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4.xml" ContentType="application/vnd.openxmlformats-officedocument.theme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theme/theme5.xml" ContentType="application/vnd.openxmlformats-officedocument.theme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2" r:id="rId1"/>
    <p:sldMasterId id="2147483725" r:id="rId2"/>
    <p:sldMasterId id="2147483677" r:id="rId3"/>
    <p:sldMasterId id="2147483664" r:id="rId4"/>
    <p:sldMasterId id="2147483648" r:id="rId5"/>
    <p:sldMasterId id="2147483690" r:id="rId6"/>
  </p:sldMasterIdLst>
  <p:notesMasterIdLst>
    <p:notesMasterId r:id="rId62"/>
  </p:notesMasterIdLst>
  <p:sldIdLst>
    <p:sldId id="308" r:id="rId7"/>
    <p:sldId id="257" r:id="rId8"/>
    <p:sldId id="258" r:id="rId9"/>
    <p:sldId id="259" r:id="rId10"/>
    <p:sldId id="263" r:id="rId11"/>
    <p:sldId id="314" r:id="rId12"/>
    <p:sldId id="264" r:id="rId13"/>
    <p:sldId id="265" r:id="rId14"/>
    <p:sldId id="309" r:id="rId15"/>
    <p:sldId id="266" r:id="rId16"/>
    <p:sldId id="267" r:id="rId17"/>
    <p:sldId id="270" r:id="rId18"/>
    <p:sldId id="268" r:id="rId19"/>
    <p:sldId id="269" r:id="rId20"/>
    <p:sldId id="286" r:id="rId21"/>
    <p:sldId id="287" r:id="rId22"/>
    <p:sldId id="288" r:id="rId23"/>
    <p:sldId id="289" r:id="rId24"/>
    <p:sldId id="290" r:id="rId25"/>
    <p:sldId id="291" r:id="rId26"/>
    <p:sldId id="292" r:id="rId27"/>
    <p:sldId id="293" r:id="rId28"/>
    <p:sldId id="294" r:id="rId29"/>
    <p:sldId id="295" r:id="rId30"/>
    <p:sldId id="296" r:id="rId31"/>
    <p:sldId id="271" r:id="rId32"/>
    <p:sldId id="272" r:id="rId33"/>
    <p:sldId id="276" r:id="rId34"/>
    <p:sldId id="277" r:id="rId35"/>
    <p:sldId id="278" r:id="rId36"/>
    <p:sldId id="279" r:id="rId37"/>
    <p:sldId id="280" r:id="rId38"/>
    <p:sldId id="281" r:id="rId39"/>
    <p:sldId id="282" r:id="rId40"/>
    <p:sldId id="283" r:id="rId41"/>
    <p:sldId id="284" r:id="rId42"/>
    <p:sldId id="285" r:id="rId43"/>
    <p:sldId id="297" r:id="rId44"/>
    <p:sldId id="310" r:id="rId45"/>
    <p:sldId id="298" r:id="rId46"/>
    <p:sldId id="299" r:id="rId47"/>
    <p:sldId id="303" r:id="rId48"/>
    <p:sldId id="275" r:id="rId49"/>
    <p:sldId id="311" r:id="rId50"/>
    <p:sldId id="273" r:id="rId51"/>
    <p:sldId id="274" r:id="rId52"/>
    <p:sldId id="305" r:id="rId53"/>
    <p:sldId id="306" r:id="rId54"/>
    <p:sldId id="300" r:id="rId55"/>
    <p:sldId id="301" r:id="rId56"/>
    <p:sldId id="302" r:id="rId57"/>
    <p:sldId id="304" r:id="rId58"/>
    <p:sldId id="312" r:id="rId59"/>
    <p:sldId id="313" r:id="rId60"/>
    <p:sldId id="307" r:id="rId6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9FF"/>
    <a:srgbClr val="F01A70"/>
    <a:srgbClr val="FFFF00"/>
    <a:srgbClr val="EBD2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846C42F-9512-6F42-A186-3F7EFC08581F}" v="6" dt="2023-09-26T10:11:53.365"/>
    <p1510:client id="{5DD72550-64E1-08FF-56B9-9E95A2463B21}" v="312" dt="2023-09-26T10:50:29.956"/>
    <p1510:client id="{74CF9ADE-4AD5-06D1-76A7-BC3143500BD2}" v="625" dt="2023-09-25T14:07:56.916"/>
    <p1510:client id="{D23AD685-2E80-8A97-8A2E-61148CB73D94}" v="332" dt="2023-09-26T15:30:54.9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slide" Target="slides/slide44.xml"/><Relationship Id="rId55" Type="http://schemas.openxmlformats.org/officeDocument/2006/relationships/slide" Target="slides/slide49.xml"/><Relationship Id="rId63" Type="http://schemas.openxmlformats.org/officeDocument/2006/relationships/presProps" Target="presProps.xml"/><Relationship Id="rId68" Type="http://schemas.microsoft.com/office/2015/10/relationships/revisionInfo" Target="revisionInfo.xml"/><Relationship Id="rId7" Type="http://schemas.openxmlformats.org/officeDocument/2006/relationships/slide" Target="slides/slid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slide" Target="slides/slide47.xml"/><Relationship Id="rId58" Type="http://schemas.openxmlformats.org/officeDocument/2006/relationships/slide" Target="slides/slide52.xml"/><Relationship Id="rId66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61" Type="http://schemas.openxmlformats.org/officeDocument/2006/relationships/slide" Target="slides/slide55.xml"/><Relationship Id="rId19" Type="http://schemas.openxmlformats.org/officeDocument/2006/relationships/slide" Target="slides/slide1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slide" Target="slides/slide50.xml"/><Relationship Id="rId64" Type="http://schemas.openxmlformats.org/officeDocument/2006/relationships/viewProps" Target="viewProps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slide" Target="slides/slide53.xml"/><Relationship Id="rId67" Type="http://schemas.microsoft.com/office/2016/11/relationships/changesInfo" Target="changesInfos/changesInfo1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slide" Target="slides/slide48.xml"/><Relationship Id="rId62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slide" Target="slides/slide51.xml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slide" Target="slides/slide46.xml"/><Relationship Id="rId60" Type="http://schemas.openxmlformats.org/officeDocument/2006/relationships/slide" Target="slides/slide54.xml"/><Relationship Id="rId65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9" Type="http://schemas.openxmlformats.org/officeDocument/2006/relationships/slide" Target="slides/slide3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D23AD685-2E80-8A97-8A2E-61148CB73D94}"/>
    <pc:docChg chg="addSld modSld">
      <pc:chgData name="Mari Powell" userId="S::mari.powell@uwtsd.ac.uk::a1b98dd7-29dc-4131-8e37-1423e6a9ecca" providerId="AD" clId="Web-{D23AD685-2E80-8A97-8A2E-61148CB73D94}" dt="2023-09-26T15:30:52.644" v="213" actId="20577"/>
      <pc:docMkLst>
        <pc:docMk/>
      </pc:docMkLst>
      <pc:sldChg chg="modSp">
        <pc:chgData name="Mari Powell" userId="S::mari.powell@uwtsd.ac.uk::a1b98dd7-29dc-4131-8e37-1423e6a9ecca" providerId="AD" clId="Web-{D23AD685-2E80-8A97-8A2E-61148CB73D94}" dt="2023-09-26T15:29:31.548" v="179"/>
        <pc:sldMkLst>
          <pc:docMk/>
          <pc:sldMk cId="3748991352" sldId="264"/>
        </pc:sldMkLst>
        <pc:spChg chg="mod">
          <ac:chgData name="Mari Powell" userId="S::mari.powell@uwtsd.ac.uk::a1b98dd7-29dc-4131-8e37-1423e6a9ecca" providerId="AD" clId="Web-{D23AD685-2E80-8A97-8A2E-61148CB73D94}" dt="2023-09-26T15:29:31.548" v="179"/>
          <ac:spMkLst>
            <pc:docMk/>
            <pc:sldMk cId="3748991352" sldId="264"/>
            <ac:spMk id="3" creationId="{214166FE-4081-A14B-BE54-F8043D284BC9}"/>
          </ac:spMkLst>
        </pc:spChg>
      </pc:sldChg>
      <pc:sldChg chg="modSp">
        <pc:chgData name="Mari Powell" userId="S::mari.powell@uwtsd.ac.uk::a1b98dd7-29dc-4131-8e37-1423e6a9ecca" providerId="AD" clId="Web-{D23AD685-2E80-8A97-8A2E-61148CB73D94}" dt="2023-09-26T15:29:55.065" v="180" actId="20577"/>
        <pc:sldMkLst>
          <pc:docMk/>
          <pc:sldMk cId="3440734851" sldId="286"/>
        </pc:sldMkLst>
        <pc:spChg chg="mod">
          <ac:chgData name="Mari Powell" userId="S::mari.powell@uwtsd.ac.uk::a1b98dd7-29dc-4131-8e37-1423e6a9ecca" providerId="AD" clId="Web-{D23AD685-2E80-8A97-8A2E-61148CB73D94}" dt="2023-09-26T15:29:55.065" v="180" actId="20577"/>
          <ac:spMkLst>
            <pc:docMk/>
            <pc:sldMk cId="3440734851" sldId="286"/>
            <ac:spMk id="12" creationId="{67C8B0CC-AC09-644A-9D81-CF60903C4181}"/>
          </ac:spMkLst>
        </pc:spChg>
      </pc:sldChg>
      <pc:sldChg chg="modSp">
        <pc:chgData name="Mari Powell" userId="S::mari.powell@uwtsd.ac.uk::a1b98dd7-29dc-4131-8e37-1423e6a9ecca" providerId="AD" clId="Web-{D23AD685-2E80-8A97-8A2E-61148CB73D94}" dt="2023-09-26T15:30:04.002" v="184" actId="20577"/>
        <pc:sldMkLst>
          <pc:docMk/>
          <pc:sldMk cId="3939945373" sldId="287"/>
        </pc:sldMkLst>
        <pc:spChg chg="mod">
          <ac:chgData name="Mari Powell" userId="S::mari.powell@uwtsd.ac.uk::a1b98dd7-29dc-4131-8e37-1423e6a9ecca" providerId="AD" clId="Web-{D23AD685-2E80-8A97-8A2E-61148CB73D94}" dt="2023-09-26T15:30:04.002" v="184" actId="20577"/>
          <ac:spMkLst>
            <pc:docMk/>
            <pc:sldMk cId="3939945373" sldId="287"/>
            <ac:spMk id="5" creationId="{76509B91-F734-9E15-DDB5-99E983974107}"/>
          </ac:spMkLst>
        </pc:spChg>
      </pc:sldChg>
      <pc:sldChg chg="modSp">
        <pc:chgData name="Mari Powell" userId="S::mari.powell@uwtsd.ac.uk::a1b98dd7-29dc-4131-8e37-1423e6a9ecca" providerId="AD" clId="Web-{D23AD685-2E80-8A97-8A2E-61148CB73D94}" dt="2023-09-26T15:30:09.721" v="188" actId="20577"/>
        <pc:sldMkLst>
          <pc:docMk/>
          <pc:sldMk cId="2926071600" sldId="288"/>
        </pc:sldMkLst>
        <pc:spChg chg="mod">
          <ac:chgData name="Mari Powell" userId="S::mari.powell@uwtsd.ac.uk::a1b98dd7-29dc-4131-8e37-1423e6a9ecca" providerId="AD" clId="Web-{D23AD685-2E80-8A97-8A2E-61148CB73D94}" dt="2023-09-26T15:30:09.721" v="188" actId="20577"/>
          <ac:spMkLst>
            <pc:docMk/>
            <pc:sldMk cId="2926071600" sldId="288"/>
            <ac:spMk id="5" creationId="{31CC25B9-2440-BFC5-70A1-6704E1C62D62}"/>
          </ac:spMkLst>
        </pc:spChg>
      </pc:sldChg>
      <pc:sldChg chg="modSp">
        <pc:chgData name="Mari Powell" userId="S::mari.powell@uwtsd.ac.uk::a1b98dd7-29dc-4131-8e37-1423e6a9ecca" providerId="AD" clId="Web-{D23AD685-2E80-8A97-8A2E-61148CB73D94}" dt="2023-09-26T15:30:16.331" v="191" actId="20577"/>
        <pc:sldMkLst>
          <pc:docMk/>
          <pc:sldMk cId="2772364952" sldId="289"/>
        </pc:sldMkLst>
        <pc:spChg chg="mod">
          <ac:chgData name="Mari Powell" userId="S::mari.powell@uwtsd.ac.uk::a1b98dd7-29dc-4131-8e37-1423e6a9ecca" providerId="AD" clId="Web-{D23AD685-2E80-8A97-8A2E-61148CB73D94}" dt="2023-09-26T15:30:16.331" v="191" actId="20577"/>
          <ac:spMkLst>
            <pc:docMk/>
            <pc:sldMk cId="2772364952" sldId="289"/>
            <ac:spMk id="5" creationId="{5A6C4E4C-E5AC-E0B7-FA3A-8F5AFA19DCCE}"/>
          </ac:spMkLst>
        </pc:spChg>
      </pc:sldChg>
      <pc:sldChg chg="modSp">
        <pc:chgData name="Mari Powell" userId="S::mari.powell@uwtsd.ac.uk::a1b98dd7-29dc-4131-8e37-1423e6a9ecca" providerId="AD" clId="Web-{D23AD685-2E80-8A97-8A2E-61148CB73D94}" dt="2023-09-26T15:30:21.722" v="195" actId="20577"/>
        <pc:sldMkLst>
          <pc:docMk/>
          <pc:sldMk cId="388723596" sldId="290"/>
        </pc:sldMkLst>
        <pc:spChg chg="mod">
          <ac:chgData name="Mari Powell" userId="S::mari.powell@uwtsd.ac.uk::a1b98dd7-29dc-4131-8e37-1423e6a9ecca" providerId="AD" clId="Web-{D23AD685-2E80-8A97-8A2E-61148CB73D94}" dt="2023-09-26T15:30:21.722" v="195" actId="20577"/>
          <ac:spMkLst>
            <pc:docMk/>
            <pc:sldMk cId="388723596" sldId="290"/>
            <ac:spMk id="5" creationId="{6A50CDAF-A0A3-FA02-714B-6C76B6268CAF}"/>
          </ac:spMkLst>
        </pc:spChg>
      </pc:sldChg>
      <pc:sldChg chg="modSp">
        <pc:chgData name="Mari Powell" userId="S::mari.powell@uwtsd.ac.uk::a1b98dd7-29dc-4131-8e37-1423e6a9ecca" providerId="AD" clId="Web-{D23AD685-2E80-8A97-8A2E-61148CB73D94}" dt="2023-09-26T15:30:28.050" v="199" actId="20577"/>
        <pc:sldMkLst>
          <pc:docMk/>
          <pc:sldMk cId="220357139" sldId="291"/>
        </pc:sldMkLst>
        <pc:spChg chg="mod">
          <ac:chgData name="Mari Powell" userId="S::mari.powell@uwtsd.ac.uk::a1b98dd7-29dc-4131-8e37-1423e6a9ecca" providerId="AD" clId="Web-{D23AD685-2E80-8A97-8A2E-61148CB73D94}" dt="2023-09-26T15:30:28.050" v="199" actId="20577"/>
          <ac:spMkLst>
            <pc:docMk/>
            <pc:sldMk cId="220357139" sldId="291"/>
            <ac:spMk id="5" creationId="{0EF27D5C-AD62-C6EC-E18D-A2518BCFC0B2}"/>
          </ac:spMkLst>
        </pc:spChg>
      </pc:sldChg>
      <pc:sldChg chg="modSp">
        <pc:chgData name="Mari Powell" userId="S::mari.powell@uwtsd.ac.uk::a1b98dd7-29dc-4131-8e37-1423e6a9ecca" providerId="AD" clId="Web-{D23AD685-2E80-8A97-8A2E-61148CB73D94}" dt="2023-09-26T15:30:33.456" v="203" actId="20577"/>
        <pc:sldMkLst>
          <pc:docMk/>
          <pc:sldMk cId="3713865751" sldId="292"/>
        </pc:sldMkLst>
        <pc:spChg chg="mod">
          <ac:chgData name="Mari Powell" userId="S::mari.powell@uwtsd.ac.uk::a1b98dd7-29dc-4131-8e37-1423e6a9ecca" providerId="AD" clId="Web-{D23AD685-2E80-8A97-8A2E-61148CB73D94}" dt="2023-09-26T15:30:33.456" v="203" actId="20577"/>
          <ac:spMkLst>
            <pc:docMk/>
            <pc:sldMk cId="3713865751" sldId="292"/>
            <ac:spMk id="5" creationId="{E7CC429D-9829-CE0D-A7AF-E42C7E849E37}"/>
          </ac:spMkLst>
        </pc:spChg>
      </pc:sldChg>
      <pc:sldChg chg="modSp">
        <pc:chgData name="Mari Powell" userId="S::mari.powell@uwtsd.ac.uk::a1b98dd7-29dc-4131-8e37-1423e6a9ecca" providerId="AD" clId="Web-{D23AD685-2E80-8A97-8A2E-61148CB73D94}" dt="2023-09-26T15:30:38.253" v="206" actId="20577"/>
        <pc:sldMkLst>
          <pc:docMk/>
          <pc:sldMk cId="2721870267" sldId="293"/>
        </pc:sldMkLst>
        <pc:spChg chg="mod">
          <ac:chgData name="Mari Powell" userId="S::mari.powell@uwtsd.ac.uk::a1b98dd7-29dc-4131-8e37-1423e6a9ecca" providerId="AD" clId="Web-{D23AD685-2E80-8A97-8A2E-61148CB73D94}" dt="2023-09-26T15:30:38.253" v="206" actId="20577"/>
          <ac:spMkLst>
            <pc:docMk/>
            <pc:sldMk cId="2721870267" sldId="293"/>
            <ac:spMk id="5" creationId="{3F16F296-E822-FE2B-E6B5-7A993ED936B1}"/>
          </ac:spMkLst>
        </pc:spChg>
      </pc:sldChg>
      <pc:sldChg chg="modSp">
        <pc:chgData name="Mari Powell" userId="S::mari.powell@uwtsd.ac.uk::a1b98dd7-29dc-4131-8e37-1423e6a9ecca" providerId="AD" clId="Web-{D23AD685-2E80-8A97-8A2E-61148CB73D94}" dt="2023-09-26T15:30:42.347" v="207" actId="20577"/>
        <pc:sldMkLst>
          <pc:docMk/>
          <pc:sldMk cId="118872668" sldId="294"/>
        </pc:sldMkLst>
        <pc:spChg chg="mod">
          <ac:chgData name="Mari Powell" userId="S::mari.powell@uwtsd.ac.uk::a1b98dd7-29dc-4131-8e37-1423e6a9ecca" providerId="AD" clId="Web-{D23AD685-2E80-8A97-8A2E-61148CB73D94}" dt="2023-09-26T15:30:42.347" v="207" actId="20577"/>
          <ac:spMkLst>
            <pc:docMk/>
            <pc:sldMk cId="118872668" sldId="294"/>
            <ac:spMk id="5" creationId="{5D4797EC-A2C7-1056-FDBE-1CAB043F2EAA}"/>
          </ac:spMkLst>
        </pc:spChg>
      </pc:sldChg>
      <pc:sldChg chg="modSp">
        <pc:chgData name="Mari Powell" userId="S::mari.powell@uwtsd.ac.uk::a1b98dd7-29dc-4131-8e37-1423e6a9ecca" providerId="AD" clId="Web-{D23AD685-2E80-8A97-8A2E-61148CB73D94}" dt="2023-09-26T15:30:49.285" v="211" actId="20577"/>
        <pc:sldMkLst>
          <pc:docMk/>
          <pc:sldMk cId="799812998" sldId="295"/>
        </pc:sldMkLst>
        <pc:spChg chg="mod">
          <ac:chgData name="Mari Powell" userId="S::mari.powell@uwtsd.ac.uk::a1b98dd7-29dc-4131-8e37-1423e6a9ecca" providerId="AD" clId="Web-{D23AD685-2E80-8A97-8A2E-61148CB73D94}" dt="2023-09-26T15:30:49.285" v="211" actId="20577"/>
          <ac:spMkLst>
            <pc:docMk/>
            <pc:sldMk cId="799812998" sldId="295"/>
            <ac:spMk id="5" creationId="{9C81E7C4-1C4C-E453-1AE9-1451CA11116C}"/>
          </ac:spMkLst>
        </pc:spChg>
      </pc:sldChg>
      <pc:sldChg chg="modSp">
        <pc:chgData name="Mari Powell" userId="S::mari.powell@uwtsd.ac.uk::a1b98dd7-29dc-4131-8e37-1423e6a9ecca" providerId="AD" clId="Web-{D23AD685-2E80-8A97-8A2E-61148CB73D94}" dt="2023-09-26T15:30:52.644" v="213" actId="20577"/>
        <pc:sldMkLst>
          <pc:docMk/>
          <pc:sldMk cId="1844818201" sldId="296"/>
        </pc:sldMkLst>
        <pc:spChg chg="mod">
          <ac:chgData name="Mari Powell" userId="S::mari.powell@uwtsd.ac.uk::a1b98dd7-29dc-4131-8e37-1423e6a9ecca" providerId="AD" clId="Web-{D23AD685-2E80-8A97-8A2E-61148CB73D94}" dt="2023-09-26T15:30:52.644" v="213" actId="20577"/>
          <ac:spMkLst>
            <pc:docMk/>
            <pc:sldMk cId="1844818201" sldId="296"/>
            <ac:spMk id="5" creationId="{1B7258D6-AB81-7BD2-E94D-9C595BBC3D09}"/>
          </ac:spMkLst>
        </pc:spChg>
      </pc:sldChg>
      <pc:sldChg chg="modSp">
        <pc:chgData name="Mari Powell" userId="S::mari.powell@uwtsd.ac.uk::a1b98dd7-29dc-4131-8e37-1423e6a9ecca" providerId="AD" clId="Web-{D23AD685-2E80-8A97-8A2E-61148CB73D94}" dt="2023-09-26T15:28:20.343" v="163" actId="1076"/>
        <pc:sldMkLst>
          <pc:docMk/>
          <pc:sldMk cId="3016235037" sldId="309"/>
        </pc:sldMkLst>
        <pc:spChg chg="mod">
          <ac:chgData name="Mari Powell" userId="S::mari.powell@uwtsd.ac.uk::a1b98dd7-29dc-4131-8e37-1423e6a9ecca" providerId="AD" clId="Web-{D23AD685-2E80-8A97-8A2E-61148CB73D94}" dt="2023-09-26T15:28:04.265" v="159"/>
          <ac:spMkLst>
            <pc:docMk/>
            <pc:sldMk cId="3016235037" sldId="309"/>
            <ac:spMk id="3" creationId="{6412997A-59C1-0A49-B5C4-F1016CC4A839}"/>
          </ac:spMkLst>
        </pc:spChg>
        <pc:spChg chg="mod">
          <ac:chgData name="Mari Powell" userId="S::mari.powell@uwtsd.ac.uk::a1b98dd7-29dc-4131-8e37-1423e6a9ecca" providerId="AD" clId="Web-{D23AD685-2E80-8A97-8A2E-61148CB73D94}" dt="2023-09-26T15:28:20.343" v="163" actId="1076"/>
          <ac:spMkLst>
            <pc:docMk/>
            <pc:sldMk cId="3016235037" sldId="309"/>
            <ac:spMk id="7" creationId="{DD39880A-A111-3B42-85C3-08679E0B6E23}"/>
          </ac:spMkLst>
        </pc:spChg>
      </pc:sldChg>
      <pc:sldChg chg="addSp delSp modSp new mod setBg">
        <pc:chgData name="Mari Powell" userId="S::mari.powell@uwtsd.ac.uk::a1b98dd7-29dc-4131-8e37-1423e6a9ecca" providerId="AD" clId="Web-{D23AD685-2E80-8A97-8A2E-61148CB73D94}" dt="2023-09-26T15:27:48.514" v="153" actId="20577"/>
        <pc:sldMkLst>
          <pc:docMk/>
          <pc:sldMk cId="2207476588" sldId="314"/>
        </pc:sldMkLst>
        <pc:spChg chg="mod">
          <ac:chgData name="Mari Powell" userId="S::mari.powell@uwtsd.ac.uk::a1b98dd7-29dc-4131-8e37-1423e6a9ecca" providerId="AD" clId="Web-{D23AD685-2E80-8A97-8A2E-61148CB73D94}" dt="2023-09-26T15:27:48.514" v="153" actId="20577"/>
          <ac:spMkLst>
            <pc:docMk/>
            <pc:sldMk cId="2207476588" sldId="314"/>
            <ac:spMk id="2" creationId="{027365D0-A9AD-0594-6E1B-B348977B0FEF}"/>
          </ac:spMkLst>
        </pc:spChg>
        <pc:spChg chg="del mod">
          <ac:chgData name="Mari Powell" userId="S::mari.powell@uwtsd.ac.uk::a1b98dd7-29dc-4131-8e37-1423e6a9ecca" providerId="AD" clId="Web-{D23AD685-2E80-8A97-8A2E-61148CB73D94}" dt="2023-09-26T15:20:33.330" v="24"/>
          <ac:spMkLst>
            <pc:docMk/>
            <pc:sldMk cId="2207476588" sldId="314"/>
            <ac:spMk id="3" creationId="{ECB7C1A9-5680-240D-D78D-9E8F72EF6837}"/>
          </ac:spMkLst>
        </pc:spChg>
        <pc:spChg chg="add mod">
          <ac:chgData name="Mari Powell" userId="S::mari.powell@uwtsd.ac.uk::a1b98dd7-29dc-4131-8e37-1423e6a9ecca" providerId="AD" clId="Web-{D23AD685-2E80-8A97-8A2E-61148CB73D94}" dt="2023-09-26T15:27:18.295" v="149" actId="1076"/>
          <ac:spMkLst>
            <pc:docMk/>
            <pc:sldMk cId="2207476588" sldId="314"/>
            <ac:spMk id="4" creationId="{3B5A8E50-82A7-035D-B84E-D434A4A82250}"/>
          </ac:spMkLst>
        </pc:spChg>
        <pc:spChg chg="add mod">
          <ac:chgData name="Mari Powell" userId="S::mari.powell@uwtsd.ac.uk::a1b98dd7-29dc-4131-8e37-1423e6a9ecca" providerId="AD" clId="Web-{D23AD685-2E80-8A97-8A2E-61148CB73D94}" dt="2023-09-26T15:27:23.514" v="150" actId="1076"/>
          <ac:spMkLst>
            <pc:docMk/>
            <pc:sldMk cId="2207476588" sldId="314"/>
            <ac:spMk id="5" creationId="{8D7698DE-2590-784B-D0B6-6CBB2F9F2954}"/>
          </ac:spMkLst>
        </pc:spChg>
        <pc:picChg chg="add mod">
          <ac:chgData name="Mari Powell" userId="S::mari.powell@uwtsd.ac.uk::a1b98dd7-29dc-4131-8e37-1423e6a9ecca" providerId="AD" clId="Web-{D23AD685-2E80-8A97-8A2E-61148CB73D94}" dt="2023-09-26T15:27:26.498" v="151" actId="14100"/>
          <ac:picMkLst>
            <pc:docMk/>
            <pc:sldMk cId="2207476588" sldId="314"/>
            <ac:picMk id="6" creationId="{7E76F911-DE2C-7AA9-0224-CF5E8AC2CCEF}"/>
          </ac:picMkLst>
        </pc:picChg>
      </pc:sldChg>
    </pc:docChg>
  </pc:docChgLst>
  <pc:docChgLst>
    <pc:chgData name="Mari Powell" userId="S::mari.powell@uwtsd.ac.uk::a1b98dd7-29dc-4131-8e37-1423e6a9ecca" providerId="AD" clId="Web-{74CF9ADE-4AD5-06D1-76A7-BC3143500BD2}"/>
    <pc:docChg chg="addSld delSld modSld sldOrd addMainMaster modMainMaster">
      <pc:chgData name="Mari Powell" userId="S::mari.powell@uwtsd.ac.uk::a1b98dd7-29dc-4131-8e37-1423e6a9ecca" providerId="AD" clId="Web-{74CF9ADE-4AD5-06D1-76A7-BC3143500BD2}" dt="2023-09-25T14:07:56.916" v="466" actId="20577"/>
      <pc:docMkLst>
        <pc:docMk/>
      </pc:docMkLst>
      <pc:sldChg chg="addSp delSp modSp del mod setBg">
        <pc:chgData name="Mari Powell" userId="S::mari.powell@uwtsd.ac.uk::a1b98dd7-29dc-4131-8e37-1423e6a9ecca" providerId="AD" clId="Web-{74CF9ADE-4AD5-06D1-76A7-BC3143500BD2}" dt="2023-09-25T14:04:35.606" v="382"/>
        <pc:sldMkLst>
          <pc:docMk/>
          <pc:sldMk cId="109857222" sldId="256"/>
        </pc:sldMkLst>
        <pc:spChg chg="del">
          <ac:chgData name="Mari Powell" userId="S::mari.powell@uwtsd.ac.uk::a1b98dd7-29dc-4131-8e37-1423e6a9ecca" providerId="AD" clId="Web-{74CF9ADE-4AD5-06D1-76A7-BC3143500BD2}" dt="2023-09-25T13:59:17.382" v="359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Mari Powell" userId="S::mari.powell@uwtsd.ac.uk::a1b98dd7-29dc-4131-8e37-1423e6a9ecca" providerId="AD" clId="Web-{74CF9ADE-4AD5-06D1-76A7-BC3143500BD2}" dt="2023-09-25T13:59:18.804" v="360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Mari Powell" userId="S::mari.powell@uwtsd.ac.uk::a1b98dd7-29dc-4131-8e37-1423e6a9ecca" providerId="AD" clId="Web-{74CF9ADE-4AD5-06D1-76A7-BC3143500BD2}" dt="2023-09-25T14:00:11.510" v="368"/>
          <ac:spMkLst>
            <pc:docMk/>
            <pc:sldMk cId="109857222" sldId="256"/>
            <ac:spMk id="10" creationId="{E559D998-AB6C-46E1-B394-118E9A1E2D62}"/>
          </ac:spMkLst>
        </pc:spChg>
        <pc:spChg chg="add">
          <ac:chgData name="Mari Powell" userId="S::mari.powell@uwtsd.ac.uk::a1b98dd7-29dc-4131-8e37-1423e6a9ecca" providerId="AD" clId="Web-{74CF9ADE-4AD5-06D1-76A7-BC3143500BD2}" dt="2023-09-25T14:00:11.510" v="369"/>
          <ac:spMkLst>
            <pc:docMk/>
            <pc:sldMk cId="109857222" sldId="256"/>
            <ac:spMk id="12" creationId="{42A4FC2C-047E-45A5-965D-8E1E3BF09BC6}"/>
          </ac:spMkLst>
        </pc:spChg>
        <pc:picChg chg="add del mod">
          <ac:chgData name="Mari Powell" userId="S::mari.powell@uwtsd.ac.uk::a1b98dd7-29dc-4131-8e37-1423e6a9ecca" providerId="AD" clId="Web-{74CF9ADE-4AD5-06D1-76A7-BC3143500BD2}" dt="2023-09-25T13:59:49.118" v="364"/>
          <ac:picMkLst>
            <pc:docMk/>
            <pc:sldMk cId="109857222" sldId="256"/>
            <ac:picMk id="4" creationId="{4E973D2E-97A0-124B-CEAC-742504257A60}"/>
          </ac:picMkLst>
        </pc:picChg>
        <pc:picChg chg="add mod">
          <ac:chgData name="Mari Powell" userId="S::mari.powell@uwtsd.ac.uk::a1b98dd7-29dc-4131-8e37-1423e6a9ecca" providerId="AD" clId="Web-{74CF9ADE-4AD5-06D1-76A7-BC3143500BD2}" dt="2023-09-25T14:00:11.510" v="369"/>
          <ac:picMkLst>
            <pc:docMk/>
            <pc:sldMk cId="109857222" sldId="256"/>
            <ac:picMk id="5" creationId="{871326BF-4206-142F-8297-F23F71060525}"/>
          </ac:picMkLst>
        </pc:picChg>
      </pc:sldChg>
      <pc:sldChg chg="modSp add">
        <pc:chgData name="Mari Powell" userId="S::mari.powell@uwtsd.ac.uk::a1b98dd7-29dc-4131-8e37-1423e6a9ecca" providerId="AD" clId="Web-{74CF9ADE-4AD5-06D1-76A7-BC3143500BD2}" dt="2023-09-25T13:05:40.551" v="9" actId="20577"/>
        <pc:sldMkLst>
          <pc:docMk/>
          <pc:sldMk cId="3819206869" sldId="257"/>
        </pc:sldMkLst>
        <pc:spChg chg="mod">
          <ac:chgData name="Mari Powell" userId="S::mari.powell@uwtsd.ac.uk::a1b98dd7-29dc-4131-8e37-1423e6a9ecca" providerId="AD" clId="Web-{74CF9ADE-4AD5-06D1-76A7-BC3143500BD2}" dt="2023-09-25T13:05:40.551" v="9" actId="20577"/>
          <ac:spMkLst>
            <pc:docMk/>
            <pc:sldMk cId="3819206869" sldId="257"/>
            <ac:spMk id="14" creationId="{E97A95B0-7711-BF8D-255F-4ED0379880D7}"/>
          </ac:spMkLst>
        </pc:spChg>
      </pc:sldChg>
      <pc:sldChg chg="addSp delSp modSp add">
        <pc:chgData name="Mari Powell" userId="S::mari.powell@uwtsd.ac.uk::a1b98dd7-29dc-4131-8e37-1423e6a9ecca" providerId="AD" clId="Web-{74CF9ADE-4AD5-06D1-76A7-BC3143500BD2}" dt="2023-09-25T13:06:30.194" v="19" actId="1076"/>
        <pc:sldMkLst>
          <pc:docMk/>
          <pc:sldMk cId="2811293816" sldId="258"/>
        </pc:sldMkLst>
        <pc:spChg chg="del">
          <ac:chgData name="Mari Powell" userId="S::mari.powell@uwtsd.ac.uk::a1b98dd7-29dc-4131-8e37-1423e6a9ecca" providerId="AD" clId="Web-{74CF9ADE-4AD5-06D1-76A7-BC3143500BD2}" dt="2023-09-25T13:05:50.801" v="13"/>
          <ac:spMkLst>
            <pc:docMk/>
            <pc:sldMk cId="2811293816" sldId="258"/>
            <ac:spMk id="2" creationId="{659C560A-A39A-A752-B9E7-37142FA3CACD}"/>
          </ac:spMkLst>
        </pc:spChg>
        <pc:spChg chg="del">
          <ac:chgData name="Mari Powell" userId="S::mari.powell@uwtsd.ac.uk::a1b98dd7-29dc-4131-8e37-1423e6a9ecca" providerId="AD" clId="Web-{74CF9ADE-4AD5-06D1-76A7-BC3143500BD2}" dt="2023-09-25T13:05:47.129" v="11"/>
          <ac:spMkLst>
            <pc:docMk/>
            <pc:sldMk cId="2811293816" sldId="258"/>
            <ac:spMk id="4" creationId="{8C07EF4F-FE96-EDA7-742E-95F46FF98FB1}"/>
          </ac:spMkLst>
        </pc:spChg>
        <pc:spChg chg="add">
          <ac:chgData name="Mari Powell" userId="S::mari.powell@uwtsd.ac.uk::a1b98dd7-29dc-4131-8e37-1423e6a9ecca" providerId="AD" clId="Web-{74CF9ADE-4AD5-06D1-76A7-BC3143500BD2}" dt="2023-09-25T13:05:59.989" v="14"/>
          <ac:spMkLst>
            <pc:docMk/>
            <pc:sldMk cId="2811293816" sldId="258"/>
            <ac:spMk id="7" creationId="{C93ABC9E-465D-E179-14C4-5E7EF99050C0}"/>
          </ac:spMkLst>
        </pc:spChg>
        <pc:spChg chg="mod">
          <ac:chgData name="Mari Powell" userId="S::mari.powell@uwtsd.ac.uk::a1b98dd7-29dc-4131-8e37-1423e6a9ecca" providerId="AD" clId="Web-{74CF9ADE-4AD5-06D1-76A7-BC3143500BD2}" dt="2023-09-25T13:06:30.194" v="19" actId="1076"/>
          <ac:spMkLst>
            <pc:docMk/>
            <pc:sldMk cId="2811293816" sldId="258"/>
            <ac:spMk id="8" creationId="{D384278B-9F4F-CE44-BF23-775136A51507}"/>
          </ac:spMkLst>
        </pc:spChg>
        <pc:picChg chg="del">
          <ac:chgData name="Mari Powell" userId="S::mari.powell@uwtsd.ac.uk::a1b98dd7-29dc-4131-8e37-1423e6a9ecca" providerId="AD" clId="Web-{74CF9ADE-4AD5-06D1-76A7-BC3143500BD2}" dt="2023-09-25T13:05:48.692" v="12"/>
          <ac:picMkLst>
            <pc:docMk/>
            <pc:sldMk cId="2811293816" sldId="258"/>
            <ac:picMk id="5" creationId="{8A71A90D-0548-0EE2-E450-6005EBC438F1}"/>
          </ac:picMkLst>
        </pc:picChg>
        <pc:picChg chg="mod">
          <ac:chgData name="Mari Powell" userId="S::mari.powell@uwtsd.ac.uk::a1b98dd7-29dc-4131-8e37-1423e6a9ecca" providerId="AD" clId="Web-{74CF9ADE-4AD5-06D1-76A7-BC3143500BD2}" dt="2023-09-25T13:06:25.178" v="18" actId="1076"/>
          <ac:picMkLst>
            <pc:docMk/>
            <pc:sldMk cId="2811293816" sldId="258"/>
            <ac:picMk id="6" creationId="{77514A60-5B3D-8F4E-AE34-47DBEAC6F7CB}"/>
          </ac:picMkLst>
        </pc:picChg>
        <pc:picChg chg="add">
          <ac:chgData name="Mari Powell" userId="S::mari.powell@uwtsd.ac.uk::a1b98dd7-29dc-4131-8e37-1423e6a9ecca" providerId="AD" clId="Web-{74CF9ADE-4AD5-06D1-76A7-BC3143500BD2}" dt="2023-09-25T13:06:09.990" v="15"/>
          <ac:picMkLst>
            <pc:docMk/>
            <pc:sldMk cId="2811293816" sldId="258"/>
            <ac:picMk id="10" creationId="{B2E4B3FC-A65E-8CA5-00F3-09ADA061D988}"/>
          </ac:picMkLst>
        </pc:picChg>
        <pc:picChg chg="add">
          <ac:chgData name="Mari Powell" userId="S::mari.powell@uwtsd.ac.uk::a1b98dd7-29dc-4131-8e37-1423e6a9ecca" providerId="AD" clId="Web-{74CF9ADE-4AD5-06D1-76A7-BC3143500BD2}" dt="2023-09-25T13:06:18.428" v="16"/>
          <ac:picMkLst>
            <pc:docMk/>
            <pc:sldMk cId="2811293816" sldId="258"/>
            <ac:picMk id="12" creationId="{59E1DF49-644E-2116-221F-C2B7CBE7FC4B}"/>
          </ac:picMkLst>
        </pc:picChg>
      </pc:sldChg>
      <pc:sldChg chg="addSp delSp modSp add">
        <pc:chgData name="Mari Powell" userId="S::mari.powell@uwtsd.ac.uk::a1b98dd7-29dc-4131-8e37-1423e6a9ecca" providerId="AD" clId="Web-{74CF9ADE-4AD5-06D1-76A7-BC3143500BD2}" dt="2023-09-25T13:08:07.716" v="32" actId="1076"/>
        <pc:sldMkLst>
          <pc:docMk/>
          <pc:sldMk cId="1797441236" sldId="259"/>
        </pc:sldMkLst>
        <pc:spChg chg="del">
          <ac:chgData name="Mari Powell" userId="S::mari.powell@uwtsd.ac.uk::a1b98dd7-29dc-4131-8e37-1423e6a9ecca" providerId="AD" clId="Web-{74CF9ADE-4AD5-06D1-76A7-BC3143500BD2}" dt="2023-09-25T13:06:46.289" v="21"/>
          <ac:spMkLst>
            <pc:docMk/>
            <pc:sldMk cId="1797441236" sldId="259"/>
            <ac:spMk id="2" creationId="{E042DCF2-DBE7-401E-E6BD-055F65DE2092}"/>
          </ac:spMkLst>
        </pc:spChg>
        <pc:spChg chg="mod">
          <ac:chgData name="Mari Powell" userId="S::mari.powell@uwtsd.ac.uk::a1b98dd7-29dc-4131-8e37-1423e6a9ecca" providerId="AD" clId="Web-{74CF9ADE-4AD5-06D1-76A7-BC3143500BD2}" dt="2023-09-25T13:08:07.716" v="32" actId="1076"/>
          <ac:spMkLst>
            <pc:docMk/>
            <pc:sldMk cId="1797441236" sldId="259"/>
            <ac:spMk id="3" creationId="{9D408A19-933D-47FF-9932-6B5848373F52}"/>
          </ac:spMkLst>
        </pc:spChg>
        <pc:spChg chg="del mod">
          <ac:chgData name="Mari Powell" userId="S::mari.powell@uwtsd.ac.uk::a1b98dd7-29dc-4131-8e37-1423e6a9ecca" providerId="AD" clId="Web-{74CF9ADE-4AD5-06D1-76A7-BC3143500BD2}" dt="2023-09-25T13:06:51.071" v="24"/>
          <ac:spMkLst>
            <pc:docMk/>
            <pc:sldMk cId="1797441236" sldId="259"/>
            <ac:spMk id="5" creationId="{D73F4487-002B-224B-4766-C686BCE82CAC}"/>
          </ac:spMkLst>
        </pc:spChg>
        <pc:spChg chg="add mod">
          <ac:chgData name="Mari Powell" userId="S::mari.powell@uwtsd.ac.uk::a1b98dd7-29dc-4131-8e37-1423e6a9ecca" providerId="AD" clId="Web-{74CF9ADE-4AD5-06D1-76A7-BC3143500BD2}" dt="2023-09-25T13:07:42.058" v="29" actId="20577"/>
          <ac:spMkLst>
            <pc:docMk/>
            <pc:sldMk cId="1797441236" sldId="259"/>
            <ac:spMk id="7" creationId="{436061DD-C714-F020-1535-17AB3E3D2D1A}"/>
          </ac:spMkLst>
        </pc:spChg>
        <pc:picChg chg="del">
          <ac:chgData name="Mari Powell" userId="S::mari.powell@uwtsd.ac.uk::a1b98dd7-29dc-4131-8e37-1423e6a9ecca" providerId="AD" clId="Web-{74CF9ADE-4AD5-06D1-76A7-BC3143500BD2}" dt="2023-09-25T13:06:49.867" v="23"/>
          <ac:picMkLst>
            <pc:docMk/>
            <pc:sldMk cId="1797441236" sldId="259"/>
            <ac:picMk id="6" creationId="{CC2DC643-D033-E9A9-8CBE-C8250C7CDEF7}"/>
          </ac:picMkLst>
        </pc:picChg>
        <pc:picChg chg="add">
          <ac:chgData name="Mari Powell" userId="S::mari.powell@uwtsd.ac.uk::a1b98dd7-29dc-4131-8e37-1423e6a9ecca" providerId="AD" clId="Web-{74CF9ADE-4AD5-06D1-76A7-BC3143500BD2}" dt="2023-09-25T13:07:47.715" v="30"/>
          <ac:picMkLst>
            <pc:docMk/>
            <pc:sldMk cId="1797441236" sldId="259"/>
            <ac:picMk id="9" creationId="{7B2EABFC-1F0D-E065-CAD1-F1EA4D39DABA}"/>
          </ac:picMkLst>
        </pc:picChg>
        <pc:picChg chg="add">
          <ac:chgData name="Mari Powell" userId="S::mari.powell@uwtsd.ac.uk::a1b98dd7-29dc-4131-8e37-1423e6a9ecca" providerId="AD" clId="Web-{74CF9ADE-4AD5-06D1-76A7-BC3143500BD2}" dt="2023-09-25T13:08:00.200" v="31"/>
          <ac:picMkLst>
            <pc:docMk/>
            <pc:sldMk cId="1797441236" sldId="259"/>
            <ac:picMk id="11" creationId="{D725FAC8-0B51-D0DC-30EE-883CAD8C1952}"/>
          </ac:picMkLst>
        </pc:picChg>
      </pc:sldChg>
      <pc:sldChg chg="add del">
        <pc:chgData name="Mari Powell" userId="S::mari.powell@uwtsd.ac.uk::a1b98dd7-29dc-4131-8e37-1423e6a9ecca" providerId="AD" clId="Web-{74CF9ADE-4AD5-06D1-76A7-BC3143500BD2}" dt="2023-09-25T13:07:08.978" v="26"/>
        <pc:sldMkLst>
          <pc:docMk/>
          <pc:sldMk cId="567997072" sldId="260"/>
        </pc:sldMkLst>
      </pc:sldChg>
      <pc:sldChg chg="add del">
        <pc:chgData name="Mari Powell" userId="S::mari.powell@uwtsd.ac.uk::a1b98dd7-29dc-4131-8e37-1423e6a9ecca" providerId="AD" clId="Web-{74CF9ADE-4AD5-06D1-76A7-BC3143500BD2}" dt="2023-09-25T13:13:41.003" v="53"/>
        <pc:sldMkLst>
          <pc:docMk/>
          <pc:sldMk cId="2047393845" sldId="260"/>
        </pc:sldMkLst>
      </pc:sldChg>
      <pc:sldChg chg="delSp add del">
        <pc:chgData name="Mari Powell" userId="S::mari.powell@uwtsd.ac.uk::a1b98dd7-29dc-4131-8e37-1423e6a9ecca" providerId="AD" clId="Web-{74CF9ADE-4AD5-06D1-76A7-BC3143500BD2}" dt="2023-09-25T13:13:42.785" v="54"/>
        <pc:sldMkLst>
          <pc:docMk/>
          <pc:sldMk cId="4228552597" sldId="261"/>
        </pc:sldMkLst>
        <pc:spChg chg="del">
          <ac:chgData name="Mari Powell" userId="S::mari.powell@uwtsd.ac.uk::a1b98dd7-29dc-4131-8e37-1423e6a9ecca" providerId="AD" clId="Web-{74CF9ADE-4AD5-06D1-76A7-BC3143500BD2}" dt="2023-09-25T13:09:48.129" v="35"/>
          <ac:spMkLst>
            <pc:docMk/>
            <pc:sldMk cId="4228552597" sldId="261"/>
            <ac:spMk id="3" creationId="{896A9B71-D0B7-5666-2A13-64608A52D088}"/>
          </ac:spMkLst>
        </pc:spChg>
        <pc:picChg chg="del">
          <ac:chgData name="Mari Powell" userId="S::mari.powell@uwtsd.ac.uk::a1b98dd7-29dc-4131-8e37-1423e6a9ecca" providerId="AD" clId="Web-{74CF9ADE-4AD5-06D1-76A7-BC3143500BD2}" dt="2023-09-25T13:09:49.754" v="36"/>
          <ac:picMkLst>
            <pc:docMk/>
            <pc:sldMk cId="4228552597" sldId="261"/>
            <ac:picMk id="5" creationId="{12E9AE56-EC50-709B-BD08-B40C220B50B5}"/>
          </ac:picMkLst>
        </pc:picChg>
      </pc:sldChg>
      <pc:sldChg chg="delSp add del">
        <pc:chgData name="Mari Powell" userId="S::mari.powell@uwtsd.ac.uk::a1b98dd7-29dc-4131-8e37-1423e6a9ecca" providerId="AD" clId="Web-{74CF9ADE-4AD5-06D1-76A7-BC3143500BD2}" dt="2023-09-25T13:13:38.440" v="52"/>
        <pc:sldMkLst>
          <pc:docMk/>
          <pc:sldMk cId="872214315" sldId="262"/>
        </pc:sldMkLst>
        <pc:spChg chg="del">
          <ac:chgData name="Mari Powell" userId="S::mari.powell@uwtsd.ac.uk::a1b98dd7-29dc-4131-8e37-1423e6a9ecca" providerId="AD" clId="Web-{74CF9ADE-4AD5-06D1-76A7-BC3143500BD2}" dt="2023-09-25T13:10:34.522" v="38"/>
          <ac:spMkLst>
            <pc:docMk/>
            <pc:sldMk cId="872214315" sldId="262"/>
            <ac:spMk id="2" creationId="{79834F96-B791-8D36-6008-5E1034858379}"/>
          </ac:spMkLst>
        </pc:spChg>
        <pc:picChg chg="del">
          <ac:chgData name="Mari Powell" userId="S::mari.powell@uwtsd.ac.uk::a1b98dd7-29dc-4131-8e37-1423e6a9ecca" providerId="AD" clId="Web-{74CF9ADE-4AD5-06D1-76A7-BC3143500BD2}" dt="2023-09-25T13:10:36.210" v="39"/>
          <ac:picMkLst>
            <pc:docMk/>
            <pc:sldMk cId="872214315" sldId="262"/>
            <ac:picMk id="4" creationId="{22794F15-53B4-100E-65A5-CC7B3B7738F8}"/>
          </ac:picMkLst>
        </pc:picChg>
      </pc:sldChg>
      <pc:sldChg chg="modSp add">
        <pc:chgData name="Mari Powell" userId="S::mari.powell@uwtsd.ac.uk::a1b98dd7-29dc-4131-8e37-1423e6a9ecca" providerId="AD" clId="Web-{74CF9ADE-4AD5-06D1-76A7-BC3143500BD2}" dt="2023-09-25T13:13:12.392" v="51" actId="1076"/>
        <pc:sldMkLst>
          <pc:docMk/>
          <pc:sldMk cId="3970557225" sldId="263"/>
        </pc:sldMkLst>
        <pc:spChg chg="mod">
          <ac:chgData name="Mari Powell" userId="S::mari.powell@uwtsd.ac.uk::a1b98dd7-29dc-4131-8e37-1423e6a9ecca" providerId="AD" clId="Web-{74CF9ADE-4AD5-06D1-76A7-BC3143500BD2}" dt="2023-09-25T13:13:12.392" v="51" actId="1076"/>
          <ac:spMkLst>
            <pc:docMk/>
            <pc:sldMk cId="3970557225" sldId="263"/>
            <ac:spMk id="10" creationId="{208494CD-5FBE-EA4D-99D9-97B1282DA55F}"/>
          </ac:spMkLst>
        </pc:spChg>
      </pc:sldChg>
      <pc:sldChg chg="delSp modSp add">
        <pc:chgData name="Mari Powell" userId="S::mari.powell@uwtsd.ac.uk::a1b98dd7-29dc-4131-8e37-1423e6a9ecca" providerId="AD" clId="Web-{74CF9ADE-4AD5-06D1-76A7-BC3143500BD2}" dt="2023-09-25T13:14:40.007" v="79" actId="1076"/>
        <pc:sldMkLst>
          <pc:docMk/>
          <pc:sldMk cId="3748991352" sldId="264"/>
        </pc:sldMkLst>
        <pc:spChg chg="mod">
          <ac:chgData name="Mari Powell" userId="S::mari.powell@uwtsd.ac.uk::a1b98dd7-29dc-4131-8e37-1423e6a9ecca" providerId="AD" clId="Web-{74CF9ADE-4AD5-06D1-76A7-BC3143500BD2}" dt="2023-09-25T13:14:36.772" v="78" actId="1076"/>
          <ac:spMkLst>
            <pc:docMk/>
            <pc:sldMk cId="3748991352" sldId="264"/>
            <ac:spMk id="3" creationId="{214166FE-4081-A14B-BE54-F8043D284BC9}"/>
          </ac:spMkLst>
        </pc:spChg>
        <pc:spChg chg="del mod">
          <ac:chgData name="Mari Powell" userId="S::mari.powell@uwtsd.ac.uk::a1b98dd7-29dc-4131-8e37-1423e6a9ecca" providerId="AD" clId="Web-{74CF9ADE-4AD5-06D1-76A7-BC3143500BD2}" dt="2023-09-25T13:14:27.803" v="77"/>
          <ac:spMkLst>
            <pc:docMk/>
            <pc:sldMk cId="3748991352" sldId="264"/>
            <ac:spMk id="5" creationId="{E41213EC-CB1F-8448-9F47-F7F186979A99}"/>
          </ac:spMkLst>
        </pc:spChg>
        <pc:picChg chg="mod">
          <ac:chgData name="Mari Powell" userId="S::mari.powell@uwtsd.ac.uk::a1b98dd7-29dc-4131-8e37-1423e6a9ecca" providerId="AD" clId="Web-{74CF9ADE-4AD5-06D1-76A7-BC3143500BD2}" dt="2023-09-25T13:14:40.007" v="79" actId="1076"/>
          <ac:picMkLst>
            <pc:docMk/>
            <pc:sldMk cId="3748991352" sldId="264"/>
            <ac:picMk id="7" creationId="{0527090E-0758-404A-81E6-C7A2683D787A}"/>
          </ac:picMkLst>
        </pc:picChg>
      </pc:sldChg>
      <pc:sldChg chg="add">
        <pc:chgData name="Mari Powell" userId="S::mari.powell@uwtsd.ac.uk::a1b98dd7-29dc-4131-8e37-1423e6a9ecca" providerId="AD" clId="Web-{74CF9ADE-4AD5-06D1-76A7-BC3143500BD2}" dt="2023-09-25T13:14:52.555" v="80"/>
        <pc:sldMkLst>
          <pc:docMk/>
          <pc:sldMk cId="3465550871" sldId="265"/>
        </pc:sldMkLst>
      </pc:sldChg>
      <pc:sldChg chg="modSp add del">
        <pc:chgData name="Mari Powell" userId="S::mari.powell@uwtsd.ac.uk::a1b98dd7-29dc-4131-8e37-1423e6a9ecca" providerId="AD" clId="Web-{74CF9ADE-4AD5-06D1-76A7-BC3143500BD2}" dt="2023-09-25T13:15:58.778" v="88"/>
        <pc:sldMkLst>
          <pc:docMk/>
          <pc:sldMk cId="71452038" sldId="266"/>
        </pc:sldMkLst>
        <pc:spChg chg="mod">
          <ac:chgData name="Mari Powell" userId="S::mari.powell@uwtsd.ac.uk::a1b98dd7-29dc-4131-8e37-1423e6a9ecca" providerId="AD" clId="Web-{74CF9ADE-4AD5-06D1-76A7-BC3143500BD2}" dt="2023-09-25T13:15:32.510" v="85" actId="1076"/>
          <ac:spMkLst>
            <pc:docMk/>
            <pc:sldMk cId="71452038" sldId="266"/>
            <ac:spMk id="6" creationId="{03497CF1-F97A-7047-BCC8-7590EED436D9}"/>
          </ac:spMkLst>
        </pc:spChg>
      </pc:sldChg>
      <pc:sldChg chg="add mod setBg">
        <pc:chgData name="Mari Powell" userId="S::mari.powell@uwtsd.ac.uk::a1b98dd7-29dc-4131-8e37-1423e6a9ecca" providerId="AD" clId="Web-{74CF9ADE-4AD5-06D1-76A7-BC3143500BD2}" dt="2023-09-25T13:16:40.655" v="91"/>
        <pc:sldMkLst>
          <pc:docMk/>
          <pc:sldMk cId="900442337" sldId="266"/>
        </pc:sldMkLst>
      </pc:sldChg>
      <pc:sldChg chg="modSp add del">
        <pc:chgData name="Mari Powell" userId="S::mari.powell@uwtsd.ac.uk::a1b98dd7-29dc-4131-8e37-1423e6a9ecca" providerId="AD" clId="Web-{74CF9ADE-4AD5-06D1-76A7-BC3143500BD2}" dt="2023-09-25T13:16:01.465" v="89"/>
        <pc:sldMkLst>
          <pc:docMk/>
          <pc:sldMk cId="26904388" sldId="267"/>
        </pc:sldMkLst>
        <pc:spChg chg="mod">
          <ac:chgData name="Mari Powell" userId="S::mari.powell@uwtsd.ac.uk::a1b98dd7-29dc-4131-8e37-1423e6a9ecca" providerId="AD" clId="Web-{74CF9ADE-4AD5-06D1-76A7-BC3143500BD2}" dt="2023-09-25T13:15:39.917" v="87"/>
          <ac:spMkLst>
            <pc:docMk/>
            <pc:sldMk cId="26904388" sldId="267"/>
            <ac:spMk id="6" creationId="{03497CF1-F97A-7047-BCC8-7590EED436D9}"/>
          </ac:spMkLst>
        </pc:spChg>
      </pc:sldChg>
      <pc:sldChg chg="add mod setBg">
        <pc:chgData name="Mari Powell" userId="S::mari.powell@uwtsd.ac.uk::a1b98dd7-29dc-4131-8e37-1423e6a9ecca" providerId="AD" clId="Web-{74CF9ADE-4AD5-06D1-76A7-BC3143500BD2}" dt="2023-09-25T13:17:00.391" v="93"/>
        <pc:sldMkLst>
          <pc:docMk/>
          <pc:sldMk cId="516031256" sldId="267"/>
        </pc:sldMkLst>
      </pc:sldChg>
      <pc:sldChg chg="add">
        <pc:chgData name="Mari Powell" userId="S::mari.powell@uwtsd.ac.uk::a1b98dd7-29dc-4131-8e37-1423e6a9ecca" providerId="AD" clId="Web-{74CF9ADE-4AD5-06D1-76A7-BC3143500BD2}" dt="2023-09-25T13:17:34.690" v="94"/>
        <pc:sldMkLst>
          <pc:docMk/>
          <pc:sldMk cId="2683510101" sldId="268"/>
        </pc:sldMkLst>
      </pc:sldChg>
      <pc:sldChg chg="modSp add">
        <pc:chgData name="Mari Powell" userId="S::mari.powell@uwtsd.ac.uk::a1b98dd7-29dc-4131-8e37-1423e6a9ecca" providerId="AD" clId="Web-{74CF9ADE-4AD5-06D1-76A7-BC3143500BD2}" dt="2023-09-25T13:18:39.460" v="96"/>
        <pc:sldMkLst>
          <pc:docMk/>
          <pc:sldMk cId="3835994054" sldId="269"/>
        </pc:sldMkLst>
        <pc:graphicFrameChg chg="modGraphic">
          <ac:chgData name="Mari Powell" userId="S::mari.powell@uwtsd.ac.uk::a1b98dd7-29dc-4131-8e37-1423e6a9ecca" providerId="AD" clId="Web-{74CF9ADE-4AD5-06D1-76A7-BC3143500BD2}" dt="2023-09-25T13:18:39.460" v="96"/>
          <ac:graphicFrameMkLst>
            <pc:docMk/>
            <pc:sldMk cId="3835994054" sldId="269"/>
            <ac:graphicFrameMk id="6" creationId="{00000000-0000-0000-0000-000000000000}"/>
          </ac:graphicFrameMkLst>
        </pc:graphicFrameChg>
      </pc:sldChg>
      <pc:sldChg chg="addSp delSp modSp add mod setBg">
        <pc:chgData name="Mari Powell" userId="S::mari.powell@uwtsd.ac.uk::a1b98dd7-29dc-4131-8e37-1423e6a9ecca" providerId="AD" clId="Web-{74CF9ADE-4AD5-06D1-76A7-BC3143500BD2}" dt="2023-09-25T13:20:38.874" v="108" actId="1076"/>
        <pc:sldMkLst>
          <pc:docMk/>
          <pc:sldMk cId="1324623956" sldId="270"/>
        </pc:sldMkLst>
        <pc:spChg chg="del">
          <ac:chgData name="Mari Powell" userId="S::mari.powell@uwtsd.ac.uk::a1b98dd7-29dc-4131-8e37-1423e6a9ecca" providerId="AD" clId="Web-{74CF9ADE-4AD5-06D1-76A7-BC3143500BD2}" dt="2023-09-25T13:19:36.323" v="98"/>
          <ac:spMkLst>
            <pc:docMk/>
            <pc:sldMk cId="1324623956" sldId="270"/>
            <ac:spMk id="8" creationId="{49093F6E-4DED-F8CD-6E6A-53FBB2D65AF7}"/>
          </ac:spMkLst>
        </pc:spChg>
        <pc:picChg chg="add mod">
          <ac:chgData name="Mari Powell" userId="S::mari.powell@uwtsd.ac.uk::a1b98dd7-29dc-4131-8e37-1423e6a9ecca" providerId="AD" clId="Web-{74CF9ADE-4AD5-06D1-76A7-BC3143500BD2}" dt="2023-09-25T13:20:38.874" v="108" actId="1076"/>
          <ac:picMkLst>
            <pc:docMk/>
            <pc:sldMk cId="1324623956" sldId="270"/>
            <ac:picMk id="2" creationId="{53612646-AADD-AC95-C3FC-7CB0A74412E9}"/>
          </ac:picMkLst>
        </pc:picChg>
        <pc:picChg chg="del mod">
          <ac:chgData name="Mari Powell" userId="S::mari.powell@uwtsd.ac.uk::a1b98dd7-29dc-4131-8e37-1423e6a9ecca" providerId="AD" clId="Web-{74CF9ADE-4AD5-06D1-76A7-BC3143500BD2}" dt="2023-09-25T13:19:57.543" v="103"/>
          <ac:picMkLst>
            <pc:docMk/>
            <pc:sldMk cId="1324623956" sldId="270"/>
            <ac:picMk id="7" creationId="{B06FEB1D-D20A-A520-68B2-84D45EC743F4}"/>
          </ac:picMkLst>
        </pc:picChg>
        <pc:picChg chg="del">
          <ac:chgData name="Mari Powell" userId="S::mari.powell@uwtsd.ac.uk::a1b98dd7-29dc-4131-8e37-1423e6a9ecca" providerId="AD" clId="Web-{74CF9ADE-4AD5-06D1-76A7-BC3143500BD2}" dt="2023-09-25T13:19:38.339" v="99"/>
          <ac:picMkLst>
            <pc:docMk/>
            <pc:sldMk cId="1324623956" sldId="270"/>
            <ac:picMk id="24" creationId="{0300C197-BC83-8BBB-0E33-B77EBB16715E}"/>
          </ac:picMkLst>
        </pc:picChg>
      </pc:sldChg>
      <pc:sldChg chg="delSp modSp add">
        <pc:chgData name="Mari Powell" userId="S::mari.powell@uwtsd.ac.uk::a1b98dd7-29dc-4131-8e37-1423e6a9ecca" providerId="AD" clId="Web-{74CF9ADE-4AD5-06D1-76A7-BC3143500BD2}" dt="2023-09-25T13:22:49.741" v="132" actId="1076"/>
        <pc:sldMkLst>
          <pc:docMk/>
          <pc:sldMk cId="2507776758" sldId="271"/>
        </pc:sldMkLst>
        <pc:spChg chg="mod">
          <ac:chgData name="Mari Powell" userId="S::mari.powell@uwtsd.ac.uk::a1b98dd7-29dc-4131-8e37-1423e6a9ecca" providerId="AD" clId="Web-{74CF9ADE-4AD5-06D1-76A7-BC3143500BD2}" dt="2023-09-25T13:22:11.286" v="119" actId="1076"/>
          <ac:spMkLst>
            <pc:docMk/>
            <pc:sldMk cId="2507776758" sldId="271"/>
            <ac:spMk id="8" creationId="{FF10B7AB-4C32-924D-A7B5-65F8A93EEF2A}"/>
          </ac:spMkLst>
        </pc:spChg>
        <pc:spChg chg="mod">
          <ac:chgData name="Mari Powell" userId="S::mari.powell@uwtsd.ac.uk::a1b98dd7-29dc-4131-8e37-1423e6a9ecca" providerId="AD" clId="Web-{74CF9ADE-4AD5-06D1-76A7-BC3143500BD2}" dt="2023-09-25T13:22:15.458" v="120" actId="1076"/>
          <ac:spMkLst>
            <pc:docMk/>
            <pc:sldMk cId="2507776758" sldId="271"/>
            <ac:spMk id="19" creationId="{F952B546-34A0-454C-A7BA-AC38A9ACE4D6}"/>
          </ac:spMkLst>
        </pc:spChg>
        <pc:spChg chg="mod">
          <ac:chgData name="Mari Powell" userId="S::mari.powell@uwtsd.ac.uk::a1b98dd7-29dc-4131-8e37-1423e6a9ecca" providerId="AD" clId="Web-{74CF9ADE-4AD5-06D1-76A7-BC3143500BD2}" dt="2023-09-25T13:22:18.411" v="121" actId="1076"/>
          <ac:spMkLst>
            <pc:docMk/>
            <pc:sldMk cId="2507776758" sldId="271"/>
            <ac:spMk id="24" creationId="{EDE4A9EE-AAB1-3D43-9C3D-9A9BE547AF22}"/>
          </ac:spMkLst>
        </pc:spChg>
        <pc:spChg chg="mod">
          <ac:chgData name="Mari Powell" userId="S::mari.powell@uwtsd.ac.uk::a1b98dd7-29dc-4131-8e37-1423e6a9ecca" providerId="AD" clId="Web-{74CF9ADE-4AD5-06D1-76A7-BC3143500BD2}" dt="2023-09-25T13:22:22.287" v="123" actId="1076"/>
          <ac:spMkLst>
            <pc:docMk/>
            <pc:sldMk cId="2507776758" sldId="271"/>
            <ac:spMk id="26" creationId="{8E3A0B3D-26AF-7045-8772-5BC6C8C1080E}"/>
          </ac:spMkLst>
        </pc:spChg>
        <pc:spChg chg="mod">
          <ac:chgData name="Mari Powell" userId="S::mari.powell@uwtsd.ac.uk::a1b98dd7-29dc-4131-8e37-1423e6a9ecca" providerId="AD" clId="Web-{74CF9ADE-4AD5-06D1-76A7-BC3143500BD2}" dt="2023-09-25T13:22:28.506" v="125" actId="1076"/>
          <ac:spMkLst>
            <pc:docMk/>
            <pc:sldMk cId="2507776758" sldId="271"/>
            <ac:spMk id="30" creationId="{C9AC8FC5-0AAC-0943-87B4-8135558863F2}"/>
          </ac:spMkLst>
        </pc:spChg>
        <pc:spChg chg="mod">
          <ac:chgData name="Mari Powell" userId="S::mari.powell@uwtsd.ac.uk::a1b98dd7-29dc-4131-8e37-1423e6a9ecca" providerId="AD" clId="Web-{74CF9ADE-4AD5-06D1-76A7-BC3143500BD2}" dt="2023-09-25T13:22:31.475" v="127"/>
          <ac:spMkLst>
            <pc:docMk/>
            <pc:sldMk cId="2507776758" sldId="271"/>
            <ac:spMk id="31" creationId="{D7A54012-BD35-C04D-B39D-9C9CDE78D343}"/>
          </ac:spMkLst>
        </pc:spChg>
        <pc:spChg chg="del">
          <ac:chgData name="Mari Powell" userId="S::mari.powell@uwtsd.ac.uk::a1b98dd7-29dc-4131-8e37-1423e6a9ecca" providerId="AD" clId="Web-{74CF9ADE-4AD5-06D1-76A7-BC3143500BD2}" dt="2023-09-25T13:21:53.878" v="115"/>
          <ac:spMkLst>
            <pc:docMk/>
            <pc:sldMk cId="2507776758" sldId="271"/>
            <ac:spMk id="34" creationId="{F264AE35-5BA8-0E4B-B904-D5A685E646A6}"/>
          </ac:spMkLst>
        </pc:spChg>
        <pc:spChg chg="mod">
          <ac:chgData name="Mari Powell" userId="S::mari.powell@uwtsd.ac.uk::a1b98dd7-29dc-4131-8e37-1423e6a9ecca" providerId="AD" clId="Web-{74CF9ADE-4AD5-06D1-76A7-BC3143500BD2}" dt="2023-09-25T13:22:42.616" v="131" actId="14100"/>
          <ac:spMkLst>
            <pc:docMk/>
            <pc:sldMk cId="2507776758" sldId="271"/>
            <ac:spMk id="39" creationId="{0771E459-1150-A14F-BCFB-64ACB7726AEF}"/>
          </ac:spMkLst>
        </pc:spChg>
        <pc:picChg chg="mod">
          <ac:chgData name="Mari Powell" userId="S::mari.powell@uwtsd.ac.uk::a1b98dd7-29dc-4131-8e37-1423e6a9ecca" providerId="AD" clId="Web-{74CF9ADE-4AD5-06D1-76A7-BC3143500BD2}" dt="2023-09-25T13:22:49.741" v="132" actId="1076"/>
          <ac:picMkLst>
            <pc:docMk/>
            <pc:sldMk cId="2507776758" sldId="271"/>
            <ac:picMk id="6" creationId="{2C96FC09-47EC-114D-99B9-7C41454BA4AD}"/>
          </ac:picMkLst>
        </pc:picChg>
      </pc:sldChg>
      <pc:sldChg chg="delSp add del mod setBg">
        <pc:chgData name="Mari Powell" userId="S::mari.powell@uwtsd.ac.uk::a1b98dd7-29dc-4131-8e37-1423e6a9ecca" providerId="AD" clId="Web-{74CF9ADE-4AD5-06D1-76A7-BC3143500BD2}" dt="2023-09-25T13:21:43.581" v="113"/>
        <pc:sldMkLst>
          <pc:docMk/>
          <pc:sldMk cId="3773931588" sldId="271"/>
        </pc:sldMkLst>
        <pc:spChg chg="del">
          <ac:chgData name="Mari Powell" userId="S::mari.powell@uwtsd.ac.uk::a1b98dd7-29dc-4131-8e37-1423e6a9ecca" providerId="AD" clId="Web-{74CF9ADE-4AD5-06D1-76A7-BC3143500BD2}" dt="2023-09-25T13:21:23.908" v="110"/>
          <ac:spMkLst>
            <pc:docMk/>
            <pc:sldMk cId="3773931588" sldId="271"/>
            <ac:spMk id="11" creationId="{0ECEAE25-69C2-F776-3416-A4DB4DF82C87}"/>
          </ac:spMkLst>
        </pc:spChg>
        <pc:picChg chg="del">
          <ac:chgData name="Mari Powell" userId="S::mari.powell@uwtsd.ac.uk::a1b98dd7-29dc-4131-8e37-1423e6a9ecca" providerId="AD" clId="Web-{74CF9ADE-4AD5-06D1-76A7-BC3143500BD2}" dt="2023-09-25T13:21:24.814" v="111"/>
          <ac:picMkLst>
            <pc:docMk/>
            <pc:sldMk cId="3773931588" sldId="271"/>
            <ac:picMk id="12" creationId="{F245AD68-233F-9FAD-42DF-7C0049D80501}"/>
          </ac:picMkLst>
        </pc:picChg>
      </pc:sldChg>
      <pc:sldChg chg="add mod setBg">
        <pc:chgData name="Mari Powell" userId="S::mari.powell@uwtsd.ac.uk::a1b98dd7-29dc-4131-8e37-1423e6a9ecca" providerId="AD" clId="Web-{74CF9ADE-4AD5-06D1-76A7-BC3143500BD2}" dt="2023-09-25T13:23:11.149" v="134"/>
        <pc:sldMkLst>
          <pc:docMk/>
          <pc:sldMk cId="2180396843" sldId="272"/>
        </pc:sldMkLst>
      </pc:sldChg>
      <pc:sldChg chg="add mod setBg">
        <pc:chgData name="Mari Powell" userId="S::mari.powell@uwtsd.ac.uk::a1b98dd7-29dc-4131-8e37-1423e6a9ecca" providerId="AD" clId="Web-{74CF9ADE-4AD5-06D1-76A7-BC3143500BD2}" dt="2023-09-25T13:24:11.622" v="137"/>
        <pc:sldMkLst>
          <pc:docMk/>
          <pc:sldMk cId="1314249671" sldId="273"/>
        </pc:sldMkLst>
      </pc:sldChg>
      <pc:sldChg chg="add mod setBg">
        <pc:chgData name="Mari Powell" userId="S::mari.powell@uwtsd.ac.uk::a1b98dd7-29dc-4131-8e37-1423e6a9ecca" providerId="AD" clId="Web-{74CF9ADE-4AD5-06D1-76A7-BC3143500BD2}" dt="2023-09-25T13:24:27.638" v="139"/>
        <pc:sldMkLst>
          <pc:docMk/>
          <pc:sldMk cId="232952560" sldId="274"/>
        </pc:sldMkLst>
      </pc:sldChg>
      <pc:sldChg chg="add mod ord setBg">
        <pc:chgData name="Mari Powell" userId="S::mari.powell@uwtsd.ac.uk::a1b98dd7-29dc-4131-8e37-1423e6a9ecca" providerId="AD" clId="Web-{74CF9ADE-4AD5-06D1-76A7-BC3143500BD2}" dt="2023-09-25T13:31:03.929" v="182"/>
        <pc:sldMkLst>
          <pc:docMk/>
          <pc:sldMk cId="2886926898" sldId="275"/>
        </pc:sldMkLst>
      </pc:sldChg>
      <pc:sldChg chg="delSp add mod setBg">
        <pc:chgData name="Mari Powell" userId="S::mari.powell@uwtsd.ac.uk::a1b98dd7-29dc-4131-8e37-1423e6a9ecca" providerId="AD" clId="Web-{74CF9ADE-4AD5-06D1-76A7-BC3143500BD2}" dt="2023-09-25T13:30:02.410" v="154"/>
        <pc:sldMkLst>
          <pc:docMk/>
          <pc:sldMk cId="3385092869" sldId="276"/>
        </pc:sldMkLst>
        <pc:spChg chg="del">
          <ac:chgData name="Mari Powell" userId="S::mari.powell@uwtsd.ac.uk::a1b98dd7-29dc-4131-8e37-1423e6a9ecca" providerId="AD" clId="Web-{74CF9ADE-4AD5-06D1-76A7-BC3143500BD2}" dt="2023-09-25T13:29:52.831" v="152"/>
          <ac:spMkLst>
            <pc:docMk/>
            <pc:sldMk cId="3385092869" sldId="276"/>
            <ac:spMk id="3" creationId="{F0E5B62F-3B6B-884A-8ED9-21FF59275A3B}"/>
          </ac:spMkLst>
        </pc:spChg>
        <pc:picChg chg="del">
          <ac:chgData name="Mari Powell" userId="S::mari.powell@uwtsd.ac.uk::a1b98dd7-29dc-4131-8e37-1423e6a9ecca" providerId="AD" clId="Web-{74CF9ADE-4AD5-06D1-76A7-BC3143500BD2}" dt="2023-09-25T13:29:53.737" v="153"/>
          <ac:picMkLst>
            <pc:docMk/>
            <pc:sldMk cId="3385092869" sldId="276"/>
            <ac:picMk id="5" creationId="{0F38FD26-4EB7-C8B5-7D9D-997B14982A6B}"/>
          </ac:picMkLst>
        </pc:picChg>
      </pc:sldChg>
      <pc:sldChg chg="delSp add mod setBg">
        <pc:chgData name="Mari Powell" userId="S::mari.powell@uwtsd.ac.uk::a1b98dd7-29dc-4131-8e37-1423e6a9ecca" providerId="AD" clId="Web-{74CF9ADE-4AD5-06D1-76A7-BC3143500BD2}" dt="2023-09-25T13:30:09.410" v="157"/>
        <pc:sldMkLst>
          <pc:docMk/>
          <pc:sldMk cId="3979449981" sldId="277"/>
        </pc:sldMkLst>
        <pc:spChg chg="del">
          <ac:chgData name="Mari Powell" userId="S::mari.powell@uwtsd.ac.uk::a1b98dd7-29dc-4131-8e37-1423e6a9ecca" providerId="AD" clId="Web-{74CF9ADE-4AD5-06D1-76A7-BC3143500BD2}" dt="2023-09-25T13:30:06.191" v="155"/>
          <ac:spMkLst>
            <pc:docMk/>
            <pc:sldMk cId="3979449981" sldId="277"/>
            <ac:spMk id="3" creationId="{F0E5B62F-3B6B-884A-8ED9-21FF59275A3B}"/>
          </ac:spMkLst>
        </pc:spChg>
        <pc:picChg chg="del">
          <ac:chgData name="Mari Powell" userId="S::mari.powell@uwtsd.ac.uk::a1b98dd7-29dc-4131-8e37-1423e6a9ecca" providerId="AD" clId="Web-{74CF9ADE-4AD5-06D1-76A7-BC3143500BD2}" dt="2023-09-25T13:30:07.316" v="156"/>
          <ac:picMkLst>
            <pc:docMk/>
            <pc:sldMk cId="3979449981" sldId="277"/>
            <ac:picMk id="5" creationId="{0F38FD26-4EB7-C8B5-7D9D-997B14982A6B}"/>
          </ac:picMkLst>
        </pc:picChg>
      </pc:sldChg>
      <pc:sldChg chg="delSp add mod setBg">
        <pc:chgData name="Mari Powell" userId="S::mari.powell@uwtsd.ac.uk::a1b98dd7-29dc-4131-8e37-1423e6a9ecca" providerId="AD" clId="Web-{74CF9ADE-4AD5-06D1-76A7-BC3143500BD2}" dt="2023-09-25T13:30:15.833" v="160"/>
        <pc:sldMkLst>
          <pc:docMk/>
          <pc:sldMk cId="1043652789" sldId="278"/>
        </pc:sldMkLst>
        <pc:spChg chg="del">
          <ac:chgData name="Mari Powell" userId="S::mari.powell@uwtsd.ac.uk::a1b98dd7-29dc-4131-8e37-1423e6a9ecca" providerId="AD" clId="Web-{74CF9ADE-4AD5-06D1-76A7-BC3143500BD2}" dt="2023-09-25T13:30:12.598" v="158"/>
          <ac:spMkLst>
            <pc:docMk/>
            <pc:sldMk cId="1043652789" sldId="278"/>
            <ac:spMk id="3" creationId="{F0E5B62F-3B6B-884A-8ED9-21FF59275A3B}"/>
          </ac:spMkLst>
        </pc:spChg>
        <pc:picChg chg="del">
          <ac:chgData name="Mari Powell" userId="S::mari.powell@uwtsd.ac.uk::a1b98dd7-29dc-4131-8e37-1423e6a9ecca" providerId="AD" clId="Web-{74CF9ADE-4AD5-06D1-76A7-BC3143500BD2}" dt="2023-09-25T13:30:13.911" v="159"/>
          <ac:picMkLst>
            <pc:docMk/>
            <pc:sldMk cId="1043652789" sldId="278"/>
            <ac:picMk id="5" creationId="{0F38FD26-4EB7-C8B5-7D9D-997B14982A6B}"/>
          </ac:picMkLst>
        </pc:picChg>
      </pc:sldChg>
      <pc:sldChg chg="delSp add mod setBg">
        <pc:chgData name="Mari Powell" userId="S::mari.powell@uwtsd.ac.uk::a1b98dd7-29dc-4131-8e37-1423e6a9ecca" providerId="AD" clId="Web-{74CF9ADE-4AD5-06D1-76A7-BC3143500BD2}" dt="2023-09-25T13:30:21.770" v="163"/>
        <pc:sldMkLst>
          <pc:docMk/>
          <pc:sldMk cId="2972708402" sldId="279"/>
        </pc:sldMkLst>
        <pc:spChg chg="del">
          <ac:chgData name="Mari Powell" userId="S::mari.powell@uwtsd.ac.uk::a1b98dd7-29dc-4131-8e37-1423e6a9ecca" providerId="AD" clId="Web-{74CF9ADE-4AD5-06D1-76A7-BC3143500BD2}" dt="2023-09-25T13:30:19.083" v="161"/>
          <ac:spMkLst>
            <pc:docMk/>
            <pc:sldMk cId="2972708402" sldId="279"/>
            <ac:spMk id="3" creationId="{F0E5B62F-3B6B-884A-8ED9-21FF59275A3B}"/>
          </ac:spMkLst>
        </pc:spChg>
        <pc:picChg chg="del">
          <ac:chgData name="Mari Powell" userId="S::mari.powell@uwtsd.ac.uk::a1b98dd7-29dc-4131-8e37-1423e6a9ecca" providerId="AD" clId="Web-{74CF9ADE-4AD5-06D1-76A7-BC3143500BD2}" dt="2023-09-25T13:30:19.864" v="162"/>
          <ac:picMkLst>
            <pc:docMk/>
            <pc:sldMk cId="2972708402" sldId="279"/>
            <ac:picMk id="5" creationId="{0F38FD26-4EB7-C8B5-7D9D-997B14982A6B}"/>
          </ac:picMkLst>
        </pc:picChg>
      </pc:sldChg>
      <pc:sldChg chg="delSp add mod setBg">
        <pc:chgData name="Mari Powell" userId="S::mari.powell@uwtsd.ac.uk::a1b98dd7-29dc-4131-8e37-1423e6a9ecca" providerId="AD" clId="Web-{74CF9ADE-4AD5-06D1-76A7-BC3143500BD2}" dt="2023-09-25T13:30:27.474" v="166"/>
        <pc:sldMkLst>
          <pc:docMk/>
          <pc:sldMk cId="1689868468" sldId="280"/>
        </pc:sldMkLst>
        <pc:spChg chg="del">
          <ac:chgData name="Mari Powell" userId="S::mari.powell@uwtsd.ac.uk::a1b98dd7-29dc-4131-8e37-1423e6a9ecca" providerId="AD" clId="Web-{74CF9ADE-4AD5-06D1-76A7-BC3143500BD2}" dt="2023-09-25T13:30:24.567" v="164"/>
          <ac:spMkLst>
            <pc:docMk/>
            <pc:sldMk cId="1689868468" sldId="280"/>
            <ac:spMk id="3" creationId="{F0E5B62F-3B6B-884A-8ED9-21FF59275A3B}"/>
          </ac:spMkLst>
        </pc:spChg>
        <pc:picChg chg="del">
          <ac:chgData name="Mari Powell" userId="S::mari.powell@uwtsd.ac.uk::a1b98dd7-29dc-4131-8e37-1423e6a9ecca" providerId="AD" clId="Web-{74CF9ADE-4AD5-06D1-76A7-BC3143500BD2}" dt="2023-09-25T13:30:25.614" v="165"/>
          <ac:picMkLst>
            <pc:docMk/>
            <pc:sldMk cId="1689868468" sldId="280"/>
            <ac:picMk id="5" creationId="{0F38FD26-4EB7-C8B5-7D9D-997B14982A6B}"/>
          </ac:picMkLst>
        </pc:picChg>
      </pc:sldChg>
      <pc:sldChg chg="delSp add mod setBg">
        <pc:chgData name="Mari Powell" userId="S::mari.powell@uwtsd.ac.uk::a1b98dd7-29dc-4131-8e37-1423e6a9ecca" providerId="AD" clId="Web-{74CF9ADE-4AD5-06D1-76A7-BC3143500BD2}" dt="2023-09-25T13:30:33.240" v="169"/>
        <pc:sldMkLst>
          <pc:docMk/>
          <pc:sldMk cId="723325486" sldId="281"/>
        </pc:sldMkLst>
        <pc:spChg chg="del">
          <ac:chgData name="Mari Powell" userId="S::mari.powell@uwtsd.ac.uk::a1b98dd7-29dc-4131-8e37-1423e6a9ecca" providerId="AD" clId="Web-{74CF9ADE-4AD5-06D1-76A7-BC3143500BD2}" dt="2023-09-25T13:30:30.537" v="167"/>
          <ac:spMkLst>
            <pc:docMk/>
            <pc:sldMk cId="723325486" sldId="281"/>
            <ac:spMk id="3" creationId="{F0E5B62F-3B6B-884A-8ED9-21FF59275A3B}"/>
          </ac:spMkLst>
        </pc:spChg>
        <pc:picChg chg="del">
          <ac:chgData name="Mari Powell" userId="S::mari.powell@uwtsd.ac.uk::a1b98dd7-29dc-4131-8e37-1423e6a9ecca" providerId="AD" clId="Web-{74CF9ADE-4AD5-06D1-76A7-BC3143500BD2}" dt="2023-09-25T13:30:31.287" v="168"/>
          <ac:picMkLst>
            <pc:docMk/>
            <pc:sldMk cId="723325486" sldId="281"/>
            <ac:picMk id="5" creationId="{0F38FD26-4EB7-C8B5-7D9D-997B14982A6B}"/>
          </ac:picMkLst>
        </pc:picChg>
      </pc:sldChg>
      <pc:sldChg chg="delSp add mod setBg">
        <pc:chgData name="Mari Powell" userId="S::mari.powell@uwtsd.ac.uk::a1b98dd7-29dc-4131-8e37-1423e6a9ecca" providerId="AD" clId="Web-{74CF9ADE-4AD5-06D1-76A7-BC3143500BD2}" dt="2023-09-25T13:30:39.365" v="172"/>
        <pc:sldMkLst>
          <pc:docMk/>
          <pc:sldMk cId="4051986564" sldId="282"/>
        </pc:sldMkLst>
        <pc:spChg chg="del">
          <ac:chgData name="Mari Powell" userId="S::mari.powell@uwtsd.ac.uk::a1b98dd7-29dc-4131-8e37-1423e6a9ecca" providerId="AD" clId="Web-{74CF9ADE-4AD5-06D1-76A7-BC3143500BD2}" dt="2023-09-25T13:30:36.193" v="170"/>
          <ac:spMkLst>
            <pc:docMk/>
            <pc:sldMk cId="4051986564" sldId="282"/>
            <ac:spMk id="3" creationId="{F0E5B62F-3B6B-884A-8ED9-21FF59275A3B}"/>
          </ac:spMkLst>
        </pc:spChg>
        <pc:picChg chg="del">
          <ac:chgData name="Mari Powell" userId="S::mari.powell@uwtsd.ac.uk::a1b98dd7-29dc-4131-8e37-1423e6a9ecca" providerId="AD" clId="Web-{74CF9ADE-4AD5-06D1-76A7-BC3143500BD2}" dt="2023-09-25T13:30:37.443" v="171"/>
          <ac:picMkLst>
            <pc:docMk/>
            <pc:sldMk cId="4051986564" sldId="282"/>
            <ac:picMk id="5" creationId="{0F38FD26-4EB7-C8B5-7D9D-997B14982A6B}"/>
          </ac:picMkLst>
        </pc:picChg>
      </pc:sldChg>
      <pc:sldChg chg="delSp add mod setBg">
        <pc:chgData name="Mari Powell" userId="S::mari.powell@uwtsd.ac.uk::a1b98dd7-29dc-4131-8e37-1423e6a9ecca" providerId="AD" clId="Web-{74CF9ADE-4AD5-06D1-76A7-BC3143500BD2}" dt="2023-09-25T13:30:45.413" v="175"/>
        <pc:sldMkLst>
          <pc:docMk/>
          <pc:sldMk cId="1279898073" sldId="283"/>
        </pc:sldMkLst>
        <pc:spChg chg="del">
          <ac:chgData name="Mari Powell" userId="S::mari.powell@uwtsd.ac.uk::a1b98dd7-29dc-4131-8e37-1423e6a9ecca" providerId="AD" clId="Web-{74CF9ADE-4AD5-06D1-76A7-BC3143500BD2}" dt="2023-09-25T13:30:42.365" v="173"/>
          <ac:spMkLst>
            <pc:docMk/>
            <pc:sldMk cId="1279898073" sldId="283"/>
            <ac:spMk id="3" creationId="{F0E5B62F-3B6B-884A-8ED9-21FF59275A3B}"/>
          </ac:spMkLst>
        </pc:spChg>
        <pc:picChg chg="del">
          <ac:chgData name="Mari Powell" userId="S::mari.powell@uwtsd.ac.uk::a1b98dd7-29dc-4131-8e37-1423e6a9ecca" providerId="AD" clId="Web-{74CF9ADE-4AD5-06D1-76A7-BC3143500BD2}" dt="2023-09-25T13:30:43.256" v="174"/>
          <ac:picMkLst>
            <pc:docMk/>
            <pc:sldMk cId="1279898073" sldId="283"/>
            <ac:picMk id="5" creationId="{0F38FD26-4EB7-C8B5-7D9D-997B14982A6B}"/>
          </ac:picMkLst>
        </pc:picChg>
      </pc:sldChg>
      <pc:sldChg chg="delSp add mod setBg">
        <pc:chgData name="Mari Powell" userId="S::mari.powell@uwtsd.ac.uk::a1b98dd7-29dc-4131-8e37-1423e6a9ecca" providerId="AD" clId="Web-{74CF9ADE-4AD5-06D1-76A7-BC3143500BD2}" dt="2023-09-25T13:30:50.913" v="178"/>
        <pc:sldMkLst>
          <pc:docMk/>
          <pc:sldMk cId="519222491" sldId="284"/>
        </pc:sldMkLst>
        <pc:spChg chg="del">
          <ac:chgData name="Mari Powell" userId="S::mari.powell@uwtsd.ac.uk::a1b98dd7-29dc-4131-8e37-1423e6a9ecca" providerId="AD" clId="Web-{74CF9ADE-4AD5-06D1-76A7-BC3143500BD2}" dt="2023-09-25T13:30:47.960" v="176"/>
          <ac:spMkLst>
            <pc:docMk/>
            <pc:sldMk cId="519222491" sldId="284"/>
            <ac:spMk id="3" creationId="{F0E5B62F-3B6B-884A-8ED9-21FF59275A3B}"/>
          </ac:spMkLst>
        </pc:spChg>
        <pc:picChg chg="del">
          <ac:chgData name="Mari Powell" userId="S::mari.powell@uwtsd.ac.uk::a1b98dd7-29dc-4131-8e37-1423e6a9ecca" providerId="AD" clId="Web-{74CF9ADE-4AD5-06D1-76A7-BC3143500BD2}" dt="2023-09-25T13:30:48.803" v="177"/>
          <ac:picMkLst>
            <pc:docMk/>
            <pc:sldMk cId="519222491" sldId="284"/>
            <ac:picMk id="5" creationId="{0F38FD26-4EB7-C8B5-7D9D-997B14982A6B}"/>
          </ac:picMkLst>
        </pc:picChg>
      </pc:sldChg>
      <pc:sldChg chg="delSp add mod setBg">
        <pc:chgData name="Mari Powell" userId="S::mari.powell@uwtsd.ac.uk::a1b98dd7-29dc-4131-8e37-1423e6a9ecca" providerId="AD" clId="Web-{74CF9ADE-4AD5-06D1-76A7-BC3143500BD2}" dt="2023-09-25T13:30:57.210" v="181"/>
        <pc:sldMkLst>
          <pc:docMk/>
          <pc:sldMk cId="4153946503" sldId="285"/>
        </pc:sldMkLst>
        <pc:spChg chg="del">
          <ac:chgData name="Mari Powell" userId="S::mari.powell@uwtsd.ac.uk::a1b98dd7-29dc-4131-8e37-1423e6a9ecca" providerId="AD" clId="Web-{74CF9ADE-4AD5-06D1-76A7-BC3143500BD2}" dt="2023-09-25T13:30:54.491" v="179"/>
          <ac:spMkLst>
            <pc:docMk/>
            <pc:sldMk cId="4153946503" sldId="285"/>
            <ac:spMk id="3" creationId="{F0E5B62F-3B6B-884A-8ED9-21FF59275A3B}"/>
          </ac:spMkLst>
        </pc:spChg>
        <pc:picChg chg="del">
          <ac:chgData name="Mari Powell" userId="S::mari.powell@uwtsd.ac.uk::a1b98dd7-29dc-4131-8e37-1423e6a9ecca" providerId="AD" clId="Web-{74CF9ADE-4AD5-06D1-76A7-BC3143500BD2}" dt="2023-09-25T13:30:55.444" v="180"/>
          <ac:picMkLst>
            <pc:docMk/>
            <pc:sldMk cId="4153946503" sldId="285"/>
            <ac:picMk id="5" creationId="{0F38FD26-4EB7-C8B5-7D9D-997B14982A6B}"/>
          </ac:picMkLst>
        </pc:picChg>
      </pc:sldChg>
      <pc:sldChg chg="add">
        <pc:chgData name="Mari Powell" userId="S::mari.powell@uwtsd.ac.uk::a1b98dd7-29dc-4131-8e37-1423e6a9ecca" providerId="AD" clId="Web-{74CF9ADE-4AD5-06D1-76A7-BC3143500BD2}" dt="2023-09-25T13:31:35.541" v="183"/>
        <pc:sldMkLst>
          <pc:docMk/>
          <pc:sldMk cId="3440734851" sldId="286"/>
        </pc:sldMkLst>
      </pc:sldChg>
      <pc:sldChg chg="modSp add">
        <pc:chgData name="Mari Powell" userId="S::mari.powell@uwtsd.ac.uk::a1b98dd7-29dc-4131-8e37-1423e6a9ecca" providerId="AD" clId="Web-{74CF9ADE-4AD5-06D1-76A7-BC3143500BD2}" dt="2023-09-25T13:44:26.325" v="280"/>
        <pc:sldMkLst>
          <pc:docMk/>
          <pc:sldMk cId="3939945373" sldId="287"/>
        </pc:sldMkLst>
        <pc:picChg chg="ord">
          <ac:chgData name="Mari Powell" userId="S::mari.powell@uwtsd.ac.uk::a1b98dd7-29dc-4131-8e37-1423e6a9ecca" providerId="AD" clId="Web-{74CF9ADE-4AD5-06D1-76A7-BC3143500BD2}" dt="2023-09-25T13:44:26.325" v="280"/>
          <ac:picMkLst>
            <pc:docMk/>
            <pc:sldMk cId="3939945373" sldId="287"/>
            <ac:picMk id="3" creationId="{4FC34ED2-EF57-982C-F736-5E25A0449452}"/>
          </ac:picMkLst>
        </pc:picChg>
      </pc:sldChg>
      <pc:sldChg chg="modSp add">
        <pc:chgData name="Mari Powell" userId="S::mari.powell@uwtsd.ac.uk::a1b98dd7-29dc-4131-8e37-1423e6a9ecca" providerId="AD" clId="Web-{74CF9ADE-4AD5-06D1-76A7-BC3143500BD2}" dt="2023-09-25T13:44:20.480" v="279"/>
        <pc:sldMkLst>
          <pc:docMk/>
          <pc:sldMk cId="2926071600" sldId="288"/>
        </pc:sldMkLst>
        <pc:picChg chg="ord">
          <ac:chgData name="Mari Powell" userId="S::mari.powell@uwtsd.ac.uk::a1b98dd7-29dc-4131-8e37-1423e6a9ecca" providerId="AD" clId="Web-{74CF9ADE-4AD5-06D1-76A7-BC3143500BD2}" dt="2023-09-25T13:44:20.480" v="279"/>
          <ac:picMkLst>
            <pc:docMk/>
            <pc:sldMk cId="2926071600" sldId="288"/>
            <ac:picMk id="3" creationId="{03465456-1E02-9762-2C55-725C9A452DA4}"/>
          </ac:picMkLst>
        </pc:picChg>
      </pc:sldChg>
      <pc:sldChg chg="add">
        <pc:chgData name="Mari Powell" userId="S::mari.powell@uwtsd.ac.uk::a1b98dd7-29dc-4131-8e37-1423e6a9ecca" providerId="AD" clId="Web-{74CF9ADE-4AD5-06D1-76A7-BC3143500BD2}" dt="2023-09-25T13:32:06.527" v="186"/>
        <pc:sldMkLst>
          <pc:docMk/>
          <pc:sldMk cId="2772364952" sldId="289"/>
        </pc:sldMkLst>
      </pc:sldChg>
      <pc:sldChg chg="modSp add">
        <pc:chgData name="Mari Powell" userId="S::mari.powell@uwtsd.ac.uk::a1b98dd7-29dc-4131-8e37-1423e6a9ecca" providerId="AD" clId="Web-{74CF9ADE-4AD5-06D1-76A7-BC3143500BD2}" dt="2023-09-25T13:44:12.449" v="278"/>
        <pc:sldMkLst>
          <pc:docMk/>
          <pc:sldMk cId="388723596" sldId="290"/>
        </pc:sldMkLst>
        <pc:picChg chg="ord">
          <ac:chgData name="Mari Powell" userId="S::mari.powell@uwtsd.ac.uk::a1b98dd7-29dc-4131-8e37-1423e6a9ecca" providerId="AD" clId="Web-{74CF9ADE-4AD5-06D1-76A7-BC3143500BD2}" dt="2023-09-25T13:44:12.449" v="278"/>
          <ac:picMkLst>
            <pc:docMk/>
            <pc:sldMk cId="388723596" sldId="290"/>
            <ac:picMk id="3" creationId="{7B6BDCFB-14F5-0351-680B-F5A517CB5718}"/>
          </ac:picMkLst>
        </pc:picChg>
      </pc:sldChg>
      <pc:sldChg chg="modSp add">
        <pc:chgData name="Mari Powell" userId="S::mari.powell@uwtsd.ac.uk::a1b98dd7-29dc-4131-8e37-1423e6a9ecca" providerId="AD" clId="Web-{74CF9ADE-4AD5-06D1-76A7-BC3143500BD2}" dt="2023-09-25T13:44:07.136" v="277" actId="1076"/>
        <pc:sldMkLst>
          <pc:docMk/>
          <pc:sldMk cId="220357139" sldId="291"/>
        </pc:sldMkLst>
        <pc:spChg chg="mod">
          <ac:chgData name="Mari Powell" userId="S::mari.powell@uwtsd.ac.uk::a1b98dd7-29dc-4131-8e37-1423e6a9ecca" providerId="AD" clId="Web-{74CF9ADE-4AD5-06D1-76A7-BC3143500BD2}" dt="2023-09-25T13:44:07.136" v="277" actId="1076"/>
          <ac:spMkLst>
            <pc:docMk/>
            <pc:sldMk cId="220357139" sldId="291"/>
            <ac:spMk id="13" creationId="{8E7BD583-7EF1-4558-9711-DEE2ADAA7648}"/>
          </ac:spMkLst>
        </pc:spChg>
        <pc:picChg chg="ord">
          <ac:chgData name="Mari Powell" userId="S::mari.powell@uwtsd.ac.uk::a1b98dd7-29dc-4131-8e37-1423e6a9ecca" providerId="AD" clId="Web-{74CF9ADE-4AD5-06D1-76A7-BC3143500BD2}" dt="2023-09-25T13:44:02.464" v="276"/>
          <ac:picMkLst>
            <pc:docMk/>
            <pc:sldMk cId="220357139" sldId="291"/>
            <ac:picMk id="3" creationId="{420B29E5-34ED-B272-6C7D-72CC582DD536}"/>
          </ac:picMkLst>
        </pc:picChg>
      </pc:sldChg>
      <pc:sldChg chg="add">
        <pc:chgData name="Mari Powell" userId="S::mari.powell@uwtsd.ac.uk::a1b98dd7-29dc-4131-8e37-1423e6a9ecca" providerId="AD" clId="Web-{74CF9ADE-4AD5-06D1-76A7-BC3143500BD2}" dt="2023-09-25T13:32:37.373" v="189"/>
        <pc:sldMkLst>
          <pc:docMk/>
          <pc:sldMk cId="3713865751" sldId="292"/>
        </pc:sldMkLst>
      </pc:sldChg>
      <pc:sldChg chg="add">
        <pc:chgData name="Mari Powell" userId="S::mari.powell@uwtsd.ac.uk::a1b98dd7-29dc-4131-8e37-1423e6a9ecca" providerId="AD" clId="Web-{74CF9ADE-4AD5-06D1-76A7-BC3143500BD2}" dt="2023-09-25T13:32:46.920" v="190"/>
        <pc:sldMkLst>
          <pc:docMk/>
          <pc:sldMk cId="2721870267" sldId="293"/>
        </pc:sldMkLst>
      </pc:sldChg>
      <pc:sldChg chg="add">
        <pc:chgData name="Mari Powell" userId="S::mari.powell@uwtsd.ac.uk::a1b98dd7-29dc-4131-8e37-1423e6a9ecca" providerId="AD" clId="Web-{74CF9ADE-4AD5-06D1-76A7-BC3143500BD2}" dt="2023-09-25T13:32:56.608" v="191"/>
        <pc:sldMkLst>
          <pc:docMk/>
          <pc:sldMk cId="118872668" sldId="294"/>
        </pc:sldMkLst>
      </pc:sldChg>
      <pc:sldChg chg="modSp add">
        <pc:chgData name="Mari Powell" userId="S::mari.powell@uwtsd.ac.uk::a1b98dd7-29dc-4131-8e37-1423e6a9ecca" providerId="AD" clId="Web-{74CF9ADE-4AD5-06D1-76A7-BC3143500BD2}" dt="2023-09-25T13:43:50.135" v="274" actId="1076"/>
        <pc:sldMkLst>
          <pc:docMk/>
          <pc:sldMk cId="799812998" sldId="295"/>
        </pc:sldMkLst>
        <pc:spChg chg="mod">
          <ac:chgData name="Mari Powell" userId="S::mari.powell@uwtsd.ac.uk::a1b98dd7-29dc-4131-8e37-1423e6a9ecca" providerId="AD" clId="Web-{74CF9ADE-4AD5-06D1-76A7-BC3143500BD2}" dt="2023-09-25T13:43:50.135" v="274" actId="1076"/>
          <ac:spMkLst>
            <pc:docMk/>
            <pc:sldMk cId="799812998" sldId="295"/>
            <ac:spMk id="13" creationId="{8E7BD583-7EF1-4558-9711-DEE2ADAA7648}"/>
          </ac:spMkLst>
        </pc:spChg>
        <pc:spChg chg="mod">
          <ac:chgData name="Mari Powell" userId="S::mari.powell@uwtsd.ac.uk::a1b98dd7-29dc-4131-8e37-1423e6a9ecca" providerId="AD" clId="Web-{74CF9ADE-4AD5-06D1-76A7-BC3143500BD2}" dt="2023-09-25T13:43:48.041" v="273" actId="1076"/>
          <ac:spMkLst>
            <pc:docMk/>
            <pc:sldMk cId="799812998" sldId="295"/>
            <ac:spMk id="15" creationId="{0EB6657A-26C8-4947-BEE9-A213B7D9895D}"/>
          </ac:spMkLst>
        </pc:spChg>
      </pc:sldChg>
      <pc:sldChg chg="modSp add">
        <pc:chgData name="Mari Powell" userId="S::mari.powell@uwtsd.ac.uk::a1b98dd7-29dc-4131-8e37-1423e6a9ecca" providerId="AD" clId="Web-{74CF9ADE-4AD5-06D1-76A7-BC3143500BD2}" dt="2023-09-25T13:43:38.025" v="272" actId="1076"/>
        <pc:sldMkLst>
          <pc:docMk/>
          <pc:sldMk cId="1844818201" sldId="296"/>
        </pc:sldMkLst>
        <pc:spChg chg="mod">
          <ac:chgData name="Mari Powell" userId="S::mari.powell@uwtsd.ac.uk::a1b98dd7-29dc-4131-8e37-1423e6a9ecca" providerId="AD" clId="Web-{74CF9ADE-4AD5-06D1-76A7-BC3143500BD2}" dt="2023-09-25T13:43:38.025" v="272" actId="1076"/>
          <ac:spMkLst>
            <pc:docMk/>
            <pc:sldMk cId="1844818201" sldId="296"/>
            <ac:spMk id="15" creationId="{0EB6657A-26C8-4947-BEE9-A213B7D9895D}"/>
          </ac:spMkLst>
        </pc:spChg>
      </pc:sldChg>
      <pc:sldChg chg="modSp add replId">
        <pc:chgData name="Mari Powell" userId="S::mari.powell@uwtsd.ac.uk::a1b98dd7-29dc-4131-8e37-1423e6a9ecca" providerId="AD" clId="Web-{74CF9ADE-4AD5-06D1-76A7-BC3143500BD2}" dt="2023-09-25T13:39:26.508" v="228" actId="1076"/>
        <pc:sldMkLst>
          <pc:docMk/>
          <pc:sldMk cId="2438462068" sldId="297"/>
        </pc:sldMkLst>
        <pc:spChg chg="mod">
          <ac:chgData name="Mari Powell" userId="S::mari.powell@uwtsd.ac.uk::a1b98dd7-29dc-4131-8e37-1423e6a9ecca" providerId="AD" clId="Web-{74CF9ADE-4AD5-06D1-76A7-BC3143500BD2}" dt="2023-09-25T13:39:26.508" v="228" actId="1076"/>
          <ac:spMkLst>
            <pc:docMk/>
            <pc:sldMk cId="2438462068" sldId="297"/>
            <ac:spMk id="10" creationId="{208494CD-5FBE-EA4D-99D9-97B1282DA55F}"/>
          </ac:spMkLst>
        </pc:spChg>
      </pc:sldChg>
      <pc:sldChg chg="addSp delSp modSp add replId">
        <pc:chgData name="Mari Powell" userId="S::mari.powell@uwtsd.ac.uk::a1b98dd7-29dc-4131-8e37-1423e6a9ecca" providerId="AD" clId="Web-{74CF9ADE-4AD5-06D1-76A7-BC3143500BD2}" dt="2023-09-25T13:42:00.612" v="258" actId="1076"/>
        <pc:sldMkLst>
          <pc:docMk/>
          <pc:sldMk cId="1630009701" sldId="298"/>
        </pc:sldMkLst>
        <pc:spChg chg="add mod">
          <ac:chgData name="Mari Powell" userId="S::mari.powell@uwtsd.ac.uk::a1b98dd7-29dc-4131-8e37-1423e6a9ecca" providerId="AD" clId="Web-{74CF9ADE-4AD5-06D1-76A7-BC3143500BD2}" dt="2023-09-25T13:42:00.612" v="258" actId="1076"/>
          <ac:spMkLst>
            <pc:docMk/>
            <pc:sldMk cId="1630009701" sldId="298"/>
            <ac:spMk id="5" creationId="{8AE27673-8010-2299-71A0-1B9AD307BEE2}"/>
          </ac:spMkLst>
        </pc:spChg>
        <pc:spChg chg="del">
          <ac:chgData name="Mari Powell" userId="S::mari.powell@uwtsd.ac.uk::a1b98dd7-29dc-4131-8e37-1423e6a9ecca" providerId="AD" clId="Web-{74CF9ADE-4AD5-06D1-76A7-BC3143500BD2}" dt="2023-09-25T13:40:08.871" v="231"/>
          <ac:spMkLst>
            <pc:docMk/>
            <pc:sldMk cId="1630009701" sldId="298"/>
            <ac:spMk id="10" creationId="{208494CD-5FBE-EA4D-99D9-97B1282DA55F}"/>
          </ac:spMkLst>
        </pc:spChg>
        <pc:picChg chg="del">
          <ac:chgData name="Mari Powell" userId="S::mari.powell@uwtsd.ac.uk::a1b98dd7-29dc-4131-8e37-1423e6a9ecca" providerId="AD" clId="Web-{74CF9ADE-4AD5-06D1-76A7-BC3143500BD2}" dt="2023-09-25T13:40:07.464" v="230"/>
          <ac:picMkLst>
            <pc:docMk/>
            <pc:sldMk cId="1630009701" sldId="298"/>
            <ac:picMk id="2" creationId="{38D641C2-388B-9DF9-9612-B8901E4D133A}"/>
          </ac:picMkLst>
        </pc:picChg>
        <pc:picChg chg="add mod">
          <ac:chgData name="Mari Powell" userId="S::mari.powell@uwtsd.ac.uk::a1b98dd7-29dc-4131-8e37-1423e6a9ecca" providerId="AD" clId="Web-{74CF9ADE-4AD5-06D1-76A7-BC3143500BD2}" dt="2023-09-25T13:41:37.720" v="240" actId="1076"/>
          <ac:picMkLst>
            <pc:docMk/>
            <pc:sldMk cId="1630009701" sldId="298"/>
            <ac:picMk id="3" creationId="{5FDCCA17-1855-C003-7F1E-1E06117423EE}"/>
          </ac:picMkLst>
        </pc:picChg>
      </pc:sldChg>
      <pc:sldChg chg="addSp delSp modSp add replId">
        <pc:chgData name="Mari Powell" userId="S::mari.powell@uwtsd.ac.uk::a1b98dd7-29dc-4131-8e37-1423e6a9ecca" providerId="AD" clId="Web-{74CF9ADE-4AD5-06D1-76A7-BC3143500BD2}" dt="2023-09-25T13:43:09.898" v="271"/>
        <pc:sldMkLst>
          <pc:docMk/>
          <pc:sldMk cId="2246850966" sldId="299"/>
        </pc:sldMkLst>
        <pc:spChg chg="mod">
          <ac:chgData name="Mari Powell" userId="S::mari.powell@uwtsd.ac.uk::a1b98dd7-29dc-4131-8e37-1423e6a9ecca" providerId="AD" clId="Web-{74CF9ADE-4AD5-06D1-76A7-BC3143500BD2}" dt="2023-09-25T13:42:44.943" v="262" actId="20577"/>
          <ac:spMkLst>
            <pc:docMk/>
            <pc:sldMk cId="2246850966" sldId="299"/>
            <ac:spMk id="5" creationId="{8AE27673-8010-2299-71A0-1B9AD307BEE2}"/>
          </ac:spMkLst>
        </pc:spChg>
        <pc:picChg chg="add mod">
          <ac:chgData name="Mari Powell" userId="S::mari.powell@uwtsd.ac.uk::a1b98dd7-29dc-4131-8e37-1423e6a9ecca" providerId="AD" clId="Web-{74CF9ADE-4AD5-06D1-76A7-BC3143500BD2}" dt="2023-09-25T13:43:09.898" v="271"/>
          <ac:picMkLst>
            <pc:docMk/>
            <pc:sldMk cId="2246850966" sldId="299"/>
            <ac:picMk id="2" creationId="{C94477D6-EDE3-1613-67F6-EA51C8F5935D}"/>
          </ac:picMkLst>
        </pc:picChg>
        <pc:picChg chg="del">
          <ac:chgData name="Mari Powell" userId="S::mari.powell@uwtsd.ac.uk::a1b98dd7-29dc-4131-8e37-1423e6a9ecca" providerId="AD" clId="Web-{74CF9ADE-4AD5-06D1-76A7-BC3143500BD2}" dt="2023-09-25T13:42:07.784" v="260"/>
          <ac:picMkLst>
            <pc:docMk/>
            <pc:sldMk cId="2246850966" sldId="299"/>
            <ac:picMk id="3" creationId="{5FDCCA17-1855-C003-7F1E-1E06117423EE}"/>
          </ac:picMkLst>
        </pc:picChg>
      </pc:sldChg>
      <pc:sldChg chg="modSp add mod setBg">
        <pc:chgData name="Mari Powell" userId="S::mari.powell@uwtsd.ac.uk::a1b98dd7-29dc-4131-8e37-1423e6a9ecca" providerId="AD" clId="Web-{74CF9ADE-4AD5-06D1-76A7-BC3143500BD2}" dt="2023-09-25T13:46:22.129" v="291"/>
        <pc:sldMkLst>
          <pc:docMk/>
          <pc:sldMk cId="1835670581" sldId="300"/>
        </pc:sldMkLst>
        <pc:spChg chg="mod">
          <ac:chgData name="Mari Powell" userId="S::mari.powell@uwtsd.ac.uk::a1b98dd7-29dc-4131-8e37-1423e6a9ecca" providerId="AD" clId="Web-{74CF9ADE-4AD5-06D1-76A7-BC3143500BD2}" dt="2023-09-25T13:46:16.269" v="289"/>
          <ac:spMkLst>
            <pc:docMk/>
            <pc:sldMk cId="1835670581" sldId="300"/>
            <ac:spMk id="8" creationId="{8144186F-A11E-4146-B232-1811DDBE5461}"/>
          </ac:spMkLst>
        </pc:spChg>
        <pc:spChg chg="mod">
          <ac:chgData name="Mari Powell" userId="S::mari.powell@uwtsd.ac.uk::a1b98dd7-29dc-4131-8e37-1423e6a9ecca" providerId="AD" clId="Web-{74CF9ADE-4AD5-06D1-76A7-BC3143500BD2}" dt="2023-09-25T13:46:22.129" v="291"/>
          <ac:spMkLst>
            <pc:docMk/>
            <pc:sldMk cId="1835670581" sldId="300"/>
            <ac:spMk id="14" creationId="{D37B6F93-F980-2A42-935B-C9D73D815B92}"/>
          </ac:spMkLst>
        </pc:spChg>
        <pc:spChg chg="mod">
          <ac:chgData name="Mari Powell" userId="S::mari.powell@uwtsd.ac.uk::a1b98dd7-29dc-4131-8e37-1423e6a9ecca" providerId="AD" clId="Web-{74CF9ADE-4AD5-06D1-76A7-BC3143500BD2}" dt="2023-09-25T13:46:19.722" v="290"/>
          <ac:spMkLst>
            <pc:docMk/>
            <pc:sldMk cId="1835670581" sldId="300"/>
            <ac:spMk id="15" creationId="{E94CA8C5-246B-674E-A32A-0878D3C8DBFE}"/>
          </ac:spMkLst>
        </pc:spChg>
      </pc:sldChg>
      <pc:sldChg chg="modSp add mod setBg">
        <pc:chgData name="Mari Powell" userId="S::mari.powell@uwtsd.ac.uk::a1b98dd7-29dc-4131-8e37-1423e6a9ecca" providerId="AD" clId="Web-{74CF9ADE-4AD5-06D1-76A7-BC3143500BD2}" dt="2023-09-25T13:46:50.646" v="294"/>
        <pc:sldMkLst>
          <pc:docMk/>
          <pc:sldMk cId="3873394508" sldId="301"/>
        </pc:sldMkLst>
        <pc:spChg chg="mod">
          <ac:chgData name="Mari Powell" userId="S::mari.powell@uwtsd.ac.uk::a1b98dd7-29dc-4131-8e37-1423e6a9ecca" providerId="AD" clId="Web-{74CF9ADE-4AD5-06D1-76A7-BC3143500BD2}" dt="2023-09-25T13:46:50.646" v="294"/>
          <ac:spMkLst>
            <pc:docMk/>
            <pc:sldMk cId="3873394508" sldId="301"/>
            <ac:spMk id="8" creationId="{8144186F-A11E-4146-B232-1811DDBE5461}"/>
          </ac:spMkLst>
        </pc:spChg>
      </pc:sldChg>
      <pc:sldChg chg="modSp add mod setBg">
        <pc:chgData name="Mari Powell" userId="S::mari.powell@uwtsd.ac.uk::a1b98dd7-29dc-4131-8e37-1423e6a9ecca" providerId="AD" clId="Web-{74CF9ADE-4AD5-06D1-76A7-BC3143500BD2}" dt="2023-09-25T13:47:13.148" v="297"/>
        <pc:sldMkLst>
          <pc:docMk/>
          <pc:sldMk cId="2472539169" sldId="302"/>
        </pc:sldMkLst>
        <pc:spChg chg="mod">
          <ac:chgData name="Mari Powell" userId="S::mari.powell@uwtsd.ac.uk::a1b98dd7-29dc-4131-8e37-1423e6a9ecca" providerId="AD" clId="Web-{74CF9ADE-4AD5-06D1-76A7-BC3143500BD2}" dt="2023-09-25T13:47:13.148" v="297"/>
          <ac:spMkLst>
            <pc:docMk/>
            <pc:sldMk cId="2472539169" sldId="302"/>
            <ac:spMk id="8" creationId="{8144186F-A11E-4146-B232-1811DDBE5461}"/>
          </ac:spMkLst>
        </pc:spChg>
      </pc:sldChg>
      <pc:sldChg chg="delSp modSp add mod setBg">
        <pc:chgData name="Mari Powell" userId="S::mari.powell@uwtsd.ac.uk::a1b98dd7-29dc-4131-8e37-1423e6a9ecca" providerId="AD" clId="Web-{74CF9ADE-4AD5-06D1-76A7-BC3143500BD2}" dt="2023-09-25T13:48:59.670" v="313"/>
        <pc:sldMkLst>
          <pc:docMk/>
          <pc:sldMk cId="2628663189" sldId="303"/>
        </pc:sldMkLst>
        <pc:spChg chg="mod">
          <ac:chgData name="Mari Powell" userId="S::mari.powell@uwtsd.ac.uk::a1b98dd7-29dc-4131-8e37-1423e6a9ecca" providerId="AD" clId="Web-{74CF9ADE-4AD5-06D1-76A7-BC3143500BD2}" dt="2023-09-25T13:48:51.435" v="311" actId="20577"/>
          <ac:spMkLst>
            <pc:docMk/>
            <pc:sldMk cId="2628663189" sldId="303"/>
            <ac:spMk id="2" creationId="{EC48CC47-A421-1949-95E8-2BFFAEBAB36F}"/>
          </ac:spMkLst>
        </pc:spChg>
        <pc:spChg chg="mod">
          <ac:chgData name="Mari Powell" userId="S::mari.powell@uwtsd.ac.uk::a1b98dd7-29dc-4131-8e37-1423e6a9ecca" providerId="AD" clId="Web-{74CF9ADE-4AD5-06D1-76A7-BC3143500BD2}" dt="2023-09-25T13:48:59.670" v="313"/>
          <ac:spMkLst>
            <pc:docMk/>
            <pc:sldMk cId="2628663189" sldId="303"/>
            <ac:spMk id="3" creationId="{AE7D1E1E-CA87-9F4D-BE8E-CADDC6F0C312}"/>
          </ac:spMkLst>
        </pc:spChg>
        <pc:spChg chg="mod">
          <ac:chgData name="Mari Powell" userId="S::mari.powell@uwtsd.ac.uk::a1b98dd7-29dc-4131-8e37-1423e6a9ecca" providerId="AD" clId="Web-{74CF9ADE-4AD5-06D1-76A7-BC3143500BD2}" dt="2023-09-25T13:48:57.061" v="312"/>
          <ac:spMkLst>
            <pc:docMk/>
            <pc:sldMk cId="2628663189" sldId="303"/>
            <ac:spMk id="4" creationId="{66502971-9D3F-5D47-B2FD-572F62A00536}"/>
          </ac:spMkLst>
        </pc:spChg>
        <pc:spChg chg="del">
          <ac:chgData name="Mari Powell" userId="S::mari.powell@uwtsd.ac.uk::a1b98dd7-29dc-4131-8e37-1423e6a9ecca" providerId="AD" clId="Web-{74CF9ADE-4AD5-06D1-76A7-BC3143500BD2}" dt="2023-09-25T13:47:57.776" v="299"/>
          <ac:spMkLst>
            <pc:docMk/>
            <pc:sldMk cId="2628663189" sldId="303"/>
            <ac:spMk id="7" creationId="{F0E5B62F-3B6B-884A-8ED9-21FF59275A3B}"/>
          </ac:spMkLst>
        </pc:spChg>
        <pc:picChg chg="del">
          <ac:chgData name="Mari Powell" userId="S::mari.powell@uwtsd.ac.uk::a1b98dd7-29dc-4131-8e37-1423e6a9ecca" providerId="AD" clId="Web-{74CF9ADE-4AD5-06D1-76A7-BC3143500BD2}" dt="2023-09-25T13:47:59.620" v="300"/>
          <ac:picMkLst>
            <pc:docMk/>
            <pc:sldMk cId="2628663189" sldId="303"/>
            <ac:picMk id="5" creationId="{216CDD9F-D8E8-7D90-49E8-DEEE3C8F6CAB}"/>
          </ac:picMkLst>
        </pc:picChg>
      </pc:sldChg>
      <pc:sldChg chg="delSp modSp add mod setBg">
        <pc:chgData name="Mari Powell" userId="S::mari.powell@uwtsd.ac.uk::a1b98dd7-29dc-4131-8e37-1423e6a9ecca" providerId="AD" clId="Web-{74CF9ADE-4AD5-06D1-76A7-BC3143500BD2}" dt="2023-09-25T13:49:52.283" v="318" actId="1076"/>
        <pc:sldMkLst>
          <pc:docMk/>
          <pc:sldMk cId="115466031" sldId="304"/>
        </pc:sldMkLst>
        <pc:spChg chg="del">
          <ac:chgData name="Mari Powell" userId="S::mari.powell@uwtsd.ac.uk::a1b98dd7-29dc-4131-8e37-1423e6a9ecca" providerId="AD" clId="Web-{74CF9ADE-4AD5-06D1-76A7-BC3143500BD2}" dt="2023-09-25T13:49:32.172" v="315"/>
          <ac:spMkLst>
            <pc:docMk/>
            <pc:sldMk cId="115466031" sldId="304"/>
            <ac:spMk id="2" creationId="{6ED9528A-8B92-C656-12E0-27C703DDD490}"/>
          </ac:spMkLst>
        </pc:spChg>
        <pc:picChg chg="del">
          <ac:chgData name="Mari Powell" userId="S::mari.powell@uwtsd.ac.uk::a1b98dd7-29dc-4131-8e37-1423e6a9ecca" providerId="AD" clId="Web-{74CF9ADE-4AD5-06D1-76A7-BC3143500BD2}" dt="2023-09-25T13:49:33.813" v="316"/>
          <ac:picMkLst>
            <pc:docMk/>
            <pc:sldMk cId="115466031" sldId="304"/>
            <ac:picMk id="3" creationId="{9552D05C-6A80-8EE2-3410-8510A4EFA05A}"/>
          </ac:picMkLst>
        </pc:picChg>
        <pc:picChg chg="mod">
          <ac:chgData name="Mari Powell" userId="S::mari.powell@uwtsd.ac.uk::a1b98dd7-29dc-4131-8e37-1423e6a9ecca" providerId="AD" clId="Web-{74CF9ADE-4AD5-06D1-76A7-BC3143500BD2}" dt="2023-09-25T13:49:52.283" v="318" actId="1076"/>
          <ac:picMkLst>
            <pc:docMk/>
            <pc:sldMk cId="115466031" sldId="304"/>
            <ac:picMk id="9" creationId="{FD4707F8-0C2F-BA4F-9670-B04C4DAD8807}"/>
          </ac:picMkLst>
        </pc:picChg>
      </pc:sldChg>
      <pc:sldChg chg="addSp delSp modSp add mod setBg">
        <pc:chgData name="Mari Powell" userId="S::mari.powell@uwtsd.ac.uk::a1b98dd7-29dc-4131-8e37-1423e6a9ecca" providerId="AD" clId="Web-{74CF9ADE-4AD5-06D1-76A7-BC3143500BD2}" dt="2023-09-25T13:55:44.149" v="357" actId="20577"/>
        <pc:sldMkLst>
          <pc:docMk/>
          <pc:sldMk cId="294408657" sldId="305"/>
        </pc:sldMkLst>
        <pc:spChg chg="mod">
          <ac:chgData name="Mari Powell" userId="S::mari.powell@uwtsd.ac.uk::a1b98dd7-29dc-4131-8e37-1423e6a9ecca" providerId="AD" clId="Web-{74CF9ADE-4AD5-06D1-76A7-BC3143500BD2}" dt="2023-09-25T13:55:44.149" v="357" actId="20577"/>
          <ac:spMkLst>
            <pc:docMk/>
            <pc:sldMk cId="294408657" sldId="305"/>
            <ac:spMk id="7" creationId="{C8AC3EE6-36F1-614C-86AF-3E1B007CFDEA}"/>
          </ac:spMkLst>
        </pc:spChg>
        <pc:spChg chg="add mod">
          <ac:chgData name="Mari Powell" userId="S::mari.powell@uwtsd.ac.uk::a1b98dd7-29dc-4131-8e37-1423e6a9ecca" providerId="AD" clId="Web-{74CF9ADE-4AD5-06D1-76A7-BC3143500BD2}" dt="2023-09-25T13:51:01.084" v="324" actId="20577"/>
          <ac:spMkLst>
            <pc:docMk/>
            <pc:sldMk cId="294408657" sldId="305"/>
            <ac:spMk id="8" creationId="{974877F1-7740-C87B-DCF4-B84AB9034587}"/>
          </ac:spMkLst>
        </pc:spChg>
        <pc:picChg chg="mod">
          <ac:chgData name="Mari Powell" userId="S::mari.powell@uwtsd.ac.uk::a1b98dd7-29dc-4131-8e37-1423e6a9ecca" providerId="AD" clId="Web-{74CF9ADE-4AD5-06D1-76A7-BC3143500BD2}" dt="2023-09-25T13:51:40.509" v="331" actId="1076"/>
          <ac:picMkLst>
            <pc:docMk/>
            <pc:sldMk cId="294408657" sldId="305"/>
            <ac:picMk id="2" creationId="{46A26281-8770-0249-A9A0-1B496DC2316C}"/>
          </ac:picMkLst>
        </pc:picChg>
        <pc:picChg chg="del">
          <ac:chgData name="Mari Powell" userId="S::mari.powell@uwtsd.ac.uk::a1b98dd7-29dc-4131-8e37-1423e6a9ecca" providerId="AD" clId="Web-{74CF9ADE-4AD5-06D1-76A7-BC3143500BD2}" dt="2023-09-25T13:50:21.941" v="320"/>
          <ac:picMkLst>
            <pc:docMk/>
            <pc:sldMk cId="294408657" sldId="305"/>
            <ac:picMk id="4" creationId="{159D8BBE-510C-D20C-F72B-60955A45A8BA}"/>
          </ac:picMkLst>
        </pc:picChg>
        <pc:picChg chg="mod">
          <ac:chgData name="Mari Powell" userId="S::mari.powell@uwtsd.ac.uk::a1b98dd7-29dc-4131-8e37-1423e6a9ecca" providerId="AD" clId="Web-{74CF9ADE-4AD5-06D1-76A7-BC3143500BD2}" dt="2023-09-25T13:51:45.087" v="333" actId="1076"/>
          <ac:picMkLst>
            <pc:docMk/>
            <pc:sldMk cId="294408657" sldId="305"/>
            <ac:picMk id="5" creationId="{06F82556-D8A9-4545-A90D-53BA704775CE}"/>
          </ac:picMkLst>
        </pc:picChg>
        <pc:picChg chg="mod">
          <ac:chgData name="Mari Powell" userId="S::mari.powell@uwtsd.ac.uk::a1b98dd7-29dc-4131-8e37-1423e6a9ecca" providerId="AD" clId="Web-{74CF9ADE-4AD5-06D1-76A7-BC3143500BD2}" dt="2023-09-25T13:51:42.915" v="332" actId="1076"/>
          <ac:picMkLst>
            <pc:docMk/>
            <pc:sldMk cId="294408657" sldId="305"/>
            <ac:picMk id="6" creationId="{E363FAEF-F2B5-2144-9B0A-E36257D2D3C5}"/>
          </ac:picMkLst>
        </pc:picChg>
        <pc:picChg chg="add">
          <ac:chgData name="Mari Powell" userId="S::mari.powell@uwtsd.ac.uk::a1b98dd7-29dc-4131-8e37-1423e6a9ecca" providerId="AD" clId="Web-{74CF9ADE-4AD5-06D1-76A7-BC3143500BD2}" dt="2023-09-25T13:51:06.460" v="325"/>
          <ac:picMkLst>
            <pc:docMk/>
            <pc:sldMk cId="294408657" sldId="305"/>
            <ac:picMk id="10" creationId="{26544FEE-76D2-9568-CEFB-556490AEB86E}"/>
          </ac:picMkLst>
        </pc:picChg>
        <pc:picChg chg="add">
          <ac:chgData name="Mari Powell" userId="S::mari.powell@uwtsd.ac.uk::a1b98dd7-29dc-4131-8e37-1423e6a9ecca" providerId="AD" clId="Web-{74CF9ADE-4AD5-06D1-76A7-BC3143500BD2}" dt="2023-09-25T13:51:24.367" v="326"/>
          <ac:picMkLst>
            <pc:docMk/>
            <pc:sldMk cId="294408657" sldId="305"/>
            <ac:picMk id="12" creationId="{8F4520AA-A2F7-9E7E-6ED0-65095CDF554F}"/>
          </ac:picMkLst>
        </pc:picChg>
      </pc:sldChg>
      <pc:sldChg chg="modSp add mod setBg">
        <pc:chgData name="Mari Powell" userId="S::mari.powell@uwtsd.ac.uk::a1b98dd7-29dc-4131-8e37-1423e6a9ecca" providerId="AD" clId="Web-{74CF9ADE-4AD5-06D1-76A7-BC3143500BD2}" dt="2023-09-25T13:55:37.180" v="354" actId="20577"/>
        <pc:sldMkLst>
          <pc:docMk/>
          <pc:sldMk cId="1481197764" sldId="306"/>
        </pc:sldMkLst>
        <pc:spChg chg="mod">
          <ac:chgData name="Mari Powell" userId="S::mari.powell@uwtsd.ac.uk::a1b98dd7-29dc-4131-8e37-1423e6a9ecca" providerId="AD" clId="Web-{74CF9ADE-4AD5-06D1-76A7-BC3143500BD2}" dt="2023-09-25T13:55:37.180" v="354" actId="20577"/>
          <ac:spMkLst>
            <pc:docMk/>
            <pc:sldMk cId="1481197764" sldId="306"/>
            <ac:spMk id="9" creationId="{ABFCE369-DF44-074A-8988-3728A32A258D}"/>
          </ac:spMkLst>
        </pc:spChg>
        <pc:spChg chg="mod">
          <ac:chgData name="Mari Powell" userId="S::mari.powell@uwtsd.ac.uk::a1b98dd7-29dc-4131-8e37-1423e6a9ecca" providerId="AD" clId="Web-{74CF9ADE-4AD5-06D1-76A7-BC3143500BD2}" dt="2023-09-25T13:52:38.997" v="337"/>
          <ac:spMkLst>
            <pc:docMk/>
            <pc:sldMk cId="1481197764" sldId="306"/>
            <ac:spMk id="14" creationId="{10CF6962-9EBA-3D46-8CD3-3EF6127F044D}"/>
          </ac:spMkLst>
        </pc:spChg>
        <pc:spChg chg="mod">
          <ac:chgData name="Mari Powell" userId="S::mari.powell@uwtsd.ac.uk::a1b98dd7-29dc-4131-8e37-1423e6a9ecca" providerId="AD" clId="Web-{74CF9ADE-4AD5-06D1-76A7-BC3143500BD2}" dt="2023-09-25T13:52:38.903" v="336"/>
          <ac:spMkLst>
            <pc:docMk/>
            <pc:sldMk cId="1481197764" sldId="306"/>
            <ac:spMk id="15" creationId="{2B333064-07ED-564F-9EC6-1A1C3CE09ED7}"/>
          </ac:spMkLst>
        </pc:spChg>
        <pc:spChg chg="mod">
          <ac:chgData name="Mari Powell" userId="S::mari.powell@uwtsd.ac.uk::a1b98dd7-29dc-4131-8e37-1423e6a9ecca" providerId="AD" clId="Web-{74CF9ADE-4AD5-06D1-76A7-BC3143500BD2}" dt="2023-09-25T13:52:40.216" v="338"/>
          <ac:spMkLst>
            <pc:docMk/>
            <pc:sldMk cId="1481197764" sldId="306"/>
            <ac:spMk id="16" creationId="{ED298719-D536-0745-8E64-0315B3457289}"/>
          </ac:spMkLst>
        </pc:spChg>
      </pc:sldChg>
      <pc:sldChg chg="addSp delSp modSp add">
        <pc:chgData name="Mari Powell" userId="S::mari.powell@uwtsd.ac.uk::a1b98dd7-29dc-4131-8e37-1423e6a9ecca" providerId="AD" clId="Web-{74CF9ADE-4AD5-06D1-76A7-BC3143500BD2}" dt="2023-09-25T13:55:11.851" v="352" actId="1076"/>
        <pc:sldMkLst>
          <pc:docMk/>
          <pc:sldMk cId="1684280289" sldId="307"/>
        </pc:sldMkLst>
        <pc:spChg chg="add mod">
          <ac:chgData name="Mari Powell" userId="S::mari.powell@uwtsd.ac.uk::a1b98dd7-29dc-4131-8e37-1423e6a9ecca" providerId="AD" clId="Web-{74CF9ADE-4AD5-06D1-76A7-BC3143500BD2}" dt="2023-09-25T13:54:28.473" v="349" actId="20577"/>
          <ac:spMkLst>
            <pc:docMk/>
            <pc:sldMk cId="1684280289" sldId="307"/>
            <ac:spMk id="5" creationId="{9298D599-4A5D-7440-0B29-0B85046A7DFB}"/>
          </ac:spMkLst>
        </pc:spChg>
        <pc:spChg chg="mod">
          <ac:chgData name="Mari Powell" userId="S::mari.powell@uwtsd.ac.uk::a1b98dd7-29dc-4131-8e37-1423e6a9ecca" providerId="AD" clId="Web-{74CF9ADE-4AD5-06D1-76A7-BC3143500BD2}" dt="2023-09-25T13:55:11.851" v="352" actId="1076"/>
          <ac:spMkLst>
            <pc:docMk/>
            <pc:sldMk cId="1684280289" sldId="307"/>
            <ac:spMk id="8" creationId="{BB9738B8-5480-5B4C-8CF6-8C2225BA5B0B}"/>
          </ac:spMkLst>
        </pc:spChg>
        <pc:picChg chg="del">
          <ac:chgData name="Mari Powell" userId="S::mari.powell@uwtsd.ac.uk::a1b98dd7-29dc-4131-8e37-1423e6a9ecca" providerId="AD" clId="Web-{74CF9ADE-4AD5-06D1-76A7-BC3143500BD2}" dt="2023-09-25T13:54:06.003" v="347"/>
          <ac:picMkLst>
            <pc:docMk/>
            <pc:sldMk cId="1684280289" sldId="307"/>
            <ac:picMk id="2" creationId="{35E517B5-A5A9-F5D7-BE50-BD2F9A83D34C}"/>
          </ac:picMkLst>
        </pc:picChg>
        <pc:picChg chg="add">
          <ac:chgData name="Mari Powell" userId="S::mari.powell@uwtsd.ac.uk::a1b98dd7-29dc-4131-8e37-1423e6a9ecca" providerId="AD" clId="Web-{74CF9ADE-4AD5-06D1-76A7-BC3143500BD2}" dt="2023-09-25T13:54:33.036" v="350"/>
          <ac:picMkLst>
            <pc:docMk/>
            <pc:sldMk cId="1684280289" sldId="307"/>
            <ac:picMk id="7" creationId="{C98D14A7-A717-F56E-BA64-6346AD2C186F}"/>
          </ac:picMkLst>
        </pc:picChg>
        <pc:picChg chg="add">
          <ac:chgData name="Mari Powell" userId="S::mari.powell@uwtsd.ac.uk::a1b98dd7-29dc-4131-8e37-1423e6a9ecca" providerId="AD" clId="Web-{74CF9ADE-4AD5-06D1-76A7-BC3143500BD2}" dt="2023-09-25T13:54:46.802" v="351"/>
          <ac:picMkLst>
            <pc:docMk/>
            <pc:sldMk cId="1684280289" sldId="307"/>
            <ac:picMk id="10" creationId="{EC77ACD3-FC38-8FAD-C5DD-70BC3DD12A5D}"/>
          </ac:picMkLst>
        </pc:picChg>
      </pc:sldChg>
      <pc:sldChg chg="addSp delSp modSp add mod ord replId setBg">
        <pc:chgData name="Mari Powell" userId="S::mari.powell@uwtsd.ac.uk::a1b98dd7-29dc-4131-8e37-1423e6a9ecca" providerId="AD" clId="Web-{74CF9ADE-4AD5-06D1-76A7-BC3143500BD2}" dt="2023-09-25T14:07:56.916" v="466" actId="20577"/>
        <pc:sldMkLst>
          <pc:docMk/>
          <pc:sldMk cId="1168439739" sldId="308"/>
        </pc:sldMkLst>
        <pc:spChg chg="del">
          <ac:chgData name="Mari Powell" userId="S::mari.powell@uwtsd.ac.uk::a1b98dd7-29dc-4131-8e37-1423e6a9ecca" providerId="AD" clId="Web-{74CF9ADE-4AD5-06D1-76A7-BC3143500BD2}" dt="2023-09-25T14:03:24.710" v="372"/>
          <ac:spMkLst>
            <pc:docMk/>
            <pc:sldMk cId="1168439739" sldId="308"/>
            <ac:spMk id="2" creationId="{286B56DF-4B89-7F78-C387-33E844A69D7A}"/>
          </ac:spMkLst>
        </pc:spChg>
        <pc:spChg chg="add mod">
          <ac:chgData name="Mari Powell" userId="S::mari.powell@uwtsd.ac.uk::a1b98dd7-29dc-4131-8e37-1423e6a9ecca" providerId="AD" clId="Web-{74CF9ADE-4AD5-06D1-76A7-BC3143500BD2}" dt="2023-09-25T14:07:56.916" v="466" actId="20577"/>
          <ac:spMkLst>
            <pc:docMk/>
            <pc:sldMk cId="1168439739" sldId="308"/>
            <ac:spMk id="4" creationId="{5062BA96-231F-369E-477C-F092AC95A812}"/>
          </ac:spMkLst>
        </pc:spChg>
        <pc:spChg chg="del">
          <ac:chgData name="Mari Powell" userId="S::mari.powell@uwtsd.ac.uk::a1b98dd7-29dc-4131-8e37-1423e6a9ecca" providerId="AD" clId="Web-{74CF9ADE-4AD5-06D1-76A7-BC3143500BD2}" dt="2023-09-25T14:04:16.729" v="380"/>
          <ac:spMkLst>
            <pc:docMk/>
            <pc:sldMk cId="1168439739" sldId="308"/>
            <ac:spMk id="8" creationId="{11A62F18-5754-9AFF-6614-222B20FBA2AA}"/>
          </ac:spMkLst>
        </pc:spChg>
        <pc:spChg chg="del">
          <ac:chgData name="Mari Powell" userId="S::mari.powell@uwtsd.ac.uk::a1b98dd7-29dc-4131-8e37-1423e6a9ecca" providerId="AD" clId="Web-{74CF9ADE-4AD5-06D1-76A7-BC3143500BD2}" dt="2023-09-25T14:03:22.132" v="371"/>
          <ac:spMkLst>
            <pc:docMk/>
            <pc:sldMk cId="1168439739" sldId="308"/>
            <ac:spMk id="14" creationId="{E97A95B0-7711-BF8D-255F-4ED0379880D7}"/>
          </ac:spMkLst>
        </pc:spChg>
        <pc:picChg chg="del">
          <ac:chgData name="Mari Powell" userId="S::mari.powell@uwtsd.ac.uk::a1b98dd7-29dc-4131-8e37-1423e6a9ecca" providerId="AD" clId="Web-{74CF9ADE-4AD5-06D1-76A7-BC3143500BD2}" dt="2023-09-25T14:03:26.351" v="373"/>
          <ac:picMkLst>
            <pc:docMk/>
            <pc:sldMk cId="1168439739" sldId="308"/>
            <ac:picMk id="3" creationId="{E3985F08-7A9E-78F0-A361-E943FB5B8DC3}"/>
          </ac:picMkLst>
        </pc:picChg>
        <pc:picChg chg="mod">
          <ac:chgData name="Mari Powell" userId="S::mari.powell@uwtsd.ac.uk::a1b98dd7-29dc-4131-8e37-1423e6a9ecca" providerId="AD" clId="Web-{74CF9ADE-4AD5-06D1-76A7-BC3143500BD2}" dt="2023-09-25T14:03:41.727" v="375" actId="1076"/>
          <ac:picMkLst>
            <pc:docMk/>
            <pc:sldMk cId="1168439739" sldId="308"/>
            <ac:picMk id="10" creationId="{B2844FE1-C21F-F14D-A04C-6D18E2AC21D0}"/>
          </ac:picMkLst>
        </pc:picChg>
        <pc:picChg chg="mod">
          <ac:chgData name="Mari Powell" userId="S::mari.powell@uwtsd.ac.uk::a1b98dd7-29dc-4131-8e37-1423e6a9ecca" providerId="AD" clId="Web-{74CF9ADE-4AD5-06D1-76A7-BC3143500BD2}" dt="2023-09-25T14:04:32.684" v="381" actId="1076"/>
          <ac:picMkLst>
            <pc:docMk/>
            <pc:sldMk cId="1168439739" sldId="308"/>
            <ac:picMk id="12" creationId="{FB9089C1-EA9C-74CE-377A-426053D3583C}"/>
          </ac:picMkLst>
        </pc:picChg>
      </pc:sldChg>
      <pc:sldMasterChg chg="add addSldLayout modSldLayout">
        <pc:chgData name="Mari Powell" userId="S::mari.powell@uwtsd.ac.uk::a1b98dd7-29dc-4131-8e37-1423e6a9ecca" providerId="AD" clId="Web-{74CF9ADE-4AD5-06D1-76A7-BC3143500BD2}" dt="2023-09-25T13:31:35.541" v="183"/>
        <pc:sldMasterMkLst>
          <pc:docMk/>
          <pc:sldMasterMk cId="3910685519" sldId="2147483648"/>
        </pc:sldMasterMkLst>
        <pc:sldLayoutChg chg="add">
          <pc:chgData name="Mari Powell" userId="S::mari.powell@uwtsd.ac.uk::a1b98dd7-29dc-4131-8e37-1423e6a9ecca" providerId="AD" clId="Web-{74CF9ADE-4AD5-06D1-76A7-BC3143500BD2}" dt="2023-09-25T13:16:10.606" v="90"/>
          <pc:sldLayoutMkLst>
            <pc:docMk/>
            <pc:sldMasterMk cId="3910685519" sldId="2147483648"/>
            <pc:sldLayoutMk cId="1585324849" sldId="2147483649"/>
          </pc:sldLayoutMkLst>
        </pc:sldLayoutChg>
        <pc:sldLayoutChg chg="add">
          <pc:chgData name="Mari Powell" userId="S::mari.powell@uwtsd.ac.uk::a1b98dd7-29dc-4131-8e37-1423e6a9ecca" providerId="AD" clId="Web-{74CF9ADE-4AD5-06D1-76A7-BC3143500BD2}" dt="2023-09-25T13:16:10.606" v="90"/>
          <pc:sldLayoutMkLst>
            <pc:docMk/>
            <pc:sldMasterMk cId="3910685519" sldId="2147483648"/>
            <pc:sldLayoutMk cId="3025642092" sldId="2147483650"/>
          </pc:sldLayoutMkLst>
        </pc:sldLayoutChg>
        <pc:sldLayoutChg chg="add">
          <pc:chgData name="Mari Powell" userId="S::mari.powell@uwtsd.ac.uk::a1b98dd7-29dc-4131-8e37-1423e6a9ecca" providerId="AD" clId="Web-{74CF9ADE-4AD5-06D1-76A7-BC3143500BD2}" dt="2023-09-25T13:16:10.606" v="90"/>
          <pc:sldLayoutMkLst>
            <pc:docMk/>
            <pc:sldMasterMk cId="3910685519" sldId="2147483648"/>
            <pc:sldLayoutMk cId="896151082" sldId="2147483651"/>
          </pc:sldLayoutMkLst>
        </pc:sldLayoutChg>
        <pc:sldLayoutChg chg="add">
          <pc:chgData name="Mari Powell" userId="S::mari.powell@uwtsd.ac.uk::a1b98dd7-29dc-4131-8e37-1423e6a9ecca" providerId="AD" clId="Web-{74CF9ADE-4AD5-06D1-76A7-BC3143500BD2}" dt="2023-09-25T13:16:10.606" v="90"/>
          <pc:sldLayoutMkLst>
            <pc:docMk/>
            <pc:sldMasterMk cId="3910685519" sldId="2147483648"/>
            <pc:sldLayoutMk cId="2669511174" sldId="2147483652"/>
          </pc:sldLayoutMkLst>
        </pc:sldLayoutChg>
        <pc:sldLayoutChg chg="add">
          <pc:chgData name="Mari Powell" userId="S::mari.powell@uwtsd.ac.uk::a1b98dd7-29dc-4131-8e37-1423e6a9ecca" providerId="AD" clId="Web-{74CF9ADE-4AD5-06D1-76A7-BC3143500BD2}" dt="2023-09-25T13:16:10.606" v="90"/>
          <pc:sldLayoutMkLst>
            <pc:docMk/>
            <pc:sldMasterMk cId="3910685519" sldId="2147483648"/>
            <pc:sldLayoutMk cId="1326644501" sldId="2147483653"/>
          </pc:sldLayoutMkLst>
        </pc:sldLayoutChg>
        <pc:sldLayoutChg chg="add">
          <pc:chgData name="Mari Powell" userId="S::mari.powell@uwtsd.ac.uk::a1b98dd7-29dc-4131-8e37-1423e6a9ecca" providerId="AD" clId="Web-{74CF9ADE-4AD5-06D1-76A7-BC3143500BD2}" dt="2023-09-25T13:16:10.606" v="90"/>
          <pc:sldLayoutMkLst>
            <pc:docMk/>
            <pc:sldMasterMk cId="3910685519" sldId="2147483648"/>
            <pc:sldLayoutMk cId="138120426" sldId="2147483654"/>
          </pc:sldLayoutMkLst>
        </pc:sldLayoutChg>
        <pc:sldLayoutChg chg="add">
          <pc:chgData name="Mari Powell" userId="S::mari.powell@uwtsd.ac.uk::a1b98dd7-29dc-4131-8e37-1423e6a9ecca" providerId="AD" clId="Web-{74CF9ADE-4AD5-06D1-76A7-BC3143500BD2}" dt="2023-09-25T13:16:10.606" v="90"/>
          <pc:sldLayoutMkLst>
            <pc:docMk/>
            <pc:sldMasterMk cId="3910685519" sldId="2147483648"/>
            <pc:sldLayoutMk cId="4114971953" sldId="2147483655"/>
          </pc:sldLayoutMkLst>
        </pc:sldLayoutChg>
        <pc:sldLayoutChg chg="add">
          <pc:chgData name="Mari Powell" userId="S::mari.powell@uwtsd.ac.uk::a1b98dd7-29dc-4131-8e37-1423e6a9ecca" providerId="AD" clId="Web-{74CF9ADE-4AD5-06D1-76A7-BC3143500BD2}" dt="2023-09-25T13:16:10.606" v="90"/>
          <pc:sldLayoutMkLst>
            <pc:docMk/>
            <pc:sldMasterMk cId="3910685519" sldId="2147483648"/>
            <pc:sldLayoutMk cId="81095776" sldId="2147483656"/>
          </pc:sldLayoutMkLst>
        </pc:sldLayoutChg>
        <pc:sldLayoutChg chg="add">
          <pc:chgData name="Mari Powell" userId="S::mari.powell@uwtsd.ac.uk::a1b98dd7-29dc-4131-8e37-1423e6a9ecca" providerId="AD" clId="Web-{74CF9ADE-4AD5-06D1-76A7-BC3143500BD2}" dt="2023-09-25T13:16:10.606" v="90"/>
          <pc:sldLayoutMkLst>
            <pc:docMk/>
            <pc:sldMasterMk cId="3910685519" sldId="2147483648"/>
            <pc:sldLayoutMk cId="2453087105" sldId="2147483657"/>
          </pc:sldLayoutMkLst>
        </pc:sldLayoutChg>
        <pc:sldLayoutChg chg="add">
          <pc:chgData name="Mari Powell" userId="S::mari.powell@uwtsd.ac.uk::a1b98dd7-29dc-4131-8e37-1423e6a9ecca" providerId="AD" clId="Web-{74CF9ADE-4AD5-06D1-76A7-BC3143500BD2}" dt="2023-09-25T13:16:10.606" v="90"/>
          <pc:sldLayoutMkLst>
            <pc:docMk/>
            <pc:sldMasterMk cId="3910685519" sldId="2147483648"/>
            <pc:sldLayoutMk cId="1282505115" sldId="2147483658"/>
          </pc:sldLayoutMkLst>
        </pc:sldLayoutChg>
        <pc:sldLayoutChg chg="add">
          <pc:chgData name="Mari Powell" userId="S::mari.powell@uwtsd.ac.uk::a1b98dd7-29dc-4131-8e37-1423e6a9ecca" providerId="AD" clId="Web-{74CF9ADE-4AD5-06D1-76A7-BC3143500BD2}" dt="2023-09-25T13:16:10.606" v="90"/>
          <pc:sldLayoutMkLst>
            <pc:docMk/>
            <pc:sldMasterMk cId="3910685519" sldId="2147483648"/>
            <pc:sldLayoutMk cId="1676396725" sldId="2147483659"/>
          </pc:sldLayoutMkLst>
        </pc:sldLayoutChg>
        <pc:sldLayoutChg chg="add replId">
          <pc:chgData name="Mari Powell" userId="S::mari.powell@uwtsd.ac.uk::a1b98dd7-29dc-4131-8e37-1423e6a9ecca" providerId="AD" clId="Web-{74CF9ADE-4AD5-06D1-76A7-BC3143500BD2}" dt="2023-09-25T13:31:35.541" v="183"/>
          <pc:sldLayoutMkLst>
            <pc:docMk/>
            <pc:sldMasterMk cId="3910685519" sldId="2147483648"/>
            <pc:sldLayoutMk cId="2751596267" sldId="2147483726"/>
          </pc:sldLayoutMkLst>
        </pc:sldLayoutChg>
      </pc:sldMasterChg>
      <pc:sldMasterChg chg="add addSldLayout">
        <pc:chgData name="Mari Powell" userId="S::mari.powell@uwtsd.ac.uk::a1b98dd7-29dc-4131-8e37-1423e6a9ecca" providerId="AD" clId="Web-{74CF9ADE-4AD5-06D1-76A7-BC3143500BD2}" dt="2023-09-25T13:14:03.989" v="55"/>
        <pc:sldMasterMkLst>
          <pc:docMk/>
          <pc:sldMasterMk cId="3380097178" sldId="2147483664"/>
        </pc:sldMasterMkLst>
        <pc:sldLayoutChg chg="add">
          <pc:chgData name="Mari Powell" userId="S::mari.powell@uwtsd.ac.uk::a1b98dd7-29dc-4131-8e37-1423e6a9ecca" providerId="AD" clId="Web-{74CF9ADE-4AD5-06D1-76A7-BC3143500BD2}" dt="2023-09-25T13:14:03.989" v="55"/>
          <pc:sldLayoutMkLst>
            <pc:docMk/>
            <pc:sldMasterMk cId="3380097178" sldId="2147483664"/>
            <pc:sldLayoutMk cId="1188414653" sldId="2147483663"/>
          </pc:sldLayoutMkLst>
        </pc:sldLayoutChg>
        <pc:sldLayoutChg chg="add">
          <pc:chgData name="Mari Powell" userId="S::mari.powell@uwtsd.ac.uk::a1b98dd7-29dc-4131-8e37-1423e6a9ecca" providerId="AD" clId="Web-{74CF9ADE-4AD5-06D1-76A7-BC3143500BD2}" dt="2023-09-25T13:14:03.989" v="55"/>
          <pc:sldLayoutMkLst>
            <pc:docMk/>
            <pc:sldMasterMk cId="3380097178" sldId="2147483664"/>
            <pc:sldLayoutMk cId="816939048" sldId="2147483665"/>
          </pc:sldLayoutMkLst>
        </pc:sldLayoutChg>
        <pc:sldLayoutChg chg="add">
          <pc:chgData name="Mari Powell" userId="S::mari.powell@uwtsd.ac.uk::a1b98dd7-29dc-4131-8e37-1423e6a9ecca" providerId="AD" clId="Web-{74CF9ADE-4AD5-06D1-76A7-BC3143500BD2}" dt="2023-09-25T13:14:03.989" v="55"/>
          <pc:sldLayoutMkLst>
            <pc:docMk/>
            <pc:sldMasterMk cId="3380097178" sldId="2147483664"/>
            <pc:sldLayoutMk cId="4011034508" sldId="2147483666"/>
          </pc:sldLayoutMkLst>
        </pc:sldLayoutChg>
        <pc:sldLayoutChg chg="add">
          <pc:chgData name="Mari Powell" userId="S::mari.powell@uwtsd.ac.uk::a1b98dd7-29dc-4131-8e37-1423e6a9ecca" providerId="AD" clId="Web-{74CF9ADE-4AD5-06D1-76A7-BC3143500BD2}" dt="2023-09-25T13:14:03.989" v="55"/>
          <pc:sldLayoutMkLst>
            <pc:docMk/>
            <pc:sldMasterMk cId="3380097178" sldId="2147483664"/>
            <pc:sldLayoutMk cId="3100326391" sldId="2147483667"/>
          </pc:sldLayoutMkLst>
        </pc:sldLayoutChg>
        <pc:sldLayoutChg chg="add">
          <pc:chgData name="Mari Powell" userId="S::mari.powell@uwtsd.ac.uk::a1b98dd7-29dc-4131-8e37-1423e6a9ecca" providerId="AD" clId="Web-{74CF9ADE-4AD5-06D1-76A7-BC3143500BD2}" dt="2023-09-25T13:14:03.989" v="55"/>
          <pc:sldLayoutMkLst>
            <pc:docMk/>
            <pc:sldMasterMk cId="3380097178" sldId="2147483664"/>
            <pc:sldLayoutMk cId="2349023629" sldId="2147483668"/>
          </pc:sldLayoutMkLst>
        </pc:sldLayoutChg>
        <pc:sldLayoutChg chg="add">
          <pc:chgData name="Mari Powell" userId="S::mari.powell@uwtsd.ac.uk::a1b98dd7-29dc-4131-8e37-1423e6a9ecca" providerId="AD" clId="Web-{74CF9ADE-4AD5-06D1-76A7-BC3143500BD2}" dt="2023-09-25T13:14:03.989" v="55"/>
          <pc:sldLayoutMkLst>
            <pc:docMk/>
            <pc:sldMasterMk cId="3380097178" sldId="2147483664"/>
            <pc:sldLayoutMk cId="2075266710" sldId="2147483669"/>
          </pc:sldLayoutMkLst>
        </pc:sldLayoutChg>
        <pc:sldLayoutChg chg="add">
          <pc:chgData name="Mari Powell" userId="S::mari.powell@uwtsd.ac.uk::a1b98dd7-29dc-4131-8e37-1423e6a9ecca" providerId="AD" clId="Web-{74CF9ADE-4AD5-06D1-76A7-BC3143500BD2}" dt="2023-09-25T13:14:03.989" v="55"/>
          <pc:sldLayoutMkLst>
            <pc:docMk/>
            <pc:sldMasterMk cId="3380097178" sldId="2147483664"/>
            <pc:sldLayoutMk cId="3703782030" sldId="2147483670"/>
          </pc:sldLayoutMkLst>
        </pc:sldLayoutChg>
        <pc:sldLayoutChg chg="add">
          <pc:chgData name="Mari Powell" userId="S::mari.powell@uwtsd.ac.uk::a1b98dd7-29dc-4131-8e37-1423e6a9ecca" providerId="AD" clId="Web-{74CF9ADE-4AD5-06D1-76A7-BC3143500BD2}" dt="2023-09-25T13:14:03.989" v="55"/>
          <pc:sldLayoutMkLst>
            <pc:docMk/>
            <pc:sldMasterMk cId="3380097178" sldId="2147483664"/>
            <pc:sldLayoutMk cId="2277813558" sldId="2147483671"/>
          </pc:sldLayoutMkLst>
        </pc:sldLayoutChg>
        <pc:sldLayoutChg chg="add">
          <pc:chgData name="Mari Powell" userId="S::mari.powell@uwtsd.ac.uk::a1b98dd7-29dc-4131-8e37-1423e6a9ecca" providerId="AD" clId="Web-{74CF9ADE-4AD5-06D1-76A7-BC3143500BD2}" dt="2023-09-25T13:14:03.989" v="55"/>
          <pc:sldLayoutMkLst>
            <pc:docMk/>
            <pc:sldMasterMk cId="3380097178" sldId="2147483664"/>
            <pc:sldLayoutMk cId="1604025997" sldId="2147483672"/>
          </pc:sldLayoutMkLst>
        </pc:sldLayoutChg>
        <pc:sldLayoutChg chg="add">
          <pc:chgData name="Mari Powell" userId="S::mari.powell@uwtsd.ac.uk::a1b98dd7-29dc-4131-8e37-1423e6a9ecca" providerId="AD" clId="Web-{74CF9ADE-4AD5-06D1-76A7-BC3143500BD2}" dt="2023-09-25T13:14:03.989" v="55"/>
          <pc:sldLayoutMkLst>
            <pc:docMk/>
            <pc:sldMasterMk cId="3380097178" sldId="2147483664"/>
            <pc:sldLayoutMk cId="2439007637" sldId="2147483673"/>
          </pc:sldLayoutMkLst>
        </pc:sldLayoutChg>
        <pc:sldLayoutChg chg="add">
          <pc:chgData name="Mari Powell" userId="S::mari.powell@uwtsd.ac.uk::a1b98dd7-29dc-4131-8e37-1423e6a9ecca" providerId="AD" clId="Web-{74CF9ADE-4AD5-06D1-76A7-BC3143500BD2}" dt="2023-09-25T13:14:03.989" v="55"/>
          <pc:sldLayoutMkLst>
            <pc:docMk/>
            <pc:sldMasterMk cId="3380097178" sldId="2147483664"/>
            <pc:sldLayoutMk cId="2002041824" sldId="2147483674"/>
          </pc:sldLayoutMkLst>
        </pc:sldLayoutChg>
        <pc:sldLayoutChg chg="add">
          <pc:chgData name="Mari Powell" userId="S::mari.powell@uwtsd.ac.uk::a1b98dd7-29dc-4131-8e37-1423e6a9ecca" providerId="AD" clId="Web-{74CF9ADE-4AD5-06D1-76A7-BC3143500BD2}" dt="2023-09-25T13:14:03.989" v="55"/>
          <pc:sldLayoutMkLst>
            <pc:docMk/>
            <pc:sldMasterMk cId="3380097178" sldId="2147483664"/>
            <pc:sldLayoutMk cId="2304949575" sldId="2147483675"/>
          </pc:sldLayoutMkLst>
        </pc:sldLayoutChg>
        <pc:sldLayoutChg chg="add">
          <pc:chgData name="Mari Powell" userId="S::mari.powell@uwtsd.ac.uk::a1b98dd7-29dc-4131-8e37-1423e6a9ecca" providerId="AD" clId="Web-{74CF9ADE-4AD5-06D1-76A7-BC3143500BD2}" dt="2023-09-25T13:14:03.989" v="55"/>
          <pc:sldLayoutMkLst>
            <pc:docMk/>
            <pc:sldMasterMk cId="3380097178" sldId="2147483664"/>
            <pc:sldLayoutMk cId="2424575089" sldId="2147483676"/>
          </pc:sldLayoutMkLst>
        </pc:sldLayoutChg>
      </pc:sldMasterChg>
      <pc:sldMasterChg chg="add addSldLayout">
        <pc:chgData name="Mari Powell" userId="S::mari.powell@uwtsd.ac.uk::a1b98dd7-29dc-4131-8e37-1423e6a9ecca" providerId="AD" clId="Web-{74CF9ADE-4AD5-06D1-76A7-BC3143500BD2}" dt="2023-09-25T13:12:42.249" v="40"/>
        <pc:sldMasterMkLst>
          <pc:docMk/>
          <pc:sldMasterMk cId="1319827304" sldId="2147483677"/>
        </pc:sldMasterMkLst>
        <pc:sldLayoutChg chg="add">
          <pc:chgData name="Mari Powell" userId="S::mari.powell@uwtsd.ac.uk::a1b98dd7-29dc-4131-8e37-1423e6a9ecca" providerId="AD" clId="Web-{74CF9ADE-4AD5-06D1-76A7-BC3143500BD2}" dt="2023-09-25T13:12:42.249" v="40"/>
          <pc:sldLayoutMkLst>
            <pc:docMk/>
            <pc:sldMasterMk cId="1319827304" sldId="2147483677"/>
            <pc:sldLayoutMk cId="738033404" sldId="2147483678"/>
          </pc:sldLayoutMkLst>
        </pc:sldLayoutChg>
        <pc:sldLayoutChg chg="add">
          <pc:chgData name="Mari Powell" userId="S::mari.powell@uwtsd.ac.uk::a1b98dd7-29dc-4131-8e37-1423e6a9ecca" providerId="AD" clId="Web-{74CF9ADE-4AD5-06D1-76A7-BC3143500BD2}" dt="2023-09-25T13:12:42.249" v="40"/>
          <pc:sldLayoutMkLst>
            <pc:docMk/>
            <pc:sldMasterMk cId="1319827304" sldId="2147483677"/>
            <pc:sldLayoutMk cId="3835819906" sldId="2147483679"/>
          </pc:sldLayoutMkLst>
        </pc:sldLayoutChg>
        <pc:sldLayoutChg chg="add">
          <pc:chgData name="Mari Powell" userId="S::mari.powell@uwtsd.ac.uk::a1b98dd7-29dc-4131-8e37-1423e6a9ecca" providerId="AD" clId="Web-{74CF9ADE-4AD5-06D1-76A7-BC3143500BD2}" dt="2023-09-25T13:12:42.249" v="40"/>
          <pc:sldLayoutMkLst>
            <pc:docMk/>
            <pc:sldMasterMk cId="1319827304" sldId="2147483677"/>
            <pc:sldLayoutMk cId="4209035393" sldId="2147483680"/>
          </pc:sldLayoutMkLst>
        </pc:sldLayoutChg>
        <pc:sldLayoutChg chg="add">
          <pc:chgData name="Mari Powell" userId="S::mari.powell@uwtsd.ac.uk::a1b98dd7-29dc-4131-8e37-1423e6a9ecca" providerId="AD" clId="Web-{74CF9ADE-4AD5-06D1-76A7-BC3143500BD2}" dt="2023-09-25T13:12:42.249" v="40"/>
          <pc:sldLayoutMkLst>
            <pc:docMk/>
            <pc:sldMasterMk cId="1319827304" sldId="2147483677"/>
            <pc:sldLayoutMk cId="2721682362" sldId="2147483681"/>
          </pc:sldLayoutMkLst>
        </pc:sldLayoutChg>
        <pc:sldLayoutChg chg="add">
          <pc:chgData name="Mari Powell" userId="S::mari.powell@uwtsd.ac.uk::a1b98dd7-29dc-4131-8e37-1423e6a9ecca" providerId="AD" clId="Web-{74CF9ADE-4AD5-06D1-76A7-BC3143500BD2}" dt="2023-09-25T13:12:42.249" v="40"/>
          <pc:sldLayoutMkLst>
            <pc:docMk/>
            <pc:sldMasterMk cId="1319827304" sldId="2147483677"/>
            <pc:sldLayoutMk cId="3771136689" sldId="2147483682"/>
          </pc:sldLayoutMkLst>
        </pc:sldLayoutChg>
        <pc:sldLayoutChg chg="add">
          <pc:chgData name="Mari Powell" userId="S::mari.powell@uwtsd.ac.uk::a1b98dd7-29dc-4131-8e37-1423e6a9ecca" providerId="AD" clId="Web-{74CF9ADE-4AD5-06D1-76A7-BC3143500BD2}" dt="2023-09-25T13:12:42.249" v="40"/>
          <pc:sldLayoutMkLst>
            <pc:docMk/>
            <pc:sldMasterMk cId="1319827304" sldId="2147483677"/>
            <pc:sldLayoutMk cId="250503065" sldId="2147483683"/>
          </pc:sldLayoutMkLst>
        </pc:sldLayoutChg>
        <pc:sldLayoutChg chg="add">
          <pc:chgData name="Mari Powell" userId="S::mari.powell@uwtsd.ac.uk::a1b98dd7-29dc-4131-8e37-1423e6a9ecca" providerId="AD" clId="Web-{74CF9ADE-4AD5-06D1-76A7-BC3143500BD2}" dt="2023-09-25T13:12:42.249" v="40"/>
          <pc:sldLayoutMkLst>
            <pc:docMk/>
            <pc:sldMasterMk cId="1319827304" sldId="2147483677"/>
            <pc:sldLayoutMk cId="3066241340" sldId="2147483684"/>
          </pc:sldLayoutMkLst>
        </pc:sldLayoutChg>
        <pc:sldLayoutChg chg="add">
          <pc:chgData name="Mari Powell" userId="S::mari.powell@uwtsd.ac.uk::a1b98dd7-29dc-4131-8e37-1423e6a9ecca" providerId="AD" clId="Web-{74CF9ADE-4AD5-06D1-76A7-BC3143500BD2}" dt="2023-09-25T13:12:42.249" v="40"/>
          <pc:sldLayoutMkLst>
            <pc:docMk/>
            <pc:sldMasterMk cId="1319827304" sldId="2147483677"/>
            <pc:sldLayoutMk cId="1301803185" sldId="2147483685"/>
          </pc:sldLayoutMkLst>
        </pc:sldLayoutChg>
        <pc:sldLayoutChg chg="add">
          <pc:chgData name="Mari Powell" userId="S::mari.powell@uwtsd.ac.uk::a1b98dd7-29dc-4131-8e37-1423e6a9ecca" providerId="AD" clId="Web-{74CF9ADE-4AD5-06D1-76A7-BC3143500BD2}" dt="2023-09-25T13:12:42.249" v="40"/>
          <pc:sldLayoutMkLst>
            <pc:docMk/>
            <pc:sldMasterMk cId="1319827304" sldId="2147483677"/>
            <pc:sldLayoutMk cId="665086643" sldId="2147483686"/>
          </pc:sldLayoutMkLst>
        </pc:sldLayoutChg>
        <pc:sldLayoutChg chg="add">
          <pc:chgData name="Mari Powell" userId="S::mari.powell@uwtsd.ac.uk::a1b98dd7-29dc-4131-8e37-1423e6a9ecca" providerId="AD" clId="Web-{74CF9ADE-4AD5-06D1-76A7-BC3143500BD2}" dt="2023-09-25T13:12:42.249" v="40"/>
          <pc:sldLayoutMkLst>
            <pc:docMk/>
            <pc:sldMasterMk cId="1319827304" sldId="2147483677"/>
            <pc:sldLayoutMk cId="1843052897" sldId="2147483687"/>
          </pc:sldLayoutMkLst>
        </pc:sldLayoutChg>
        <pc:sldLayoutChg chg="add">
          <pc:chgData name="Mari Powell" userId="S::mari.powell@uwtsd.ac.uk::a1b98dd7-29dc-4131-8e37-1423e6a9ecca" providerId="AD" clId="Web-{74CF9ADE-4AD5-06D1-76A7-BC3143500BD2}" dt="2023-09-25T13:12:42.249" v="40"/>
          <pc:sldLayoutMkLst>
            <pc:docMk/>
            <pc:sldMasterMk cId="1319827304" sldId="2147483677"/>
            <pc:sldLayoutMk cId="4197973155" sldId="2147483688"/>
          </pc:sldLayoutMkLst>
        </pc:sldLayoutChg>
        <pc:sldLayoutChg chg="add">
          <pc:chgData name="Mari Powell" userId="S::mari.powell@uwtsd.ac.uk::a1b98dd7-29dc-4131-8e37-1423e6a9ecca" providerId="AD" clId="Web-{74CF9ADE-4AD5-06D1-76A7-BC3143500BD2}" dt="2023-09-25T13:12:42.249" v="40"/>
          <pc:sldLayoutMkLst>
            <pc:docMk/>
            <pc:sldMasterMk cId="1319827304" sldId="2147483677"/>
            <pc:sldLayoutMk cId="1794023351" sldId="2147483689"/>
          </pc:sldLayoutMkLst>
        </pc:sldLayoutChg>
      </pc:sldMasterChg>
      <pc:sldMasterChg chg="add addSldLayout">
        <pc:chgData name="Mari Powell" userId="S::mari.powell@uwtsd.ac.uk::a1b98dd7-29dc-4131-8e37-1423e6a9ecca" providerId="AD" clId="Web-{74CF9ADE-4AD5-06D1-76A7-BC3143500BD2}" dt="2023-09-25T13:31:35.541" v="183"/>
        <pc:sldMasterMkLst>
          <pc:docMk/>
          <pc:sldMasterMk cId="2782945063" sldId="2147483690"/>
        </pc:sldMasterMkLst>
        <pc:sldLayoutChg chg="add">
          <pc:chgData name="Mari Powell" userId="S::mari.powell@uwtsd.ac.uk::a1b98dd7-29dc-4131-8e37-1423e6a9ecca" providerId="AD" clId="Web-{74CF9ADE-4AD5-06D1-76A7-BC3143500BD2}" dt="2023-09-25T13:31:35.541" v="183"/>
          <pc:sldLayoutMkLst>
            <pc:docMk/>
            <pc:sldMasterMk cId="2782945063" sldId="2147483690"/>
            <pc:sldLayoutMk cId="1883860225" sldId="2147483660"/>
          </pc:sldLayoutMkLst>
        </pc:sldLayoutChg>
        <pc:sldLayoutChg chg="add">
          <pc:chgData name="Mari Powell" userId="S::mari.powell@uwtsd.ac.uk::a1b98dd7-29dc-4131-8e37-1423e6a9ecca" providerId="AD" clId="Web-{74CF9ADE-4AD5-06D1-76A7-BC3143500BD2}" dt="2023-09-25T13:31:35.541" v="183"/>
          <pc:sldLayoutMkLst>
            <pc:docMk/>
            <pc:sldMasterMk cId="2782945063" sldId="2147483690"/>
            <pc:sldLayoutMk cId="4200160817" sldId="2147483661"/>
          </pc:sldLayoutMkLst>
        </pc:sldLayoutChg>
        <pc:sldLayoutChg chg="add">
          <pc:chgData name="Mari Powell" userId="S::mari.powell@uwtsd.ac.uk::a1b98dd7-29dc-4131-8e37-1423e6a9ecca" providerId="AD" clId="Web-{74CF9ADE-4AD5-06D1-76A7-BC3143500BD2}" dt="2023-09-25T13:31:35.541" v="183"/>
          <pc:sldLayoutMkLst>
            <pc:docMk/>
            <pc:sldMasterMk cId="2782945063" sldId="2147483690"/>
            <pc:sldLayoutMk cId="757753413" sldId="2147483662"/>
          </pc:sldLayoutMkLst>
        </pc:sldLayoutChg>
        <pc:sldLayoutChg chg="add">
          <pc:chgData name="Mari Powell" userId="S::mari.powell@uwtsd.ac.uk::a1b98dd7-29dc-4131-8e37-1423e6a9ecca" providerId="AD" clId="Web-{74CF9ADE-4AD5-06D1-76A7-BC3143500BD2}" dt="2023-09-25T13:31:35.541" v="183"/>
          <pc:sldLayoutMkLst>
            <pc:docMk/>
            <pc:sldMasterMk cId="2782945063" sldId="2147483690"/>
            <pc:sldLayoutMk cId="3506576946" sldId="2147483691"/>
          </pc:sldLayoutMkLst>
        </pc:sldLayoutChg>
        <pc:sldLayoutChg chg="add">
          <pc:chgData name="Mari Powell" userId="S::mari.powell@uwtsd.ac.uk::a1b98dd7-29dc-4131-8e37-1423e6a9ecca" providerId="AD" clId="Web-{74CF9ADE-4AD5-06D1-76A7-BC3143500BD2}" dt="2023-09-25T13:31:35.541" v="183"/>
          <pc:sldLayoutMkLst>
            <pc:docMk/>
            <pc:sldMasterMk cId="2782945063" sldId="2147483690"/>
            <pc:sldLayoutMk cId="3634858252" sldId="2147483692"/>
          </pc:sldLayoutMkLst>
        </pc:sldLayoutChg>
        <pc:sldLayoutChg chg="add">
          <pc:chgData name="Mari Powell" userId="S::mari.powell@uwtsd.ac.uk::a1b98dd7-29dc-4131-8e37-1423e6a9ecca" providerId="AD" clId="Web-{74CF9ADE-4AD5-06D1-76A7-BC3143500BD2}" dt="2023-09-25T13:31:35.541" v="183"/>
          <pc:sldLayoutMkLst>
            <pc:docMk/>
            <pc:sldMasterMk cId="2782945063" sldId="2147483690"/>
            <pc:sldLayoutMk cId="3003523447" sldId="2147483693"/>
          </pc:sldLayoutMkLst>
        </pc:sldLayoutChg>
        <pc:sldLayoutChg chg="add">
          <pc:chgData name="Mari Powell" userId="S::mari.powell@uwtsd.ac.uk::a1b98dd7-29dc-4131-8e37-1423e6a9ecca" providerId="AD" clId="Web-{74CF9ADE-4AD5-06D1-76A7-BC3143500BD2}" dt="2023-09-25T13:31:35.541" v="183"/>
          <pc:sldLayoutMkLst>
            <pc:docMk/>
            <pc:sldMasterMk cId="2782945063" sldId="2147483690"/>
            <pc:sldLayoutMk cId="2712351198" sldId="2147483694"/>
          </pc:sldLayoutMkLst>
        </pc:sldLayoutChg>
        <pc:sldLayoutChg chg="add">
          <pc:chgData name="Mari Powell" userId="S::mari.powell@uwtsd.ac.uk::a1b98dd7-29dc-4131-8e37-1423e6a9ecca" providerId="AD" clId="Web-{74CF9ADE-4AD5-06D1-76A7-BC3143500BD2}" dt="2023-09-25T13:31:35.541" v="183"/>
          <pc:sldLayoutMkLst>
            <pc:docMk/>
            <pc:sldMasterMk cId="2782945063" sldId="2147483690"/>
            <pc:sldLayoutMk cId="3013942213" sldId="2147483695"/>
          </pc:sldLayoutMkLst>
        </pc:sldLayoutChg>
        <pc:sldLayoutChg chg="add">
          <pc:chgData name="Mari Powell" userId="S::mari.powell@uwtsd.ac.uk::a1b98dd7-29dc-4131-8e37-1423e6a9ecca" providerId="AD" clId="Web-{74CF9ADE-4AD5-06D1-76A7-BC3143500BD2}" dt="2023-09-25T13:31:35.541" v="183"/>
          <pc:sldLayoutMkLst>
            <pc:docMk/>
            <pc:sldMasterMk cId="2782945063" sldId="2147483690"/>
            <pc:sldLayoutMk cId="3597878025" sldId="2147483696"/>
          </pc:sldLayoutMkLst>
        </pc:sldLayoutChg>
        <pc:sldLayoutChg chg="add">
          <pc:chgData name="Mari Powell" userId="S::mari.powell@uwtsd.ac.uk::a1b98dd7-29dc-4131-8e37-1423e6a9ecca" providerId="AD" clId="Web-{74CF9ADE-4AD5-06D1-76A7-BC3143500BD2}" dt="2023-09-25T13:31:35.541" v="183"/>
          <pc:sldLayoutMkLst>
            <pc:docMk/>
            <pc:sldMasterMk cId="2782945063" sldId="2147483690"/>
            <pc:sldLayoutMk cId="580181433" sldId="2147483697"/>
          </pc:sldLayoutMkLst>
        </pc:sldLayoutChg>
        <pc:sldLayoutChg chg="add">
          <pc:chgData name="Mari Powell" userId="S::mari.powell@uwtsd.ac.uk::a1b98dd7-29dc-4131-8e37-1423e6a9ecca" providerId="AD" clId="Web-{74CF9ADE-4AD5-06D1-76A7-BC3143500BD2}" dt="2023-09-25T13:31:35.541" v="183"/>
          <pc:sldLayoutMkLst>
            <pc:docMk/>
            <pc:sldMasterMk cId="2782945063" sldId="2147483690"/>
            <pc:sldLayoutMk cId="1537183944" sldId="2147483698"/>
          </pc:sldLayoutMkLst>
        </pc:sldLayoutChg>
        <pc:sldLayoutChg chg="add">
          <pc:chgData name="Mari Powell" userId="S::mari.powell@uwtsd.ac.uk::a1b98dd7-29dc-4131-8e37-1423e6a9ecca" providerId="AD" clId="Web-{74CF9ADE-4AD5-06D1-76A7-BC3143500BD2}" dt="2023-09-25T13:31:35.541" v="183"/>
          <pc:sldLayoutMkLst>
            <pc:docMk/>
            <pc:sldMasterMk cId="2782945063" sldId="2147483690"/>
            <pc:sldLayoutMk cId="4144620246" sldId="2147483699"/>
          </pc:sldLayoutMkLst>
        </pc:sldLayoutChg>
        <pc:sldLayoutChg chg="add">
          <pc:chgData name="Mari Powell" userId="S::mari.powell@uwtsd.ac.uk::a1b98dd7-29dc-4131-8e37-1423e6a9ecca" providerId="AD" clId="Web-{74CF9ADE-4AD5-06D1-76A7-BC3143500BD2}" dt="2023-09-25T13:31:35.541" v="183"/>
          <pc:sldLayoutMkLst>
            <pc:docMk/>
            <pc:sldMasterMk cId="2782945063" sldId="2147483690"/>
            <pc:sldLayoutMk cId="489248666" sldId="2147483700"/>
          </pc:sldLayoutMkLst>
        </pc:sldLayoutChg>
        <pc:sldLayoutChg chg="add">
          <pc:chgData name="Mari Powell" userId="S::mari.powell@uwtsd.ac.uk::a1b98dd7-29dc-4131-8e37-1423e6a9ecca" providerId="AD" clId="Web-{74CF9ADE-4AD5-06D1-76A7-BC3143500BD2}" dt="2023-09-25T13:31:35.541" v="183"/>
          <pc:sldLayoutMkLst>
            <pc:docMk/>
            <pc:sldMasterMk cId="2782945063" sldId="2147483690"/>
            <pc:sldLayoutMk cId="2236807943" sldId="2147483701"/>
          </pc:sldLayoutMkLst>
        </pc:sldLayoutChg>
      </pc:sldMasterChg>
      <pc:sldMasterChg chg="replId modSldLayout">
        <pc:chgData name="Mari Powell" userId="S::mari.powell@uwtsd.ac.uk::a1b98dd7-29dc-4131-8e37-1423e6a9ecca" providerId="AD" clId="Web-{74CF9ADE-4AD5-06D1-76A7-BC3143500BD2}" dt="2023-09-25T13:31:35.541" v="183"/>
        <pc:sldMasterMkLst>
          <pc:docMk/>
          <pc:sldMasterMk cId="2460954070" sldId="2147483722"/>
        </pc:sldMasterMkLst>
        <pc:sldLayoutChg chg="replId">
          <pc:chgData name="Mari Powell" userId="S::mari.powell@uwtsd.ac.uk::a1b98dd7-29dc-4131-8e37-1423e6a9ecca" providerId="AD" clId="Web-{74CF9ADE-4AD5-06D1-76A7-BC3143500BD2}" dt="2023-09-25T13:31:35.541" v="183"/>
          <pc:sldLayoutMkLst>
            <pc:docMk/>
            <pc:sldMasterMk cId="2460954070" sldId="2147483722"/>
            <pc:sldLayoutMk cId="1203092039" sldId="2147483714"/>
          </pc:sldLayoutMkLst>
        </pc:sldLayoutChg>
        <pc:sldLayoutChg chg="replId">
          <pc:chgData name="Mari Powell" userId="S::mari.powell@uwtsd.ac.uk::a1b98dd7-29dc-4131-8e37-1423e6a9ecca" providerId="AD" clId="Web-{74CF9ADE-4AD5-06D1-76A7-BC3143500BD2}" dt="2023-09-25T13:31:35.541" v="183"/>
          <pc:sldLayoutMkLst>
            <pc:docMk/>
            <pc:sldMasterMk cId="2460954070" sldId="2147483722"/>
            <pc:sldLayoutMk cId="3733172339" sldId="2147483715"/>
          </pc:sldLayoutMkLst>
        </pc:sldLayoutChg>
        <pc:sldLayoutChg chg="replId">
          <pc:chgData name="Mari Powell" userId="S::mari.powell@uwtsd.ac.uk::a1b98dd7-29dc-4131-8e37-1423e6a9ecca" providerId="AD" clId="Web-{74CF9ADE-4AD5-06D1-76A7-BC3143500BD2}" dt="2023-09-25T13:31:35.541" v="183"/>
          <pc:sldLayoutMkLst>
            <pc:docMk/>
            <pc:sldMasterMk cId="2460954070" sldId="2147483722"/>
            <pc:sldLayoutMk cId="3210312558" sldId="2147483716"/>
          </pc:sldLayoutMkLst>
        </pc:sldLayoutChg>
        <pc:sldLayoutChg chg="replId">
          <pc:chgData name="Mari Powell" userId="S::mari.powell@uwtsd.ac.uk::a1b98dd7-29dc-4131-8e37-1423e6a9ecca" providerId="AD" clId="Web-{74CF9ADE-4AD5-06D1-76A7-BC3143500BD2}" dt="2023-09-25T13:31:35.541" v="183"/>
          <pc:sldLayoutMkLst>
            <pc:docMk/>
            <pc:sldMasterMk cId="2460954070" sldId="2147483722"/>
            <pc:sldLayoutMk cId="3146388984" sldId="2147483717"/>
          </pc:sldLayoutMkLst>
        </pc:sldLayoutChg>
        <pc:sldLayoutChg chg="replId">
          <pc:chgData name="Mari Powell" userId="S::mari.powell@uwtsd.ac.uk::a1b98dd7-29dc-4131-8e37-1423e6a9ecca" providerId="AD" clId="Web-{74CF9ADE-4AD5-06D1-76A7-BC3143500BD2}" dt="2023-09-25T13:31:35.541" v="183"/>
          <pc:sldLayoutMkLst>
            <pc:docMk/>
            <pc:sldMasterMk cId="2460954070" sldId="2147483722"/>
            <pc:sldLayoutMk cId="3171841454" sldId="2147483718"/>
          </pc:sldLayoutMkLst>
        </pc:sldLayoutChg>
        <pc:sldLayoutChg chg="replId">
          <pc:chgData name="Mari Powell" userId="S::mari.powell@uwtsd.ac.uk::a1b98dd7-29dc-4131-8e37-1423e6a9ecca" providerId="AD" clId="Web-{74CF9ADE-4AD5-06D1-76A7-BC3143500BD2}" dt="2023-09-25T13:31:35.541" v="183"/>
          <pc:sldLayoutMkLst>
            <pc:docMk/>
            <pc:sldMasterMk cId="2460954070" sldId="2147483722"/>
            <pc:sldLayoutMk cId="1718958274" sldId="2147483719"/>
          </pc:sldLayoutMkLst>
        </pc:sldLayoutChg>
        <pc:sldLayoutChg chg="replId">
          <pc:chgData name="Mari Powell" userId="S::mari.powell@uwtsd.ac.uk::a1b98dd7-29dc-4131-8e37-1423e6a9ecca" providerId="AD" clId="Web-{74CF9ADE-4AD5-06D1-76A7-BC3143500BD2}" dt="2023-09-25T13:31:35.541" v="183"/>
          <pc:sldLayoutMkLst>
            <pc:docMk/>
            <pc:sldMasterMk cId="2460954070" sldId="2147483722"/>
            <pc:sldLayoutMk cId="2202905451" sldId="2147483720"/>
          </pc:sldLayoutMkLst>
        </pc:sldLayoutChg>
        <pc:sldLayoutChg chg="replId">
          <pc:chgData name="Mari Powell" userId="S::mari.powell@uwtsd.ac.uk::a1b98dd7-29dc-4131-8e37-1423e6a9ecca" providerId="AD" clId="Web-{74CF9ADE-4AD5-06D1-76A7-BC3143500BD2}" dt="2023-09-25T13:31:35.541" v="183"/>
          <pc:sldLayoutMkLst>
            <pc:docMk/>
            <pc:sldMasterMk cId="2460954070" sldId="2147483722"/>
            <pc:sldLayoutMk cId="3479445657" sldId="2147483721"/>
          </pc:sldLayoutMkLst>
        </pc:sldLayoutChg>
        <pc:sldLayoutChg chg="replId">
          <pc:chgData name="Mari Powell" userId="S::mari.powell@uwtsd.ac.uk::a1b98dd7-29dc-4131-8e37-1423e6a9ecca" providerId="AD" clId="Web-{74CF9ADE-4AD5-06D1-76A7-BC3143500BD2}" dt="2023-09-25T13:31:35.541" v="183"/>
          <pc:sldLayoutMkLst>
            <pc:docMk/>
            <pc:sldMasterMk cId="2460954070" sldId="2147483722"/>
            <pc:sldLayoutMk cId="2385387890" sldId="2147483723"/>
          </pc:sldLayoutMkLst>
        </pc:sldLayoutChg>
        <pc:sldLayoutChg chg="replId">
          <pc:chgData name="Mari Powell" userId="S::mari.powell@uwtsd.ac.uk::a1b98dd7-29dc-4131-8e37-1423e6a9ecca" providerId="AD" clId="Web-{74CF9ADE-4AD5-06D1-76A7-BC3143500BD2}" dt="2023-09-25T13:31:35.541" v="183"/>
          <pc:sldLayoutMkLst>
            <pc:docMk/>
            <pc:sldMasterMk cId="2460954070" sldId="2147483722"/>
            <pc:sldLayoutMk cId="2591524520" sldId="2147483724"/>
          </pc:sldLayoutMkLst>
        </pc:sldLayoutChg>
        <pc:sldLayoutChg chg="replId">
          <pc:chgData name="Mari Powell" userId="S::mari.powell@uwtsd.ac.uk::a1b98dd7-29dc-4131-8e37-1423e6a9ecca" providerId="AD" clId="Web-{74CF9ADE-4AD5-06D1-76A7-BC3143500BD2}" dt="2023-09-25T13:31:35.541" v="183"/>
          <pc:sldLayoutMkLst>
            <pc:docMk/>
            <pc:sldMasterMk cId="2460954070" sldId="2147483722"/>
            <pc:sldLayoutMk cId="949138452" sldId="2147483728"/>
          </pc:sldLayoutMkLst>
        </pc:sldLayoutChg>
      </pc:sldMasterChg>
      <pc:sldMasterChg chg="add replId addSldLayout modSldLayout">
        <pc:chgData name="Mari Powell" userId="S::mari.powell@uwtsd.ac.uk::a1b98dd7-29dc-4131-8e37-1423e6a9ecca" providerId="AD" clId="Web-{74CF9ADE-4AD5-06D1-76A7-BC3143500BD2}" dt="2023-09-25T13:31:35.541" v="183"/>
        <pc:sldMasterMkLst>
          <pc:docMk/>
          <pc:sldMasterMk cId="4029024589" sldId="2147483725"/>
        </pc:sldMasterMkLst>
        <pc:sldLayoutChg chg="add replId">
          <pc:chgData name="Mari Powell" userId="S::mari.powell@uwtsd.ac.uk::a1b98dd7-29dc-4131-8e37-1423e6a9ecca" providerId="AD" clId="Web-{74CF9ADE-4AD5-06D1-76A7-BC3143500BD2}" dt="2023-09-25T13:16:10.606" v="90"/>
          <pc:sldLayoutMkLst>
            <pc:docMk/>
            <pc:sldMasterMk cId="4029024589" sldId="2147483725"/>
            <pc:sldLayoutMk cId="2895943777" sldId="2147483702"/>
          </pc:sldLayoutMkLst>
        </pc:sldLayoutChg>
        <pc:sldLayoutChg chg="add replId">
          <pc:chgData name="Mari Powell" userId="S::mari.powell@uwtsd.ac.uk::a1b98dd7-29dc-4131-8e37-1423e6a9ecca" providerId="AD" clId="Web-{74CF9ADE-4AD5-06D1-76A7-BC3143500BD2}" dt="2023-09-25T13:16:10.606" v="90"/>
          <pc:sldLayoutMkLst>
            <pc:docMk/>
            <pc:sldMasterMk cId="4029024589" sldId="2147483725"/>
            <pc:sldLayoutMk cId="3932827362" sldId="2147483703"/>
          </pc:sldLayoutMkLst>
        </pc:sldLayoutChg>
        <pc:sldLayoutChg chg="add replId">
          <pc:chgData name="Mari Powell" userId="S::mari.powell@uwtsd.ac.uk::a1b98dd7-29dc-4131-8e37-1423e6a9ecca" providerId="AD" clId="Web-{74CF9ADE-4AD5-06D1-76A7-BC3143500BD2}" dt="2023-09-25T13:16:10.606" v="90"/>
          <pc:sldLayoutMkLst>
            <pc:docMk/>
            <pc:sldMasterMk cId="4029024589" sldId="2147483725"/>
            <pc:sldLayoutMk cId="1922776081" sldId="2147483704"/>
          </pc:sldLayoutMkLst>
        </pc:sldLayoutChg>
        <pc:sldLayoutChg chg="add replId">
          <pc:chgData name="Mari Powell" userId="S::mari.powell@uwtsd.ac.uk::a1b98dd7-29dc-4131-8e37-1423e6a9ecca" providerId="AD" clId="Web-{74CF9ADE-4AD5-06D1-76A7-BC3143500BD2}" dt="2023-09-25T13:16:10.606" v="90"/>
          <pc:sldLayoutMkLst>
            <pc:docMk/>
            <pc:sldMasterMk cId="4029024589" sldId="2147483725"/>
            <pc:sldLayoutMk cId="775892607" sldId="2147483705"/>
          </pc:sldLayoutMkLst>
        </pc:sldLayoutChg>
        <pc:sldLayoutChg chg="add replId">
          <pc:chgData name="Mari Powell" userId="S::mari.powell@uwtsd.ac.uk::a1b98dd7-29dc-4131-8e37-1423e6a9ecca" providerId="AD" clId="Web-{74CF9ADE-4AD5-06D1-76A7-BC3143500BD2}" dt="2023-09-25T13:16:10.606" v="90"/>
          <pc:sldLayoutMkLst>
            <pc:docMk/>
            <pc:sldMasterMk cId="4029024589" sldId="2147483725"/>
            <pc:sldLayoutMk cId="2033148936" sldId="2147483706"/>
          </pc:sldLayoutMkLst>
        </pc:sldLayoutChg>
        <pc:sldLayoutChg chg="add replId">
          <pc:chgData name="Mari Powell" userId="S::mari.powell@uwtsd.ac.uk::a1b98dd7-29dc-4131-8e37-1423e6a9ecca" providerId="AD" clId="Web-{74CF9ADE-4AD5-06D1-76A7-BC3143500BD2}" dt="2023-09-25T13:16:10.606" v="90"/>
          <pc:sldLayoutMkLst>
            <pc:docMk/>
            <pc:sldMasterMk cId="4029024589" sldId="2147483725"/>
            <pc:sldLayoutMk cId="2181453447" sldId="2147483707"/>
          </pc:sldLayoutMkLst>
        </pc:sldLayoutChg>
        <pc:sldLayoutChg chg="add replId">
          <pc:chgData name="Mari Powell" userId="S::mari.powell@uwtsd.ac.uk::a1b98dd7-29dc-4131-8e37-1423e6a9ecca" providerId="AD" clId="Web-{74CF9ADE-4AD5-06D1-76A7-BC3143500BD2}" dt="2023-09-25T13:16:10.606" v="90"/>
          <pc:sldLayoutMkLst>
            <pc:docMk/>
            <pc:sldMasterMk cId="4029024589" sldId="2147483725"/>
            <pc:sldLayoutMk cId="624639134" sldId="2147483708"/>
          </pc:sldLayoutMkLst>
        </pc:sldLayoutChg>
        <pc:sldLayoutChg chg="add replId">
          <pc:chgData name="Mari Powell" userId="S::mari.powell@uwtsd.ac.uk::a1b98dd7-29dc-4131-8e37-1423e6a9ecca" providerId="AD" clId="Web-{74CF9ADE-4AD5-06D1-76A7-BC3143500BD2}" dt="2023-09-25T13:16:10.606" v="90"/>
          <pc:sldLayoutMkLst>
            <pc:docMk/>
            <pc:sldMasterMk cId="4029024589" sldId="2147483725"/>
            <pc:sldLayoutMk cId="2599527025" sldId="2147483709"/>
          </pc:sldLayoutMkLst>
        </pc:sldLayoutChg>
        <pc:sldLayoutChg chg="add replId">
          <pc:chgData name="Mari Powell" userId="S::mari.powell@uwtsd.ac.uk::a1b98dd7-29dc-4131-8e37-1423e6a9ecca" providerId="AD" clId="Web-{74CF9ADE-4AD5-06D1-76A7-BC3143500BD2}" dt="2023-09-25T13:16:10.606" v="90"/>
          <pc:sldLayoutMkLst>
            <pc:docMk/>
            <pc:sldMasterMk cId="4029024589" sldId="2147483725"/>
            <pc:sldLayoutMk cId="2202919466" sldId="2147483710"/>
          </pc:sldLayoutMkLst>
        </pc:sldLayoutChg>
        <pc:sldLayoutChg chg="add replId">
          <pc:chgData name="Mari Powell" userId="S::mari.powell@uwtsd.ac.uk::a1b98dd7-29dc-4131-8e37-1423e6a9ecca" providerId="AD" clId="Web-{74CF9ADE-4AD5-06D1-76A7-BC3143500BD2}" dt="2023-09-25T13:16:10.606" v="90"/>
          <pc:sldLayoutMkLst>
            <pc:docMk/>
            <pc:sldMasterMk cId="4029024589" sldId="2147483725"/>
            <pc:sldLayoutMk cId="725413272" sldId="2147483711"/>
          </pc:sldLayoutMkLst>
        </pc:sldLayoutChg>
        <pc:sldLayoutChg chg="add replId">
          <pc:chgData name="Mari Powell" userId="S::mari.powell@uwtsd.ac.uk::a1b98dd7-29dc-4131-8e37-1423e6a9ecca" providerId="AD" clId="Web-{74CF9ADE-4AD5-06D1-76A7-BC3143500BD2}" dt="2023-09-25T13:16:10.606" v="90"/>
          <pc:sldLayoutMkLst>
            <pc:docMk/>
            <pc:sldMasterMk cId="4029024589" sldId="2147483725"/>
            <pc:sldLayoutMk cId="1175475032" sldId="2147483712"/>
          </pc:sldLayoutMkLst>
        </pc:sldLayoutChg>
        <pc:sldLayoutChg chg="add replId">
          <pc:chgData name="Mari Powell" userId="S::mari.powell@uwtsd.ac.uk::a1b98dd7-29dc-4131-8e37-1423e6a9ecca" providerId="AD" clId="Web-{74CF9ADE-4AD5-06D1-76A7-BC3143500BD2}" dt="2023-09-25T13:16:10.606" v="90"/>
          <pc:sldLayoutMkLst>
            <pc:docMk/>
            <pc:sldMasterMk cId="4029024589" sldId="2147483725"/>
            <pc:sldLayoutMk cId="1411783145" sldId="2147483713"/>
          </pc:sldLayoutMkLst>
        </pc:sldLayoutChg>
        <pc:sldLayoutChg chg="add replId">
          <pc:chgData name="Mari Powell" userId="S::mari.powell@uwtsd.ac.uk::a1b98dd7-29dc-4131-8e37-1423e6a9ecca" providerId="AD" clId="Web-{74CF9ADE-4AD5-06D1-76A7-BC3143500BD2}" dt="2023-09-25T13:31:35.541" v="183"/>
          <pc:sldLayoutMkLst>
            <pc:docMk/>
            <pc:sldMasterMk cId="4029024589" sldId="2147483725"/>
            <pc:sldLayoutMk cId="705032211" sldId="2147483727"/>
          </pc:sldLayoutMkLst>
        </pc:sldLayoutChg>
      </pc:sldMasterChg>
    </pc:docChg>
  </pc:docChgLst>
  <pc:docChgLst>
    <pc:chgData name="Mari Powell" userId="S::mari.powell@uwtsd.ac.uk::a1b98dd7-29dc-4131-8e37-1423e6a9ecca" providerId="AD" clId="Web-{5DD72550-64E1-08FF-56B9-9E95A2463B21}"/>
    <pc:docChg chg="addSld modSld sldOrd">
      <pc:chgData name="Mari Powell" userId="S::mari.powell@uwtsd.ac.uk::a1b98dd7-29dc-4131-8e37-1423e6a9ecca" providerId="AD" clId="Web-{5DD72550-64E1-08FF-56B9-9E95A2463B21}" dt="2023-09-26T10:50:29.956" v="210" actId="14100"/>
      <pc:docMkLst>
        <pc:docMk/>
      </pc:docMkLst>
      <pc:sldChg chg="addSp delSp modSp">
        <pc:chgData name="Mari Powell" userId="S::mari.powell@uwtsd.ac.uk::a1b98dd7-29dc-4131-8e37-1423e6a9ecca" providerId="AD" clId="Web-{5DD72550-64E1-08FF-56B9-9E95A2463B21}" dt="2023-09-26T10:22:31.485" v="3"/>
        <pc:sldMkLst>
          <pc:docMk/>
          <pc:sldMk cId="2886926898" sldId="275"/>
        </pc:sldMkLst>
        <pc:picChg chg="add del mod">
          <ac:chgData name="Mari Powell" userId="S::mari.powell@uwtsd.ac.uk::a1b98dd7-29dc-4131-8e37-1423e6a9ecca" providerId="AD" clId="Web-{5DD72550-64E1-08FF-56B9-9E95A2463B21}" dt="2023-09-26T10:22:31.485" v="3"/>
          <ac:picMkLst>
            <pc:docMk/>
            <pc:sldMk cId="2886926898" sldId="275"/>
            <ac:picMk id="2" creationId="{D8CC34B4-E3A9-90B8-098F-BBDB56F7891E}"/>
          </ac:picMkLst>
        </pc:picChg>
      </pc:sldChg>
      <pc:sldChg chg="addSp delSp modSp">
        <pc:chgData name="Mari Powell" userId="S::mari.powell@uwtsd.ac.uk::a1b98dd7-29dc-4131-8e37-1423e6a9ecca" providerId="AD" clId="Web-{5DD72550-64E1-08FF-56B9-9E95A2463B21}" dt="2023-09-26T10:30:48.734" v="153" actId="20577"/>
        <pc:sldMkLst>
          <pc:docMk/>
          <pc:sldMk cId="115466031" sldId="304"/>
        </pc:sldMkLst>
        <pc:spChg chg="add mod">
          <ac:chgData name="Mari Powell" userId="S::mari.powell@uwtsd.ac.uk::a1b98dd7-29dc-4131-8e37-1423e6a9ecca" providerId="AD" clId="Web-{5DD72550-64E1-08FF-56B9-9E95A2463B21}" dt="2023-09-26T10:27:20.041" v="98" actId="1076"/>
          <ac:spMkLst>
            <pc:docMk/>
            <pc:sldMk cId="115466031" sldId="304"/>
            <ac:spMk id="3" creationId="{4FF22E3C-CC97-CA09-1560-C9C07A4ABBC1}"/>
          </ac:spMkLst>
        </pc:spChg>
        <pc:spChg chg="add mod">
          <ac:chgData name="Mari Powell" userId="S::mari.powell@uwtsd.ac.uk::a1b98dd7-29dc-4131-8e37-1423e6a9ecca" providerId="AD" clId="Web-{5DD72550-64E1-08FF-56B9-9E95A2463B21}" dt="2023-09-26T10:30:48.734" v="153" actId="20577"/>
          <ac:spMkLst>
            <pc:docMk/>
            <pc:sldMk cId="115466031" sldId="304"/>
            <ac:spMk id="5" creationId="{9B3FAFDE-A6AE-828D-147D-A9CAE713A7D8}"/>
          </ac:spMkLst>
        </pc:spChg>
        <pc:spChg chg="mod">
          <ac:chgData name="Mari Powell" userId="S::mari.powell@uwtsd.ac.uk::a1b98dd7-29dc-4131-8e37-1423e6a9ecca" providerId="AD" clId="Web-{5DD72550-64E1-08FF-56B9-9E95A2463B21}" dt="2023-09-26T10:29:17.169" v="113" actId="14100"/>
          <ac:spMkLst>
            <pc:docMk/>
            <pc:sldMk cId="115466031" sldId="304"/>
            <ac:spMk id="10" creationId="{B38936EF-EDE5-424E-A3AD-0B1FDDDF25A0}"/>
          </ac:spMkLst>
        </pc:spChg>
        <pc:spChg chg="mod">
          <ac:chgData name="Mari Powell" userId="S::mari.powell@uwtsd.ac.uk::a1b98dd7-29dc-4131-8e37-1423e6a9ecca" providerId="AD" clId="Web-{5DD72550-64E1-08FF-56B9-9E95A2463B21}" dt="2023-09-26T10:28:11.652" v="100" actId="20577"/>
          <ac:spMkLst>
            <pc:docMk/>
            <pc:sldMk cId="115466031" sldId="304"/>
            <ac:spMk id="11" creationId="{75E7A328-FD30-7346-B535-8F04BE115D87}"/>
          </ac:spMkLst>
        </pc:spChg>
        <pc:picChg chg="add del mod">
          <ac:chgData name="Mari Powell" userId="S::mari.powell@uwtsd.ac.uk::a1b98dd7-29dc-4131-8e37-1423e6a9ecca" providerId="AD" clId="Web-{5DD72550-64E1-08FF-56B9-9E95A2463B21}" dt="2023-09-26T10:27:04.650" v="95"/>
          <ac:picMkLst>
            <pc:docMk/>
            <pc:sldMk cId="115466031" sldId="304"/>
            <ac:picMk id="2" creationId="{94B242C8-7E6E-2EE9-0A62-2170FE5C29FC}"/>
          </ac:picMkLst>
        </pc:picChg>
        <pc:picChg chg="del">
          <ac:chgData name="Mari Powell" userId="S::mari.powell@uwtsd.ac.uk::a1b98dd7-29dc-4131-8e37-1423e6a9ecca" providerId="AD" clId="Web-{5DD72550-64E1-08FF-56B9-9E95A2463B21}" dt="2023-09-26T10:28:08.136" v="99"/>
          <ac:picMkLst>
            <pc:docMk/>
            <pc:sldMk cId="115466031" sldId="304"/>
            <ac:picMk id="9" creationId="{FD4707F8-0C2F-BA4F-9670-B04C4DAD8807}"/>
          </ac:picMkLst>
        </pc:picChg>
      </pc:sldChg>
      <pc:sldChg chg="ord">
        <pc:chgData name="Mari Powell" userId="S::mari.powell@uwtsd.ac.uk::a1b98dd7-29dc-4131-8e37-1423e6a9ecca" providerId="AD" clId="Web-{5DD72550-64E1-08FF-56B9-9E95A2463B21}" dt="2023-09-26T10:42:49.740" v="172"/>
        <pc:sldMkLst>
          <pc:docMk/>
          <pc:sldMk cId="1684280289" sldId="307"/>
        </pc:sldMkLst>
      </pc:sldChg>
      <pc:sldChg chg="add">
        <pc:chgData name="Mari Powell" userId="S::mari.powell@uwtsd.ac.uk::a1b98dd7-29dc-4131-8e37-1423e6a9ecca" providerId="AD" clId="Web-{5DD72550-64E1-08FF-56B9-9E95A2463B21}" dt="2023-09-26T10:18:40.400" v="0"/>
        <pc:sldMkLst>
          <pc:docMk/>
          <pc:sldMk cId="3016235037" sldId="309"/>
        </pc:sldMkLst>
      </pc:sldChg>
      <pc:sldChg chg="add">
        <pc:chgData name="Mari Powell" userId="S::mari.powell@uwtsd.ac.uk::a1b98dd7-29dc-4131-8e37-1423e6a9ecca" providerId="AD" clId="Web-{5DD72550-64E1-08FF-56B9-9E95A2463B21}" dt="2023-09-26T10:20:20.278" v="1"/>
        <pc:sldMkLst>
          <pc:docMk/>
          <pc:sldMk cId="3786628055" sldId="310"/>
        </pc:sldMkLst>
      </pc:sldChg>
      <pc:sldChg chg="addSp delSp modSp add replId">
        <pc:chgData name="Mari Powell" userId="S::mari.powell@uwtsd.ac.uk::a1b98dd7-29dc-4131-8e37-1423e6a9ecca" providerId="AD" clId="Web-{5DD72550-64E1-08FF-56B9-9E95A2463B21}" dt="2023-09-26T10:26:07.242" v="92" actId="20577"/>
        <pc:sldMkLst>
          <pc:docMk/>
          <pc:sldMk cId="85038076" sldId="311"/>
        </pc:sldMkLst>
        <pc:spChg chg="add mod">
          <ac:chgData name="Mari Powell" userId="S::mari.powell@uwtsd.ac.uk::a1b98dd7-29dc-4131-8e37-1423e6a9ecca" providerId="AD" clId="Web-{5DD72550-64E1-08FF-56B9-9E95A2463B21}" dt="2023-09-26T10:26:07.242" v="92" actId="20577"/>
          <ac:spMkLst>
            <pc:docMk/>
            <pc:sldMk cId="85038076" sldId="311"/>
            <ac:spMk id="3" creationId="{F4A92BE5-90F1-57DF-A8DA-9B9FB11A5C02}"/>
          </ac:spMkLst>
        </pc:spChg>
        <pc:spChg chg="mod">
          <ac:chgData name="Mari Powell" userId="S::mari.powell@uwtsd.ac.uk::a1b98dd7-29dc-4131-8e37-1423e6a9ecca" providerId="AD" clId="Web-{5DD72550-64E1-08FF-56B9-9E95A2463B21}" dt="2023-09-26T10:23:57.097" v="25" actId="1076"/>
          <ac:spMkLst>
            <pc:docMk/>
            <pc:sldMk cId="85038076" sldId="311"/>
            <ac:spMk id="8" creationId="{A30DC4DF-9D53-E84E-ADE8-4BD43D01A1D9}"/>
          </ac:spMkLst>
        </pc:spChg>
        <pc:spChg chg="del">
          <ac:chgData name="Mari Powell" userId="S::mari.powell@uwtsd.ac.uk::a1b98dd7-29dc-4131-8e37-1423e6a9ecca" providerId="AD" clId="Web-{5DD72550-64E1-08FF-56B9-9E95A2463B21}" dt="2023-09-26T10:22:45.861" v="5"/>
          <ac:spMkLst>
            <pc:docMk/>
            <pc:sldMk cId="85038076" sldId="311"/>
            <ac:spMk id="10" creationId="{C951322C-1572-FA4C-844F-7F5D8A3990EC}"/>
          </ac:spMkLst>
        </pc:spChg>
        <pc:spChg chg="del">
          <ac:chgData name="Mari Powell" userId="S::mari.powell@uwtsd.ac.uk::a1b98dd7-29dc-4131-8e37-1423e6a9ecca" providerId="AD" clId="Web-{5DD72550-64E1-08FF-56B9-9E95A2463B21}" dt="2023-09-26T10:23:00.064" v="8"/>
          <ac:spMkLst>
            <pc:docMk/>
            <pc:sldMk cId="85038076" sldId="311"/>
            <ac:spMk id="17" creationId="{857BE93E-C2C8-6742-B25E-921F0E14B3CA}"/>
          </ac:spMkLst>
        </pc:spChg>
        <pc:picChg chg="add del mod">
          <ac:chgData name="Mari Powell" userId="S::mari.powell@uwtsd.ac.uk::a1b98dd7-29dc-4131-8e37-1423e6a9ecca" providerId="AD" clId="Web-{5DD72550-64E1-08FF-56B9-9E95A2463B21}" dt="2023-09-26T10:23:15.158" v="11"/>
          <ac:picMkLst>
            <pc:docMk/>
            <pc:sldMk cId="85038076" sldId="311"/>
            <ac:picMk id="2" creationId="{A87DA7A9-28E2-46F4-7024-AEFBC674EADB}"/>
          </ac:picMkLst>
        </pc:picChg>
      </pc:sldChg>
      <pc:sldChg chg="addSp delSp modSp add ord replId">
        <pc:chgData name="Mari Powell" userId="S::mari.powell@uwtsd.ac.uk::a1b98dd7-29dc-4131-8e37-1423e6a9ecca" providerId="AD" clId="Web-{5DD72550-64E1-08FF-56B9-9E95A2463B21}" dt="2023-09-26T10:48:12.108" v="200"/>
        <pc:sldMkLst>
          <pc:docMk/>
          <pc:sldMk cId="1237765107" sldId="312"/>
        </pc:sldMkLst>
        <pc:spChg chg="del">
          <ac:chgData name="Mari Powell" userId="S::mari.powell@uwtsd.ac.uk::a1b98dd7-29dc-4131-8e37-1423e6a9ecca" providerId="AD" clId="Web-{5DD72550-64E1-08FF-56B9-9E95A2463B21}" dt="2023-09-26T10:31:15.313" v="158"/>
          <ac:spMkLst>
            <pc:docMk/>
            <pc:sldMk cId="1237765107" sldId="312"/>
            <ac:spMk id="3" creationId="{4FF22E3C-CC97-CA09-1560-C9C07A4ABBC1}"/>
          </ac:spMkLst>
        </pc:spChg>
        <pc:spChg chg="del mod">
          <ac:chgData name="Mari Powell" userId="S::mari.powell@uwtsd.ac.uk::a1b98dd7-29dc-4131-8e37-1423e6a9ecca" providerId="AD" clId="Web-{5DD72550-64E1-08FF-56B9-9E95A2463B21}" dt="2023-09-26T10:31:18.766" v="161"/>
          <ac:spMkLst>
            <pc:docMk/>
            <pc:sldMk cId="1237765107" sldId="312"/>
            <ac:spMk id="5" creationId="{9B3FAFDE-A6AE-828D-147D-A9CAE713A7D8}"/>
          </ac:spMkLst>
        </pc:spChg>
        <pc:spChg chg="del">
          <ac:chgData name="Mari Powell" userId="S::mari.powell@uwtsd.ac.uk::a1b98dd7-29dc-4131-8e37-1423e6a9ecca" providerId="AD" clId="Web-{5DD72550-64E1-08FF-56B9-9E95A2463B21}" dt="2023-09-26T10:31:15.923" v="159"/>
          <ac:spMkLst>
            <pc:docMk/>
            <pc:sldMk cId="1237765107" sldId="312"/>
            <ac:spMk id="10" creationId="{B38936EF-EDE5-424E-A3AD-0B1FDDDF25A0}"/>
          </ac:spMkLst>
        </pc:spChg>
        <pc:spChg chg="add mod">
          <ac:chgData name="Mari Powell" userId="S::mari.powell@uwtsd.ac.uk::a1b98dd7-29dc-4131-8e37-1423e6a9ecca" providerId="AD" clId="Web-{5DD72550-64E1-08FF-56B9-9E95A2463B21}" dt="2023-09-26T10:43:49.523" v="186" actId="1076"/>
          <ac:spMkLst>
            <pc:docMk/>
            <pc:sldMk cId="1237765107" sldId="312"/>
            <ac:spMk id="12" creationId="{425B6F50-1CC1-AA52-1A77-A74CC265949D}"/>
          </ac:spMkLst>
        </pc:spChg>
        <pc:spChg chg="add mod">
          <ac:chgData name="Mari Powell" userId="S::mari.powell@uwtsd.ac.uk::a1b98dd7-29dc-4131-8e37-1423e6a9ecca" providerId="AD" clId="Web-{5DD72550-64E1-08FF-56B9-9E95A2463B21}" dt="2023-09-26T10:46:30.293" v="195" actId="1076"/>
          <ac:spMkLst>
            <pc:docMk/>
            <pc:sldMk cId="1237765107" sldId="312"/>
            <ac:spMk id="13" creationId="{53492B9F-E3DC-35AF-B303-6C5A984F6FBE}"/>
          </ac:spMkLst>
        </pc:spChg>
        <pc:picChg chg="add del mod">
          <ac:chgData name="Mari Powell" userId="S::mari.powell@uwtsd.ac.uk::a1b98dd7-29dc-4131-8e37-1423e6a9ecca" providerId="AD" clId="Web-{5DD72550-64E1-08FF-56B9-9E95A2463B21}" dt="2023-09-26T10:37:50.309" v="168"/>
          <ac:picMkLst>
            <pc:docMk/>
            <pc:sldMk cId="1237765107" sldId="312"/>
            <ac:picMk id="2" creationId="{34AFD05A-35B2-BBD3-8877-22FE060B7D4F}"/>
          </ac:picMkLst>
        </pc:picChg>
        <pc:picChg chg="del">
          <ac:chgData name="Mari Powell" userId="S::mari.powell@uwtsd.ac.uk::a1b98dd7-29dc-4131-8e37-1423e6a9ecca" providerId="AD" clId="Web-{5DD72550-64E1-08FF-56B9-9E95A2463B21}" dt="2023-09-26T10:31:12.376" v="156"/>
          <ac:picMkLst>
            <pc:docMk/>
            <pc:sldMk cId="1237765107" sldId="312"/>
            <ac:picMk id="4" creationId="{5E92CBFB-48B4-E74A-BFBD-9CB8AA13E7D0}"/>
          </ac:picMkLst>
        </pc:picChg>
        <pc:picChg chg="del">
          <ac:chgData name="Mari Powell" userId="S::mari.powell@uwtsd.ac.uk::a1b98dd7-29dc-4131-8e37-1423e6a9ecca" providerId="AD" clId="Web-{5DD72550-64E1-08FF-56B9-9E95A2463B21}" dt="2023-09-26T10:31:13.188" v="157"/>
          <ac:picMkLst>
            <pc:docMk/>
            <pc:sldMk cId="1237765107" sldId="312"/>
            <ac:picMk id="6" creationId="{22BAAC07-F89F-4D48-BF78-855A290EC54A}"/>
          </ac:picMkLst>
        </pc:picChg>
        <pc:picChg chg="add del mod">
          <ac:chgData name="Mari Powell" userId="S::mari.powell@uwtsd.ac.uk::a1b98dd7-29dc-4131-8e37-1423e6a9ecca" providerId="AD" clId="Web-{5DD72550-64E1-08FF-56B9-9E95A2463B21}" dt="2023-09-26T10:42:43.599" v="171"/>
          <ac:picMkLst>
            <pc:docMk/>
            <pc:sldMk cId="1237765107" sldId="312"/>
            <ac:picMk id="7" creationId="{4D7FF937-D1A9-52B3-E9EF-5F0C692139EE}"/>
          </ac:picMkLst>
        </pc:picChg>
        <pc:picChg chg="del">
          <ac:chgData name="Mari Powell" userId="S::mari.powell@uwtsd.ac.uk::a1b98dd7-29dc-4131-8e37-1423e6a9ecca" providerId="AD" clId="Web-{5DD72550-64E1-08FF-56B9-9E95A2463B21}" dt="2023-09-26T10:31:10.594" v="155"/>
          <ac:picMkLst>
            <pc:docMk/>
            <pc:sldMk cId="1237765107" sldId="312"/>
            <ac:picMk id="8" creationId="{7BA592AB-2ABA-DC46-AE79-45DDC77D6245}"/>
          </ac:picMkLst>
        </pc:picChg>
        <pc:picChg chg="add mod">
          <ac:chgData name="Mari Powell" userId="S::mari.powell@uwtsd.ac.uk::a1b98dd7-29dc-4131-8e37-1423e6a9ecca" providerId="AD" clId="Web-{5DD72550-64E1-08FF-56B9-9E95A2463B21}" dt="2023-09-26T10:43:40.225" v="185"/>
          <ac:picMkLst>
            <pc:docMk/>
            <pc:sldMk cId="1237765107" sldId="312"/>
            <ac:picMk id="9" creationId="{777AE9C9-E7FE-1626-8A57-CA3FFCD31854}"/>
          </ac:picMkLst>
        </pc:picChg>
        <pc:picChg chg="add mod">
          <ac:chgData name="Mari Powell" userId="S::mari.powell@uwtsd.ac.uk::a1b98dd7-29dc-4131-8e37-1423e6a9ecca" providerId="AD" clId="Web-{5DD72550-64E1-08FF-56B9-9E95A2463B21}" dt="2023-09-26T10:48:12.108" v="200"/>
          <ac:picMkLst>
            <pc:docMk/>
            <pc:sldMk cId="1237765107" sldId="312"/>
            <ac:picMk id="14" creationId="{DE639337-5CF6-45F9-D0FA-14BC4DEAFBB3}"/>
          </ac:picMkLst>
        </pc:picChg>
      </pc:sldChg>
      <pc:sldChg chg="addSp delSp modSp add replId">
        <pc:chgData name="Mari Powell" userId="S::mari.powell@uwtsd.ac.uk::a1b98dd7-29dc-4131-8e37-1423e6a9ecca" providerId="AD" clId="Web-{5DD72550-64E1-08FF-56B9-9E95A2463B21}" dt="2023-09-26T10:50:29.956" v="210" actId="14100"/>
        <pc:sldMkLst>
          <pc:docMk/>
          <pc:sldMk cId="3548623138" sldId="313"/>
        </pc:sldMkLst>
        <pc:spChg chg="del">
          <ac:chgData name="Mari Powell" userId="S::mari.powell@uwtsd.ac.uk::a1b98dd7-29dc-4131-8e37-1423e6a9ecca" providerId="AD" clId="Web-{5DD72550-64E1-08FF-56B9-9E95A2463B21}" dt="2023-09-26T10:49:54.096" v="203"/>
          <ac:spMkLst>
            <pc:docMk/>
            <pc:sldMk cId="3548623138" sldId="313"/>
            <ac:spMk id="12" creationId="{425B6F50-1CC1-AA52-1A77-A74CC265949D}"/>
          </ac:spMkLst>
        </pc:spChg>
        <pc:spChg chg="del">
          <ac:chgData name="Mari Powell" userId="S::mari.powell@uwtsd.ac.uk::a1b98dd7-29dc-4131-8e37-1423e6a9ecca" providerId="AD" clId="Web-{5DD72550-64E1-08FF-56B9-9E95A2463B21}" dt="2023-09-26T10:49:56.908" v="205"/>
          <ac:spMkLst>
            <pc:docMk/>
            <pc:sldMk cId="3548623138" sldId="313"/>
            <ac:spMk id="13" creationId="{53492B9F-E3DC-35AF-B303-6C5A984F6FBE}"/>
          </ac:spMkLst>
        </pc:spChg>
        <pc:picChg chg="add mod">
          <ac:chgData name="Mari Powell" userId="S::mari.powell@uwtsd.ac.uk::a1b98dd7-29dc-4131-8e37-1423e6a9ecca" providerId="AD" clId="Web-{5DD72550-64E1-08FF-56B9-9E95A2463B21}" dt="2023-09-26T10:50:29.956" v="210" actId="14100"/>
          <ac:picMkLst>
            <pc:docMk/>
            <pc:sldMk cId="3548623138" sldId="313"/>
            <ac:picMk id="2" creationId="{4CFDBE9E-17FF-72F0-DF1E-C766D7A6EE5D}"/>
          </ac:picMkLst>
        </pc:picChg>
        <pc:picChg chg="del">
          <ac:chgData name="Mari Powell" userId="S::mari.powell@uwtsd.ac.uk::a1b98dd7-29dc-4131-8e37-1423e6a9ecca" providerId="AD" clId="Web-{5DD72550-64E1-08FF-56B9-9E95A2463B21}" dt="2023-09-26T10:49:49.705" v="202"/>
          <ac:picMkLst>
            <pc:docMk/>
            <pc:sldMk cId="3548623138" sldId="313"/>
            <ac:picMk id="9" creationId="{777AE9C9-E7FE-1626-8A57-CA3FFCD31854}"/>
          </ac:picMkLst>
        </pc:picChg>
        <pc:picChg chg="del">
          <ac:chgData name="Mari Powell" userId="S::mari.powell@uwtsd.ac.uk::a1b98dd7-29dc-4131-8e37-1423e6a9ecca" providerId="AD" clId="Web-{5DD72550-64E1-08FF-56B9-9E95A2463B21}" dt="2023-09-26T10:49:55.049" v="204"/>
          <ac:picMkLst>
            <pc:docMk/>
            <pc:sldMk cId="3548623138" sldId="313"/>
            <ac:picMk id="14" creationId="{DE639337-5CF6-45F9-D0FA-14BC4DEAFBB3}"/>
          </ac:picMkLst>
        </pc:picChg>
      </pc:sldChg>
    </pc:docChg>
  </pc:docChgLst>
  <pc:docChgLst>
    <pc:chgData name="Mari Powell" userId="S::mari.powell@uwtsd.ac.uk::a1b98dd7-29dc-4131-8e37-1423e6a9ecca" providerId="AD" clId="Web-{4846C42F-9512-6F42-A186-3F7EFC08581F}"/>
    <pc:docChg chg="addSld delSld modSld">
      <pc:chgData name="Mari Powell" userId="S::mari.powell@uwtsd.ac.uk::a1b98dd7-29dc-4131-8e37-1423e6a9ecca" providerId="AD" clId="Web-{4846C42F-9512-6F42-A186-3F7EFC08581F}" dt="2023-09-26T10:11:53.365" v="5"/>
      <pc:docMkLst>
        <pc:docMk/>
      </pc:docMkLst>
      <pc:sldChg chg="addSp delSp modSp add del replId">
        <pc:chgData name="Mari Powell" userId="S::mari.powell@uwtsd.ac.uk::a1b98dd7-29dc-4131-8e37-1423e6a9ecca" providerId="AD" clId="Web-{4846C42F-9512-6F42-A186-3F7EFC08581F}" dt="2023-09-26T10:11:53.365" v="5"/>
        <pc:sldMkLst>
          <pc:docMk/>
          <pc:sldMk cId="1140382367" sldId="309"/>
        </pc:sldMkLst>
        <pc:spChg chg="add del mod">
          <ac:chgData name="Mari Powell" userId="S::mari.powell@uwtsd.ac.uk::a1b98dd7-29dc-4131-8e37-1423e6a9ecca" providerId="AD" clId="Web-{4846C42F-9512-6F42-A186-3F7EFC08581F}" dt="2023-09-26T10:11:40.615" v="2"/>
          <ac:spMkLst>
            <pc:docMk/>
            <pc:sldMk cId="1140382367" sldId="309"/>
            <ac:spMk id="4" creationId="{BCEE6FEC-8650-AC53-8445-2DD16C07184C}"/>
          </ac:spMkLst>
        </pc:spChg>
        <pc:spChg chg="del">
          <ac:chgData name="Mari Powell" userId="S::mari.powell@uwtsd.ac.uk::a1b98dd7-29dc-4131-8e37-1423e6a9ecca" providerId="AD" clId="Web-{4846C42F-9512-6F42-A186-3F7EFC08581F}" dt="2023-09-26T10:11:45.005" v="4"/>
          <ac:spMkLst>
            <pc:docMk/>
            <pc:sldMk cId="1140382367" sldId="309"/>
            <ac:spMk id="5" creationId="{3D3CB276-2547-A742-B779-EA18C6686794}"/>
          </ac:spMkLst>
        </pc:spChg>
        <pc:graphicFrameChg chg="del">
          <ac:chgData name="Mari Powell" userId="S::mari.powell@uwtsd.ac.uk::a1b98dd7-29dc-4131-8e37-1423e6a9ecca" providerId="AD" clId="Web-{4846C42F-9512-6F42-A186-3F7EFC08581F}" dt="2023-09-26T10:11:38.911" v="1"/>
          <ac:graphicFrameMkLst>
            <pc:docMk/>
            <pc:sldMk cId="1140382367" sldId="309"/>
            <ac:graphicFrameMk id="6" creationId="{00000000-0000-0000-0000-000000000000}"/>
          </ac:graphicFrameMkLst>
        </pc:graphicFrameChg>
        <pc:picChg chg="del">
          <ac:chgData name="Mari Powell" userId="S::mari.powell@uwtsd.ac.uk::a1b98dd7-29dc-4131-8e37-1423e6a9ecca" providerId="AD" clId="Web-{4846C42F-9512-6F42-A186-3F7EFC08581F}" dt="2023-09-26T10:11:41.943" v="3"/>
          <ac:picMkLst>
            <pc:docMk/>
            <pc:sldMk cId="1140382367" sldId="309"/>
            <ac:picMk id="3" creationId="{B37A8475-6273-6ADB-1524-BE7F05C170A9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A23B4D-3749-444F-B44E-376599C04A90}" type="datetimeFigureOut">
              <a:t>9/26/2023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658C89-FFAA-43BF-8BE9-21F449AEE8D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44708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err="1"/>
              <a:t>Sut</a:t>
            </a:r>
            <a:r>
              <a:rPr lang="en-US"/>
              <a:t>?</a:t>
            </a:r>
          </a:p>
          <a:p>
            <a:endParaRPr lang="en-US"/>
          </a:p>
          <a:p>
            <a:r>
              <a:rPr lang="en-US"/>
              <a:t>Mae </a:t>
            </a:r>
            <a:r>
              <a:rPr lang="en-US" err="1"/>
              <a:t>pwysau</a:t>
            </a:r>
            <a:r>
              <a:rPr lang="en-US"/>
              <a:t> MAWR </a:t>
            </a:r>
            <a:r>
              <a:rPr lang="en-US" err="1"/>
              <a:t>ar</a:t>
            </a:r>
            <a:r>
              <a:rPr lang="en-US"/>
              <a:t> </a:t>
            </a:r>
            <a:r>
              <a:rPr lang="en-US" err="1"/>
              <a:t>ein</a:t>
            </a:r>
            <a:r>
              <a:rPr lang="en-US"/>
              <a:t> </a:t>
            </a:r>
            <a:r>
              <a:rPr lang="en-US" err="1"/>
              <a:t>hysgwyddau</a:t>
            </a:r>
            <a:r>
              <a:rPr lang="en-US"/>
              <a:t>!</a:t>
            </a:r>
          </a:p>
          <a:p>
            <a:endParaRPr lang="en-US"/>
          </a:p>
          <a:p>
            <a:r>
              <a:rPr lang="en-US"/>
              <a:t>HOW?</a:t>
            </a:r>
          </a:p>
          <a:p>
            <a:r>
              <a:rPr lang="en-US"/>
              <a:t>One answer is on page 31 of the document itself and it reads ……</a:t>
            </a:r>
          </a:p>
          <a:p>
            <a:endParaRPr lang="en-US"/>
          </a:p>
          <a:p>
            <a:r>
              <a:rPr lang="en-US"/>
              <a:t>So, we have a HUGE responsibility on OUR shoulders!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7BB3B2-CA97-F948-93DC-EE3FA4133FB0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88930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Duolingo – app to help you learn Welsh with 5 minutes daily activities</a:t>
            </a:r>
          </a:p>
          <a:p>
            <a:endParaRPr lang="en-US" dirty="0"/>
          </a:p>
          <a:p>
            <a:r>
              <a:rPr lang="en-US" dirty="0"/>
              <a:t>Say Something in Welsh – aim is to get you speaking Welsh</a:t>
            </a:r>
          </a:p>
          <a:p>
            <a:endParaRPr lang="en-US" dirty="0"/>
          </a:p>
          <a:p>
            <a:r>
              <a:rPr lang="en-US" dirty="0" err="1"/>
              <a:t>Ap</a:t>
            </a:r>
            <a:r>
              <a:rPr lang="en-US" dirty="0"/>
              <a:t> </a:t>
            </a:r>
            <a:r>
              <a:rPr lang="en-US" dirty="0" err="1"/>
              <a:t>Geiriaduron</a:t>
            </a:r>
            <a:r>
              <a:rPr lang="en-US" dirty="0"/>
              <a:t> – Welsh dictionary to help you with translations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2D3D2A-5AB6-B146-ADD0-F24AA7B5D14E}" type="slidenum">
              <a:rPr lang="en-US" smtClean="0"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7497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9824391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6125121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0444483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8B3AB4-BAA7-9875-7B24-1598050424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3D9F40-E212-277C-580A-00FB2B9CA2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99BEE0-62EE-4954-9653-069A1CB02A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F53B3-9B0B-E545-9F4E-9AE247D2295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B4BD97-F0F8-B8D5-C28A-886A3237A8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89CFDC-3B6F-53E4-4253-6C958F193C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BA4F8-554C-1A4E-BD9C-C9E674FCE7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59437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D2C74-6B52-1E62-90F2-BD34D908DB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2A047C-97A8-4F07-F719-17863F3897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2AE8B3-2E3D-6799-A229-8FF4D252B0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F53B3-9B0B-E545-9F4E-9AE247D2295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355FEA-3E1A-9486-70BC-62E49FB3A9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77B6A2-D622-F68A-58FC-AD3AEAC73B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BA4F8-554C-1A4E-BD9C-C9E674FCE7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28273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1F3C9-7D00-F23B-3131-EA9970A2ED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0AE881-7DC4-B523-F95E-4BE75A68BC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BB2D09-D88C-8B67-74D4-8DCF2A3C6E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F53B3-9B0B-E545-9F4E-9AE247D2295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872B1A-7359-6CD7-5EFE-E3914AD479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AA0E4C-14A5-A7B0-2285-E0320BA719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BA4F8-554C-1A4E-BD9C-C9E674FCE7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27760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6FB00-7335-CB48-4C73-88936DA2B0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2D4E38-874F-5C7A-B694-F65BDA5837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4D277A-B717-0EFC-B0F7-F178582DDE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B58467-123E-0940-8B30-FA9F266288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F53B3-9B0B-E545-9F4E-9AE247D2295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EA2ADF-B136-6FAF-D842-77A2B84270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4DA6B5-FF6B-63B9-046A-06A308C7D0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BA4F8-554C-1A4E-BD9C-C9E674FCE7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58926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FB1CC-773E-B1A6-3704-E814F7DA6D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99FE40-8118-89E5-5CC8-E2870EFEDC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CB3961-D0EE-CFB9-F1E0-460663F314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9A0EEF3-30E4-CEDC-57EB-9364EE70858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B9D02C6-FB58-98FF-D58B-1BD56DA261A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A9DBEFE-C7C7-F114-DB7F-B25ADC8643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F53B3-9B0B-E545-9F4E-9AE247D2295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207FF7-153E-2C60-991E-C4CAE32F69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E666588-F139-E2A6-35FD-0D749A09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BA4F8-554C-1A4E-BD9C-C9E674FCE7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31489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10E02-0690-2AAA-24CD-030E06027A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852817B-42DF-8475-1C0F-072F393F74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F53B3-9B0B-E545-9F4E-9AE247D2295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9C45AFF-6D18-95F3-73A4-6DE9AD8FED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61FE39-BF07-3622-FC52-3B2AED52B2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BA4F8-554C-1A4E-BD9C-C9E674FCE7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145344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91EC187-6D32-3520-F0E0-EF88F2620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F53B3-9B0B-E545-9F4E-9AE247D2295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9352C4-3D13-5197-10B0-A03CF9D59A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E360BD-8C28-B6B9-43EA-8AF9E0D144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BA4F8-554C-1A4E-BD9C-C9E674FCE7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463913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E22918-34DD-68B4-4EAA-12BF69324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428CA3-943E-A726-E371-29D350A18C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C597C8-DAF4-7024-AD45-DA8C734E61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64CE25-B660-1AE8-15BF-AFCE99629D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F53B3-9B0B-E545-9F4E-9AE247D2295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F6836A-4F49-F497-75A2-CD92F1D144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FCF978-E00E-151A-4655-7313C6B32E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BA4F8-554C-1A4E-BD9C-C9E674FCE7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952702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3DB6E-463D-89E2-2C3E-AE969F0183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41A55EE-4A8B-F2D6-5048-728AE20642A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FE6ED4-DC88-0DF5-8EB8-7CC5866C00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232DCF-26C4-17ED-D906-2DB261B769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F53B3-9B0B-E545-9F4E-9AE247D2295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0BA9A5-F784-113E-E1D7-823721FC82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0DFD71-3B44-14DD-D23E-36718FD820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BA4F8-554C-1A4E-BD9C-C9E674FCE7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1946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979862-0EF9-111B-D2E5-79FC60F7F1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BCA41E-F50D-5E37-C9FE-10B57C55EC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BAAC5B-9CD5-B0A6-BA4B-CE4293EC4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F53B3-9B0B-E545-9F4E-9AE247D2295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9946F9-EDC6-B873-80DB-A01B88DEE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2E7556-C712-7215-C0AC-A978876230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BA4F8-554C-1A4E-BD9C-C9E674FCE7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541327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362FC02-20C2-975D-98B5-9E2C3C5ACD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61773E-43BA-409C-33D8-EAC41CB15B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F2286A-31AB-7CCD-C217-8AAE90AC18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F53B3-9B0B-E545-9F4E-9AE247D2295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9D676A-C260-F472-AC04-A4E8463EA2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CB30F4-BE92-F943-70B8-99F50C409E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BA4F8-554C-1A4E-BD9C-C9E674FCE7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547503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1178314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Shape 10" descr="paint_transparent1.png"/>
          <p:cNvPicPr preferRelativeResize="0"/>
          <p:nvPr/>
        </p:nvPicPr>
        <p:blipFill rotWithShape="1">
          <a:blip r:embed="rId2">
            <a:alphaModFix/>
          </a:blip>
          <a:srcRect l="55211"/>
          <a:stretch/>
        </p:blipFill>
        <p:spPr>
          <a:xfrm>
            <a:off x="0" y="0"/>
            <a:ext cx="5460901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Shape 11"/>
          <p:cNvSpPr txBox="1">
            <a:spLocks noGrp="1"/>
          </p:cNvSpPr>
          <p:nvPr>
            <p:ph type="ctrTitle"/>
          </p:nvPr>
        </p:nvSpPr>
        <p:spPr>
          <a:xfrm>
            <a:off x="4277500" y="4382967"/>
            <a:ext cx="7000400" cy="1546400"/>
          </a:xfrm>
          <a:prstGeom prst="rect">
            <a:avLst/>
          </a:prstGeom>
        </p:spPr>
        <p:txBody>
          <a:bodyPr lIns="91425" tIns="91425" rIns="91425" bIns="91425" anchor="b" anchorCtr="0"/>
          <a:lstStyle>
            <a:lvl1pPr lvl="0" algn="r">
              <a:spcBef>
                <a:spcPts val="0"/>
              </a:spcBef>
              <a:buClr>
                <a:srgbClr val="FFFFFF"/>
              </a:buClr>
              <a:buSzPct val="100000"/>
              <a:buFont typeface="Lato Light"/>
              <a:defRPr sz="5000">
                <a:solidFill>
                  <a:srgbClr val="FFFFFF"/>
                </a:solidFill>
                <a:latin typeface="Lato Light"/>
                <a:ea typeface="Lato Light"/>
                <a:cs typeface="Lato Light"/>
                <a:sym typeface="Lato Light"/>
              </a:defRPr>
            </a:lvl1pPr>
            <a:lvl2pPr lvl="1" algn="r">
              <a:spcBef>
                <a:spcPts val="0"/>
              </a:spcBef>
              <a:buClr>
                <a:srgbClr val="FFFFFF"/>
              </a:buClr>
              <a:buSzPct val="100000"/>
              <a:buFont typeface="Lato Light"/>
              <a:defRPr sz="5000">
                <a:solidFill>
                  <a:srgbClr val="FFFFFF"/>
                </a:solidFill>
                <a:latin typeface="Lato Light"/>
                <a:ea typeface="Lato Light"/>
                <a:cs typeface="Lato Light"/>
                <a:sym typeface="Lato Light"/>
              </a:defRPr>
            </a:lvl2pPr>
            <a:lvl3pPr lvl="2" algn="r">
              <a:spcBef>
                <a:spcPts val="0"/>
              </a:spcBef>
              <a:buClr>
                <a:srgbClr val="FFFFFF"/>
              </a:buClr>
              <a:buSzPct val="100000"/>
              <a:buFont typeface="Lato Light"/>
              <a:defRPr sz="5000">
                <a:solidFill>
                  <a:srgbClr val="FFFFFF"/>
                </a:solidFill>
                <a:latin typeface="Lato Light"/>
                <a:ea typeface="Lato Light"/>
                <a:cs typeface="Lato Light"/>
                <a:sym typeface="Lato Light"/>
              </a:defRPr>
            </a:lvl3pPr>
            <a:lvl4pPr lvl="3" algn="r">
              <a:spcBef>
                <a:spcPts val="0"/>
              </a:spcBef>
              <a:buClr>
                <a:srgbClr val="FFFFFF"/>
              </a:buClr>
              <a:buSzPct val="100000"/>
              <a:buFont typeface="Lato Light"/>
              <a:defRPr sz="5000">
                <a:solidFill>
                  <a:srgbClr val="FFFFFF"/>
                </a:solidFill>
                <a:latin typeface="Lato Light"/>
                <a:ea typeface="Lato Light"/>
                <a:cs typeface="Lato Light"/>
                <a:sym typeface="Lato Light"/>
              </a:defRPr>
            </a:lvl4pPr>
            <a:lvl5pPr lvl="4" algn="r">
              <a:spcBef>
                <a:spcPts val="0"/>
              </a:spcBef>
              <a:buClr>
                <a:srgbClr val="FFFFFF"/>
              </a:buClr>
              <a:buSzPct val="100000"/>
              <a:buFont typeface="Lato Light"/>
              <a:defRPr sz="5000">
                <a:solidFill>
                  <a:srgbClr val="FFFFFF"/>
                </a:solidFill>
                <a:latin typeface="Lato Light"/>
                <a:ea typeface="Lato Light"/>
                <a:cs typeface="Lato Light"/>
                <a:sym typeface="Lato Light"/>
              </a:defRPr>
            </a:lvl5pPr>
            <a:lvl6pPr lvl="5" algn="r">
              <a:spcBef>
                <a:spcPts val="0"/>
              </a:spcBef>
              <a:buClr>
                <a:srgbClr val="FFFFFF"/>
              </a:buClr>
              <a:buSzPct val="100000"/>
              <a:buFont typeface="Lato Light"/>
              <a:defRPr sz="5000">
                <a:solidFill>
                  <a:srgbClr val="FFFFFF"/>
                </a:solidFill>
                <a:latin typeface="Lato Light"/>
                <a:ea typeface="Lato Light"/>
                <a:cs typeface="Lato Light"/>
                <a:sym typeface="Lato Light"/>
              </a:defRPr>
            </a:lvl6pPr>
            <a:lvl7pPr lvl="6" algn="r">
              <a:spcBef>
                <a:spcPts val="0"/>
              </a:spcBef>
              <a:buClr>
                <a:srgbClr val="FFFFFF"/>
              </a:buClr>
              <a:buSzPct val="100000"/>
              <a:buFont typeface="Lato Light"/>
              <a:defRPr sz="5000">
                <a:solidFill>
                  <a:srgbClr val="FFFFFF"/>
                </a:solidFill>
                <a:latin typeface="Lato Light"/>
                <a:ea typeface="Lato Light"/>
                <a:cs typeface="Lato Light"/>
                <a:sym typeface="Lato Light"/>
              </a:defRPr>
            </a:lvl7pPr>
            <a:lvl8pPr lvl="7" algn="r">
              <a:spcBef>
                <a:spcPts val="0"/>
              </a:spcBef>
              <a:buClr>
                <a:srgbClr val="FFFFFF"/>
              </a:buClr>
              <a:buSzPct val="100000"/>
              <a:buFont typeface="Lato Light"/>
              <a:defRPr sz="5000">
                <a:solidFill>
                  <a:srgbClr val="FFFFFF"/>
                </a:solidFill>
                <a:latin typeface="Lato Light"/>
                <a:ea typeface="Lato Light"/>
                <a:cs typeface="Lato Light"/>
                <a:sym typeface="Lato Light"/>
              </a:defRPr>
            </a:lvl8pPr>
            <a:lvl9pPr lvl="8" algn="r">
              <a:spcBef>
                <a:spcPts val="0"/>
              </a:spcBef>
              <a:buClr>
                <a:srgbClr val="FFFFFF"/>
              </a:buClr>
              <a:buSzPct val="100000"/>
              <a:buFont typeface="Lato Light"/>
              <a:defRPr sz="5000">
                <a:solidFill>
                  <a:srgbClr val="FFFFFF"/>
                </a:solidFill>
                <a:latin typeface="Lato Light"/>
                <a:ea typeface="Lato Light"/>
                <a:cs typeface="Lato Light"/>
                <a:sym typeface="Lato Light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70503221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21E36-258A-744F-8E28-C4DD2CA3CB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9A85FE-D81F-8140-8B43-5141B4A74B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44714F-DA55-AD42-847C-1E4933E3A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87A646-DE7D-1E48-A00B-9000A170C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55AB11-7EB1-4A45-9004-98A134489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03340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E5122-F529-3145-8377-8C08F19E8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0C7A8-5A77-6643-8BBD-DACC799179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D4DA1-D58F-FD4F-96E0-5F1AF65FE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13FBC-33EF-B642-9A6B-5D2C11517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66070B-099A-5942-92F0-0927E7002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81990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C183F-8258-014D-9FE1-44FEA1958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149B7-02E2-BA42-B892-BF6F60DD5A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7B5DB-B2F3-6E44-9D8D-4499547D5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88DCB9-522C-AF44-BF1C-8BF5D4E14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A909F-EA31-D146-9919-1C6397AAC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03539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C2AF4-5DB0-3843-9CCE-08A7FF10B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B4563-EAA1-2A48-AC00-1618C41451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A93AFB-ECCD-264B-8901-755211C6F5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820309-3E9C-3549-8E2A-D4B882918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75D2C6-854F-6141-9FBB-0D9EA3B91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04EB76-D6CB-5046-B7A7-F73B9757A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68236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5E4F6-2BBF-0040-8937-E43FC2319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BF7AE7-5690-BA40-8F85-081C2411C7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FD53F8-F20D-6648-94DB-24F2D6B048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CF48BE-840A-354E-985B-938872C87D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4E1F12-06CE-3E4D-B04B-6878E45E4C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7A50B-B9A9-FD42-8016-9FE416F5D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90A23E-FFAA-404F-9362-7A7466544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B14D4E-8EBC-184B-8696-B6AF76D9C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13668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B6243-FDC9-3A4D-B9A2-00F2539F2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9F033B-45B6-DD45-9A63-FC9CA6C24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6885AE-0AAF-BD4D-9CA4-E86457DB5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48F9E4-E40D-C34E-B4CD-719337ECA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0306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21345E-474B-7D4C-B1DC-6DC1254FA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8C1116-5F6C-3247-9AF7-C0320B6A2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C2D4F7-2E1B-4847-8F56-804EED9C5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24134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FCC18-93DB-B04D-8429-36C2A7C05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A7C249-118A-2F4C-8132-C37971770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23D43A-544E-7944-B147-285D07648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082439-CE70-0A49-A938-12781137C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E06E82-9DDE-7C48-9025-A5A36C21A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4D3BE1-AF1F-BC43-9203-58D884B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80318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BFCB3-3B1D-EB48-8DBD-903BE432B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1D476E-CF00-4B48-8AD8-84DD16AFC7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A9E796-C39F-8142-A4BF-D6DE356E3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190995-14ED-4B4D-907C-C48D427173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6CBA58-E2A7-AB4D-8819-A8EC2085F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1AC2EC-5960-A443-BE28-ABE2F55D6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08664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7B370-DCE1-A347-A9D3-E8A12A10E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F632AC-95D8-F04F-B625-F80AF5684F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0CC9E9-2045-B940-9CF2-61AB648FC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8CF72-C0E8-0940-BD3A-AB58DA88C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6F6DA-6A00-D945-8F23-FF48C6E49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05289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EC7C48-30D0-4A41-8832-735370DFFC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9F9292-0858-324A-ABB0-04732F07A2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D66580-C556-B042-8E77-0A250A958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2E853-2A34-D14F-BEF6-27718F264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F4D078-8130-F840-BAD2-59F401613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97315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79402335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491C-A66E-F245-8BAA-7A49407C41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6AC6C8-A94D-4C44-B275-D030039D23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0B5A9-9638-4844-8AAF-41D2E74215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23637-61C8-584F-B050-A25E34164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DB1B9-C477-204A-B528-442611B59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93904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9515E-5DFF-424D-94A4-D5190819F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18EBB-7AFC-7542-BA17-2EE162538E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FD5E9-CC1E-7D43-B714-3B133C753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799D4A-D859-4E47-BCA9-290EDF527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600A40-904E-1B44-8D19-A978E4617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03450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D7F25-B61A-4D47-8515-E9C71A269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857AA7-9527-A742-B08E-175C34181D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9A7A8D-73E4-DD4C-BB51-73A21255B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6D0409-B91F-EF4C-96D8-FF009129D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6988A-75FE-9D45-9AF2-965EC0C72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32639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28D8F-B697-FA42-AE47-A43FB3332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1BA54-2445-0641-B9AF-152AC803A4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57B0F6-FC65-3749-828D-C83A98175C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072FFF-1819-4C44-9F72-4A33FC88F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4A720F-8914-C546-BE4E-6E26996B1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D2EE4D-BBA7-404A-9CB5-83565C039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02362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3F58E-A11D-B741-B0E5-9B6B60235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77888B-865C-244E-B1C0-F18415E288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52040B-7E07-3749-B19C-5A5ABD7748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365093-1EDB-ED49-B060-845977DEBE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1DDE93-652E-7C45-B89D-941C4CC042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64B90D-7524-2042-BF47-0236FB47D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5BD4B2-051F-9D49-8F78-18EA36C19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B16DE5-9746-5E46-ACD6-8D5E5606B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26671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BD27D-1066-F449-AD86-B3AAF60C2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F95E49-5C74-BD44-BC37-F0D5894A3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514934-6888-7F49-9143-F1CE5EEC1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717C9-11E5-B244-82A4-E9A86A371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78203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62D232-7050-614A-9D70-9DDF54C60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D571D6-1240-B144-9CBC-632E5A7DD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A92286-3F96-2245-817E-D74E8322B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81355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59F71-ED8C-6043-8E1C-A04C5207C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1F98B-F51B-B54D-AD29-87EA886C6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9CB15B-1787-1F42-BDE2-BA504A172D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FEE05-DA5E-8C4C-B0D2-C998DD7B5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86403E-4B92-A84F-AE1C-18ABE77BD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B74F24-4A19-C943-ABAD-A15CBA471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02599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0B640-BB55-B046-A837-D4053DE9B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447717-512A-B347-A492-E7C7BACF9F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D8AABB-86D9-2E4E-896F-104F5EEED4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22D019-4E94-4642-AEC0-241A737BF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39404C-BB7C-FA4A-81A2-DBF661D1D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B41BD9-3F34-A543-8E34-2D74148EF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00763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BA83B-D677-3D46-B647-D3559F52A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2142-7170-0044-9A9B-BA96C0326A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7AAE8-B484-BC4F-956A-E350959A5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466B26-F9BB-D442-870D-0C2838B97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E84345-948F-4045-8C5D-2D5D8035B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04182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634E23-2A2E-E842-97CB-8F7633A178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95A4E1-D8E9-3640-87C3-3118CA32F8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515005-7A3B-974F-8716-B2BD94064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746D69-5D24-634D-875D-4F76F2EFB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B1A992-E0EA-9B41-BF1F-A4F8D57A0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94957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 dirty="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457508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41465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9EBA6-07B6-3B4A-9A17-728C50BC70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5A5263-05F9-F64F-8489-E2729F95F2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3E02C-FFFF-F644-B1DA-CED1C90D43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48734-98F5-B043-8735-EA202D954DF3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17AFBF-4B5E-A24A-ABA6-F09CEADA54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2807CA-2F78-2143-A591-2F1D2C1FE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541C6-0AC0-0A44-BC01-AD6087900A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324849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B86AA7-9495-FA44-B641-3209435AA9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C3046D-9FE8-6A4F-9765-273EBBDBF7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9FAC8E-22F4-2948-92F7-0EAA3869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48734-98F5-B043-8735-EA202D954DF3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CDED69-1EBE-3E43-A2DA-8B941AF5D6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995E4A-B973-1C48-867A-743991105C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541C6-0AC0-0A44-BC01-AD6087900A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564209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A072EB-230F-E748-9C65-24C0811A59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0BE2C0-85BD-6343-AA13-440DE11E4F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F88E0B-6FEA-444E-B1E1-747C185D58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48734-98F5-B043-8735-EA202D954DF3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140C67-8567-DD44-923A-4945BF2C29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AD2DF6-3060-8349-9CF4-093CEB16D1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541C6-0AC0-0A44-BC01-AD6087900A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151082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9031CE-613C-2D4D-B1B8-3B94C43ED7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689320-9F31-F144-B5DA-407BDCE0B3C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2AB93D-0656-9F4D-9677-255C49A169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98B8EE-4690-3F40-98CB-21B8CB7566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48734-98F5-B043-8735-EA202D954DF3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DAEB36-6A2A-2B4B-B80E-30628112E7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B38134-3882-DD48-931C-33B2324A94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541C6-0AC0-0A44-BC01-AD6087900A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9511174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27C951-FFEB-EB4E-8262-E11E5CB2E5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D2AB3B-C3AB-0144-96A4-7F50E80DDC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8E07E1-43BA-E74C-A15A-C99310FA5C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3A7ABD1-1178-ED47-90D5-B9E797F08E1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D1AF97-E170-414A-8A3C-0A426A94F21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DC29AE7-96E4-8C4B-B3D3-2B744A63D0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48734-98F5-B043-8735-EA202D954DF3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18F66C-31AC-3342-A3EB-10E07DA2B0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1CFCFE3-6C78-804B-BE1E-6C988A0979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541C6-0AC0-0A44-BC01-AD6087900A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6644501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EDE77-E864-9C46-81FA-4C8C370EC5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B4BBD8E-8FA1-6446-B336-DF1BE22A5A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48734-98F5-B043-8735-EA202D954DF3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501E94A-C1D3-EB40-AA0B-75BD2572DE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DC52D7-A332-9C4A-89A0-BACD7B5EF9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541C6-0AC0-0A44-BC01-AD6087900A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120426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22248A4-A200-124B-895C-1A78284CAF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48734-98F5-B043-8735-EA202D954DF3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9306613-0B4D-514C-8D17-EDB401D017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32B6A6F-1F24-364B-BEC5-9F872E42E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541C6-0AC0-0A44-BC01-AD6087900A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4971953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DC97D-5173-BA43-BE11-B79364C751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BD20F2-FCEC-3A46-BCA5-86C0DBC8E1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B0570B-63C6-7C4F-B484-F1389D16C3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6C2AA0-8A9C-6A48-8F51-C1185A15DD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48734-98F5-B043-8735-EA202D954DF3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8A9E35D-C150-2D45-9BB9-5568684C64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4F7AAE-97DD-EA4F-86EB-3E9221C424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541C6-0AC0-0A44-BC01-AD6087900A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095776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114FE-DB44-4846-9F9F-FD3549543B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C851682-1EA5-FB4B-91B7-C392A321FD5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4FA30A-025A-5E4C-B2F5-1B355C764E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7D8156-E1BB-7F49-B8E4-5590A89A8C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48734-98F5-B043-8735-EA202D954DF3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E3C1B2-DE23-454F-9CE1-08D3F0766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0EC0FF-F4BB-E642-AFD4-6E9078317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541C6-0AC0-0A44-BC01-AD6087900A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08710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ADE258-67C4-E942-BA88-0812E2ACA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E5AC01-6E9B-7343-9720-6DECA7DDC4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4C4DC4-4477-7B49-B74D-CB82C9A3DA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48734-98F5-B043-8735-EA202D954DF3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3614E5-D033-F542-9E00-82E851EBB3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CD5DC-7CC7-8245-9DC5-9008DE301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541C6-0AC0-0A44-BC01-AD6087900A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50511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B2A49F0-AAEA-734E-8A9D-E0DF6DA404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4C7D0F-A118-FA49-A1A5-FC9F3EE563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10A380-60C3-4543-A3AD-48934B15BB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48734-98F5-B043-8735-EA202D954DF3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CED287-8FD1-4F47-9D09-7676477844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F93A5B-671C-E544-8EA9-320DDD07AA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541C6-0AC0-0A44-BC01-AD6087900A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6396725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1596267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8100E-2615-814F-A8EC-549A96974E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C91D99-AD84-C34A-BC1F-13F71A3648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70B500-E1B2-EC43-9C51-C08C38D721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5890AF-3E63-5C4A-8AAB-758424E937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C353AC-3BDB-DF46-97FB-2C2CA99F5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576946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F9529-7A4B-9A45-8417-8295F8E284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BF2177-6B57-4246-8124-78C79594D7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40FCB6-6B7B-5B45-BEC1-52C0D0348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4E2866-4096-5C41-B819-9332298C3E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D01032-3704-5546-A928-73AB8E4261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4858252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64DB2-2226-7844-A78E-185311C7A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42C6C5-2ACE-B64E-9319-531842316F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E02A7F-DD17-8A46-8347-6EAAB3DF6C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0FE974-1A7A-C74C-A2DD-616671AEC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09D10B-0384-A842-AC03-00A5B0862E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3523447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81D40-AE92-624A-A8F2-CF259C0C5C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AED405-B1B4-D646-9B6D-BE86B39B3D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376705-6429-D045-B928-A49A139090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E40595-535A-9E40-9FD2-AB1FD4AFAD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48B91C-509F-7E4D-8792-A5F5CC8D2D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2EB51A-E57A-A44F-942B-4AEDDE1220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2351198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C441EA-A0F5-D64E-B633-6808F079F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F24CCC-8439-094E-B8AD-7E33175756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58D794-41F2-B744-82AF-D0A58ED9AF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0D6458-6EA2-4E44-A040-212D3C5D4B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BECA28-BEA8-2E4B-A0CF-0A4E56CD5B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E8EB2E-73EC-F043-BB32-BA65BD9141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BAC419-7BB7-CE41-A192-A24E486446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8D0481-F1FF-804A-8DEF-A9A03806F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942213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D5B7E-0944-5D43-809D-E6FD8FC88A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31180D-FA35-E445-8972-47F1056AA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7EE7E7-0CF9-FF45-9DB1-4F326344E6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E9966B-F45F-EE40-A1BD-C8CECEF460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787802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61BC316-8385-DB49-8027-AA0099E1F6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695DE3D-87CD-EA46-9051-255C65A97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556E91-1A36-4F47-BE87-5B9817C11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181433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C0149-6483-B54F-AB41-2FE279F4B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3B4536-0566-2741-81E1-15057ABE1F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2E04CB-3293-D144-B9A3-C5EB27050B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C2D7A7-B605-B241-BDF9-AC29A2A2B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5B26E8-8B3D-DA44-8225-E21392BFD1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7EA2E9-8E8D-264A-B978-E45621FCD7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7183944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7BFE6-0608-D040-A517-5DFFB89EB2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ECA95B5-4D03-6E4C-ACED-FDB823034A4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0B7519-A6C1-844C-9F98-C0AC3C3F3C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F5D8E2-D9CF-2E47-A6B5-35419959CD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34C561-11CF-FA47-98CA-C53896A3B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3F72E4-2CE2-0247-9605-0B86B60C12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4620246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F6BE1-6244-C34B-9EDA-92C06C496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B65921-4E83-AD44-8936-D34BF784D3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F593F-17E0-AC4C-8F55-9C2B8695D7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45E030-017A-864D-8E26-25E3507B9B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789906-D842-0041-82A3-EB8A307A41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248666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A56316-AD8E-A945-B432-51CD498DFC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2EC137-1B81-B94A-A986-F4CBFAD4CB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EA7B9-8A67-344C-8618-722563DC1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88FED5-99B6-0841-A8FC-715DF190D7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F5FD8D-4E6F-D24A-8247-32DCB3D5C7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807943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88386022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00160817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77534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/><Relationship Id="rId13" Type="http://schemas.openxmlformats.org/officeDocument/2006/relationships/slideLayout" Target="../slideLayouts/slideLayout49.xml"/><Relationship Id="rId3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3.xml"/><Relationship Id="rId12" Type="http://schemas.openxmlformats.org/officeDocument/2006/relationships/slideLayout" Target="../slideLayouts/slideLayout48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11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1.xml"/><Relationship Id="rId10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45.xml"/><Relationship Id="rId1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7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52.xml"/><Relationship Id="rId7" Type="http://schemas.openxmlformats.org/officeDocument/2006/relationships/slideLayout" Target="../slideLayouts/slideLayout56.xml"/><Relationship Id="rId12" Type="http://schemas.openxmlformats.org/officeDocument/2006/relationships/slideLayout" Target="../slideLayouts/slideLayout61.xml"/><Relationship Id="rId2" Type="http://schemas.openxmlformats.org/officeDocument/2006/relationships/slideLayout" Target="../slideLayouts/slideLayout51.xml"/><Relationship Id="rId1" Type="http://schemas.openxmlformats.org/officeDocument/2006/relationships/slideLayout" Target="../slideLayouts/slideLayout50.xml"/><Relationship Id="rId6" Type="http://schemas.openxmlformats.org/officeDocument/2006/relationships/slideLayout" Target="../slideLayouts/slideLayout55.xml"/><Relationship Id="rId11" Type="http://schemas.openxmlformats.org/officeDocument/2006/relationships/slideLayout" Target="../slideLayouts/slideLayout60.xml"/><Relationship Id="rId5" Type="http://schemas.openxmlformats.org/officeDocument/2006/relationships/slideLayout" Target="../slideLayouts/slideLayout54.xml"/><Relationship Id="rId10" Type="http://schemas.openxmlformats.org/officeDocument/2006/relationships/slideLayout" Target="../slideLayouts/slideLayout59.xml"/><Relationship Id="rId4" Type="http://schemas.openxmlformats.org/officeDocument/2006/relationships/slideLayout" Target="../slideLayouts/slideLayout53.xml"/><Relationship Id="rId9" Type="http://schemas.openxmlformats.org/officeDocument/2006/relationships/slideLayout" Target="../slideLayouts/slideLayout58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9.xml"/><Relationship Id="rId13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4.xml"/><Relationship Id="rId7" Type="http://schemas.openxmlformats.org/officeDocument/2006/relationships/slideLayout" Target="../slideLayouts/slideLayout68.xml"/><Relationship Id="rId12" Type="http://schemas.openxmlformats.org/officeDocument/2006/relationships/slideLayout" Target="../slideLayouts/slideLayout73.xml"/><Relationship Id="rId2" Type="http://schemas.openxmlformats.org/officeDocument/2006/relationships/slideLayout" Target="../slideLayouts/slideLayout63.xml"/><Relationship Id="rId1" Type="http://schemas.openxmlformats.org/officeDocument/2006/relationships/slideLayout" Target="../slideLayouts/slideLayout62.xml"/><Relationship Id="rId6" Type="http://schemas.openxmlformats.org/officeDocument/2006/relationships/slideLayout" Target="../slideLayouts/slideLayout67.xml"/><Relationship Id="rId11" Type="http://schemas.openxmlformats.org/officeDocument/2006/relationships/slideLayout" Target="../slideLayouts/slideLayout72.xml"/><Relationship Id="rId5" Type="http://schemas.openxmlformats.org/officeDocument/2006/relationships/slideLayout" Target="../slideLayouts/slideLayout66.xml"/><Relationship Id="rId15" Type="http://schemas.openxmlformats.org/officeDocument/2006/relationships/theme" Target="../theme/theme6.xml"/><Relationship Id="rId10" Type="http://schemas.openxmlformats.org/officeDocument/2006/relationships/slideLayout" Target="../slideLayouts/slideLayout71.xml"/><Relationship Id="rId4" Type="http://schemas.openxmlformats.org/officeDocument/2006/relationships/slideLayout" Target="../slideLayouts/slideLayout65.xml"/><Relationship Id="rId9" Type="http://schemas.openxmlformats.org/officeDocument/2006/relationships/slideLayout" Target="../slideLayouts/slideLayout70.xml"/><Relationship Id="rId14" Type="http://schemas.openxmlformats.org/officeDocument/2006/relationships/slideLayout" Target="../slideLayouts/slideLayout7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8" r:id="rId2"/>
    <p:sldLayoutId id="2147483724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76FCCE-4E81-C346-5085-98780112CB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222D20-D33A-64C1-D6A0-6E5713A8E1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D20C98-1311-C733-9540-56ED13EF8E7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EF53B3-9B0B-E545-9F4E-9AE247D2295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5EEC15-D1C4-A845-18AA-1F5D0B39D81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E5C10E-84DB-282D-1119-305FC5D4C3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1BA4F8-554C-1A4E-BD9C-C9E674FCE7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9024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  <p:sldLayoutId id="2147483713" r:id="rId12"/>
    <p:sldLayoutId id="2147483727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9ADC0F-DE53-F44F-AC8C-2063EF3D4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6206BB-A73C-D24B-8626-7287FD41E8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B078E7-A428-B849-BD99-38E389C5F8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17EA71-8E3E-D345-AC07-8659220743B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941326-34A7-934C-9037-F78B8AE78D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C39CF-0EDC-CA40-8AD9-DB3D7BB27E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827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78FBBC-A5C3-0643-83F1-4FF45A422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D138BD-40F1-FB43-85F0-793EDF1EC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883070-A2B3-F647-8A3B-611739201E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06347F-A5C9-7442-8238-E1D634B479D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1D7C5-44CB-E145-B065-8C4BF53725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357E9B-4793-C74C-914C-51CDAD6519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097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  <p:sldLayoutId id="2147483676" r:id="rId12"/>
    <p:sldLayoutId id="214748366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2505F9A-372F-C545-8FBA-8ACA5072D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9DDEAF-F03F-C24F-B92F-53555BE799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1EBE1A-430C-E748-8B58-AAA7340EE2E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548734-98F5-B043-8735-EA202D954DF3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CA734A-95A4-C94D-AE7D-AA6DE2FB449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E8A474-E272-204F-9506-E382EDE9F7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8541C6-0AC0-0A44-BC01-AD6087900A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0685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72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07AA64-29B6-394B-B11D-F14F626B1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3DA121-F1AE-CD49-A877-75002E3143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3E210B-CCBD-A04B-9CFA-4911C16E0A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5F4030-F86C-464A-AD6E-1B86E04A34E6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BBC844-142D-E54E-8DAB-FDFA0FA110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A99A35-007C-4247-9D24-6385609F175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945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660" r:id="rId12"/>
    <p:sldLayoutId id="2147483661" r:id="rId13"/>
    <p:sldLayoutId id="2147483662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gov.wales/sites/default/files/publications/2018-12/cymraeg-2050-welsh-language-strategy.pdf" TargetMode="Externa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J0f5wT9dCpY" TargetMode="External"/><Relationship Id="rId7" Type="http://schemas.openxmlformats.org/officeDocument/2006/relationships/image" Target="../media/image10.jpeg"/><Relationship Id="rId2" Type="http://schemas.openxmlformats.org/officeDocument/2006/relationships/hyperlink" Target="https://youtu.be/h-zu72YpXKY" TargetMode="External"/><Relationship Id="rId1" Type="http://schemas.openxmlformats.org/officeDocument/2006/relationships/slideLayout" Target="../slideLayouts/slideLayout38.xml"/><Relationship Id="rId6" Type="http://schemas.openxmlformats.org/officeDocument/2006/relationships/image" Target="../media/image9.jpeg"/><Relationship Id="rId5" Type="http://schemas.openxmlformats.org/officeDocument/2006/relationships/hyperlink" Target="https://www.youtube.com/watch?v=EFSmzXCY1m4" TargetMode="External"/><Relationship Id="rId4" Type="http://schemas.openxmlformats.org/officeDocument/2006/relationships/hyperlink" Target="https://youtu.be/_xlgp8PfRqw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3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4a"/><Relationship Id="rId13" Type="http://schemas.openxmlformats.org/officeDocument/2006/relationships/slideLayout" Target="../slideLayouts/slideLayout40.xml"/><Relationship Id="rId18" Type="http://schemas.openxmlformats.org/officeDocument/2006/relationships/image" Target="../media/image19.png"/><Relationship Id="rId3" Type="http://schemas.microsoft.com/office/2007/relationships/media" Target="../media/media2.m4a"/><Relationship Id="rId7" Type="http://schemas.microsoft.com/office/2007/relationships/media" Target="../media/media4.m4a"/><Relationship Id="rId12" Type="http://schemas.openxmlformats.org/officeDocument/2006/relationships/audio" Target="../media/media6.m4a"/><Relationship Id="rId17" Type="http://schemas.openxmlformats.org/officeDocument/2006/relationships/image" Target="../media/image18.png"/><Relationship Id="rId2" Type="http://schemas.openxmlformats.org/officeDocument/2006/relationships/audio" Target="../media/media1.m4a"/><Relationship Id="rId16" Type="http://schemas.openxmlformats.org/officeDocument/2006/relationships/image" Target="../media/image17.png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11" Type="http://schemas.microsoft.com/office/2007/relationships/media" Target="../media/media6.m4a"/><Relationship Id="rId5" Type="http://schemas.microsoft.com/office/2007/relationships/media" Target="../media/media3.m4a"/><Relationship Id="rId15" Type="http://schemas.openxmlformats.org/officeDocument/2006/relationships/image" Target="../media/image16.png"/><Relationship Id="rId10" Type="http://schemas.openxmlformats.org/officeDocument/2006/relationships/audio" Target="../media/media5.m4a"/><Relationship Id="rId19" Type="http://schemas.openxmlformats.org/officeDocument/2006/relationships/image" Target="../media/image20.png"/><Relationship Id="rId4" Type="http://schemas.openxmlformats.org/officeDocument/2006/relationships/audio" Target="../media/media2.m4a"/><Relationship Id="rId9" Type="http://schemas.microsoft.com/office/2007/relationships/media" Target="../media/media5.m4a"/><Relationship Id="rId14" Type="http://schemas.openxmlformats.org/officeDocument/2006/relationships/image" Target="../media/image15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6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6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6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6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5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51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tiff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5.xml"/><Relationship Id="rId6" Type="http://schemas.openxmlformats.org/officeDocument/2006/relationships/image" Target="../media/image2.png"/><Relationship Id="rId5" Type="http://schemas.openxmlformats.org/officeDocument/2006/relationships/image" Target="../media/image29.jpeg"/><Relationship Id="rId4" Type="http://schemas.openxmlformats.org/officeDocument/2006/relationships/image" Target="../media/image28.tiff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jpeg"/><Relationship Id="rId3" Type="http://schemas.openxmlformats.org/officeDocument/2006/relationships/image" Target="../media/image31.tiff"/><Relationship Id="rId7" Type="http://schemas.openxmlformats.org/officeDocument/2006/relationships/image" Target="../media/image35.jpeg"/><Relationship Id="rId2" Type="http://schemas.openxmlformats.org/officeDocument/2006/relationships/image" Target="../media/image30.tiff"/><Relationship Id="rId1" Type="http://schemas.openxmlformats.org/officeDocument/2006/relationships/slideLayout" Target="../slideLayouts/slideLayout75.xml"/><Relationship Id="rId6" Type="http://schemas.openxmlformats.org/officeDocument/2006/relationships/image" Target="../media/image34.jpeg"/><Relationship Id="rId5" Type="http://schemas.openxmlformats.org/officeDocument/2006/relationships/image" Target="../media/image33.tiff"/><Relationship Id="rId4" Type="http://schemas.openxmlformats.org/officeDocument/2006/relationships/image" Target="../media/image32.tiff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hyperlink" Target="https://siop.peniarth.cymru/index.php?route=common/home" TargetMode="External"/><Relationship Id="rId7" Type="http://schemas.openxmlformats.org/officeDocument/2006/relationships/hyperlink" Target="https://siop.peniarth.cymru/index.php?route=product/product&amp;product_id=85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1.xml"/><Relationship Id="rId6" Type="http://schemas.openxmlformats.org/officeDocument/2006/relationships/image" Target="../media/image38.tiff"/><Relationship Id="rId5" Type="http://schemas.openxmlformats.org/officeDocument/2006/relationships/hyperlink" Target="https://siop.peniarth.cymru/index.php?route=product/product&amp;product_id=142" TargetMode="External"/><Relationship Id="rId4" Type="http://schemas.openxmlformats.org/officeDocument/2006/relationships/image" Target="../media/image37.tiff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hyperlink" Target="https://eur01.safelinks.protection.outlook.com/?url=https%3A%2F%2Fpth.cymru%2Fiaith-fyw-sain&amp;data=04%7C01%7Cmari.powell%40uwtsd.ac.uk%7Cac142292a2ee4d0b127108d9f12ecacb%7C4e0f11f9046e45059cb8db2152311e21%7C0%7C0%7C637806005528932734%7CUnknown%7CTWFpbGZsb3d8eyJWIjoiMC4wLjAwMDAiLCJQIjoiV2luMzIiLCJBTiI6Ik1haWwiLCJXVCI6Mn0%3D%7C3000&amp;sdata=sJlPLdoBktpxc8cjYnVqJsrMohFDkjXZb6GDiGAHROE%3D&amp;reserved=0" TargetMode="External"/><Relationship Id="rId3" Type="http://schemas.openxmlformats.org/officeDocument/2006/relationships/hyperlink" Target="https://siop.peniarth.cymru/index.php?route=common/home" TargetMode="External"/><Relationship Id="rId7" Type="http://schemas.openxmlformats.org/officeDocument/2006/relationships/hyperlink" Target="https://pth.cymru/cib-sain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1.xml"/><Relationship Id="rId6" Type="http://schemas.openxmlformats.org/officeDocument/2006/relationships/image" Target="../media/image38.tiff"/><Relationship Id="rId5" Type="http://schemas.openxmlformats.org/officeDocument/2006/relationships/hyperlink" Target="https://siop.peniarth.cymru/index.php?route=product/product&amp;product_id=142" TargetMode="External"/><Relationship Id="rId4" Type="http://schemas.openxmlformats.org/officeDocument/2006/relationships/image" Target="../media/image37.tiff"/><Relationship Id="rId9" Type="http://schemas.openxmlformats.org/officeDocument/2006/relationships/image" Target="../media/image39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hyperlink" Target="https://siop.peniarth.cymru/index.php?route=common/home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1.xml"/><Relationship Id="rId6" Type="http://schemas.openxmlformats.org/officeDocument/2006/relationships/image" Target="../media/image40.tiff"/><Relationship Id="rId5" Type="http://schemas.openxmlformats.org/officeDocument/2006/relationships/hyperlink" Target="https://siop.peniarth.cymru/index.php?route=product/product&amp;product_id=276&amp;search=beth+welwch+chi" TargetMode="External"/><Relationship Id="rId4" Type="http://schemas.openxmlformats.org/officeDocument/2006/relationships/image" Target="../media/image37.tiff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3.xml"/><Relationship Id="rId5" Type="http://schemas.openxmlformats.org/officeDocument/2006/relationships/hyperlink" Target="https://tricachlic.cymru/" TargetMode="External"/><Relationship Id="rId4" Type="http://schemas.openxmlformats.org/officeDocument/2006/relationships/image" Target="../media/image43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hyperlink" Target="https://vimeo.com/395119724?signup=true#_=_" TargetMode="External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45.png"/><Relationship Id="rId4" Type="http://schemas.openxmlformats.org/officeDocument/2006/relationships/hyperlink" Target="https://www.youtube.com/c/CanolfanPeniarthorg/videos" TargetMode="Externa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3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38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091" y="233999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6120" y="1716295"/>
            <a:ext cx="8561872" cy="199510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062BA96-231F-369E-477C-F092AC95A812}"/>
              </a:ext>
            </a:extLst>
          </p:cNvPr>
          <p:cNvSpPr txBox="1"/>
          <p:nvPr/>
        </p:nvSpPr>
        <p:spPr>
          <a:xfrm>
            <a:off x="2770910" y="4059381"/>
            <a:ext cx="6636325" cy="21236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6000" dirty="0">
                <a:solidFill>
                  <a:srgbClr val="F01A70"/>
                </a:solidFill>
                <a:ea typeface="Calibri"/>
                <a:cs typeface="Calibri"/>
              </a:rPr>
              <a:t>Cymraeg </a:t>
            </a:r>
            <a:r>
              <a:rPr lang="en-GB" sz="6000" err="1">
                <a:solidFill>
                  <a:srgbClr val="F01A70"/>
                </a:solidFill>
                <a:ea typeface="Calibri"/>
                <a:cs typeface="Calibri"/>
              </a:rPr>
              <a:t>i</a:t>
            </a:r>
            <a:r>
              <a:rPr lang="en-GB" sz="6000" dirty="0">
                <a:solidFill>
                  <a:srgbClr val="F01A70"/>
                </a:solidFill>
                <a:ea typeface="Calibri"/>
                <a:cs typeface="Calibri"/>
              </a:rPr>
              <a:t> </a:t>
            </a:r>
            <a:r>
              <a:rPr lang="en-GB" sz="6000" err="1">
                <a:solidFill>
                  <a:srgbClr val="F01A70"/>
                </a:solidFill>
                <a:ea typeface="Calibri"/>
                <a:cs typeface="Calibri"/>
              </a:rPr>
              <a:t>Bawb</a:t>
            </a:r>
            <a:endParaRPr lang="en-GB" sz="6000">
              <a:solidFill>
                <a:srgbClr val="F01A70"/>
              </a:solidFill>
              <a:ea typeface="Calibri"/>
              <a:cs typeface="Calibri"/>
            </a:endParaRPr>
          </a:p>
          <a:p>
            <a:pPr algn="ctr"/>
            <a:endParaRPr lang="en-GB" sz="3600" dirty="0">
              <a:solidFill>
                <a:srgbClr val="F01A70"/>
              </a:solidFill>
              <a:ea typeface="Calibri"/>
              <a:cs typeface="Calibri"/>
            </a:endParaRPr>
          </a:p>
          <a:p>
            <a:pPr algn="ctr"/>
            <a:r>
              <a:rPr lang="en-GB" sz="3600" dirty="0" err="1">
                <a:solidFill>
                  <a:srgbClr val="F01A70"/>
                </a:solidFill>
                <a:ea typeface="Calibri"/>
                <a:cs typeface="Calibri"/>
              </a:rPr>
              <a:t>Diwrnod</a:t>
            </a:r>
            <a:r>
              <a:rPr lang="en-GB" sz="3600" dirty="0">
                <a:solidFill>
                  <a:srgbClr val="F01A70"/>
                </a:solidFill>
                <a:ea typeface="Calibri"/>
                <a:cs typeface="Calibri"/>
              </a:rPr>
              <a:t> 1 – 28 Medi 2023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84397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86B56DF-4B89-7F78-C387-33E844A69D7A}"/>
              </a:ext>
            </a:extLst>
          </p:cNvPr>
          <p:cNvSpPr txBox="1"/>
          <p:nvPr/>
        </p:nvSpPr>
        <p:spPr>
          <a:xfrm>
            <a:off x="7319967" y="4222275"/>
            <a:ext cx="4600999" cy="58477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>
                <a:solidFill>
                  <a:srgbClr val="002060"/>
                </a:solidFill>
              </a:rPr>
              <a:t>mari.powell@uwtsd.ac.uk</a:t>
            </a:r>
          </a:p>
        </p:txBody>
      </p:sp>
      <p:pic>
        <p:nvPicPr>
          <p:cNvPr id="3" name="Picture 4" descr="A picture containing doll, toy&#10;&#10;Description automatically generated">
            <a:extLst>
              <a:ext uri="{FF2B5EF4-FFF2-40B4-BE49-F238E27FC236}">
                <a16:creationId xmlns:a16="http://schemas.microsoft.com/office/drawing/2014/main" id="{E3985F08-7A9E-78F0-A361-E943FB5B8D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8570" y="3874"/>
            <a:ext cx="5106691" cy="5119606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11A62F18-5754-9AFF-6614-222B20FBA2AA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  <p:sp>
        <p:nvSpPr>
          <p:cNvPr id="14" name="Oval Callout 5">
            <a:extLst>
              <a:ext uri="{FF2B5EF4-FFF2-40B4-BE49-F238E27FC236}">
                <a16:creationId xmlns:a16="http://schemas.microsoft.com/office/drawing/2014/main" id="{E97A95B0-7711-BF8D-255F-4ED0379880D7}"/>
              </a:ext>
            </a:extLst>
          </p:cNvPr>
          <p:cNvSpPr/>
          <p:nvPr/>
        </p:nvSpPr>
        <p:spPr>
          <a:xfrm flipH="1">
            <a:off x="6098050" y="354912"/>
            <a:ext cx="5320520" cy="2723826"/>
          </a:xfrm>
          <a:prstGeom prst="wedgeEllipseCallout">
            <a:avLst>
              <a:gd name="adj1" fmla="val 63969"/>
              <a:gd name="adj2" fmla="val 73927"/>
            </a:avLst>
          </a:prstGeom>
          <a:solidFill>
            <a:srgbClr val="FA0F7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800" b="1" dirty="0">
                <a:solidFill>
                  <a:schemeClr val="bg1"/>
                </a:solidFill>
                <a:cs typeface="Calibri"/>
              </a:rPr>
              <a:t>Bore da!</a:t>
            </a:r>
          </a:p>
          <a:p>
            <a:pPr algn="ctr"/>
            <a:r>
              <a:rPr lang="en-US" sz="4800" b="1" dirty="0">
                <a:solidFill>
                  <a:schemeClr val="bg1"/>
                </a:solidFill>
                <a:cs typeface="Calibri"/>
              </a:rPr>
              <a:t>Mari </a:t>
            </a:r>
            <a:r>
              <a:rPr lang="en-US" sz="4800" b="1" dirty="0" err="1">
                <a:solidFill>
                  <a:schemeClr val="bg1"/>
                </a:solidFill>
                <a:cs typeface="Calibri"/>
              </a:rPr>
              <a:t>ydw</a:t>
            </a:r>
            <a:r>
              <a:rPr lang="en-US" sz="4800" b="1" dirty="0">
                <a:solidFill>
                  <a:schemeClr val="bg1"/>
                </a:solidFill>
                <a:cs typeface="Calibri"/>
              </a:rPr>
              <a:t> </a:t>
            </a:r>
            <a:r>
              <a:rPr lang="en-US" sz="4800" b="1" dirty="0" err="1">
                <a:solidFill>
                  <a:schemeClr val="bg1"/>
                </a:solidFill>
                <a:cs typeface="Calibri"/>
              </a:rPr>
              <a:t>i</a:t>
            </a:r>
            <a:r>
              <a:rPr lang="en-US" sz="4800" b="1" dirty="0">
                <a:solidFill>
                  <a:schemeClr val="bg1"/>
                </a:solidFill>
                <a:cs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192068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person, person, boy, young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77514A60-5B3D-8F4E-AE34-47DBEAC6F7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596" y="1156389"/>
            <a:ext cx="2314222" cy="3267474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384278B-9F4F-CE44-BF23-775136A51507}"/>
              </a:ext>
            </a:extLst>
          </p:cNvPr>
          <p:cNvSpPr txBox="1"/>
          <p:nvPr/>
        </p:nvSpPr>
        <p:spPr>
          <a:xfrm>
            <a:off x="3511871" y="590831"/>
            <a:ext cx="8190107" cy="440120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l" fontAlgn="base"/>
            <a:r>
              <a:rPr lang="en-GB" sz="2800" b="1" i="0" u="none" strike="noStrike" dirty="0">
                <a:solidFill>
                  <a:srgbClr val="7030A0"/>
                </a:solidFill>
                <a:effectLst/>
              </a:rPr>
              <a:t>"The Welsh language is one of the treasures of Wales. It is part of what defines us as people and as a nation. Our ambition as Welsh Government is to see the number of people able to enjoy speaking and using Welsh reach a million by 2050. This is certainly a challenging ambition, but a challenge we believe is worthwhile and necessary if we are to secure the vitality of the language for future generations.”</a:t>
            </a:r>
          </a:p>
          <a:p>
            <a:pPr algn="l" fontAlgn="base"/>
            <a:endParaRPr lang="en-GB" sz="2800" b="1" i="0" u="none" strike="noStrike" dirty="0">
              <a:solidFill>
                <a:srgbClr val="7030A0"/>
              </a:solidFill>
              <a:effectLst/>
            </a:endParaRPr>
          </a:p>
          <a:p>
            <a:pPr algn="l" fontAlgn="base"/>
            <a:r>
              <a:rPr lang="en-GB" sz="2800" i="0" u="none" strike="noStrike" dirty="0">
                <a:solidFill>
                  <a:srgbClr val="7030A0"/>
                </a:solidFill>
                <a:effectLst/>
              </a:rPr>
              <a:t>Cymraeg 2050 - A million Welsh speakers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93ABC9E-465D-E179-14C4-5E7EF99050C0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E4B3FC-A65E-8CA5-00F3-09ADA061D98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59E1DF49-644E-2116-221F-C2B7CBE7FC4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12938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408A19-933D-47FF-9932-6B5848373F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1098" y="482522"/>
            <a:ext cx="10489804" cy="4271777"/>
          </a:xfrm>
          <a:noFill/>
          <a:ln w="57150">
            <a:noFill/>
          </a:ln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endParaRPr lang="en-GB" sz="2800" b="1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b="1" dirty="0">
                <a:ea typeface="+mn-lt"/>
                <a:cs typeface="+mn-lt"/>
              </a:rPr>
              <a:t> </a:t>
            </a:r>
            <a:r>
              <a:rPr lang="en-GB" sz="4100" b="1" dirty="0">
                <a:solidFill>
                  <a:srgbClr val="7030A0"/>
                </a:solidFill>
                <a:ea typeface="+mn-lt"/>
                <a:cs typeface="+mn-lt"/>
              </a:rPr>
              <a:t>"….since there is a limit to the additional number of Welsh speakers which can be created by language transmission from one generation to the next, </a:t>
            </a:r>
            <a:r>
              <a:rPr lang="en-GB" sz="4100" b="1" dirty="0">
                <a:solidFill>
                  <a:srgbClr val="FF0000"/>
                </a:solidFill>
                <a:ea typeface="+mn-lt"/>
                <a:cs typeface="+mn-lt"/>
              </a:rPr>
              <a:t>the education and training system </a:t>
            </a:r>
            <a:r>
              <a:rPr lang="en-GB" sz="4100" b="1" dirty="0">
                <a:solidFill>
                  <a:srgbClr val="7030A0"/>
                </a:solidFill>
                <a:ea typeface="+mn-lt"/>
                <a:cs typeface="+mn-lt"/>
              </a:rPr>
              <a:t>is the principal method of creating new Welsh speakers."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7030A0"/>
                </a:solidFill>
                <a:ea typeface="+mn-lt"/>
                <a:cs typeface="+mn-lt"/>
              </a:rPr>
              <a:t>     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7030A0"/>
                </a:solidFill>
                <a:ea typeface="+mn-lt"/>
                <a:cs typeface="+mn-lt"/>
              </a:rPr>
              <a:t>   </a:t>
            </a:r>
            <a:r>
              <a:rPr lang="en-GB" sz="2900" dirty="0">
                <a:solidFill>
                  <a:srgbClr val="7030A0"/>
                </a:solidFill>
                <a:ea typeface="+mn-lt"/>
                <a:cs typeface="+mn-lt"/>
              </a:rPr>
              <a:t>(</a:t>
            </a:r>
            <a:r>
              <a:rPr lang="en-GB" sz="2900" dirty="0">
                <a:solidFill>
                  <a:srgbClr val="7030A0"/>
                </a:solidFill>
              </a:rPr>
              <a:t>page 31, Cymraeg 2050 A million Welsh speakers)</a:t>
            </a:r>
            <a:endParaRPr lang="en-GB" sz="2900" dirty="0">
              <a:solidFill>
                <a:srgbClr val="7030A0"/>
              </a:solidFill>
              <a:cs typeface="Calibri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36061DD-C714-F020-1535-17AB3E3D2D1A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9" name="Picture 24" descr="Logo&#10;&#10;Description automatically generated">
            <a:extLst>
              <a:ext uri="{FF2B5EF4-FFF2-40B4-BE49-F238E27FC236}">
                <a16:creationId xmlns:a16="http://schemas.microsoft.com/office/drawing/2014/main" id="{7B2EABFC-1F0D-E065-CAD1-F1EA4D39DA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  <p:pic>
        <p:nvPicPr>
          <p:cNvPr id="11" name="Picture 25" descr="Logo&#10;&#10;Description automatically generated">
            <a:extLst>
              <a:ext uri="{FF2B5EF4-FFF2-40B4-BE49-F238E27FC236}">
                <a16:creationId xmlns:a16="http://schemas.microsoft.com/office/drawing/2014/main" id="{D725FAC8-0B51-D0DC-30EE-883CAD8C19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74412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8494CD-5FBE-EA4D-99D9-97B1282DA55F}"/>
              </a:ext>
            </a:extLst>
          </p:cNvPr>
          <p:cNvSpPr txBox="1"/>
          <p:nvPr/>
        </p:nvSpPr>
        <p:spPr>
          <a:xfrm>
            <a:off x="3883169" y="4760422"/>
            <a:ext cx="4433281" cy="181588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600" b="1" err="1">
                <a:solidFill>
                  <a:srgbClr val="002060"/>
                </a:solidFill>
              </a:rPr>
              <a:t>Yr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Wyddor</a:t>
            </a:r>
            <a:r>
              <a:rPr lang="en-US" sz="3600" b="1" dirty="0">
                <a:solidFill>
                  <a:srgbClr val="002060"/>
                </a:solidFill>
              </a:rPr>
              <a:t> ac </a:t>
            </a:r>
            <a:r>
              <a:rPr lang="en-US" sz="3600" b="1" err="1">
                <a:solidFill>
                  <a:srgbClr val="002060"/>
                </a:solidFill>
              </a:rPr>
              <a:t>Ynganu</a:t>
            </a:r>
            <a:endParaRPr lang="en-US" sz="3600" b="1">
              <a:solidFill>
                <a:srgbClr val="002060"/>
              </a:solidFill>
              <a:ea typeface="Calibri"/>
              <a:cs typeface="Calibri"/>
            </a:endParaRPr>
          </a:p>
          <a:p>
            <a:pPr algn="ctr"/>
            <a:r>
              <a:rPr lang="en-US" sz="2800" dirty="0">
                <a:solidFill>
                  <a:srgbClr val="002060"/>
                </a:solidFill>
              </a:rPr>
              <a:t>  </a:t>
            </a:r>
            <a:endParaRPr lang="en-US" sz="2400" i="1" dirty="0">
              <a:solidFill>
                <a:srgbClr val="002060"/>
              </a:solidFill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</a:rPr>
              <a:t>The Welsh Alphabet and Pronunciation</a:t>
            </a:r>
            <a:endParaRPr lang="en-US" sz="2400" i="1">
              <a:solidFill>
                <a:srgbClr val="002060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705572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365D0-A9AD-0594-6E1B-B348977B0F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4345" y="4907"/>
            <a:ext cx="10515600" cy="1325563"/>
          </a:xfrm>
        </p:spPr>
        <p:txBody>
          <a:bodyPr/>
          <a:lstStyle/>
          <a:p>
            <a:pPr algn="ctr"/>
            <a:r>
              <a:rPr lang="en-GB" dirty="0" err="1">
                <a:solidFill>
                  <a:srgbClr val="002060"/>
                </a:solidFill>
                <a:latin typeface="Calibri"/>
                <a:ea typeface="Calibri Light"/>
                <a:cs typeface="Calibri Light"/>
              </a:rPr>
              <a:t>Cwis</a:t>
            </a:r>
            <a:r>
              <a:rPr lang="en-GB" dirty="0">
                <a:solidFill>
                  <a:srgbClr val="002060"/>
                </a:solidFill>
                <a:latin typeface="Calibri"/>
                <a:ea typeface="Calibri Light"/>
                <a:cs typeface="Calibri Light"/>
              </a:rPr>
              <a:t> - </a:t>
            </a:r>
            <a:r>
              <a:rPr lang="en-GB" dirty="0" err="1">
                <a:solidFill>
                  <a:srgbClr val="002060"/>
                </a:solidFill>
                <a:latin typeface="Calibri"/>
                <a:ea typeface="Calibri Light"/>
                <a:cs typeface="Calibri Light"/>
              </a:rPr>
              <a:t>Pwy</a:t>
            </a:r>
            <a:r>
              <a:rPr lang="en-GB" dirty="0">
                <a:solidFill>
                  <a:srgbClr val="002060"/>
                </a:solidFill>
                <a:latin typeface="Calibri"/>
                <a:ea typeface="Calibri Light"/>
                <a:cs typeface="Calibri Light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Calibri"/>
                <a:ea typeface="Calibri Light"/>
                <a:cs typeface="Calibri Light"/>
              </a:rPr>
              <a:t>sy'n</a:t>
            </a:r>
            <a:r>
              <a:rPr lang="en-GB" dirty="0">
                <a:solidFill>
                  <a:srgbClr val="002060"/>
                </a:solidFill>
                <a:latin typeface="Calibri"/>
                <a:ea typeface="Calibri Light"/>
                <a:cs typeface="Calibri Light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Calibri"/>
                <a:ea typeface="Calibri Light"/>
                <a:cs typeface="Calibri Light"/>
              </a:rPr>
              <a:t>cofio</a:t>
            </a:r>
            <a:r>
              <a:rPr lang="en-GB" dirty="0">
                <a:solidFill>
                  <a:srgbClr val="002060"/>
                </a:solidFill>
                <a:latin typeface="Calibri"/>
                <a:ea typeface="Calibri Light"/>
                <a:cs typeface="Calibri Light"/>
              </a:rPr>
              <a:t>?!</a:t>
            </a:r>
            <a:endParaRPr lang="en-GB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5A8E50-82A7-035D-B84E-D434A4A82250}"/>
              </a:ext>
            </a:extLst>
          </p:cNvPr>
          <p:cNvSpPr txBox="1"/>
          <p:nvPr/>
        </p:nvSpPr>
        <p:spPr>
          <a:xfrm>
            <a:off x="1057390" y="1424404"/>
            <a:ext cx="4946072" cy="50210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  <a:buAutoNum type="arabicPeriod"/>
            </a:pPr>
            <a:r>
              <a:rPr lang="en-US" sz="2400" dirty="0">
                <a:solidFill>
                  <a:srgbClr val="002060"/>
                </a:solidFill>
              </a:rPr>
              <a:t>  Sawl </a:t>
            </a:r>
            <a:r>
              <a:rPr lang="en-US" sz="2400" err="1">
                <a:solidFill>
                  <a:srgbClr val="002060"/>
                </a:solidFill>
              </a:rPr>
              <a:t>llythyren</a:t>
            </a:r>
            <a:r>
              <a:rPr lang="en-US" sz="2400" dirty="0">
                <a:solidFill>
                  <a:srgbClr val="002060"/>
                </a:solidFill>
              </a:rPr>
              <a:t> (</a:t>
            </a:r>
            <a:r>
              <a:rPr lang="en-US" sz="2400" err="1">
                <a:solidFill>
                  <a:srgbClr val="002060"/>
                </a:solidFill>
              </a:rPr>
              <a:t>a,b,c</a:t>
            </a:r>
            <a:r>
              <a:rPr lang="en-US" sz="2400" dirty="0">
                <a:solidFill>
                  <a:srgbClr val="002060"/>
                </a:solidFill>
              </a:rPr>
              <a:t>…) </a:t>
            </a:r>
            <a:r>
              <a:rPr lang="en-US" sz="2400" err="1">
                <a:solidFill>
                  <a:srgbClr val="002060"/>
                </a:solidFill>
              </a:rPr>
              <a:t>sy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err="1">
                <a:solidFill>
                  <a:srgbClr val="002060"/>
                </a:solidFill>
              </a:rPr>
              <a:t>yn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err="1">
                <a:solidFill>
                  <a:srgbClr val="002060"/>
                </a:solidFill>
              </a:rPr>
              <a:t>yr</a:t>
            </a:r>
            <a:r>
              <a:rPr lang="en-US" sz="2400" dirty="0">
                <a:solidFill>
                  <a:srgbClr val="002060"/>
                </a:solidFill>
              </a:rPr>
              <a:t> </a:t>
            </a:r>
            <a:endParaRPr lang="en-US" sz="2400" dirty="0">
              <a:solidFill>
                <a:srgbClr val="002060"/>
              </a:solidFill>
              <a:ea typeface="Calibri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02060"/>
                </a:solidFill>
              </a:rPr>
              <a:t>     </a:t>
            </a:r>
            <a:r>
              <a:rPr lang="en-US" sz="2400" dirty="0" err="1">
                <a:solidFill>
                  <a:srgbClr val="002060"/>
                </a:solidFill>
              </a:rPr>
              <a:t>wyddor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Gymraeg</a:t>
            </a:r>
            <a:r>
              <a:rPr lang="en-US" sz="2400" dirty="0">
                <a:solidFill>
                  <a:srgbClr val="002060"/>
                </a:solidFill>
              </a:rPr>
              <a:t>?</a:t>
            </a:r>
            <a:endParaRPr lang="en-US" sz="2400" dirty="0">
              <a:solidFill>
                <a:srgbClr val="002060"/>
              </a:solidFill>
              <a:ea typeface="Calibri" panose="020F0502020204030204"/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02060"/>
                </a:solidFill>
              </a:rPr>
              <a:t>2.  Sawl </a:t>
            </a:r>
            <a:r>
              <a:rPr lang="en-US" sz="2400" dirty="0" err="1">
                <a:solidFill>
                  <a:srgbClr val="002060"/>
                </a:solidFill>
              </a:rPr>
              <a:t>llythyren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ddwbl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sy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yn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yr</a:t>
            </a:r>
            <a:r>
              <a:rPr lang="en-US" sz="2400" dirty="0">
                <a:solidFill>
                  <a:srgbClr val="002060"/>
                </a:solidFill>
              </a:rPr>
              <a:t> </a:t>
            </a:r>
            <a:endParaRPr lang="en-US" sz="2400">
              <a:solidFill>
                <a:srgbClr val="002060"/>
              </a:solidFill>
              <a:ea typeface="Calibri" panose="020F0502020204030204"/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02060"/>
                </a:solidFill>
              </a:rPr>
              <a:t>     </a:t>
            </a:r>
            <a:r>
              <a:rPr lang="en-US" sz="2400" err="1">
                <a:solidFill>
                  <a:srgbClr val="002060"/>
                </a:solidFill>
              </a:rPr>
              <a:t>wyddor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err="1">
                <a:solidFill>
                  <a:srgbClr val="002060"/>
                </a:solidFill>
              </a:rPr>
              <a:t>Gymraeg</a:t>
            </a:r>
            <a:r>
              <a:rPr lang="en-US" sz="2400" dirty="0">
                <a:solidFill>
                  <a:srgbClr val="002060"/>
                </a:solidFill>
              </a:rPr>
              <a:t>?</a:t>
            </a:r>
            <a:endParaRPr lang="en-US" sz="2400">
              <a:solidFill>
                <a:srgbClr val="002060"/>
              </a:solidFill>
              <a:ea typeface="Calibri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02060"/>
                </a:solidFill>
              </a:rPr>
              <a:t>3.  Beth </a:t>
            </a:r>
            <a:r>
              <a:rPr lang="en-US" sz="2400" err="1">
                <a:solidFill>
                  <a:srgbClr val="002060"/>
                </a:solidFill>
              </a:rPr>
              <a:t>ydy’r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err="1">
                <a:solidFill>
                  <a:srgbClr val="002060"/>
                </a:solidFill>
              </a:rPr>
              <a:t>gair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err="1">
                <a:solidFill>
                  <a:srgbClr val="002060"/>
                </a:solidFill>
              </a:rPr>
              <a:t>Cymraeg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err="1">
                <a:solidFill>
                  <a:srgbClr val="002060"/>
                </a:solidFill>
              </a:rPr>
              <a:t>hiraf</a:t>
            </a:r>
            <a:r>
              <a:rPr lang="en-US" sz="2400" dirty="0">
                <a:solidFill>
                  <a:srgbClr val="002060"/>
                </a:solidFill>
              </a:rPr>
              <a:t> </a:t>
            </a:r>
            <a:endParaRPr lang="en-US" sz="2400">
              <a:solidFill>
                <a:srgbClr val="002060"/>
              </a:solidFill>
              <a:ea typeface="Calibri" panose="020F0502020204030204"/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02060"/>
                </a:solidFill>
              </a:rPr>
              <a:t>     (</a:t>
            </a:r>
            <a:r>
              <a:rPr lang="en-US" sz="2400" i="1" dirty="0">
                <a:solidFill>
                  <a:srgbClr val="002060"/>
                </a:solidFill>
              </a:rPr>
              <a:t>longest</a:t>
            </a:r>
            <a:r>
              <a:rPr lang="en-US" sz="2400" dirty="0">
                <a:solidFill>
                  <a:srgbClr val="002060"/>
                </a:solidFill>
              </a:rPr>
              <a:t>) </a:t>
            </a:r>
            <a:r>
              <a:rPr lang="en-US" sz="2400" dirty="0" err="1">
                <a:solidFill>
                  <a:srgbClr val="002060"/>
                </a:solidFill>
              </a:rPr>
              <a:t>rydych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chi’n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gallu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ei</a:t>
            </a:r>
            <a:r>
              <a:rPr lang="en-US" sz="2400" dirty="0">
                <a:solidFill>
                  <a:srgbClr val="002060"/>
                </a:solidFill>
              </a:rPr>
              <a:t> </a:t>
            </a:r>
            <a:endParaRPr lang="en-US" sz="2400" dirty="0">
              <a:solidFill>
                <a:srgbClr val="002060"/>
              </a:solidFill>
              <a:ea typeface="Calibri" panose="020F0502020204030204"/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02060"/>
                </a:solidFill>
              </a:rPr>
              <a:t>     gofio? (</a:t>
            </a:r>
            <a:r>
              <a:rPr lang="en-US" sz="2400" dirty="0" err="1">
                <a:solidFill>
                  <a:srgbClr val="002060"/>
                </a:solidFill>
              </a:rPr>
              <a:t>Rhaid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i</a:t>
            </a:r>
            <a:r>
              <a:rPr lang="en-US" sz="2400" dirty="0">
                <a:solidFill>
                  <a:srgbClr val="002060"/>
                </a:solidFill>
              </a:rPr>
              <a:t> chi </a:t>
            </a:r>
            <a:r>
              <a:rPr lang="en-US" sz="2400" dirty="0" err="1">
                <a:solidFill>
                  <a:srgbClr val="002060"/>
                </a:solidFill>
              </a:rPr>
              <a:t>ddweud</a:t>
            </a:r>
            <a:r>
              <a:rPr lang="en-US" sz="2400" dirty="0">
                <a:solidFill>
                  <a:srgbClr val="002060"/>
                </a:solidFill>
              </a:rPr>
              <a:t> y </a:t>
            </a:r>
            <a:r>
              <a:rPr lang="en-US" sz="2400" dirty="0" err="1">
                <a:solidFill>
                  <a:srgbClr val="002060"/>
                </a:solidFill>
              </a:rPr>
              <a:t>gair</a:t>
            </a:r>
            <a:r>
              <a:rPr lang="en-US" sz="2400" dirty="0">
                <a:solidFill>
                  <a:srgbClr val="002060"/>
                </a:solidFill>
              </a:rPr>
              <a:t>!) </a:t>
            </a:r>
            <a:endParaRPr lang="en-US" sz="2400">
              <a:solidFill>
                <a:srgbClr val="002060"/>
              </a:solidFill>
              <a:ea typeface="Calibri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02060"/>
                </a:solidFill>
              </a:rPr>
              <a:t>4. Sawl </a:t>
            </a:r>
            <a:r>
              <a:rPr lang="en-US" sz="2400" err="1">
                <a:solidFill>
                  <a:srgbClr val="002060"/>
                </a:solidFill>
              </a:rPr>
              <a:t>llythyren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err="1">
                <a:solidFill>
                  <a:srgbClr val="002060"/>
                </a:solidFill>
              </a:rPr>
              <a:t>sy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err="1">
                <a:solidFill>
                  <a:srgbClr val="002060"/>
                </a:solidFill>
              </a:rPr>
              <a:t>yn</a:t>
            </a:r>
            <a:r>
              <a:rPr lang="en-US" sz="2400" dirty="0">
                <a:solidFill>
                  <a:srgbClr val="002060"/>
                </a:solidFill>
              </a:rPr>
              <a:t> y </a:t>
            </a:r>
            <a:r>
              <a:rPr lang="en-US" sz="2400" err="1">
                <a:solidFill>
                  <a:srgbClr val="002060"/>
                </a:solidFill>
              </a:rPr>
              <a:t>gair</a:t>
            </a:r>
            <a:r>
              <a:rPr lang="en-US" sz="2400" dirty="0">
                <a:solidFill>
                  <a:srgbClr val="002060"/>
                </a:solidFill>
              </a:rPr>
              <a:t>? Sawl </a:t>
            </a:r>
            <a:endParaRPr lang="en-US" sz="2400" dirty="0">
              <a:solidFill>
                <a:srgbClr val="002060"/>
              </a:solidFill>
              <a:ea typeface="Calibri" panose="020F0502020204030204"/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02060"/>
                </a:solidFill>
              </a:rPr>
              <a:t>     </a:t>
            </a:r>
            <a:r>
              <a:rPr lang="en-US" sz="2400" err="1">
                <a:solidFill>
                  <a:srgbClr val="002060"/>
                </a:solidFill>
              </a:rPr>
              <a:t>sillaf</a:t>
            </a:r>
            <a:r>
              <a:rPr lang="en-US" sz="2400" dirty="0">
                <a:solidFill>
                  <a:srgbClr val="002060"/>
                </a:solidFill>
              </a:rPr>
              <a:t> (</a:t>
            </a:r>
            <a:r>
              <a:rPr lang="en-US" sz="2400" i="1" dirty="0">
                <a:solidFill>
                  <a:srgbClr val="002060"/>
                </a:solidFill>
              </a:rPr>
              <a:t>syllable</a:t>
            </a:r>
            <a:r>
              <a:rPr lang="en-US" sz="2400" dirty="0">
                <a:solidFill>
                  <a:srgbClr val="002060"/>
                </a:solidFill>
              </a:rPr>
              <a:t>)?</a:t>
            </a:r>
            <a:endParaRPr lang="en-US" sz="2400">
              <a:solidFill>
                <a:srgbClr val="002060"/>
              </a:solidFill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D7698DE-2590-784B-D0B6-6CBB2F9F2954}"/>
              </a:ext>
            </a:extLst>
          </p:cNvPr>
          <p:cNvSpPr txBox="1"/>
          <p:nvPr/>
        </p:nvSpPr>
        <p:spPr>
          <a:xfrm>
            <a:off x="6439285" y="1958109"/>
            <a:ext cx="4668981" cy="446705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02060"/>
                </a:solidFill>
              </a:rPr>
              <a:t>5.  Beth </a:t>
            </a:r>
            <a:r>
              <a:rPr lang="en-US" sz="2400" dirty="0" err="1">
                <a:solidFill>
                  <a:srgbClr val="002060"/>
                </a:solidFill>
              </a:rPr>
              <a:t>ydy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cytsain</a:t>
            </a:r>
            <a:r>
              <a:rPr lang="en-US" sz="2400" dirty="0">
                <a:solidFill>
                  <a:srgbClr val="002060"/>
                </a:solidFill>
              </a:rPr>
              <a:t>? </a:t>
            </a:r>
            <a:r>
              <a:rPr lang="en-US" sz="2400" dirty="0" err="1">
                <a:solidFill>
                  <a:srgbClr val="002060"/>
                </a:solidFill>
              </a:rPr>
              <a:t>Cliw</a:t>
            </a:r>
            <a:r>
              <a:rPr lang="en-US" sz="2400" dirty="0">
                <a:solidFill>
                  <a:srgbClr val="002060"/>
                </a:solidFill>
              </a:rPr>
              <a:t> – </a:t>
            </a:r>
            <a:r>
              <a:rPr lang="en-US" sz="2400" dirty="0" err="1">
                <a:solidFill>
                  <a:srgbClr val="002060"/>
                </a:solidFill>
              </a:rPr>
              <a:t>mae</a:t>
            </a:r>
            <a:r>
              <a:rPr lang="en-US" sz="2400" dirty="0">
                <a:solidFill>
                  <a:srgbClr val="002060"/>
                </a:solidFill>
              </a:rPr>
              <a:t> 21</a:t>
            </a:r>
            <a:endParaRPr lang="en-US" dirty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02060"/>
                </a:solidFill>
              </a:rPr>
              <a:t>      </a:t>
            </a:r>
            <a:r>
              <a:rPr lang="en-US" sz="2400" dirty="0" err="1">
                <a:solidFill>
                  <a:srgbClr val="002060"/>
                </a:solidFill>
              </a:rPr>
              <a:t>cytsain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yn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yr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wyddor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Saesneg</a:t>
            </a:r>
            <a:r>
              <a:rPr lang="en-US" sz="2400" dirty="0">
                <a:solidFill>
                  <a:srgbClr val="002060"/>
                </a:solidFill>
              </a:rPr>
              <a:t>.</a:t>
            </a:r>
            <a:endParaRPr lang="en-US">
              <a:solidFill>
                <a:srgbClr val="002060"/>
              </a:solidFill>
              <a:ea typeface="Calibri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02060"/>
                </a:solidFill>
              </a:rPr>
              <a:t>6.  Beth </a:t>
            </a:r>
            <a:r>
              <a:rPr lang="en-US" sz="2400" dirty="0" err="1">
                <a:solidFill>
                  <a:srgbClr val="002060"/>
                </a:solidFill>
              </a:rPr>
              <a:t>ydy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llafariad</a:t>
            </a:r>
            <a:r>
              <a:rPr lang="en-US" sz="2400" dirty="0">
                <a:solidFill>
                  <a:srgbClr val="002060"/>
                </a:solidFill>
              </a:rPr>
              <a:t>? </a:t>
            </a:r>
            <a:r>
              <a:rPr lang="en-US" sz="2400" dirty="0" err="1">
                <a:solidFill>
                  <a:srgbClr val="002060"/>
                </a:solidFill>
              </a:rPr>
              <a:t>Cliw</a:t>
            </a:r>
            <a:r>
              <a:rPr lang="en-US" sz="2400" dirty="0">
                <a:solidFill>
                  <a:srgbClr val="002060"/>
                </a:solidFill>
              </a:rPr>
              <a:t> – </a:t>
            </a:r>
            <a:r>
              <a:rPr lang="en-US" sz="2400" dirty="0" err="1">
                <a:solidFill>
                  <a:srgbClr val="002060"/>
                </a:solidFill>
              </a:rPr>
              <a:t>mae</a:t>
            </a:r>
            <a:r>
              <a:rPr lang="en-US" sz="2400" dirty="0">
                <a:solidFill>
                  <a:srgbClr val="002060"/>
                </a:solidFill>
              </a:rPr>
              <a:t> 5 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02060"/>
                </a:solidFill>
              </a:rPr>
              <a:t>      </a:t>
            </a:r>
            <a:r>
              <a:rPr lang="en-US" sz="2400" dirty="0" err="1">
                <a:solidFill>
                  <a:srgbClr val="002060"/>
                </a:solidFill>
              </a:rPr>
              <a:t>yn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yr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wyddor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Saesneg</a:t>
            </a:r>
            <a:r>
              <a:rPr lang="en-US" sz="2400" dirty="0">
                <a:solidFill>
                  <a:srgbClr val="002060"/>
                </a:solidFill>
              </a:rPr>
              <a:t>.</a:t>
            </a:r>
            <a:endParaRPr lang="en-US" sz="2400">
              <a:solidFill>
                <a:srgbClr val="002060"/>
              </a:solidFill>
              <a:ea typeface="Calibri" panose="020F0502020204030204"/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02060"/>
                </a:solidFill>
              </a:rPr>
              <a:t>7.  Ble </a:t>
            </a:r>
            <a:r>
              <a:rPr lang="en-US" sz="2400" dirty="0" err="1">
                <a:solidFill>
                  <a:srgbClr val="002060"/>
                </a:solidFill>
              </a:rPr>
              <a:t>mae’r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acen</a:t>
            </a:r>
            <a:r>
              <a:rPr lang="en-US" sz="2400" dirty="0">
                <a:solidFill>
                  <a:srgbClr val="002060"/>
                </a:solidFill>
              </a:rPr>
              <a:t> (</a:t>
            </a:r>
            <a:r>
              <a:rPr lang="en-US" sz="2400" i="1" dirty="0">
                <a:solidFill>
                  <a:srgbClr val="002060"/>
                </a:solidFill>
              </a:rPr>
              <a:t>accent</a:t>
            </a:r>
            <a:r>
              <a:rPr lang="en-US" sz="2400" dirty="0">
                <a:solidFill>
                  <a:srgbClr val="002060"/>
                </a:solidFill>
              </a:rPr>
              <a:t>) </a:t>
            </a:r>
            <a:r>
              <a:rPr lang="en-US" sz="2400" dirty="0" err="1">
                <a:solidFill>
                  <a:srgbClr val="002060"/>
                </a:solidFill>
              </a:rPr>
              <a:t>fel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arfer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02060"/>
                </a:solidFill>
              </a:rPr>
              <a:t>      </a:t>
            </a:r>
            <a:r>
              <a:rPr lang="en-US" sz="2400" dirty="0" err="1">
                <a:solidFill>
                  <a:srgbClr val="002060"/>
                </a:solidFill>
              </a:rPr>
              <a:t>yn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Gymraeg</a:t>
            </a:r>
            <a:r>
              <a:rPr lang="en-US" sz="2400" dirty="0">
                <a:solidFill>
                  <a:srgbClr val="002060"/>
                </a:solidFill>
              </a:rPr>
              <a:t>?</a:t>
            </a:r>
            <a:endParaRPr lang="en-US" sz="2400">
              <a:solidFill>
                <a:srgbClr val="002060"/>
              </a:solidFill>
              <a:ea typeface="Calibri" panose="020F0502020204030204"/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02060"/>
                </a:solidFill>
              </a:rPr>
              <a:t>8.  </a:t>
            </a:r>
            <a:r>
              <a:rPr lang="en-US" sz="2400" err="1">
                <a:solidFill>
                  <a:srgbClr val="002060"/>
                </a:solidFill>
              </a:rPr>
              <a:t>Ysgrifennwch</a:t>
            </a:r>
            <a:r>
              <a:rPr lang="en-US" sz="2400" dirty="0">
                <a:solidFill>
                  <a:srgbClr val="002060"/>
                </a:solidFill>
              </a:rPr>
              <a:t> un </a:t>
            </a:r>
            <a:r>
              <a:rPr lang="en-US" sz="2400" err="1">
                <a:solidFill>
                  <a:srgbClr val="002060"/>
                </a:solidFill>
              </a:rPr>
              <a:t>ffaith</a:t>
            </a:r>
            <a:r>
              <a:rPr lang="en-US" sz="2400" dirty="0">
                <a:solidFill>
                  <a:srgbClr val="002060"/>
                </a:solidFill>
              </a:rPr>
              <a:t> (</a:t>
            </a:r>
            <a:r>
              <a:rPr lang="en-US" sz="2400" i="1" dirty="0">
                <a:solidFill>
                  <a:srgbClr val="002060"/>
                </a:solidFill>
              </a:rPr>
              <a:t>fact</a:t>
            </a:r>
            <a:r>
              <a:rPr lang="en-US" sz="2400" dirty="0">
                <a:solidFill>
                  <a:srgbClr val="002060"/>
                </a:solidFill>
              </a:rPr>
              <a:t>) am 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02060"/>
                </a:solidFill>
              </a:rPr>
              <a:t>      </a:t>
            </a:r>
            <a:r>
              <a:rPr lang="en-US" sz="2400" dirty="0" err="1">
                <a:solidFill>
                  <a:srgbClr val="002060"/>
                </a:solidFill>
              </a:rPr>
              <a:t>yr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iaith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Gymraeg</a:t>
            </a:r>
            <a:r>
              <a:rPr lang="en-US" sz="2400" dirty="0">
                <a:solidFill>
                  <a:srgbClr val="002060"/>
                </a:solidFill>
              </a:rPr>
              <a:t>.</a:t>
            </a:r>
            <a:endParaRPr lang="en-US" sz="2400">
              <a:solidFill>
                <a:srgbClr val="002060"/>
              </a:solidFill>
              <a:ea typeface="Calibri" panose="020F0502020204030204"/>
              <a:cs typeface="Calibri" panose="020F0502020204030204"/>
            </a:endParaRPr>
          </a:p>
        </p:txBody>
      </p:sp>
      <p:pic>
        <p:nvPicPr>
          <p:cNvPr id="6" name="Picture 5" descr="Brain Brainstorming Character · Free vector graphic on Pixabay">
            <a:extLst>
              <a:ext uri="{FF2B5EF4-FFF2-40B4-BE49-F238E27FC236}">
                <a16:creationId xmlns:a16="http://schemas.microsoft.com/office/drawing/2014/main" id="{7E76F911-DE2C-7AA9-0224-CF5E8AC2CC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55382" y="154795"/>
            <a:ext cx="1856509" cy="1643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74765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4166FE-4081-A14B-BE54-F8043D284B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8663" y="1323250"/>
            <a:ext cx="6620860" cy="4212621"/>
          </a:xfrm>
          <a:noFill/>
          <a:ln>
            <a:noFill/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Yn </a:t>
            </a:r>
            <a:r>
              <a:rPr lang="en-GB" sz="2400" dirty="0" err="1">
                <a:solidFill>
                  <a:srgbClr val="002060"/>
                </a:solidFill>
                <a:latin typeface="Calibri"/>
                <a:cs typeface="Calibri"/>
              </a:rPr>
              <a:t>yr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alibri"/>
                <a:cs typeface="Calibri"/>
              </a:rPr>
              <a:t>Wyddor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GB" sz="2400" dirty="0" err="1">
                <a:solidFill>
                  <a:srgbClr val="002060"/>
                </a:solidFill>
                <a:latin typeface="Calibri"/>
                <a:cs typeface="Calibri"/>
              </a:rPr>
              <a:t>mae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29</a:t>
            </a:r>
            <a:r>
              <a:rPr lang="en-GB" sz="240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alibri"/>
                <a:cs typeface="Calibri"/>
              </a:rPr>
              <a:t>llythyren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pPr marL="0" indent="0">
              <a:buNone/>
            </a:pPr>
            <a:endParaRPr lang="en-GB" sz="1800" i="1" dirty="0">
              <a:solidFill>
                <a:srgbClr val="002060"/>
              </a:solidFill>
              <a:latin typeface="Calibri"/>
              <a:cs typeface="Calibri"/>
            </a:endParaRPr>
          </a:p>
          <a:p>
            <a:pPr marL="0" indent="0">
              <a:buNone/>
            </a:pPr>
            <a:endParaRPr lang="en-GB" sz="2000" i="1" dirty="0">
              <a:solidFill>
                <a:srgbClr val="002060"/>
              </a:solidFill>
              <a:latin typeface="Calibri"/>
              <a:cs typeface="Calibri"/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Mae 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7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alibri"/>
                <a:cs typeface="Calibri"/>
              </a:rPr>
              <a:t>llafariaid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    -    </a:t>
            </a:r>
            <a:r>
              <a:rPr lang="en-GB" sz="3600" b="1" dirty="0">
                <a:solidFill>
                  <a:srgbClr val="FF0000"/>
                </a:solidFill>
                <a:latin typeface="Calibri"/>
                <a:cs typeface="Calibri"/>
              </a:rPr>
              <a:t>a  e  i  o  u  w  y</a:t>
            </a:r>
          </a:p>
          <a:p>
            <a:pPr marL="0" indent="0">
              <a:buNone/>
            </a:pPr>
            <a:endParaRPr lang="en-GB" sz="1800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2000" dirty="0">
              <a:solidFill>
                <a:srgbClr val="002060"/>
              </a:solidFill>
              <a:latin typeface="Calibri"/>
              <a:cs typeface="Calibri"/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Mae 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8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alibri"/>
                <a:cs typeface="Calibri"/>
              </a:rPr>
              <a:t>llythrennau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alibri"/>
                <a:cs typeface="Calibri"/>
              </a:rPr>
              <a:t>dwbl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   -   </a:t>
            </a:r>
            <a:r>
              <a:rPr lang="en-GB" sz="3600" b="1" dirty="0" err="1">
                <a:solidFill>
                  <a:srgbClr val="FF0000"/>
                </a:solidFill>
                <a:latin typeface="Calibri"/>
                <a:cs typeface="Calibri"/>
              </a:rPr>
              <a:t>ch</a:t>
            </a:r>
            <a:r>
              <a:rPr lang="en-GB" sz="3600" b="1" dirty="0">
                <a:solidFill>
                  <a:srgbClr val="FF0000"/>
                </a:solidFill>
                <a:latin typeface="Calibri"/>
                <a:cs typeface="Calibri"/>
              </a:rPr>
              <a:t>  dd  ff  ng  </a:t>
            </a:r>
            <a:r>
              <a:rPr lang="en-GB" sz="3600" b="1" dirty="0" err="1">
                <a:solidFill>
                  <a:srgbClr val="FF0000"/>
                </a:solidFill>
                <a:latin typeface="Calibri"/>
                <a:cs typeface="Calibri"/>
              </a:rPr>
              <a:t>ll</a:t>
            </a:r>
            <a:endParaRPr lang="en-GB" sz="3600" b="1" dirty="0">
              <a:solidFill>
                <a:srgbClr val="FF0000"/>
              </a:solidFill>
              <a:latin typeface="Calibri"/>
              <a:cs typeface="Calibri"/>
            </a:endParaRPr>
          </a:p>
          <a:p>
            <a:pPr marL="0" indent="0">
              <a:buNone/>
            </a:pPr>
            <a:r>
              <a:rPr lang="en-GB" sz="1800" i="1" dirty="0">
                <a:solidFill>
                  <a:srgbClr val="002060"/>
                </a:solidFill>
                <a:latin typeface="Calibri"/>
                <a:cs typeface="Calibri"/>
              </a:rPr>
              <a:t>                                                                   </a:t>
            </a:r>
            <a:r>
              <a:rPr lang="en-GB" sz="3600" b="1" dirty="0" err="1">
                <a:solidFill>
                  <a:srgbClr val="FF0000"/>
                </a:solidFill>
                <a:latin typeface="Calibri"/>
                <a:cs typeface="Calibri"/>
              </a:rPr>
              <a:t>ph</a:t>
            </a:r>
            <a:r>
              <a:rPr lang="en-GB" sz="3600" b="1" dirty="0">
                <a:solidFill>
                  <a:srgbClr val="FF0000"/>
                </a:solidFill>
                <a:latin typeface="Calibri"/>
                <a:cs typeface="Calibri"/>
              </a:rPr>
              <a:t>  rh  </a:t>
            </a:r>
            <a:r>
              <a:rPr lang="en-GB" sz="3600" b="1" dirty="0" err="1">
                <a:solidFill>
                  <a:srgbClr val="FF0000"/>
                </a:solidFill>
                <a:latin typeface="Calibri"/>
                <a:cs typeface="Calibri"/>
              </a:rPr>
              <a:t>th</a:t>
            </a:r>
            <a:endParaRPr lang="en-GB" sz="3600" b="1" dirty="0">
              <a:solidFill>
                <a:srgbClr val="FF0000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527090E-0758-404A-81E6-C7A2683D78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355" y="285482"/>
            <a:ext cx="4436684" cy="6287571"/>
          </a:xfrm>
          <a:prstGeom prst="rect">
            <a:avLst/>
          </a:prstGeom>
          <a:ln w="12700"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7489913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BDA53C7-5863-AF49-B083-130F202B732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474044"/>
              </p:ext>
            </p:extLst>
          </p:nvPr>
        </p:nvGraphicFramePr>
        <p:xfrm>
          <a:off x="1471448" y="266043"/>
          <a:ext cx="9143995" cy="51435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39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399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1086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371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2399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52399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3000" b="0" dirty="0" err="1">
                          <a:solidFill>
                            <a:schemeClr val="bg1"/>
                          </a:solidFill>
                          <a:latin typeface="Calibri"/>
                        </a:rPr>
                        <a:t>Yr</a:t>
                      </a:r>
                      <a:r>
                        <a:rPr lang="en-US" sz="3000" b="0" dirty="0">
                          <a:solidFill>
                            <a:schemeClr val="bg1"/>
                          </a:solidFill>
                          <a:latin typeface="Calibri"/>
                        </a:rPr>
                        <a:t> </a:t>
                      </a:r>
                      <a:r>
                        <a:rPr lang="en-US" sz="3000" b="0" dirty="0" err="1">
                          <a:solidFill>
                            <a:schemeClr val="bg1"/>
                          </a:solidFill>
                          <a:latin typeface="Calibri"/>
                        </a:rPr>
                        <a:t>Wyddor</a:t>
                      </a:r>
                      <a:endParaRPr lang="en-US" sz="3000" b="0">
                        <a:solidFill>
                          <a:schemeClr val="bg1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F7CD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 err="1">
                          <a:solidFill>
                            <a:srgbClr val="002060"/>
                          </a:solidFill>
                          <a:latin typeface="Calibri"/>
                        </a:rPr>
                        <a:t>ch</a:t>
                      </a:r>
                      <a:endParaRPr lang="en-US" sz="4500" b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dd</a:t>
                      </a:r>
                      <a:endParaRPr lang="en-US" sz="4500" b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ff</a:t>
                      </a:r>
                      <a:endParaRPr lang="en-US" sz="4500" b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ng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 err="1">
                          <a:solidFill>
                            <a:srgbClr val="002060"/>
                          </a:solidFill>
                          <a:latin typeface="Calibri"/>
                        </a:rPr>
                        <a:t>i</a:t>
                      </a:r>
                      <a:endParaRPr lang="en-US" sz="4500" b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 err="1">
                          <a:solidFill>
                            <a:srgbClr val="002060"/>
                          </a:solidFill>
                          <a:latin typeface="Calibri"/>
                        </a:rPr>
                        <a:t>ll</a:t>
                      </a:r>
                      <a:endParaRPr lang="en-US" sz="4500" b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 err="1">
                          <a:solidFill>
                            <a:srgbClr val="002060"/>
                          </a:solidFill>
                          <a:latin typeface="Calibri"/>
                        </a:rPr>
                        <a:t>ph</a:t>
                      </a:r>
                      <a:endParaRPr lang="en-US" sz="4500" b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rh</a:t>
                      </a:r>
                      <a:endParaRPr lang="en-US" sz="4500" b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 err="1">
                          <a:solidFill>
                            <a:srgbClr val="002060"/>
                          </a:solidFill>
                          <a:latin typeface="Calibri"/>
                        </a:rPr>
                        <a:t>th</a:t>
                      </a:r>
                      <a:endParaRPr lang="en-US" sz="4500" b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w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4A8DD2C5-546B-6F33-6386-B42707953034}"/>
              </a:ext>
            </a:extLst>
          </p:cNvPr>
          <p:cNvSpPr txBox="1"/>
          <p:nvPr/>
        </p:nvSpPr>
        <p:spPr>
          <a:xfrm>
            <a:off x="379749" y="5546636"/>
            <a:ext cx="6140168" cy="114672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u="sng" dirty="0" err="1">
                <a:solidFill>
                  <a:srgbClr val="002060"/>
                </a:solidFill>
              </a:rPr>
              <a:t>Allwedd</a:t>
            </a:r>
            <a:r>
              <a:rPr lang="en-US" b="1" u="sng" dirty="0">
                <a:solidFill>
                  <a:srgbClr val="002060"/>
                </a:solidFill>
              </a:rPr>
              <a:t> / Key:</a:t>
            </a:r>
            <a:endParaRPr lang="en-US" b="1" dirty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en-US" b="1" dirty="0">
                <a:solidFill>
                  <a:srgbClr val="002060"/>
                </a:solidFill>
              </a:rPr>
              <a:t>                                                        </a:t>
            </a:r>
            <a:r>
              <a:rPr lang="en-US" b="1" dirty="0" err="1">
                <a:solidFill>
                  <a:srgbClr val="002060"/>
                </a:solidFill>
              </a:rPr>
              <a:t>llafariaid</a:t>
            </a:r>
            <a:r>
              <a:rPr lang="en-US" b="1" dirty="0">
                <a:solidFill>
                  <a:srgbClr val="002060"/>
                </a:solidFill>
              </a:rPr>
              <a:t> / </a:t>
            </a:r>
            <a:r>
              <a:rPr lang="en-US" b="1" i="1" dirty="0">
                <a:solidFill>
                  <a:srgbClr val="002060"/>
                </a:solidFill>
              </a:rPr>
              <a:t>vowels</a:t>
            </a:r>
            <a:endParaRPr lang="en-US" b="1" i="1" dirty="0">
              <a:solidFill>
                <a:srgbClr val="002060"/>
              </a:solidFill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b="1" dirty="0">
                <a:solidFill>
                  <a:srgbClr val="002060"/>
                </a:solidFill>
              </a:rPr>
              <a:t>                                                        </a:t>
            </a:r>
            <a:r>
              <a:rPr lang="en-US" b="1" dirty="0" err="1">
                <a:solidFill>
                  <a:srgbClr val="002060"/>
                </a:solidFill>
              </a:rPr>
              <a:t>cytseiniaid</a:t>
            </a:r>
            <a:r>
              <a:rPr lang="en-US" b="1" dirty="0">
                <a:solidFill>
                  <a:srgbClr val="002060"/>
                </a:solidFill>
              </a:rPr>
              <a:t> / </a:t>
            </a:r>
            <a:r>
              <a:rPr lang="en-US" b="1" i="1" dirty="0">
                <a:solidFill>
                  <a:srgbClr val="002060"/>
                </a:solidFill>
              </a:rPr>
              <a:t>consonants</a:t>
            </a:r>
            <a:endParaRPr lang="en-US" b="1" i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9AD89AA-AF90-0690-0DA4-8772CF13F482}"/>
              </a:ext>
            </a:extLst>
          </p:cNvPr>
          <p:cNvSpPr/>
          <p:nvPr/>
        </p:nvSpPr>
        <p:spPr>
          <a:xfrm>
            <a:off x="2752889" y="5936204"/>
            <a:ext cx="426706" cy="363730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9AD89AA-AF90-0690-0DA4-8772CF13F482}"/>
              </a:ext>
            </a:extLst>
          </p:cNvPr>
          <p:cNvSpPr/>
          <p:nvPr/>
        </p:nvSpPr>
        <p:spPr>
          <a:xfrm>
            <a:off x="2738109" y="6407527"/>
            <a:ext cx="426706" cy="36373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AFF7BA9-0840-EF11-1FE3-D1A9F69C30B8}"/>
              </a:ext>
            </a:extLst>
          </p:cNvPr>
          <p:cNvSpPr/>
          <p:nvPr/>
        </p:nvSpPr>
        <p:spPr>
          <a:xfrm>
            <a:off x="6919453" y="6217151"/>
            <a:ext cx="4224531" cy="369332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>
                <a:solidFill>
                  <a:srgbClr val="002060"/>
                </a:solidFill>
              </a:rPr>
              <a:t> </a:t>
            </a:r>
            <a:r>
              <a:rPr lang="en-US" b="1" dirty="0" err="1">
                <a:solidFill>
                  <a:srgbClr val="002060"/>
                </a:solidFill>
              </a:rPr>
              <a:t>llythrennau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dwbl</a:t>
            </a:r>
            <a:r>
              <a:rPr lang="en-US" b="1" dirty="0">
                <a:solidFill>
                  <a:srgbClr val="002060"/>
                </a:solidFill>
              </a:rPr>
              <a:t> / </a:t>
            </a:r>
            <a:r>
              <a:rPr lang="en-US" b="1" i="1" dirty="0">
                <a:solidFill>
                  <a:srgbClr val="002060"/>
                </a:solidFill>
              </a:rPr>
              <a:t>double letters</a:t>
            </a:r>
            <a:endParaRPr lang="en-US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2F5B12D-EF1B-5CEA-1E78-9579692A75E6}"/>
              </a:ext>
            </a:extLst>
          </p:cNvPr>
          <p:cNvSpPr/>
          <p:nvPr/>
        </p:nvSpPr>
        <p:spPr>
          <a:xfrm>
            <a:off x="6492747" y="6260551"/>
            <a:ext cx="426706" cy="363730"/>
          </a:xfrm>
          <a:prstGeom prst="rect">
            <a:avLst/>
          </a:prstGeom>
          <a:solidFill>
            <a:srgbClr val="FF0000"/>
          </a:solidFill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55508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12997A-59C1-0A49-B5C4-F1016CC4A8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1904" y="2114808"/>
            <a:ext cx="4816043" cy="387148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endParaRPr lang="en-US" sz="2400" dirty="0">
              <a:solidFill>
                <a:schemeClr val="accent2">
                  <a:lumMod val="50000"/>
                </a:schemeClr>
              </a:solidFill>
              <a:cs typeface="Calibri"/>
            </a:endParaRPr>
          </a:p>
          <a:p>
            <a:r>
              <a:rPr lang="en-US" sz="2400" dirty="0">
                <a:solidFill>
                  <a:srgbClr val="002060"/>
                </a:solidFill>
                <a:latin typeface="Calibri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https://youtu.be/h-zu72YpXKY</a:t>
            </a:r>
            <a:endParaRPr lang="en-US" sz="240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2400" dirty="0">
              <a:solidFill>
                <a:schemeClr val="accent2">
                  <a:lumMod val="50000"/>
                </a:schemeClr>
              </a:solidFill>
              <a:cs typeface="Calibri"/>
            </a:endParaRPr>
          </a:p>
          <a:p>
            <a:r>
              <a:rPr lang="en-US" sz="2400" dirty="0">
                <a:solidFill>
                  <a:srgbClr val="002060"/>
                </a:solidFill>
                <a:latin typeface="Calibri"/>
                <a:cs typeface="Calibri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https://youtu.be/J0f5wT9dCpY</a:t>
            </a:r>
            <a:endParaRPr lang="en-US" sz="240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2400" dirty="0">
              <a:solidFill>
                <a:schemeClr val="accent2">
                  <a:lumMod val="50000"/>
                </a:schemeClr>
              </a:solidFill>
              <a:cs typeface="Calibri"/>
            </a:endParaRPr>
          </a:p>
          <a:p>
            <a:r>
              <a:rPr lang="en-US" sz="2400" dirty="0">
                <a:solidFill>
                  <a:srgbClr val="002060"/>
                </a:solidFill>
                <a:latin typeface="Calibri"/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https://youtu.be/_xlgp8PfRqw</a:t>
            </a:r>
            <a:endParaRPr lang="en-US" sz="240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2400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US" sz="2400" dirty="0">
                <a:solidFill>
                  <a:srgbClr val="002060"/>
                </a:solidFill>
                <a:latin typeface="Calibri"/>
                <a:cs typeface="Calibri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https://www.youtube.com/watch?v=EFSmzXCY1m4</a:t>
            </a:r>
            <a:endParaRPr lang="en-US" sz="240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D39880A-A111-3B42-85C3-08679E0B6E23}"/>
              </a:ext>
            </a:extLst>
          </p:cNvPr>
          <p:cNvSpPr txBox="1"/>
          <p:nvPr/>
        </p:nvSpPr>
        <p:spPr>
          <a:xfrm>
            <a:off x="342356" y="305856"/>
            <a:ext cx="6646545" cy="769441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 err="1">
                <a:solidFill>
                  <a:srgbClr val="002060"/>
                </a:solidFill>
                <a:latin typeface="Calibri"/>
                <a:cs typeface="Calibri"/>
              </a:rPr>
              <a:t>Dysgu’r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Calibri"/>
                <a:cs typeface="Calibri"/>
              </a:rPr>
              <a:t>Wyddor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Calibri"/>
                <a:cs typeface="Calibri"/>
              </a:rPr>
              <a:t>Gymraeg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    </a:t>
            </a:r>
            <a:endParaRPr lang="en-US" sz="4400" b="1" dirty="0">
              <a:latin typeface="+mn-ea"/>
            </a:endParaRPr>
          </a:p>
        </p:txBody>
      </p:sp>
      <p:pic>
        <p:nvPicPr>
          <p:cNvPr id="11" name="Picture 10" descr="Text&#10;&#10;Description automatically generated with low confidence">
            <a:extLst>
              <a:ext uri="{FF2B5EF4-FFF2-40B4-BE49-F238E27FC236}">
                <a16:creationId xmlns:a16="http://schemas.microsoft.com/office/drawing/2014/main" id="{404B649F-485E-0A40-8EFF-9C5FB9E5179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191352">
            <a:off x="6461196" y="3994367"/>
            <a:ext cx="4126705" cy="2321271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6" name="Picture 5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70B019B-3B11-C444-A23D-0455DB96820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673722">
            <a:off x="6912452" y="698138"/>
            <a:ext cx="4264890" cy="2399000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0162350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6553537-FF4C-B14B-B0D7-3F84BA5F79DE}"/>
              </a:ext>
            </a:extLst>
          </p:cNvPr>
          <p:cNvSpPr txBox="1"/>
          <p:nvPr/>
        </p:nvSpPr>
        <p:spPr>
          <a:xfrm>
            <a:off x="446677" y="333103"/>
            <a:ext cx="2597465" cy="1200329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err="1">
                <a:solidFill>
                  <a:srgbClr val="002060"/>
                </a:solidFill>
              </a:rPr>
              <a:t>Llafariaid</a:t>
            </a:r>
            <a:br>
              <a:rPr lang="en-US" sz="3600" b="1">
                <a:solidFill>
                  <a:srgbClr val="002060"/>
                </a:solidFill>
              </a:rPr>
            </a:br>
            <a:r>
              <a:rPr lang="en-US" sz="2400" i="1">
                <a:solidFill>
                  <a:srgbClr val="002060"/>
                </a:solidFill>
              </a:rPr>
              <a:t>Vowels</a:t>
            </a:r>
            <a:r>
              <a:rPr lang="en-US" sz="2800" i="1">
                <a:solidFill>
                  <a:srgbClr val="002060"/>
                </a:solidFill>
              </a:rPr>
              <a:t> 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3497CF1-F97A-7047-BCC8-7590EED436D9}"/>
              </a:ext>
            </a:extLst>
          </p:cNvPr>
          <p:cNvSpPr txBox="1"/>
          <p:nvPr/>
        </p:nvSpPr>
        <p:spPr>
          <a:xfrm>
            <a:off x="3371742" y="987548"/>
            <a:ext cx="648988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6000" b="1">
                <a:solidFill>
                  <a:srgbClr val="FF3C61"/>
                </a:solidFill>
              </a:rPr>
              <a:t>a   e   </a:t>
            </a:r>
            <a:r>
              <a:rPr lang="en-GB" sz="6000" b="1" err="1">
                <a:solidFill>
                  <a:srgbClr val="FF3C61"/>
                </a:solidFill>
              </a:rPr>
              <a:t>i</a:t>
            </a:r>
            <a:r>
              <a:rPr lang="en-GB" sz="6000" b="1">
                <a:solidFill>
                  <a:srgbClr val="FF3C61"/>
                </a:solidFill>
              </a:rPr>
              <a:t>   o   u   w   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9517DB-2626-ED4D-8394-147B60777F75}"/>
              </a:ext>
            </a:extLst>
          </p:cNvPr>
          <p:cNvSpPr txBox="1"/>
          <p:nvPr/>
        </p:nvSpPr>
        <p:spPr>
          <a:xfrm>
            <a:off x="570440" y="2915003"/>
            <a:ext cx="11051120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/>
            <a:r>
              <a:rPr lang="en-GB" sz="2800" b="1" i="0" u="none" strike="noStrike">
                <a:solidFill>
                  <a:srgbClr val="002060"/>
                </a:solidFill>
                <a:effectLst/>
              </a:rPr>
              <a:t>Mae </a:t>
            </a:r>
            <a:r>
              <a:rPr lang="en-GB" sz="2800" b="1" i="0" u="none" strike="noStrike" err="1">
                <a:solidFill>
                  <a:srgbClr val="002060"/>
                </a:solidFill>
                <a:effectLst/>
              </a:rPr>
              <a:t>pob</a:t>
            </a:r>
            <a:r>
              <a:rPr lang="en-GB" sz="2800" b="1" i="0" u="none" strike="noStrike">
                <a:solidFill>
                  <a:srgbClr val="002060"/>
                </a:solidFill>
                <a:effectLst/>
              </a:rPr>
              <a:t> </a:t>
            </a:r>
            <a:r>
              <a:rPr lang="en-GB" sz="2800" b="1" i="0" u="none" strike="noStrike" err="1">
                <a:solidFill>
                  <a:srgbClr val="002060"/>
                </a:solidFill>
                <a:effectLst/>
              </a:rPr>
              <a:t>llafariad</a:t>
            </a:r>
            <a:r>
              <a:rPr lang="en-GB" sz="2800" b="1" i="0" u="none" strike="noStrike">
                <a:solidFill>
                  <a:srgbClr val="002060"/>
                </a:solidFill>
                <a:effectLst/>
              </a:rPr>
              <a:t> </a:t>
            </a:r>
            <a:r>
              <a:rPr lang="en-GB" sz="2800" b="1" i="0" u="none" strike="noStrike" err="1">
                <a:solidFill>
                  <a:srgbClr val="002060"/>
                </a:solidFill>
                <a:effectLst/>
              </a:rPr>
              <a:t>yn</a:t>
            </a:r>
            <a:r>
              <a:rPr lang="en-GB" sz="2800" b="1" i="0" u="none" strike="noStrike">
                <a:solidFill>
                  <a:srgbClr val="002060"/>
                </a:solidFill>
                <a:effectLst/>
              </a:rPr>
              <a:t> </a:t>
            </a:r>
            <a:r>
              <a:rPr lang="en-GB" sz="2800" b="1" i="0" u="none" strike="noStrike" err="1">
                <a:solidFill>
                  <a:srgbClr val="002060"/>
                </a:solidFill>
                <a:effectLst/>
              </a:rPr>
              <a:t>gallu</a:t>
            </a:r>
            <a:r>
              <a:rPr lang="en-GB" sz="2800" b="1" i="0" u="none" strike="noStrike">
                <a:solidFill>
                  <a:srgbClr val="002060"/>
                </a:solidFill>
                <a:effectLst/>
              </a:rPr>
              <a:t> bod </a:t>
            </a:r>
            <a:r>
              <a:rPr lang="en-GB" sz="2800" b="1" i="0" u="none" strike="noStrike" err="1">
                <a:solidFill>
                  <a:srgbClr val="002060"/>
                </a:solidFill>
                <a:effectLst/>
              </a:rPr>
              <a:t>yn</a:t>
            </a:r>
            <a:r>
              <a:rPr lang="en-GB" sz="2800" b="1" i="0" u="none" strike="noStrike">
                <a:solidFill>
                  <a:srgbClr val="002060"/>
                </a:solidFill>
                <a:effectLst/>
              </a:rPr>
              <a:t> </a:t>
            </a:r>
            <a:r>
              <a:rPr lang="en-GB" sz="2800" b="1" i="0" u="none" strike="noStrike" err="1">
                <a:solidFill>
                  <a:srgbClr val="002060"/>
                </a:solidFill>
                <a:effectLst/>
              </a:rPr>
              <a:t>fyr</a:t>
            </a:r>
            <a:r>
              <a:rPr lang="en-GB" sz="2800" b="1" i="0" u="none" strike="noStrike">
                <a:solidFill>
                  <a:srgbClr val="002060"/>
                </a:solidFill>
                <a:effectLst/>
              </a:rPr>
              <a:t>, </a:t>
            </a:r>
            <a:r>
              <a:rPr lang="en-GB" sz="2800" b="1" i="0" u="none" strike="noStrike" err="1">
                <a:solidFill>
                  <a:srgbClr val="002060"/>
                </a:solidFill>
                <a:effectLst/>
              </a:rPr>
              <a:t>neu’n</a:t>
            </a:r>
            <a:r>
              <a:rPr lang="en-GB" sz="2800" b="1" i="0" u="none" strike="noStrike">
                <a:solidFill>
                  <a:srgbClr val="002060"/>
                </a:solidFill>
                <a:effectLst/>
              </a:rPr>
              <a:t> </a:t>
            </a:r>
            <a:r>
              <a:rPr lang="en-GB" sz="2800" b="1" i="0" u="none" strike="noStrike" err="1">
                <a:solidFill>
                  <a:srgbClr val="002060"/>
                </a:solidFill>
                <a:effectLst/>
              </a:rPr>
              <a:t>hir</a:t>
            </a:r>
            <a:r>
              <a:rPr lang="en-GB" sz="2800" b="1" i="0" u="none" strike="noStrike">
                <a:solidFill>
                  <a:srgbClr val="002060"/>
                </a:solidFill>
                <a:effectLst/>
              </a:rPr>
              <a:t>:</a:t>
            </a:r>
            <a:r>
              <a:rPr lang="en-US" sz="2800" b="1" i="0" u="none" strike="noStrike">
                <a:solidFill>
                  <a:srgbClr val="002060"/>
                </a:solidFill>
                <a:effectLst/>
              </a:rPr>
              <a:t>​</a:t>
            </a:r>
            <a:br>
              <a:rPr lang="en-US" sz="2800" b="0" i="0" u="none" strike="noStrike">
                <a:solidFill>
                  <a:srgbClr val="002060"/>
                </a:solidFill>
                <a:effectLst/>
              </a:rPr>
            </a:br>
            <a:r>
              <a:rPr lang="en-GB" sz="2400" b="0" i="1" u="none" strike="noStrike">
                <a:solidFill>
                  <a:srgbClr val="002060"/>
                </a:solidFill>
                <a:effectLst/>
              </a:rPr>
              <a:t>All vowels can be short or long:</a:t>
            </a:r>
            <a:r>
              <a:rPr lang="en-US" sz="2400" b="0" i="0" u="none" strike="noStrike">
                <a:solidFill>
                  <a:srgbClr val="002060"/>
                </a:solidFill>
                <a:effectLst/>
              </a:rPr>
              <a:t>​</a:t>
            </a:r>
          </a:p>
          <a:p>
            <a:pPr algn="l" rtl="0" fontAlgn="base"/>
            <a:endParaRPr lang="en-US" sz="2800" b="0" i="0" u="none" strike="noStrike">
              <a:solidFill>
                <a:srgbClr val="002060"/>
              </a:solidFill>
              <a:effectLst/>
            </a:endParaRPr>
          </a:p>
          <a:p>
            <a:pPr algn="l" rtl="0" fontAlgn="base"/>
            <a:r>
              <a:rPr lang="en-GB" sz="2800" b="0" i="0" u="none" strike="noStrike">
                <a:solidFill>
                  <a:srgbClr val="002060"/>
                </a:solidFill>
                <a:effectLst/>
              </a:rPr>
              <a:t>​</a:t>
            </a:r>
          </a:p>
          <a:p>
            <a:pPr lvl="2" fontAlgn="base"/>
            <a:r>
              <a:rPr lang="en-GB" sz="2800" b="1" i="0" u="none" strike="noStrike">
                <a:solidFill>
                  <a:srgbClr val="002060"/>
                </a:solidFill>
                <a:effectLst/>
              </a:rPr>
              <a:t>O                                                              U</a:t>
            </a:r>
            <a:r>
              <a:rPr lang="en-US" sz="2800" b="0" i="0" u="none" strike="noStrike">
                <a:solidFill>
                  <a:srgbClr val="002060"/>
                </a:solidFill>
                <a:effectLst/>
              </a:rPr>
              <a:t>​</a:t>
            </a:r>
          </a:p>
          <a:p>
            <a:pPr lvl="2" fontAlgn="base"/>
            <a:r>
              <a:rPr lang="en-GB" sz="2800" b="1" i="0" u="none" strike="noStrike" err="1">
                <a:solidFill>
                  <a:srgbClr val="FF2D63"/>
                </a:solidFill>
                <a:effectLst/>
              </a:rPr>
              <a:t>o</a:t>
            </a:r>
            <a:r>
              <a:rPr lang="en-GB" sz="2800" b="0" i="0" u="none" strike="noStrike" err="1">
                <a:solidFill>
                  <a:srgbClr val="002060"/>
                </a:solidFill>
                <a:effectLst/>
              </a:rPr>
              <a:t>laf</a:t>
            </a:r>
            <a:r>
              <a:rPr lang="en-GB" sz="2800" b="0" i="0" u="none" strike="noStrike">
                <a:solidFill>
                  <a:srgbClr val="002060"/>
                </a:solidFill>
                <a:effectLst/>
              </a:rPr>
              <a:t>   </a:t>
            </a:r>
            <a:r>
              <a:rPr lang="en-GB" sz="2800" b="0" i="1" u="none" strike="noStrike">
                <a:solidFill>
                  <a:srgbClr val="002060"/>
                </a:solidFill>
                <a:effectLst/>
              </a:rPr>
              <a:t>(long as in d</a:t>
            </a:r>
            <a:r>
              <a:rPr lang="en-GB" sz="2800" b="0" i="1" u="sng" strike="noStrike">
                <a:solidFill>
                  <a:srgbClr val="002060"/>
                </a:solidFill>
                <a:effectLst/>
              </a:rPr>
              <a:t>oo</a:t>
            </a:r>
            <a:r>
              <a:rPr lang="en-GB" sz="2800" b="0" i="1" u="none" strike="noStrike">
                <a:solidFill>
                  <a:srgbClr val="002060"/>
                </a:solidFill>
                <a:effectLst/>
              </a:rPr>
              <a:t>r)</a:t>
            </a:r>
            <a:r>
              <a:rPr lang="en-GB" sz="2800" b="0" i="0" u="none" strike="noStrike">
                <a:solidFill>
                  <a:srgbClr val="002060"/>
                </a:solidFill>
                <a:effectLst/>
              </a:rPr>
              <a:t>                           </a:t>
            </a:r>
            <a:r>
              <a:rPr lang="en-GB" sz="2800" err="1">
                <a:solidFill>
                  <a:srgbClr val="002060"/>
                </a:solidFill>
              </a:rPr>
              <a:t>l</a:t>
            </a:r>
            <a:r>
              <a:rPr lang="en-GB" sz="2800" b="0" i="0" u="none" strike="noStrike" err="1">
                <a:solidFill>
                  <a:srgbClr val="002060"/>
                </a:solidFill>
                <a:effectLst/>
              </a:rPr>
              <a:t>l</a:t>
            </a:r>
            <a:r>
              <a:rPr lang="en-GB" sz="2800" b="1" i="0" u="none" strike="noStrike" err="1">
                <a:solidFill>
                  <a:srgbClr val="FF2D63"/>
                </a:solidFill>
                <a:effectLst/>
              </a:rPr>
              <a:t>u</a:t>
            </a:r>
            <a:r>
              <a:rPr lang="en-GB" sz="2800" b="0" i="0" u="none" strike="noStrike" err="1">
                <a:solidFill>
                  <a:srgbClr val="002060"/>
                </a:solidFill>
                <a:effectLst/>
              </a:rPr>
              <a:t>n</a:t>
            </a:r>
            <a:r>
              <a:rPr lang="en-GB" sz="2800" b="0" i="0" u="none" strike="noStrike">
                <a:solidFill>
                  <a:srgbClr val="002060"/>
                </a:solidFill>
                <a:effectLst/>
              </a:rPr>
              <a:t>   </a:t>
            </a:r>
            <a:r>
              <a:rPr lang="en-GB" sz="2800" b="0" i="1" u="none" strike="noStrike">
                <a:solidFill>
                  <a:srgbClr val="002060"/>
                </a:solidFill>
                <a:effectLst/>
              </a:rPr>
              <a:t>(long as in tr</a:t>
            </a:r>
            <a:r>
              <a:rPr lang="en-GB" sz="2800" b="0" i="1" u="sng" strike="noStrike">
                <a:solidFill>
                  <a:srgbClr val="002060"/>
                </a:solidFill>
                <a:effectLst/>
              </a:rPr>
              <a:t>ee</a:t>
            </a:r>
            <a:r>
              <a:rPr lang="en-GB" sz="2800" b="0" i="1" strike="noStrike">
                <a:solidFill>
                  <a:srgbClr val="002060"/>
                </a:solidFill>
                <a:effectLst/>
              </a:rPr>
              <a:t>)</a:t>
            </a:r>
            <a:r>
              <a:rPr lang="en-GB" sz="2800" b="0" i="1" u="none" strike="noStrike">
                <a:solidFill>
                  <a:srgbClr val="002060"/>
                </a:solidFill>
                <a:effectLst/>
              </a:rPr>
              <a:t> </a:t>
            </a:r>
            <a:r>
              <a:rPr lang="en-US" sz="2800" b="0" i="1" u="none" strike="noStrike">
                <a:solidFill>
                  <a:srgbClr val="002060"/>
                </a:solidFill>
                <a:effectLst/>
              </a:rPr>
              <a:t>​</a:t>
            </a:r>
          </a:p>
          <a:p>
            <a:pPr lvl="2" fontAlgn="base"/>
            <a:r>
              <a:rPr lang="en-GB" sz="2800" b="1" i="0" u="none" strike="noStrike" err="1">
                <a:solidFill>
                  <a:srgbClr val="FF2D63"/>
                </a:solidFill>
                <a:effectLst/>
              </a:rPr>
              <a:t>o</a:t>
            </a:r>
            <a:r>
              <a:rPr lang="en-GB" sz="2800" b="0" i="0" u="none" strike="noStrike" err="1">
                <a:solidFill>
                  <a:srgbClr val="002060"/>
                </a:solidFill>
                <a:effectLst/>
              </a:rPr>
              <a:t>nd</a:t>
            </a:r>
            <a:r>
              <a:rPr lang="en-GB" sz="2800" b="0" i="0" u="none" strike="noStrike">
                <a:solidFill>
                  <a:srgbClr val="002060"/>
                </a:solidFill>
                <a:effectLst/>
              </a:rPr>
              <a:t>   </a:t>
            </a:r>
            <a:r>
              <a:rPr lang="en-GB" sz="2800" b="0" i="1" u="none" strike="noStrike">
                <a:solidFill>
                  <a:srgbClr val="002060"/>
                </a:solidFill>
                <a:effectLst/>
              </a:rPr>
              <a:t>(short as in </a:t>
            </a:r>
            <a:r>
              <a:rPr lang="en-GB" sz="2800" b="0" i="1" u="sng" strike="noStrike">
                <a:solidFill>
                  <a:srgbClr val="002060"/>
                </a:solidFill>
                <a:effectLst/>
              </a:rPr>
              <a:t>o</a:t>
            </a:r>
            <a:r>
              <a:rPr lang="en-GB" sz="2800" b="0" i="1" u="none" strike="noStrike">
                <a:solidFill>
                  <a:srgbClr val="002060"/>
                </a:solidFill>
                <a:effectLst/>
              </a:rPr>
              <a:t>range)</a:t>
            </a:r>
            <a:r>
              <a:rPr lang="en-GB" sz="2800" b="0" i="0" u="none" strike="noStrike">
                <a:solidFill>
                  <a:srgbClr val="002060"/>
                </a:solidFill>
                <a:effectLst/>
              </a:rPr>
              <a:t>                     </a:t>
            </a:r>
            <a:r>
              <a:rPr lang="en-GB" sz="2800" b="1" err="1">
                <a:solidFill>
                  <a:srgbClr val="FF2D63"/>
                </a:solidFill>
              </a:rPr>
              <a:t>u</a:t>
            </a:r>
            <a:r>
              <a:rPr lang="en-GB" sz="2800" b="0" i="0" u="none" strike="noStrike" err="1">
                <a:solidFill>
                  <a:srgbClr val="002060"/>
                </a:solidFill>
                <a:effectLst/>
              </a:rPr>
              <a:t>ndeb</a:t>
            </a:r>
            <a:r>
              <a:rPr lang="en-GB" sz="2800" b="0" i="0" u="none" strike="noStrike">
                <a:solidFill>
                  <a:srgbClr val="002060"/>
                </a:solidFill>
                <a:effectLst/>
              </a:rPr>
              <a:t>   </a:t>
            </a:r>
            <a:r>
              <a:rPr lang="en-GB" sz="2800" b="0" i="1" u="none" strike="noStrike">
                <a:solidFill>
                  <a:srgbClr val="002060"/>
                </a:solidFill>
                <a:effectLst/>
              </a:rPr>
              <a:t>(short as in dr</a:t>
            </a:r>
            <a:r>
              <a:rPr lang="en-GB" sz="2800" b="0" i="1" u="sng" strike="noStrike">
                <a:solidFill>
                  <a:srgbClr val="002060"/>
                </a:solidFill>
                <a:effectLst/>
              </a:rPr>
              <a:t>i</a:t>
            </a:r>
            <a:r>
              <a:rPr lang="en-GB" sz="2800" b="0" i="1" u="none" strike="noStrike">
                <a:solidFill>
                  <a:srgbClr val="002060"/>
                </a:solidFill>
                <a:effectLst/>
              </a:rPr>
              <a:t>p)</a:t>
            </a:r>
            <a:r>
              <a:rPr lang="en-US" sz="2800" b="0" i="1" u="none" strike="noStrike">
                <a:solidFill>
                  <a:srgbClr val="002060"/>
                </a:solidFill>
                <a:effectLst/>
              </a:rPr>
              <a:t>​</a:t>
            </a:r>
          </a:p>
        </p:txBody>
      </p:sp>
    </p:spTree>
    <p:extLst>
      <p:ext uri="{BB962C8B-B14F-4D97-AF65-F5344CB8AC3E}">
        <p14:creationId xmlns:p14="http://schemas.microsoft.com/office/powerpoint/2010/main" val="9004423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6553537-FF4C-B14B-B0D7-3F84BA5F79DE}"/>
              </a:ext>
            </a:extLst>
          </p:cNvPr>
          <p:cNvSpPr txBox="1"/>
          <p:nvPr/>
        </p:nvSpPr>
        <p:spPr>
          <a:xfrm>
            <a:off x="446677" y="194207"/>
            <a:ext cx="4408726" cy="1200329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err="1">
                <a:solidFill>
                  <a:srgbClr val="002060"/>
                </a:solidFill>
              </a:rPr>
              <a:t>Llythrennau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Dwbl</a:t>
            </a:r>
            <a:br>
              <a:rPr lang="en-US" sz="3600" b="1">
                <a:solidFill>
                  <a:srgbClr val="002060"/>
                </a:solidFill>
              </a:rPr>
            </a:br>
            <a:r>
              <a:rPr lang="en-US" sz="2400" i="1">
                <a:solidFill>
                  <a:srgbClr val="002060"/>
                </a:solidFill>
              </a:rPr>
              <a:t>Double letters</a:t>
            </a:r>
            <a:r>
              <a:rPr lang="en-US" sz="2800" i="1">
                <a:solidFill>
                  <a:srgbClr val="002060"/>
                </a:solidFill>
              </a:rPr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3497CF1-F97A-7047-BCC8-7590EED436D9}"/>
              </a:ext>
            </a:extLst>
          </p:cNvPr>
          <p:cNvSpPr txBox="1"/>
          <p:nvPr/>
        </p:nvSpPr>
        <p:spPr>
          <a:xfrm>
            <a:off x="1505185" y="1505515"/>
            <a:ext cx="9181629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6000" b="1" err="1">
                <a:solidFill>
                  <a:srgbClr val="FF3C61"/>
                </a:solidFill>
              </a:rPr>
              <a:t>ch</a:t>
            </a:r>
            <a:r>
              <a:rPr lang="en-GB" sz="6000" b="1">
                <a:solidFill>
                  <a:srgbClr val="FF3C61"/>
                </a:solidFill>
              </a:rPr>
              <a:t>  dd   ff   ng   </a:t>
            </a:r>
            <a:r>
              <a:rPr lang="en-GB" sz="6000" b="1" err="1">
                <a:solidFill>
                  <a:srgbClr val="FF3C61"/>
                </a:solidFill>
              </a:rPr>
              <a:t>ll</a:t>
            </a:r>
            <a:r>
              <a:rPr lang="en-GB" sz="6000" b="1">
                <a:solidFill>
                  <a:srgbClr val="FF3C61"/>
                </a:solidFill>
              </a:rPr>
              <a:t>   </a:t>
            </a:r>
            <a:r>
              <a:rPr lang="en-GB" sz="6000" b="1" err="1">
                <a:solidFill>
                  <a:srgbClr val="FF3C61"/>
                </a:solidFill>
              </a:rPr>
              <a:t>ph</a:t>
            </a:r>
            <a:r>
              <a:rPr lang="en-GB" sz="6000" b="1">
                <a:solidFill>
                  <a:srgbClr val="FF3C61"/>
                </a:solidFill>
              </a:rPr>
              <a:t>   rh   </a:t>
            </a:r>
            <a:r>
              <a:rPr lang="en-GB" sz="6000" b="1" err="1">
                <a:solidFill>
                  <a:srgbClr val="FF3C61"/>
                </a:solidFill>
              </a:rPr>
              <a:t>th</a:t>
            </a:r>
            <a:endParaRPr lang="en-GB" sz="6000" b="1">
              <a:solidFill>
                <a:srgbClr val="FF3C6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3DF7220-C1CA-F24D-A011-4507219C2E40}"/>
              </a:ext>
            </a:extLst>
          </p:cNvPr>
          <p:cNvSpPr txBox="1"/>
          <p:nvPr/>
        </p:nvSpPr>
        <p:spPr>
          <a:xfrm>
            <a:off x="1196125" y="3011228"/>
            <a:ext cx="2040623" cy="32571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>
                <a:solidFill>
                  <a:srgbClr val="002060"/>
                </a:solidFill>
              </a:rPr>
              <a:t>Aberystwy</a:t>
            </a:r>
            <a:r>
              <a:rPr lang="en-US" sz="2800" b="1">
                <a:solidFill>
                  <a:srgbClr val="FF2D63"/>
                </a:solidFill>
              </a:rPr>
              <a:t>th</a:t>
            </a:r>
          </a:p>
          <a:p>
            <a:pPr>
              <a:lnSpc>
                <a:spcPct val="150000"/>
              </a:lnSpc>
            </a:pPr>
            <a:r>
              <a:rPr lang="en-US" sz="2800" err="1">
                <a:solidFill>
                  <a:srgbClr val="002060"/>
                </a:solidFill>
              </a:rPr>
              <a:t>Dolge</a:t>
            </a:r>
            <a:r>
              <a:rPr lang="en-US" sz="2800" b="1" err="1">
                <a:solidFill>
                  <a:srgbClr val="FF2D63"/>
                </a:solidFill>
              </a:rPr>
              <a:t>ll</a:t>
            </a:r>
            <a:r>
              <a:rPr lang="en-US" sz="2800" err="1">
                <a:solidFill>
                  <a:srgbClr val="002060"/>
                </a:solidFill>
              </a:rPr>
              <a:t>au</a:t>
            </a:r>
            <a:endParaRPr lang="en-US" sz="280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en-US" sz="2800" b="1" err="1">
                <a:solidFill>
                  <a:srgbClr val="FF2D63"/>
                </a:solidFill>
              </a:rPr>
              <a:t>Ll</a:t>
            </a:r>
            <a:r>
              <a:rPr lang="en-US" sz="2800" err="1">
                <a:solidFill>
                  <a:srgbClr val="002060"/>
                </a:solidFill>
              </a:rPr>
              <a:t>ane</a:t>
            </a:r>
            <a:r>
              <a:rPr lang="en-US" sz="2800" b="1" err="1">
                <a:solidFill>
                  <a:srgbClr val="FF2D63"/>
                </a:solidFill>
              </a:rPr>
              <a:t>ll</a:t>
            </a:r>
            <a:r>
              <a:rPr lang="en-US" sz="2800" err="1">
                <a:solidFill>
                  <a:srgbClr val="002060"/>
                </a:solidFill>
              </a:rPr>
              <a:t>i</a:t>
            </a:r>
            <a:endParaRPr lang="en-US" sz="280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en-US" sz="2800">
                <a:solidFill>
                  <a:srgbClr val="002060"/>
                </a:solidFill>
              </a:rPr>
              <a:t>Ma</a:t>
            </a:r>
            <a:r>
              <a:rPr lang="en-US" sz="2800" b="1">
                <a:solidFill>
                  <a:srgbClr val="FF2D63"/>
                </a:solidFill>
              </a:rPr>
              <a:t>ch</a:t>
            </a:r>
            <a:r>
              <a:rPr lang="en-US" sz="2800">
                <a:solidFill>
                  <a:srgbClr val="002060"/>
                </a:solidFill>
              </a:rPr>
              <a:t>yn</a:t>
            </a:r>
            <a:r>
              <a:rPr lang="en-US" sz="2800" b="1">
                <a:solidFill>
                  <a:srgbClr val="FF2D63"/>
                </a:solidFill>
              </a:rPr>
              <a:t>ll</a:t>
            </a:r>
            <a:r>
              <a:rPr lang="en-US" sz="2800">
                <a:solidFill>
                  <a:srgbClr val="002060"/>
                </a:solidFill>
              </a:rPr>
              <a:t>e</a:t>
            </a:r>
            <a:r>
              <a:rPr lang="en-US" sz="2800" b="1">
                <a:solidFill>
                  <a:srgbClr val="FF2D63"/>
                </a:solidFill>
              </a:rPr>
              <a:t>th</a:t>
            </a:r>
          </a:p>
          <a:p>
            <a:pPr>
              <a:lnSpc>
                <a:spcPct val="150000"/>
              </a:lnSpc>
            </a:pPr>
            <a:r>
              <a:rPr lang="en-US" sz="2800" b="1" err="1">
                <a:solidFill>
                  <a:srgbClr val="FF2D63"/>
                </a:solidFill>
              </a:rPr>
              <a:t>Rh</a:t>
            </a:r>
            <a:r>
              <a:rPr lang="en-US" sz="2800" err="1">
                <a:solidFill>
                  <a:srgbClr val="002060"/>
                </a:solidFill>
              </a:rPr>
              <a:t>yd-</a:t>
            </a:r>
            <a:r>
              <a:rPr lang="en-US" sz="2800" b="1" err="1">
                <a:solidFill>
                  <a:srgbClr val="FF2D63"/>
                </a:solidFill>
              </a:rPr>
              <a:t>dd</a:t>
            </a:r>
            <a:r>
              <a:rPr lang="en-US" sz="2800" err="1">
                <a:solidFill>
                  <a:srgbClr val="002060"/>
                </a:solidFill>
              </a:rPr>
              <a:t>u</a:t>
            </a:r>
            <a:endParaRPr lang="en-US" sz="2800">
              <a:solidFill>
                <a:srgbClr val="00206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FBE60FB-8497-564D-A21D-25F11F8E4CF5}"/>
              </a:ext>
            </a:extLst>
          </p:cNvPr>
          <p:cNvSpPr txBox="1"/>
          <p:nvPr/>
        </p:nvSpPr>
        <p:spPr>
          <a:xfrm>
            <a:off x="4855403" y="3023708"/>
            <a:ext cx="2481192" cy="32571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 err="1">
                <a:solidFill>
                  <a:srgbClr val="002060"/>
                </a:solidFill>
              </a:rPr>
              <a:t>Claw</a:t>
            </a:r>
            <a:r>
              <a:rPr lang="en-US" sz="2800" b="1" err="1">
                <a:solidFill>
                  <a:srgbClr val="FF2D63"/>
                </a:solidFill>
              </a:rPr>
              <a:t>dd</a:t>
            </a:r>
            <a:r>
              <a:rPr lang="en-US" sz="2800" err="1">
                <a:solidFill>
                  <a:srgbClr val="002060"/>
                </a:solidFill>
              </a:rPr>
              <a:t>newy</a:t>
            </a:r>
            <a:r>
              <a:rPr lang="en-US" sz="2800" b="1" err="1">
                <a:solidFill>
                  <a:srgbClr val="FF2D63"/>
                </a:solidFill>
              </a:rPr>
              <a:t>dd</a:t>
            </a:r>
            <a:endParaRPr lang="en-US" sz="2800" b="1">
              <a:solidFill>
                <a:srgbClr val="FF2D63"/>
              </a:solidFill>
            </a:endParaRPr>
          </a:p>
          <a:p>
            <a:pPr>
              <a:lnSpc>
                <a:spcPct val="150000"/>
              </a:lnSpc>
            </a:pPr>
            <a:r>
              <a:rPr lang="en-US" sz="2800" err="1">
                <a:solidFill>
                  <a:srgbClr val="002060"/>
                </a:solidFill>
              </a:rPr>
              <a:t>Hwl</a:t>
            </a:r>
            <a:r>
              <a:rPr lang="en-US" sz="2800" b="1" err="1">
                <a:solidFill>
                  <a:srgbClr val="FF2D63"/>
                </a:solidFill>
              </a:rPr>
              <a:t>ff</a:t>
            </a:r>
            <a:r>
              <a:rPr lang="en-US" sz="2800" err="1">
                <a:solidFill>
                  <a:srgbClr val="002060"/>
                </a:solidFill>
              </a:rPr>
              <a:t>or</a:t>
            </a:r>
            <a:r>
              <a:rPr lang="en-US" sz="2800" b="1" err="1">
                <a:solidFill>
                  <a:srgbClr val="FF2D63"/>
                </a:solidFill>
              </a:rPr>
              <a:t>dd</a:t>
            </a:r>
            <a:endParaRPr lang="en-US" sz="2800" b="1">
              <a:solidFill>
                <a:srgbClr val="FF2D63"/>
              </a:solidFill>
            </a:endParaRPr>
          </a:p>
          <a:p>
            <a:pPr>
              <a:lnSpc>
                <a:spcPct val="150000"/>
              </a:lnSpc>
            </a:pPr>
            <a:r>
              <a:rPr lang="en-US" sz="2800" b="1" err="1">
                <a:solidFill>
                  <a:srgbClr val="FF2D63"/>
                </a:solidFill>
              </a:rPr>
              <a:t>Ll</a:t>
            </a:r>
            <a:r>
              <a:rPr lang="en-US" sz="2800" err="1">
                <a:solidFill>
                  <a:srgbClr val="002060"/>
                </a:solidFill>
              </a:rPr>
              <a:t>anfiha</a:t>
            </a:r>
            <a:r>
              <a:rPr lang="en-US" sz="2800" b="1" err="1">
                <a:solidFill>
                  <a:srgbClr val="FF2D63"/>
                </a:solidFill>
              </a:rPr>
              <a:t>ng</a:t>
            </a:r>
            <a:r>
              <a:rPr lang="en-US" sz="2800" err="1">
                <a:solidFill>
                  <a:srgbClr val="002060"/>
                </a:solidFill>
              </a:rPr>
              <a:t>el</a:t>
            </a:r>
            <a:endParaRPr lang="en-US" sz="280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en-US" sz="2800">
                <a:solidFill>
                  <a:srgbClr val="002060"/>
                </a:solidFill>
              </a:rPr>
              <a:t>Pw</a:t>
            </a:r>
            <a:r>
              <a:rPr lang="en-US" sz="2800" b="1">
                <a:solidFill>
                  <a:srgbClr val="FF2D63"/>
                </a:solidFill>
              </a:rPr>
              <a:t>ll</a:t>
            </a:r>
            <a:r>
              <a:rPr lang="en-US" sz="2800">
                <a:solidFill>
                  <a:srgbClr val="002060"/>
                </a:solidFill>
              </a:rPr>
              <a:t>heli</a:t>
            </a:r>
            <a:endParaRPr lang="en-US" sz="2800">
              <a:solidFill>
                <a:srgbClr val="FF2D63"/>
              </a:solidFill>
            </a:endParaRPr>
          </a:p>
          <a:p>
            <a:pPr>
              <a:lnSpc>
                <a:spcPct val="150000"/>
              </a:lnSpc>
            </a:pPr>
            <a:r>
              <a:rPr lang="en-US" sz="2800" err="1">
                <a:solidFill>
                  <a:srgbClr val="002060"/>
                </a:solidFill>
              </a:rPr>
              <a:t>Tre</a:t>
            </a:r>
            <a:r>
              <a:rPr lang="en-US" sz="2800" b="1" err="1">
                <a:solidFill>
                  <a:srgbClr val="FF2D63"/>
                </a:solidFill>
              </a:rPr>
              <a:t>ff</a:t>
            </a:r>
            <a:r>
              <a:rPr lang="en-US" sz="2800" err="1">
                <a:solidFill>
                  <a:srgbClr val="002060"/>
                </a:solidFill>
              </a:rPr>
              <a:t>ynnon</a:t>
            </a:r>
            <a:endParaRPr lang="en-US" sz="2800">
              <a:solidFill>
                <a:srgbClr val="00206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7161845-EAE2-C343-A6CE-715020C06574}"/>
              </a:ext>
            </a:extLst>
          </p:cNvPr>
          <p:cNvSpPr txBox="1"/>
          <p:nvPr/>
        </p:nvSpPr>
        <p:spPr>
          <a:xfrm>
            <a:off x="8955250" y="3011228"/>
            <a:ext cx="1731564" cy="32571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 err="1">
                <a:solidFill>
                  <a:srgbClr val="002060"/>
                </a:solidFill>
              </a:rPr>
              <a:t>Dinby</a:t>
            </a:r>
            <a:r>
              <a:rPr lang="en-US" sz="2800" b="1" err="1">
                <a:solidFill>
                  <a:srgbClr val="FF2D63"/>
                </a:solidFill>
              </a:rPr>
              <a:t>ch</a:t>
            </a:r>
            <a:endParaRPr lang="en-US" sz="2800" b="1">
              <a:solidFill>
                <a:srgbClr val="FF2D63"/>
              </a:solidFill>
            </a:endParaRPr>
          </a:p>
          <a:p>
            <a:pPr>
              <a:lnSpc>
                <a:spcPct val="150000"/>
              </a:lnSpc>
            </a:pPr>
            <a:r>
              <a:rPr lang="en-US" sz="2800" b="1" err="1">
                <a:solidFill>
                  <a:srgbClr val="FF2D63"/>
                </a:solidFill>
              </a:rPr>
              <a:t>Ll</a:t>
            </a:r>
            <a:r>
              <a:rPr lang="en-US" sz="2800" err="1">
                <a:solidFill>
                  <a:srgbClr val="002060"/>
                </a:solidFill>
              </a:rPr>
              <a:t>andudno</a:t>
            </a:r>
            <a:endParaRPr lang="en-US" sz="280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en-US" sz="2800" b="1" err="1">
                <a:solidFill>
                  <a:srgbClr val="FF2D63"/>
                </a:solidFill>
              </a:rPr>
              <a:t>Ll</a:t>
            </a:r>
            <a:r>
              <a:rPr lang="en-US" sz="2800" err="1">
                <a:solidFill>
                  <a:srgbClr val="002060"/>
                </a:solidFill>
              </a:rPr>
              <a:t>ango</a:t>
            </a:r>
            <a:r>
              <a:rPr lang="en-US" sz="2800" b="1" err="1">
                <a:solidFill>
                  <a:srgbClr val="FF2D63"/>
                </a:solidFill>
              </a:rPr>
              <a:t>ll</a:t>
            </a:r>
            <a:r>
              <a:rPr lang="en-US" sz="2800" err="1">
                <a:solidFill>
                  <a:srgbClr val="002060"/>
                </a:solidFill>
              </a:rPr>
              <a:t>en</a:t>
            </a:r>
            <a:endParaRPr lang="en-US" sz="280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en-US" sz="2800" b="1" err="1">
                <a:solidFill>
                  <a:srgbClr val="FF2D63"/>
                </a:solidFill>
              </a:rPr>
              <a:t>Rh</a:t>
            </a:r>
            <a:r>
              <a:rPr lang="en-US" sz="2800" err="1">
                <a:solidFill>
                  <a:srgbClr val="002060"/>
                </a:solidFill>
              </a:rPr>
              <a:t>u</a:t>
            </a:r>
            <a:r>
              <a:rPr lang="en-US" sz="2800" b="1" err="1">
                <a:solidFill>
                  <a:srgbClr val="FF2D63"/>
                </a:solidFill>
              </a:rPr>
              <a:t>dd</a:t>
            </a:r>
            <a:r>
              <a:rPr lang="en-US" sz="2800" err="1">
                <a:solidFill>
                  <a:srgbClr val="002060"/>
                </a:solidFill>
              </a:rPr>
              <a:t>lan</a:t>
            </a:r>
            <a:endParaRPr lang="en-US" sz="2800">
              <a:solidFill>
                <a:srgbClr val="FF2D63"/>
              </a:solidFill>
            </a:endParaRPr>
          </a:p>
          <a:p>
            <a:pPr>
              <a:lnSpc>
                <a:spcPct val="150000"/>
              </a:lnSpc>
            </a:pPr>
            <a:r>
              <a:rPr lang="en-US" sz="2800" err="1">
                <a:solidFill>
                  <a:srgbClr val="002060"/>
                </a:solidFill>
              </a:rPr>
              <a:t>Ty</a:t>
            </a:r>
            <a:r>
              <a:rPr lang="en-US" sz="2800" b="1" err="1">
                <a:solidFill>
                  <a:srgbClr val="FF2D63"/>
                </a:solidFill>
              </a:rPr>
              <a:t>dd</a:t>
            </a:r>
            <a:r>
              <a:rPr lang="en-US" sz="2800" err="1">
                <a:solidFill>
                  <a:srgbClr val="002060"/>
                </a:solidFill>
              </a:rPr>
              <a:t>ewi</a:t>
            </a:r>
            <a:endParaRPr lang="en-US" sz="280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60312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F997D3A-3A60-7A41-8C77-487EB1F6434C}"/>
              </a:ext>
            </a:extLst>
          </p:cNvPr>
          <p:cNvSpPr/>
          <p:nvPr/>
        </p:nvSpPr>
        <p:spPr>
          <a:xfrm>
            <a:off x="1611815" y="119616"/>
            <a:ext cx="1053885" cy="105388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>
                <a:solidFill>
                  <a:srgbClr val="002060"/>
                </a:solidFill>
              </a:rPr>
              <a:t>a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046447E-BB60-A840-8EA9-4711E9DDFEDE}"/>
              </a:ext>
            </a:extLst>
          </p:cNvPr>
          <p:cNvSpPr/>
          <p:nvPr/>
        </p:nvSpPr>
        <p:spPr>
          <a:xfrm>
            <a:off x="2665697" y="119615"/>
            <a:ext cx="1053885" cy="105388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>
                <a:solidFill>
                  <a:srgbClr val="002060"/>
                </a:solidFill>
              </a:rPr>
              <a:t>w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71EC857-D6FE-044C-AAED-957EF2A95D70}"/>
              </a:ext>
            </a:extLst>
          </p:cNvPr>
          <p:cNvSpPr/>
          <p:nvPr/>
        </p:nvSpPr>
        <p:spPr>
          <a:xfrm>
            <a:off x="3719585" y="119615"/>
            <a:ext cx="1053885" cy="105388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 err="1">
                <a:solidFill>
                  <a:srgbClr val="002060"/>
                </a:solidFill>
              </a:rPr>
              <a:t>ch</a:t>
            </a:r>
            <a:endParaRPr lang="en-US" sz="5400" dirty="0">
              <a:solidFill>
                <a:srgbClr val="002060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5AC3089-C255-DE47-BC20-818FD4C84F4C}"/>
              </a:ext>
            </a:extLst>
          </p:cNvPr>
          <p:cNvSpPr/>
          <p:nvPr/>
        </p:nvSpPr>
        <p:spPr>
          <a:xfrm>
            <a:off x="5827337" y="119612"/>
            <a:ext cx="1053885" cy="105388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 err="1">
                <a:solidFill>
                  <a:srgbClr val="002060"/>
                </a:solidFill>
              </a:rPr>
              <a:t>i</a:t>
            </a:r>
            <a:endParaRPr lang="en-US" sz="5400" dirty="0">
              <a:solidFill>
                <a:srgbClr val="002060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88F7C79-82DD-FF48-B934-77250FFA0346}"/>
              </a:ext>
            </a:extLst>
          </p:cNvPr>
          <p:cNvSpPr/>
          <p:nvPr/>
        </p:nvSpPr>
        <p:spPr>
          <a:xfrm>
            <a:off x="6881204" y="119611"/>
            <a:ext cx="1053885" cy="105388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 err="1">
                <a:solidFill>
                  <a:srgbClr val="002060"/>
                </a:solidFill>
              </a:rPr>
              <a:t>th</a:t>
            </a:r>
            <a:endParaRPr lang="en-US" sz="5400" dirty="0">
              <a:solidFill>
                <a:srgbClr val="002060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491B119-0091-6B40-AF4A-2F85CD358910}"/>
              </a:ext>
            </a:extLst>
          </p:cNvPr>
          <p:cNvSpPr/>
          <p:nvPr/>
        </p:nvSpPr>
        <p:spPr>
          <a:xfrm>
            <a:off x="7935129" y="119611"/>
            <a:ext cx="1053885" cy="105388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>
                <a:solidFill>
                  <a:srgbClr val="002060"/>
                </a:solidFill>
              </a:rPr>
              <a:t>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FA745CD-920F-F446-8789-0E87AC114438}"/>
              </a:ext>
            </a:extLst>
          </p:cNvPr>
          <p:cNvSpPr/>
          <p:nvPr/>
        </p:nvSpPr>
        <p:spPr>
          <a:xfrm>
            <a:off x="557932" y="119619"/>
            <a:ext cx="1053885" cy="105388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 err="1">
                <a:solidFill>
                  <a:srgbClr val="002060"/>
                </a:solidFill>
              </a:rPr>
              <a:t>Ll</a:t>
            </a:r>
            <a:endParaRPr lang="en-US" sz="5400" dirty="0">
              <a:solidFill>
                <a:srgbClr val="002060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642A0C-92A5-BC4C-889D-918C800164EE}"/>
              </a:ext>
            </a:extLst>
          </p:cNvPr>
          <p:cNvSpPr/>
          <p:nvPr/>
        </p:nvSpPr>
        <p:spPr>
          <a:xfrm>
            <a:off x="3719515" y="2210288"/>
            <a:ext cx="1053885" cy="105388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>
                <a:solidFill>
                  <a:srgbClr val="002060"/>
                </a:solidFill>
              </a:rPr>
              <a:t>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56BFBF4-73D5-4241-87B9-A519FE98B7FA}"/>
              </a:ext>
            </a:extLst>
          </p:cNvPr>
          <p:cNvSpPr/>
          <p:nvPr/>
        </p:nvSpPr>
        <p:spPr>
          <a:xfrm>
            <a:off x="3719550" y="1173499"/>
            <a:ext cx="1053885" cy="105388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>
                <a:solidFill>
                  <a:srgbClr val="002060"/>
                </a:solidFill>
              </a:rPr>
              <a:t>w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92FA640-A30B-8F4D-BB35-353D69C9BC69}"/>
              </a:ext>
            </a:extLst>
          </p:cNvPr>
          <p:cNvSpPr/>
          <p:nvPr/>
        </p:nvSpPr>
        <p:spPr>
          <a:xfrm>
            <a:off x="557934" y="2227387"/>
            <a:ext cx="1053885" cy="105388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>
                <a:solidFill>
                  <a:srgbClr val="002060"/>
                </a:solidFill>
              </a:rPr>
              <a:t>n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5F93CF4-9691-564A-A97F-47F8D8F50469}"/>
              </a:ext>
            </a:extLst>
          </p:cNvPr>
          <p:cNvSpPr/>
          <p:nvPr/>
        </p:nvSpPr>
        <p:spPr>
          <a:xfrm>
            <a:off x="557933" y="1173500"/>
            <a:ext cx="1053885" cy="105388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>
                <a:solidFill>
                  <a:srgbClr val="002060"/>
                </a:solidFill>
              </a:rPr>
              <a:t>a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E438231-9998-1642-A066-9C9054DFB40A}"/>
              </a:ext>
            </a:extLst>
          </p:cNvPr>
          <p:cNvSpPr/>
          <p:nvPr/>
        </p:nvSpPr>
        <p:spPr>
          <a:xfrm>
            <a:off x="3719514" y="3255628"/>
            <a:ext cx="1053885" cy="105388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 err="1">
                <a:solidFill>
                  <a:srgbClr val="002060"/>
                </a:solidFill>
              </a:rPr>
              <a:t>ch</a:t>
            </a:r>
            <a:endParaRPr lang="en-US" sz="5400" dirty="0">
              <a:solidFill>
                <a:srgbClr val="002060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9302080-67B6-3940-8874-673C7684C149}"/>
              </a:ext>
            </a:extLst>
          </p:cNvPr>
          <p:cNvSpPr/>
          <p:nvPr/>
        </p:nvSpPr>
        <p:spPr>
          <a:xfrm>
            <a:off x="557934" y="3247085"/>
            <a:ext cx="1053885" cy="105388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>
                <a:solidFill>
                  <a:srgbClr val="002060"/>
                </a:solidFill>
              </a:rPr>
              <a:t>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3D3342A-BB38-8943-8A02-DC05ED23E290}"/>
              </a:ext>
            </a:extLst>
          </p:cNvPr>
          <p:cNvSpPr/>
          <p:nvPr/>
        </p:nvSpPr>
        <p:spPr>
          <a:xfrm>
            <a:off x="557935" y="4292851"/>
            <a:ext cx="1053885" cy="105388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 err="1">
                <a:solidFill>
                  <a:srgbClr val="002060"/>
                </a:solidFill>
              </a:rPr>
              <a:t>ll</a:t>
            </a:r>
            <a:endParaRPr lang="en-US" sz="5400" dirty="0">
              <a:solidFill>
                <a:srgbClr val="002060"/>
              </a:solidFill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A3E1734-58DE-D945-BAA3-D65F653B04AB}"/>
              </a:ext>
            </a:extLst>
          </p:cNvPr>
          <p:cNvSpPr/>
          <p:nvPr/>
        </p:nvSpPr>
        <p:spPr>
          <a:xfrm>
            <a:off x="8988938" y="119610"/>
            <a:ext cx="1053885" cy="105388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>
                <a:solidFill>
                  <a:srgbClr val="002060"/>
                </a:solidFill>
              </a:rPr>
              <a:t>dd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D376214-836C-7C4F-BE4D-727B370F860D}"/>
              </a:ext>
            </a:extLst>
          </p:cNvPr>
          <p:cNvSpPr/>
          <p:nvPr/>
        </p:nvSpPr>
        <p:spPr>
          <a:xfrm>
            <a:off x="4773461" y="119612"/>
            <a:ext cx="1053885" cy="105388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>
                <a:solidFill>
                  <a:srgbClr val="002060"/>
                </a:solidFill>
              </a:rPr>
              <a:t>w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A810C59-A989-C248-AFED-3ECBD74ADBC9}"/>
              </a:ext>
            </a:extLst>
          </p:cNvPr>
          <p:cNvSpPr/>
          <p:nvPr/>
        </p:nvSpPr>
        <p:spPr>
          <a:xfrm>
            <a:off x="557936" y="5338630"/>
            <a:ext cx="1053885" cy="105388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 err="1">
                <a:solidFill>
                  <a:srgbClr val="002060"/>
                </a:solidFill>
              </a:rPr>
              <a:t>i</a:t>
            </a:r>
            <a:endParaRPr lang="en-US" sz="5400" dirty="0">
              <a:solidFill>
                <a:srgbClr val="002060"/>
              </a:solidFill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F131783-4CEF-514A-A515-C51D5DF4B254}"/>
              </a:ext>
            </a:extLst>
          </p:cNvPr>
          <p:cNvSpPr/>
          <p:nvPr/>
        </p:nvSpPr>
        <p:spPr>
          <a:xfrm>
            <a:off x="4773396" y="3255627"/>
            <a:ext cx="1053885" cy="105388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>
                <a:solidFill>
                  <a:srgbClr val="002060"/>
                </a:solidFill>
              </a:rPr>
              <a:t>w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C1965B8-DC85-A04D-92E6-75AFD1CDF415}"/>
              </a:ext>
            </a:extLst>
          </p:cNvPr>
          <p:cNvSpPr/>
          <p:nvPr/>
        </p:nvSpPr>
        <p:spPr>
          <a:xfrm>
            <a:off x="5827208" y="3255627"/>
            <a:ext cx="1053885" cy="105388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>
                <a:solidFill>
                  <a:srgbClr val="002060"/>
                </a:solidFill>
              </a:rPr>
              <a:t>e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3B1F6E6-8BE6-2848-95C9-241A61730578}"/>
              </a:ext>
            </a:extLst>
          </p:cNvPr>
          <p:cNvSpPr/>
          <p:nvPr/>
        </p:nvSpPr>
        <p:spPr>
          <a:xfrm>
            <a:off x="6881016" y="3255627"/>
            <a:ext cx="1053885" cy="105388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>
                <a:solidFill>
                  <a:srgbClr val="002060"/>
                </a:solidFill>
              </a:rPr>
              <a:t>r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B62D3FB3-A6CE-934D-A3F3-28FA55D30ABA}"/>
              </a:ext>
            </a:extLst>
          </p:cNvPr>
          <p:cNvSpPr/>
          <p:nvPr/>
        </p:nvSpPr>
        <p:spPr>
          <a:xfrm>
            <a:off x="7934751" y="3255627"/>
            <a:ext cx="1053885" cy="105388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 err="1">
                <a:solidFill>
                  <a:srgbClr val="002060"/>
                </a:solidFill>
              </a:rPr>
              <a:t>th</a:t>
            </a:r>
            <a:endParaRPr lang="en-US" sz="5400" dirty="0">
              <a:solidFill>
                <a:srgbClr val="002060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4B7C0E3-96B6-304E-8C82-1CF5F35B3376}"/>
              </a:ext>
            </a:extLst>
          </p:cNvPr>
          <p:cNvSpPr/>
          <p:nvPr/>
        </p:nvSpPr>
        <p:spPr>
          <a:xfrm>
            <a:off x="8988937" y="3255627"/>
            <a:ext cx="1053885" cy="105388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 err="1">
                <a:solidFill>
                  <a:srgbClr val="002060"/>
                </a:solidFill>
              </a:rPr>
              <a:t>i</a:t>
            </a:r>
            <a:endParaRPr lang="en-US" sz="5400" dirty="0">
              <a:solidFill>
                <a:srgbClr val="002060"/>
              </a:solidFill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B4E0FF44-58FB-EE43-BF15-7D33F608397B}"/>
              </a:ext>
            </a:extLst>
          </p:cNvPr>
          <p:cNvSpPr/>
          <p:nvPr/>
        </p:nvSpPr>
        <p:spPr>
          <a:xfrm>
            <a:off x="10042294" y="3255627"/>
            <a:ext cx="1053885" cy="105388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>
                <a:solidFill>
                  <a:srgbClr val="002060"/>
                </a:solidFill>
              </a:rPr>
              <a:t>n</a:t>
            </a:r>
          </a:p>
        </p:txBody>
      </p:sp>
      <p:pic>
        <p:nvPicPr>
          <p:cNvPr id="2" name="Picture 1" descr="A picture containing toy, vector graphics&#10;&#10;Description automatically generated">
            <a:extLst>
              <a:ext uri="{FF2B5EF4-FFF2-40B4-BE49-F238E27FC236}">
                <a16:creationId xmlns:a16="http://schemas.microsoft.com/office/drawing/2014/main" id="{53612646-AADD-AC95-C3FC-7CB0A74412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66219" y="4458133"/>
            <a:ext cx="1925783" cy="23613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46239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6553537-FF4C-B14B-B0D7-3F84BA5F79DE}"/>
              </a:ext>
            </a:extLst>
          </p:cNvPr>
          <p:cNvSpPr txBox="1"/>
          <p:nvPr/>
        </p:nvSpPr>
        <p:spPr>
          <a:xfrm>
            <a:off x="670022" y="333103"/>
            <a:ext cx="2376533" cy="1077218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Cytseiniaid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2400" i="1" dirty="0">
                <a:solidFill>
                  <a:srgbClr val="002060"/>
                </a:solidFill>
              </a:rPr>
              <a:t>Consonants</a:t>
            </a:r>
            <a:r>
              <a:rPr lang="en-US" sz="2800" i="1" dirty="0">
                <a:solidFill>
                  <a:srgbClr val="002060"/>
                </a:solidFill>
              </a:rPr>
              <a:t>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CBD5D21-BD39-F648-AFFE-F6A64AFBC141}"/>
              </a:ext>
            </a:extLst>
          </p:cNvPr>
          <p:cNvSpPr txBox="1"/>
          <p:nvPr/>
        </p:nvSpPr>
        <p:spPr>
          <a:xfrm>
            <a:off x="4973923" y="922836"/>
            <a:ext cx="6163627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US" sz="2800" b="1" i="0" u="none" strike="noStrike" dirty="0" err="1">
                <a:solidFill>
                  <a:srgbClr val="002060"/>
                </a:solidFill>
                <a:effectLst/>
              </a:rPr>
              <a:t>Newyddion</a:t>
            </a:r>
            <a:r>
              <a:rPr lang="en-US" sz="2800" b="1" i="0" u="none" strike="noStrike" dirty="0">
                <a:solidFill>
                  <a:srgbClr val="002060"/>
                </a:solidFill>
                <a:effectLst/>
              </a:rPr>
              <a:t> da!</a:t>
            </a:r>
            <a:r>
              <a:rPr lang="en-US" sz="2800" b="1" dirty="0">
                <a:solidFill>
                  <a:srgbClr val="002060"/>
                </a:solidFill>
              </a:rPr>
              <a:t>  </a:t>
            </a:r>
            <a:r>
              <a:rPr lang="en-US" sz="2800" b="1" i="0" u="none" strike="noStrike" dirty="0">
                <a:solidFill>
                  <a:srgbClr val="002060"/>
                </a:solidFill>
                <a:effectLst/>
              </a:rPr>
              <a:t> Un </a:t>
            </a:r>
            <a:r>
              <a:rPr lang="en-US" sz="2800" b="1" i="0" u="none" strike="noStrike" dirty="0" err="1">
                <a:solidFill>
                  <a:srgbClr val="002060"/>
                </a:solidFill>
                <a:effectLst/>
              </a:rPr>
              <a:t>llythyren</a:t>
            </a:r>
            <a:r>
              <a:rPr lang="en-US" sz="2800" b="1" i="0" u="none" strike="noStrike" dirty="0">
                <a:solidFill>
                  <a:srgbClr val="002060"/>
                </a:solidFill>
                <a:effectLst/>
              </a:rPr>
              <a:t> – un </a:t>
            </a:r>
            <a:r>
              <a:rPr lang="en-US" sz="2800" b="1" i="0" u="none" strike="noStrike" dirty="0" err="1">
                <a:solidFill>
                  <a:srgbClr val="002060"/>
                </a:solidFill>
                <a:effectLst/>
              </a:rPr>
              <a:t>sain</a:t>
            </a:r>
            <a:r>
              <a:rPr lang="en-US" sz="2800" b="1" dirty="0">
                <a:solidFill>
                  <a:srgbClr val="002060"/>
                </a:solidFill>
              </a:rPr>
              <a:t>!</a:t>
            </a:r>
            <a:endParaRPr lang="en-US" sz="2800" dirty="0"/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Good news!   O</a:t>
            </a:r>
            <a:r>
              <a:rPr lang="en-US" sz="2000" b="0" i="1" u="none" strike="noStrike" dirty="0">
                <a:solidFill>
                  <a:srgbClr val="002060"/>
                </a:solidFill>
                <a:effectLst/>
              </a:rPr>
              <a:t>ne letter – </a:t>
            </a:r>
            <a:r>
              <a:rPr lang="en-US" sz="2000" i="1" dirty="0">
                <a:solidFill>
                  <a:srgbClr val="002060"/>
                </a:solidFill>
              </a:rPr>
              <a:t>O</a:t>
            </a:r>
            <a:r>
              <a:rPr lang="en-US" sz="2000" b="0" i="1" u="none" strike="noStrike" dirty="0">
                <a:solidFill>
                  <a:srgbClr val="002060"/>
                </a:solidFill>
                <a:effectLst/>
              </a:rPr>
              <a:t>ne sound</a:t>
            </a:r>
            <a:r>
              <a:rPr lang="en-US" sz="2000" i="1" dirty="0">
                <a:solidFill>
                  <a:srgbClr val="002060"/>
                </a:solidFill>
              </a:rPr>
              <a:t>!</a:t>
            </a:r>
            <a:endParaRPr lang="en-US" sz="2000" dirty="0">
              <a:solidFill>
                <a:srgbClr val="002060"/>
              </a:solidFill>
              <a:cs typeface="Calibri"/>
            </a:endParaRP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29A9A30C-8DC7-6840-9A6D-DD05420152F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0026808"/>
              </p:ext>
            </p:extLst>
          </p:nvPr>
        </p:nvGraphicFramePr>
        <p:xfrm>
          <a:off x="4281666" y="2674196"/>
          <a:ext cx="7453911" cy="3291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90534">
                  <a:extLst>
                    <a:ext uri="{9D8B030D-6E8A-4147-A177-3AD203B41FA5}">
                      <a16:colId xmlns:a16="http://schemas.microsoft.com/office/drawing/2014/main" val="2004582313"/>
                    </a:ext>
                  </a:extLst>
                </a:gridCol>
                <a:gridCol w="2731770">
                  <a:extLst>
                    <a:ext uri="{9D8B030D-6E8A-4147-A177-3AD203B41FA5}">
                      <a16:colId xmlns:a16="http://schemas.microsoft.com/office/drawing/2014/main" val="2223615150"/>
                    </a:ext>
                  </a:extLst>
                </a:gridCol>
                <a:gridCol w="2831607">
                  <a:extLst>
                    <a:ext uri="{9D8B030D-6E8A-4147-A177-3AD203B41FA5}">
                      <a16:colId xmlns:a16="http://schemas.microsoft.com/office/drawing/2014/main" val="3026909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Llythyren</a:t>
                      </a:r>
                      <a:endParaRPr lang="en-US" sz="2400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r>
                        <a:rPr lang="en-US" sz="2400" b="0" i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Letter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>
                        <a:tint val="66000"/>
                        <a:satMod val="16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Sain</a:t>
                      </a:r>
                      <a:r>
                        <a:rPr lang="en-US" sz="240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yn</a:t>
                      </a:r>
                      <a:r>
                        <a:rPr lang="en-US" sz="240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Saesneg</a:t>
                      </a:r>
                      <a:endParaRPr lang="en-US" sz="2400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r>
                        <a:rPr lang="en-US" sz="2400" b="0" i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Sound in English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>
                        <a:tint val="66000"/>
                        <a:satMod val="16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Sain</a:t>
                      </a:r>
                      <a:r>
                        <a:rPr lang="en-US" sz="240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yn</a:t>
                      </a:r>
                      <a:r>
                        <a:rPr lang="en-US" sz="240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Gymraeg</a:t>
                      </a:r>
                      <a:endParaRPr lang="en-US" sz="2400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r>
                        <a:rPr lang="en-US" sz="2400" b="0" i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Sound in Welsh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>
                        <a:tint val="66000"/>
                        <a:satMod val="16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2318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c</a:t>
                      </a:r>
                      <a:r>
                        <a:rPr lang="en-US" sz="240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at</a:t>
                      </a:r>
                    </a:p>
                    <a:p>
                      <a:pPr algn="ctr"/>
                      <a:r>
                        <a:rPr lang="en-US" sz="2400" b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C</a:t>
                      </a:r>
                      <a:r>
                        <a:rPr lang="en-US" sz="240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yril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c</a:t>
                      </a:r>
                      <a:r>
                        <a:rPr lang="en-US" sz="240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ath</a:t>
                      </a:r>
                      <a:endParaRPr lang="en-US" sz="2400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r>
                        <a:rPr lang="en-US" sz="240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(never ”s”)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033177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g</a:t>
                      </a:r>
                      <a:r>
                        <a:rPr lang="en-US" sz="240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reat</a:t>
                      </a:r>
                    </a:p>
                    <a:p>
                      <a:pPr algn="ctr"/>
                      <a:r>
                        <a:rPr lang="en-US" sz="2400" b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G</a:t>
                      </a:r>
                      <a:r>
                        <a:rPr lang="en-US" sz="240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eorge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g</a:t>
                      </a:r>
                      <a:r>
                        <a:rPr lang="en-US" sz="240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las</a:t>
                      </a:r>
                      <a:endParaRPr lang="en-US" sz="2400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r>
                        <a:rPr lang="en-US" sz="240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(never “j”)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92257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s</a:t>
                      </a:r>
                      <a:r>
                        <a:rPr lang="en-US" sz="240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ock</a:t>
                      </a:r>
                    </a:p>
                    <a:p>
                      <a:pPr algn="ctr"/>
                      <a:r>
                        <a:rPr lang="en-US" sz="240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new</a:t>
                      </a:r>
                      <a:r>
                        <a:rPr lang="en-US" sz="2400" b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caw</a:t>
                      </a:r>
                      <a:r>
                        <a:rPr lang="en-US" sz="2400" b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s</a:t>
                      </a:r>
                    </a:p>
                    <a:p>
                      <a:pPr algn="ctr"/>
                      <a:r>
                        <a:rPr lang="en-US" sz="2400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(never “z”)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1592589"/>
                  </a:ext>
                </a:extLst>
              </a:tr>
            </a:tbl>
          </a:graphicData>
        </a:graphic>
      </p:graphicFrame>
      <p:pic>
        <p:nvPicPr>
          <p:cNvPr id="2" name="Picture 2" descr="Icon&#10;&#10;Description automatically generated">
            <a:extLst>
              <a:ext uri="{FF2B5EF4-FFF2-40B4-BE49-F238E27FC236}">
                <a16:creationId xmlns:a16="http://schemas.microsoft.com/office/drawing/2014/main" id="{C95A0DA2-8DC4-B7C0-6499-FD982C8FFA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9297" y="2106804"/>
            <a:ext cx="2743200" cy="3406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35101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12380063"/>
              </p:ext>
            </p:extLst>
          </p:nvPr>
        </p:nvGraphicFramePr>
        <p:xfrm>
          <a:off x="4223247" y="813529"/>
          <a:ext cx="7515362" cy="5282793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74598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2646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84291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094274">
                <a:tc>
                  <a:txBody>
                    <a:bodyPr/>
                    <a:lstStyle/>
                    <a:p>
                      <a:pPr algn="ctr"/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ai</a:t>
                      </a:r>
                      <a:r>
                        <a:rPr lang="en-US" i="0" baseline="0" dirty="0">
                          <a:solidFill>
                            <a:srgbClr val="002060"/>
                          </a:solidFill>
                          <a:latin typeface="Calibri"/>
                        </a:rPr>
                        <a:t>  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ae  au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i="0" dirty="0">
                          <a:solidFill>
                            <a:srgbClr val="002060"/>
                          </a:solidFill>
                          <a:latin typeface="Calibri"/>
                        </a:rPr>
                        <a:t>Similar to English ‘</a:t>
                      </a:r>
                      <a:r>
                        <a:rPr lang="en-US" sz="1600" b="0" i="1" dirty="0">
                          <a:solidFill>
                            <a:srgbClr val="002060"/>
                          </a:solidFill>
                          <a:latin typeface="Calibri"/>
                        </a:rPr>
                        <a:t>eye’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gw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ai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th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gw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ai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r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cad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ai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r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Ow</a:t>
                      </a:r>
                      <a:r>
                        <a:rPr lang="en-US" b="1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ai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n,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llyg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ai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d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bl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ai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dd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 </a:t>
                      </a:r>
                    </a:p>
                    <a:p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ll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ae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th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penn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ae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th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chwar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ae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on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gwasan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ae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th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chw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ae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r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g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ae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af</a:t>
                      </a:r>
                      <a:endParaRPr lang="en-US" b="0" i="0" u="none">
                        <a:solidFill>
                          <a:srgbClr val="002060"/>
                        </a:solidFill>
                        <a:latin typeface="Calibri"/>
                      </a:endParaRPr>
                    </a:p>
                    <a:p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c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au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adnodd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au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bloci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au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esgidi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au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dechr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au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gol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au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llyfr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au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52153">
                <a:tc>
                  <a:txBody>
                    <a:bodyPr/>
                    <a:lstStyle/>
                    <a:p>
                      <a:r>
                        <a:rPr lang="en-US" b="0" i="0" baseline="0" dirty="0">
                          <a:solidFill>
                            <a:srgbClr val="002060"/>
                          </a:solidFill>
                          <a:latin typeface="Calibri"/>
                        </a:rPr>
                        <a:t>  </a:t>
                      </a:r>
                      <a:r>
                        <a:rPr lang="en-US" b="1" i="0" dirty="0">
                          <a:solidFill>
                            <a:srgbClr val="002060"/>
                          </a:solidFill>
                          <a:latin typeface="Calibri"/>
                        </a:rPr>
                        <a:t>aw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i="0" dirty="0">
                          <a:solidFill>
                            <a:srgbClr val="002060"/>
                          </a:solidFill>
                          <a:latin typeface="Calibri"/>
                        </a:rPr>
                        <a:t>Similar to English ‘</a:t>
                      </a:r>
                      <a:r>
                        <a:rPr lang="en-US" sz="1600" i="1" dirty="0">
                          <a:solidFill>
                            <a:srgbClr val="002060"/>
                          </a:solidFill>
                          <a:latin typeface="Calibri"/>
                        </a:rPr>
                        <a:t>ow’</a:t>
                      </a:r>
                      <a:r>
                        <a:rPr lang="en-US" sz="1600" i="0" dirty="0">
                          <a:solidFill>
                            <a:srgbClr val="002060"/>
                          </a:solidFill>
                          <a:latin typeface="Calibri"/>
                        </a:rPr>
                        <a:t> in ‘</a:t>
                      </a:r>
                      <a:r>
                        <a:rPr lang="en-US" sz="1600" i="1" dirty="0">
                          <a:solidFill>
                            <a:srgbClr val="002060"/>
                          </a:solidFill>
                          <a:latin typeface="Calibri"/>
                        </a:rPr>
                        <a:t>cow’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aw</a:t>
                      </a:r>
                      <a:r>
                        <a:rPr lang="en-US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r</a:t>
                      </a:r>
                      <a:r>
                        <a:rPr lang="en-US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aw</a:t>
                      </a:r>
                      <a:r>
                        <a:rPr lang="en-US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yren</a:t>
                      </a:r>
                      <a:r>
                        <a:rPr lang="en-US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c</a:t>
                      </a:r>
                      <a:r>
                        <a:rPr lang="en-US" b="1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aw</a:t>
                      </a:r>
                      <a:r>
                        <a:rPr lang="en-US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s, </a:t>
                      </a:r>
                      <a:r>
                        <a:rPr lang="en-US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c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aw</a:t>
                      </a:r>
                      <a:r>
                        <a:rPr lang="en-US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l</a:t>
                      </a:r>
                      <a:r>
                        <a:rPr lang="en-US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d</a:t>
                      </a:r>
                      <a:r>
                        <a:rPr lang="en-US" b="1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aw</a:t>
                      </a:r>
                      <a:r>
                        <a:rPr lang="en-US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n, </a:t>
                      </a:r>
                      <a:r>
                        <a:rPr lang="en-US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ll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aw</a:t>
                      </a:r>
                      <a:r>
                        <a:rPr lang="en-US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n</a:t>
                      </a:r>
                      <a:r>
                        <a:rPr lang="en-US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rh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aw</a:t>
                      </a:r>
                      <a:r>
                        <a:rPr lang="en-US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b</a:t>
                      </a:r>
                      <a:r>
                        <a:rPr lang="en-US" b="1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aw</a:t>
                      </a:r>
                      <a:r>
                        <a:rPr lang="en-US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d, M</a:t>
                      </a:r>
                      <a:r>
                        <a:rPr lang="en-US" b="1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aw</a:t>
                      </a:r>
                      <a:r>
                        <a:rPr lang="en-US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rth</a:t>
                      </a:r>
                      <a:endParaRPr lang="en-US" i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31647">
                <a:tc>
                  <a:txBody>
                    <a:bodyPr/>
                    <a:lstStyle/>
                    <a:p>
                      <a:pPr algn="ctr"/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ei</a:t>
                      </a:r>
                      <a:r>
                        <a:rPr lang="en-US" b="1" i="0" dirty="0">
                          <a:solidFill>
                            <a:srgbClr val="002060"/>
                          </a:solidFill>
                          <a:latin typeface="Calibri"/>
                        </a:rPr>
                        <a:t>  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eu</a:t>
                      </a:r>
                      <a:r>
                        <a:rPr lang="en-US" b="1" i="0" dirty="0">
                          <a:solidFill>
                            <a:srgbClr val="002060"/>
                          </a:solidFill>
                          <a:latin typeface="Calibri"/>
                        </a:rPr>
                        <a:t>  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ey</a:t>
                      </a:r>
                      <a:endParaRPr lang="en-US" b="1" i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i="0" dirty="0">
                          <a:solidFill>
                            <a:srgbClr val="002060"/>
                          </a:solidFill>
                          <a:latin typeface="Calibri"/>
                        </a:rPr>
                        <a:t>Similar to English ‘</a:t>
                      </a:r>
                      <a:r>
                        <a:rPr lang="en-US" sz="1600" i="1" dirty="0">
                          <a:solidFill>
                            <a:srgbClr val="002060"/>
                          </a:solidFill>
                          <a:latin typeface="Calibri"/>
                        </a:rPr>
                        <a:t>say’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US" b="1" i="0" baseline="0" dirty="0" err="1">
                          <a:solidFill>
                            <a:srgbClr val="002060"/>
                          </a:solidFill>
                          <a:latin typeface="Calibri"/>
                        </a:rPr>
                        <a:t>ei</a:t>
                      </a:r>
                      <a:r>
                        <a:rPr lang="en-US" i="0" baseline="0" dirty="0" err="1">
                          <a:solidFill>
                            <a:srgbClr val="002060"/>
                          </a:solidFill>
                          <a:latin typeface="Calibri"/>
                        </a:rPr>
                        <a:t>ch</a:t>
                      </a:r>
                      <a:r>
                        <a:rPr lang="en-US" i="0" baseline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gw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ei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thio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t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ei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thio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n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ei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dio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cyf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ei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riad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gw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ei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thgaredd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ei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liad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 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dw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eu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d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gwn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eu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d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1" i="0" dirty="0">
                          <a:solidFill>
                            <a:srgbClr val="002060"/>
                          </a:solidFill>
                          <a:latin typeface="Calibri"/>
                        </a:rPr>
                        <a:t>Eu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rwen,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gol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eu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dy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Llangynd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ey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rn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52153">
                <a:tc>
                  <a:txBody>
                    <a:bodyPr/>
                    <a:lstStyle/>
                    <a:p>
                      <a:pPr algn="ctr"/>
                      <a:r>
                        <a:rPr lang="en-US" b="1" i="0" dirty="0">
                          <a:solidFill>
                            <a:srgbClr val="002060"/>
                          </a:solidFill>
                          <a:latin typeface="Calibri"/>
                        </a:rPr>
                        <a:t>oi  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oe</a:t>
                      </a:r>
                      <a:r>
                        <a:rPr lang="en-US" b="1" i="0" dirty="0">
                          <a:solidFill>
                            <a:srgbClr val="002060"/>
                          </a:solidFill>
                          <a:latin typeface="Calibri"/>
                        </a:rPr>
                        <a:t>  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ou</a:t>
                      </a:r>
                      <a:r>
                        <a:rPr lang="en-US" b="1" i="0" dirty="0">
                          <a:solidFill>
                            <a:srgbClr val="00206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i="0" dirty="0">
                          <a:solidFill>
                            <a:srgbClr val="002060"/>
                          </a:solidFill>
                          <a:latin typeface="Calibri"/>
                        </a:rPr>
                        <a:t>Similar to English ‘</a:t>
                      </a:r>
                      <a:r>
                        <a:rPr lang="en-US" sz="1600" i="1" dirty="0">
                          <a:solidFill>
                            <a:srgbClr val="002060"/>
                          </a:solidFill>
                          <a:latin typeface="Calibri"/>
                        </a:rPr>
                        <a:t>oy’</a:t>
                      </a:r>
                      <a:r>
                        <a:rPr lang="en-US" sz="1600" i="0" dirty="0">
                          <a:solidFill>
                            <a:srgbClr val="002060"/>
                          </a:solidFill>
                          <a:latin typeface="Calibri"/>
                        </a:rPr>
                        <a:t> in ‘</a:t>
                      </a:r>
                      <a:r>
                        <a:rPr lang="en-US" sz="1600" i="1" dirty="0">
                          <a:solidFill>
                            <a:srgbClr val="002060"/>
                          </a:solidFill>
                          <a:latin typeface="Calibri"/>
                        </a:rPr>
                        <a:t>boy’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cl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oi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tr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oi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rh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oi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 </a:t>
                      </a:r>
                    </a:p>
                    <a:p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oe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d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oe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r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dd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oe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c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oe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den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c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oe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s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cyffr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ou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s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cl</a:t>
                      </a:r>
                      <a:r>
                        <a:rPr lang="en-US" b="1" i="0" dirty="0">
                          <a:solidFill>
                            <a:srgbClr val="002060"/>
                          </a:solidFill>
                          <a:latin typeface="Calibri"/>
                        </a:rPr>
                        <a:t>ou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52153">
                <a:tc>
                  <a:txBody>
                    <a:bodyPr/>
                    <a:lstStyle/>
                    <a:p>
                      <a:r>
                        <a:rPr lang="en-US" b="0" i="0" baseline="0" dirty="0">
                          <a:solidFill>
                            <a:srgbClr val="002060"/>
                          </a:solidFill>
                          <a:latin typeface="Calibri"/>
                        </a:rPr>
                        <a:t>  </a:t>
                      </a:r>
                      <a:r>
                        <a:rPr lang="en-US" b="1" i="0" dirty="0">
                          <a:solidFill>
                            <a:srgbClr val="002060"/>
                          </a:solidFill>
                          <a:latin typeface="Calibri"/>
                        </a:rPr>
                        <a:t>ow</a:t>
                      </a:r>
                      <a:endParaRPr lang="en-US" b="1" i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i="0" dirty="0">
                          <a:solidFill>
                            <a:srgbClr val="002060"/>
                          </a:solidFill>
                          <a:latin typeface="Calibri"/>
                        </a:rPr>
                        <a:t>Similar to English ‘</a:t>
                      </a:r>
                      <a:r>
                        <a:rPr lang="en-US" sz="1600" i="1" dirty="0">
                          <a:solidFill>
                            <a:srgbClr val="002060"/>
                          </a:solidFill>
                          <a:latin typeface="Calibri"/>
                        </a:rPr>
                        <a:t>ow’</a:t>
                      </a:r>
                      <a:r>
                        <a:rPr lang="en-US" sz="1600" i="0" dirty="0">
                          <a:solidFill>
                            <a:srgbClr val="002060"/>
                          </a:solidFill>
                          <a:latin typeface="Calibri"/>
                        </a:rPr>
                        <a:t> in ‘</a:t>
                      </a:r>
                      <a:r>
                        <a:rPr lang="en-US" sz="1600" i="1" dirty="0">
                          <a:solidFill>
                            <a:srgbClr val="002060"/>
                          </a:solidFill>
                          <a:latin typeface="Calibri"/>
                        </a:rPr>
                        <a:t>own’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0" dirty="0">
                          <a:solidFill>
                            <a:srgbClr val="002060"/>
                          </a:solidFill>
                          <a:latin typeface="Calibri"/>
                        </a:rPr>
                        <a:t>Ow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en,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cl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ow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ch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tr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ow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ch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rh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ow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ch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tr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ow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sus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br</a:t>
                      </a:r>
                      <a:r>
                        <a:rPr lang="en-US" b="1" i="0" dirty="0">
                          <a:solidFill>
                            <a:srgbClr val="002060"/>
                          </a:solidFill>
                          <a:latin typeface="Calibri"/>
                        </a:rPr>
                        <a:t>ow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n,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p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ow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len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31647">
                <a:tc>
                  <a:txBody>
                    <a:bodyPr/>
                    <a:lstStyle/>
                    <a:p>
                      <a:r>
                        <a:rPr lang="en-US" b="0" i="0" baseline="0" dirty="0">
                          <a:solidFill>
                            <a:srgbClr val="002060"/>
                          </a:solidFill>
                          <a:latin typeface="Calibri"/>
                        </a:rPr>
                        <a:t>  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wy</a:t>
                      </a:r>
                      <a:endParaRPr lang="en-US" b="1" i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i="0" dirty="0">
                          <a:solidFill>
                            <a:srgbClr val="002060"/>
                          </a:solidFill>
                          <a:latin typeface="Calibri"/>
                        </a:rPr>
                        <a:t>This</a:t>
                      </a:r>
                      <a:r>
                        <a:rPr lang="en-US" sz="1600" i="0" baseline="0" dirty="0">
                          <a:solidFill>
                            <a:srgbClr val="002060"/>
                          </a:solidFill>
                          <a:latin typeface="Calibri"/>
                        </a:rPr>
                        <a:t> sound doesn’t occur in English</a:t>
                      </a:r>
                      <a:endParaRPr lang="en-US" sz="1600" i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s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wy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ddfa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c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wy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n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h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wy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r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h</a:t>
                      </a:r>
                      <a:r>
                        <a:rPr lang="en-US" b="1" i="0" dirty="0">
                          <a:solidFill>
                            <a:srgbClr val="002060"/>
                          </a:solidFill>
                          <a:latin typeface="Calibri"/>
                        </a:rPr>
                        <a:t>wy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l,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h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wy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aden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d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wy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ll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wy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b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wy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d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b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wy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ta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rh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wy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dd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eg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wy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l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</a:t>
                      </a:r>
                      <a:r>
                        <a:rPr lang="en-US" i="0" baseline="0" dirty="0">
                          <a:solidFill>
                            <a:srgbClr val="002060"/>
                          </a:solidFill>
                          <a:latin typeface="Calibri"/>
                        </a:rPr>
                        <a:t> </a:t>
                      </a:r>
                      <a:r>
                        <a:rPr lang="en-US" i="0" baseline="0" dirty="0" err="1">
                          <a:solidFill>
                            <a:srgbClr val="002060"/>
                          </a:solidFill>
                          <a:latin typeface="Calibri"/>
                        </a:rPr>
                        <a:t>m</a:t>
                      </a:r>
                      <a:r>
                        <a:rPr lang="en-US" b="1" i="0" baseline="0" dirty="0" err="1">
                          <a:solidFill>
                            <a:srgbClr val="002060"/>
                          </a:solidFill>
                          <a:latin typeface="Calibri"/>
                        </a:rPr>
                        <a:t>wy</a:t>
                      </a:r>
                      <a:r>
                        <a:rPr lang="en-US" i="0" baseline="0" dirty="0" err="1">
                          <a:solidFill>
                            <a:srgbClr val="002060"/>
                          </a:solidFill>
                          <a:latin typeface="Calibri"/>
                        </a:rPr>
                        <a:t>dyn</a:t>
                      </a:r>
                      <a:r>
                        <a:rPr lang="en-US" i="0" baseline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baseline="0" dirty="0" err="1">
                          <a:solidFill>
                            <a:srgbClr val="002060"/>
                          </a:solidFill>
                          <a:latin typeface="Calibri"/>
                        </a:rPr>
                        <a:t>ol</a:t>
                      </a:r>
                      <a:r>
                        <a:rPr lang="en-US" b="1" i="0" baseline="0" dirty="0" err="1">
                          <a:solidFill>
                            <a:srgbClr val="002060"/>
                          </a:solidFill>
                          <a:latin typeface="Calibri"/>
                        </a:rPr>
                        <a:t>wy</a:t>
                      </a:r>
                      <a:r>
                        <a:rPr lang="en-US" i="0" baseline="0" dirty="0" err="1">
                          <a:solidFill>
                            <a:srgbClr val="002060"/>
                          </a:solidFill>
                          <a:latin typeface="Calibri"/>
                        </a:rPr>
                        <a:t>n</a:t>
                      </a:r>
                      <a:r>
                        <a:rPr lang="en-US" i="0" baseline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baseline="0" dirty="0" err="1">
                          <a:solidFill>
                            <a:srgbClr val="002060"/>
                          </a:solidFill>
                          <a:latin typeface="Calibri"/>
                        </a:rPr>
                        <a:t>ll</a:t>
                      </a:r>
                      <a:r>
                        <a:rPr lang="en-US" b="1" i="0" baseline="0" dirty="0" err="1">
                          <a:solidFill>
                            <a:srgbClr val="002060"/>
                          </a:solidFill>
                          <a:latin typeface="Calibri"/>
                        </a:rPr>
                        <a:t>wy</a:t>
                      </a:r>
                      <a:r>
                        <a:rPr lang="en-US" i="0" baseline="0" dirty="0" err="1">
                          <a:solidFill>
                            <a:srgbClr val="002060"/>
                          </a:solidFill>
                          <a:latin typeface="Calibri"/>
                        </a:rPr>
                        <a:t>nog</a:t>
                      </a:r>
                      <a:r>
                        <a:rPr lang="en-US" i="0" baseline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baseline="0" dirty="0" err="1">
                          <a:solidFill>
                            <a:srgbClr val="002060"/>
                          </a:solidFill>
                          <a:latin typeface="Calibri"/>
                        </a:rPr>
                        <a:t>modr</a:t>
                      </a:r>
                      <a:r>
                        <a:rPr lang="en-US" b="1" i="0" baseline="0" dirty="0" err="1">
                          <a:solidFill>
                            <a:srgbClr val="002060"/>
                          </a:solidFill>
                          <a:latin typeface="Calibri"/>
                        </a:rPr>
                        <a:t>wy</a:t>
                      </a:r>
                      <a:r>
                        <a:rPr lang="en-US" i="0" baseline="0" dirty="0">
                          <a:solidFill>
                            <a:srgbClr val="002060"/>
                          </a:solidFill>
                          <a:latin typeface="Calibri"/>
                        </a:rPr>
                        <a:t>.</a:t>
                      </a:r>
                      <a:endParaRPr lang="en-US" i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3D3CB276-2547-A742-B779-EA18C6686794}"/>
              </a:ext>
            </a:extLst>
          </p:cNvPr>
          <p:cNvSpPr txBox="1"/>
          <p:nvPr/>
        </p:nvSpPr>
        <p:spPr>
          <a:xfrm>
            <a:off x="611761" y="274920"/>
            <a:ext cx="3007475" cy="1077218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Deuseiniaid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    </a:t>
            </a:r>
            <a:br>
              <a:rPr lang="en-US" sz="3600" b="1" dirty="0">
                <a:latin typeface="Calibri"/>
              </a:rPr>
            </a:br>
            <a:r>
              <a:rPr lang="en-US" sz="2400" i="1" dirty="0">
                <a:solidFill>
                  <a:srgbClr val="002060"/>
                </a:solidFill>
                <a:latin typeface="Calibri"/>
                <a:cs typeface="Calibri"/>
              </a:rPr>
              <a:t>Two vowels together</a:t>
            </a:r>
            <a:r>
              <a:rPr lang="en-US" sz="2800" i="1" dirty="0">
                <a:solidFill>
                  <a:srgbClr val="002060"/>
                </a:solidFill>
                <a:latin typeface="Calibri"/>
                <a:cs typeface="Calibri"/>
              </a:rPr>
              <a:t>   </a:t>
            </a:r>
          </a:p>
        </p:txBody>
      </p:sp>
      <p:pic>
        <p:nvPicPr>
          <p:cNvPr id="3" name="Picture 3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B37A8475-6273-6ADB-1524-BE7F05C170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366" y="1903771"/>
            <a:ext cx="3820510" cy="4955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59940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6668729" y="2725270"/>
            <a:ext cx="2009220" cy="1569660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 dirty="0"/>
              <a:t>ai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9107470" y="2017384"/>
            <a:ext cx="2429856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cad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ai</a:t>
            </a:r>
            <a:r>
              <a:rPr lang="en-GB" sz="4000" b="1" dirty="0" err="1">
                <a:solidFill>
                  <a:srgbClr val="002060"/>
                </a:solidFill>
              </a:rPr>
              <a:t>r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9107470" y="4294930"/>
            <a:ext cx="2429856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llyg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ai</a:t>
            </a:r>
            <a:r>
              <a:rPr lang="en-GB" sz="4000" b="1" dirty="0" err="1">
                <a:solidFill>
                  <a:srgbClr val="002060"/>
                </a:solidFill>
              </a:rPr>
              <a:t>d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7C8B0CC-AC09-644A-9D81-CF60903C4181}"/>
              </a:ext>
            </a:extLst>
          </p:cNvPr>
          <p:cNvSpPr txBox="1"/>
          <p:nvPr/>
        </p:nvSpPr>
        <p:spPr>
          <a:xfrm>
            <a:off x="294321" y="302151"/>
            <a:ext cx="4719341" cy="1200329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>
                <a:solidFill>
                  <a:srgbClr val="002060"/>
                </a:solidFill>
              </a:rPr>
              <a:t>Sut </a:t>
            </a:r>
            <a:r>
              <a:rPr lang="en-US" sz="3600" b="1" err="1">
                <a:solidFill>
                  <a:srgbClr val="002060"/>
                </a:solidFill>
              </a:rPr>
              <a:t>mae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dweud</a:t>
            </a:r>
            <a:r>
              <a:rPr lang="en-US" sz="3600" b="1" dirty="0">
                <a:solidFill>
                  <a:srgbClr val="002060"/>
                </a:solidFill>
              </a:rPr>
              <a:t>…?    </a:t>
            </a:r>
            <a:br>
              <a:rPr lang="en-US" sz="3600" b="1" dirty="0"/>
            </a:b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2400" i="1" dirty="0">
                <a:solidFill>
                  <a:srgbClr val="002060"/>
                </a:solidFill>
              </a:rPr>
              <a:t>How do you say…?</a:t>
            </a:r>
            <a:r>
              <a:rPr lang="en-US" sz="2800" i="1" dirty="0">
                <a:solidFill>
                  <a:srgbClr val="002060"/>
                </a:solidFill>
              </a:rPr>
              <a:t>   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3809352" y="2017384"/>
            <a:ext cx="2429856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gw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ai</a:t>
            </a:r>
            <a:r>
              <a:rPr lang="en-GB" sz="4000" b="1" dirty="0" err="1">
                <a:solidFill>
                  <a:srgbClr val="002060"/>
                </a:solidFill>
              </a:rPr>
              <a:t>th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3809352" y="4294930"/>
            <a:ext cx="2429856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gw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ai</a:t>
            </a:r>
            <a:r>
              <a:rPr lang="en-GB" sz="4000" b="1" dirty="0" err="1">
                <a:solidFill>
                  <a:srgbClr val="002060"/>
                </a:solidFill>
              </a:rPr>
              <a:t>r</a:t>
            </a:r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FD970FB2-BBA7-9AE0-CAB2-E7ADEBBF92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48" y="2641838"/>
            <a:ext cx="3636579" cy="4215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0734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8" grpId="0" animBg="1"/>
      <p:bldP spid="13" grpId="0" animBg="1"/>
      <p:bldP spid="1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>
            <a:extLst>
              <a:ext uri="{FF2B5EF4-FFF2-40B4-BE49-F238E27FC236}">
                <a16:creationId xmlns:a16="http://schemas.microsoft.com/office/drawing/2014/main" id="{4FC34ED2-EF57-982C-F736-5E25A04494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48" y="2641838"/>
            <a:ext cx="3636579" cy="421504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6524117" y="2663600"/>
            <a:ext cx="1879682" cy="15696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 dirty="0"/>
              <a:t>ae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3666144" y="1955714"/>
            <a:ext cx="2429856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ll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ae</a:t>
            </a:r>
            <a:r>
              <a:rPr lang="en-GB" sz="4000" b="1" dirty="0" err="1">
                <a:solidFill>
                  <a:srgbClr val="002060"/>
                </a:solidFill>
              </a:rPr>
              <a:t>th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8831917" y="1955714"/>
            <a:ext cx="2552364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penn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ae</a:t>
            </a:r>
            <a:r>
              <a:rPr lang="en-GB" sz="4000" b="1" dirty="0" err="1">
                <a:solidFill>
                  <a:srgbClr val="002060"/>
                </a:solidFill>
              </a:rPr>
              <a:t>th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3666144" y="4233260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chw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ae</a:t>
            </a:r>
            <a:r>
              <a:rPr lang="en-GB" sz="4000" b="1" dirty="0" err="1">
                <a:solidFill>
                  <a:srgbClr val="002060"/>
                </a:solidFill>
              </a:rPr>
              <a:t>r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8831916" y="4233260"/>
            <a:ext cx="2889041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gwasan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ae</a:t>
            </a:r>
            <a:r>
              <a:rPr lang="en-GB" sz="4000" b="1" dirty="0" err="1">
                <a:solidFill>
                  <a:srgbClr val="002060"/>
                </a:solidFill>
              </a:rPr>
              <a:t>th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6509B91-F734-9E15-DDB5-99E983974107}"/>
              </a:ext>
            </a:extLst>
          </p:cNvPr>
          <p:cNvSpPr txBox="1"/>
          <p:nvPr/>
        </p:nvSpPr>
        <p:spPr>
          <a:xfrm>
            <a:off x="294321" y="302151"/>
            <a:ext cx="4719341" cy="1077218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 Sut </a:t>
            </a:r>
            <a:r>
              <a:rPr lang="en-US" sz="3600" b="1" dirty="0" err="1">
                <a:solidFill>
                  <a:srgbClr val="002060"/>
                </a:solidFill>
              </a:rPr>
              <a:t>mae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dweud</a:t>
            </a:r>
            <a:r>
              <a:rPr lang="en-US" sz="3600" b="1" dirty="0">
                <a:solidFill>
                  <a:srgbClr val="002060"/>
                </a:solidFill>
              </a:rPr>
              <a:t>…?    </a:t>
            </a:r>
            <a:br>
              <a:rPr lang="en-US" sz="3600" b="1" dirty="0"/>
            </a:br>
            <a:r>
              <a:rPr lang="en-US" sz="2800" i="1" dirty="0">
                <a:solidFill>
                  <a:srgbClr val="002060"/>
                </a:solidFill>
              </a:rPr>
              <a:t> 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39945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>
            <a:extLst>
              <a:ext uri="{FF2B5EF4-FFF2-40B4-BE49-F238E27FC236}">
                <a16:creationId xmlns:a16="http://schemas.microsoft.com/office/drawing/2014/main" id="{03465456-1E02-9762-2C55-725C9A452D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48" y="2641838"/>
            <a:ext cx="3636579" cy="421504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6387914" y="2692879"/>
            <a:ext cx="2073992" cy="1569660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 dirty="0"/>
              <a:t>au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3859495" y="1981077"/>
            <a:ext cx="2060069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au</a:t>
            </a:r>
            <a:r>
              <a:rPr lang="en-GB" sz="4000" b="1" dirty="0" err="1">
                <a:solidFill>
                  <a:srgbClr val="002060"/>
                </a:solidFill>
              </a:rPr>
              <a:t>r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8930256" y="1992507"/>
            <a:ext cx="2293023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>
                <a:solidFill>
                  <a:srgbClr val="002060"/>
                </a:solidFill>
              </a:rPr>
              <a:t>h</a:t>
            </a:r>
            <a:r>
              <a:rPr lang="en-GB" sz="4000" b="1" dirty="0">
                <a:solidFill>
                  <a:srgbClr val="002060"/>
                </a:solidFill>
                <a:highlight>
                  <a:srgbClr val="FFFF00"/>
                </a:highlight>
              </a:rPr>
              <a:t>au</a:t>
            </a:r>
            <a:r>
              <a:rPr lang="en-GB" sz="4000" b="1" dirty="0">
                <a:solidFill>
                  <a:srgbClr val="002060"/>
                </a:solidFill>
              </a:rPr>
              <a:t>l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3626540" y="4272124"/>
            <a:ext cx="2293024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gol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au</a:t>
            </a:r>
            <a:endParaRPr lang="en-GB" sz="4000" b="1" dirty="0">
              <a:solidFill>
                <a:srgbClr val="002060"/>
              </a:solidFill>
              <a:highlight>
                <a:srgbClr val="FFFF00"/>
              </a:highlight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8930255" y="4272124"/>
            <a:ext cx="2293024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llyfr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au</a:t>
            </a:r>
            <a:endParaRPr lang="en-GB" sz="4000" b="1" dirty="0">
              <a:solidFill>
                <a:srgbClr val="002060"/>
              </a:solidFill>
              <a:highlight>
                <a:srgbClr val="FFFF00"/>
              </a:highligh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1CC25B9-2440-BFC5-70A1-6704E1C62D62}"/>
              </a:ext>
            </a:extLst>
          </p:cNvPr>
          <p:cNvSpPr txBox="1"/>
          <p:nvPr/>
        </p:nvSpPr>
        <p:spPr>
          <a:xfrm>
            <a:off x="294321" y="302151"/>
            <a:ext cx="4719341" cy="1077218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 Sut </a:t>
            </a:r>
            <a:r>
              <a:rPr lang="en-US" sz="3600" b="1" dirty="0" err="1">
                <a:solidFill>
                  <a:srgbClr val="002060"/>
                </a:solidFill>
              </a:rPr>
              <a:t>mae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dweud</a:t>
            </a:r>
            <a:r>
              <a:rPr lang="en-US" sz="3600" b="1" dirty="0">
                <a:solidFill>
                  <a:srgbClr val="002060"/>
                </a:solidFill>
              </a:rPr>
              <a:t>…?    </a:t>
            </a:r>
            <a:br>
              <a:rPr lang="en-US" sz="3600" b="1" dirty="0"/>
            </a:br>
            <a:r>
              <a:rPr lang="en-US" sz="2800" i="1" dirty="0">
                <a:solidFill>
                  <a:srgbClr val="002060"/>
                </a:solidFill>
              </a:rPr>
              <a:t>  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26071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6498788" y="2644170"/>
            <a:ext cx="2066673" cy="1569660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 dirty="0"/>
              <a:t>aw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3875954" y="1936284"/>
            <a:ext cx="2060069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aw</a:t>
            </a:r>
            <a:r>
              <a:rPr lang="en-GB" sz="4000" b="1" dirty="0" err="1">
                <a:solidFill>
                  <a:srgbClr val="002060"/>
                </a:solidFill>
              </a:rPr>
              <a:t>r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9128226" y="1910292"/>
            <a:ext cx="2429856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ll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aw</a:t>
            </a:r>
            <a:r>
              <a:rPr lang="en-GB" sz="4000" b="1" dirty="0" err="1">
                <a:solidFill>
                  <a:srgbClr val="002060"/>
                </a:solidFill>
              </a:rPr>
              <a:t>r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3869349" y="4213830"/>
            <a:ext cx="2066674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>
                <a:solidFill>
                  <a:srgbClr val="002060"/>
                </a:solidFill>
              </a:rPr>
              <a:t>c</a:t>
            </a:r>
            <a:r>
              <a:rPr lang="en-GB" sz="4000" b="1" dirty="0">
                <a:solidFill>
                  <a:srgbClr val="002060"/>
                </a:solidFill>
                <a:highlight>
                  <a:srgbClr val="FFFF00"/>
                </a:highlight>
              </a:rPr>
              <a:t>aw</a:t>
            </a:r>
            <a:r>
              <a:rPr lang="en-GB" sz="4000" b="1" dirty="0">
                <a:solidFill>
                  <a:srgbClr val="002060"/>
                </a:solidFill>
              </a:rPr>
              <a:t>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9128226" y="4213830"/>
            <a:ext cx="2345979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>
                <a:solidFill>
                  <a:srgbClr val="002060"/>
                </a:solidFill>
              </a:rPr>
              <a:t>b</a:t>
            </a:r>
            <a:r>
              <a:rPr lang="en-GB" sz="4000" b="1" dirty="0">
                <a:solidFill>
                  <a:srgbClr val="002060"/>
                </a:solidFill>
                <a:highlight>
                  <a:srgbClr val="FFFF00"/>
                </a:highlight>
              </a:rPr>
              <a:t>aw</a:t>
            </a:r>
            <a:r>
              <a:rPr lang="en-GB" sz="4000" b="1" dirty="0">
                <a:solidFill>
                  <a:srgbClr val="002060"/>
                </a:solidFill>
              </a:rPr>
              <a:t>d</a:t>
            </a: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23D247D1-5B6D-FDEC-3617-0F4D4DFBC6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48" y="2641838"/>
            <a:ext cx="3636579" cy="42150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A6C4E4C-E5AC-E0B7-FA3A-8F5AFA19DCCE}"/>
              </a:ext>
            </a:extLst>
          </p:cNvPr>
          <p:cNvSpPr txBox="1"/>
          <p:nvPr/>
        </p:nvSpPr>
        <p:spPr>
          <a:xfrm>
            <a:off x="294321" y="302151"/>
            <a:ext cx="4719341" cy="1200329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 Sut </a:t>
            </a:r>
            <a:r>
              <a:rPr lang="en-US" sz="3600" b="1" err="1">
                <a:solidFill>
                  <a:srgbClr val="002060"/>
                </a:solidFill>
              </a:rPr>
              <a:t>mae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dweud</a:t>
            </a:r>
            <a:r>
              <a:rPr lang="en-US" sz="3600" b="1" dirty="0">
                <a:solidFill>
                  <a:srgbClr val="002060"/>
                </a:solidFill>
              </a:rPr>
              <a:t>…?    </a:t>
            </a:r>
            <a:br>
              <a:rPr lang="en-US" sz="3600" b="1" dirty="0"/>
            </a:br>
            <a:endParaRPr lang="en-US" sz="3600" b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72364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>
            <a:extLst>
              <a:ext uri="{FF2B5EF4-FFF2-40B4-BE49-F238E27FC236}">
                <a16:creationId xmlns:a16="http://schemas.microsoft.com/office/drawing/2014/main" id="{7B6BDCFB-14F5-0351-680B-F5A517CB57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48" y="2641838"/>
            <a:ext cx="3636579" cy="421504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6292768" y="2676978"/>
            <a:ext cx="1868252" cy="1569660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 dirty="0" err="1"/>
              <a:t>ei</a:t>
            </a:r>
            <a:endParaRPr lang="en-GB" sz="96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3710985" y="1969092"/>
            <a:ext cx="2086064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ei</a:t>
            </a:r>
            <a:r>
              <a:rPr lang="en-GB" sz="4000" b="1" dirty="0" err="1">
                <a:solidFill>
                  <a:srgbClr val="002060"/>
                </a:solidFill>
              </a:rPr>
              <a:t>ch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8656739" y="1969092"/>
            <a:ext cx="2787043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t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ei</a:t>
            </a:r>
            <a:r>
              <a:rPr lang="en-GB" sz="4000" b="1" dirty="0" err="1">
                <a:solidFill>
                  <a:srgbClr val="002060"/>
                </a:solidFill>
              </a:rPr>
              <a:t>thio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8656739" y="4246638"/>
            <a:ext cx="2463253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ei</a:t>
            </a:r>
            <a:r>
              <a:rPr lang="en-GB" sz="4000" b="1" dirty="0" err="1">
                <a:solidFill>
                  <a:srgbClr val="002060"/>
                </a:solidFill>
              </a:rPr>
              <a:t>liad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3535261" y="4237774"/>
            <a:ext cx="2261787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n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ei</a:t>
            </a:r>
            <a:r>
              <a:rPr lang="en-GB" sz="4000" b="1" dirty="0" err="1">
                <a:solidFill>
                  <a:srgbClr val="002060"/>
                </a:solidFill>
              </a:rPr>
              <a:t>dio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A50CDAF-A0A3-FA02-714B-6C76B6268CAF}"/>
              </a:ext>
            </a:extLst>
          </p:cNvPr>
          <p:cNvSpPr txBox="1"/>
          <p:nvPr/>
        </p:nvSpPr>
        <p:spPr>
          <a:xfrm>
            <a:off x="294321" y="302151"/>
            <a:ext cx="4719341" cy="1077218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 Sut </a:t>
            </a:r>
            <a:r>
              <a:rPr lang="en-US" sz="3600" b="1" err="1">
                <a:solidFill>
                  <a:srgbClr val="002060"/>
                </a:solidFill>
              </a:rPr>
              <a:t>mae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dweud</a:t>
            </a:r>
            <a:r>
              <a:rPr lang="en-US" sz="3600" b="1" dirty="0">
                <a:solidFill>
                  <a:srgbClr val="002060"/>
                </a:solidFill>
              </a:rPr>
              <a:t>…?    </a:t>
            </a:r>
            <a:br>
              <a:rPr lang="en-US" sz="3600" b="1" dirty="0"/>
            </a:br>
            <a:r>
              <a:rPr lang="en-US" sz="2800" i="1" dirty="0">
                <a:solidFill>
                  <a:srgbClr val="002060"/>
                </a:solidFill>
              </a:rPr>
              <a:t>  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8723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8" grpId="0" animBg="1"/>
      <p:bldP spid="1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>
            <a:extLst>
              <a:ext uri="{FF2B5EF4-FFF2-40B4-BE49-F238E27FC236}">
                <a16:creationId xmlns:a16="http://schemas.microsoft.com/office/drawing/2014/main" id="{420B29E5-34ED-B272-6C7D-72CC582DD5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48" y="2641838"/>
            <a:ext cx="3636579" cy="421504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6346287" y="2807400"/>
            <a:ext cx="2117782" cy="1569660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 dirty="0" err="1"/>
              <a:t>eu</a:t>
            </a:r>
            <a:endParaRPr lang="en-GB" sz="96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8944129" y="2099514"/>
            <a:ext cx="2527219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gwn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eu</a:t>
            </a:r>
            <a:r>
              <a:rPr lang="en-GB" sz="4000" b="1" dirty="0" err="1">
                <a:solidFill>
                  <a:srgbClr val="002060"/>
                </a:solidFill>
              </a:rPr>
              <a:t>d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8944129" y="4377060"/>
            <a:ext cx="2527219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>
                <a:solidFill>
                  <a:srgbClr val="002060"/>
                </a:solidFill>
              </a:rPr>
              <a:t> 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Eu</a:t>
            </a:r>
            <a:r>
              <a:rPr lang="en-GB" sz="4000" b="1" dirty="0" err="1">
                <a:solidFill>
                  <a:srgbClr val="002060"/>
                </a:solidFill>
              </a:rPr>
              <a:t>rwen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3415858" y="2099514"/>
            <a:ext cx="2429856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dw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eu</a:t>
            </a:r>
            <a:r>
              <a:rPr lang="en-GB" sz="4000" b="1" dirty="0" err="1">
                <a:solidFill>
                  <a:srgbClr val="002060"/>
                </a:solidFill>
              </a:rPr>
              <a:t>d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3415858" y="4377060"/>
            <a:ext cx="2429856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gol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eu</a:t>
            </a:r>
            <a:r>
              <a:rPr lang="en-GB" sz="4000" b="1" dirty="0" err="1">
                <a:solidFill>
                  <a:srgbClr val="002060"/>
                </a:solidFill>
              </a:rPr>
              <a:t>dy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EF27D5C-AD62-C6EC-E18D-A2518BCFC0B2}"/>
              </a:ext>
            </a:extLst>
          </p:cNvPr>
          <p:cNvSpPr txBox="1"/>
          <p:nvPr/>
        </p:nvSpPr>
        <p:spPr>
          <a:xfrm>
            <a:off x="294321" y="302151"/>
            <a:ext cx="4719341" cy="1077218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 Sut </a:t>
            </a:r>
            <a:r>
              <a:rPr lang="en-US" sz="3600" b="1" dirty="0" err="1">
                <a:solidFill>
                  <a:srgbClr val="002060"/>
                </a:solidFill>
              </a:rPr>
              <a:t>mae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dweud</a:t>
            </a:r>
            <a:r>
              <a:rPr lang="en-US" sz="3600" b="1" dirty="0">
                <a:solidFill>
                  <a:srgbClr val="002060"/>
                </a:solidFill>
              </a:rPr>
              <a:t>…?    </a:t>
            </a:r>
            <a:br>
              <a:rPr lang="en-US" sz="3600" b="1" dirty="0"/>
            </a:br>
            <a:r>
              <a:rPr lang="en-US" sz="2800" i="1" dirty="0">
                <a:solidFill>
                  <a:srgbClr val="002060"/>
                </a:solidFill>
              </a:rPr>
              <a:t>  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0357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8" grpId="0" animBg="1"/>
      <p:bldP spid="13" grpId="0" animBg="1"/>
      <p:bldP spid="1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6585529" y="2857979"/>
            <a:ext cx="2032691" cy="1569660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 dirty="0"/>
              <a:t>oi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3868991" y="2182221"/>
            <a:ext cx="2192179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cl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oi</a:t>
            </a:r>
            <a:endParaRPr lang="en-GB" sz="4000" b="1" dirty="0">
              <a:solidFill>
                <a:srgbClr val="002060"/>
              </a:solidFill>
              <a:highlight>
                <a:srgbClr val="FFFF00"/>
              </a:highlight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9142579" y="2150093"/>
            <a:ext cx="2252984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rh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oi</a:t>
            </a:r>
            <a:endParaRPr lang="en-GB" sz="4000" b="1" dirty="0">
              <a:solidFill>
                <a:srgbClr val="002060"/>
              </a:solidFill>
              <a:highlight>
                <a:srgbClr val="FFFF00"/>
              </a:highlight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3838588" y="4427639"/>
            <a:ext cx="2252984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tr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oi</a:t>
            </a:r>
            <a:endParaRPr lang="en-GB" sz="4000" b="1" dirty="0">
              <a:solidFill>
                <a:srgbClr val="002060"/>
              </a:solidFill>
              <a:highlight>
                <a:srgbClr val="FFFF00"/>
              </a:highlight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9142579" y="4427639"/>
            <a:ext cx="2252984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ll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oi</a:t>
            </a:r>
            <a:endParaRPr lang="en-GB" sz="4000" b="1" dirty="0">
              <a:solidFill>
                <a:srgbClr val="002060"/>
              </a:solidFill>
              <a:highlight>
                <a:srgbClr val="FFFF00"/>
              </a:highlight>
            </a:endParaRP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132E9199-28BF-32AC-1A32-090873A5AC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48" y="2641838"/>
            <a:ext cx="3636579" cy="42150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7CC429D-9829-CE0D-A7AF-E42C7E849E37}"/>
              </a:ext>
            </a:extLst>
          </p:cNvPr>
          <p:cNvSpPr txBox="1"/>
          <p:nvPr/>
        </p:nvSpPr>
        <p:spPr>
          <a:xfrm>
            <a:off x="294321" y="302151"/>
            <a:ext cx="4719341" cy="1077218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 Sut </a:t>
            </a:r>
            <a:r>
              <a:rPr lang="en-US" sz="3600" b="1" dirty="0" err="1">
                <a:solidFill>
                  <a:srgbClr val="002060"/>
                </a:solidFill>
              </a:rPr>
              <a:t>mae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dweud</a:t>
            </a:r>
            <a:r>
              <a:rPr lang="en-US" sz="3600" b="1" dirty="0">
                <a:solidFill>
                  <a:srgbClr val="002060"/>
                </a:solidFill>
              </a:rPr>
              <a:t>…?    </a:t>
            </a:r>
            <a:br>
              <a:rPr lang="en-US" sz="3600" b="1" dirty="0"/>
            </a:br>
            <a:r>
              <a:rPr lang="en-US" sz="2800" i="1" dirty="0">
                <a:solidFill>
                  <a:srgbClr val="002060"/>
                </a:solidFill>
              </a:rPr>
              <a:t> 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13865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8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6887128" y="2885734"/>
            <a:ext cx="2032851" cy="1569660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 dirty="0" err="1"/>
              <a:t>oe</a:t>
            </a:r>
            <a:endParaRPr lang="en-GB" sz="96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4294933" y="2177848"/>
            <a:ext cx="2050255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oe</a:t>
            </a:r>
            <a:r>
              <a:rPr lang="en-GB" sz="4000" b="1" dirty="0" err="1">
                <a:solidFill>
                  <a:srgbClr val="002060"/>
                </a:solidFill>
              </a:rPr>
              <a:t>r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9461919" y="2177848"/>
            <a:ext cx="2032851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oe</a:t>
            </a:r>
            <a:r>
              <a:rPr lang="en-GB" sz="4000" b="1" dirty="0" err="1">
                <a:solidFill>
                  <a:srgbClr val="002060"/>
                </a:solidFill>
              </a:rPr>
              <a:t>d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4237534" y="4455394"/>
            <a:ext cx="2107654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c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oe</a:t>
            </a:r>
            <a:r>
              <a:rPr lang="en-GB" sz="4000" b="1" dirty="0" err="1">
                <a:solidFill>
                  <a:srgbClr val="002060"/>
                </a:solidFill>
              </a:rPr>
              <a:t>d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9461919" y="4455394"/>
            <a:ext cx="2288121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c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oe</a:t>
            </a:r>
            <a:r>
              <a:rPr lang="en-GB" sz="4000" b="1" dirty="0" err="1">
                <a:solidFill>
                  <a:srgbClr val="002060"/>
                </a:solidFill>
              </a:rPr>
              <a:t>den</a:t>
            </a:r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1A48CB40-80F7-CF12-7001-C728746E71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48" y="2641838"/>
            <a:ext cx="3636579" cy="42150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F16F296-E822-FE2B-E6B5-7A993ED936B1}"/>
              </a:ext>
            </a:extLst>
          </p:cNvPr>
          <p:cNvSpPr txBox="1"/>
          <p:nvPr/>
        </p:nvSpPr>
        <p:spPr>
          <a:xfrm>
            <a:off x="294321" y="302151"/>
            <a:ext cx="4719341" cy="1200329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 Sut </a:t>
            </a:r>
            <a:r>
              <a:rPr lang="en-US" sz="3600" b="1" err="1">
                <a:solidFill>
                  <a:srgbClr val="002060"/>
                </a:solidFill>
              </a:rPr>
              <a:t>mae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dweud</a:t>
            </a:r>
            <a:r>
              <a:rPr lang="en-US" sz="3600" b="1" dirty="0">
                <a:solidFill>
                  <a:srgbClr val="002060"/>
                </a:solidFill>
              </a:rPr>
              <a:t>…?    </a:t>
            </a:r>
            <a:br>
              <a:rPr lang="en-US" sz="3600" b="1" dirty="0"/>
            </a:br>
            <a:endParaRPr lang="en-US" sz="3600" b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21870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8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5889208" y="2988991"/>
            <a:ext cx="2077502" cy="1569660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 dirty="0" err="1">
                <a:solidFill>
                  <a:schemeClr val="bg1"/>
                </a:solidFill>
              </a:rPr>
              <a:t>ou</a:t>
            </a:r>
            <a:endParaRPr lang="en-GB" sz="9600" b="1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8533126" y="4558651"/>
            <a:ext cx="2429856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>
                <a:solidFill>
                  <a:srgbClr val="002060"/>
                </a:solidFill>
              </a:rPr>
              <a:t>cl</a:t>
            </a:r>
            <a:r>
              <a:rPr lang="en-GB" sz="4000" b="1" dirty="0">
                <a:solidFill>
                  <a:srgbClr val="002060"/>
                </a:solidFill>
                <a:highlight>
                  <a:srgbClr val="FFFF00"/>
                </a:highlight>
              </a:rPr>
              <a:t>ou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8533126" y="2281105"/>
            <a:ext cx="2787043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cyffr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ou</a:t>
            </a:r>
            <a:r>
              <a:rPr lang="en-GB" sz="4000" b="1" dirty="0" err="1">
                <a:solidFill>
                  <a:srgbClr val="002060"/>
                </a:solidFill>
              </a:rPr>
              <a:t>s</a:t>
            </a:r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2D52657A-C585-F58B-2A8C-8E5D6F03E7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48" y="2641838"/>
            <a:ext cx="3636579" cy="42150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D4797EC-A2C7-1056-FDBE-1CAB043F2EAA}"/>
              </a:ext>
            </a:extLst>
          </p:cNvPr>
          <p:cNvSpPr txBox="1"/>
          <p:nvPr/>
        </p:nvSpPr>
        <p:spPr>
          <a:xfrm>
            <a:off x="294321" y="302151"/>
            <a:ext cx="4719341" cy="1200329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 Sut </a:t>
            </a:r>
            <a:r>
              <a:rPr lang="en-US" sz="3600" b="1" dirty="0" err="1">
                <a:solidFill>
                  <a:srgbClr val="002060"/>
                </a:solidFill>
              </a:rPr>
              <a:t>mae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dweud</a:t>
            </a:r>
            <a:r>
              <a:rPr lang="en-US" sz="3600" b="1" dirty="0">
                <a:solidFill>
                  <a:srgbClr val="002060"/>
                </a:solidFill>
              </a:rPr>
              <a:t>…?    </a:t>
            </a:r>
            <a:br>
              <a:rPr lang="en-US" sz="3600" b="1" dirty="0"/>
            </a:br>
            <a:endParaRPr lang="en-US" sz="3600" b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8872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6647098" y="2828424"/>
            <a:ext cx="2165432" cy="1569660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 dirty="0"/>
              <a:t>ow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3749271" y="2120538"/>
            <a:ext cx="2429856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>
                <a:solidFill>
                  <a:srgbClr val="002060"/>
                </a:solidFill>
              </a:rPr>
              <a:t>cl</a:t>
            </a:r>
            <a:r>
              <a:rPr lang="en-GB" sz="4000" b="1" dirty="0">
                <a:solidFill>
                  <a:srgbClr val="002060"/>
                </a:solidFill>
                <a:highlight>
                  <a:srgbClr val="FFFF00"/>
                </a:highlight>
              </a:rPr>
              <a:t>ow</a:t>
            </a:r>
            <a:r>
              <a:rPr lang="en-GB" sz="4000" b="1" dirty="0">
                <a:solidFill>
                  <a:srgbClr val="002060"/>
                </a:solidFill>
              </a:rPr>
              <a:t>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9337037" y="2120538"/>
            <a:ext cx="2310134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>
                <a:solidFill>
                  <a:srgbClr val="002060"/>
                </a:solidFill>
              </a:rPr>
              <a:t>br</a:t>
            </a:r>
            <a:r>
              <a:rPr lang="en-GB" sz="4000" b="1" dirty="0">
                <a:solidFill>
                  <a:srgbClr val="002060"/>
                </a:solidFill>
                <a:highlight>
                  <a:srgbClr val="FFFF00"/>
                </a:highlight>
              </a:rPr>
              <a:t>ow</a:t>
            </a:r>
            <a:r>
              <a:rPr lang="en-GB" sz="4000" b="1" dirty="0">
                <a:solidFill>
                  <a:srgbClr val="002060"/>
                </a:solidFill>
              </a:rPr>
              <a:t>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3749271" y="4384229"/>
            <a:ext cx="2429856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rh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ow</a:t>
            </a:r>
            <a:r>
              <a:rPr lang="en-GB" sz="4000" b="1" dirty="0" err="1">
                <a:solidFill>
                  <a:srgbClr val="002060"/>
                </a:solidFill>
              </a:rPr>
              <a:t>ch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9337037" y="4398084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tr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ow</a:t>
            </a:r>
            <a:r>
              <a:rPr lang="en-GB" sz="4000" b="1" dirty="0" err="1">
                <a:solidFill>
                  <a:srgbClr val="002060"/>
                </a:solidFill>
              </a:rPr>
              <a:t>ch</a:t>
            </a:r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2068C2A1-5D80-D120-0AA6-BEE79CA280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48" y="2641838"/>
            <a:ext cx="3636579" cy="42150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C81E7C4-1C4C-E453-1AE9-1451CA11116C}"/>
              </a:ext>
            </a:extLst>
          </p:cNvPr>
          <p:cNvSpPr txBox="1"/>
          <p:nvPr/>
        </p:nvSpPr>
        <p:spPr>
          <a:xfrm>
            <a:off x="294321" y="302151"/>
            <a:ext cx="4719341" cy="1077218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 Sut </a:t>
            </a:r>
            <a:r>
              <a:rPr lang="en-US" sz="3600" b="1" err="1">
                <a:solidFill>
                  <a:srgbClr val="002060"/>
                </a:solidFill>
              </a:rPr>
              <a:t>mae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dweud</a:t>
            </a:r>
            <a:r>
              <a:rPr lang="en-US" sz="3600" b="1" dirty="0">
                <a:solidFill>
                  <a:srgbClr val="002060"/>
                </a:solidFill>
              </a:rPr>
              <a:t>…?    </a:t>
            </a:r>
            <a:br>
              <a:rPr lang="en-US" sz="3600" b="1" dirty="0"/>
            </a:br>
            <a:r>
              <a:rPr lang="en-US" sz="2800" i="1" dirty="0">
                <a:solidFill>
                  <a:srgbClr val="002060"/>
                </a:solidFill>
              </a:rPr>
              <a:t> 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99812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8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6528378" y="2891157"/>
            <a:ext cx="2135562" cy="1569660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 dirty="0" err="1"/>
              <a:t>wy</a:t>
            </a:r>
            <a:endParaRPr lang="en-GB" sz="96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3908648" y="2183271"/>
            <a:ext cx="2120771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>
                <a:solidFill>
                  <a:srgbClr val="002060"/>
                </a:solidFill>
              </a:rPr>
              <a:t>h</a:t>
            </a:r>
            <a:r>
              <a:rPr lang="en-GB" sz="4000" b="1" dirty="0">
                <a:solidFill>
                  <a:srgbClr val="002060"/>
                </a:solidFill>
                <a:highlight>
                  <a:srgbClr val="FFFF00"/>
                </a:highlight>
              </a:rPr>
              <a:t>wy</a:t>
            </a:r>
            <a:r>
              <a:rPr lang="en-GB" sz="4000" b="1" dirty="0">
                <a:solidFill>
                  <a:srgbClr val="002060"/>
                </a:solidFill>
              </a:rPr>
              <a:t>l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9162899" y="2183271"/>
            <a:ext cx="2303784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ll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wy</a:t>
            </a:r>
            <a:endParaRPr lang="en-GB" sz="4000" b="1" dirty="0">
              <a:solidFill>
                <a:srgbClr val="002060"/>
              </a:solidFill>
              <a:highlight>
                <a:srgbClr val="FFFF00"/>
              </a:highlight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9162899" y="4460817"/>
            <a:ext cx="2446594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b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wy</a:t>
            </a:r>
            <a:r>
              <a:rPr lang="en-GB" sz="4000" b="1" dirty="0" err="1">
                <a:solidFill>
                  <a:srgbClr val="002060"/>
                </a:solidFill>
              </a:rPr>
              <a:t>ta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3738108" y="4460817"/>
            <a:ext cx="2429856" cy="7078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ll</a:t>
            </a:r>
            <a:r>
              <a:rPr lang="en-GB" sz="4000" b="1" dirty="0" err="1">
                <a:solidFill>
                  <a:srgbClr val="002060"/>
                </a:solidFill>
                <a:highlight>
                  <a:srgbClr val="FFFF00"/>
                </a:highlight>
              </a:rPr>
              <a:t>wy</a:t>
            </a:r>
            <a:r>
              <a:rPr lang="en-GB" sz="4000" b="1" dirty="0" err="1">
                <a:solidFill>
                  <a:srgbClr val="002060"/>
                </a:solidFill>
              </a:rPr>
              <a:t>nog</a:t>
            </a:r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73922FBA-E2FF-7958-96AE-F4F9504906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48" y="2641838"/>
            <a:ext cx="3636579" cy="42150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B7258D6-AB81-7BD2-E94D-9C595BBC3D09}"/>
              </a:ext>
            </a:extLst>
          </p:cNvPr>
          <p:cNvSpPr txBox="1"/>
          <p:nvPr/>
        </p:nvSpPr>
        <p:spPr>
          <a:xfrm>
            <a:off x="294321" y="302151"/>
            <a:ext cx="4719341" cy="1200329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 Sut </a:t>
            </a:r>
            <a:r>
              <a:rPr lang="en-US" sz="3600" b="1" dirty="0" err="1">
                <a:solidFill>
                  <a:srgbClr val="002060"/>
                </a:solidFill>
              </a:rPr>
              <a:t>mae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dweud</a:t>
            </a:r>
            <a:r>
              <a:rPr lang="en-US" sz="3600" b="1" dirty="0">
                <a:solidFill>
                  <a:srgbClr val="002060"/>
                </a:solidFill>
              </a:rPr>
              <a:t>…?    </a:t>
            </a:r>
            <a:br>
              <a:rPr lang="en-US" sz="3600" b="1" dirty="0"/>
            </a:br>
            <a:endParaRPr lang="en-US" sz="3600" b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44818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8" grpId="0" animBg="1"/>
      <p:bldP spid="15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ffoon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F9815450-3025-2544-A674-47779F227F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0901904" y="6174865"/>
            <a:ext cx="477506" cy="477506"/>
          </a:xfrm>
          <a:prstGeom prst="rect">
            <a:avLst/>
          </a:prstGeom>
        </p:spPr>
      </p:pic>
      <p:pic>
        <p:nvPicPr>
          <p:cNvPr id="38" name="ffon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0850EAA9-E1D9-1A43-9B7F-24717B743182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9302044" y="6262909"/>
            <a:ext cx="348315" cy="348315"/>
          </a:xfrm>
          <a:prstGeom prst="rect">
            <a:avLst/>
          </a:prstGeom>
        </p:spPr>
      </p:pic>
      <p:pic>
        <p:nvPicPr>
          <p:cNvPr id="37" name="taan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BA5A38A6-B207-304B-954D-6FFE4F8323D3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6674491" y="6158559"/>
            <a:ext cx="477506" cy="477506"/>
          </a:xfrm>
          <a:prstGeom prst="rect">
            <a:avLst/>
          </a:prstGeom>
        </p:spPr>
      </p:pic>
      <p:pic>
        <p:nvPicPr>
          <p:cNvPr id="36" name="tan" descr="tan">
            <a:hlinkClick r:id="" action="ppaction://media"/>
            <a:extLst>
              <a:ext uri="{FF2B5EF4-FFF2-40B4-BE49-F238E27FC236}">
                <a16:creationId xmlns:a16="http://schemas.microsoft.com/office/drawing/2014/main" id="{94A052DB-5249-B54F-9641-529B3ACC6B38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5015669" y="6223830"/>
            <a:ext cx="406400" cy="406400"/>
          </a:xfrm>
          <a:prstGeom prst="rect">
            <a:avLst/>
          </a:prstGeom>
        </p:spPr>
      </p:pic>
      <p:pic>
        <p:nvPicPr>
          <p:cNvPr id="29" name="môr" descr="môr">
            <a:hlinkClick r:id="" action="ppaction://media"/>
            <a:extLst>
              <a:ext uri="{FF2B5EF4-FFF2-40B4-BE49-F238E27FC236}">
                <a16:creationId xmlns:a16="http://schemas.microsoft.com/office/drawing/2014/main" id="{BD614710-D94D-554A-95C6-D53D35B296A6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2706252" y="6258131"/>
            <a:ext cx="411768" cy="411768"/>
          </a:xfrm>
          <a:prstGeom prst="rect">
            <a:avLst/>
          </a:prstGeom>
        </p:spPr>
      </p:pic>
      <p:pic>
        <p:nvPicPr>
          <p:cNvPr id="28" name="mor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5C619275-23CC-1B40-9A21-52D341B83899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136351" y="6214033"/>
            <a:ext cx="446069" cy="446069"/>
          </a:xfrm>
          <a:prstGeom prst="rect">
            <a:avLst/>
          </a:prstGeom>
        </p:spPr>
      </p:pic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6289172" y="691301"/>
            <a:ext cx="5260426" cy="281845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Tx/>
              <a:buChar char="-"/>
            </a:pPr>
            <a:r>
              <a:rPr lang="en-GB" sz="3600" b="1" dirty="0" err="1">
                <a:solidFill>
                  <a:srgbClr val="002060"/>
                </a:solidFill>
                <a:latin typeface="Calibri"/>
                <a:cs typeface="Cavolini"/>
              </a:rPr>
              <a:t>yn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volini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latin typeface="Calibri"/>
                <a:cs typeface="Cavolini"/>
              </a:rPr>
              <a:t>ymestyn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volini"/>
              </a:rPr>
              <a:t> y sain </a:t>
            </a:r>
            <a:endParaRPr lang="en-GB" sz="3600" b="1" dirty="0">
              <a:solidFill>
                <a:srgbClr val="002060"/>
              </a:solidFill>
              <a:latin typeface="Calibri"/>
              <a:cs typeface="Cavolini" panose="03000502040302020204" pitchFamily="66" charset="0"/>
            </a:endParaRPr>
          </a:p>
          <a:p>
            <a:pPr marL="0" indent="0">
              <a:buNone/>
            </a:pPr>
            <a:r>
              <a:rPr lang="en-GB" sz="2000" b="1" i="1" dirty="0">
                <a:solidFill>
                  <a:srgbClr val="002060"/>
                </a:solidFill>
                <a:latin typeface="Calibri"/>
                <a:cs typeface="Cavolini"/>
              </a:rPr>
              <a:t>   </a:t>
            </a:r>
            <a:r>
              <a:rPr lang="en-GB" sz="2400" i="1" dirty="0">
                <a:solidFill>
                  <a:srgbClr val="002060"/>
                </a:solidFill>
                <a:latin typeface="Calibri"/>
                <a:cs typeface="Cavolini"/>
              </a:rPr>
              <a:t>makes the sound a little longer               </a:t>
            </a:r>
            <a:endParaRPr lang="en-GB" sz="2400" i="1" dirty="0">
              <a:solidFill>
                <a:srgbClr val="002060"/>
              </a:solidFill>
              <a:latin typeface="Calibri"/>
              <a:cs typeface="Cavolini" panose="03000502040302020204" pitchFamily="66" charset="0"/>
            </a:endParaRPr>
          </a:p>
          <a:p>
            <a:pPr marL="0" indent="0">
              <a:buNone/>
            </a:pPr>
            <a:endParaRPr lang="en-GB" sz="2000" i="1" dirty="0">
              <a:solidFill>
                <a:srgbClr val="002060"/>
              </a:solidFill>
              <a:latin typeface="Calibri"/>
              <a:cs typeface="Cavolini" panose="03000502040302020204" pitchFamily="66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  <a:latin typeface="Calibri"/>
                <a:cs typeface="Cavolini"/>
              </a:rPr>
              <a:t>-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volini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latin typeface="Calibri"/>
                <a:cs typeface="Cavolini"/>
              </a:rPr>
              <a:t>yn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volini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latin typeface="Calibri"/>
                <a:cs typeface="Cavolini"/>
              </a:rPr>
              <a:t>newid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volini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latin typeface="Calibri"/>
                <a:cs typeface="Cavolini"/>
              </a:rPr>
              <a:t>ystyr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volini"/>
              </a:rPr>
              <a:t> gair!</a:t>
            </a:r>
          </a:p>
          <a:p>
            <a:pPr marL="0" indent="0">
              <a:buNone/>
            </a:pPr>
            <a:r>
              <a:rPr lang="en-GB" sz="2000" i="1" dirty="0">
                <a:solidFill>
                  <a:srgbClr val="002060"/>
                </a:solidFill>
                <a:latin typeface="Calibri"/>
                <a:cs typeface="Cavolini"/>
              </a:rPr>
              <a:t>   </a:t>
            </a:r>
            <a:r>
              <a:rPr lang="en-GB" sz="2400" i="1" dirty="0">
                <a:solidFill>
                  <a:srgbClr val="002060"/>
                </a:solidFill>
                <a:latin typeface="Calibri"/>
                <a:cs typeface="Cavolini"/>
              </a:rPr>
              <a:t>changes the meaning of a word!</a:t>
            </a:r>
          </a:p>
          <a:p>
            <a:pPr>
              <a:buFontTx/>
              <a:buChar char="-"/>
            </a:pPr>
            <a:endParaRPr lang="en-GB" sz="2000" i="1" dirty="0">
              <a:solidFill>
                <a:srgbClr val="002060"/>
              </a:solidFill>
              <a:latin typeface="Calibri"/>
              <a:cs typeface="Cavolini" panose="03000502040302020204" pitchFamily="66" charset="0"/>
            </a:endParaRPr>
          </a:p>
          <a:p>
            <a:pPr>
              <a:buFontTx/>
              <a:buChar char="-"/>
            </a:pPr>
            <a:endParaRPr lang="en-GB" sz="2000" i="1" dirty="0">
              <a:solidFill>
                <a:srgbClr val="002060"/>
              </a:solidFill>
              <a:latin typeface="Calibri"/>
              <a:cs typeface="Cavolini" panose="03000502040302020204" pitchFamily="66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 descr="A close up of a sign&#10;&#10;Description automatically generated">
            <a:extLst>
              <a:ext uri="{FF2B5EF4-FFF2-40B4-BE49-F238E27FC236}">
                <a16:creationId xmlns:a16="http://schemas.microsoft.com/office/drawing/2014/main" id="{2C96FC09-47EC-114D-99B9-7C41454BA4AD}"/>
              </a:ext>
            </a:extLst>
          </p:cNvPr>
          <p:cNvPicPr>
            <a:picLocks noChangeAspect="1"/>
          </p:cNvPicPr>
          <p:nvPr/>
        </p:nvPicPr>
        <p:blipFill>
          <a:blip r:embed="rId1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52945" y="1544664"/>
            <a:ext cx="1059531" cy="864980"/>
          </a:xfrm>
          <a:prstGeom prst="rect">
            <a:avLst/>
          </a:prstGeom>
        </p:spPr>
      </p:pic>
      <p:sp>
        <p:nvSpPr>
          <p:cNvPr id="8" name="box 1">
            <a:extLst>
              <a:ext uri="{FF2B5EF4-FFF2-40B4-BE49-F238E27FC236}">
                <a16:creationId xmlns:a16="http://schemas.microsoft.com/office/drawing/2014/main" id="{FF10B7AB-4C32-924D-A7B5-65F8A93EEF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7910" y="6162350"/>
            <a:ext cx="1403528" cy="44606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mor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sp>
        <p:nvSpPr>
          <p:cNvPr id="19" name="box 2">
            <a:extLst>
              <a:ext uri="{FF2B5EF4-FFF2-40B4-BE49-F238E27FC236}">
                <a16:creationId xmlns:a16="http://schemas.microsoft.com/office/drawing/2014/main" id="{F952B546-34A0-454C-A7BA-AC38A9ACE4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98017" y="6154318"/>
            <a:ext cx="1403528" cy="44606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môr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7192379-BBF5-874C-94B4-DA6BD5AC1DC1}"/>
              </a:ext>
            </a:extLst>
          </p:cNvPr>
          <p:cNvSpPr txBox="1"/>
          <p:nvPr/>
        </p:nvSpPr>
        <p:spPr>
          <a:xfrm>
            <a:off x="627923" y="5031797"/>
            <a:ext cx="843501" cy="64633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  <a:latin typeface="Calibri"/>
                <a:cs typeface="Calibri"/>
              </a:rPr>
              <a:t>so..</a:t>
            </a:r>
          </a:p>
        </p:txBody>
      </p:sp>
      <p:sp>
        <p:nvSpPr>
          <p:cNvPr id="24" name="box 3">
            <a:extLst>
              <a:ext uri="{FF2B5EF4-FFF2-40B4-BE49-F238E27FC236}">
                <a16:creationId xmlns:a16="http://schemas.microsoft.com/office/drawing/2014/main" id="{EDE4A9EE-AAB1-3D43-9C3D-9A9BE547AF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17105" y="6148136"/>
            <a:ext cx="1403528" cy="44606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tan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F688386-286E-3546-8426-B04B14E69E04}"/>
              </a:ext>
            </a:extLst>
          </p:cNvPr>
          <p:cNvSpPr txBox="1"/>
          <p:nvPr/>
        </p:nvSpPr>
        <p:spPr>
          <a:xfrm>
            <a:off x="4555644" y="5031797"/>
            <a:ext cx="1264000" cy="64633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  <a:latin typeface="Calibri"/>
                <a:cs typeface="Calibri"/>
              </a:rPr>
              <a:t>until..</a:t>
            </a:r>
          </a:p>
        </p:txBody>
      </p:sp>
      <p:sp>
        <p:nvSpPr>
          <p:cNvPr id="26" name="box 4">
            <a:extLst>
              <a:ext uri="{FF2B5EF4-FFF2-40B4-BE49-F238E27FC236}">
                <a16:creationId xmlns:a16="http://schemas.microsoft.com/office/drawing/2014/main" id="{8E3A0B3D-26AF-7045-8772-5BC6C8C108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10463" y="6151894"/>
            <a:ext cx="1403528" cy="44606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tân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sp>
        <p:nvSpPr>
          <p:cNvPr id="30" name="box 5">
            <a:extLst>
              <a:ext uri="{FF2B5EF4-FFF2-40B4-BE49-F238E27FC236}">
                <a16:creationId xmlns:a16="http://schemas.microsoft.com/office/drawing/2014/main" id="{C9AC8FC5-0AAC-0943-87B4-8135558863F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27545" y="6150751"/>
            <a:ext cx="1403528" cy="44606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ffon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sp>
        <p:nvSpPr>
          <p:cNvPr id="31" name="box 6">
            <a:extLst>
              <a:ext uri="{FF2B5EF4-FFF2-40B4-BE49-F238E27FC236}">
                <a16:creationId xmlns:a16="http://schemas.microsoft.com/office/drawing/2014/main" id="{D7A54012-BD35-C04D-B39D-9C9CDE78D3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38893" y="6150752"/>
            <a:ext cx="1403528" cy="44606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ffôn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pic>
        <p:nvPicPr>
          <p:cNvPr id="33" name="Picture 32" descr="A picture containing object, looking, front, clock&#10;&#10;Description automatically generated">
            <a:extLst>
              <a:ext uri="{FF2B5EF4-FFF2-40B4-BE49-F238E27FC236}">
                <a16:creationId xmlns:a16="http://schemas.microsoft.com/office/drawing/2014/main" id="{46A0ADED-2967-954B-B66A-4BD942121C08}"/>
              </a:ext>
            </a:extLst>
          </p:cNvPr>
          <p:cNvPicPr>
            <a:picLocks noChangeAspect="1"/>
          </p:cNvPicPr>
          <p:nvPr/>
        </p:nvPicPr>
        <p:blipFill>
          <a:blip r:embed="rId1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9416259">
            <a:off x="8451445" y="5001224"/>
            <a:ext cx="2049515" cy="464557"/>
          </a:xfrm>
          <a:prstGeom prst="rect">
            <a:avLst/>
          </a:prstGeom>
        </p:spPr>
      </p:pic>
      <p:pic>
        <p:nvPicPr>
          <p:cNvPr id="35" name="Picture 34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2972A3F3-02A4-6045-BA4B-B9C5668F2B44}"/>
              </a:ext>
            </a:extLst>
          </p:cNvPr>
          <p:cNvPicPr>
            <a:picLocks noChangeAspect="1"/>
          </p:cNvPicPr>
          <p:nvPr/>
        </p:nvPicPr>
        <p:blipFill>
          <a:blip r:embed="rId1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08259" y="3857065"/>
            <a:ext cx="1038121" cy="1965014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0771E459-1150-A14F-BCFB-64ACB7726AEF}"/>
              </a:ext>
            </a:extLst>
          </p:cNvPr>
          <p:cNvSpPr txBox="1"/>
          <p:nvPr/>
        </p:nvSpPr>
        <p:spPr>
          <a:xfrm>
            <a:off x="353934" y="308610"/>
            <a:ext cx="4484837" cy="110799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6600" b="1" dirty="0">
                <a:solidFill>
                  <a:srgbClr val="002060"/>
                </a:solidFill>
                <a:latin typeface="Calibri"/>
                <a:cs typeface="Calibri"/>
              </a:rPr>
              <a:t>^ To </a:t>
            </a:r>
            <a:r>
              <a:rPr lang="en-US" sz="6600" b="1" err="1">
                <a:solidFill>
                  <a:srgbClr val="002060"/>
                </a:solidFill>
                <a:latin typeface="Calibri"/>
                <a:cs typeface="Calibri"/>
              </a:rPr>
              <a:t>bach</a:t>
            </a:r>
            <a:r>
              <a:rPr lang="en-US" sz="6600" b="1" dirty="0">
                <a:solidFill>
                  <a:srgbClr val="002060"/>
                </a:solidFill>
                <a:latin typeface="Calibri"/>
                <a:cs typeface="Calibri"/>
              </a:rPr>
              <a:t>! ^</a:t>
            </a:r>
            <a:endParaRPr lang="en-US" sz="6600" i="1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3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15943DF0-90DB-95CA-6753-5594432D6685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1860330" y="5025911"/>
            <a:ext cx="1692167" cy="865799"/>
          </a:xfrm>
          <a:prstGeom prst="rect">
            <a:avLst/>
          </a:prstGeom>
        </p:spPr>
      </p:pic>
      <p:pic>
        <p:nvPicPr>
          <p:cNvPr id="4" name="Picture 4" descr="Logo, icon&#10;&#10;Description automatically generated">
            <a:extLst>
              <a:ext uri="{FF2B5EF4-FFF2-40B4-BE49-F238E27FC236}">
                <a16:creationId xmlns:a16="http://schemas.microsoft.com/office/drawing/2014/main" id="{97C4956F-C787-9874-B0E3-BA5EEF824F13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6210465" y="4088689"/>
            <a:ext cx="1400175" cy="1781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7776758"/>
      </p:ext>
    </p:extLst>
  </p:cSld>
  <p:clrMapOvr>
    <a:masterClrMapping/>
  </p:clrMapOvr>
  <p:timing>
    <p:tnLst>
      <p:par>
        <p:cTn id="1" dur="indefinite" restart="never" nodeType="tmRoot">
          <p:childTnLst>
            <p:audio>
              <p:cMediaNode vol="80000">
                <p:cTn id="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  <p:audio>
              <p:cMediaNode vol="80000">
                <p:cTn id="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  <p:audio>
              <p:cMediaNode vol="80000">
                <p:cTn id="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  <p:audio>
              <p:cMediaNode vol="80000">
                <p:cTn id="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  <p:audio>
              <p:cMediaNode vol="80000">
                <p:cTn id="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0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182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1695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1834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1369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2" dur="1834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7" dur="2391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382C58F-D244-014D-B735-C617AFD535E9}"/>
              </a:ext>
            </a:extLst>
          </p:cNvPr>
          <p:cNvSpPr txBox="1"/>
          <p:nvPr/>
        </p:nvSpPr>
        <p:spPr>
          <a:xfrm>
            <a:off x="3715547" y="503450"/>
            <a:ext cx="8182132" cy="461665"/>
          </a:xfrm>
          <a:prstGeom prst="rect">
            <a:avLst/>
          </a:prstGeom>
          <a:noFill/>
          <a:ln w="76200">
            <a:noFill/>
          </a:ln>
        </p:spPr>
        <p:txBody>
          <a:bodyPr wrap="square" rtlCol="0">
            <a:spAutoFit/>
          </a:bodyPr>
          <a:lstStyle/>
          <a:p>
            <a:r>
              <a:rPr lang="en-US" sz="2400" b="1" err="1">
                <a:solidFill>
                  <a:srgbClr val="002060"/>
                </a:solidFill>
              </a:rPr>
              <a:t>Yn</a:t>
            </a:r>
            <a:r>
              <a:rPr lang="en-US" sz="2400" b="1">
                <a:solidFill>
                  <a:srgbClr val="002060"/>
                </a:solidFill>
              </a:rPr>
              <a:t> y </a:t>
            </a:r>
            <a:r>
              <a:rPr lang="en-US" sz="2400" b="1" err="1">
                <a:solidFill>
                  <a:srgbClr val="002060"/>
                </a:solidFill>
              </a:rPr>
              <a:t>Gymraeg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mae’r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pwyslais</a:t>
            </a:r>
            <a:r>
              <a:rPr lang="en-US" sz="2400" b="1">
                <a:solidFill>
                  <a:srgbClr val="002060"/>
                </a:solidFill>
              </a:rPr>
              <a:t>, </a:t>
            </a:r>
            <a:r>
              <a:rPr lang="en-US" sz="2400" b="1" err="1">
                <a:solidFill>
                  <a:srgbClr val="002060"/>
                </a:solidFill>
              </a:rPr>
              <a:t>fel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arfer</a:t>
            </a:r>
            <a:r>
              <a:rPr lang="en-US" sz="2400" b="1">
                <a:solidFill>
                  <a:srgbClr val="002060"/>
                </a:solidFill>
              </a:rPr>
              <a:t>, </a:t>
            </a:r>
            <a:r>
              <a:rPr lang="en-US" sz="2400" b="1" err="1">
                <a:solidFill>
                  <a:srgbClr val="002060"/>
                </a:solidFill>
              </a:rPr>
              <a:t>ar</a:t>
            </a:r>
            <a:r>
              <a:rPr lang="en-US" sz="2400" b="1">
                <a:solidFill>
                  <a:srgbClr val="002060"/>
                </a:solidFill>
              </a:rPr>
              <a:t> y </a:t>
            </a:r>
            <a:r>
              <a:rPr lang="en-US" sz="2400" b="1" err="1">
                <a:solidFill>
                  <a:srgbClr val="002060"/>
                </a:solidFill>
              </a:rPr>
              <a:t>sillaf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olaf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ond</a:t>
            </a:r>
            <a:r>
              <a:rPr lang="en-US" sz="2400" b="1">
                <a:solidFill>
                  <a:srgbClr val="002060"/>
                </a:solidFill>
              </a:rPr>
              <a:t> un.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A74214-5F20-BD4C-BD9A-2BD04913FA8E}"/>
              </a:ext>
            </a:extLst>
          </p:cNvPr>
          <p:cNvSpPr txBox="1"/>
          <p:nvPr/>
        </p:nvSpPr>
        <p:spPr>
          <a:xfrm>
            <a:off x="4130375" y="980893"/>
            <a:ext cx="7352476" cy="400110"/>
          </a:xfrm>
          <a:prstGeom prst="rect">
            <a:avLst/>
          </a:prstGeom>
          <a:noFill/>
          <a:ln w="76200">
            <a:noFill/>
          </a:ln>
        </p:spPr>
        <p:txBody>
          <a:bodyPr wrap="square" rtlCol="0">
            <a:spAutoFit/>
          </a:bodyPr>
          <a:lstStyle/>
          <a:p>
            <a:r>
              <a:rPr lang="en-US" sz="2000" i="1">
                <a:solidFill>
                  <a:srgbClr val="002060"/>
                </a:solidFill>
              </a:rPr>
              <a:t>In Welsh, the emphasis is almost always on the last but one syllable.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65DF44F-FEA2-544C-B0AC-A9419341FAC9}"/>
              </a:ext>
            </a:extLst>
          </p:cNvPr>
          <p:cNvSpPr txBox="1"/>
          <p:nvPr/>
        </p:nvSpPr>
        <p:spPr>
          <a:xfrm>
            <a:off x="4825825" y="1937450"/>
            <a:ext cx="2157110" cy="769441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err="1">
                <a:solidFill>
                  <a:schemeClr val="bg1"/>
                </a:solidFill>
              </a:rPr>
              <a:t>cym</a:t>
            </a:r>
            <a:r>
              <a:rPr lang="en-US" sz="4400" b="1" err="1">
                <a:solidFill>
                  <a:srgbClr val="FF0000"/>
                </a:solidFill>
              </a:rPr>
              <a:t>y</a:t>
            </a:r>
            <a:r>
              <a:rPr lang="en-US" sz="4400" err="1">
                <a:solidFill>
                  <a:schemeClr val="bg1"/>
                </a:solidFill>
              </a:rPr>
              <a:t>log</a:t>
            </a:r>
            <a:endParaRPr lang="en-US" sz="440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16AFED0-A107-1643-8F1F-DAB3877B8D79}"/>
              </a:ext>
            </a:extLst>
          </p:cNvPr>
          <p:cNvSpPr txBox="1"/>
          <p:nvPr/>
        </p:nvSpPr>
        <p:spPr>
          <a:xfrm>
            <a:off x="1149792" y="1937449"/>
            <a:ext cx="1945676" cy="769441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>
                <a:solidFill>
                  <a:schemeClr val="bg1"/>
                </a:solidFill>
              </a:rPr>
              <a:t>tel</a:t>
            </a:r>
            <a:r>
              <a:rPr lang="en-US" sz="4400" b="1">
                <a:solidFill>
                  <a:srgbClr val="FF0000"/>
                </a:solidFill>
              </a:rPr>
              <a:t>e</a:t>
            </a:r>
            <a:r>
              <a:rPr lang="en-US" sz="4400">
                <a:solidFill>
                  <a:schemeClr val="bg1"/>
                </a:solidFill>
              </a:rPr>
              <a:t>du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67C49CD-2207-2843-A66F-5FA425A12DE0}"/>
              </a:ext>
            </a:extLst>
          </p:cNvPr>
          <p:cNvSpPr txBox="1"/>
          <p:nvPr/>
        </p:nvSpPr>
        <p:spPr>
          <a:xfrm>
            <a:off x="1619172" y="5107664"/>
            <a:ext cx="2662111" cy="769441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pap</a:t>
            </a:r>
            <a:r>
              <a:rPr lang="en-US" sz="4400" err="1">
                <a:solidFill>
                  <a:schemeClr val="bg1"/>
                </a:solidFill>
              </a:rPr>
              <a:t>ur</a:t>
            </a:r>
            <a:endParaRPr lang="en-US" sz="440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91F352E-5B26-FE43-BDE7-D3680EE1D408}"/>
              </a:ext>
            </a:extLst>
          </p:cNvPr>
          <p:cNvSpPr txBox="1"/>
          <p:nvPr/>
        </p:nvSpPr>
        <p:spPr>
          <a:xfrm>
            <a:off x="7072761" y="3526064"/>
            <a:ext cx="2737542" cy="769441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>
                <a:solidFill>
                  <a:srgbClr val="FF0000"/>
                </a:solidFill>
              </a:rPr>
              <a:t>Beth</a:t>
            </a:r>
            <a:r>
              <a:rPr lang="en-US" sz="4400">
                <a:solidFill>
                  <a:schemeClr val="bg1"/>
                </a:solidFill>
              </a:rPr>
              <a:t>an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D83AEEF-64D3-C84C-9154-BAB9992A7418}"/>
              </a:ext>
            </a:extLst>
          </p:cNvPr>
          <p:cNvSpPr txBox="1"/>
          <p:nvPr/>
        </p:nvSpPr>
        <p:spPr>
          <a:xfrm>
            <a:off x="6513247" y="5107193"/>
            <a:ext cx="3856570" cy="769441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err="1">
                <a:solidFill>
                  <a:schemeClr val="bg1"/>
                </a:solidFill>
              </a:rPr>
              <a:t>ysgrif</a:t>
            </a:r>
            <a:r>
              <a:rPr lang="en-US" sz="4400" b="1" err="1">
                <a:solidFill>
                  <a:srgbClr val="FF0000"/>
                </a:solidFill>
              </a:rPr>
              <a:t>enn</a:t>
            </a:r>
            <a:r>
              <a:rPr lang="en-US" sz="4400" err="1">
                <a:solidFill>
                  <a:schemeClr val="bg1"/>
                </a:solidFill>
              </a:rPr>
              <a:t>u</a:t>
            </a:r>
            <a:endParaRPr lang="en-US" sz="440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8BC31BF-0D8C-3F4E-8419-2F5CFE7A74D4}"/>
              </a:ext>
            </a:extLst>
          </p:cNvPr>
          <p:cNvSpPr txBox="1"/>
          <p:nvPr/>
        </p:nvSpPr>
        <p:spPr>
          <a:xfrm>
            <a:off x="8713292" y="1937451"/>
            <a:ext cx="2194023" cy="769441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ys</a:t>
            </a:r>
            <a:r>
              <a:rPr lang="en-US" sz="4400" err="1">
                <a:solidFill>
                  <a:schemeClr val="bg1"/>
                </a:solidFill>
              </a:rPr>
              <a:t>gol</a:t>
            </a:r>
            <a:endParaRPr lang="en-US" sz="440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926DCF9-2E4E-D84E-A08B-4551F692AD75}"/>
              </a:ext>
            </a:extLst>
          </p:cNvPr>
          <p:cNvSpPr txBox="1"/>
          <p:nvPr/>
        </p:nvSpPr>
        <p:spPr>
          <a:xfrm>
            <a:off x="2381697" y="3522557"/>
            <a:ext cx="3261472" cy="769441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dos</a:t>
            </a:r>
            <a:r>
              <a:rPr lang="en-US" sz="4400" err="1">
                <a:solidFill>
                  <a:schemeClr val="bg1"/>
                </a:solidFill>
              </a:rPr>
              <a:t>barth</a:t>
            </a:r>
            <a:endParaRPr lang="en-US" sz="440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8E0D931-E0A4-984E-B9F3-19C066B456D8}"/>
              </a:ext>
            </a:extLst>
          </p:cNvPr>
          <p:cNvSpPr txBox="1"/>
          <p:nvPr/>
        </p:nvSpPr>
        <p:spPr>
          <a:xfrm>
            <a:off x="387048" y="195674"/>
            <a:ext cx="2563179" cy="769441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err="1">
                <a:solidFill>
                  <a:srgbClr val="002060"/>
                </a:solidFill>
              </a:rPr>
              <a:t>Pwyslais</a:t>
            </a:r>
            <a:r>
              <a:rPr lang="en-US" sz="4400" b="1">
                <a:solidFill>
                  <a:srgbClr val="002060"/>
                </a:solidFill>
              </a:rPr>
              <a:t>! </a:t>
            </a:r>
            <a:endParaRPr lang="en-US" sz="4400" i="1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039684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93392" y="2212857"/>
            <a:ext cx="8205216" cy="1790700"/>
          </a:xfrm>
        </p:spPr>
        <p:txBody>
          <a:bodyPr>
            <a:normAutofit/>
          </a:bodyPr>
          <a:lstStyle/>
          <a:p>
            <a:r>
              <a:rPr lang="en-US" sz="10350" dirty="0" err="1">
                <a:solidFill>
                  <a:srgbClr val="7030A0"/>
                </a:solidFill>
                <a:latin typeface="+mn-lt"/>
              </a:rPr>
              <a:t>Bendigedig</a:t>
            </a:r>
            <a:endParaRPr lang="en-US" dirty="0">
              <a:solidFill>
                <a:srgbClr val="7030A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38509286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52D79C66-0D37-3C97-0D94-EF97E655A9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539051"/>
            <a:ext cx="9144000" cy="2387600"/>
          </a:xfrm>
        </p:spPr>
        <p:txBody>
          <a:bodyPr>
            <a:normAutofit/>
          </a:bodyPr>
          <a:lstStyle/>
          <a:p>
            <a:r>
              <a:rPr lang="en-US" sz="10350" dirty="0">
                <a:solidFill>
                  <a:srgbClr val="7030A0"/>
                </a:solidFill>
                <a:latin typeface="+mn-lt"/>
              </a:rPr>
              <a:t>Ben/dig/</a:t>
            </a:r>
            <a:r>
              <a:rPr lang="en-US" sz="10350" dirty="0">
                <a:solidFill>
                  <a:srgbClr val="FF0000"/>
                </a:solidFill>
                <a:latin typeface="+mn-lt"/>
              </a:rPr>
              <a:t>ED</a:t>
            </a:r>
            <a:r>
              <a:rPr lang="en-US" sz="10350" dirty="0">
                <a:solidFill>
                  <a:srgbClr val="7030A0"/>
                </a:solidFill>
                <a:latin typeface="+mn-lt"/>
              </a:rPr>
              <a:t>/</a:t>
            </a:r>
            <a:r>
              <a:rPr lang="en-US" sz="10350" dirty="0" err="1">
                <a:solidFill>
                  <a:srgbClr val="7030A0"/>
                </a:solidFill>
                <a:latin typeface="+mn-lt"/>
              </a:rPr>
              <a:t>ig</a:t>
            </a:r>
            <a:endParaRPr lang="en-US" dirty="0">
              <a:solidFill>
                <a:srgbClr val="7030A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7944998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93392" y="2212857"/>
            <a:ext cx="8205216" cy="1790700"/>
          </a:xfrm>
        </p:spPr>
        <p:txBody>
          <a:bodyPr>
            <a:normAutofit/>
          </a:bodyPr>
          <a:lstStyle/>
          <a:p>
            <a:r>
              <a:rPr lang="en-US" sz="10350" dirty="0" err="1">
                <a:solidFill>
                  <a:srgbClr val="7030A0"/>
                </a:solidFill>
                <a:latin typeface="+mn-lt"/>
              </a:rPr>
              <a:t>Gweithio</a:t>
            </a:r>
            <a:endParaRPr lang="en-US" dirty="0">
              <a:solidFill>
                <a:srgbClr val="7030A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04365278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5DB3B93B-8C9D-C15F-2340-1CF6D632F8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81178"/>
            <a:ext cx="9144000" cy="2387600"/>
          </a:xfrm>
        </p:spPr>
        <p:txBody>
          <a:bodyPr>
            <a:normAutofit/>
          </a:bodyPr>
          <a:lstStyle/>
          <a:p>
            <a:r>
              <a:rPr lang="en-US" sz="9600" dirty="0">
                <a:solidFill>
                  <a:srgbClr val="FF0000"/>
                </a:solidFill>
                <a:latin typeface="+mn-lt"/>
              </a:rPr>
              <a:t>GWEITH</a:t>
            </a:r>
            <a:r>
              <a:rPr lang="en-US" sz="9600" dirty="0">
                <a:solidFill>
                  <a:srgbClr val="7030A0"/>
                </a:solidFill>
                <a:latin typeface="+mn-lt"/>
              </a:rPr>
              <a:t>/</a:t>
            </a:r>
            <a:r>
              <a:rPr lang="en-US" sz="9600" dirty="0" err="1">
                <a:solidFill>
                  <a:srgbClr val="7030A0"/>
                </a:solidFill>
                <a:latin typeface="+mn-lt"/>
              </a:rPr>
              <a:t>io</a:t>
            </a:r>
            <a:endParaRPr lang="en-US" sz="9600" dirty="0">
              <a:solidFill>
                <a:srgbClr val="7030A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7270840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93392" y="2212857"/>
            <a:ext cx="8205216" cy="1790700"/>
          </a:xfrm>
        </p:spPr>
        <p:txBody>
          <a:bodyPr>
            <a:normAutofit/>
          </a:bodyPr>
          <a:lstStyle/>
          <a:p>
            <a:r>
              <a:rPr lang="en-US" sz="10350" dirty="0" err="1">
                <a:solidFill>
                  <a:srgbClr val="7030A0"/>
                </a:solidFill>
                <a:latin typeface="+mn-lt"/>
              </a:rPr>
              <a:t>Mynediad</a:t>
            </a:r>
            <a:endParaRPr lang="en-US" dirty="0">
              <a:solidFill>
                <a:srgbClr val="7030A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68986846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7098F527-D85D-9CA0-2CD3-20F175DC9F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562201"/>
            <a:ext cx="9144000" cy="2387600"/>
          </a:xfrm>
        </p:spPr>
        <p:txBody>
          <a:bodyPr>
            <a:normAutofit/>
          </a:bodyPr>
          <a:lstStyle/>
          <a:p>
            <a:r>
              <a:rPr lang="en-US" sz="10350" dirty="0" err="1">
                <a:solidFill>
                  <a:srgbClr val="7030A0"/>
                </a:solidFill>
                <a:latin typeface="+mn-lt"/>
              </a:rPr>
              <a:t>Myn</a:t>
            </a:r>
            <a:r>
              <a:rPr lang="en-US" sz="10350" dirty="0">
                <a:solidFill>
                  <a:srgbClr val="7030A0"/>
                </a:solidFill>
                <a:latin typeface="+mn-lt"/>
              </a:rPr>
              <a:t>/</a:t>
            </a:r>
            <a:r>
              <a:rPr lang="en-US" sz="10350" dirty="0">
                <a:solidFill>
                  <a:srgbClr val="FF0000"/>
                </a:solidFill>
                <a:latin typeface="+mn-lt"/>
              </a:rPr>
              <a:t>ED</a:t>
            </a:r>
            <a:r>
              <a:rPr lang="en-US" sz="10350" dirty="0">
                <a:solidFill>
                  <a:srgbClr val="7030A0"/>
                </a:solidFill>
                <a:latin typeface="+mn-lt"/>
              </a:rPr>
              <a:t>/</a:t>
            </a:r>
            <a:r>
              <a:rPr lang="en-US" sz="10350" dirty="0" err="1">
                <a:solidFill>
                  <a:srgbClr val="7030A0"/>
                </a:solidFill>
                <a:latin typeface="+mn-lt"/>
              </a:rPr>
              <a:t>iad</a:t>
            </a:r>
            <a:endParaRPr lang="en-US" dirty="0">
              <a:solidFill>
                <a:srgbClr val="7030A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72332548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93392" y="2212857"/>
            <a:ext cx="8205216" cy="1790700"/>
          </a:xfrm>
        </p:spPr>
        <p:txBody>
          <a:bodyPr>
            <a:normAutofit/>
          </a:bodyPr>
          <a:lstStyle/>
          <a:p>
            <a:r>
              <a:rPr lang="en-US" sz="10350" dirty="0" err="1">
                <a:solidFill>
                  <a:srgbClr val="7030A0"/>
                </a:solidFill>
                <a:latin typeface="+mn-lt"/>
              </a:rPr>
              <a:t>Ymarfer</a:t>
            </a:r>
            <a:endParaRPr lang="en-US" dirty="0">
              <a:solidFill>
                <a:srgbClr val="7030A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05198656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9B19FD96-7CAD-5981-676F-CD8B05119D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539052"/>
            <a:ext cx="9144000" cy="2387600"/>
          </a:xfrm>
        </p:spPr>
        <p:txBody>
          <a:bodyPr>
            <a:normAutofit/>
          </a:bodyPr>
          <a:lstStyle/>
          <a:p>
            <a:r>
              <a:rPr lang="en-US" sz="10300" dirty="0" err="1">
                <a:solidFill>
                  <a:srgbClr val="7030A0"/>
                </a:solidFill>
                <a:latin typeface="+mn-lt"/>
              </a:rPr>
              <a:t>Ym</a:t>
            </a:r>
            <a:r>
              <a:rPr lang="en-US" sz="10300" dirty="0">
                <a:solidFill>
                  <a:srgbClr val="7030A0"/>
                </a:solidFill>
                <a:latin typeface="+mn-lt"/>
              </a:rPr>
              <a:t>/</a:t>
            </a:r>
            <a:r>
              <a:rPr lang="en-US" sz="10300" dirty="0">
                <a:solidFill>
                  <a:srgbClr val="FF0000"/>
                </a:solidFill>
                <a:latin typeface="+mn-lt"/>
              </a:rPr>
              <a:t>ARF</a:t>
            </a:r>
            <a:r>
              <a:rPr lang="en-US" sz="10300" dirty="0">
                <a:solidFill>
                  <a:srgbClr val="7030A0"/>
                </a:solidFill>
                <a:latin typeface="+mn-lt"/>
              </a:rPr>
              <a:t>/er</a:t>
            </a:r>
          </a:p>
        </p:txBody>
      </p:sp>
    </p:spTree>
    <p:extLst>
      <p:ext uri="{BB962C8B-B14F-4D97-AF65-F5344CB8AC3E}">
        <p14:creationId xmlns:p14="http://schemas.microsoft.com/office/powerpoint/2010/main" val="127989807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93392" y="2212857"/>
            <a:ext cx="8205216" cy="1790700"/>
          </a:xfrm>
        </p:spPr>
        <p:txBody>
          <a:bodyPr>
            <a:normAutofit/>
          </a:bodyPr>
          <a:lstStyle/>
          <a:p>
            <a:r>
              <a:rPr lang="en-US" sz="10350" dirty="0" err="1">
                <a:solidFill>
                  <a:srgbClr val="7030A0"/>
                </a:solidFill>
                <a:latin typeface="+mn-lt"/>
              </a:rPr>
              <a:t>Proffesiynol</a:t>
            </a:r>
            <a:endParaRPr lang="en-US" dirty="0">
              <a:solidFill>
                <a:srgbClr val="7030A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51922249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E9D172E5-1CCC-9114-2B46-45BA899609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92753"/>
            <a:ext cx="9144000" cy="2387600"/>
          </a:xfrm>
        </p:spPr>
        <p:txBody>
          <a:bodyPr>
            <a:normAutofit/>
          </a:bodyPr>
          <a:lstStyle/>
          <a:p>
            <a:r>
              <a:rPr lang="en-US" sz="10350" dirty="0" err="1">
                <a:solidFill>
                  <a:srgbClr val="7030A0"/>
                </a:solidFill>
                <a:latin typeface="+mn-lt"/>
              </a:rPr>
              <a:t>Proff</a:t>
            </a:r>
            <a:r>
              <a:rPr lang="en-US" sz="10350" dirty="0">
                <a:solidFill>
                  <a:srgbClr val="7030A0"/>
                </a:solidFill>
                <a:latin typeface="+mn-lt"/>
              </a:rPr>
              <a:t>/</a:t>
            </a:r>
            <a:r>
              <a:rPr lang="en-US" sz="10350" dirty="0" err="1">
                <a:solidFill>
                  <a:srgbClr val="7030A0"/>
                </a:solidFill>
                <a:latin typeface="+mn-lt"/>
              </a:rPr>
              <a:t>esi</a:t>
            </a:r>
            <a:r>
              <a:rPr lang="en-US" sz="10350" dirty="0">
                <a:solidFill>
                  <a:srgbClr val="7030A0"/>
                </a:solidFill>
                <a:latin typeface="+mn-lt"/>
              </a:rPr>
              <a:t>/</a:t>
            </a:r>
            <a:r>
              <a:rPr lang="en-US" sz="10350" dirty="0">
                <a:solidFill>
                  <a:srgbClr val="FF0000"/>
                </a:solidFill>
                <a:latin typeface="+mn-lt"/>
              </a:rPr>
              <a:t>YN</a:t>
            </a:r>
            <a:r>
              <a:rPr lang="en-US" sz="10350" dirty="0">
                <a:solidFill>
                  <a:srgbClr val="7030A0"/>
                </a:solidFill>
                <a:latin typeface="+mn-lt"/>
              </a:rPr>
              <a:t>/</a:t>
            </a:r>
            <a:r>
              <a:rPr lang="en-US" sz="10350" dirty="0" err="1">
                <a:solidFill>
                  <a:srgbClr val="7030A0"/>
                </a:solidFill>
                <a:latin typeface="+mn-lt"/>
              </a:rPr>
              <a:t>ol</a:t>
            </a:r>
            <a:endParaRPr lang="en-US" dirty="0">
              <a:solidFill>
                <a:srgbClr val="7030A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15394650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8494CD-5FBE-EA4D-99D9-97B1282DA55F}"/>
              </a:ext>
            </a:extLst>
          </p:cNvPr>
          <p:cNvSpPr txBox="1"/>
          <p:nvPr/>
        </p:nvSpPr>
        <p:spPr>
          <a:xfrm>
            <a:off x="3883169" y="5286895"/>
            <a:ext cx="4433281" cy="76944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Gwaith </a:t>
            </a:r>
            <a:r>
              <a:rPr lang="en-US" sz="4400" b="1" dirty="0" err="1">
                <a:solidFill>
                  <a:srgbClr val="002060"/>
                </a:solidFill>
              </a:rPr>
              <a:t>gr</a:t>
            </a:r>
            <a:r>
              <a:rPr lang="en-US" sz="4400" b="1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ŵp</a:t>
            </a:r>
            <a:endParaRPr lang="en-US" sz="4400" b="1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3846206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18E0D931-E0A4-984E-B9F3-19C066B456D8}"/>
              </a:ext>
            </a:extLst>
          </p:cNvPr>
          <p:cNvSpPr txBox="1"/>
          <p:nvPr/>
        </p:nvSpPr>
        <p:spPr>
          <a:xfrm>
            <a:off x="488631" y="313581"/>
            <a:ext cx="2563179" cy="1077218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Ymarfer</a:t>
            </a:r>
            <a:r>
              <a:rPr lang="en-US" sz="3600" b="1" dirty="0">
                <a:solidFill>
                  <a:srgbClr val="002060"/>
                </a:solidFill>
              </a:rPr>
              <a:t>!    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2400" i="1" dirty="0">
                <a:solidFill>
                  <a:srgbClr val="002060"/>
                </a:solidFill>
              </a:rPr>
              <a:t>Practice!</a:t>
            </a:r>
            <a:r>
              <a:rPr lang="en-US" sz="2800" i="1" dirty="0">
                <a:solidFill>
                  <a:srgbClr val="002060"/>
                </a:solidFill>
              </a:rPr>
              <a:t> 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2CFDDF2-E47F-9248-8181-CCF16B9021C2}"/>
              </a:ext>
            </a:extLst>
          </p:cNvPr>
          <p:cNvSpPr txBox="1"/>
          <p:nvPr/>
        </p:nvSpPr>
        <p:spPr>
          <a:xfrm>
            <a:off x="4335807" y="1429979"/>
            <a:ext cx="3083023" cy="45498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 b="1" dirty="0" err="1">
                <a:solidFill>
                  <a:srgbClr val="002060"/>
                </a:solidFill>
              </a:rPr>
              <a:t>mân</a:t>
            </a:r>
            <a:r>
              <a:rPr lang="en-US" sz="2800" b="1" dirty="0">
                <a:solidFill>
                  <a:srgbClr val="002060"/>
                </a:solidFill>
              </a:rPr>
              <a:t>                 man</a:t>
            </a:r>
          </a:p>
          <a:p>
            <a:pPr>
              <a:lnSpc>
                <a:spcPct val="150000"/>
              </a:lnSpc>
            </a:pPr>
            <a:r>
              <a:rPr lang="en-US" sz="2800" b="1" dirty="0" err="1">
                <a:solidFill>
                  <a:srgbClr val="002060"/>
                </a:solidFill>
              </a:rPr>
              <a:t>gwên</a:t>
            </a:r>
            <a:r>
              <a:rPr lang="en-US" sz="2800" b="1" dirty="0">
                <a:solidFill>
                  <a:srgbClr val="002060"/>
                </a:solidFill>
              </a:rPr>
              <a:t>               Gwen</a:t>
            </a:r>
          </a:p>
          <a:p>
            <a:pPr>
              <a:lnSpc>
                <a:spcPct val="150000"/>
              </a:lnSpc>
            </a:pPr>
            <a:r>
              <a:rPr lang="en-US" sz="2800" b="1" dirty="0" err="1">
                <a:solidFill>
                  <a:srgbClr val="002060"/>
                </a:solidFill>
              </a:rPr>
              <a:t>tôn</a:t>
            </a:r>
            <a:r>
              <a:rPr lang="en-US" sz="2800" b="1" dirty="0">
                <a:solidFill>
                  <a:srgbClr val="002060"/>
                </a:solidFill>
              </a:rPr>
              <a:t>                   ton</a:t>
            </a:r>
          </a:p>
          <a:p>
            <a:pPr>
              <a:lnSpc>
                <a:spcPct val="150000"/>
              </a:lnSpc>
            </a:pPr>
            <a:r>
              <a:rPr lang="en-US" sz="2800" b="1" dirty="0">
                <a:solidFill>
                  <a:srgbClr val="002060"/>
                </a:solidFill>
              </a:rPr>
              <a:t>dur                   d</a:t>
            </a:r>
            <a:r>
              <a:rPr lang="en-GB" sz="2800" b="1" dirty="0" err="1">
                <a:solidFill>
                  <a:srgbClr val="002060"/>
                </a:solidFill>
              </a:rPr>
              <a:t>ŵ</a:t>
            </a:r>
            <a:r>
              <a:rPr lang="en-US" sz="2800" b="1" dirty="0">
                <a:solidFill>
                  <a:srgbClr val="002060"/>
                </a:solidFill>
              </a:rPr>
              <a:t>r</a:t>
            </a:r>
          </a:p>
          <a:p>
            <a:pPr>
              <a:lnSpc>
                <a:spcPct val="150000"/>
              </a:lnSpc>
            </a:pPr>
            <a:r>
              <a:rPr lang="en-US" sz="2800" b="1" dirty="0" err="1">
                <a:solidFill>
                  <a:srgbClr val="002060"/>
                </a:solidFill>
              </a:rPr>
              <a:t>ofer</a:t>
            </a:r>
            <a:r>
              <a:rPr lang="en-US" sz="2800" b="1" dirty="0">
                <a:solidFill>
                  <a:srgbClr val="002060"/>
                </a:solidFill>
              </a:rPr>
              <a:t>                  offer</a:t>
            </a:r>
            <a:endParaRPr lang="en-GB" sz="2800" b="1" dirty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en-GB" sz="2800" b="1" dirty="0" err="1">
                <a:solidFill>
                  <a:srgbClr val="002060"/>
                </a:solidFill>
              </a:rPr>
              <a:t>hyn</a:t>
            </a:r>
            <a:r>
              <a:rPr lang="en-GB" sz="2800" b="1" dirty="0">
                <a:solidFill>
                  <a:srgbClr val="002060"/>
                </a:solidFill>
              </a:rPr>
              <a:t>                   h</a:t>
            </a:r>
            <a:r>
              <a:rPr lang="cy-GB" sz="2800" b="1" dirty="0">
                <a:solidFill>
                  <a:srgbClr val="002060"/>
                </a:solidFill>
              </a:rPr>
              <a:t>ŷn</a:t>
            </a:r>
          </a:p>
          <a:p>
            <a:pPr>
              <a:lnSpc>
                <a:spcPct val="150000"/>
              </a:lnSpc>
            </a:pPr>
            <a:r>
              <a:rPr lang="cy-GB" sz="2800" b="1" dirty="0">
                <a:solidFill>
                  <a:srgbClr val="002060"/>
                </a:solidFill>
              </a:rPr>
              <a:t>cân                   carn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99F7849-F9AB-7949-9475-7541EAB7C3F4}"/>
              </a:ext>
            </a:extLst>
          </p:cNvPr>
          <p:cNvSpPr txBox="1"/>
          <p:nvPr/>
        </p:nvSpPr>
        <p:spPr>
          <a:xfrm>
            <a:off x="8431399" y="1429978"/>
            <a:ext cx="3348161" cy="45498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y-GB" sz="2800" b="1" dirty="0">
                <a:solidFill>
                  <a:srgbClr val="002060"/>
                </a:solidFill>
              </a:rPr>
              <a:t>ci                       si</a:t>
            </a:r>
          </a:p>
          <a:p>
            <a:pPr>
              <a:lnSpc>
                <a:spcPct val="150000"/>
              </a:lnSpc>
            </a:pPr>
            <a:r>
              <a:rPr lang="cy-GB" sz="2800" b="1" dirty="0">
                <a:solidFill>
                  <a:srgbClr val="002060"/>
                </a:solidFill>
              </a:rPr>
              <a:t>dal                    dall</a:t>
            </a:r>
          </a:p>
          <a:p>
            <a:pPr>
              <a:lnSpc>
                <a:spcPct val="150000"/>
              </a:lnSpc>
            </a:pPr>
            <a:r>
              <a:rPr lang="cy-GB" sz="2800" b="1" dirty="0">
                <a:solidFill>
                  <a:srgbClr val="002060"/>
                </a:solidFill>
              </a:rPr>
              <a:t>dallu                 dathlu</a:t>
            </a:r>
          </a:p>
          <a:p>
            <a:pPr>
              <a:lnSpc>
                <a:spcPct val="150000"/>
              </a:lnSpc>
            </a:pPr>
            <a:r>
              <a:rPr lang="cy-GB" sz="2800" b="1" dirty="0">
                <a:solidFill>
                  <a:srgbClr val="002060"/>
                </a:solidFill>
              </a:rPr>
              <a:t>marc                 march</a:t>
            </a:r>
          </a:p>
          <a:p>
            <a:pPr>
              <a:lnSpc>
                <a:spcPct val="150000"/>
              </a:lnSpc>
            </a:pPr>
            <a:r>
              <a:rPr lang="cy-GB" sz="2800" b="1" dirty="0">
                <a:solidFill>
                  <a:srgbClr val="002060"/>
                </a:solidFill>
              </a:rPr>
              <a:t>garreg               garej </a:t>
            </a:r>
          </a:p>
          <a:p>
            <a:pPr>
              <a:lnSpc>
                <a:spcPct val="150000"/>
              </a:lnSpc>
            </a:pPr>
            <a:r>
              <a:rPr lang="cy-GB" sz="2800" b="1" dirty="0">
                <a:solidFill>
                  <a:srgbClr val="002060"/>
                </a:solidFill>
              </a:rPr>
              <a:t>nodi                  noddi</a:t>
            </a:r>
          </a:p>
          <a:p>
            <a:pPr>
              <a:lnSpc>
                <a:spcPct val="150000"/>
              </a:lnSpc>
            </a:pPr>
            <a:r>
              <a:rPr lang="cy-GB" sz="2800" b="1" dirty="0">
                <a:solidFill>
                  <a:srgbClr val="002060"/>
                </a:solidFill>
              </a:rPr>
              <a:t>beth                 bedd    </a:t>
            </a:r>
            <a:endParaRPr lang="en-US" sz="2800" b="1" dirty="0">
              <a:solidFill>
                <a:srgbClr val="002060"/>
              </a:solidFill>
            </a:endParaRPr>
          </a:p>
        </p:txBody>
      </p:sp>
      <p:pic>
        <p:nvPicPr>
          <p:cNvPr id="2" name="Picture 2" descr="A picture containing toy, vector graphics, doll&#10;&#10;Description automatically generated">
            <a:extLst>
              <a:ext uri="{FF2B5EF4-FFF2-40B4-BE49-F238E27FC236}">
                <a16:creationId xmlns:a16="http://schemas.microsoft.com/office/drawing/2014/main" id="{360D6DF1-0161-012C-F092-3184047543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745" y="1806100"/>
            <a:ext cx="2743200" cy="3902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662805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blue rectangles with words&#10;&#10;Description automatically generated">
            <a:extLst>
              <a:ext uri="{FF2B5EF4-FFF2-40B4-BE49-F238E27FC236}">
                <a16:creationId xmlns:a16="http://schemas.microsoft.com/office/drawing/2014/main" id="{5FDCCA17-1855-C003-7F1E-1E06117423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9200" y="1064203"/>
            <a:ext cx="9753599" cy="5505449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AE27673-8010-2299-71A0-1B9AD307BEE2}"/>
              </a:ext>
            </a:extLst>
          </p:cNvPr>
          <p:cNvSpPr txBox="1"/>
          <p:nvPr/>
        </p:nvSpPr>
        <p:spPr>
          <a:xfrm>
            <a:off x="3922403" y="103153"/>
            <a:ext cx="4347193" cy="70788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Gweithgaredd</a:t>
            </a:r>
            <a:r>
              <a:rPr lang="en-GB" sz="4000" b="1" dirty="0">
                <a:solidFill>
                  <a:srgbClr val="002060"/>
                </a:solidFill>
              </a:rPr>
              <a:t> 1</a:t>
            </a:r>
            <a:endParaRPr lang="en-GB" sz="4000" b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3000970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AE27673-8010-2299-71A0-1B9AD307BEE2}"/>
              </a:ext>
            </a:extLst>
          </p:cNvPr>
          <p:cNvSpPr txBox="1"/>
          <p:nvPr/>
        </p:nvSpPr>
        <p:spPr>
          <a:xfrm>
            <a:off x="3922403" y="103153"/>
            <a:ext cx="4347193" cy="70788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</a:rPr>
              <a:t>Gweithgaredd</a:t>
            </a:r>
            <a:r>
              <a:rPr lang="en-GB" sz="4000" b="1" dirty="0">
                <a:solidFill>
                  <a:srgbClr val="002060"/>
                </a:solidFill>
              </a:rPr>
              <a:t> 2</a:t>
            </a:r>
            <a:endParaRPr lang="en-GB" sz="4000" b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2" name="Picture 1" descr="A child sitting on a bench laughing&#10;&#10;Description automatically generated">
            <a:extLst>
              <a:ext uri="{FF2B5EF4-FFF2-40B4-BE49-F238E27FC236}">
                <a16:creationId xmlns:a16="http://schemas.microsoft.com/office/drawing/2014/main" id="{C94477D6-EDE3-1613-67F6-EA51C8F593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5272" y="1115503"/>
            <a:ext cx="6442886" cy="5479978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24685096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8CC47-A421-1949-95E8-2BFFAEBAB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6817"/>
            <a:ext cx="10515600" cy="1325563"/>
          </a:xfrm>
        </p:spPr>
        <p:txBody>
          <a:bodyPr/>
          <a:lstStyle/>
          <a:p>
            <a:pPr algn="ctr"/>
            <a:r>
              <a:rPr lang="en-US" sz="5400" b="1" dirty="0">
                <a:solidFill>
                  <a:srgbClr val="002060"/>
                </a:solidFill>
                <a:latin typeface="+mn-lt"/>
              </a:rPr>
              <a:t>Siôn a Siân</a:t>
            </a:r>
            <a:endParaRPr lang="en-US" sz="5400" b="1">
              <a:solidFill>
                <a:srgbClr val="002060"/>
              </a:solidFill>
              <a:latin typeface="+mn-lt"/>
              <a:ea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E7D1E1E-CA87-9F4D-BE8E-CADDC6F0C312}"/>
              </a:ext>
            </a:extLst>
          </p:cNvPr>
          <p:cNvSpPr txBox="1"/>
          <p:nvPr/>
        </p:nvSpPr>
        <p:spPr>
          <a:xfrm>
            <a:off x="9179685" y="919263"/>
            <a:ext cx="2416786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err="1">
                <a:solidFill>
                  <a:srgbClr val="002060"/>
                </a:solidFill>
              </a:rPr>
              <a:t>Lowri</a:t>
            </a:r>
            <a:endParaRPr lang="en-US" sz="3600" dirty="0">
              <a:solidFill>
                <a:srgbClr val="002060"/>
              </a:solidFill>
            </a:endParaRPr>
          </a:p>
          <a:p>
            <a:r>
              <a:rPr lang="en-US" sz="3600" dirty="0" err="1">
                <a:solidFill>
                  <a:srgbClr val="002060"/>
                </a:solidFill>
              </a:rPr>
              <a:t>Tesni</a:t>
            </a:r>
            <a:endParaRPr lang="en-US" sz="3600" dirty="0">
              <a:solidFill>
                <a:srgbClr val="002060"/>
              </a:solidFill>
            </a:endParaRPr>
          </a:p>
          <a:p>
            <a:r>
              <a:rPr lang="en-US" sz="3600" dirty="0" err="1">
                <a:solidFill>
                  <a:srgbClr val="002060"/>
                </a:solidFill>
              </a:rPr>
              <a:t>Fflur</a:t>
            </a:r>
            <a:endParaRPr lang="en-US" sz="3600" dirty="0">
              <a:solidFill>
                <a:srgbClr val="002060"/>
              </a:solidFill>
            </a:endParaRPr>
          </a:p>
          <a:p>
            <a:r>
              <a:rPr lang="en-US" sz="3600" dirty="0">
                <a:solidFill>
                  <a:srgbClr val="002060"/>
                </a:solidFill>
              </a:rPr>
              <a:t>Megan</a:t>
            </a:r>
          </a:p>
          <a:p>
            <a:r>
              <a:rPr lang="en-US" sz="3600" dirty="0" err="1">
                <a:solidFill>
                  <a:srgbClr val="002060"/>
                </a:solidFill>
              </a:rPr>
              <a:t>Eleri</a:t>
            </a:r>
            <a:endParaRPr lang="en-US" sz="3600" dirty="0">
              <a:solidFill>
                <a:srgbClr val="002060"/>
              </a:solidFill>
            </a:endParaRPr>
          </a:p>
          <a:p>
            <a:r>
              <a:rPr lang="en-US" sz="3600" dirty="0" err="1">
                <a:solidFill>
                  <a:srgbClr val="002060"/>
                </a:solidFill>
              </a:rPr>
              <a:t>Efa</a:t>
            </a:r>
            <a:endParaRPr lang="en-US" sz="3600" dirty="0">
              <a:solidFill>
                <a:srgbClr val="002060"/>
              </a:solidFill>
            </a:endParaRPr>
          </a:p>
          <a:p>
            <a:r>
              <a:rPr lang="en-US" sz="3600" dirty="0" err="1">
                <a:solidFill>
                  <a:srgbClr val="002060"/>
                </a:solidFill>
              </a:rPr>
              <a:t>Angharad</a:t>
            </a:r>
            <a:endParaRPr lang="en-US" sz="3600" dirty="0">
              <a:solidFill>
                <a:srgbClr val="002060"/>
              </a:solidFill>
            </a:endParaRPr>
          </a:p>
          <a:p>
            <a:r>
              <a:rPr lang="en-US" sz="3600" dirty="0">
                <a:solidFill>
                  <a:srgbClr val="002060"/>
                </a:solidFill>
              </a:rPr>
              <a:t>Rhian</a:t>
            </a:r>
          </a:p>
          <a:p>
            <a:r>
              <a:rPr lang="en-US" sz="3600" dirty="0">
                <a:solidFill>
                  <a:srgbClr val="002060"/>
                </a:solidFill>
              </a:rPr>
              <a:t>Sara</a:t>
            </a:r>
          </a:p>
          <a:p>
            <a:r>
              <a:rPr lang="en-US" sz="3600" dirty="0" err="1">
                <a:solidFill>
                  <a:srgbClr val="002060"/>
                </a:solidFill>
              </a:rPr>
              <a:t>Meinir</a:t>
            </a:r>
            <a:endParaRPr lang="en-US" sz="3600" dirty="0">
              <a:solidFill>
                <a:srgbClr val="002060"/>
              </a:solidFill>
            </a:endParaRPr>
          </a:p>
          <a:p>
            <a:endParaRPr lang="en-US" sz="3600" dirty="0">
              <a:solidFill>
                <a:srgbClr val="00206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502971-9D3F-5D47-B2FD-572F62A00536}"/>
              </a:ext>
            </a:extLst>
          </p:cNvPr>
          <p:cNvSpPr txBox="1"/>
          <p:nvPr/>
        </p:nvSpPr>
        <p:spPr>
          <a:xfrm>
            <a:off x="1329819" y="919263"/>
            <a:ext cx="2311378" cy="7294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</a:rPr>
              <a:t>Gruff</a:t>
            </a:r>
          </a:p>
          <a:p>
            <a:r>
              <a:rPr lang="en-US" sz="3600" dirty="0" err="1">
                <a:solidFill>
                  <a:srgbClr val="002060"/>
                </a:solidFill>
              </a:rPr>
              <a:t>Gethin</a:t>
            </a:r>
            <a:endParaRPr lang="en-US" sz="3600" dirty="0">
              <a:solidFill>
                <a:srgbClr val="002060"/>
              </a:solidFill>
            </a:endParaRPr>
          </a:p>
          <a:p>
            <a:r>
              <a:rPr lang="en-US" sz="3600" dirty="0" err="1">
                <a:solidFill>
                  <a:srgbClr val="002060"/>
                </a:solidFill>
              </a:rPr>
              <a:t>Ioan</a:t>
            </a:r>
            <a:endParaRPr lang="en-US" sz="3600" dirty="0">
              <a:solidFill>
                <a:srgbClr val="002060"/>
              </a:solidFill>
            </a:endParaRPr>
          </a:p>
          <a:p>
            <a:r>
              <a:rPr lang="en-US" sz="3600" dirty="0" err="1">
                <a:solidFill>
                  <a:srgbClr val="002060"/>
                </a:solidFill>
              </a:rPr>
              <a:t>Ifan</a:t>
            </a:r>
            <a:endParaRPr lang="en-US" sz="3600" dirty="0">
              <a:solidFill>
                <a:srgbClr val="002060"/>
              </a:solidFill>
            </a:endParaRPr>
          </a:p>
          <a:p>
            <a:r>
              <a:rPr lang="en-US" sz="3600" dirty="0" err="1">
                <a:solidFill>
                  <a:srgbClr val="002060"/>
                </a:solidFill>
              </a:rPr>
              <a:t>Iestyn</a:t>
            </a:r>
            <a:endParaRPr lang="en-US" sz="3600" dirty="0">
              <a:solidFill>
                <a:srgbClr val="002060"/>
              </a:solidFill>
            </a:endParaRPr>
          </a:p>
          <a:p>
            <a:r>
              <a:rPr lang="en-US" sz="3600" dirty="0" err="1">
                <a:solidFill>
                  <a:srgbClr val="002060"/>
                </a:solidFill>
              </a:rPr>
              <a:t>Ieuan</a:t>
            </a:r>
            <a:endParaRPr lang="en-US" sz="3600" dirty="0">
              <a:solidFill>
                <a:srgbClr val="002060"/>
              </a:solidFill>
            </a:endParaRPr>
          </a:p>
          <a:p>
            <a:r>
              <a:rPr lang="en-US" sz="3600" dirty="0" err="1">
                <a:solidFill>
                  <a:srgbClr val="002060"/>
                </a:solidFill>
              </a:rPr>
              <a:t>Dewi</a:t>
            </a:r>
            <a:endParaRPr lang="en-US" sz="3600" dirty="0">
              <a:solidFill>
                <a:srgbClr val="002060"/>
              </a:solidFill>
            </a:endParaRPr>
          </a:p>
          <a:p>
            <a:r>
              <a:rPr lang="en-US" sz="3600" dirty="0">
                <a:solidFill>
                  <a:srgbClr val="002060"/>
                </a:solidFill>
              </a:rPr>
              <a:t>Iolo</a:t>
            </a:r>
          </a:p>
          <a:p>
            <a:r>
              <a:rPr lang="en-US" sz="3600" dirty="0" err="1">
                <a:solidFill>
                  <a:srgbClr val="002060"/>
                </a:solidFill>
              </a:rPr>
              <a:t>Aneurin</a:t>
            </a:r>
            <a:endParaRPr lang="en-US" sz="3600" dirty="0">
              <a:solidFill>
                <a:srgbClr val="002060"/>
              </a:solidFill>
            </a:endParaRPr>
          </a:p>
          <a:p>
            <a:r>
              <a:rPr lang="en-US" sz="3600" dirty="0" err="1">
                <a:solidFill>
                  <a:srgbClr val="002060"/>
                </a:solidFill>
              </a:rPr>
              <a:t>Owain</a:t>
            </a:r>
            <a:endParaRPr lang="en-US" sz="3600" dirty="0">
              <a:solidFill>
                <a:srgbClr val="002060"/>
              </a:solidFill>
            </a:endParaRPr>
          </a:p>
          <a:p>
            <a:endParaRPr lang="en-US" sz="3600" dirty="0">
              <a:solidFill>
                <a:srgbClr val="002060"/>
              </a:solidFill>
            </a:endParaRPr>
          </a:p>
          <a:p>
            <a:endParaRPr lang="en-US" sz="3600" dirty="0">
              <a:solidFill>
                <a:srgbClr val="002060"/>
              </a:solidFill>
            </a:endParaRPr>
          </a:p>
          <a:p>
            <a:endParaRPr lang="en-US" sz="3600" dirty="0">
              <a:solidFill>
                <a:srgbClr val="002060"/>
              </a:solidFill>
            </a:endParaRPr>
          </a:p>
        </p:txBody>
      </p:sp>
      <p:pic>
        <p:nvPicPr>
          <p:cNvPr id="6" name="Picture 5" descr="A picture containing room&#10;&#10;Description automatically generated">
            <a:extLst>
              <a:ext uri="{FF2B5EF4-FFF2-40B4-BE49-F238E27FC236}">
                <a16:creationId xmlns:a16="http://schemas.microsoft.com/office/drawing/2014/main" id="{C6637C6A-E8DC-8C48-A358-B8E3B17810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7916" y="1781261"/>
            <a:ext cx="3276167" cy="3295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866318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5D4B50F7-7630-BE44-8A50-765C29B16AB1}"/>
              </a:ext>
            </a:extLst>
          </p:cNvPr>
          <p:cNvSpPr txBox="1"/>
          <p:nvPr/>
        </p:nvSpPr>
        <p:spPr>
          <a:xfrm>
            <a:off x="630077" y="1843040"/>
            <a:ext cx="1847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2400" dirty="0">
              <a:latin typeface="SASSOON PRIMARY" pitchFamily="2" charset="0"/>
            </a:endParaRPr>
          </a:p>
          <a:p>
            <a:endParaRPr lang="en-US" sz="2400" dirty="0">
              <a:latin typeface="SASSOON PRIMARY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57BE93E-C2C8-6742-B25E-921F0E14B3CA}"/>
              </a:ext>
            </a:extLst>
          </p:cNvPr>
          <p:cNvSpPr txBox="1"/>
          <p:nvPr/>
        </p:nvSpPr>
        <p:spPr>
          <a:xfrm>
            <a:off x="3922403" y="269408"/>
            <a:ext cx="4347193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002060"/>
                </a:solidFill>
              </a:rPr>
              <a:t>I </a:t>
            </a:r>
            <a:r>
              <a:rPr lang="en-GB" sz="4000" b="1" dirty="0" err="1">
                <a:solidFill>
                  <a:srgbClr val="002060"/>
                </a:solidFill>
              </a:rPr>
              <a:t>lyf</a:t>
            </a:r>
            <a:r>
              <a:rPr lang="en-GB" sz="4000" b="1" dirty="0">
                <a:solidFill>
                  <a:srgbClr val="002060"/>
                </a:solidFill>
              </a:rPr>
              <a:t> </a:t>
            </a:r>
            <a:r>
              <a:rPr lang="en-GB" sz="4000" b="1" dirty="0" err="1">
                <a:solidFill>
                  <a:srgbClr val="002060"/>
                </a:solidFill>
              </a:rPr>
              <a:t>lyrning</a:t>
            </a:r>
            <a:r>
              <a:rPr lang="en-GB" sz="4000" b="1" dirty="0">
                <a:solidFill>
                  <a:srgbClr val="002060"/>
                </a:solidFill>
              </a:rPr>
              <a:t> Welsh!</a:t>
            </a:r>
            <a:endParaRPr lang="en-US" sz="4000" i="1" dirty="0">
              <a:solidFill>
                <a:srgbClr val="00206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30DC4DF-9D53-E84E-ADE8-4BD43D01A1D9}"/>
              </a:ext>
            </a:extLst>
          </p:cNvPr>
          <p:cNvSpPr txBox="1"/>
          <p:nvPr/>
        </p:nvSpPr>
        <p:spPr>
          <a:xfrm>
            <a:off x="717452" y="1235542"/>
            <a:ext cx="10783369" cy="454983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fontAlgn="base">
              <a:lnSpc>
                <a:spcPct val="150000"/>
              </a:lnSpc>
            </a:pP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Ai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hôp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ddat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yw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can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rîd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ddys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and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ddat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it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meics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sens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tw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yw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. Iff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yw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can </a:t>
            </a:r>
            <a:r>
              <a:rPr lang="en-GB" sz="2800" dirty="0" err="1">
                <a:solidFill>
                  <a:srgbClr val="002060"/>
                </a:solidFill>
              </a:rPr>
              <a:t>rîd</a:t>
            </a:r>
            <a:endParaRPr lang="en-US" dirty="0" err="1"/>
          </a:p>
          <a:p>
            <a:pPr algn="l">
              <a:lnSpc>
                <a:spcPct val="150000"/>
              </a:lnSpc>
            </a:pPr>
            <a:r>
              <a:rPr lang="en-GB" sz="2800" dirty="0" err="1">
                <a:solidFill>
                  <a:srgbClr val="002060"/>
                </a:solidFill>
              </a:rPr>
              <a:t>ddys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,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dden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yw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ar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dwing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ffaen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and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wil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haf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no problems at 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ôl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 in 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lyrnyng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awr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ffaen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Welsh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alffabet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.</a:t>
            </a:r>
            <a:r>
              <a:rPr lang="en-US" sz="2800" i="0" u="none" strike="noStrike" dirty="0">
                <a:solidFill>
                  <a:srgbClr val="002060"/>
                </a:solidFill>
                <a:effectLst/>
              </a:rPr>
              <a:t>​</a:t>
            </a:r>
            <a:endParaRPr lang="en-US"/>
          </a:p>
          <a:p>
            <a:pPr algn="l" rtl="0" fontAlgn="base">
              <a:lnSpc>
                <a:spcPct val="150000"/>
              </a:lnSpc>
            </a:pP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Lyrnyng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Welsh is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ffyn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and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yw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wil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enjoi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eferi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minit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. </a:t>
            </a:r>
            <a:r>
              <a:rPr lang="en-US" sz="2800" i="0" u="none" strike="noStrike" dirty="0">
                <a:solidFill>
                  <a:srgbClr val="002060"/>
                </a:solidFill>
                <a:effectLst/>
              </a:rPr>
              <a:t>​</a:t>
            </a:r>
          </a:p>
          <a:p>
            <a:pPr fontAlgn="base">
              <a:lnSpc>
                <a:spcPct val="150000"/>
              </a:lnSpc>
            </a:pPr>
            <a:r>
              <a:rPr lang="en-GB" sz="2800" dirty="0" err="1">
                <a:solidFill>
                  <a:srgbClr val="002060"/>
                </a:solidFill>
              </a:rPr>
              <a:t>Y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w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ar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sô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faliwabal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in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sgŵl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,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iff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yw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spîc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Welsh,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dden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ddy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piwpils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wil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trai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tŵ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.</a:t>
            </a:r>
            <a:r>
              <a:rPr lang="en-US" sz="2800" i="0" u="none" strike="noStrike" dirty="0">
                <a:solidFill>
                  <a:srgbClr val="002060"/>
                </a:solidFill>
                <a:effectLst/>
              </a:rPr>
              <a:t>​</a:t>
            </a:r>
            <a:endParaRPr lang="en-US" sz="2800" i="0" u="none" strike="noStrike" dirty="0">
              <a:solidFill>
                <a:srgbClr val="002060"/>
              </a:solidFill>
              <a:effectLst/>
              <a:cs typeface="Calibri"/>
            </a:endParaRPr>
          </a:p>
          <a:p>
            <a:pPr fontAlgn="base">
              <a:lnSpc>
                <a:spcPct val="150000"/>
              </a:lnSpc>
            </a:pP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Ddis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is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ddy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ffyrst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step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twards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spîcing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Welsh.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Cîp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at it and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haf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 a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</a:rPr>
              <a:t>gô</a:t>
            </a:r>
            <a:r>
              <a:rPr lang="en-GB" sz="2800" dirty="0">
                <a:solidFill>
                  <a:srgbClr val="002060"/>
                </a:solidFill>
              </a:rPr>
              <a:t>! </a:t>
            </a:r>
            <a:r>
              <a:rPr lang="en-GB" sz="2800" dirty="0" err="1">
                <a:solidFill>
                  <a:srgbClr val="002060"/>
                </a:solidFill>
              </a:rPr>
              <a:t>Gwd</a:t>
            </a:r>
            <a:r>
              <a:rPr lang="en-GB" sz="2800" dirty="0">
                <a:solidFill>
                  <a:srgbClr val="002060"/>
                </a:solidFill>
              </a:rPr>
              <a:t> </a:t>
            </a:r>
            <a:r>
              <a:rPr lang="en-GB" sz="2800" dirty="0" err="1">
                <a:solidFill>
                  <a:srgbClr val="002060"/>
                </a:solidFill>
              </a:rPr>
              <a:t>lyc</a:t>
            </a:r>
            <a:r>
              <a:rPr lang="en-GB" sz="2800" dirty="0">
                <a:solidFill>
                  <a:srgbClr val="002060"/>
                </a:solidFill>
              </a:rPr>
              <a:t>!</a:t>
            </a:r>
            <a:endParaRPr lang="en-US" sz="2800" i="0" u="none" strike="noStrike" dirty="0">
              <a:solidFill>
                <a:srgbClr val="002060"/>
              </a:solidFill>
              <a:effectLst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951322C-1572-FA4C-844F-7F5D8A3990EC}"/>
              </a:ext>
            </a:extLst>
          </p:cNvPr>
          <p:cNvSpPr txBox="1"/>
          <p:nvPr/>
        </p:nvSpPr>
        <p:spPr>
          <a:xfrm>
            <a:off x="6740843" y="6069318"/>
            <a:ext cx="512349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/>
            <a:r>
              <a:rPr lang="en-US" b="0" i="0" u="none" strike="noStrike" dirty="0">
                <a:solidFill>
                  <a:srgbClr val="FF2D63"/>
                </a:solidFill>
                <a:effectLst/>
              </a:rPr>
              <a:t>Which letters were difficult?​</a:t>
            </a:r>
          </a:p>
          <a:p>
            <a:pPr algn="l" rtl="0" fontAlgn="base"/>
            <a:r>
              <a:rPr lang="en-US" b="0" i="0" u="none" strike="noStrike" dirty="0">
                <a:solidFill>
                  <a:srgbClr val="FF2D63"/>
                </a:solidFill>
                <a:effectLst/>
              </a:rPr>
              <a:t>Which letters did you want to pronounce in English?​</a:t>
            </a:r>
          </a:p>
        </p:txBody>
      </p:sp>
    </p:spTree>
    <p:extLst>
      <p:ext uri="{BB962C8B-B14F-4D97-AF65-F5344CB8AC3E}">
        <p14:creationId xmlns:p14="http://schemas.microsoft.com/office/powerpoint/2010/main" val="288692689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5D4B50F7-7630-BE44-8A50-765C29B16AB1}"/>
              </a:ext>
            </a:extLst>
          </p:cNvPr>
          <p:cNvSpPr txBox="1"/>
          <p:nvPr/>
        </p:nvSpPr>
        <p:spPr>
          <a:xfrm>
            <a:off x="630077" y="1843040"/>
            <a:ext cx="1847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2400" dirty="0">
              <a:latin typeface="SASSOON PRIMARY" pitchFamily="2" charset="0"/>
            </a:endParaRPr>
          </a:p>
          <a:p>
            <a:endParaRPr lang="en-US" sz="2400" dirty="0">
              <a:latin typeface="SASSOON PRIMARY" pitchFamily="2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30DC4DF-9D53-E84E-ADE8-4BD43D01A1D9}"/>
              </a:ext>
            </a:extLst>
          </p:cNvPr>
          <p:cNvSpPr txBox="1"/>
          <p:nvPr/>
        </p:nvSpPr>
        <p:spPr>
          <a:xfrm>
            <a:off x="2227597" y="44051"/>
            <a:ext cx="7735369" cy="100303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4400" b="1" dirty="0" err="1">
                <a:solidFill>
                  <a:srgbClr val="002060"/>
                </a:solidFill>
                <a:ea typeface="+mn-lt"/>
                <a:cs typeface="+mn-lt"/>
              </a:rPr>
              <a:t>Troelli</a:t>
            </a:r>
            <a:r>
              <a:rPr lang="en-GB" sz="4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4400" b="1" dirty="0" err="1">
                <a:solidFill>
                  <a:srgbClr val="002060"/>
                </a:solidFill>
                <a:ea typeface="+mn-lt"/>
                <a:cs typeface="+mn-lt"/>
              </a:rPr>
              <a:t>tafod</a:t>
            </a:r>
            <a:r>
              <a:rPr lang="en-GB" sz="4400" b="1" dirty="0">
                <a:solidFill>
                  <a:srgbClr val="002060"/>
                </a:solidFill>
                <a:ea typeface="+mn-lt"/>
                <a:cs typeface="+mn-lt"/>
              </a:rPr>
              <a:t>! </a:t>
            </a:r>
            <a:r>
              <a:rPr lang="en-GB" sz="4400" dirty="0">
                <a:solidFill>
                  <a:srgbClr val="002060"/>
                </a:solidFill>
                <a:ea typeface="+mn-lt"/>
                <a:cs typeface="+mn-lt"/>
              </a:rPr>
              <a:t>   </a:t>
            </a:r>
            <a:r>
              <a:rPr lang="en-GB" sz="4400" i="1" dirty="0">
                <a:solidFill>
                  <a:srgbClr val="002060"/>
                </a:solidFill>
                <a:ea typeface="+mn-lt"/>
                <a:cs typeface="+mn-lt"/>
              </a:rPr>
              <a:t>Tongue twisters!</a:t>
            </a:r>
            <a:endParaRPr lang="en-US" dirty="0">
              <a:solidFill>
                <a:srgbClr val="002060"/>
              </a:solidFill>
              <a:ea typeface="Calibri" panose="020F0502020204030204"/>
              <a:cs typeface="Calibri" panose="020F05020202040302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4A92BE5-90F1-57DF-A8DA-9B9FB11A5C02}"/>
              </a:ext>
            </a:extLst>
          </p:cNvPr>
          <p:cNvSpPr txBox="1"/>
          <p:nvPr/>
        </p:nvSpPr>
        <p:spPr>
          <a:xfrm>
            <a:off x="346363" y="1260762"/>
            <a:ext cx="11499271" cy="553997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514350" indent="-514350">
              <a:lnSpc>
                <a:spcPct val="150000"/>
              </a:lnSpc>
              <a:buAutoNum type="arabicPeriod"/>
            </a:pP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Ydy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dy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dei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du di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dy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dŷ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du di neu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ydy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dy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dad di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dy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dŷ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du di?</a:t>
            </a:r>
            <a:endParaRPr lang="en-US" sz="280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2.   Mae Llewelyn y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llyfrgellydd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Llanelli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wedi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llyfu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llawer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o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lyfaint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3.   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Lawr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ar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lawr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y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cawr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enfawr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mae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llawer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o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lewod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lliwiog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llyfu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llaw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Gwawr 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    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nawr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.</a:t>
            </a:r>
            <a:endParaRPr lang="en-GB" dirty="0"/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4.   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Chwaraeodd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chwe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chi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chwaraegar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chwe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chwiban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chwedlonol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i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chi.</a:t>
            </a:r>
          </a:p>
          <a:p>
            <a:pPr>
              <a:lnSpc>
                <a:spcPct val="150000"/>
              </a:lnSpc>
            </a:pPr>
            <a:r>
              <a:rPr lang="en-GB" sz="280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5.   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Wel </a:t>
            </a:r>
            <a:r>
              <a:rPr lang="en-GB" sz="28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wedodd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wil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wrth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y </a:t>
            </a:r>
            <a:r>
              <a:rPr lang="en-GB" sz="28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wal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, </a:t>
            </a:r>
            <a:r>
              <a:rPr lang="en-GB" sz="28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ond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na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wedodd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y </a:t>
            </a:r>
            <a:r>
              <a:rPr lang="en-GB" sz="28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wal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wel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i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wil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6.   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Yn y 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siambr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siang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-di-fang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mae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Siôn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ei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siaced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siabi'n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siarad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â Siân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wrth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      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iddo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siafio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, am 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siopa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, am 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sialc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, 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siampŵ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, a 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siocled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y 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siop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siafins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.</a:t>
            </a:r>
            <a:endParaRPr lang="en-GB"/>
          </a:p>
          <a:p>
            <a:pPr algn="l"/>
            <a:endParaRPr lang="en-GB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503807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Yr wyddor Gymraeg | The Welsh alphabet">
            <a:extLst>
              <a:ext uri="{FF2B5EF4-FFF2-40B4-BE49-F238E27FC236}">
                <a16:creationId xmlns:a16="http://schemas.microsoft.com/office/drawing/2014/main" id="{B2D0E186-E8E8-AC41-8085-A317F1FDBF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8455" y="256656"/>
            <a:ext cx="8975090" cy="6344688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424967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Ynganiad | Pronunciation and intonation">
            <a:extLst>
              <a:ext uri="{FF2B5EF4-FFF2-40B4-BE49-F238E27FC236}">
                <a16:creationId xmlns:a16="http://schemas.microsoft.com/office/drawing/2014/main" id="{E0B5580E-476E-A54D-813B-7F2074F407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8921" y="301545"/>
            <a:ext cx="8848090" cy="6254909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95256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6A26281-8770-0249-A9A0-1B496DC231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2947" y="1802689"/>
            <a:ext cx="3251200" cy="32512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363FAEF-F2B5-2144-9B0A-E36257D2D3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7241" y="2412289"/>
            <a:ext cx="2032000" cy="2032000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AC3EE6-36F1-614C-86AF-3E1B007CFDEA}"/>
              </a:ext>
            </a:extLst>
          </p:cNvPr>
          <p:cNvSpPr txBox="1"/>
          <p:nvPr/>
        </p:nvSpPr>
        <p:spPr>
          <a:xfrm>
            <a:off x="3093456" y="197714"/>
            <a:ext cx="6326332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400" b="1" dirty="0">
                <a:solidFill>
                  <a:srgbClr val="002060"/>
                </a:solidFill>
              </a:rPr>
              <a:t>Sut </a:t>
            </a:r>
            <a:r>
              <a:rPr lang="en-US" sz="4400" b="1" dirty="0" err="1">
                <a:solidFill>
                  <a:srgbClr val="002060"/>
                </a:solidFill>
              </a:rPr>
              <a:t>galla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i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helpu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fy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hun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br>
              <a:rPr lang="en-US" sz="4400" b="1" dirty="0"/>
            </a:br>
            <a:r>
              <a:rPr lang="en-US" sz="3600" b="1" dirty="0">
                <a:solidFill>
                  <a:srgbClr val="002060"/>
                </a:solidFill>
              </a:rPr>
              <a:t>  </a:t>
            </a:r>
            <a:r>
              <a:rPr lang="en-US" sz="2400" i="1" dirty="0">
                <a:solidFill>
                  <a:srgbClr val="002060"/>
                </a:solidFill>
              </a:rPr>
              <a:t>How can I help myself?</a:t>
            </a:r>
          </a:p>
        </p:txBody>
      </p:sp>
      <p:pic>
        <p:nvPicPr>
          <p:cNvPr id="5" name="Picture 4" descr="Diagram&#10;&#10;Description automatically generated with low confidence">
            <a:extLst>
              <a:ext uri="{FF2B5EF4-FFF2-40B4-BE49-F238E27FC236}">
                <a16:creationId xmlns:a16="http://schemas.microsoft.com/office/drawing/2014/main" id="{06F82556-D8A9-4545-A90D-53BA704775C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92488" y="2606519"/>
            <a:ext cx="3365967" cy="1643539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974877F1-7740-C87B-DCF4-B84AB9034587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26544FEE-76D2-9568-CEFB-556490AEB86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8F4520AA-A2F7-9E7E-6ED0-65095CDF554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40865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6550430-C7B2-1847-B6BD-65F3A5C59A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794" y="3475890"/>
            <a:ext cx="4513006" cy="2534805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F70EFEC-0660-504A-8A6A-67E0FFEC93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906444">
            <a:off x="6339827" y="346381"/>
            <a:ext cx="2093730" cy="2791639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41DB855-0384-2A4F-8D63-5FE3EC6066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3759" y="4810164"/>
            <a:ext cx="1445602" cy="144560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9D31B80-05A4-5143-AF2B-419EE3321EC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998918">
            <a:off x="321651" y="2928704"/>
            <a:ext cx="1648930" cy="848300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BFCE369-DF44-074A-8988-3728A32A258D}"/>
              </a:ext>
            </a:extLst>
          </p:cNvPr>
          <p:cNvSpPr txBox="1"/>
          <p:nvPr/>
        </p:nvSpPr>
        <p:spPr>
          <a:xfrm>
            <a:off x="426456" y="317150"/>
            <a:ext cx="5467351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3600" b="1" dirty="0">
                <a:solidFill>
                  <a:srgbClr val="002060"/>
                </a:solidFill>
              </a:rPr>
              <a:t>Sut </a:t>
            </a:r>
            <a:r>
              <a:rPr lang="en-US" sz="3600" b="1" dirty="0" err="1">
                <a:solidFill>
                  <a:srgbClr val="002060"/>
                </a:solidFill>
              </a:rPr>
              <a:t>galla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i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helpu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fy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hun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  <a:endParaRPr lang="en-US" sz="3600" b="1" dirty="0"/>
          </a:p>
        </p:txBody>
      </p:sp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1C63D50E-0153-2746-B571-0217A178672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0802259">
            <a:off x="8982016" y="1782258"/>
            <a:ext cx="1826313" cy="2596654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4" name="Speech Bubble: Rectangle with Corners Rounded 4">
            <a:extLst>
              <a:ext uri="{FF2B5EF4-FFF2-40B4-BE49-F238E27FC236}">
                <a16:creationId xmlns:a16="http://schemas.microsoft.com/office/drawing/2014/main" id="{10CF6962-9EBA-3D46-8CD3-3EF6127F044D}"/>
              </a:ext>
            </a:extLst>
          </p:cNvPr>
          <p:cNvSpPr/>
          <p:nvPr/>
        </p:nvSpPr>
        <p:spPr>
          <a:xfrm>
            <a:off x="9208433" y="379989"/>
            <a:ext cx="2349747" cy="1062950"/>
          </a:xfrm>
          <a:prstGeom prst="wedgeRoundRectCallout">
            <a:avLst>
              <a:gd name="adj1" fmla="val -48800"/>
              <a:gd name="adj2" fmla="val 29777"/>
              <a:gd name="adj3" fmla="val 16667"/>
            </a:avLst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Darllenwch</a:t>
            </a:r>
            <a:r>
              <a:rPr lang="en-GB" sz="32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!</a:t>
            </a:r>
          </a:p>
        </p:txBody>
      </p:sp>
      <p:sp>
        <p:nvSpPr>
          <p:cNvPr id="15" name="Speech Bubble: Rectangle with Corners Rounded 4">
            <a:extLst>
              <a:ext uri="{FF2B5EF4-FFF2-40B4-BE49-F238E27FC236}">
                <a16:creationId xmlns:a16="http://schemas.microsoft.com/office/drawing/2014/main" id="{2B333064-07ED-564F-9EC6-1A1C3CE09ED7}"/>
              </a:ext>
            </a:extLst>
          </p:cNvPr>
          <p:cNvSpPr/>
          <p:nvPr/>
        </p:nvSpPr>
        <p:spPr>
          <a:xfrm>
            <a:off x="1874424" y="1983720"/>
            <a:ext cx="2349747" cy="1062950"/>
          </a:xfrm>
          <a:prstGeom prst="wedgeRoundRectCallout">
            <a:avLst>
              <a:gd name="adj1" fmla="val -48800"/>
              <a:gd name="adj2" fmla="val 29777"/>
              <a:gd name="adj3" fmla="val 16667"/>
            </a:avLst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Gwyliwch</a:t>
            </a:r>
            <a:r>
              <a:rPr lang="en-GB" sz="32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y teledu!</a:t>
            </a:r>
          </a:p>
        </p:txBody>
      </p:sp>
      <p:sp>
        <p:nvSpPr>
          <p:cNvPr id="16" name="Speech Bubble: Rectangle with Corners Rounded 4">
            <a:extLst>
              <a:ext uri="{FF2B5EF4-FFF2-40B4-BE49-F238E27FC236}">
                <a16:creationId xmlns:a16="http://schemas.microsoft.com/office/drawing/2014/main" id="{ED298719-D536-0745-8E64-0315B3457289}"/>
              </a:ext>
            </a:extLst>
          </p:cNvPr>
          <p:cNvSpPr/>
          <p:nvPr/>
        </p:nvSpPr>
        <p:spPr>
          <a:xfrm>
            <a:off x="5810250" y="3495856"/>
            <a:ext cx="2760291" cy="1062950"/>
          </a:xfrm>
          <a:prstGeom prst="wedgeRoundRectCallout">
            <a:avLst>
              <a:gd name="adj1" fmla="val -48800"/>
              <a:gd name="adj2" fmla="val 29777"/>
              <a:gd name="adj3" fmla="val 16667"/>
            </a:avLst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Gwrandewch</a:t>
            </a:r>
            <a:r>
              <a:rPr lang="en-GB" sz="32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</a:t>
            </a:r>
            <a:r>
              <a:rPr lang="en-GB" sz="32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ar</a:t>
            </a:r>
            <a:r>
              <a:rPr lang="en-GB" sz="32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y radio!</a:t>
            </a:r>
          </a:p>
        </p:txBody>
      </p:sp>
      <p:pic>
        <p:nvPicPr>
          <p:cNvPr id="6" name="Picture 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B7DBE673-DE14-814F-9828-BFC2ED0667D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0609097">
            <a:off x="6844645" y="4834118"/>
            <a:ext cx="1395505" cy="1395505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7" name="Picture 16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AABDA83-4203-5A41-A0F1-23520217ED3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919255">
            <a:off x="8275401" y="5118878"/>
            <a:ext cx="1456455" cy="1456455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48119776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144186F-A11E-4146-B232-1811DDBE5461}"/>
              </a:ext>
            </a:extLst>
          </p:cNvPr>
          <p:cNvSpPr txBox="1">
            <a:spLocks/>
          </p:cNvSpPr>
          <p:nvPr/>
        </p:nvSpPr>
        <p:spPr>
          <a:xfrm>
            <a:off x="5423147" y="526130"/>
            <a:ext cx="6418871" cy="1179286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vert="horz" lIns="68580" tIns="34290" rIns="68580" bIns="34290" rtlCol="0" anchor="t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y-GB" sz="1600" b="1">
                <a:solidFill>
                  <a:srgbClr val="002060"/>
                </a:solidFill>
                <a:latin typeface="+mn-lt"/>
              </a:rPr>
              <a:t>Mae gwefan Peniarth yn cynnwys llawer o adnoddau defnyddiol i annog y Gymraeg yn ddyddiol yn y dosbarth.</a:t>
            </a:r>
          </a:p>
          <a:p>
            <a:pPr algn="ctr"/>
            <a:r>
              <a:rPr lang="cy-GB" sz="1600" i="1">
                <a:solidFill>
                  <a:srgbClr val="002060"/>
                </a:solidFill>
                <a:latin typeface="+mn-lt"/>
              </a:rPr>
              <a:t>There are a number of useful resources on the Peniarth website which will help you use the Welsh language daily in the classroom.</a:t>
            </a:r>
          </a:p>
          <a:p>
            <a:pPr algn="ctr"/>
            <a:endParaRPr lang="cy-GB" sz="1600" b="1">
              <a:solidFill>
                <a:schemeClr val="tx1"/>
              </a:solidFill>
            </a:endParaRPr>
          </a:p>
          <a:p>
            <a:pPr algn="ctr"/>
            <a:endParaRPr lang="en-GB" sz="1600" b="1">
              <a:solidFill>
                <a:srgbClr val="002060"/>
              </a:solidFill>
            </a:endParaRPr>
          </a:p>
        </p:txBody>
      </p:sp>
      <p:pic>
        <p:nvPicPr>
          <p:cNvPr id="11" name="Picture 10">
            <a:hlinkClick r:id="rId3"/>
            <a:extLst>
              <a:ext uri="{FF2B5EF4-FFF2-40B4-BE49-F238E27FC236}">
                <a16:creationId xmlns:a16="http://schemas.microsoft.com/office/drawing/2014/main" id="{B111B440-C343-DF43-8255-F55A543468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064" y="303441"/>
            <a:ext cx="3755290" cy="1401975"/>
          </a:xfrm>
          <a:prstGeom prst="rect">
            <a:avLst/>
          </a:prstGeom>
        </p:spPr>
      </p:pic>
      <p:pic>
        <p:nvPicPr>
          <p:cNvPr id="12" name="Picture 11">
            <a:hlinkClick r:id="rId5"/>
            <a:extLst>
              <a:ext uri="{FF2B5EF4-FFF2-40B4-BE49-F238E27FC236}">
                <a16:creationId xmlns:a16="http://schemas.microsoft.com/office/drawing/2014/main" id="{FCD1DB86-08CE-7141-88F0-3E54A4DD271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66525" y="1769801"/>
            <a:ext cx="3211821" cy="3211821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D37B6F93-F980-2A42-935B-C9D73D815B92}"/>
              </a:ext>
            </a:extLst>
          </p:cNvPr>
          <p:cNvSpPr txBox="1">
            <a:spLocks/>
          </p:cNvSpPr>
          <p:nvPr/>
        </p:nvSpPr>
        <p:spPr>
          <a:xfrm>
            <a:off x="7045570" y="5198233"/>
            <a:ext cx="4796449" cy="820271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vert="horz" lIns="68580" tIns="34290" rIns="68580" bIns="34290" rtlCol="0" anchor="t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y-GB" sz="1600" b="1">
                <a:solidFill>
                  <a:srgbClr val="002060"/>
                </a:solidFill>
                <a:latin typeface="+mn-lt"/>
              </a:rPr>
              <a:t>Cymraeg i Bawb </a:t>
            </a:r>
            <a:r>
              <a:rPr lang="cy-GB" sz="1600" i="1">
                <a:solidFill>
                  <a:srgbClr val="002060"/>
                </a:solidFill>
                <a:latin typeface="+mn-lt"/>
              </a:rPr>
              <a:t>cards contain phrases and questions suitable to be used on a daily basis across the curriculum.</a:t>
            </a:r>
            <a:endParaRPr lang="en-GB" sz="1600" i="1">
              <a:solidFill>
                <a:srgbClr val="002060"/>
              </a:solidFill>
              <a:latin typeface="+mn-lt"/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E94CA8C5-246B-674E-A32A-0878D3C8DBFE}"/>
              </a:ext>
            </a:extLst>
          </p:cNvPr>
          <p:cNvSpPr txBox="1">
            <a:spLocks/>
          </p:cNvSpPr>
          <p:nvPr/>
        </p:nvSpPr>
        <p:spPr>
          <a:xfrm>
            <a:off x="441995" y="4935760"/>
            <a:ext cx="4796449" cy="1618799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vert="horz" lIns="68580" tIns="34290" rIns="68580" bIns="34290" rtlCol="0" anchor="t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y-GB" sz="1600" b="1">
                <a:solidFill>
                  <a:srgbClr val="002060"/>
                </a:solidFill>
                <a:latin typeface="+mn-lt"/>
              </a:rPr>
              <a:t>Iaith Fyw </a:t>
            </a:r>
            <a:r>
              <a:rPr lang="cy-GB" sz="1600" i="1">
                <a:solidFill>
                  <a:srgbClr val="002060"/>
                </a:solidFill>
                <a:latin typeface="+mn-lt"/>
              </a:rPr>
              <a:t>is a handy language guide specifically designed for use by teachers in the classroom.</a:t>
            </a:r>
          </a:p>
          <a:p>
            <a:pPr algn="ctr"/>
            <a:r>
              <a:rPr lang="cy-GB" sz="1600" i="1">
                <a:solidFill>
                  <a:srgbClr val="002060"/>
                </a:solidFill>
                <a:latin typeface="+mn-lt"/>
              </a:rPr>
              <a:t>The language items are grouped by color and include greetings, questions, compliments and helpful commands; days of the week; months of the year; numbers; time; prepositions. 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1AEB22A-C46A-904D-B877-E19FFE9C0BA0}"/>
              </a:ext>
            </a:extLst>
          </p:cNvPr>
          <p:cNvSpPr/>
          <p:nvPr/>
        </p:nvSpPr>
        <p:spPr>
          <a:xfrm>
            <a:off x="4822580" y="2775548"/>
            <a:ext cx="286027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b="1">
                <a:solidFill>
                  <a:srgbClr val="002060"/>
                </a:solidFill>
              </a:rPr>
              <a:t>Cliciwch ar bob llun i ddysgu mwy am yr adnodd.</a:t>
            </a:r>
          </a:p>
          <a:p>
            <a:pPr algn="ctr"/>
            <a:r>
              <a:rPr lang="cy-GB" i="1">
                <a:solidFill>
                  <a:srgbClr val="002060"/>
                </a:solidFill>
              </a:rPr>
              <a:t>Click on each picture to learn more about the resource. </a:t>
            </a:r>
          </a:p>
        </p:txBody>
      </p:sp>
      <p:pic>
        <p:nvPicPr>
          <p:cNvPr id="3" name="Picture 2" descr="A picture containing pie chart&#10;&#10;Description automatically generated">
            <a:hlinkClick r:id="rId7"/>
            <a:extLst>
              <a:ext uri="{FF2B5EF4-FFF2-40B4-BE49-F238E27FC236}">
                <a16:creationId xmlns:a16="http://schemas.microsoft.com/office/drawing/2014/main" id="{25537F78-FC6F-CF4B-9246-753ACC023DB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13654" y="1498067"/>
            <a:ext cx="3755290" cy="3755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567058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144186F-A11E-4146-B232-1811DDBE5461}"/>
              </a:ext>
            </a:extLst>
          </p:cNvPr>
          <p:cNvSpPr txBox="1">
            <a:spLocks/>
          </p:cNvSpPr>
          <p:nvPr/>
        </p:nvSpPr>
        <p:spPr>
          <a:xfrm>
            <a:off x="5053275" y="644126"/>
            <a:ext cx="6707605" cy="1401975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vert="horz" lIns="68580" tIns="34290" rIns="68580" bIns="34290" rtlCol="0" anchor="t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y-GB" sz="2000" b="1">
                <a:solidFill>
                  <a:srgbClr val="002060"/>
                </a:solidFill>
                <a:latin typeface="+mn-lt"/>
              </a:rPr>
              <a:t>Mae hefyd ffeiliau sain i’ch helpu i wybod sut mae ynganu’r </a:t>
            </a:r>
          </a:p>
          <a:p>
            <a:pPr algn="ctr"/>
            <a:r>
              <a:rPr lang="cy-GB" sz="2000" b="1">
                <a:solidFill>
                  <a:srgbClr val="002060"/>
                </a:solidFill>
                <a:latin typeface="+mn-lt"/>
              </a:rPr>
              <a:t>geiriau ar y cardiau. </a:t>
            </a:r>
          </a:p>
          <a:p>
            <a:pPr algn="ctr"/>
            <a:r>
              <a:rPr lang="cy-GB" sz="2000" i="1">
                <a:solidFill>
                  <a:srgbClr val="002060"/>
                </a:solidFill>
                <a:latin typeface="+mn-lt"/>
              </a:rPr>
              <a:t>There are also free sound files to help with pronunciation, </a:t>
            </a:r>
          </a:p>
          <a:p>
            <a:pPr algn="ctr"/>
            <a:r>
              <a:rPr lang="cy-GB" sz="2000" i="1">
                <a:solidFill>
                  <a:srgbClr val="002060"/>
                </a:solidFill>
                <a:latin typeface="+mn-lt"/>
              </a:rPr>
              <a:t>which correspond to the cards.</a:t>
            </a:r>
          </a:p>
        </p:txBody>
      </p:sp>
      <p:pic>
        <p:nvPicPr>
          <p:cNvPr id="11" name="Picture 10">
            <a:hlinkClick r:id="rId3"/>
            <a:extLst>
              <a:ext uri="{FF2B5EF4-FFF2-40B4-BE49-F238E27FC236}">
                <a16:creationId xmlns:a16="http://schemas.microsoft.com/office/drawing/2014/main" id="{B111B440-C343-DF43-8255-F55A543468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8030" y="314105"/>
            <a:ext cx="3755290" cy="1401975"/>
          </a:xfrm>
          <a:prstGeom prst="rect">
            <a:avLst/>
          </a:prstGeom>
        </p:spPr>
      </p:pic>
      <p:pic>
        <p:nvPicPr>
          <p:cNvPr id="12" name="Picture 11">
            <a:hlinkClick r:id="rId5"/>
            <a:extLst>
              <a:ext uri="{FF2B5EF4-FFF2-40B4-BE49-F238E27FC236}">
                <a16:creationId xmlns:a16="http://schemas.microsoft.com/office/drawing/2014/main" id="{FCD1DB86-08CE-7141-88F0-3E54A4DD271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44998" y="2218115"/>
            <a:ext cx="4015882" cy="401588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9B5BB376-91B1-ED4E-83E6-30E33FE94643}"/>
              </a:ext>
            </a:extLst>
          </p:cNvPr>
          <p:cNvSpPr/>
          <p:nvPr/>
        </p:nvSpPr>
        <p:spPr>
          <a:xfrm>
            <a:off x="4567262" y="3149899"/>
            <a:ext cx="3057475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sz="2400" b="1">
                <a:solidFill>
                  <a:srgbClr val="002060"/>
                </a:solidFill>
              </a:rPr>
              <a:t>Cliciwch yma i glywed.</a:t>
            </a:r>
          </a:p>
          <a:p>
            <a:pPr algn="ctr"/>
            <a:r>
              <a:rPr lang="cy-GB" sz="2000" i="1">
                <a:solidFill>
                  <a:srgbClr val="002060"/>
                </a:solidFill>
              </a:rPr>
              <a:t>Click here to hear.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1CF2A66-41BC-D546-98EE-57BDAB3725A2}"/>
              </a:ext>
            </a:extLst>
          </p:cNvPr>
          <p:cNvSpPr txBox="1"/>
          <p:nvPr/>
        </p:nvSpPr>
        <p:spPr>
          <a:xfrm>
            <a:off x="4469180" y="5541183"/>
            <a:ext cx="3253637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b="0" i="0" u="none" strike="noStrike">
                <a:solidFill>
                  <a:srgbClr val="002060"/>
                </a:solidFill>
                <a:effectLst/>
                <a:latin typeface="inherit"/>
                <a:hlinkClick r:id="rId7" tooltip="Original URL: https://pth.cymru/cib-sain. Click or tap if you trust this link.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https://pth.cymru/cib-sain</a:t>
            </a:r>
            <a:endParaRPr lang="en-GB" sz="1800" b="0" i="0" u="none" strike="noStrike">
              <a:solidFill>
                <a:srgbClr val="002060"/>
              </a:solidFill>
              <a:effectLst/>
              <a:latin typeface="inherit"/>
            </a:endParaRPr>
          </a:p>
          <a:p>
            <a:pPr algn="ctr"/>
            <a:endParaRPr lang="en-GB" sz="1800" b="0" i="0" u="none" strike="noStrike">
              <a:solidFill>
                <a:srgbClr val="002060"/>
              </a:solidFill>
              <a:effectLst/>
              <a:latin typeface="Calibri" panose="020F0502020204030204" pitchFamily="34" charset="0"/>
            </a:endParaRPr>
          </a:p>
          <a:p>
            <a:pPr algn="ctr"/>
            <a:r>
              <a:rPr lang="en-GB" sz="1800" b="0" i="0" u="none" strike="noStrike">
                <a:solidFill>
                  <a:srgbClr val="002060"/>
                </a:solidFill>
                <a:effectLst/>
                <a:latin typeface="inherit"/>
                <a:hlinkClick r:id="rId8" tooltip="Original URL: https://pth.cymru/iaith-fyw-sain. Click or tap if you trust this link.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https://pth.cymru/iaith-fyw-sain</a:t>
            </a:r>
            <a:endParaRPr lang="en-GB" sz="1800" b="0" i="0" u="none" strike="noStrike">
              <a:solidFill>
                <a:srgbClr val="002060"/>
              </a:solidFill>
              <a:effectLst/>
              <a:latin typeface="Calibri" panose="020F0502020204030204" pitchFamily="34" charset="0"/>
            </a:endParaRP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E208D23A-A65E-0F48-8E28-0A5394753D9C}"/>
              </a:ext>
            </a:extLst>
          </p:cNvPr>
          <p:cNvCxnSpPr/>
          <p:nvPr/>
        </p:nvCxnSpPr>
        <p:spPr>
          <a:xfrm>
            <a:off x="6095999" y="4091354"/>
            <a:ext cx="0" cy="1277815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 descr="A picture containing pie chart&#10;&#10;Description automatically generated">
            <a:extLst>
              <a:ext uri="{FF2B5EF4-FFF2-40B4-BE49-F238E27FC236}">
                <a16:creationId xmlns:a16="http://schemas.microsoft.com/office/drawing/2014/main" id="{99D76D6E-4E92-7242-97F4-59618AAF956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1120" y="2218116"/>
            <a:ext cx="4015881" cy="4015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339450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144186F-A11E-4146-B232-1811DDBE5461}"/>
              </a:ext>
            </a:extLst>
          </p:cNvPr>
          <p:cNvSpPr txBox="1">
            <a:spLocks/>
          </p:cNvSpPr>
          <p:nvPr/>
        </p:nvSpPr>
        <p:spPr>
          <a:xfrm>
            <a:off x="5199581" y="1651947"/>
            <a:ext cx="6602247" cy="3798184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vert="horz" lIns="68580" tIns="34290" rIns="68580" bIns="34290" rtlCol="0" anchor="t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y-GB" sz="2000" b="1">
                <a:solidFill>
                  <a:srgbClr val="002060"/>
                </a:solidFill>
                <a:latin typeface="+mn-lt"/>
              </a:rPr>
              <a:t>If you are in the Primary sector the </a:t>
            </a:r>
            <a:r>
              <a:rPr lang="cy-GB" sz="2000" b="1">
                <a:solidFill>
                  <a:srgbClr val="FF0000"/>
                </a:solidFill>
                <a:latin typeface="+mn-lt"/>
              </a:rPr>
              <a:t>'Cyw: Beth Welwch chi?' </a:t>
            </a:r>
            <a:r>
              <a:rPr lang="cy-GB" sz="2000" b="1">
                <a:solidFill>
                  <a:srgbClr val="002060"/>
                </a:solidFill>
                <a:latin typeface="+mn-lt"/>
              </a:rPr>
              <a:t>bilingual A3 hardback flip books are also very useful. </a:t>
            </a:r>
          </a:p>
          <a:p>
            <a:pPr algn="ctr"/>
            <a:endParaRPr lang="cy-GB" sz="2000" b="1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cy-GB" sz="2000" b="1">
                <a:solidFill>
                  <a:srgbClr val="002060"/>
                </a:solidFill>
                <a:latin typeface="+mn-lt"/>
              </a:rPr>
              <a:t>The resource develops children's oral skills from an early age with colourful pictures and situations depicted to encourage discussion.</a:t>
            </a:r>
          </a:p>
          <a:p>
            <a:pPr algn="ctr"/>
            <a:endParaRPr lang="cy-GB" sz="2000" b="1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cy-GB" sz="2000" b="1">
                <a:solidFill>
                  <a:srgbClr val="002060"/>
                </a:solidFill>
                <a:latin typeface="+mn-lt"/>
              </a:rPr>
              <a:t> All scenes have been designed with characteristics of Outcome 2 across four Profile Learning Areas of the Foundation Phase in mind, and the flipside of each picture has teacher notes including Welsh language question 'prompts’ and phonetics.</a:t>
            </a:r>
          </a:p>
          <a:p>
            <a:pPr algn="ctr"/>
            <a:endParaRPr lang="en-GB" sz="1600" b="1">
              <a:solidFill>
                <a:srgbClr val="002060"/>
              </a:solidFill>
            </a:endParaRPr>
          </a:p>
        </p:txBody>
      </p:sp>
      <p:pic>
        <p:nvPicPr>
          <p:cNvPr id="11" name="Picture 10">
            <a:hlinkClick r:id="rId3"/>
            <a:extLst>
              <a:ext uri="{FF2B5EF4-FFF2-40B4-BE49-F238E27FC236}">
                <a16:creationId xmlns:a16="http://schemas.microsoft.com/office/drawing/2014/main" id="{B111B440-C343-DF43-8255-F55A543468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187" y="257241"/>
            <a:ext cx="3755290" cy="1401975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9B5BB376-91B1-ED4E-83E6-30E33FE94643}"/>
              </a:ext>
            </a:extLst>
          </p:cNvPr>
          <p:cNvSpPr/>
          <p:nvPr/>
        </p:nvSpPr>
        <p:spPr>
          <a:xfrm>
            <a:off x="922197" y="5043958"/>
            <a:ext cx="375223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b="1">
                <a:solidFill>
                  <a:srgbClr val="002060"/>
                </a:solidFill>
              </a:rPr>
              <a:t>Cliciwch ar y llun i weld yr adnodd arlein.</a:t>
            </a:r>
          </a:p>
          <a:p>
            <a:pPr algn="ctr"/>
            <a:r>
              <a:rPr lang="cy-GB" i="1">
                <a:solidFill>
                  <a:srgbClr val="002060"/>
                </a:solidFill>
              </a:rPr>
              <a:t>Click on the picture to see the resource online. </a:t>
            </a:r>
          </a:p>
        </p:txBody>
      </p:sp>
      <p:pic>
        <p:nvPicPr>
          <p:cNvPr id="2" name="Picture 1">
            <a:hlinkClick r:id="rId5"/>
            <a:extLst>
              <a:ext uri="{FF2B5EF4-FFF2-40B4-BE49-F238E27FC236}">
                <a16:creationId xmlns:a16="http://schemas.microsoft.com/office/drawing/2014/main" id="{61405DEF-1730-564E-A0F8-2BC91C1F193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4316" b="14199"/>
          <a:stretch/>
        </p:blipFill>
        <p:spPr>
          <a:xfrm>
            <a:off x="922197" y="2195399"/>
            <a:ext cx="3792754" cy="2711279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47253916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B38936EF-EDE5-424E-A3AD-0B1FDDDF25A0}"/>
              </a:ext>
            </a:extLst>
          </p:cNvPr>
          <p:cNvSpPr/>
          <p:nvPr/>
        </p:nvSpPr>
        <p:spPr>
          <a:xfrm>
            <a:off x="316329" y="590220"/>
            <a:ext cx="7195420" cy="5103800"/>
          </a:xfrm>
          <a:prstGeom prst="roundRect">
            <a:avLst/>
          </a:prstGeom>
          <a:solidFill>
            <a:srgbClr val="FBFF88"/>
          </a:solidFill>
          <a:ln>
            <a:solidFill>
              <a:schemeClr val="tx1"/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E92CBFB-48B4-E74A-BFBD-9CB8AA13E7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634" y="809399"/>
            <a:ext cx="2666137" cy="2100593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2BAAC07-F89F-4D48-BF78-855A290EC5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634" y="3056171"/>
            <a:ext cx="6548228" cy="2374428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BA592AB-2ABA-DC46-AE79-45DDC77D62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2725" y="878303"/>
            <a:ext cx="3495487" cy="1889786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1" name="Speech Bubble: Rectangle with Corners Rounded 4">
            <a:extLst>
              <a:ext uri="{FF2B5EF4-FFF2-40B4-BE49-F238E27FC236}">
                <a16:creationId xmlns:a16="http://schemas.microsoft.com/office/drawing/2014/main" id="{75E7A328-FD30-7346-B535-8F04BE115D87}"/>
              </a:ext>
            </a:extLst>
          </p:cNvPr>
          <p:cNvSpPr/>
          <p:nvPr/>
        </p:nvSpPr>
        <p:spPr>
          <a:xfrm>
            <a:off x="8033253" y="1481328"/>
            <a:ext cx="3842418" cy="2104147"/>
          </a:xfrm>
          <a:prstGeom prst="wedgeRoundRectCallout">
            <a:avLst>
              <a:gd name="adj1" fmla="val -51564"/>
              <a:gd name="adj2" fmla="val 66935"/>
              <a:gd name="adj3" fmla="val 16667"/>
            </a:avLst>
          </a:prstGeom>
          <a:noFill/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 sz="2400" b="1">
              <a:ln w="0"/>
              <a:solidFill>
                <a:srgbClr val="00206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ea typeface="Calibri" panose="020F0502020204030204"/>
              <a:cs typeface="Cavolin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FF22E3C-CC97-CA09-1560-C9C07A4ABBC1}"/>
              </a:ext>
            </a:extLst>
          </p:cNvPr>
          <p:cNvSpPr txBox="1"/>
          <p:nvPr/>
        </p:nvSpPr>
        <p:spPr>
          <a:xfrm>
            <a:off x="2715491" y="597130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>
                <a:hlinkClick r:id="rId5"/>
              </a:rPr>
              <a:t>https://tricachlic.cymru/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B3FAFDE-A6AE-828D-147D-A9CAE713A7D8}"/>
              </a:ext>
            </a:extLst>
          </p:cNvPr>
          <p:cNvSpPr txBox="1"/>
          <p:nvPr/>
        </p:nvSpPr>
        <p:spPr>
          <a:xfrm>
            <a:off x="7772400" y="193964"/>
            <a:ext cx="4197926" cy="6555641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What is </a:t>
            </a:r>
            <a:r>
              <a:rPr lang="en-GB" sz="24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Tric</a:t>
            </a:r>
            <a:r>
              <a:rPr lang="en-GB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a </a:t>
            </a:r>
            <a:r>
              <a:rPr lang="en-GB" sz="24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Chlic</a:t>
            </a:r>
            <a:r>
              <a:rPr lang="en-GB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?</a:t>
            </a:r>
          </a:p>
          <a:p>
            <a:r>
              <a:rPr lang="en-GB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'</a:t>
            </a:r>
            <a:r>
              <a:rPr lang="en-GB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Tric</a:t>
            </a:r>
            <a:r>
              <a:rPr lang="en-GB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a </a:t>
            </a:r>
            <a:r>
              <a:rPr lang="en-GB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Chlic</a:t>
            </a:r>
            <a:r>
              <a:rPr lang="en-GB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' is a synthetic phonics programme in Welsh for children aged 3-7. The programme is built from three elements:</a:t>
            </a:r>
          </a:p>
          <a:p>
            <a:endParaRPr lang="en-GB" dirty="0">
              <a:solidFill>
                <a:srgbClr val="002060"/>
              </a:solidFill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hear and recognise</a:t>
            </a:r>
            <a:r>
              <a:rPr lang="en-GB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the sounds</a:t>
            </a:r>
          </a:p>
          <a:p>
            <a:pPr marL="285750" indent="-285750">
              <a:buFont typeface="Arial"/>
              <a:buChar char="•"/>
            </a:pPr>
            <a:r>
              <a:rPr lang="en-GB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combine</a:t>
            </a:r>
            <a:r>
              <a:rPr lang="en-GB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(build) sounds to read</a:t>
            </a:r>
          </a:p>
          <a:p>
            <a:pPr marL="285750" indent="-285750">
              <a:buFont typeface="Arial"/>
              <a:buChar char="•"/>
            </a:pPr>
            <a:r>
              <a:rPr lang="en-GB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segment</a:t>
            </a:r>
            <a:r>
              <a:rPr lang="en-GB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(cut) sounds to spell</a:t>
            </a:r>
          </a:p>
          <a:p>
            <a:endParaRPr lang="en-GB" dirty="0">
              <a:solidFill>
                <a:srgbClr val="002060"/>
              </a:solidFill>
              <a:ea typeface="Calibri"/>
              <a:cs typeface="Calibri"/>
            </a:endParaRPr>
          </a:p>
          <a:p>
            <a:r>
              <a:rPr lang="en-GB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The synthetic phonics method focuses on presenting the sounds of the letters rather than presenting the alphabet in a specific order. By recognising and learning the sounds, the learners immediately begin to establish phonics building blocks, and with the right tools, use them to read simple words quickly.  </a:t>
            </a:r>
          </a:p>
          <a:p>
            <a:r>
              <a:rPr lang="en-GB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When reading a word, they recognise the letters and combine appropriate sounds, and when writing a word, they recognise the sounds and write the corresponding letters.</a:t>
            </a:r>
          </a:p>
        </p:txBody>
      </p:sp>
    </p:spTree>
    <p:extLst>
      <p:ext uri="{BB962C8B-B14F-4D97-AF65-F5344CB8AC3E}">
        <p14:creationId xmlns:p14="http://schemas.microsoft.com/office/powerpoint/2010/main" val="11546603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peech Bubble: Rectangle with Corners Rounded 4">
            <a:extLst>
              <a:ext uri="{FF2B5EF4-FFF2-40B4-BE49-F238E27FC236}">
                <a16:creationId xmlns:a16="http://schemas.microsoft.com/office/drawing/2014/main" id="{75E7A328-FD30-7346-B535-8F04BE115D87}"/>
              </a:ext>
            </a:extLst>
          </p:cNvPr>
          <p:cNvSpPr/>
          <p:nvPr/>
        </p:nvSpPr>
        <p:spPr>
          <a:xfrm>
            <a:off x="8033253" y="1481328"/>
            <a:ext cx="3842418" cy="2104147"/>
          </a:xfrm>
          <a:prstGeom prst="wedgeRoundRectCallout">
            <a:avLst>
              <a:gd name="adj1" fmla="val -51564"/>
              <a:gd name="adj2" fmla="val 66935"/>
              <a:gd name="adj3" fmla="val 16667"/>
            </a:avLst>
          </a:prstGeom>
          <a:noFill/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 sz="2400" b="1">
              <a:ln w="0"/>
              <a:solidFill>
                <a:srgbClr val="00206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ea typeface="Calibri" panose="020F0502020204030204"/>
              <a:cs typeface="Cavolini"/>
            </a:endParaRPr>
          </a:p>
        </p:txBody>
      </p:sp>
      <p:pic>
        <p:nvPicPr>
          <p:cNvPr id="9" name="Picture 8" descr="A blue sign with white text&#10;&#10;Description automatically generated">
            <a:extLst>
              <a:ext uri="{FF2B5EF4-FFF2-40B4-BE49-F238E27FC236}">
                <a16:creationId xmlns:a16="http://schemas.microsoft.com/office/drawing/2014/main" id="{777AE9C9-E7FE-1626-8A57-CA3FFCD318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037" y="496614"/>
            <a:ext cx="6151417" cy="3454081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25B6F50-1CC1-AA52-1A77-A74CC265949D}"/>
              </a:ext>
            </a:extLst>
          </p:cNvPr>
          <p:cNvSpPr txBox="1"/>
          <p:nvPr/>
        </p:nvSpPr>
        <p:spPr>
          <a:xfrm>
            <a:off x="1219200" y="4128654"/>
            <a:ext cx="484909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hlinkClick r:id="rId3"/>
              </a:rPr>
              <a:t>https://vimeo.com/395119724?signup=true#_=_</a:t>
            </a:r>
            <a:endParaRPr lang="en-US"/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3492B9F-E3DC-35AF-B303-6C5A984F6FBE}"/>
              </a:ext>
            </a:extLst>
          </p:cNvPr>
          <p:cNvSpPr txBox="1"/>
          <p:nvPr/>
        </p:nvSpPr>
        <p:spPr>
          <a:xfrm>
            <a:off x="6525491" y="6096000"/>
            <a:ext cx="554181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hlinkClick r:id="rId4"/>
              </a:rPr>
              <a:t>https://www.youtube.com/c/CanolfanPeniarthorg/videos</a:t>
            </a:r>
            <a:endParaRPr lang="en-US"/>
          </a:p>
          <a:p>
            <a:endParaRPr lang="en-US" dirty="0">
              <a:ea typeface="Calibri"/>
              <a:cs typeface="Calibri"/>
            </a:endParaRPr>
          </a:p>
        </p:txBody>
      </p:sp>
      <p:pic>
        <p:nvPicPr>
          <p:cNvPr id="14" name="Picture 13" descr="A person sitting on a couch holding a sign&#10;&#10;Description automatically generated">
            <a:extLst>
              <a:ext uri="{FF2B5EF4-FFF2-40B4-BE49-F238E27FC236}">
                <a16:creationId xmlns:a16="http://schemas.microsoft.com/office/drawing/2014/main" id="{DE639337-5CF6-45F9-D0FA-14BC4DEAFBB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15200" y="3487802"/>
            <a:ext cx="4170218" cy="2376215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237765107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peech Bubble: Rectangle with Corners Rounded 4">
            <a:extLst>
              <a:ext uri="{FF2B5EF4-FFF2-40B4-BE49-F238E27FC236}">
                <a16:creationId xmlns:a16="http://schemas.microsoft.com/office/drawing/2014/main" id="{75E7A328-FD30-7346-B535-8F04BE115D87}"/>
              </a:ext>
            </a:extLst>
          </p:cNvPr>
          <p:cNvSpPr/>
          <p:nvPr/>
        </p:nvSpPr>
        <p:spPr>
          <a:xfrm>
            <a:off x="8033253" y="1481328"/>
            <a:ext cx="3842418" cy="2104147"/>
          </a:xfrm>
          <a:prstGeom prst="wedgeRoundRectCallout">
            <a:avLst>
              <a:gd name="adj1" fmla="val -51564"/>
              <a:gd name="adj2" fmla="val 66935"/>
              <a:gd name="adj3" fmla="val 16667"/>
            </a:avLst>
          </a:prstGeom>
          <a:noFill/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 sz="2400" b="1">
              <a:ln w="0"/>
              <a:solidFill>
                <a:srgbClr val="00206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ea typeface="Calibri" panose="020F0502020204030204"/>
              <a:cs typeface="Cavolini"/>
            </a:endParaRPr>
          </a:p>
        </p:txBody>
      </p:sp>
      <p:pic>
        <p:nvPicPr>
          <p:cNvPr id="2" name="Picture 1" descr="A blue and orange speech bubbles&#10;&#10;Description automatically generated">
            <a:extLst>
              <a:ext uri="{FF2B5EF4-FFF2-40B4-BE49-F238E27FC236}">
                <a16:creationId xmlns:a16="http://schemas.microsoft.com/office/drawing/2014/main" id="{4CFDBE9E-17FF-72F0-DF1E-C766D7A6EE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403"/>
            <a:ext cx="12189124" cy="6856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8623138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5574861" y="1630205"/>
            <a:ext cx="6020609" cy="132343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Da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iawn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 chi!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5F690DBD-CFA8-31C8-7877-002438B5F1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710" y="112326"/>
            <a:ext cx="4871544" cy="566114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298D599-4A5D-7440-0B29-0B85046A7DFB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7" name="Picture 25" descr="Logo&#10;&#10;Description automatically generated">
            <a:extLst>
              <a:ext uri="{FF2B5EF4-FFF2-40B4-BE49-F238E27FC236}">
                <a16:creationId xmlns:a16="http://schemas.microsoft.com/office/drawing/2014/main" id="{C98D14A7-A717-F56E-BA64-6346AD2C18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0" name="Picture 24" descr="Logo&#10;&#10;Description automatically generated">
            <a:extLst>
              <a:ext uri="{FF2B5EF4-FFF2-40B4-BE49-F238E27FC236}">
                <a16:creationId xmlns:a16="http://schemas.microsoft.com/office/drawing/2014/main" id="{EC77ACD3-FC38-8FAD-C5DD-70BC3DD12A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42802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55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6</vt:i4>
      </vt:variant>
      <vt:variant>
        <vt:lpstr>Slide Titles</vt:lpstr>
      </vt:variant>
      <vt:variant>
        <vt:i4>55</vt:i4>
      </vt:variant>
    </vt:vector>
  </HeadingPairs>
  <TitlesOfParts>
    <vt:vector size="61" baseType="lpstr">
      <vt:lpstr>office theme</vt:lpstr>
      <vt:lpstr>Office Theme</vt:lpstr>
      <vt:lpstr>Office Theme</vt:lpstr>
      <vt:lpstr>Office Theme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Cwis - Pwy sy'n cofio?!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Bendigedig</vt:lpstr>
      <vt:lpstr>Ben/dig/ED/ig</vt:lpstr>
      <vt:lpstr>Gweithio</vt:lpstr>
      <vt:lpstr>GWEITH/io</vt:lpstr>
      <vt:lpstr>Mynediad</vt:lpstr>
      <vt:lpstr>Myn/ED/iad</vt:lpstr>
      <vt:lpstr>Ymarfer</vt:lpstr>
      <vt:lpstr>Ym/ARF/er</vt:lpstr>
      <vt:lpstr>Proffesiynol</vt:lpstr>
      <vt:lpstr>Proff/esi/YN/ol</vt:lpstr>
      <vt:lpstr>PowerPoint Presentation</vt:lpstr>
      <vt:lpstr>PowerPoint Presentation</vt:lpstr>
      <vt:lpstr>PowerPoint Presentation</vt:lpstr>
      <vt:lpstr>PowerPoint Presentation</vt:lpstr>
      <vt:lpstr>Siôn a Siân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387</cp:revision>
  <dcterms:created xsi:type="dcterms:W3CDTF">2023-09-25T13:03:10Z</dcterms:created>
  <dcterms:modified xsi:type="dcterms:W3CDTF">2023-09-26T15:30:55Z</dcterms:modified>
</cp:coreProperties>
</file>