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1" r:id="rId1"/>
  </p:sldMasterIdLst>
  <p:sldIdLst>
    <p:sldId id="256" r:id="rId2"/>
    <p:sldId id="269" r:id="rId3"/>
    <p:sldId id="270" r:id="rId4"/>
    <p:sldId id="262" r:id="rId5"/>
    <p:sldId id="261" r:id="rId6"/>
    <p:sldId id="263" r:id="rId7"/>
    <p:sldId id="264" r:id="rId8"/>
    <p:sldId id="266" r:id="rId9"/>
    <p:sldId id="268" r:id="rId10"/>
    <p:sldId id="267" r:id="rId11"/>
    <p:sldId id="271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DA444EE-285D-AD3E-8C5C-AC08021CA2CB}" v="40" dt="2025-10-17T10:51:08.003"/>
    <p1510:client id="{C24D98F8-7566-9F2E-C0B2-CE5D98B01668}" v="14" dt="2025-10-16T09:59:12.432"/>
    <p1510:client id="{F1BF85E4-C4AA-10D3-A6A1-206602AF458B}" v="150" dt="2025-10-16T09:42:13.4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bana Riasat (2421073)" userId="S::2421073@student.uwtsd.ac.uk::6735cbd1-4f13-495f-843b-71dccaa7b27b" providerId="AD" clId="Web-{134D25BF-87A6-2312-91C4-20BA7DF87B0A}"/>
    <pc:docChg chg="mod addSld delSld modSld sldOrd addMainMaster delMainMaster">
      <pc:chgData name="Shabana Riasat (2421073)" userId="S::2421073@student.uwtsd.ac.uk::6735cbd1-4f13-495f-843b-71dccaa7b27b" providerId="AD" clId="Web-{134D25BF-87A6-2312-91C4-20BA7DF87B0A}" dt="2025-10-14T19:53:04.991" v="689"/>
      <pc:docMkLst>
        <pc:docMk/>
      </pc:docMkLst>
      <pc:sldChg chg="addSp delSp modSp mod setBg modClrScheme setClrOvrMap delDesignElem modShow chgLayout">
        <pc:chgData name="Shabana Riasat (2421073)" userId="S::2421073@student.uwtsd.ac.uk::6735cbd1-4f13-495f-843b-71dccaa7b27b" providerId="AD" clId="Web-{134D25BF-87A6-2312-91C4-20BA7DF87B0A}" dt="2025-10-14T19:37:45.315" v="643"/>
        <pc:sldMkLst>
          <pc:docMk/>
          <pc:sldMk cId="109857222" sldId="256"/>
        </pc:sldMkLst>
        <pc:spChg chg="mod ord">
          <ac:chgData name="Shabana Riasat (2421073)" userId="S::2421073@student.uwtsd.ac.uk::6735cbd1-4f13-495f-843b-71dccaa7b27b" providerId="AD" clId="Web-{134D25BF-87A6-2312-91C4-20BA7DF87B0A}" dt="2025-10-14T19:37:45.315" v="64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habana Riasat (2421073)" userId="S::2421073@student.uwtsd.ac.uk::6735cbd1-4f13-495f-843b-71dccaa7b27b" providerId="AD" clId="Web-{134D25BF-87A6-2312-91C4-20BA7DF87B0A}" dt="2025-10-14T19:37:45.315" v="643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Shabana Riasat (2421073)" userId="S::2421073@student.uwtsd.ac.uk::6735cbd1-4f13-495f-843b-71dccaa7b27b" providerId="AD" clId="Web-{134D25BF-87A6-2312-91C4-20BA7DF87B0A}" dt="2025-10-13T22:57:49.459" v="97"/>
          <ac:picMkLst>
            <pc:docMk/>
            <pc:sldMk cId="109857222" sldId="256"/>
            <ac:picMk id="4" creationId="{4338947A-853D-88E0-EDD8-7193B28294CB}"/>
          </ac:picMkLst>
        </pc:picChg>
      </pc:sldChg>
      <pc:sldChg chg="addSp modSp new mod modClrScheme chgLayout">
        <pc:chgData name="Shabana Riasat (2421073)" userId="S::2421073@student.uwtsd.ac.uk::6735cbd1-4f13-495f-843b-71dccaa7b27b" providerId="AD" clId="Web-{134D25BF-87A6-2312-91C4-20BA7DF87B0A}" dt="2025-10-14T19:37:45.315" v="643"/>
        <pc:sldMkLst>
          <pc:docMk/>
          <pc:sldMk cId="173705701" sldId="261"/>
        </pc:sldMkLst>
        <pc:spChg chg="add mod">
          <ac:chgData name="Shabana Riasat (2421073)" userId="S::2421073@student.uwtsd.ac.uk::6735cbd1-4f13-495f-843b-71dccaa7b27b" providerId="AD" clId="Web-{134D25BF-87A6-2312-91C4-20BA7DF87B0A}" dt="2025-10-14T19:31:02.960" v="609" actId="20577"/>
          <ac:spMkLst>
            <pc:docMk/>
            <pc:sldMk cId="173705701" sldId="261"/>
            <ac:spMk id="621" creationId="{B26E5182-A609-73A4-585B-DCCD0CCC6DFC}"/>
          </ac:spMkLst>
        </pc:spChg>
      </pc:sldChg>
      <pc:sldChg chg="modSp new mod modClrScheme chgLayout">
        <pc:chgData name="Shabana Riasat (2421073)" userId="S::2421073@student.uwtsd.ac.uk::6735cbd1-4f13-495f-843b-71dccaa7b27b" providerId="AD" clId="Web-{134D25BF-87A6-2312-91C4-20BA7DF87B0A}" dt="2025-10-14T19:37:45.315" v="643"/>
        <pc:sldMkLst>
          <pc:docMk/>
          <pc:sldMk cId="391040921" sldId="262"/>
        </pc:sldMkLst>
        <pc:spChg chg="mod ord">
          <ac:chgData name="Shabana Riasat (2421073)" userId="S::2421073@student.uwtsd.ac.uk::6735cbd1-4f13-495f-843b-71dccaa7b27b" providerId="AD" clId="Web-{134D25BF-87A6-2312-91C4-20BA7DF87B0A}" dt="2025-10-14T19:37:45.315" v="643"/>
          <ac:spMkLst>
            <pc:docMk/>
            <pc:sldMk cId="391040921" sldId="262"/>
            <ac:spMk id="2" creationId="{8CDCB051-AD2A-E939-99D8-339094303028}"/>
          </ac:spMkLst>
        </pc:spChg>
        <pc:spChg chg="mod ord">
          <ac:chgData name="Shabana Riasat (2421073)" userId="S::2421073@student.uwtsd.ac.uk::6735cbd1-4f13-495f-843b-71dccaa7b27b" providerId="AD" clId="Web-{134D25BF-87A6-2312-91C4-20BA7DF87B0A}" dt="2025-10-14T19:37:45.315" v="643"/>
          <ac:spMkLst>
            <pc:docMk/>
            <pc:sldMk cId="391040921" sldId="262"/>
            <ac:spMk id="3" creationId="{0653B25E-9927-7184-B62E-87730DAABA73}"/>
          </ac:spMkLst>
        </pc:spChg>
        <pc:spChg chg="mod ord">
          <ac:chgData name="Shabana Riasat (2421073)" userId="S::2421073@student.uwtsd.ac.uk::6735cbd1-4f13-495f-843b-71dccaa7b27b" providerId="AD" clId="Web-{134D25BF-87A6-2312-91C4-20BA7DF87B0A}" dt="2025-10-14T19:37:45.315" v="643"/>
          <ac:spMkLst>
            <pc:docMk/>
            <pc:sldMk cId="391040921" sldId="262"/>
            <ac:spMk id="4" creationId="{BA1F265A-D8AF-F081-F9BC-EF3A9D1FFB3F}"/>
          </ac:spMkLst>
        </pc:spChg>
      </pc:sldChg>
      <pc:sldChg chg="addSp delSp modSp new add del">
        <pc:chgData name="Shabana Riasat (2421073)" userId="S::2421073@student.uwtsd.ac.uk::6735cbd1-4f13-495f-843b-71dccaa7b27b" providerId="AD" clId="Web-{134D25BF-87A6-2312-91C4-20BA7DF87B0A}" dt="2025-10-14T19:49:41.069" v="671"/>
        <pc:sldMkLst>
          <pc:docMk/>
          <pc:sldMk cId="1681553826" sldId="263"/>
        </pc:sldMkLst>
      </pc:sldChg>
    </pc:docChg>
  </pc:docChgLst>
  <pc:docChgLst>
    <pc:chgData name="Shabana Riasat (2421073)" userId="S::2421073@student.uwtsd.ac.uk::6735cbd1-4f13-495f-843b-71dccaa7b27b" providerId="AD" clId="Web-{BDA444EE-285D-AD3E-8C5C-AC08021CA2CB}"/>
    <pc:docChg chg="modSld">
      <pc:chgData name="Shabana Riasat (2421073)" userId="S::2421073@student.uwtsd.ac.uk::6735cbd1-4f13-495f-843b-71dccaa7b27b" providerId="AD" clId="Web-{BDA444EE-285D-AD3E-8C5C-AC08021CA2CB}" dt="2025-10-17T10:51:08.003" v="82" actId="20577"/>
      <pc:docMkLst>
        <pc:docMk/>
      </pc:docMkLst>
      <pc:sldChg chg="addSp delSp modSp">
        <pc:chgData name="Shabana Riasat (2421073)" userId="S::2421073@student.uwtsd.ac.uk::6735cbd1-4f13-495f-843b-71dccaa7b27b" providerId="AD" clId="Web-{BDA444EE-285D-AD3E-8C5C-AC08021CA2CB}" dt="2025-10-17T10:41:47.565" v="64" actId="20577"/>
        <pc:sldMkLst>
          <pc:docMk/>
          <pc:sldMk cId="173705701" sldId="261"/>
        </pc:sldMkLst>
        <pc:graphicFrameChg chg="del mod">
          <ac:chgData name="Shabana Riasat (2421073)" userId="S::2421073@student.uwtsd.ac.uk::6735cbd1-4f13-495f-843b-71dccaa7b27b" providerId="AD" clId="Web-{BDA444EE-285D-AD3E-8C5C-AC08021CA2CB}" dt="2025-10-17T10:32:44.838" v="2"/>
          <ac:graphicFrameMkLst>
            <pc:docMk/>
            <pc:sldMk cId="173705701" sldId="261"/>
            <ac:graphicFrameMk id="2" creationId="{BBDC11D6-DD4E-F494-650B-D48ADFF08508}"/>
          </ac:graphicFrameMkLst>
        </pc:graphicFrameChg>
        <pc:graphicFrameChg chg="add del mod modGraphic">
          <ac:chgData name="Shabana Riasat (2421073)" userId="S::2421073@student.uwtsd.ac.uk::6735cbd1-4f13-495f-843b-71dccaa7b27b" providerId="AD" clId="Web-{BDA444EE-285D-AD3E-8C5C-AC08021CA2CB}" dt="2025-10-17T10:36:23.731" v="32"/>
          <ac:graphicFrameMkLst>
            <pc:docMk/>
            <pc:sldMk cId="173705701" sldId="261"/>
            <ac:graphicFrameMk id="13" creationId="{C12C4ACF-4489-2B3F-B6A4-0B54E5500271}"/>
          </ac:graphicFrameMkLst>
        </pc:graphicFrameChg>
        <pc:graphicFrameChg chg="add mod modGraphic">
          <ac:chgData name="Shabana Riasat (2421073)" userId="S::2421073@student.uwtsd.ac.uk::6735cbd1-4f13-495f-843b-71dccaa7b27b" providerId="AD" clId="Web-{BDA444EE-285D-AD3E-8C5C-AC08021CA2CB}" dt="2025-10-17T10:41:47.565" v="64" actId="20577"/>
          <ac:graphicFrameMkLst>
            <pc:docMk/>
            <pc:sldMk cId="173705701" sldId="261"/>
            <ac:graphicFrameMk id="837" creationId="{C2B2B25B-3641-BF23-CFFF-977700FF5014}"/>
          </ac:graphicFrameMkLst>
        </pc:graphicFrameChg>
      </pc:sldChg>
      <pc:sldChg chg="modSp">
        <pc:chgData name="Shabana Riasat (2421073)" userId="S::2421073@student.uwtsd.ac.uk::6735cbd1-4f13-495f-843b-71dccaa7b27b" providerId="AD" clId="Web-{BDA444EE-285D-AD3E-8C5C-AC08021CA2CB}" dt="2025-10-17T10:51:08.003" v="82" actId="20577"/>
        <pc:sldMkLst>
          <pc:docMk/>
          <pc:sldMk cId="2039655917" sldId="268"/>
        </pc:sldMkLst>
        <pc:spChg chg="mod">
          <ac:chgData name="Shabana Riasat (2421073)" userId="S::2421073@student.uwtsd.ac.uk::6735cbd1-4f13-495f-843b-71dccaa7b27b" providerId="AD" clId="Web-{BDA444EE-285D-AD3E-8C5C-AC08021CA2CB}" dt="2025-10-17T10:51:08.003" v="82" actId="20577"/>
          <ac:spMkLst>
            <pc:docMk/>
            <pc:sldMk cId="2039655917" sldId="268"/>
            <ac:spMk id="5" creationId="{E91AE46C-D580-0AB4-5047-A886B94E7FC5}"/>
          </ac:spMkLst>
        </pc:spChg>
      </pc:sldChg>
    </pc:docChg>
  </pc:docChgLst>
  <pc:docChgLst>
    <pc:chgData name="Shabana Riasat (2421073)" userId="S::2421073@student.uwtsd.ac.uk::6735cbd1-4f13-495f-843b-71dccaa7b27b" providerId="AD" clId="Web-{95CB8841-9690-70F6-B061-633463770B8E}"/>
    <pc:docChg chg="mod addSld delSld modSld sldOrd">
      <pc:chgData name="Shabana Riasat (2421073)" userId="S::2421073@student.uwtsd.ac.uk::6735cbd1-4f13-495f-843b-71dccaa7b27b" providerId="AD" clId="Web-{95CB8841-9690-70F6-B061-633463770B8E}" dt="2025-10-15T00:10:10.628" v="1490" actId="20577"/>
      <pc:docMkLst>
        <pc:docMk/>
      </pc:docMkLst>
      <pc:sldChg chg="modSp modTransition">
        <pc:chgData name="Shabana Riasat (2421073)" userId="S::2421073@student.uwtsd.ac.uk::6735cbd1-4f13-495f-843b-71dccaa7b27b" providerId="AD" clId="Web-{95CB8841-9690-70F6-B061-633463770B8E}" dt="2025-10-14T23:56:26.946" v="1413" actId="20577"/>
        <pc:sldMkLst>
          <pc:docMk/>
          <pc:sldMk cId="109857222" sldId="256"/>
        </pc:sldMkLst>
        <pc:spChg chg="mod">
          <ac:chgData name="Shabana Riasat (2421073)" userId="S::2421073@student.uwtsd.ac.uk::6735cbd1-4f13-495f-843b-71dccaa7b27b" providerId="AD" clId="Web-{95CB8841-9690-70F6-B061-633463770B8E}" dt="2025-10-14T23:42:44.969" v="1377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habana Riasat (2421073)" userId="S::2421073@student.uwtsd.ac.uk::6735cbd1-4f13-495f-843b-71dccaa7b27b" providerId="AD" clId="Web-{95CB8841-9690-70F6-B061-633463770B8E}" dt="2025-10-14T23:56:26.946" v="141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modTransition">
        <pc:chgData name="Shabana Riasat (2421073)" userId="S::2421073@student.uwtsd.ac.uk::6735cbd1-4f13-495f-843b-71dccaa7b27b" providerId="AD" clId="Web-{95CB8841-9690-70F6-B061-633463770B8E}" dt="2025-10-14T22:46:12.581" v="1128"/>
        <pc:sldMkLst>
          <pc:docMk/>
          <pc:sldMk cId="173705701" sldId="261"/>
        </pc:sldMkLst>
        <pc:spChg chg="mod">
          <ac:chgData name="Shabana Riasat (2421073)" userId="S::2421073@student.uwtsd.ac.uk::6735cbd1-4f13-495f-843b-71dccaa7b27b" providerId="AD" clId="Web-{95CB8841-9690-70F6-B061-633463770B8E}" dt="2025-10-14T20:36:16.608" v="337" actId="20577"/>
          <ac:spMkLst>
            <pc:docMk/>
            <pc:sldMk cId="173705701" sldId="261"/>
            <ac:spMk id="621" creationId="{B26E5182-A609-73A4-585B-DCCD0CCC6DFC}"/>
          </ac:spMkLst>
        </pc:spChg>
      </pc:sldChg>
      <pc:sldChg chg="modSp modTransition">
        <pc:chgData name="Shabana Riasat (2421073)" userId="S::2421073@student.uwtsd.ac.uk::6735cbd1-4f13-495f-843b-71dccaa7b27b" providerId="AD" clId="Web-{95CB8841-9690-70F6-B061-633463770B8E}" dt="2025-10-15T00:10:10.628" v="1490" actId="20577"/>
        <pc:sldMkLst>
          <pc:docMk/>
          <pc:sldMk cId="391040921" sldId="262"/>
        </pc:sldMkLst>
        <pc:spChg chg="mod">
          <ac:chgData name="Shabana Riasat (2421073)" userId="S::2421073@student.uwtsd.ac.uk::6735cbd1-4f13-495f-843b-71dccaa7b27b" providerId="AD" clId="Web-{95CB8841-9690-70F6-B061-633463770B8E}" dt="2025-10-15T00:10:02.253" v="1485" actId="20577"/>
          <ac:spMkLst>
            <pc:docMk/>
            <pc:sldMk cId="391040921" sldId="262"/>
            <ac:spMk id="3" creationId="{0653B25E-9927-7184-B62E-87730DAABA73}"/>
          </ac:spMkLst>
        </pc:spChg>
        <pc:spChg chg="mod">
          <ac:chgData name="Shabana Riasat (2421073)" userId="S::2421073@student.uwtsd.ac.uk::6735cbd1-4f13-495f-843b-71dccaa7b27b" providerId="AD" clId="Web-{95CB8841-9690-70F6-B061-633463770B8E}" dt="2025-10-15T00:10:10.628" v="1490" actId="20577"/>
          <ac:spMkLst>
            <pc:docMk/>
            <pc:sldMk cId="391040921" sldId="262"/>
            <ac:spMk id="4" creationId="{BA1F265A-D8AF-F081-F9BC-EF3A9D1FFB3F}"/>
          </ac:spMkLst>
        </pc:spChg>
      </pc:sldChg>
      <pc:sldChg chg="addSp delSp modSp mod modTransition setBg">
        <pc:chgData name="Shabana Riasat (2421073)" userId="S::2421073@student.uwtsd.ac.uk::6735cbd1-4f13-495f-843b-71dccaa7b27b" providerId="AD" clId="Web-{95CB8841-9690-70F6-B061-633463770B8E}" dt="2025-10-14T23:02:12.485" v="1150" actId="1076"/>
        <pc:sldMkLst>
          <pc:docMk/>
          <pc:sldMk cId="1681553826" sldId="263"/>
        </pc:sldMkLst>
        <pc:spChg chg="add mod">
          <ac:chgData name="Shabana Riasat (2421073)" userId="S::2421073@student.uwtsd.ac.uk::6735cbd1-4f13-495f-843b-71dccaa7b27b" providerId="AD" clId="Web-{95CB8841-9690-70F6-B061-633463770B8E}" dt="2025-10-14T22:28:54.871" v="1012" actId="20577"/>
          <ac:spMkLst>
            <pc:docMk/>
            <pc:sldMk cId="1681553826" sldId="263"/>
            <ac:spMk id="2" creationId="{1DC52637-ABFB-5FC0-B3F3-778EB7E3EB39}"/>
          </ac:spMkLst>
        </pc:spChg>
        <pc:picChg chg="add mod">
          <ac:chgData name="Shabana Riasat (2421073)" userId="S::2421073@student.uwtsd.ac.uk::6735cbd1-4f13-495f-843b-71dccaa7b27b" providerId="AD" clId="Web-{95CB8841-9690-70F6-B061-633463770B8E}" dt="2025-10-14T23:02:12.485" v="1150" actId="1076"/>
          <ac:picMkLst>
            <pc:docMk/>
            <pc:sldMk cId="1681553826" sldId="263"/>
            <ac:picMk id="3" creationId="{C9ABB244-69B4-FDA7-A2A3-C74C6A450826}"/>
          </ac:picMkLst>
        </pc:picChg>
      </pc:sldChg>
      <pc:sldChg chg="addSp delSp modSp new ord modTransition">
        <pc:chgData name="Shabana Riasat (2421073)" userId="S::2421073@student.uwtsd.ac.uk::6735cbd1-4f13-495f-843b-71dccaa7b27b" providerId="AD" clId="Web-{95CB8841-9690-70F6-B061-633463770B8E}" dt="2025-10-14T23:58:09.111" v="1415"/>
        <pc:sldMkLst>
          <pc:docMk/>
          <pc:sldMk cId="899558445" sldId="264"/>
        </pc:sldMkLst>
        <pc:spChg chg="add mod">
          <ac:chgData name="Shabana Riasat (2421073)" userId="S::2421073@student.uwtsd.ac.uk::6735cbd1-4f13-495f-843b-71dccaa7b27b" providerId="AD" clId="Web-{95CB8841-9690-70F6-B061-633463770B8E}" dt="2025-10-14T23:52:38.186" v="1400" actId="20577"/>
          <ac:spMkLst>
            <pc:docMk/>
            <pc:sldMk cId="899558445" sldId="264"/>
            <ac:spMk id="74" creationId="{1A1E759E-67DE-FC74-C473-132EFFBFB09B}"/>
          </ac:spMkLst>
        </pc:spChg>
        <pc:graphicFrameChg chg="add mod modGraphic">
          <ac:chgData name="Shabana Riasat (2421073)" userId="S::2421073@student.uwtsd.ac.uk::6735cbd1-4f13-495f-843b-71dccaa7b27b" providerId="AD" clId="Web-{95CB8841-9690-70F6-B061-633463770B8E}" dt="2025-10-14T23:54:10.609" v="1409" actId="20577"/>
          <ac:graphicFrameMkLst>
            <pc:docMk/>
            <pc:sldMk cId="899558445" sldId="264"/>
            <ac:graphicFrameMk id="2" creationId="{3F9D1253-D7EF-4034-33F5-9855F61F0B81}"/>
          </ac:graphicFrameMkLst>
        </pc:graphicFrameChg>
      </pc:sldChg>
      <pc:sldChg chg="addSp delSp modSp new ord modTransition">
        <pc:chgData name="Shabana Riasat (2421073)" userId="S::2421073@student.uwtsd.ac.uk::6735cbd1-4f13-495f-843b-71dccaa7b27b" providerId="AD" clId="Web-{95CB8841-9690-70F6-B061-633463770B8E}" dt="2025-10-14T23:58:17.408" v="1416"/>
        <pc:sldMkLst>
          <pc:docMk/>
          <pc:sldMk cId="38724013" sldId="266"/>
        </pc:sldMkLst>
        <pc:spChg chg="add mod">
          <ac:chgData name="Shabana Riasat (2421073)" userId="S::2421073@student.uwtsd.ac.uk::6735cbd1-4f13-495f-843b-71dccaa7b27b" providerId="AD" clId="Web-{95CB8841-9690-70F6-B061-633463770B8E}" dt="2025-10-14T22:38:15.321" v="1043" actId="14100"/>
          <ac:spMkLst>
            <pc:docMk/>
            <pc:sldMk cId="38724013" sldId="266"/>
            <ac:spMk id="16" creationId="{6AC06FED-A088-368C-5D9F-2C14D3ACEF3F}"/>
          </ac:spMkLst>
        </pc:spChg>
        <pc:spChg chg="add mod">
          <ac:chgData name="Shabana Riasat (2421073)" userId="S::2421073@student.uwtsd.ac.uk::6735cbd1-4f13-495f-843b-71dccaa7b27b" providerId="AD" clId="Web-{95CB8841-9690-70F6-B061-633463770B8E}" dt="2025-10-14T20:49:21.418" v="479" actId="14100"/>
          <ac:spMkLst>
            <pc:docMk/>
            <pc:sldMk cId="38724013" sldId="266"/>
            <ac:spMk id="530" creationId="{3B35D0F6-9131-C239-23B8-1333D0061AC8}"/>
          </ac:spMkLst>
        </pc:spChg>
        <pc:spChg chg="add mod">
          <ac:chgData name="Shabana Riasat (2421073)" userId="S::2421073@student.uwtsd.ac.uk::6735cbd1-4f13-495f-843b-71dccaa7b27b" providerId="AD" clId="Web-{95CB8841-9690-70F6-B061-633463770B8E}" dt="2025-10-14T20:46:10.673" v="417" actId="20577"/>
          <ac:spMkLst>
            <pc:docMk/>
            <pc:sldMk cId="38724013" sldId="266"/>
            <ac:spMk id="550" creationId="{A12349F8-A7E4-F049-2EF7-35353A91DEC7}"/>
          </ac:spMkLst>
        </pc:spChg>
        <pc:graphicFrameChg chg="add mod modGraphic">
          <ac:chgData name="Shabana Riasat (2421073)" userId="S::2421073@student.uwtsd.ac.uk::6735cbd1-4f13-495f-843b-71dccaa7b27b" providerId="AD" clId="Web-{95CB8841-9690-70F6-B061-633463770B8E}" dt="2025-10-14T22:44:23.265" v="1117" actId="20577"/>
          <ac:graphicFrameMkLst>
            <pc:docMk/>
            <pc:sldMk cId="38724013" sldId="266"/>
            <ac:graphicFrameMk id="2" creationId="{9C883406-F4EB-07A0-956B-6647E4E555E6}"/>
          </ac:graphicFrameMkLst>
        </pc:graphicFrameChg>
        <pc:graphicFrameChg chg="add mod modGraphic">
          <ac:chgData name="Shabana Riasat (2421073)" userId="S::2421073@student.uwtsd.ac.uk::6735cbd1-4f13-495f-843b-71dccaa7b27b" providerId="AD" clId="Web-{95CB8841-9690-70F6-B061-633463770B8E}" dt="2025-10-14T20:48:59.636" v="473" actId="20577"/>
          <ac:graphicFrameMkLst>
            <pc:docMk/>
            <pc:sldMk cId="38724013" sldId="266"/>
            <ac:graphicFrameMk id="560" creationId="{92ED5D71-79F7-4886-CEEF-E08D1071AAC9}"/>
          </ac:graphicFrameMkLst>
        </pc:graphicFrameChg>
      </pc:sldChg>
      <pc:sldChg chg="addSp delSp modSp new ord modTransition">
        <pc:chgData name="Shabana Riasat (2421073)" userId="S::2421073@student.uwtsd.ac.uk::6735cbd1-4f13-495f-843b-71dccaa7b27b" providerId="AD" clId="Web-{95CB8841-9690-70F6-B061-633463770B8E}" dt="2025-10-14T22:53:18.982" v="1147" actId="20577"/>
        <pc:sldMkLst>
          <pc:docMk/>
          <pc:sldMk cId="548145786" sldId="267"/>
        </pc:sldMkLst>
        <pc:spChg chg="add mod">
          <ac:chgData name="Shabana Riasat (2421073)" userId="S::2421073@student.uwtsd.ac.uk::6735cbd1-4f13-495f-843b-71dccaa7b27b" providerId="AD" clId="Web-{95CB8841-9690-70F6-B061-633463770B8E}" dt="2025-10-14T22:09:55.309" v="893" actId="20577"/>
          <ac:spMkLst>
            <pc:docMk/>
            <pc:sldMk cId="548145786" sldId="267"/>
            <ac:spMk id="3" creationId="{3F62B9ED-5923-026D-FD3C-6E7210B24F59}"/>
          </ac:spMkLst>
        </pc:spChg>
        <pc:spChg chg="add mod">
          <ac:chgData name="Shabana Riasat (2421073)" userId="S::2421073@student.uwtsd.ac.uk::6735cbd1-4f13-495f-843b-71dccaa7b27b" providerId="AD" clId="Web-{95CB8841-9690-70F6-B061-633463770B8E}" dt="2025-10-14T22:53:18.982" v="1147" actId="20577"/>
          <ac:spMkLst>
            <pc:docMk/>
            <pc:sldMk cId="548145786" sldId="267"/>
            <ac:spMk id="4" creationId="{3FAEED3F-9360-4F48-57E8-D3756E75AA6E}"/>
          </ac:spMkLst>
        </pc:spChg>
      </pc:sldChg>
      <pc:sldChg chg="addSp delSp modSp new ord modTransition">
        <pc:chgData name="Shabana Riasat (2421073)" userId="S::2421073@student.uwtsd.ac.uk::6735cbd1-4f13-495f-843b-71dccaa7b27b" providerId="AD" clId="Web-{95CB8841-9690-70F6-B061-633463770B8E}" dt="2025-10-14T23:58:21.549" v="1417"/>
        <pc:sldMkLst>
          <pc:docMk/>
          <pc:sldMk cId="2039655917" sldId="268"/>
        </pc:sldMkLst>
        <pc:spChg chg="mod">
          <ac:chgData name="Shabana Riasat (2421073)" userId="S::2421073@student.uwtsd.ac.uk::6735cbd1-4f13-495f-843b-71dccaa7b27b" providerId="AD" clId="Web-{95CB8841-9690-70F6-B061-633463770B8E}" dt="2025-10-14T20:52:46.903" v="500" actId="14100"/>
          <ac:spMkLst>
            <pc:docMk/>
            <pc:sldMk cId="2039655917" sldId="268"/>
            <ac:spMk id="2" creationId="{29A8A3C7-B4B8-7792-FA71-3775D7D02A19}"/>
          </ac:spMkLst>
        </pc:spChg>
        <pc:spChg chg="add mod">
          <ac:chgData name="Shabana Riasat (2421073)" userId="S::2421073@student.uwtsd.ac.uk::6735cbd1-4f13-495f-843b-71dccaa7b27b" providerId="AD" clId="Web-{95CB8841-9690-70F6-B061-633463770B8E}" dt="2025-10-14T23:35:56.300" v="1363" actId="20577"/>
          <ac:spMkLst>
            <pc:docMk/>
            <pc:sldMk cId="2039655917" sldId="268"/>
            <ac:spMk id="5" creationId="{E91AE46C-D580-0AB4-5047-A886B94E7FC5}"/>
          </ac:spMkLst>
        </pc:spChg>
      </pc:sldChg>
      <pc:sldChg chg="modSp new modTransition">
        <pc:chgData name="Shabana Riasat (2421073)" userId="S::2421073@student.uwtsd.ac.uk::6735cbd1-4f13-495f-843b-71dccaa7b27b" providerId="AD" clId="Web-{95CB8841-9690-70F6-B061-633463770B8E}" dt="2025-10-14T23:49:07.886" v="1387" actId="20577"/>
        <pc:sldMkLst>
          <pc:docMk/>
          <pc:sldMk cId="2230580120" sldId="269"/>
        </pc:sldMkLst>
        <pc:spChg chg="mod">
          <ac:chgData name="Shabana Riasat (2421073)" userId="S::2421073@student.uwtsd.ac.uk::6735cbd1-4f13-495f-843b-71dccaa7b27b" providerId="AD" clId="Web-{95CB8841-9690-70F6-B061-633463770B8E}" dt="2025-10-14T23:04:58.226" v="1165" actId="20577"/>
          <ac:spMkLst>
            <pc:docMk/>
            <pc:sldMk cId="2230580120" sldId="269"/>
            <ac:spMk id="2" creationId="{D69647FA-47E4-8B6D-1AF6-F2FDA8BBC25D}"/>
          </ac:spMkLst>
        </pc:spChg>
        <pc:spChg chg="mod">
          <ac:chgData name="Shabana Riasat (2421073)" userId="S::2421073@student.uwtsd.ac.uk::6735cbd1-4f13-495f-843b-71dccaa7b27b" providerId="AD" clId="Web-{95CB8841-9690-70F6-B061-633463770B8E}" dt="2025-10-14T23:49:07.886" v="1387" actId="20577"/>
          <ac:spMkLst>
            <pc:docMk/>
            <pc:sldMk cId="2230580120" sldId="269"/>
            <ac:spMk id="3" creationId="{BF662E98-642F-BC98-0C51-29C06B40D251}"/>
          </ac:spMkLst>
        </pc:spChg>
      </pc:sldChg>
      <pc:sldChg chg="modSp new modTransition">
        <pc:chgData name="Shabana Riasat (2421073)" userId="S::2421073@student.uwtsd.ac.uk::6735cbd1-4f13-495f-843b-71dccaa7b27b" providerId="AD" clId="Web-{95CB8841-9690-70F6-B061-633463770B8E}" dt="2025-10-14T23:29:34.137" v="1358"/>
        <pc:sldMkLst>
          <pc:docMk/>
          <pc:sldMk cId="944035252" sldId="270"/>
        </pc:sldMkLst>
        <pc:spChg chg="mod">
          <ac:chgData name="Shabana Riasat (2421073)" userId="S::2421073@student.uwtsd.ac.uk::6735cbd1-4f13-495f-843b-71dccaa7b27b" providerId="AD" clId="Web-{95CB8841-9690-70F6-B061-633463770B8E}" dt="2025-10-14T23:18:48.593" v="1324" actId="20577"/>
          <ac:spMkLst>
            <pc:docMk/>
            <pc:sldMk cId="944035252" sldId="270"/>
            <ac:spMk id="2" creationId="{4029B666-0A4E-9B87-FF94-AA62B0D05003}"/>
          </ac:spMkLst>
        </pc:spChg>
        <pc:spChg chg="mod">
          <ac:chgData name="Shabana Riasat (2421073)" userId="S::2421073@student.uwtsd.ac.uk::6735cbd1-4f13-495f-843b-71dccaa7b27b" providerId="AD" clId="Web-{95CB8841-9690-70F6-B061-633463770B8E}" dt="2025-10-14T23:28:46.354" v="1356" actId="20577"/>
          <ac:spMkLst>
            <pc:docMk/>
            <pc:sldMk cId="944035252" sldId="270"/>
            <ac:spMk id="3" creationId="{27247CC7-30BD-E0AD-C2E3-C017EF3B1829}"/>
          </ac:spMkLst>
        </pc:spChg>
      </pc:sldChg>
    </pc:docChg>
  </pc:docChgLst>
  <pc:docChgLst>
    <pc:chgData name="Shabana Riasat (2421073)" userId="S::2421073@student.uwtsd.ac.uk::6735cbd1-4f13-495f-843b-71dccaa7b27b" providerId="AD" clId="Web-{C24D98F8-7566-9F2E-C0B2-CE5D98B01668}"/>
    <pc:docChg chg="modSld sldOrd">
      <pc:chgData name="Shabana Riasat (2421073)" userId="S::2421073@student.uwtsd.ac.uk::6735cbd1-4f13-495f-843b-71dccaa7b27b" providerId="AD" clId="Web-{C24D98F8-7566-9F2E-C0B2-CE5D98B01668}" dt="2025-10-16T10:01:01.455" v="56" actId="20577"/>
      <pc:docMkLst>
        <pc:docMk/>
      </pc:docMkLst>
      <pc:sldChg chg="modSp">
        <pc:chgData name="Shabana Riasat (2421073)" userId="S::2421073@student.uwtsd.ac.uk::6735cbd1-4f13-495f-843b-71dccaa7b27b" providerId="AD" clId="Web-{C24D98F8-7566-9F2E-C0B2-CE5D98B01668}" dt="2025-10-16T09:53:20.473" v="28" actId="20577"/>
        <pc:sldMkLst>
          <pc:docMk/>
          <pc:sldMk cId="173705701" sldId="261"/>
        </pc:sldMkLst>
        <pc:graphicFrameChg chg="modGraphic">
          <ac:chgData name="Shabana Riasat (2421073)" userId="S::2421073@student.uwtsd.ac.uk::6735cbd1-4f13-495f-843b-71dccaa7b27b" providerId="AD" clId="Web-{C24D98F8-7566-9F2E-C0B2-CE5D98B01668}" dt="2025-10-16T09:53:20.473" v="28" actId="20577"/>
          <ac:graphicFrameMkLst>
            <pc:docMk/>
            <pc:sldMk cId="173705701" sldId="261"/>
            <ac:graphicFrameMk id="2" creationId="{BBDC11D6-DD4E-F494-650B-D48ADFF08508}"/>
          </ac:graphicFrameMkLst>
        </pc:graphicFrameChg>
      </pc:sldChg>
      <pc:sldChg chg="ord">
        <pc:chgData name="Shabana Riasat (2421073)" userId="S::2421073@student.uwtsd.ac.uk::6735cbd1-4f13-495f-843b-71dccaa7b27b" providerId="AD" clId="Web-{C24D98F8-7566-9F2E-C0B2-CE5D98B01668}" dt="2025-10-16T09:55:42.570" v="32"/>
        <pc:sldMkLst>
          <pc:docMk/>
          <pc:sldMk cId="391040921" sldId="262"/>
        </pc:sldMkLst>
      </pc:sldChg>
      <pc:sldChg chg="modSp">
        <pc:chgData name="Shabana Riasat (2421073)" userId="S::2421073@student.uwtsd.ac.uk::6735cbd1-4f13-495f-843b-71dccaa7b27b" providerId="AD" clId="Web-{C24D98F8-7566-9F2E-C0B2-CE5D98B01668}" dt="2025-10-16T10:01:01.455" v="56" actId="20577"/>
        <pc:sldMkLst>
          <pc:docMk/>
          <pc:sldMk cId="899558445" sldId="264"/>
        </pc:sldMkLst>
        <pc:graphicFrameChg chg="modGraphic">
          <ac:chgData name="Shabana Riasat (2421073)" userId="S::2421073@student.uwtsd.ac.uk::6735cbd1-4f13-495f-843b-71dccaa7b27b" providerId="AD" clId="Web-{C24D98F8-7566-9F2E-C0B2-CE5D98B01668}" dt="2025-10-16T10:01:01.455" v="56" actId="20577"/>
          <ac:graphicFrameMkLst>
            <pc:docMk/>
            <pc:sldMk cId="899558445" sldId="264"/>
            <ac:graphicFrameMk id="2" creationId="{3F9D1253-D7EF-4034-33F5-9855F61F0B81}"/>
          </ac:graphicFrameMkLst>
        </pc:graphicFrameChg>
      </pc:sldChg>
      <pc:sldChg chg="ord">
        <pc:chgData name="Shabana Riasat (2421073)" userId="S::2421073@student.uwtsd.ac.uk::6735cbd1-4f13-495f-843b-71dccaa7b27b" providerId="AD" clId="Web-{C24D98F8-7566-9F2E-C0B2-CE5D98B01668}" dt="2025-10-16T09:43:27.989" v="1"/>
        <pc:sldMkLst>
          <pc:docMk/>
          <pc:sldMk cId="548145786" sldId="267"/>
        </pc:sldMkLst>
      </pc:sldChg>
      <pc:sldChg chg="modSp">
        <pc:chgData name="Shabana Riasat (2421073)" userId="S::2421073@student.uwtsd.ac.uk::6735cbd1-4f13-495f-843b-71dccaa7b27b" providerId="AD" clId="Web-{C24D98F8-7566-9F2E-C0B2-CE5D98B01668}" dt="2025-10-16T09:59:12.432" v="40" actId="14100"/>
        <pc:sldMkLst>
          <pc:docMk/>
          <pc:sldMk cId="2230580120" sldId="269"/>
        </pc:sldMkLst>
        <pc:spChg chg="mod">
          <ac:chgData name="Shabana Riasat (2421073)" userId="S::2421073@student.uwtsd.ac.uk::6735cbd1-4f13-495f-843b-71dccaa7b27b" providerId="AD" clId="Web-{C24D98F8-7566-9F2E-C0B2-CE5D98B01668}" dt="2025-10-16T09:59:12.432" v="40" actId="14100"/>
          <ac:spMkLst>
            <pc:docMk/>
            <pc:sldMk cId="2230580120" sldId="269"/>
            <ac:spMk id="3" creationId="{BF662E98-642F-BC98-0C51-29C06B40D251}"/>
          </ac:spMkLst>
        </pc:spChg>
      </pc:sldChg>
      <pc:sldChg chg="delSp ord modTransition">
        <pc:chgData name="Shabana Riasat (2421073)" userId="S::2421073@student.uwtsd.ac.uk::6735cbd1-4f13-495f-843b-71dccaa7b27b" providerId="AD" clId="Web-{C24D98F8-7566-9F2E-C0B2-CE5D98B01668}" dt="2025-10-16T09:56:16.758" v="33"/>
        <pc:sldMkLst>
          <pc:docMk/>
          <pc:sldMk cId="3937534190" sldId="271"/>
        </pc:sldMkLst>
        <pc:inkChg chg="del">
          <ac:chgData name="Shabana Riasat (2421073)" userId="S::2421073@student.uwtsd.ac.uk::6735cbd1-4f13-495f-843b-71dccaa7b27b" providerId="AD" clId="Web-{C24D98F8-7566-9F2E-C0B2-CE5D98B01668}" dt="2025-10-16T09:56:16.758" v="33"/>
          <ac:inkMkLst>
            <pc:docMk/>
            <pc:sldMk cId="3937534190" sldId="271"/>
            <ac:inkMk id="3" creationId="{28AECE6C-8C7D-DFBC-1988-AB8B51102F24}"/>
          </ac:inkMkLst>
        </pc:inkChg>
      </pc:sldChg>
    </pc:docChg>
  </pc:docChgLst>
  <pc:docChgLst>
    <pc:chgData name="Shabana Riasat (2421073)" userId="S::2421073@student.uwtsd.ac.uk::6735cbd1-4f13-495f-843b-71dccaa7b27b" providerId="AD" clId="Web-{F1BF85E4-C4AA-10D3-A6A1-206602AF458B}"/>
    <pc:docChg chg="mod addSld modSld sldOrd addMainMaster delMainMaster">
      <pc:chgData name="Shabana Riasat (2421073)" userId="S::2421073@student.uwtsd.ac.uk::6735cbd1-4f13-495f-843b-71dccaa7b27b" providerId="AD" clId="Web-{F1BF85E4-C4AA-10D3-A6A1-206602AF458B}" dt="2025-10-16T09:42:13.443" v="139"/>
      <pc:docMkLst>
        <pc:docMk/>
      </pc:docMkLst>
      <pc:sldChg chg="modSp mod modClrScheme chgLayout">
        <pc:chgData name="Shabana Riasat (2421073)" userId="S::2421073@student.uwtsd.ac.uk::6735cbd1-4f13-495f-843b-71dccaa7b27b" providerId="AD" clId="Web-{F1BF85E4-C4AA-10D3-A6A1-206602AF458B}" dt="2025-10-15T10:23:54.446" v="80"/>
        <pc:sldMkLst>
          <pc:docMk/>
          <pc:sldMk cId="109857222" sldId="256"/>
        </pc:sldMkLst>
        <pc:spChg chg="mod ord">
          <ac:chgData name="Shabana Riasat (2421073)" userId="S::2421073@student.uwtsd.ac.uk::6735cbd1-4f13-495f-843b-71dccaa7b27b" providerId="AD" clId="Web-{F1BF85E4-C4AA-10D3-A6A1-206602AF458B}" dt="2025-10-15T10:23:54.446" v="8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habana Riasat (2421073)" userId="S::2421073@student.uwtsd.ac.uk::6735cbd1-4f13-495f-843b-71dccaa7b27b" providerId="AD" clId="Web-{F1BF85E4-C4AA-10D3-A6A1-206602AF458B}" dt="2025-10-15T10:23:54.446" v="80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Shabana Riasat (2421073)" userId="S::2421073@student.uwtsd.ac.uk::6735cbd1-4f13-495f-843b-71dccaa7b27b" providerId="AD" clId="Web-{F1BF85E4-C4AA-10D3-A6A1-206602AF458B}" dt="2025-10-15T10:30:38.134" v="111" actId="20577"/>
        <pc:sldMkLst>
          <pc:docMk/>
          <pc:sldMk cId="173705701" sldId="261"/>
        </pc:sldMkLst>
        <pc:spChg chg="mod">
          <ac:chgData name="Shabana Riasat (2421073)" userId="S::2421073@student.uwtsd.ac.uk::6735cbd1-4f13-495f-843b-71dccaa7b27b" providerId="AD" clId="Web-{F1BF85E4-C4AA-10D3-A6A1-206602AF458B}" dt="2025-10-15T10:30:38.134" v="111" actId="20577"/>
          <ac:spMkLst>
            <pc:docMk/>
            <pc:sldMk cId="173705701" sldId="261"/>
            <ac:spMk id="621" creationId="{B26E5182-A609-73A4-585B-DCCD0CCC6DFC}"/>
          </ac:spMkLst>
        </pc:spChg>
      </pc:sldChg>
      <pc:sldChg chg="modSp mod modClrScheme chgLayout">
        <pc:chgData name="Shabana Riasat (2421073)" userId="S::2421073@student.uwtsd.ac.uk::6735cbd1-4f13-495f-843b-71dccaa7b27b" providerId="AD" clId="Web-{F1BF85E4-C4AA-10D3-A6A1-206602AF458B}" dt="2025-10-15T10:30:25.555" v="110" actId="20577"/>
        <pc:sldMkLst>
          <pc:docMk/>
          <pc:sldMk cId="391040921" sldId="262"/>
        </pc:sldMkLst>
        <pc:spChg chg="mod ord">
          <ac:chgData name="Shabana Riasat (2421073)" userId="S::2421073@student.uwtsd.ac.uk::6735cbd1-4f13-495f-843b-71dccaa7b27b" providerId="AD" clId="Web-{F1BF85E4-C4AA-10D3-A6A1-206602AF458B}" dt="2025-10-15T10:23:54.446" v="80"/>
          <ac:spMkLst>
            <pc:docMk/>
            <pc:sldMk cId="391040921" sldId="262"/>
            <ac:spMk id="2" creationId="{8CDCB051-AD2A-E939-99D8-339094303028}"/>
          </ac:spMkLst>
        </pc:spChg>
        <pc:spChg chg="mod ord">
          <ac:chgData name="Shabana Riasat (2421073)" userId="S::2421073@student.uwtsd.ac.uk::6735cbd1-4f13-495f-843b-71dccaa7b27b" providerId="AD" clId="Web-{F1BF85E4-C4AA-10D3-A6A1-206602AF458B}" dt="2025-10-15T10:30:14.288" v="109" actId="20577"/>
          <ac:spMkLst>
            <pc:docMk/>
            <pc:sldMk cId="391040921" sldId="262"/>
            <ac:spMk id="3" creationId="{0653B25E-9927-7184-B62E-87730DAABA73}"/>
          </ac:spMkLst>
        </pc:spChg>
        <pc:spChg chg="mod ord">
          <ac:chgData name="Shabana Riasat (2421073)" userId="S::2421073@student.uwtsd.ac.uk::6735cbd1-4f13-495f-843b-71dccaa7b27b" providerId="AD" clId="Web-{F1BF85E4-C4AA-10D3-A6A1-206602AF458B}" dt="2025-10-15T10:30:25.555" v="110" actId="20577"/>
          <ac:spMkLst>
            <pc:docMk/>
            <pc:sldMk cId="391040921" sldId="262"/>
            <ac:spMk id="4" creationId="{BA1F265A-D8AF-F081-F9BC-EF3A9D1FFB3F}"/>
          </ac:spMkLst>
        </pc:spChg>
      </pc:sldChg>
      <pc:sldChg chg="addSp delSp mod modClrScheme delDesignElem chgLayout">
        <pc:chgData name="Shabana Riasat (2421073)" userId="S::2421073@student.uwtsd.ac.uk::6735cbd1-4f13-495f-843b-71dccaa7b27b" providerId="AD" clId="Web-{F1BF85E4-C4AA-10D3-A6A1-206602AF458B}" dt="2025-10-15T10:35:16.041" v="137"/>
        <pc:sldMkLst>
          <pc:docMk/>
          <pc:sldMk cId="1681553826" sldId="263"/>
        </pc:sldMkLst>
        <pc:inkChg chg="add">
          <ac:chgData name="Shabana Riasat (2421073)" userId="S::2421073@student.uwtsd.ac.uk::6735cbd1-4f13-495f-843b-71dccaa7b27b" providerId="AD" clId="Web-{F1BF85E4-C4AA-10D3-A6A1-206602AF458B}" dt="2025-10-15T10:35:16.041" v="137"/>
          <ac:inkMkLst>
            <pc:docMk/>
            <pc:sldMk cId="1681553826" sldId="263"/>
            <ac:inkMk id="36" creationId="{46004A7C-DAC4-2659-2C97-41DED4041EB5}"/>
          </ac:inkMkLst>
        </pc:inkChg>
      </pc:sldChg>
      <pc:sldChg chg="modSp mod modClrScheme chgLayout">
        <pc:chgData name="Shabana Riasat (2421073)" userId="S::2421073@student.uwtsd.ac.uk::6735cbd1-4f13-495f-843b-71dccaa7b27b" providerId="AD" clId="Web-{F1BF85E4-C4AA-10D3-A6A1-206602AF458B}" dt="2025-10-15T10:30:54.963" v="113" actId="20577"/>
        <pc:sldMkLst>
          <pc:docMk/>
          <pc:sldMk cId="899558445" sldId="264"/>
        </pc:sldMkLst>
        <pc:spChg chg="mod">
          <ac:chgData name="Shabana Riasat (2421073)" userId="S::2421073@student.uwtsd.ac.uk::6735cbd1-4f13-495f-843b-71dccaa7b27b" providerId="AD" clId="Web-{F1BF85E4-C4AA-10D3-A6A1-206602AF458B}" dt="2025-10-15T10:30:54.963" v="113" actId="20577"/>
          <ac:spMkLst>
            <pc:docMk/>
            <pc:sldMk cId="899558445" sldId="264"/>
            <ac:spMk id="74" creationId="{1A1E759E-67DE-FC74-C473-132EFFBFB09B}"/>
          </ac:spMkLst>
        </pc:spChg>
      </pc:sldChg>
      <pc:sldChg chg="modSp mod modClrScheme chgLayout">
        <pc:chgData name="Shabana Riasat (2421073)" userId="S::2421073@student.uwtsd.ac.uk::6735cbd1-4f13-495f-843b-71dccaa7b27b" providerId="AD" clId="Web-{F1BF85E4-C4AA-10D3-A6A1-206602AF458B}" dt="2025-10-15T10:31:36.592" v="116" actId="20577"/>
        <pc:sldMkLst>
          <pc:docMk/>
          <pc:sldMk cId="38724013" sldId="266"/>
        </pc:sldMkLst>
        <pc:spChg chg="mod">
          <ac:chgData name="Shabana Riasat (2421073)" userId="S::2421073@student.uwtsd.ac.uk::6735cbd1-4f13-495f-843b-71dccaa7b27b" providerId="AD" clId="Web-{F1BF85E4-C4AA-10D3-A6A1-206602AF458B}" dt="2025-10-15T10:31:13.981" v="114" actId="20577"/>
          <ac:spMkLst>
            <pc:docMk/>
            <pc:sldMk cId="38724013" sldId="266"/>
            <ac:spMk id="530" creationId="{3B35D0F6-9131-C239-23B8-1333D0061AC8}"/>
          </ac:spMkLst>
        </pc:spChg>
        <pc:spChg chg="mod">
          <ac:chgData name="Shabana Riasat (2421073)" userId="S::2421073@student.uwtsd.ac.uk::6735cbd1-4f13-495f-843b-71dccaa7b27b" providerId="AD" clId="Web-{F1BF85E4-C4AA-10D3-A6A1-206602AF458B}" dt="2025-10-15T10:31:36.592" v="116" actId="20577"/>
          <ac:spMkLst>
            <pc:docMk/>
            <pc:sldMk cId="38724013" sldId="266"/>
            <ac:spMk id="550" creationId="{A12349F8-A7E4-F049-2EF7-35353A91DEC7}"/>
          </ac:spMkLst>
        </pc:spChg>
        <pc:graphicFrameChg chg="mod">
          <ac:chgData name="Shabana Riasat (2421073)" userId="S::2421073@student.uwtsd.ac.uk::6735cbd1-4f13-495f-843b-71dccaa7b27b" providerId="AD" clId="Web-{F1BF85E4-C4AA-10D3-A6A1-206602AF458B}" dt="2025-10-15T10:31:28.466" v="115" actId="1076"/>
          <ac:graphicFrameMkLst>
            <pc:docMk/>
            <pc:sldMk cId="38724013" sldId="266"/>
            <ac:graphicFrameMk id="560" creationId="{92ED5D71-79F7-4886-CEEF-E08D1071AAC9}"/>
          </ac:graphicFrameMkLst>
        </pc:graphicFrameChg>
      </pc:sldChg>
      <pc:sldChg chg="mod modClrScheme chgLayout">
        <pc:chgData name="Shabana Riasat (2421073)" userId="S::2421073@student.uwtsd.ac.uk::6735cbd1-4f13-495f-843b-71dccaa7b27b" providerId="AD" clId="Web-{F1BF85E4-C4AA-10D3-A6A1-206602AF458B}" dt="2025-10-15T10:23:54.446" v="80"/>
        <pc:sldMkLst>
          <pc:docMk/>
          <pc:sldMk cId="548145786" sldId="267"/>
        </pc:sldMkLst>
      </pc:sldChg>
      <pc:sldChg chg="modSp mod ord modClrScheme chgLayout">
        <pc:chgData name="Shabana Riasat (2421073)" userId="S::2421073@student.uwtsd.ac.uk::6735cbd1-4f13-495f-843b-71dccaa7b27b" providerId="AD" clId="Web-{F1BF85E4-C4AA-10D3-A6A1-206602AF458B}" dt="2025-10-16T09:42:13.443" v="139"/>
        <pc:sldMkLst>
          <pc:docMk/>
          <pc:sldMk cId="2039655917" sldId="268"/>
        </pc:sldMkLst>
        <pc:spChg chg="mod ord">
          <ac:chgData name="Shabana Riasat (2421073)" userId="S::2421073@student.uwtsd.ac.uk::6735cbd1-4f13-495f-843b-71dccaa7b27b" providerId="AD" clId="Web-{F1BF85E4-C4AA-10D3-A6A1-206602AF458B}" dt="2025-10-15T10:23:54.446" v="80"/>
          <ac:spMkLst>
            <pc:docMk/>
            <pc:sldMk cId="2039655917" sldId="268"/>
            <ac:spMk id="2" creationId="{29A8A3C7-B4B8-7792-FA71-3775D7D02A19}"/>
          </ac:spMkLst>
        </pc:spChg>
      </pc:sldChg>
      <pc:sldChg chg="modSp mod modClrScheme chgLayout">
        <pc:chgData name="Shabana Riasat (2421073)" userId="S::2421073@student.uwtsd.ac.uk::6735cbd1-4f13-495f-843b-71dccaa7b27b" providerId="AD" clId="Web-{F1BF85E4-C4AA-10D3-A6A1-206602AF458B}" dt="2025-10-15T10:23:54.446" v="80"/>
        <pc:sldMkLst>
          <pc:docMk/>
          <pc:sldMk cId="2230580120" sldId="269"/>
        </pc:sldMkLst>
        <pc:spChg chg="mod ord">
          <ac:chgData name="Shabana Riasat (2421073)" userId="S::2421073@student.uwtsd.ac.uk::6735cbd1-4f13-495f-843b-71dccaa7b27b" providerId="AD" clId="Web-{F1BF85E4-C4AA-10D3-A6A1-206602AF458B}" dt="2025-10-15T10:23:54.446" v="80"/>
          <ac:spMkLst>
            <pc:docMk/>
            <pc:sldMk cId="2230580120" sldId="269"/>
            <ac:spMk id="2" creationId="{D69647FA-47E4-8B6D-1AF6-F2FDA8BBC25D}"/>
          </ac:spMkLst>
        </pc:spChg>
        <pc:spChg chg="mod ord">
          <ac:chgData name="Shabana Riasat (2421073)" userId="S::2421073@student.uwtsd.ac.uk::6735cbd1-4f13-495f-843b-71dccaa7b27b" providerId="AD" clId="Web-{F1BF85E4-C4AA-10D3-A6A1-206602AF458B}" dt="2025-10-15T10:23:54.446" v="80"/>
          <ac:spMkLst>
            <pc:docMk/>
            <pc:sldMk cId="2230580120" sldId="269"/>
            <ac:spMk id="3" creationId="{BF662E98-642F-BC98-0C51-29C06B40D251}"/>
          </ac:spMkLst>
        </pc:spChg>
      </pc:sldChg>
      <pc:sldChg chg="modSp mod modClrScheme chgLayout">
        <pc:chgData name="Shabana Riasat (2421073)" userId="S::2421073@student.uwtsd.ac.uk::6735cbd1-4f13-495f-843b-71dccaa7b27b" providerId="AD" clId="Web-{F1BF85E4-C4AA-10D3-A6A1-206602AF458B}" dt="2025-10-15T10:23:54.446" v="80"/>
        <pc:sldMkLst>
          <pc:docMk/>
          <pc:sldMk cId="944035252" sldId="270"/>
        </pc:sldMkLst>
        <pc:spChg chg="mod ord">
          <ac:chgData name="Shabana Riasat (2421073)" userId="S::2421073@student.uwtsd.ac.uk::6735cbd1-4f13-495f-843b-71dccaa7b27b" providerId="AD" clId="Web-{F1BF85E4-C4AA-10D3-A6A1-206602AF458B}" dt="2025-10-15T10:23:54.446" v="80"/>
          <ac:spMkLst>
            <pc:docMk/>
            <pc:sldMk cId="944035252" sldId="270"/>
            <ac:spMk id="2" creationId="{4029B666-0A4E-9B87-FF94-AA62B0D05003}"/>
          </ac:spMkLst>
        </pc:spChg>
        <pc:spChg chg="mod ord">
          <ac:chgData name="Shabana Riasat (2421073)" userId="S::2421073@student.uwtsd.ac.uk::6735cbd1-4f13-495f-843b-71dccaa7b27b" providerId="AD" clId="Web-{F1BF85E4-C4AA-10D3-A6A1-206602AF458B}" dt="2025-10-15T10:23:54.446" v="80"/>
          <ac:spMkLst>
            <pc:docMk/>
            <pc:sldMk cId="944035252" sldId="270"/>
            <ac:spMk id="3" creationId="{27247CC7-30BD-E0AD-C2E3-C017EF3B1829}"/>
          </ac:spMkLst>
        </pc:spChg>
      </pc:sldChg>
      <pc:sldChg chg="addSp delSp modSp new mod setBg setClrOvrMap">
        <pc:chgData name="Shabana Riasat (2421073)" userId="S::2421073@student.uwtsd.ac.uk::6735cbd1-4f13-495f-843b-71dccaa7b27b" providerId="AD" clId="Web-{F1BF85E4-C4AA-10D3-A6A1-206602AF458B}" dt="2025-10-16T09:42:11.584" v="138"/>
        <pc:sldMkLst>
          <pc:docMk/>
          <pc:sldMk cId="3937534190" sldId="271"/>
        </pc:sldMkLst>
        <pc:spChg chg="add mod">
          <ac:chgData name="Shabana Riasat (2421073)" userId="S::2421073@student.uwtsd.ac.uk::6735cbd1-4f13-495f-843b-71dccaa7b27b" providerId="AD" clId="Web-{F1BF85E4-C4AA-10D3-A6A1-206602AF458B}" dt="2025-10-15T10:29:45.176" v="108" actId="20577"/>
          <ac:spMkLst>
            <pc:docMk/>
            <pc:sldMk cId="3937534190" sldId="271"/>
            <ac:spMk id="31" creationId="{9F632288-086B-5797-9A4B-04AB27F9B50E}"/>
          </ac:spMkLst>
        </pc:spChg>
        <pc:grpChg chg="add">
          <ac:chgData name="Shabana Riasat (2421073)" userId="S::2421073@student.uwtsd.ac.uk::6735cbd1-4f13-495f-843b-71dccaa7b27b" providerId="AD" clId="Web-{F1BF85E4-C4AA-10D3-A6A1-206602AF458B}" dt="2025-10-15T10:27:50.849" v="93"/>
          <ac:grpSpMkLst>
            <pc:docMk/>
            <pc:sldMk cId="3937534190" sldId="271"/>
            <ac:grpSpMk id="34" creationId="{02809643-1A52-4ED2-AA8C-EEF67E927206}"/>
          </ac:grpSpMkLst>
        </pc:grpChg>
        <pc:picChg chg="add mod">
          <ac:chgData name="Shabana Riasat (2421073)" userId="S::2421073@student.uwtsd.ac.uk::6735cbd1-4f13-495f-843b-71dccaa7b27b" providerId="AD" clId="Web-{F1BF85E4-C4AA-10D3-A6A1-206602AF458B}" dt="2025-10-15T10:27:50.849" v="93"/>
          <ac:picMkLst>
            <pc:docMk/>
            <pc:sldMk cId="3937534190" sldId="271"/>
            <ac:picMk id="2" creationId="{AD395583-D7BF-1017-67E8-19385287D280}"/>
          </ac:picMkLst>
        </pc:picChg>
        <pc:inkChg chg="add">
          <ac:chgData name="Shabana Riasat (2421073)" userId="S::2421073@student.uwtsd.ac.uk::6735cbd1-4f13-495f-843b-71dccaa7b27b" providerId="AD" clId="Web-{F1BF85E4-C4AA-10D3-A6A1-206602AF458B}" dt="2025-10-16T09:42:11.584" v="138"/>
          <ac:inkMkLst>
            <pc:docMk/>
            <pc:sldMk cId="3937534190" sldId="271"/>
            <ac:inkMk id="3" creationId="{28AECE6C-8C7D-DFBC-1988-AB8B51102F24}"/>
          </ac:inkMkLst>
        </pc:inkChg>
      </pc:sldChg>
      <pc:sldMasterChg chg="add addSldLayout modSldLayout">
        <pc:chgData name="Shabana Riasat (2421073)" userId="S::2421073@student.uwtsd.ac.uk::6735cbd1-4f13-495f-843b-71dccaa7b27b" providerId="AD" clId="Web-{F1BF85E4-C4AA-10D3-A6A1-206602AF458B}" dt="2025-10-15T10:23:54.446" v="80"/>
        <pc:sldMasterMkLst>
          <pc:docMk/>
          <pc:sldMasterMk cId="896802308" sldId="2147483931"/>
        </pc:sldMasterMkLst>
        <pc:sldLayoutChg chg="add mod replId">
          <pc:chgData name="Shabana Riasat (2421073)" userId="S::2421073@student.uwtsd.ac.uk::6735cbd1-4f13-495f-843b-71dccaa7b27b" providerId="AD" clId="Web-{F1BF85E4-C4AA-10D3-A6A1-206602AF458B}" dt="2025-10-15T10:23:54.446" v="80"/>
          <pc:sldLayoutMkLst>
            <pc:docMk/>
            <pc:sldMasterMk cId="896802308" sldId="2147483931"/>
            <pc:sldLayoutMk cId="796073877" sldId="2147483932"/>
          </pc:sldLayoutMkLst>
        </pc:sldLayoutChg>
        <pc:sldLayoutChg chg="add mod replId">
          <pc:chgData name="Shabana Riasat (2421073)" userId="S::2421073@student.uwtsd.ac.uk::6735cbd1-4f13-495f-843b-71dccaa7b27b" providerId="AD" clId="Web-{F1BF85E4-C4AA-10D3-A6A1-206602AF458B}" dt="2025-10-15T10:23:54.446" v="80"/>
          <pc:sldLayoutMkLst>
            <pc:docMk/>
            <pc:sldMasterMk cId="896802308" sldId="2147483931"/>
            <pc:sldLayoutMk cId="1050670370" sldId="2147483933"/>
          </pc:sldLayoutMkLst>
        </pc:sldLayoutChg>
        <pc:sldLayoutChg chg="add mod replId">
          <pc:chgData name="Shabana Riasat (2421073)" userId="S::2421073@student.uwtsd.ac.uk::6735cbd1-4f13-495f-843b-71dccaa7b27b" providerId="AD" clId="Web-{F1BF85E4-C4AA-10D3-A6A1-206602AF458B}" dt="2025-10-15T10:23:54.446" v="80"/>
          <pc:sldLayoutMkLst>
            <pc:docMk/>
            <pc:sldMasterMk cId="896802308" sldId="2147483931"/>
            <pc:sldLayoutMk cId="1718762078" sldId="2147483934"/>
          </pc:sldLayoutMkLst>
        </pc:sldLayoutChg>
        <pc:sldLayoutChg chg="add mod replId">
          <pc:chgData name="Shabana Riasat (2421073)" userId="S::2421073@student.uwtsd.ac.uk::6735cbd1-4f13-495f-843b-71dccaa7b27b" providerId="AD" clId="Web-{F1BF85E4-C4AA-10D3-A6A1-206602AF458B}" dt="2025-10-15T10:23:54.446" v="80"/>
          <pc:sldLayoutMkLst>
            <pc:docMk/>
            <pc:sldMasterMk cId="896802308" sldId="2147483931"/>
            <pc:sldLayoutMk cId="2291484278" sldId="2147483935"/>
          </pc:sldLayoutMkLst>
        </pc:sldLayoutChg>
        <pc:sldLayoutChg chg="add mod replId">
          <pc:chgData name="Shabana Riasat (2421073)" userId="S::2421073@student.uwtsd.ac.uk::6735cbd1-4f13-495f-843b-71dccaa7b27b" providerId="AD" clId="Web-{F1BF85E4-C4AA-10D3-A6A1-206602AF458B}" dt="2025-10-15T10:23:54.446" v="80"/>
          <pc:sldLayoutMkLst>
            <pc:docMk/>
            <pc:sldMasterMk cId="896802308" sldId="2147483931"/>
            <pc:sldLayoutMk cId="3433472032" sldId="2147483936"/>
          </pc:sldLayoutMkLst>
        </pc:sldLayoutChg>
        <pc:sldLayoutChg chg="add mod replId">
          <pc:chgData name="Shabana Riasat (2421073)" userId="S::2421073@student.uwtsd.ac.uk::6735cbd1-4f13-495f-843b-71dccaa7b27b" providerId="AD" clId="Web-{F1BF85E4-C4AA-10D3-A6A1-206602AF458B}" dt="2025-10-15T10:23:54.446" v="80"/>
          <pc:sldLayoutMkLst>
            <pc:docMk/>
            <pc:sldMasterMk cId="896802308" sldId="2147483931"/>
            <pc:sldLayoutMk cId="3699189519" sldId="2147483937"/>
          </pc:sldLayoutMkLst>
        </pc:sldLayoutChg>
        <pc:sldLayoutChg chg="add mod replId">
          <pc:chgData name="Shabana Riasat (2421073)" userId="S::2421073@student.uwtsd.ac.uk::6735cbd1-4f13-495f-843b-71dccaa7b27b" providerId="AD" clId="Web-{F1BF85E4-C4AA-10D3-A6A1-206602AF458B}" dt="2025-10-15T10:23:54.446" v="80"/>
          <pc:sldLayoutMkLst>
            <pc:docMk/>
            <pc:sldMasterMk cId="896802308" sldId="2147483931"/>
            <pc:sldLayoutMk cId="937985461" sldId="2147483938"/>
          </pc:sldLayoutMkLst>
        </pc:sldLayoutChg>
        <pc:sldLayoutChg chg="add mod replId">
          <pc:chgData name="Shabana Riasat (2421073)" userId="S::2421073@student.uwtsd.ac.uk::6735cbd1-4f13-495f-843b-71dccaa7b27b" providerId="AD" clId="Web-{F1BF85E4-C4AA-10D3-A6A1-206602AF458B}" dt="2025-10-15T10:23:54.446" v="80"/>
          <pc:sldLayoutMkLst>
            <pc:docMk/>
            <pc:sldMasterMk cId="896802308" sldId="2147483931"/>
            <pc:sldLayoutMk cId="3848405455" sldId="2147483939"/>
          </pc:sldLayoutMkLst>
        </pc:sldLayoutChg>
        <pc:sldLayoutChg chg="add mod replId">
          <pc:chgData name="Shabana Riasat (2421073)" userId="S::2421073@student.uwtsd.ac.uk::6735cbd1-4f13-495f-843b-71dccaa7b27b" providerId="AD" clId="Web-{F1BF85E4-C4AA-10D3-A6A1-206602AF458B}" dt="2025-10-15T10:23:54.446" v="80"/>
          <pc:sldLayoutMkLst>
            <pc:docMk/>
            <pc:sldMasterMk cId="896802308" sldId="2147483931"/>
            <pc:sldLayoutMk cId="3122945368" sldId="2147483940"/>
          </pc:sldLayoutMkLst>
        </pc:sldLayoutChg>
        <pc:sldLayoutChg chg="add mod replId">
          <pc:chgData name="Shabana Riasat (2421073)" userId="S::2421073@student.uwtsd.ac.uk::6735cbd1-4f13-495f-843b-71dccaa7b27b" providerId="AD" clId="Web-{F1BF85E4-C4AA-10D3-A6A1-206602AF458B}" dt="2025-10-15T10:23:54.446" v="80"/>
          <pc:sldLayoutMkLst>
            <pc:docMk/>
            <pc:sldMasterMk cId="896802308" sldId="2147483931"/>
            <pc:sldLayoutMk cId="3631321217" sldId="2147483941"/>
          </pc:sldLayoutMkLst>
        </pc:sldLayoutChg>
        <pc:sldLayoutChg chg="add mod replId">
          <pc:chgData name="Shabana Riasat (2421073)" userId="S::2421073@student.uwtsd.ac.uk::6735cbd1-4f13-495f-843b-71dccaa7b27b" providerId="AD" clId="Web-{F1BF85E4-C4AA-10D3-A6A1-206602AF458B}" dt="2025-10-15T10:23:54.446" v="80"/>
          <pc:sldLayoutMkLst>
            <pc:docMk/>
            <pc:sldMasterMk cId="896802308" sldId="2147483931"/>
            <pc:sldLayoutMk cId="1651233761" sldId="2147483942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027AB51-6DE3-4A3D-B0D8-4DD37F27A1C2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070A076-65C9-4D37-8956-EB695B2A6D7C}">
      <dgm:prSet phldrT="[Text]" phldr="0"/>
      <dgm:spPr/>
      <dgm:t>
        <a:bodyPr/>
        <a:lstStyle/>
        <a:p>
          <a:r>
            <a:rPr lang="en-GB" dirty="0">
              <a:latin typeface="Calibri Light" panose="020F0302020204030204"/>
            </a:rPr>
            <a:t>STRENGTHS</a:t>
          </a:r>
          <a:endParaRPr lang="en-GB" dirty="0"/>
        </a:p>
      </dgm:t>
    </dgm:pt>
    <dgm:pt modelId="{A87FBDD5-7BE8-4481-B592-FB4B3C1C5CCD}" type="parTrans" cxnId="{8B88D7A0-300F-49C2-BBAC-4A6447331747}">
      <dgm:prSet/>
      <dgm:spPr/>
      <dgm:t>
        <a:bodyPr/>
        <a:lstStyle/>
        <a:p>
          <a:endParaRPr lang="en-GB"/>
        </a:p>
      </dgm:t>
    </dgm:pt>
    <dgm:pt modelId="{6AB3745A-4519-45B1-8F42-8AAFB07BAE58}" type="sibTrans" cxnId="{8B88D7A0-300F-49C2-BBAC-4A6447331747}">
      <dgm:prSet/>
      <dgm:spPr/>
      <dgm:t>
        <a:bodyPr/>
        <a:lstStyle/>
        <a:p>
          <a:endParaRPr lang="en-GB"/>
        </a:p>
      </dgm:t>
    </dgm:pt>
    <dgm:pt modelId="{0B241E2C-C8C6-4ABB-A19B-0DE4C57852E1}">
      <dgm:prSet phldrT="[Text]" phldr="0"/>
      <dgm:spPr/>
      <dgm:t>
        <a:bodyPr/>
        <a:lstStyle/>
        <a:p>
          <a:r>
            <a:rPr lang="en-GB" dirty="0">
              <a:latin typeface="Calibri Light" panose="020F0302020204030204"/>
            </a:rPr>
            <a:t>WEAKNESSES</a:t>
          </a:r>
          <a:endParaRPr lang="en-GB" dirty="0"/>
        </a:p>
      </dgm:t>
    </dgm:pt>
    <dgm:pt modelId="{B2EA1AEC-19DD-44E8-9765-939F87FAD3C3}" type="parTrans" cxnId="{CFA7E88A-AFBB-4F4B-9DD5-EE56B8BCC9C3}">
      <dgm:prSet/>
      <dgm:spPr/>
      <dgm:t>
        <a:bodyPr/>
        <a:lstStyle/>
        <a:p>
          <a:endParaRPr lang="en-GB"/>
        </a:p>
      </dgm:t>
    </dgm:pt>
    <dgm:pt modelId="{9432BB5A-0C80-4D99-ADF0-819CBA79869D}" type="sibTrans" cxnId="{CFA7E88A-AFBB-4F4B-9DD5-EE56B8BCC9C3}">
      <dgm:prSet/>
      <dgm:spPr/>
      <dgm:t>
        <a:bodyPr/>
        <a:lstStyle/>
        <a:p>
          <a:endParaRPr lang="en-GB"/>
        </a:p>
      </dgm:t>
    </dgm:pt>
    <dgm:pt modelId="{45C2854C-1850-4F04-AE7A-4E9947FD0B2E}">
      <dgm:prSet phldrT="[Text]" phldr="0"/>
      <dgm:spPr/>
      <dgm:t>
        <a:bodyPr/>
        <a:lstStyle/>
        <a:p>
          <a:r>
            <a:rPr lang="en-GB" dirty="0">
              <a:latin typeface="Calibri Light" panose="020F0302020204030204"/>
            </a:rPr>
            <a:t>OPPORTUNITIES</a:t>
          </a:r>
          <a:endParaRPr lang="en-GB" dirty="0"/>
        </a:p>
      </dgm:t>
    </dgm:pt>
    <dgm:pt modelId="{5F5253E7-F63F-4F60-A42E-98B1864F09B2}" type="parTrans" cxnId="{41F2D645-7BF3-4D07-BCEE-BC45C99DAD52}">
      <dgm:prSet/>
      <dgm:spPr/>
      <dgm:t>
        <a:bodyPr/>
        <a:lstStyle/>
        <a:p>
          <a:endParaRPr lang="en-GB"/>
        </a:p>
      </dgm:t>
    </dgm:pt>
    <dgm:pt modelId="{DB61308A-1BE5-4FB5-891A-815D9BE99897}" type="sibTrans" cxnId="{41F2D645-7BF3-4D07-BCEE-BC45C99DAD52}">
      <dgm:prSet/>
      <dgm:spPr/>
      <dgm:t>
        <a:bodyPr/>
        <a:lstStyle/>
        <a:p>
          <a:endParaRPr lang="en-GB"/>
        </a:p>
      </dgm:t>
    </dgm:pt>
    <dgm:pt modelId="{9CEDC0A5-5659-4076-949E-3BAE50910D98}">
      <dgm:prSet phldrT="[Text]" phldr="0"/>
      <dgm:spPr/>
      <dgm:t>
        <a:bodyPr/>
        <a:lstStyle/>
        <a:p>
          <a:r>
            <a:rPr lang="en-GB" dirty="0">
              <a:latin typeface="Calibri Light" panose="020F0302020204030204"/>
            </a:rPr>
            <a:t>THREATS</a:t>
          </a:r>
          <a:endParaRPr lang="en-GB" dirty="0"/>
        </a:p>
      </dgm:t>
    </dgm:pt>
    <dgm:pt modelId="{BC46C97C-6E05-4334-A396-001ECB077E02}" type="parTrans" cxnId="{0D233D02-979B-4BEF-9DBB-0D865E0AADF9}">
      <dgm:prSet/>
      <dgm:spPr/>
      <dgm:t>
        <a:bodyPr/>
        <a:lstStyle/>
        <a:p>
          <a:endParaRPr lang="en-GB"/>
        </a:p>
      </dgm:t>
    </dgm:pt>
    <dgm:pt modelId="{5C9D2730-4336-4644-B336-71D0D67AABC7}" type="sibTrans" cxnId="{0D233D02-979B-4BEF-9DBB-0D865E0AADF9}">
      <dgm:prSet/>
      <dgm:spPr/>
      <dgm:t>
        <a:bodyPr/>
        <a:lstStyle/>
        <a:p>
          <a:endParaRPr lang="en-GB"/>
        </a:p>
      </dgm:t>
    </dgm:pt>
    <dgm:pt modelId="{47CDA3C1-0A1A-4496-9FB3-3A4F9D5E14DA}" type="pres">
      <dgm:prSet presAssocID="{5027AB51-6DE3-4A3D-B0D8-4DD37F27A1C2}" presName="Name0" presStyleCnt="0">
        <dgm:presLayoutVars>
          <dgm:dir/>
          <dgm:resizeHandles val="exact"/>
        </dgm:presLayoutVars>
      </dgm:prSet>
      <dgm:spPr/>
    </dgm:pt>
    <dgm:pt modelId="{DA8B13A7-9AC3-4C7A-8A1F-40603C7365FC}" type="pres">
      <dgm:prSet presAssocID="{3070A076-65C9-4D37-8956-EB695B2A6D7C}" presName="Name5" presStyleLbl="vennNode1" presStyleIdx="0" presStyleCnt="4">
        <dgm:presLayoutVars>
          <dgm:bulletEnabled val="1"/>
        </dgm:presLayoutVars>
      </dgm:prSet>
      <dgm:spPr/>
    </dgm:pt>
    <dgm:pt modelId="{0A66C1EB-121C-4580-B074-68914A56D0B7}" type="pres">
      <dgm:prSet presAssocID="{6AB3745A-4519-45B1-8F42-8AAFB07BAE58}" presName="space" presStyleCnt="0"/>
      <dgm:spPr/>
    </dgm:pt>
    <dgm:pt modelId="{99682A99-41A7-4D8B-B011-20DFF297586F}" type="pres">
      <dgm:prSet presAssocID="{0B241E2C-C8C6-4ABB-A19B-0DE4C57852E1}" presName="Name5" presStyleLbl="vennNode1" presStyleIdx="1" presStyleCnt="4">
        <dgm:presLayoutVars>
          <dgm:bulletEnabled val="1"/>
        </dgm:presLayoutVars>
      </dgm:prSet>
      <dgm:spPr/>
    </dgm:pt>
    <dgm:pt modelId="{4C005948-D74D-4340-9F70-9AA563E18E20}" type="pres">
      <dgm:prSet presAssocID="{9432BB5A-0C80-4D99-ADF0-819CBA79869D}" presName="space" presStyleCnt="0"/>
      <dgm:spPr/>
    </dgm:pt>
    <dgm:pt modelId="{F6824EB9-4E01-4FF5-8192-7256D334743E}" type="pres">
      <dgm:prSet presAssocID="{45C2854C-1850-4F04-AE7A-4E9947FD0B2E}" presName="Name5" presStyleLbl="vennNode1" presStyleIdx="2" presStyleCnt="4">
        <dgm:presLayoutVars>
          <dgm:bulletEnabled val="1"/>
        </dgm:presLayoutVars>
      </dgm:prSet>
      <dgm:spPr/>
    </dgm:pt>
    <dgm:pt modelId="{D2D6DC4C-C1FA-478B-92D1-0B0E280BCD42}" type="pres">
      <dgm:prSet presAssocID="{DB61308A-1BE5-4FB5-891A-815D9BE99897}" presName="space" presStyleCnt="0"/>
      <dgm:spPr/>
    </dgm:pt>
    <dgm:pt modelId="{F4544E0E-1F95-49A5-9171-23B4B064D89C}" type="pres">
      <dgm:prSet presAssocID="{9CEDC0A5-5659-4076-949E-3BAE50910D98}" presName="Name5" presStyleLbl="vennNode1" presStyleIdx="3" presStyleCnt="4">
        <dgm:presLayoutVars>
          <dgm:bulletEnabled val="1"/>
        </dgm:presLayoutVars>
      </dgm:prSet>
      <dgm:spPr/>
    </dgm:pt>
  </dgm:ptLst>
  <dgm:cxnLst>
    <dgm:cxn modelId="{0D233D02-979B-4BEF-9DBB-0D865E0AADF9}" srcId="{5027AB51-6DE3-4A3D-B0D8-4DD37F27A1C2}" destId="{9CEDC0A5-5659-4076-949E-3BAE50910D98}" srcOrd="3" destOrd="0" parTransId="{BC46C97C-6E05-4334-A396-001ECB077E02}" sibTransId="{5C9D2730-4336-4644-B336-71D0D67AABC7}"/>
    <dgm:cxn modelId="{26700F45-B907-4592-ABED-56C2A2DE9B89}" type="presOf" srcId="{45C2854C-1850-4F04-AE7A-4E9947FD0B2E}" destId="{F6824EB9-4E01-4FF5-8192-7256D334743E}" srcOrd="0" destOrd="0" presId="urn:microsoft.com/office/officeart/2005/8/layout/venn3"/>
    <dgm:cxn modelId="{41F2D645-7BF3-4D07-BCEE-BC45C99DAD52}" srcId="{5027AB51-6DE3-4A3D-B0D8-4DD37F27A1C2}" destId="{45C2854C-1850-4F04-AE7A-4E9947FD0B2E}" srcOrd="2" destOrd="0" parTransId="{5F5253E7-F63F-4F60-A42E-98B1864F09B2}" sibTransId="{DB61308A-1BE5-4FB5-891A-815D9BE99897}"/>
    <dgm:cxn modelId="{C776756F-845B-40C3-B7B0-717F739D9F80}" type="presOf" srcId="{3070A076-65C9-4D37-8956-EB695B2A6D7C}" destId="{DA8B13A7-9AC3-4C7A-8A1F-40603C7365FC}" srcOrd="0" destOrd="0" presId="urn:microsoft.com/office/officeart/2005/8/layout/venn3"/>
    <dgm:cxn modelId="{F20D4B7C-449C-40CF-9A08-24C1C193E616}" type="presOf" srcId="{5027AB51-6DE3-4A3D-B0D8-4DD37F27A1C2}" destId="{47CDA3C1-0A1A-4496-9FB3-3A4F9D5E14DA}" srcOrd="0" destOrd="0" presId="urn:microsoft.com/office/officeart/2005/8/layout/venn3"/>
    <dgm:cxn modelId="{FE83817E-65FD-40E8-B7AE-7EB98CB2CFCD}" type="presOf" srcId="{0B241E2C-C8C6-4ABB-A19B-0DE4C57852E1}" destId="{99682A99-41A7-4D8B-B011-20DFF297586F}" srcOrd="0" destOrd="0" presId="urn:microsoft.com/office/officeart/2005/8/layout/venn3"/>
    <dgm:cxn modelId="{CFA7E88A-AFBB-4F4B-9DD5-EE56B8BCC9C3}" srcId="{5027AB51-6DE3-4A3D-B0D8-4DD37F27A1C2}" destId="{0B241E2C-C8C6-4ABB-A19B-0DE4C57852E1}" srcOrd="1" destOrd="0" parTransId="{B2EA1AEC-19DD-44E8-9765-939F87FAD3C3}" sibTransId="{9432BB5A-0C80-4D99-ADF0-819CBA79869D}"/>
    <dgm:cxn modelId="{8B88D7A0-300F-49C2-BBAC-4A6447331747}" srcId="{5027AB51-6DE3-4A3D-B0D8-4DD37F27A1C2}" destId="{3070A076-65C9-4D37-8956-EB695B2A6D7C}" srcOrd="0" destOrd="0" parTransId="{A87FBDD5-7BE8-4481-B592-FB4B3C1C5CCD}" sibTransId="{6AB3745A-4519-45B1-8F42-8AAFB07BAE58}"/>
    <dgm:cxn modelId="{28285BAF-528F-42DB-AAD2-F47938BF45BC}" type="presOf" srcId="{9CEDC0A5-5659-4076-949E-3BAE50910D98}" destId="{F4544E0E-1F95-49A5-9171-23B4B064D89C}" srcOrd="0" destOrd="0" presId="urn:microsoft.com/office/officeart/2005/8/layout/venn3"/>
    <dgm:cxn modelId="{6327A9EA-1157-49BA-AE0F-1857896211DC}" type="presParOf" srcId="{47CDA3C1-0A1A-4496-9FB3-3A4F9D5E14DA}" destId="{DA8B13A7-9AC3-4C7A-8A1F-40603C7365FC}" srcOrd="0" destOrd="0" presId="urn:microsoft.com/office/officeart/2005/8/layout/venn3"/>
    <dgm:cxn modelId="{BFDA095E-195E-4256-9DC3-50C2989405A4}" type="presParOf" srcId="{47CDA3C1-0A1A-4496-9FB3-3A4F9D5E14DA}" destId="{0A66C1EB-121C-4580-B074-68914A56D0B7}" srcOrd="1" destOrd="0" presId="urn:microsoft.com/office/officeart/2005/8/layout/venn3"/>
    <dgm:cxn modelId="{04911288-7F6E-4842-95CE-FFDD8759D627}" type="presParOf" srcId="{47CDA3C1-0A1A-4496-9FB3-3A4F9D5E14DA}" destId="{99682A99-41A7-4D8B-B011-20DFF297586F}" srcOrd="2" destOrd="0" presId="urn:microsoft.com/office/officeart/2005/8/layout/venn3"/>
    <dgm:cxn modelId="{2B8EDDFE-3EEE-4D86-BA6C-105D5F253418}" type="presParOf" srcId="{47CDA3C1-0A1A-4496-9FB3-3A4F9D5E14DA}" destId="{4C005948-D74D-4340-9F70-9AA563E18E20}" srcOrd="3" destOrd="0" presId="urn:microsoft.com/office/officeart/2005/8/layout/venn3"/>
    <dgm:cxn modelId="{7739627E-1071-4945-AC96-E55B0B3AB5A4}" type="presParOf" srcId="{47CDA3C1-0A1A-4496-9FB3-3A4F9D5E14DA}" destId="{F6824EB9-4E01-4FF5-8192-7256D334743E}" srcOrd="4" destOrd="0" presId="urn:microsoft.com/office/officeart/2005/8/layout/venn3"/>
    <dgm:cxn modelId="{E62779A2-D8C6-4157-A852-47A07E8B66E2}" type="presParOf" srcId="{47CDA3C1-0A1A-4496-9FB3-3A4F9D5E14DA}" destId="{D2D6DC4C-C1FA-478B-92D1-0B0E280BCD42}" srcOrd="5" destOrd="0" presId="urn:microsoft.com/office/officeart/2005/8/layout/venn3"/>
    <dgm:cxn modelId="{5A8C091B-B3A8-412E-AF5C-987091DCC627}" type="presParOf" srcId="{47CDA3C1-0A1A-4496-9FB3-3A4F9D5E14DA}" destId="{F4544E0E-1F95-49A5-9171-23B4B064D89C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F55674F-41CC-4143-B49A-B2063BAE5B0A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048730A-7DDC-4636-8A55-9EBFC1E4E0A3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LEVERAGING STRENGHTS</a:t>
          </a:r>
          <a:endParaRPr lang="en-GB" dirty="0"/>
        </a:p>
      </dgm:t>
    </dgm:pt>
    <dgm:pt modelId="{90878D6C-7C52-41A5-B959-8BFA1F498DEB}" type="parTrans" cxnId="{E9386D66-D524-4A94-8B97-EE7D10A0002E}">
      <dgm:prSet/>
      <dgm:spPr/>
      <dgm:t>
        <a:bodyPr/>
        <a:lstStyle/>
        <a:p>
          <a:endParaRPr lang="en-GB"/>
        </a:p>
      </dgm:t>
    </dgm:pt>
    <dgm:pt modelId="{1BB7D8B8-09C5-4796-976B-6B4EB51EEB85}" type="sibTrans" cxnId="{E9386D66-D524-4A94-8B97-EE7D10A0002E}">
      <dgm:prSet/>
      <dgm:spPr/>
      <dgm:t>
        <a:bodyPr/>
        <a:lstStyle/>
        <a:p>
          <a:endParaRPr lang="en-GB"/>
        </a:p>
      </dgm:t>
    </dgm:pt>
    <dgm:pt modelId="{B3DC0CAA-DA29-406C-864B-BD237C326BFE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Utilize Communication skills.</a:t>
          </a:r>
          <a:endParaRPr lang="en-GB" dirty="0"/>
        </a:p>
      </dgm:t>
    </dgm:pt>
    <dgm:pt modelId="{C2B1DCEF-CC9A-4EA7-90C5-A3190CFD5025}" type="parTrans" cxnId="{A3B5FCDE-7719-4C70-8567-39FEF4535BB0}">
      <dgm:prSet/>
      <dgm:spPr/>
      <dgm:t>
        <a:bodyPr/>
        <a:lstStyle/>
        <a:p>
          <a:endParaRPr lang="en-GB"/>
        </a:p>
      </dgm:t>
    </dgm:pt>
    <dgm:pt modelId="{69E94851-413A-4CC6-ACAD-5F8796859E26}" type="sibTrans" cxnId="{A3B5FCDE-7719-4C70-8567-39FEF4535BB0}">
      <dgm:prSet/>
      <dgm:spPr/>
      <dgm:t>
        <a:bodyPr/>
        <a:lstStyle/>
        <a:p>
          <a:endParaRPr lang="en-GB"/>
        </a:p>
      </dgm:t>
    </dgm:pt>
    <dgm:pt modelId="{7892B97D-9F5C-44FA-A1C5-401017C6F50E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Empathy and compassion.</a:t>
          </a:r>
          <a:endParaRPr lang="en-GB" dirty="0"/>
        </a:p>
      </dgm:t>
    </dgm:pt>
    <dgm:pt modelId="{18273084-7D2F-41B0-A037-1C9BEBCEF1F9}" type="parTrans" cxnId="{73EF651B-3020-460A-A71E-F278B7376E0B}">
      <dgm:prSet/>
      <dgm:spPr/>
      <dgm:t>
        <a:bodyPr/>
        <a:lstStyle/>
        <a:p>
          <a:endParaRPr lang="en-GB"/>
        </a:p>
      </dgm:t>
    </dgm:pt>
    <dgm:pt modelId="{7A1FED9B-8E9F-4116-8F4D-F4D07C06592A}" type="sibTrans" cxnId="{73EF651B-3020-460A-A71E-F278B7376E0B}">
      <dgm:prSet/>
      <dgm:spPr/>
      <dgm:t>
        <a:bodyPr/>
        <a:lstStyle/>
        <a:p>
          <a:endParaRPr lang="en-GB"/>
        </a:p>
      </dgm:t>
    </dgm:pt>
    <dgm:pt modelId="{5480EBB4-3069-4857-8CC8-D5AFD31AB7E0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OVERCOME WEAKNESSES</a:t>
          </a:r>
          <a:endParaRPr lang="en-GB" dirty="0"/>
        </a:p>
      </dgm:t>
    </dgm:pt>
    <dgm:pt modelId="{04D808B5-3429-4CF0-983E-513F31A036F5}" type="parTrans" cxnId="{A7EB8B0E-234E-495F-84B2-C1F9AF604448}">
      <dgm:prSet/>
      <dgm:spPr/>
      <dgm:t>
        <a:bodyPr/>
        <a:lstStyle/>
        <a:p>
          <a:endParaRPr lang="en-GB"/>
        </a:p>
      </dgm:t>
    </dgm:pt>
    <dgm:pt modelId="{64C3294C-2A8A-4BD2-AEAB-F6ED794D866C}" type="sibTrans" cxnId="{A7EB8B0E-234E-495F-84B2-C1F9AF604448}">
      <dgm:prSet/>
      <dgm:spPr/>
      <dgm:t>
        <a:bodyPr/>
        <a:lstStyle/>
        <a:p>
          <a:endParaRPr lang="en-GB"/>
        </a:p>
      </dgm:t>
    </dgm:pt>
    <dgm:pt modelId="{998E8122-267E-4892-973A-034408F9DA24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Limited career progression.</a:t>
          </a:r>
          <a:endParaRPr lang="en-GB" dirty="0"/>
        </a:p>
      </dgm:t>
    </dgm:pt>
    <dgm:pt modelId="{CEAC3C54-C6CD-49AD-8CA8-44A88C324398}" type="parTrans" cxnId="{737F92EF-F78D-412D-89FD-E73181F4D9CA}">
      <dgm:prSet/>
      <dgm:spPr/>
      <dgm:t>
        <a:bodyPr/>
        <a:lstStyle/>
        <a:p>
          <a:endParaRPr lang="en-GB"/>
        </a:p>
      </dgm:t>
    </dgm:pt>
    <dgm:pt modelId="{9EC9F059-C174-4490-AB2A-C06F91DC8756}" type="sibTrans" cxnId="{737F92EF-F78D-412D-89FD-E73181F4D9CA}">
      <dgm:prSet/>
      <dgm:spPr/>
      <dgm:t>
        <a:bodyPr/>
        <a:lstStyle/>
        <a:p>
          <a:endParaRPr lang="en-GB"/>
        </a:p>
      </dgm:t>
    </dgm:pt>
    <dgm:pt modelId="{570F6205-8958-4619-9483-49F40CA3B4D5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Emotional demands.</a:t>
          </a:r>
          <a:endParaRPr lang="en-GB" dirty="0"/>
        </a:p>
      </dgm:t>
    </dgm:pt>
    <dgm:pt modelId="{776A5F46-41BA-476C-9550-4C8ABCCD82DF}" type="parTrans" cxnId="{BEC1B23B-0F44-43B4-9241-482C09ACF5FF}">
      <dgm:prSet/>
      <dgm:spPr/>
      <dgm:t>
        <a:bodyPr/>
        <a:lstStyle/>
        <a:p>
          <a:endParaRPr lang="en-GB"/>
        </a:p>
      </dgm:t>
    </dgm:pt>
    <dgm:pt modelId="{45E14694-E375-4073-98DD-3685010C5294}" type="sibTrans" cxnId="{BEC1B23B-0F44-43B4-9241-482C09ACF5FF}">
      <dgm:prSet/>
      <dgm:spPr/>
      <dgm:t>
        <a:bodyPr/>
        <a:lstStyle/>
        <a:p>
          <a:endParaRPr lang="en-GB"/>
        </a:p>
      </dgm:t>
    </dgm:pt>
    <dgm:pt modelId="{0EA2D7B2-664C-4195-A960-CB981447CA2E}">
      <dgm:prSet phldrT="[Text]" phldr="0" custT="1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MINIMISE THREATS</a:t>
          </a:r>
          <a:endParaRPr lang="en-GB" dirty="0"/>
        </a:p>
      </dgm:t>
    </dgm:pt>
    <dgm:pt modelId="{DBBCD5E5-5FEC-4559-80AC-A99139471022}" type="parTrans" cxnId="{DF9AAAB7-8604-47D6-A7E9-3E44433E9C41}">
      <dgm:prSet/>
      <dgm:spPr/>
      <dgm:t>
        <a:bodyPr/>
        <a:lstStyle/>
        <a:p>
          <a:endParaRPr lang="en-GB"/>
        </a:p>
      </dgm:t>
    </dgm:pt>
    <dgm:pt modelId="{75BD18B4-251F-48CC-80D5-2765A7B2751F}" type="sibTrans" cxnId="{DF9AAAB7-8604-47D6-A7E9-3E44433E9C41}">
      <dgm:prSet/>
      <dgm:spPr/>
      <dgm:t>
        <a:bodyPr/>
        <a:lstStyle/>
        <a:p>
          <a:endParaRPr lang="en-GB"/>
        </a:p>
      </dgm:t>
    </dgm:pt>
    <dgm:pt modelId="{9AD67E0D-F54A-478E-9784-43BC2BD7560F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Job insecurity.</a:t>
          </a:r>
          <a:endParaRPr lang="en-GB" dirty="0"/>
        </a:p>
      </dgm:t>
    </dgm:pt>
    <dgm:pt modelId="{A2979020-D73F-49CB-8631-075A3A0930B3}" type="parTrans" cxnId="{6E356061-6B42-4515-98DD-DDE7D28ACB11}">
      <dgm:prSet/>
      <dgm:spPr/>
      <dgm:t>
        <a:bodyPr/>
        <a:lstStyle/>
        <a:p>
          <a:endParaRPr lang="en-GB"/>
        </a:p>
      </dgm:t>
    </dgm:pt>
    <dgm:pt modelId="{D7FB373B-0444-4D7F-B365-9401952E5384}" type="sibTrans" cxnId="{6E356061-6B42-4515-98DD-DDE7D28ACB11}">
      <dgm:prSet/>
      <dgm:spPr/>
      <dgm:t>
        <a:bodyPr/>
        <a:lstStyle/>
        <a:p>
          <a:endParaRPr lang="en-GB"/>
        </a:p>
      </dgm:t>
    </dgm:pt>
    <dgm:pt modelId="{F2DB31CF-635A-48EB-AE31-5F840EE0AEDB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Physical and mental health.</a:t>
          </a:r>
          <a:endParaRPr lang="en-GB" dirty="0"/>
        </a:p>
      </dgm:t>
    </dgm:pt>
    <dgm:pt modelId="{0A2BCF7F-6E62-4C29-9B13-3A1361E371E3}" type="parTrans" cxnId="{431FF83B-6118-4943-98AB-F9F41C74DA4E}">
      <dgm:prSet/>
      <dgm:spPr/>
      <dgm:t>
        <a:bodyPr/>
        <a:lstStyle/>
        <a:p>
          <a:endParaRPr lang="en-GB"/>
        </a:p>
      </dgm:t>
    </dgm:pt>
    <dgm:pt modelId="{0B4CEF53-8FBC-4EA8-A31C-B9CF62FFE505}" type="sibTrans" cxnId="{431FF83B-6118-4943-98AB-F9F41C74DA4E}">
      <dgm:prSet/>
      <dgm:spPr/>
      <dgm:t>
        <a:bodyPr/>
        <a:lstStyle/>
        <a:p>
          <a:endParaRPr lang="en-GB"/>
        </a:p>
      </dgm:t>
    </dgm:pt>
    <dgm:pt modelId="{05EE5BC2-EC38-45C3-A8A7-3D10B66043F2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Problem solving.</a:t>
          </a:r>
        </a:p>
      </dgm:t>
    </dgm:pt>
    <dgm:pt modelId="{D192F71C-4682-4D74-9478-FEE25E96BF81}" type="parTrans" cxnId="{09E65CB7-E4DB-4F92-9D39-8FA44BC64AB2}">
      <dgm:prSet/>
      <dgm:spPr/>
    </dgm:pt>
    <dgm:pt modelId="{24E33DCE-0363-4269-A25E-D32CC26654DD}" type="sibTrans" cxnId="{09E65CB7-E4DB-4F92-9D39-8FA44BC64AB2}">
      <dgm:prSet/>
      <dgm:spPr/>
    </dgm:pt>
    <dgm:pt modelId="{42CF12F4-FF83-4961-AE53-64E51870C7DF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Attention to detail.</a:t>
          </a:r>
        </a:p>
      </dgm:t>
    </dgm:pt>
    <dgm:pt modelId="{B39237D4-F27D-44E7-A3BC-321B55B45B42}" type="parTrans" cxnId="{02368694-01EC-4355-8A4B-BE19FA848685}">
      <dgm:prSet/>
      <dgm:spPr/>
    </dgm:pt>
    <dgm:pt modelId="{0B538393-FB04-4519-9FBC-46FA91925178}" type="sibTrans" cxnId="{02368694-01EC-4355-8A4B-BE19FA848685}">
      <dgm:prSet/>
      <dgm:spPr/>
    </dgm:pt>
    <dgm:pt modelId="{44B191D3-4C9B-43F3-8FA3-9C81D90385B1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Physical demands.</a:t>
          </a:r>
        </a:p>
      </dgm:t>
    </dgm:pt>
    <dgm:pt modelId="{80695A24-0D63-4EA6-B9E9-D97CF8A94F1F}" type="parTrans" cxnId="{D18963F2-8650-4D7C-826F-3FB56875F7AD}">
      <dgm:prSet/>
      <dgm:spPr/>
    </dgm:pt>
    <dgm:pt modelId="{4A0A68BA-56E1-4353-824D-949F385B1F7C}" type="sibTrans" cxnId="{D18963F2-8650-4D7C-826F-3FB56875F7AD}">
      <dgm:prSet/>
      <dgm:spPr/>
    </dgm:pt>
    <dgm:pt modelId="{B0947EE7-3CDD-4973-B454-2C4AD9CA73EB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Limited transferable skills.</a:t>
          </a:r>
        </a:p>
      </dgm:t>
    </dgm:pt>
    <dgm:pt modelId="{14494BA2-3A3E-40C4-8D36-A280E8EA9EB2}" type="parTrans" cxnId="{BBDAF14C-6FE0-44C3-BFE9-31F28BE9E845}">
      <dgm:prSet/>
      <dgm:spPr/>
    </dgm:pt>
    <dgm:pt modelId="{5C4DDA89-EC1E-4EBD-A935-9526D8E8084A}" type="sibTrans" cxnId="{BBDAF14C-6FE0-44C3-BFE9-31F28BE9E845}">
      <dgm:prSet/>
      <dgm:spPr/>
    </dgm:pt>
    <dgm:pt modelId="{9FD5CDC9-900C-4A58-AB47-26A10257C4C6}">
      <dgm:prSet phldr="0"/>
      <dgm:spPr/>
      <dgm:t>
        <a:bodyPr/>
        <a:lstStyle/>
        <a:p>
          <a:endParaRPr lang="en-GB" sz="1800" dirty="0">
            <a:latin typeface="Calibri Light" panose="020F0302020204030204"/>
          </a:endParaRPr>
        </a:p>
      </dgm:t>
    </dgm:pt>
    <dgm:pt modelId="{37505373-F708-4E17-B037-FB10EEE1F784}" type="parTrans" cxnId="{27811D6F-125E-48A5-AB93-006A6D6DBEDF}">
      <dgm:prSet/>
      <dgm:spPr/>
    </dgm:pt>
    <dgm:pt modelId="{1D82CE4A-9461-44F1-BB53-B5A1C1C0CC80}" type="sibTrans" cxnId="{27811D6F-125E-48A5-AB93-006A6D6DBEDF}">
      <dgm:prSet/>
      <dgm:spPr/>
    </dgm:pt>
    <dgm:pt modelId="{B470D4AC-1A2A-4157-B599-40BDB8751F28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Burnout.</a:t>
          </a:r>
        </a:p>
      </dgm:t>
    </dgm:pt>
    <dgm:pt modelId="{5A9FE187-5761-4FD1-A99E-C1305CE7C5DF}" type="parTrans" cxnId="{611828D9-D228-4131-85E2-D9C5AA3663BF}">
      <dgm:prSet/>
      <dgm:spPr/>
    </dgm:pt>
    <dgm:pt modelId="{61180AF4-BCF1-4954-A298-EAAA42B75E86}" type="sibTrans" cxnId="{611828D9-D228-4131-85E2-D9C5AA3663BF}">
      <dgm:prSet/>
      <dgm:spPr/>
    </dgm:pt>
    <dgm:pt modelId="{5DC444A6-F288-4CF0-B862-14786DD73C11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Limited job opportunities.</a:t>
          </a:r>
        </a:p>
      </dgm:t>
    </dgm:pt>
    <dgm:pt modelId="{CC80373E-A9AF-48A2-A37D-F7CA47A578D4}" type="parTrans" cxnId="{5F76496F-4208-4863-8D42-F570E8420B5D}">
      <dgm:prSet/>
      <dgm:spPr/>
    </dgm:pt>
    <dgm:pt modelId="{8C23A60D-63F8-4F0B-9310-3B3F3947E04C}" type="sibTrans" cxnId="{5F76496F-4208-4863-8D42-F570E8420B5D}">
      <dgm:prSet/>
      <dgm:spPr/>
    </dgm:pt>
    <dgm:pt modelId="{CBC6C932-771D-4627-81CD-31C12EA36F54}" type="pres">
      <dgm:prSet presAssocID="{9F55674F-41CC-4143-B49A-B2063BAE5B0A}" presName="Name0" presStyleCnt="0">
        <dgm:presLayoutVars>
          <dgm:dir/>
          <dgm:animLvl val="lvl"/>
          <dgm:resizeHandles val="exact"/>
        </dgm:presLayoutVars>
      </dgm:prSet>
      <dgm:spPr/>
    </dgm:pt>
    <dgm:pt modelId="{A4534AA8-FF72-4164-A806-10D7DA546403}" type="pres">
      <dgm:prSet presAssocID="{3048730A-7DDC-4636-8A55-9EBFC1E4E0A3}" presName="composite" presStyleCnt="0"/>
      <dgm:spPr/>
    </dgm:pt>
    <dgm:pt modelId="{12F13C8C-AD47-4B82-A552-0F76C0CF38E8}" type="pres">
      <dgm:prSet presAssocID="{3048730A-7DDC-4636-8A55-9EBFC1E4E0A3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F6C99B94-CAC0-4C74-A63E-EB2BBB515656}" type="pres">
      <dgm:prSet presAssocID="{3048730A-7DDC-4636-8A55-9EBFC1E4E0A3}" presName="desTx" presStyleLbl="alignAccFollowNode1" presStyleIdx="0" presStyleCnt="3">
        <dgm:presLayoutVars>
          <dgm:bulletEnabled val="1"/>
        </dgm:presLayoutVars>
      </dgm:prSet>
      <dgm:spPr/>
    </dgm:pt>
    <dgm:pt modelId="{22BDBA22-3200-4F83-BA8F-607EAFCE0B74}" type="pres">
      <dgm:prSet presAssocID="{1BB7D8B8-09C5-4796-976B-6B4EB51EEB85}" presName="space" presStyleCnt="0"/>
      <dgm:spPr/>
    </dgm:pt>
    <dgm:pt modelId="{D51DD6E6-4EA8-4B6A-9094-5091C5989650}" type="pres">
      <dgm:prSet presAssocID="{5480EBB4-3069-4857-8CC8-D5AFD31AB7E0}" presName="composite" presStyleCnt="0"/>
      <dgm:spPr/>
    </dgm:pt>
    <dgm:pt modelId="{5DC66C1B-150F-43CE-9DAC-C7A1E4F1CC64}" type="pres">
      <dgm:prSet presAssocID="{5480EBB4-3069-4857-8CC8-D5AFD31AB7E0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5BA297EF-4BC4-463C-9B20-2CC57B4BBDCD}" type="pres">
      <dgm:prSet presAssocID="{5480EBB4-3069-4857-8CC8-D5AFD31AB7E0}" presName="desTx" presStyleLbl="alignAccFollowNode1" presStyleIdx="1" presStyleCnt="3">
        <dgm:presLayoutVars>
          <dgm:bulletEnabled val="1"/>
        </dgm:presLayoutVars>
      </dgm:prSet>
      <dgm:spPr/>
    </dgm:pt>
    <dgm:pt modelId="{0D984997-51B6-4A09-9643-49ECBCD4381C}" type="pres">
      <dgm:prSet presAssocID="{64C3294C-2A8A-4BD2-AEAB-F6ED794D866C}" presName="space" presStyleCnt="0"/>
      <dgm:spPr/>
    </dgm:pt>
    <dgm:pt modelId="{3C7BF962-A8A5-4354-95C4-4ED7E1B3AAAA}" type="pres">
      <dgm:prSet presAssocID="{0EA2D7B2-664C-4195-A960-CB981447CA2E}" presName="composite" presStyleCnt="0"/>
      <dgm:spPr/>
    </dgm:pt>
    <dgm:pt modelId="{5D9320FC-9B3C-45AA-A824-EA156DA6227A}" type="pres">
      <dgm:prSet presAssocID="{0EA2D7B2-664C-4195-A960-CB981447CA2E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A28439A0-492C-4C67-8C1F-8ECC3D6C9FA8}" type="pres">
      <dgm:prSet presAssocID="{0EA2D7B2-664C-4195-A960-CB981447CA2E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A7EB8B0E-234E-495F-84B2-C1F9AF604448}" srcId="{9F55674F-41CC-4143-B49A-B2063BAE5B0A}" destId="{5480EBB4-3069-4857-8CC8-D5AFD31AB7E0}" srcOrd="1" destOrd="0" parTransId="{04D808B5-3429-4CF0-983E-513F31A036F5}" sibTransId="{64C3294C-2A8A-4BD2-AEAB-F6ED794D866C}"/>
    <dgm:cxn modelId="{51C5F40F-9BA2-4272-A3E7-20FDB142FD93}" type="presOf" srcId="{0EA2D7B2-664C-4195-A960-CB981447CA2E}" destId="{5D9320FC-9B3C-45AA-A824-EA156DA6227A}" srcOrd="0" destOrd="0" presId="urn:microsoft.com/office/officeart/2005/8/layout/hList1"/>
    <dgm:cxn modelId="{16CB0813-9692-4B26-849C-EB29FC42FEF5}" type="presOf" srcId="{B0947EE7-3CDD-4973-B454-2C4AD9CA73EB}" destId="{5BA297EF-4BC4-463C-9B20-2CC57B4BBDCD}" srcOrd="0" destOrd="3" presId="urn:microsoft.com/office/officeart/2005/8/layout/hList1"/>
    <dgm:cxn modelId="{98D1EB16-5985-422C-AA20-641063CD5008}" type="presOf" srcId="{570F6205-8958-4619-9483-49F40CA3B4D5}" destId="{5BA297EF-4BC4-463C-9B20-2CC57B4BBDCD}" srcOrd="0" destOrd="1" presId="urn:microsoft.com/office/officeart/2005/8/layout/hList1"/>
    <dgm:cxn modelId="{73EF651B-3020-460A-A71E-F278B7376E0B}" srcId="{3048730A-7DDC-4636-8A55-9EBFC1E4E0A3}" destId="{7892B97D-9F5C-44FA-A1C5-401017C6F50E}" srcOrd="1" destOrd="0" parTransId="{18273084-7D2F-41B0-A037-1C9BEBCEF1F9}" sibTransId="{7A1FED9B-8E9F-4116-8F4D-F4D07C06592A}"/>
    <dgm:cxn modelId="{4ABC1720-49C5-425A-A9F9-ACB42D44B1F3}" type="presOf" srcId="{9AD67E0D-F54A-478E-9784-43BC2BD7560F}" destId="{A28439A0-492C-4C67-8C1F-8ECC3D6C9FA8}" srcOrd="0" destOrd="1" presId="urn:microsoft.com/office/officeart/2005/8/layout/hList1"/>
    <dgm:cxn modelId="{BEC1B23B-0F44-43B4-9241-482C09ACF5FF}" srcId="{5480EBB4-3069-4857-8CC8-D5AFD31AB7E0}" destId="{570F6205-8958-4619-9483-49F40CA3B4D5}" srcOrd="1" destOrd="0" parTransId="{776A5F46-41BA-476C-9550-4C8ABCCD82DF}" sibTransId="{45E14694-E375-4073-98DD-3685010C5294}"/>
    <dgm:cxn modelId="{431FF83B-6118-4943-98AB-F9F41C74DA4E}" srcId="{0EA2D7B2-664C-4195-A960-CB981447CA2E}" destId="{F2DB31CF-635A-48EB-AE31-5F840EE0AEDB}" srcOrd="2" destOrd="0" parTransId="{0A2BCF7F-6E62-4C29-9B13-3A1361E371E3}" sibTransId="{0B4CEF53-8FBC-4EA8-A31C-B9CF62FFE505}"/>
    <dgm:cxn modelId="{6E356061-6B42-4515-98DD-DDE7D28ACB11}" srcId="{0EA2D7B2-664C-4195-A960-CB981447CA2E}" destId="{9AD67E0D-F54A-478E-9784-43BC2BD7560F}" srcOrd="1" destOrd="0" parTransId="{A2979020-D73F-49CB-8631-075A3A0930B3}" sibTransId="{D7FB373B-0444-4D7F-B365-9401952E5384}"/>
    <dgm:cxn modelId="{62A25E63-5460-419C-B245-195F5480DC75}" type="presOf" srcId="{44B191D3-4C9B-43F3-8FA3-9C81D90385B1}" destId="{5BA297EF-4BC4-463C-9B20-2CC57B4BBDCD}" srcOrd="0" destOrd="2" presId="urn:microsoft.com/office/officeart/2005/8/layout/hList1"/>
    <dgm:cxn modelId="{E9386D66-D524-4A94-8B97-EE7D10A0002E}" srcId="{9F55674F-41CC-4143-B49A-B2063BAE5B0A}" destId="{3048730A-7DDC-4636-8A55-9EBFC1E4E0A3}" srcOrd="0" destOrd="0" parTransId="{90878D6C-7C52-41A5-B959-8BFA1F498DEB}" sibTransId="{1BB7D8B8-09C5-4796-976B-6B4EB51EEB85}"/>
    <dgm:cxn modelId="{F9886549-BC41-44A3-8653-D532FE67D977}" type="presOf" srcId="{B470D4AC-1A2A-4157-B599-40BDB8751F28}" destId="{A28439A0-492C-4C67-8C1F-8ECC3D6C9FA8}" srcOrd="0" destOrd="0" presId="urn:microsoft.com/office/officeart/2005/8/layout/hList1"/>
    <dgm:cxn modelId="{FD0A254B-3866-48CD-B358-0AFB68EEDA6E}" type="presOf" srcId="{05EE5BC2-EC38-45C3-A8A7-3D10B66043F2}" destId="{F6C99B94-CAC0-4C74-A63E-EB2BBB515656}" srcOrd="0" destOrd="2" presId="urn:microsoft.com/office/officeart/2005/8/layout/hList1"/>
    <dgm:cxn modelId="{BBDAF14C-6FE0-44C3-BFE9-31F28BE9E845}" srcId="{5480EBB4-3069-4857-8CC8-D5AFD31AB7E0}" destId="{B0947EE7-3CDD-4973-B454-2C4AD9CA73EB}" srcOrd="3" destOrd="0" parTransId="{14494BA2-3A3E-40C4-8D36-A280E8EA9EB2}" sibTransId="{5C4DDA89-EC1E-4EBD-A935-9526D8E8084A}"/>
    <dgm:cxn modelId="{27811D6F-125E-48A5-AB93-006A6D6DBEDF}" srcId="{5480EBB4-3069-4857-8CC8-D5AFD31AB7E0}" destId="{9FD5CDC9-900C-4A58-AB47-26A10257C4C6}" srcOrd="4" destOrd="0" parTransId="{37505373-F708-4E17-B037-FB10EEE1F784}" sibTransId="{1D82CE4A-9461-44F1-BB53-B5A1C1C0CC80}"/>
    <dgm:cxn modelId="{5F76496F-4208-4863-8D42-F570E8420B5D}" srcId="{0EA2D7B2-664C-4195-A960-CB981447CA2E}" destId="{5DC444A6-F288-4CF0-B862-14786DD73C11}" srcOrd="3" destOrd="0" parTransId="{CC80373E-A9AF-48A2-A37D-F7CA47A578D4}" sibTransId="{8C23A60D-63F8-4F0B-9310-3B3F3947E04C}"/>
    <dgm:cxn modelId="{F9B13250-2D9E-47FB-9A61-AFC1CFC946DB}" type="presOf" srcId="{5DC444A6-F288-4CF0-B862-14786DD73C11}" destId="{A28439A0-492C-4C67-8C1F-8ECC3D6C9FA8}" srcOrd="0" destOrd="3" presId="urn:microsoft.com/office/officeart/2005/8/layout/hList1"/>
    <dgm:cxn modelId="{34A04E79-3BB6-4B98-837F-BB6957B6C873}" type="presOf" srcId="{B3DC0CAA-DA29-406C-864B-BD237C326BFE}" destId="{F6C99B94-CAC0-4C74-A63E-EB2BBB515656}" srcOrd="0" destOrd="0" presId="urn:microsoft.com/office/officeart/2005/8/layout/hList1"/>
    <dgm:cxn modelId="{007A027B-26E4-4362-BF02-3C46B20995ED}" type="presOf" srcId="{5480EBB4-3069-4857-8CC8-D5AFD31AB7E0}" destId="{5DC66C1B-150F-43CE-9DAC-C7A1E4F1CC64}" srcOrd="0" destOrd="0" presId="urn:microsoft.com/office/officeart/2005/8/layout/hList1"/>
    <dgm:cxn modelId="{02368694-01EC-4355-8A4B-BE19FA848685}" srcId="{3048730A-7DDC-4636-8A55-9EBFC1E4E0A3}" destId="{42CF12F4-FF83-4961-AE53-64E51870C7DF}" srcOrd="3" destOrd="0" parTransId="{B39237D4-F27D-44E7-A3BC-321B55B45B42}" sibTransId="{0B538393-FB04-4519-9FBC-46FA91925178}"/>
    <dgm:cxn modelId="{2D91E9A0-36AD-45CA-BB93-D375556D7741}" type="presOf" srcId="{42CF12F4-FF83-4961-AE53-64E51870C7DF}" destId="{F6C99B94-CAC0-4C74-A63E-EB2BBB515656}" srcOrd="0" destOrd="3" presId="urn:microsoft.com/office/officeart/2005/8/layout/hList1"/>
    <dgm:cxn modelId="{4EF3ACAC-A2DA-40EB-83A4-4B226F78BB28}" type="presOf" srcId="{3048730A-7DDC-4636-8A55-9EBFC1E4E0A3}" destId="{12F13C8C-AD47-4B82-A552-0F76C0CF38E8}" srcOrd="0" destOrd="0" presId="urn:microsoft.com/office/officeart/2005/8/layout/hList1"/>
    <dgm:cxn modelId="{83D12BB3-14D3-4EB3-A9B0-5E58B97D419D}" type="presOf" srcId="{F2DB31CF-635A-48EB-AE31-5F840EE0AEDB}" destId="{A28439A0-492C-4C67-8C1F-8ECC3D6C9FA8}" srcOrd="0" destOrd="2" presId="urn:microsoft.com/office/officeart/2005/8/layout/hList1"/>
    <dgm:cxn modelId="{09E65CB7-E4DB-4F92-9D39-8FA44BC64AB2}" srcId="{3048730A-7DDC-4636-8A55-9EBFC1E4E0A3}" destId="{05EE5BC2-EC38-45C3-A8A7-3D10B66043F2}" srcOrd="2" destOrd="0" parTransId="{D192F71C-4682-4D74-9478-FEE25E96BF81}" sibTransId="{24E33DCE-0363-4269-A25E-D32CC26654DD}"/>
    <dgm:cxn modelId="{DF9AAAB7-8604-47D6-A7E9-3E44433E9C41}" srcId="{9F55674F-41CC-4143-B49A-B2063BAE5B0A}" destId="{0EA2D7B2-664C-4195-A960-CB981447CA2E}" srcOrd="2" destOrd="0" parTransId="{DBBCD5E5-5FEC-4559-80AC-A99139471022}" sibTransId="{75BD18B4-251F-48CC-80D5-2765A7B2751F}"/>
    <dgm:cxn modelId="{DA3A70C6-A850-4457-86A6-D47088EB60D7}" type="presOf" srcId="{7892B97D-9F5C-44FA-A1C5-401017C6F50E}" destId="{F6C99B94-CAC0-4C74-A63E-EB2BBB515656}" srcOrd="0" destOrd="1" presId="urn:microsoft.com/office/officeart/2005/8/layout/hList1"/>
    <dgm:cxn modelId="{E48239D3-FA1A-41A2-9EA6-7E21CC44CA41}" type="presOf" srcId="{998E8122-267E-4892-973A-034408F9DA24}" destId="{5BA297EF-4BC4-463C-9B20-2CC57B4BBDCD}" srcOrd="0" destOrd="0" presId="urn:microsoft.com/office/officeart/2005/8/layout/hList1"/>
    <dgm:cxn modelId="{611828D9-D228-4131-85E2-D9C5AA3663BF}" srcId="{0EA2D7B2-664C-4195-A960-CB981447CA2E}" destId="{B470D4AC-1A2A-4157-B599-40BDB8751F28}" srcOrd="0" destOrd="0" parTransId="{5A9FE187-5761-4FD1-A99E-C1305CE7C5DF}" sibTransId="{61180AF4-BCF1-4954-A298-EAAA42B75E86}"/>
    <dgm:cxn modelId="{A3B5FCDE-7719-4C70-8567-39FEF4535BB0}" srcId="{3048730A-7DDC-4636-8A55-9EBFC1E4E0A3}" destId="{B3DC0CAA-DA29-406C-864B-BD237C326BFE}" srcOrd="0" destOrd="0" parTransId="{C2B1DCEF-CC9A-4EA7-90C5-A3190CFD5025}" sibTransId="{69E94851-413A-4CC6-ACAD-5F8796859E26}"/>
    <dgm:cxn modelId="{8D5E26E1-6C72-483C-BAC3-C058C8EC36D2}" type="presOf" srcId="{9F55674F-41CC-4143-B49A-B2063BAE5B0A}" destId="{CBC6C932-771D-4627-81CD-31C12EA36F54}" srcOrd="0" destOrd="0" presId="urn:microsoft.com/office/officeart/2005/8/layout/hList1"/>
    <dgm:cxn modelId="{E4BDC4E8-92A8-40A3-B9D9-6BDB6CB79FC0}" type="presOf" srcId="{9FD5CDC9-900C-4A58-AB47-26A10257C4C6}" destId="{5BA297EF-4BC4-463C-9B20-2CC57B4BBDCD}" srcOrd="0" destOrd="4" presId="urn:microsoft.com/office/officeart/2005/8/layout/hList1"/>
    <dgm:cxn modelId="{737F92EF-F78D-412D-89FD-E73181F4D9CA}" srcId="{5480EBB4-3069-4857-8CC8-D5AFD31AB7E0}" destId="{998E8122-267E-4892-973A-034408F9DA24}" srcOrd="0" destOrd="0" parTransId="{CEAC3C54-C6CD-49AD-8CA8-44A88C324398}" sibTransId="{9EC9F059-C174-4490-AB2A-C06F91DC8756}"/>
    <dgm:cxn modelId="{D18963F2-8650-4D7C-826F-3FB56875F7AD}" srcId="{5480EBB4-3069-4857-8CC8-D5AFD31AB7E0}" destId="{44B191D3-4C9B-43F3-8FA3-9C81D90385B1}" srcOrd="2" destOrd="0" parTransId="{80695A24-0D63-4EA6-B9E9-D97CF8A94F1F}" sibTransId="{4A0A68BA-56E1-4353-824D-949F385B1F7C}"/>
    <dgm:cxn modelId="{8C3EEEE6-343B-4B30-B63D-74EEC3C0607E}" type="presParOf" srcId="{CBC6C932-771D-4627-81CD-31C12EA36F54}" destId="{A4534AA8-FF72-4164-A806-10D7DA546403}" srcOrd="0" destOrd="0" presId="urn:microsoft.com/office/officeart/2005/8/layout/hList1"/>
    <dgm:cxn modelId="{8B97DAC0-D449-4C58-987C-BC9737C38AB9}" type="presParOf" srcId="{A4534AA8-FF72-4164-A806-10D7DA546403}" destId="{12F13C8C-AD47-4B82-A552-0F76C0CF38E8}" srcOrd="0" destOrd="0" presId="urn:microsoft.com/office/officeart/2005/8/layout/hList1"/>
    <dgm:cxn modelId="{0CD194D4-351E-4E8A-9970-870D783E040F}" type="presParOf" srcId="{A4534AA8-FF72-4164-A806-10D7DA546403}" destId="{F6C99B94-CAC0-4C74-A63E-EB2BBB515656}" srcOrd="1" destOrd="0" presId="urn:microsoft.com/office/officeart/2005/8/layout/hList1"/>
    <dgm:cxn modelId="{6251D3CE-AAD5-429F-947E-51037835A98A}" type="presParOf" srcId="{CBC6C932-771D-4627-81CD-31C12EA36F54}" destId="{22BDBA22-3200-4F83-BA8F-607EAFCE0B74}" srcOrd="1" destOrd="0" presId="urn:microsoft.com/office/officeart/2005/8/layout/hList1"/>
    <dgm:cxn modelId="{48571C05-AE19-47C9-B084-C06B4553FE22}" type="presParOf" srcId="{CBC6C932-771D-4627-81CD-31C12EA36F54}" destId="{D51DD6E6-4EA8-4B6A-9094-5091C5989650}" srcOrd="2" destOrd="0" presId="urn:microsoft.com/office/officeart/2005/8/layout/hList1"/>
    <dgm:cxn modelId="{EC1414CD-861B-4745-BF59-DA48F43BEC21}" type="presParOf" srcId="{D51DD6E6-4EA8-4B6A-9094-5091C5989650}" destId="{5DC66C1B-150F-43CE-9DAC-C7A1E4F1CC64}" srcOrd="0" destOrd="0" presId="urn:microsoft.com/office/officeart/2005/8/layout/hList1"/>
    <dgm:cxn modelId="{D1C14E67-EAAB-4CAE-9CB2-6066010063C9}" type="presParOf" srcId="{D51DD6E6-4EA8-4B6A-9094-5091C5989650}" destId="{5BA297EF-4BC4-463C-9B20-2CC57B4BBDCD}" srcOrd="1" destOrd="0" presId="urn:microsoft.com/office/officeart/2005/8/layout/hList1"/>
    <dgm:cxn modelId="{C558EECC-24DF-42C2-8E14-521623F4048F}" type="presParOf" srcId="{CBC6C932-771D-4627-81CD-31C12EA36F54}" destId="{0D984997-51B6-4A09-9643-49ECBCD4381C}" srcOrd="3" destOrd="0" presId="urn:microsoft.com/office/officeart/2005/8/layout/hList1"/>
    <dgm:cxn modelId="{08EA8A6D-C351-470A-B03A-7A7EA5F038DD}" type="presParOf" srcId="{CBC6C932-771D-4627-81CD-31C12EA36F54}" destId="{3C7BF962-A8A5-4354-95C4-4ED7E1B3AAAA}" srcOrd="4" destOrd="0" presId="urn:microsoft.com/office/officeart/2005/8/layout/hList1"/>
    <dgm:cxn modelId="{9A3039F7-3C4D-4845-90DB-81343C82A97B}" type="presParOf" srcId="{3C7BF962-A8A5-4354-95C4-4ED7E1B3AAAA}" destId="{5D9320FC-9B3C-45AA-A824-EA156DA6227A}" srcOrd="0" destOrd="0" presId="urn:microsoft.com/office/officeart/2005/8/layout/hList1"/>
    <dgm:cxn modelId="{645E5E08-ADFA-44E0-BB8D-07BA34DC68AE}" type="presParOf" srcId="{3C7BF962-A8A5-4354-95C4-4ED7E1B3AAAA}" destId="{A28439A0-492C-4C67-8C1F-8ECC3D6C9FA8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671174F-ED3D-49CD-BBF0-96D8FC3C6F3F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28E0E28-0F23-4F01-BEBE-A6BDF01712E8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NHS JOBS </a:t>
          </a:r>
          <a:endParaRPr lang="en-GB" dirty="0"/>
        </a:p>
      </dgm:t>
    </dgm:pt>
    <dgm:pt modelId="{ADB4545C-83BB-4C4D-ADF5-0D57BCE513D8}" type="parTrans" cxnId="{A238AB78-B54F-4AA9-9CF9-CAC0937D579C}">
      <dgm:prSet/>
      <dgm:spPr/>
      <dgm:t>
        <a:bodyPr/>
        <a:lstStyle/>
        <a:p>
          <a:endParaRPr lang="en-GB"/>
        </a:p>
      </dgm:t>
    </dgm:pt>
    <dgm:pt modelId="{19EF3E3F-5AFD-4799-BF31-452B3C08115C}" type="sibTrans" cxnId="{A238AB78-B54F-4AA9-9CF9-CAC0937D579C}">
      <dgm:prSet/>
      <dgm:spPr/>
      <dgm:t>
        <a:bodyPr/>
        <a:lstStyle/>
        <a:p>
          <a:endParaRPr lang="en-GB"/>
        </a:p>
      </dgm:t>
    </dgm:pt>
    <dgm:pt modelId="{7504C278-8103-4A82-86A5-4ACC345FFE3A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PRIMARY CARE NETWORKS </a:t>
          </a:r>
          <a:endParaRPr lang="en-GB" dirty="0"/>
        </a:p>
      </dgm:t>
    </dgm:pt>
    <dgm:pt modelId="{0498377D-C8DD-4638-82BA-DA6D3338F5E7}" type="parTrans" cxnId="{6DE70349-B482-4149-BFDE-A379513B5BC1}">
      <dgm:prSet/>
      <dgm:spPr/>
      <dgm:t>
        <a:bodyPr/>
        <a:lstStyle/>
        <a:p>
          <a:endParaRPr lang="en-GB"/>
        </a:p>
      </dgm:t>
    </dgm:pt>
    <dgm:pt modelId="{E31B5F82-E9B9-48E0-8800-19AF81560ACE}" type="sibTrans" cxnId="{6DE70349-B482-4149-BFDE-A379513B5BC1}">
      <dgm:prSet/>
      <dgm:spPr/>
      <dgm:t>
        <a:bodyPr/>
        <a:lstStyle/>
        <a:p>
          <a:endParaRPr lang="en-GB"/>
        </a:p>
      </dgm:t>
    </dgm:pt>
    <dgm:pt modelId="{248FB220-822E-4EB1-8A0C-20F74232AA6C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CHARITY JOBS</a:t>
          </a:r>
        </a:p>
      </dgm:t>
    </dgm:pt>
    <dgm:pt modelId="{72847643-2E90-4F55-95BC-CFB4F23A294E}" type="parTrans" cxnId="{8F14B593-02EE-4E09-875F-614E7E7AF3BB}">
      <dgm:prSet/>
      <dgm:spPr/>
      <dgm:t>
        <a:bodyPr/>
        <a:lstStyle/>
        <a:p>
          <a:endParaRPr lang="en-GB"/>
        </a:p>
      </dgm:t>
    </dgm:pt>
    <dgm:pt modelId="{82105B22-0873-4736-BFD4-D59102396D90}" type="sibTrans" cxnId="{8F14B593-02EE-4E09-875F-614E7E7AF3BB}">
      <dgm:prSet/>
      <dgm:spPr/>
      <dgm:t>
        <a:bodyPr/>
        <a:lstStyle/>
        <a:p>
          <a:endParaRPr lang="en-GB"/>
        </a:p>
      </dgm:t>
    </dgm:pt>
    <dgm:pt modelId="{B462E988-6A30-422A-A482-61AB161BE7AB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VOLUNTARY SECTORS</a:t>
          </a:r>
          <a:endParaRPr lang="en-GB" dirty="0"/>
        </a:p>
      </dgm:t>
    </dgm:pt>
    <dgm:pt modelId="{F7341926-D9CA-48DA-94AE-D1E58C27AFAF}" type="parTrans" cxnId="{C695649C-6D39-4F69-A2F4-E51FC22F5A25}">
      <dgm:prSet/>
      <dgm:spPr/>
    </dgm:pt>
    <dgm:pt modelId="{A29DE3A2-EEF0-4AAB-A355-258E46BCDE40}" type="sibTrans" cxnId="{C695649C-6D39-4F69-A2F4-E51FC22F5A25}">
      <dgm:prSet/>
      <dgm:spPr/>
    </dgm:pt>
    <dgm:pt modelId="{D164EF36-5AA0-4697-8F8F-0C17249D163C}" type="pres">
      <dgm:prSet presAssocID="{8671174F-ED3D-49CD-BBF0-96D8FC3C6F3F}" presName="cycle" presStyleCnt="0">
        <dgm:presLayoutVars>
          <dgm:dir/>
          <dgm:resizeHandles val="exact"/>
        </dgm:presLayoutVars>
      </dgm:prSet>
      <dgm:spPr/>
    </dgm:pt>
    <dgm:pt modelId="{ABA76B95-1621-4867-9688-1653BFD6501E}" type="pres">
      <dgm:prSet presAssocID="{528E0E28-0F23-4F01-BEBE-A6BDF01712E8}" presName="node" presStyleLbl="node1" presStyleIdx="0" presStyleCnt="4">
        <dgm:presLayoutVars>
          <dgm:bulletEnabled val="1"/>
        </dgm:presLayoutVars>
      </dgm:prSet>
      <dgm:spPr/>
    </dgm:pt>
    <dgm:pt modelId="{E61E6D16-3EB2-4633-B011-7D6083E9A9A4}" type="pres">
      <dgm:prSet presAssocID="{528E0E28-0F23-4F01-BEBE-A6BDF01712E8}" presName="spNode" presStyleCnt="0"/>
      <dgm:spPr/>
    </dgm:pt>
    <dgm:pt modelId="{A774BB8C-EF0D-4AF1-A59E-241101E73B4A}" type="pres">
      <dgm:prSet presAssocID="{19EF3E3F-5AFD-4799-BF31-452B3C08115C}" presName="sibTrans" presStyleLbl="sibTrans1D1" presStyleIdx="0" presStyleCnt="4"/>
      <dgm:spPr/>
    </dgm:pt>
    <dgm:pt modelId="{26098178-27F9-443D-8880-AEC68135EFF8}" type="pres">
      <dgm:prSet presAssocID="{7504C278-8103-4A82-86A5-4ACC345FFE3A}" presName="node" presStyleLbl="node1" presStyleIdx="1" presStyleCnt="4">
        <dgm:presLayoutVars>
          <dgm:bulletEnabled val="1"/>
        </dgm:presLayoutVars>
      </dgm:prSet>
      <dgm:spPr/>
    </dgm:pt>
    <dgm:pt modelId="{EEB577DD-1A2A-4094-9D79-4B01563BB943}" type="pres">
      <dgm:prSet presAssocID="{7504C278-8103-4A82-86A5-4ACC345FFE3A}" presName="spNode" presStyleCnt="0"/>
      <dgm:spPr/>
    </dgm:pt>
    <dgm:pt modelId="{36CE9B50-1148-4EA6-AC97-B9B106767CE4}" type="pres">
      <dgm:prSet presAssocID="{E31B5F82-E9B9-48E0-8800-19AF81560ACE}" presName="sibTrans" presStyleLbl="sibTrans1D1" presStyleIdx="1" presStyleCnt="4"/>
      <dgm:spPr/>
    </dgm:pt>
    <dgm:pt modelId="{30405265-E682-432B-99CE-8A028D619233}" type="pres">
      <dgm:prSet presAssocID="{248FB220-822E-4EB1-8A0C-20F74232AA6C}" presName="node" presStyleLbl="node1" presStyleIdx="2" presStyleCnt="4">
        <dgm:presLayoutVars>
          <dgm:bulletEnabled val="1"/>
        </dgm:presLayoutVars>
      </dgm:prSet>
      <dgm:spPr/>
    </dgm:pt>
    <dgm:pt modelId="{E7ECCE97-400D-4EED-AD29-4F110DE980BF}" type="pres">
      <dgm:prSet presAssocID="{248FB220-822E-4EB1-8A0C-20F74232AA6C}" presName="spNode" presStyleCnt="0"/>
      <dgm:spPr/>
    </dgm:pt>
    <dgm:pt modelId="{42334CEA-3652-4D3E-BF94-8EFD33890242}" type="pres">
      <dgm:prSet presAssocID="{82105B22-0873-4736-BFD4-D59102396D90}" presName="sibTrans" presStyleLbl="sibTrans1D1" presStyleIdx="2" presStyleCnt="4"/>
      <dgm:spPr/>
    </dgm:pt>
    <dgm:pt modelId="{8A0BF197-76F0-4CAE-92BE-51FDB8FF0FF1}" type="pres">
      <dgm:prSet presAssocID="{B462E988-6A30-422A-A482-61AB161BE7AB}" presName="node" presStyleLbl="node1" presStyleIdx="3" presStyleCnt="4">
        <dgm:presLayoutVars>
          <dgm:bulletEnabled val="1"/>
        </dgm:presLayoutVars>
      </dgm:prSet>
      <dgm:spPr/>
    </dgm:pt>
    <dgm:pt modelId="{4A82AB18-D22A-4920-94E5-0804FF72F0BE}" type="pres">
      <dgm:prSet presAssocID="{B462E988-6A30-422A-A482-61AB161BE7AB}" presName="spNode" presStyleCnt="0"/>
      <dgm:spPr/>
    </dgm:pt>
    <dgm:pt modelId="{FE2C683C-A384-4166-83F6-B5BEB9F7879C}" type="pres">
      <dgm:prSet presAssocID="{A29DE3A2-EEF0-4AAB-A355-258E46BCDE40}" presName="sibTrans" presStyleLbl="sibTrans1D1" presStyleIdx="3" presStyleCnt="4"/>
      <dgm:spPr/>
    </dgm:pt>
  </dgm:ptLst>
  <dgm:cxnLst>
    <dgm:cxn modelId="{A4C75C21-9711-4F00-B324-09684608B236}" type="presOf" srcId="{7504C278-8103-4A82-86A5-4ACC345FFE3A}" destId="{26098178-27F9-443D-8880-AEC68135EFF8}" srcOrd="0" destOrd="0" presId="urn:microsoft.com/office/officeart/2005/8/layout/cycle6"/>
    <dgm:cxn modelId="{0991672E-A76E-441D-8C54-BDB57CBFDED8}" type="presOf" srcId="{A29DE3A2-EEF0-4AAB-A355-258E46BCDE40}" destId="{FE2C683C-A384-4166-83F6-B5BEB9F7879C}" srcOrd="0" destOrd="0" presId="urn:microsoft.com/office/officeart/2005/8/layout/cycle6"/>
    <dgm:cxn modelId="{95DE6A32-9634-44DD-975D-E6A80007BA30}" type="presOf" srcId="{8671174F-ED3D-49CD-BBF0-96D8FC3C6F3F}" destId="{D164EF36-5AA0-4697-8F8F-0C17249D163C}" srcOrd="0" destOrd="0" presId="urn:microsoft.com/office/officeart/2005/8/layout/cycle6"/>
    <dgm:cxn modelId="{6DE70349-B482-4149-BFDE-A379513B5BC1}" srcId="{8671174F-ED3D-49CD-BBF0-96D8FC3C6F3F}" destId="{7504C278-8103-4A82-86A5-4ACC345FFE3A}" srcOrd="1" destOrd="0" parTransId="{0498377D-C8DD-4638-82BA-DA6D3338F5E7}" sibTransId="{E31B5F82-E9B9-48E0-8800-19AF81560ACE}"/>
    <dgm:cxn modelId="{2234326B-907B-45E9-9A8A-3466B34A0F1E}" type="presOf" srcId="{248FB220-822E-4EB1-8A0C-20F74232AA6C}" destId="{30405265-E682-432B-99CE-8A028D619233}" srcOrd="0" destOrd="0" presId="urn:microsoft.com/office/officeart/2005/8/layout/cycle6"/>
    <dgm:cxn modelId="{A238AB78-B54F-4AA9-9CF9-CAC0937D579C}" srcId="{8671174F-ED3D-49CD-BBF0-96D8FC3C6F3F}" destId="{528E0E28-0F23-4F01-BEBE-A6BDF01712E8}" srcOrd="0" destOrd="0" parTransId="{ADB4545C-83BB-4C4D-ADF5-0D57BCE513D8}" sibTransId="{19EF3E3F-5AFD-4799-BF31-452B3C08115C}"/>
    <dgm:cxn modelId="{679E378A-8B50-4BA0-AAF3-1B8B938ADEB7}" type="presOf" srcId="{B462E988-6A30-422A-A482-61AB161BE7AB}" destId="{8A0BF197-76F0-4CAE-92BE-51FDB8FF0FF1}" srcOrd="0" destOrd="0" presId="urn:microsoft.com/office/officeart/2005/8/layout/cycle6"/>
    <dgm:cxn modelId="{8F14B593-02EE-4E09-875F-614E7E7AF3BB}" srcId="{8671174F-ED3D-49CD-BBF0-96D8FC3C6F3F}" destId="{248FB220-822E-4EB1-8A0C-20F74232AA6C}" srcOrd="2" destOrd="0" parTransId="{72847643-2E90-4F55-95BC-CFB4F23A294E}" sibTransId="{82105B22-0873-4736-BFD4-D59102396D90}"/>
    <dgm:cxn modelId="{C695649C-6D39-4F69-A2F4-E51FC22F5A25}" srcId="{8671174F-ED3D-49CD-BBF0-96D8FC3C6F3F}" destId="{B462E988-6A30-422A-A482-61AB161BE7AB}" srcOrd="3" destOrd="0" parTransId="{F7341926-D9CA-48DA-94AE-D1E58C27AFAF}" sibTransId="{A29DE3A2-EEF0-4AAB-A355-258E46BCDE40}"/>
    <dgm:cxn modelId="{69CC8E9D-0308-4848-B4C1-F1B4A300B2B6}" type="presOf" srcId="{82105B22-0873-4736-BFD4-D59102396D90}" destId="{42334CEA-3652-4D3E-BF94-8EFD33890242}" srcOrd="0" destOrd="0" presId="urn:microsoft.com/office/officeart/2005/8/layout/cycle6"/>
    <dgm:cxn modelId="{E73AD8E8-1360-4A24-A571-D0745EE43644}" type="presOf" srcId="{19EF3E3F-5AFD-4799-BF31-452B3C08115C}" destId="{A774BB8C-EF0D-4AF1-A59E-241101E73B4A}" srcOrd="0" destOrd="0" presId="urn:microsoft.com/office/officeart/2005/8/layout/cycle6"/>
    <dgm:cxn modelId="{5251C1EB-E01A-4415-A76C-685C75D897EC}" type="presOf" srcId="{528E0E28-0F23-4F01-BEBE-A6BDF01712E8}" destId="{ABA76B95-1621-4867-9688-1653BFD6501E}" srcOrd="0" destOrd="0" presId="urn:microsoft.com/office/officeart/2005/8/layout/cycle6"/>
    <dgm:cxn modelId="{BD0F24EC-A562-4D43-9604-4ED715C70CC9}" type="presOf" srcId="{E31B5F82-E9B9-48E0-8800-19AF81560ACE}" destId="{36CE9B50-1148-4EA6-AC97-B9B106767CE4}" srcOrd="0" destOrd="0" presId="urn:microsoft.com/office/officeart/2005/8/layout/cycle6"/>
    <dgm:cxn modelId="{DF447B9E-2BE1-4471-AF48-FCC4A3037406}" type="presParOf" srcId="{D164EF36-5AA0-4697-8F8F-0C17249D163C}" destId="{ABA76B95-1621-4867-9688-1653BFD6501E}" srcOrd="0" destOrd="0" presId="urn:microsoft.com/office/officeart/2005/8/layout/cycle6"/>
    <dgm:cxn modelId="{CEF10D40-DD96-46B5-8737-E87B4093BACE}" type="presParOf" srcId="{D164EF36-5AA0-4697-8F8F-0C17249D163C}" destId="{E61E6D16-3EB2-4633-B011-7D6083E9A9A4}" srcOrd="1" destOrd="0" presId="urn:microsoft.com/office/officeart/2005/8/layout/cycle6"/>
    <dgm:cxn modelId="{911C2D0E-96D4-4600-B62C-8AE66B8CA796}" type="presParOf" srcId="{D164EF36-5AA0-4697-8F8F-0C17249D163C}" destId="{A774BB8C-EF0D-4AF1-A59E-241101E73B4A}" srcOrd="2" destOrd="0" presId="urn:microsoft.com/office/officeart/2005/8/layout/cycle6"/>
    <dgm:cxn modelId="{0C4ACC2D-4283-4578-88C3-E2C124DFD59D}" type="presParOf" srcId="{D164EF36-5AA0-4697-8F8F-0C17249D163C}" destId="{26098178-27F9-443D-8880-AEC68135EFF8}" srcOrd="3" destOrd="0" presId="urn:microsoft.com/office/officeart/2005/8/layout/cycle6"/>
    <dgm:cxn modelId="{ACEFB646-751B-4C8E-BD4A-F0BF18ACF95F}" type="presParOf" srcId="{D164EF36-5AA0-4697-8F8F-0C17249D163C}" destId="{EEB577DD-1A2A-4094-9D79-4B01563BB943}" srcOrd="4" destOrd="0" presId="urn:microsoft.com/office/officeart/2005/8/layout/cycle6"/>
    <dgm:cxn modelId="{C6D57DC3-F4C8-476D-A48C-F518AB32E10E}" type="presParOf" srcId="{D164EF36-5AA0-4697-8F8F-0C17249D163C}" destId="{36CE9B50-1148-4EA6-AC97-B9B106767CE4}" srcOrd="5" destOrd="0" presId="urn:microsoft.com/office/officeart/2005/8/layout/cycle6"/>
    <dgm:cxn modelId="{11C88225-8656-4265-8702-4526406039C2}" type="presParOf" srcId="{D164EF36-5AA0-4697-8F8F-0C17249D163C}" destId="{30405265-E682-432B-99CE-8A028D619233}" srcOrd="6" destOrd="0" presId="urn:microsoft.com/office/officeart/2005/8/layout/cycle6"/>
    <dgm:cxn modelId="{A285DC2B-1083-4490-AB3E-19D5A1827F70}" type="presParOf" srcId="{D164EF36-5AA0-4697-8F8F-0C17249D163C}" destId="{E7ECCE97-400D-4EED-AD29-4F110DE980BF}" srcOrd="7" destOrd="0" presId="urn:microsoft.com/office/officeart/2005/8/layout/cycle6"/>
    <dgm:cxn modelId="{14B37CB2-C9AA-417C-BDF5-2DA170F726AC}" type="presParOf" srcId="{D164EF36-5AA0-4697-8F8F-0C17249D163C}" destId="{42334CEA-3652-4D3E-BF94-8EFD33890242}" srcOrd="8" destOrd="0" presId="urn:microsoft.com/office/officeart/2005/8/layout/cycle6"/>
    <dgm:cxn modelId="{627DCD29-CBFE-49F2-89A4-0D1647ED0FAF}" type="presParOf" srcId="{D164EF36-5AA0-4697-8F8F-0C17249D163C}" destId="{8A0BF197-76F0-4CAE-92BE-51FDB8FF0FF1}" srcOrd="9" destOrd="0" presId="urn:microsoft.com/office/officeart/2005/8/layout/cycle6"/>
    <dgm:cxn modelId="{957767FE-9887-4FBF-80D5-C2EC8975AEDA}" type="presParOf" srcId="{D164EF36-5AA0-4697-8F8F-0C17249D163C}" destId="{4A82AB18-D22A-4920-94E5-0804FF72F0BE}" srcOrd="10" destOrd="0" presId="urn:microsoft.com/office/officeart/2005/8/layout/cycle6"/>
    <dgm:cxn modelId="{9E265DB6-F512-425C-A7BD-3A2292E1776B}" type="presParOf" srcId="{D164EF36-5AA0-4697-8F8F-0C17249D163C}" destId="{FE2C683C-A384-4166-83F6-B5BEB9F7879C}" srcOrd="11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4FEE61A-D2F9-44F1-809E-1DC1DEE849B5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3D75F97-01E0-45AD-B7C3-3FB26F18E729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TAILOR MY APPLICATIONS </a:t>
          </a:r>
          <a:endParaRPr lang="en-GB" dirty="0"/>
        </a:p>
      </dgm:t>
    </dgm:pt>
    <dgm:pt modelId="{377B5121-1011-4C82-BA61-E7CC829B37A2}" type="parTrans" cxnId="{00A11FCF-2F47-413F-90D9-E942AC3E06A4}">
      <dgm:prSet/>
      <dgm:spPr/>
      <dgm:t>
        <a:bodyPr/>
        <a:lstStyle/>
        <a:p>
          <a:endParaRPr lang="en-GB"/>
        </a:p>
      </dgm:t>
    </dgm:pt>
    <dgm:pt modelId="{F5C31A0D-0F2D-4CF1-B2D0-9B6651E0BA30}" type="sibTrans" cxnId="{00A11FCF-2F47-413F-90D9-E942AC3E06A4}">
      <dgm:prSet/>
      <dgm:spPr/>
      <dgm:t>
        <a:bodyPr/>
        <a:lstStyle/>
        <a:p>
          <a:endParaRPr lang="en-GB"/>
        </a:p>
      </dgm:t>
    </dgm:pt>
    <dgm:pt modelId="{67508E6B-B208-4D45-B1D1-4B13D2EFCD39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NETWORK AND BUILDING RELATIONSHIPS</a:t>
          </a:r>
          <a:endParaRPr lang="en-GB" dirty="0"/>
        </a:p>
      </dgm:t>
    </dgm:pt>
    <dgm:pt modelId="{39A36A12-A5F1-4504-AAF9-D1D9AC9E0AC0}" type="parTrans" cxnId="{E990F8AA-E6C5-41CE-9763-DBD799DDE477}">
      <dgm:prSet/>
      <dgm:spPr/>
      <dgm:t>
        <a:bodyPr/>
        <a:lstStyle/>
        <a:p>
          <a:endParaRPr lang="en-GB"/>
        </a:p>
      </dgm:t>
    </dgm:pt>
    <dgm:pt modelId="{D0D0669A-1977-4266-A602-BFA68C96F257}" type="sibTrans" cxnId="{E990F8AA-E6C5-41CE-9763-DBD799DDE477}">
      <dgm:prSet/>
      <dgm:spPr/>
      <dgm:t>
        <a:bodyPr/>
        <a:lstStyle/>
        <a:p>
          <a:endParaRPr lang="en-GB"/>
        </a:p>
      </dgm:t>
    </dgm:pt>
    <dgm:pt modelId="{50781D97-09E2-4237-9545-A280F20887FE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CONTINUING PROFESSIONAL DEVELOPMENT</a:t>
          </a:r>
          <a:endParaRPr lang="en-GB" dirty="0"/>
        </a:p>
      </dgm:t>
    </dgm:pt>
    <dgm:pt modelId="{6BEBC903-CD54-4A73-B1A4-F96D80908377}" type="parTrans" cxnId="{7A08A93D-0676-477F-B45F-5309E65E7190}">
      <dgm:prSet/>
      <dgm:spPr/>
      <dgm:t>
        <a:bodyPr/>
        <a:lstStyle/>
        <a:p>
          <a:endParaRPr lang="en-GB"/>
        </a:p>
      </dgm:t>
    </dgm:pt>
    <dgm:pt modelId="{2BE70DCD-9F87-4935-B794-5EA6B8A296E6}" type="sibTrans" cxnId="{7A08A93D-0676-477F-B45F-5309E65E7190}">
      <dgm:prSet/>
      <dgm:spPr/>
      <dgm:t>
        <a:bodyPr/>
        <a:lstStyle/>
        <a:p>
          <a:endParaRPr lang="en-GB"/>
        </a:p>
      </dgm:t>
    </dgm:pt>
    <dgm:pt modelId="{6EC9CF3A-4BAA-49FD-B380-EE2BD30B21FB}" type="pres">
      <dgm:prSet presAssocID="{A4FEE61A-D2F9-44F1-809E-1DC1DEE849B5}" presName="Name0" presStyleCnt="0">
        <dgm:presLayoutVars>
          <dgm:dir/>
          <dgm:resizeHandles val="exact"/>
        </dgm:presLayoutVars>
      </dgm:prSet>
      <dgm:spPr/>
    </dgm:pt>
    <dgm:pt modelId="{4B5C32E9-F045-44A9-8F0C-F595432C8808}" type="pres">
      <dgm:prSet presAssocID="{C3D75F97-01E0-45AD-B7C3-3FB26F18E729}" presName="Name5" presStyleLbl="vennNode1" presStyleIdx="0" presStyleCnt="3">
        <dgm:presLayoutVars>
          <dgm:bulletEnabled val="1"/>
        </dgm:presLayoutVars>
      </dgm:prSet>
      <dgm:spPr/>
    </dgm:pt>
    <dgm:pt modelId="{8BC0012B-44E5-4893-9984-97A9B3ADB4CD}" type="pres">
      <dgm:prSet presAssocID="{F5C31A0D-0F2D-4CF1-B2D0-9B6651E0BA30}" presName="space" presStyleCnt="0"/>
      <dgm:spPr/>
    </dgm:pt>
    <dgm:pt modelId="{62BE4F82-585C-4263-B121-F15ACB63783F}" type="pres">
      <dgm:prSet presAssocID="{67508E6B-B208-4D45-B1D1-4B13D2EFCD39}" presName="Name5" presStyleLbl="vennNode1" presStyleIdx="1" presStyleCnt="3">
        <dgm:presLayoutVars>
          <dgm:bulletEnabled val="1"/>
        </dgm:presLayoutVars>
      </dgm:prSet>
      <dgm:spPr/>
    </dgm:pt>
    <dgm:pt modelId="{DE15EF79-93FA-4E9F-A426-C4777E61485C}" type="pres">
      <dgm:prSet presAssocID="{D0D0669A-1977-4266-A602-BFA68C96F257}" presName="space" presStyleCnt="0"/>
      <dgm:spPr/>
    </dgm:pt>
    <dgm:pt modelId="{CE958EC3-47F6-4960-A99C-2D3C1EC41434}" type="pres">
      <dgm:prSet presAssocID="{50781D97-09E2-4237-9545-A280F20887FE}" presName="Name5" presStyleLbl="vennNode1" presStyleIdx="2" presStyleCnt="3">
        <dgm:presLayoutVars>
          <dgm:bulletEnabled val="1"/>
        </dgm:presLayoutVars>
      </dgm:prSet>
      <dgm:spPr/>
    </dgm:pt>
  </dgm:ptLst>
  <dgm:cxnLst>
    <dgm:cxn modelId="{019B390E-C692-4C27-AADB-9FFE08043FD7}" type="presOf" srcId="{A4FEE61A-D2F9-44F1-809E-1DC1DEE849B5}" destId="{6EC9CF3A-4BAA-49FD-B380-EE2BD30B21FB}" srcOrd="0" destOrd="0" presId="urn:microsoft.com/office/officeart/2005/8/layout/venn3"/>
    <dgm:cxn modelId="{7A08A93D-0676-477F-B45F-5309E65E7190}" srcId="{A4FEE61A-D2F9-44F1-809E-1DC1DEE849B5}" destId="{50781D97-09E2-4237-9545-A280F20887FE}" srcOrd="2" destOrd="0" parTransId="{6BEBC903-CD54-4A73-B1A4-F96D80908377}" sibTransId="{2BE70DCD-9F87-4935-B794-5EA6B8A296E6}"/>
    <dgm:cxn modelId="{C4042550-2416-4C70-BF47-F0935C936DCA}" type="presOf" srcId="{C3D75F97-01E0-45AD-B7C3-3FB26F18E729}" destId="{4B5C32E9-F045-44A9-8F0C-F595432C8808}" srcOrd="0" destOrd="0" presId="urn:microsoft.com/office/officeart/2005/8/layout/venn3"/>
    <dgm:cxn modelId="{F0EDF1A0-CFE4-4B05-9525-7298F56B7658}" type="presOf" srcId="{50781D97-09E2-4237-9545-A280F20887FE}" destId="{CE958EC3-47F6-4960-A99C-2D3C1EC41434}" srcOrd="0" destOrd="0" presId="urn:microsoft.com/office/officeart/2005/8/layout/venn3"/>
    <dgm:cxn modelId="{E990F8AA-E6C5-41CE-9763-DBD799DDE477}" srcId="{A4FEE61A-D2F9-44F1-809E-1DC1DEE849B5}" destId="{67508E6B-B208-4D45-B1D1-4B13D2EFCD39}" srcOrd="1" destOrd="0" parTransId="{39A36A12-A5F1-4504-AAF9-D1D9AC9E0AC0}" sibTransId="{D0D0669A-1977-4266-A602-BFA68C96F257}"/>
    <dgm:cxn modelId="{6C31CACC-AC98-4A30-B6E2-765325D4CA70}" type="presOf" srcId="{67508E6B-B208-4D45-B1D1-4B13D2EFCD39}" destId="{62BE4F82-585C-4263-B121-F15ACB63783F}" srcOrd="0" destOrd="0" presId="urn:microsoft.com/office/officeart/2005/8/layout/venn3"/>
    <dgm:cxn modelId="{00A11FCF-2F47-413F-90D9-E942AC3E06A4}" srcId="{A4FEE61A-D2F9-44F1-809E-1DC1DEE849B5}" destId="{C3D75F97-01E0-45AD-B7C3-3FB26F18E729}" srcOrd="0" destOrd="0" parTransId="{377B5121-1011-4C82-BA61-E7CC829B37A2}" sibTransId="{F5C31A0D-0F2D-4CF1-B2D0-9B6651E0BA30}"/>
    <dgm:cxn modelId="{0A7D8434-D558-400B-B300-2D0CCE76B873}" type="presParOf" srcId="{6EC9CF3A-4BAA-49FD-B380-EE2BD30B21FB}" destId="{4B5C32E9-F045-44A9-8F0C-F595432C8808}" srcOrd="0" destOrd="0" presId="urn:microsoft.com/office/officeart/2005/8/layout/venn3"/>
    <dgm:cxn modelId="{A83807B2-112E-4606-B845-6CB9BA1BDF28}" type="presParOf" srcId="{6EC9CF3A-4BAA-49FD-B380-EE2BD30B21FB}" destId="{8BC0012B-44E5-4893-9984-97A9B3ADB4CD}" srcOrd="1" destOrd="0" presId="urn:microsoft.com/office/officeart/2005/8/layout/venn3"/>
    <dgm:cxn modelId="{D33C746D-15F8-4657-AE6B-796E6168D86C}" type="presParOf" srcId="{6EC9CF3A-4BAA-49FD-B380-EE2BD30B21FB}" destId="{62BE4F82-585C-4263-B121-F15ACB63783F}" srcOrd="2" destOrd="0" presId="urn:microsoft.com/office/officeart/2005/8/layout/venn3"/>
    <dgm:cxn modelId="{56312440-6BDD-42B5-BA41-F19679E9CF5C}" type="presParOf" srcId="{6EC9CF3A-4BAA-49FD-B380-EE2BD30B21FB}" destId="{DE15EF79-93FA-4E9F-A426-C4777E61485C}" srcOrd="3" destOrd="0" presId="urn:microsoft.com/office/officeart/2005/8/layout/venn3"/>
    <dgm:cxn modelId="{7A381708-0336-4CED-83E0-C7E89F077A5F}" type="presParOf" srcId="{6EC9CF3A-4BAA-49FD-B380-EE2BD30B21FB}" destId="{CE958EC3-47F6-4960-A99C-2D3C1EC41434}" srcOrd="4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8B13A7-9AC3-4C7A-8A1F-40603C7365FC}">
      <dsp:nvSpPr>
        <dsp:cNvPr id="0" name=""/>
        <dsp:cNvSpPr/>
      </dsp:nvSpPr>
      <dsp:spPr>
        <a:xfrm>
          <a:off x="2558" y="486571"/>
          <a:ext cx="2567227" cy="256722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41283" tIns="22860" rIns="141283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STRENGTHS</a:t>
          </a:r>
          <a:endParaRPr lang="en-GB" sz="1800" kern="1200" dirty="0"/>
        </a:p>
      </dsp:txBody>
      <dsp:txXfrm>
        <a:off x="378520" y="862533"/>
        <a:ext cx="1815303" cy="1815303"/>
      </dsp:txXfrm>
    </dsp:sp>
    <dsp:sp modelId="{99682A99-41A7-4D8B-B011-20DFF297586F}">
      <dsp:nvSpPr>
        <dsp:cNvPr id="0" name=""/>
        <dsp:cNvSpPr/>
      </dsp:nvSpPr>
      <dsp:spPr>
        <a:xfrm>
          <a:off x="2056340" y="486571"/>
          <a:ext cx="2567227" cy="256722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41283" tIns="22860" rIns="141283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WEAKNESSES</a:t>
          </a:r>
          <a:endParaRPr lang="en-GB" sz="1800" kern="1200" dirty="0"/>
        </a:p>
      </dsp:txBody>
      <dsp:txXfrm>
        <a:off x="2432302" y="862533"/>
        <a:ext cx="1815303" cy="1815303"/>
      </dsp:txXfrm>
    </dsp:sp>
    <dsp:sp modelId="{F6824EB9-4E01-4FF5-8192-7256D334743E}">
      <dsp:nvSpPr>
        <dsp:cNvPr id="0" name=""/>
        <dsp:cNvSpPr/>
      </dsp:nvSpPr>
      <dsp:spPr>
        <a:xfrm>
          <a:off x="4110122" y="486571"/>
          <a:ext cx="2567227" cy="256722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41283" tIns="22860" rIns="141283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OPPORTUNITIES</a:t>
          </a:r>
          <a:endParaRPr lang="en-GB" sz="1800" kern="1200" dirty="0"/>
        </a:p>
      </dsp:txBody>
      <dsp:txXfrm>
        <a:off x="4486084" y="862533"/>
        <a:ext cx="1815303" cy="1815303"/>
      </dsp:txXfrm>
    </dsp:sp>
    <dsp:sp modelId="{F4544E0E-1F95-49A5-9171-23B4B064D89C}">
      <dsp:nvSpPr>
        <dsp:cNvPr id="0" name=""/>
        <dsp:cNvSpPr/>
      </dsp:nvSpPr>
      <dsp:spPr>
        <a:xfrm>
          <a:off x="6163904" y="486571"/>
          <a:ext cx="2567227" cy="256722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41283" tIns="22860" rIns="141283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THREATS</a:t>
          </a:r>
          <a:endParaRPr lang="en-GB" sz="1800" kern="1200" dirty="0"/>
        </a:p>
      </dsp:txBody>
      <dsp:txXfrm>
        <a:off x="6539866" y="862533"/>
        <a:ext cx="1815303" cy="18153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F13C8C-AD47-4B82-A552-0F76C0CF38E8}">
      <dsp:nvSpPr>
        <dsp:cNvPr id="0" name=""/>
        <dsp:cNvSpPr/>
      </dsp:nvSpPr>
      <dsp:spPr>
        <a:xfrm>
          <a:off x="3678" y="21643"/>
          <a:ext cx="3586161" cy="13074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09728" rIns="192024" bIns="109728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Calibri Light" panose="020F0302020204030204"/>
            </a:rPr>
            <a:t>LEVERAGING STRENGHTS</a:t>
          </a:r>
          <a:endParaRPr lang="en-GB" sz="2700" kern="1200" dirty="0"/>
        </a:p>
      </dsp:txBody>
      <dsp:txXfrm>
        <a:off x="3678" y="21643"/>
        <a:ext cx="3586161" cy="1307453"/>
      </dsp:txXfrm>
    </dsp:sp>
    <dsp:sp modelId="{F6C99B94-CAC0-4C74-A63E-EB2BBB515656}">
      <dsp:nvSpPr>
        <dsp:cNvPr id="0" name=""/>
        <dsp:cNvSpPr/>
      </dsp:nvSpPr>
      <dsp:spPr>
        <a:xfrm>
          <a:off x="3678" y="1329096"/>
          <a:ext cx="3586161" cy="325642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018" tIns="144018" rIns="192024" bIns="216027" numCol="1" spcCol="1270" anchor="t" anchorCtr="0">
          <a:noAutofit/>
        </a:bodyPr>
        <a:lstStyle/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>
              <a:latin typeface="Calibri Light" panose="020F0302020204030204"/>
            </a:rPr>
            <a:t>Utilize Communication skills.</a:t>
          </a:r>
          <a:endParaRPr lang="en-GB" sz="2700" kern="1200" dirty="0"/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>
              <a:latin typeface="Calibri Light" panose="020F0302020204030204"/>
            </a:rPr>
            <a:t>Empathy and compassion.</a:t>
          </a:r>
          <a:endParaRPr lang="en-GB" sz="2700" kern="1200" dirty="0"/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>
              <a:latin typeface="Calibri Light" panose="020F0302020204030204"/>
            </a:rPr>
            <a:t>Problem solving.</a:t>
          </a:r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>
              <a:latin typeface="Calibri Light" panose="020F0302020204030204"/>
            </a:rPr>
            <a:t>Attention to detail.</a:t>
          </a:r>
        </a:p>
      </dsp:txBody>
      <dsp:txXfrm>
        <a:off x="3678" y="1329096"/>
        <a:ext cx="3586161" cy="3256427"/>
      </dsp:txXfrm>
    </dsp:sp>
    <dsp:sp modelId="{5DC66C1B-150F-43CE-9DAC-C7A1E4F1CC64}">
      <dsp:nvSpPr>
        <dsp:cNvPr id="0" name=""/>
        <dsp:cNvSpPr/>
      </dsp:nvSpPr>
      <dsp:spPr>
        <a:xfrm>
          <a:off x="4091902" y="21643"/>
          <a:ext cx="3586161" cy="13074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09728" rIns="192024" bIns="109728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Calibri Light" panose="020F0302020204030204"/>
            </a:rPr>
            <a:t>OVERCOME WEAKNESSES</a:t>
          </a:r>
          <a:endParaRPr lang="en-GB" sz="2700" kern="1200" dirty="0"/>
        </a:p>
      </dsp:txBody>
      <dsp:txXfrm>
        <a:off x="4091902" y="21643"/>
        <a:ext cx="3586161" cy="1307453"/>
      </dsp:txXfrm>
    </dsp:sp>
    <dsp:sp modelId="{5BA297EF-4BC4-463C-9B20-2CC57B4BBDCD}">
      <dsp:nvSpPr>
        <dsp:cNvPr id="0" name=""/>
        <dsp:cNvSpPr/>
      </dsp:nvSpPr>
      <dsp:spPr>
        <a:xfrm>
          <a:off x="4091902" y="1329096"/>
          <a:ext cx="3586161" cy="325642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018" tIns="144018" rIns="192024" bIns="216027" numCol="1" spcCol="1270" anchor="t" anchorCtr="0">
          <a:noAutofit/>
        </a:bodyPr>
        <a:lstStyle/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>
              <a:latin typeface="Calibri Light" panose="020F0302020204030204"/>
            </a:rPr>
            <a:t>Limited career progression.</a:t>
          </a:r>
          <a:endParaRPr lang="en-GB" sz="2700" kern="1200" dirty="0"/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>
              <a:latin typeface="Calibri Light" panose="020F0302020204030204"/>
            </a:rPr>
            <a:t>Emotional demands.</a:t>
          </a:r>
          <a:endParaRPr lang="en-GB" sz="2700" kern="1200" dirty="0"/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>
              <a:latin typeface="Calibri Light" panose="020F0302020204030204"/>
            </a:rPr>
            <a:t>Physical demands.</a:t>
          </a:r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>
              <a:latin typeface="Calibri Light" panose="020F0302020204030204"/>
            </a:rPr>
            <a:t>Limited transferable skills.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700" kern="1200" dirty="0">
            <a:latin typeface="Calibri Light" panose="020F0302020204030204"/>
          </a:endParaRPr>
        </a:p>
      </dsp:txBody>
      <dsp:txXfrm>
        <a:off x="4091902" y="1329096"/>
        <a:ext cx="3586161" cy="3256427"/>
      </dsp:txXfrm>
    </dsp:sp>
    <dsp:sp modelId="{5D9320FC-9B3C-45AA-A824-EA156DA6227A}">
      <dsp:nvSpPr>
        <dsp:cNvPr id="0" name=""/>
        <dsp:cNvSpPr/>
      </dsp:nvSpPr>
      <dsp:spPr>
        <a:xfrm>
          <a:off x="8180127" y="21643"/>
          <a:ext cx="3586161" cy="13074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146304" rIns="256032" bIns="146304" numCol="1" spcCol="1270" anchor="ctr" anchorCtr="0">
          <a:noAutofit/>
        </a:bodyPr>
        <a:lstStyle/>
        <a:p>
          <a:pPr marL="0" lvl="0" indent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Calibri Light" panose="020F0302020204030204"/>
            </a:rPr>
            <a:t>MINIMISE THREATS</a:t>
          </a:r>
          <a:endParaRPr lang="en-GB" sz="3600" kern="1200" dirty="0"/>
        </a:p>
      </dsp:txBody>
      <dsp:txXfrm>
        <a:off x="8180127" y="21643"/>
        <a:ext cx="3586161" cy="1307453"/>
      </dsp:txXfrm>
    </dsp:sp>
    <dsp:sp modelId="{A28439A0-492C-4C67-8C1F-8ECC3D6C9FA8}">
      <dsp:nvSpPr>
        <dsp:cNvPr id="0" name=""/>
        <dsp:cNvSpPr/>
      </dsp:nvSpPr>
      <dsp:spPr>
        <a:xfrm>
          <a:off x="8180127" y="1329096"/>
          <a:ext cx="3586161" cy="325642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018" tIns="144018" rIns="192024" bIns="216027" numCol="1" spcCol="1270" anchor="t" anchorCtr="0">
          <a:noAutofit/>
        </a:bodyPr>
        <a:lstStyle/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>
              <a:latin typeface="Calibri Light" panose="020F0302020204030204"/>
            </a:rPr>
            <a:t>Burnout.</a:t>
          </a:r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>
              <a:latin typeface="Calibri Light" panose="020F0302020204030204"/>
            </a:rPr>
            <a:t>Job insecurity.</a:t>
          </a:r>
          <a:endParaRPr lang="en-GB" sz="2700" kern="1200" dirty="0"/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>
              <a:latin typeface="Calibri Light" panose="020F0302020204030204"/>
            </a:rPr>
            <a:t>Physical and mental health.</a:t>
          </a:r>
          <a:endParaRPr lang="en-GB" sz="2700" kern="1200" dirty="0"/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>
              <a:latin typeface="Calibri Light" panose="020F0302020204030204"/>
            </a:rPr>
            <a:t>Limited job opportunities.</a:t>
          </a:r>
        </a:p>
      </dsp:txBody>
      <dsp:txXfrm>
        <a:off x="8180127" y="1329096"/>
        <a:ext cx="3586161" cy="32564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A76B95-1621-4867-9688-1653BFD6501E}">
      <dsp:nvSpPr>
        <dsp:cNvPr id="0" name=""/>
        <dsp:cNvSpPr/>
      </dsp:nvSpPr>
      <dsp:spPr>
        <a:xfrm>
          <a:off x="4533019" y="1057"/>
          <a:ext cx="1243371" cy="80819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Calibri Light" panose="020F0302020204030204"/>
            </a:rPr>
            <a:t>NHS JOBS </a:t>
          </a:r>
          <a:endParaRPr lang="en-GB" sz="1400" kern="1200" dirty="0"/>
        </a:p>
      </dsp:txBody>
      <dsp:txXfrm>
        <a:off x="4572472" y="40510"/>
        <a:ext cx="1164465" cy="729285"/>
      </dsp:txXfrm>
    </dsp:sp>
    <dsp:sp modelId="{A774BB8C-EF0D-4AF1-A59E-241101E73B4A}">
      <dsp:nvSpPr>
        <dsp:cNvPr id="0" name=""/>
        <dsp:cNvSpPr/>
      </dsp:nvSpPr>
      <dsp:spPr>
        <a:xfrm>
          <a:off x="3820705" y="405152"/>
          <a:ext cx="2667999" cy="2667999"/>
        </a:xfrm>
        <a:custGeom>
          <a:avLst/>
          <a:gdLst/>
          <a:ahLst/>
          <a:cxnLst/>
          <a:rect l="0" t="0" r="0" b="0"/>
          <a:pathLst>
            <a:path>
              <a:moveTo>
                <a:pt x="1964622" y="158470"/>
              </a:moveTo>
              <a:arcTo wR="1333999" hR="1333999" stAng="17892703" swAng="2623227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6098178-27F9-443D-8880-AEC68135EFF8}">
      <dsp:nvSpPr>
        <dsp:cNvPr id="0" name=""/>
        <dsp:cNvSpPr/>
      </dsp:nvSpPr>
      <dsp:spPr>
        <a:xfrm>
          <a:off x="5867018" y="1335056"/>
          <a:ext cx="1243371" cy="80819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Calibri Light" panose="020F0302020204030204"/>
            </a:rPr>
            <a:t>PRIMARY CARE NETWORKS </a:t>
          </a:r>
          <a:endParaRPr lang="en-GB" sz="1400" kern="1200" dirty="0"/>
        </a:p>
      </dsp:txBody>
      <dsp:txXfrm>
        <a:off x="5906471" y="1374509"/>
        <a:ext cx="1164465" cy="729285"/>
      </dsp:txXfrm>
    </dsp:sp>
    <dsp:sp modelId="{36CE9B50-1148-4EA6-AC97-B9B106767CE4}">
      <dsp:nvSpPr>
        <dsp:cNvPr id="0" name=""/>
        <dsp:cNvSpPr/>
      </dsp:nvSpPr>
      <dsp:spPr>
        <a:xfrm>
          <a:off x="3820705" y="405152"/>
          <a:ext cx="2667999" cy="2667999"/>
        </a:xfrm>
        <a:custGeom>
          <a:avLst/>
          <a:gdLst/>
          <a:ahLst/>
          <a:cxnLst/>
          <a:rect l="0" t="0" r="0" b="0"/>
          <a:pathLst>
            <a:path>
              <a:moveTo>
                <a:pt x="2602219" y="1747729"/>
              </a:moveTo>
              <a:arcTo wR="1333999" hR="1333999" stAng="1084069" swAng="2623227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0405265-E682-432B-99CE-8A028D619233}">
      <dsp:nvSpPr>
        <dsp:cNvPr id="0" name=""/>
        <dsp:cNvSpPr/>
      </dsp:nvSpPr>
      <dsp:spPr>
        <a:xfrm>
          <a:off x="4533019" y="2669056"/>
          <a:ext cx="1243371" cy="80819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Calibri Light" panose="020F0302020204030204"/>
            </a:rPr>
            <a:t>CHARITY JOBS</a:t>
          </a:r>
        </a:p>
      </dsp:txBody>
      <dsp:txXfrm>
        <a:off x="4572472" y="2708509"/>
        <a:ext cx="1164465" cy="729285"/>
      </dsp:txXfrm>
    </dsp:sp>
    <dsp:sp modelId="{42334CEA-3652-4D3E-BF94-8EFD33890242}">
      <dsp:nvSpPr>
        <dsp:cNvPr id="0" name=""/>
        <dsp:cNvSpPr/>
      </dsp:nvSpPr>
      <dsp:spPr>
        <a:xfrm>
          <a:off x="3820705" y="405152"/>
          <a:ext cx="2667999" cy="2667999"/>
        </a:xfrm>
        <a:custGeom>
          <a:avLst/>
          <a:gdLst/>
          <a:ahLst/>
          <a:cxnLst/>
          <a:rect l="0" t="0" r="0" b="0"/>
          <a:pathLst>
            <a:path>
              <a:moveTo>
                <a:pt x="703376" y="2509529"/>
              </a:moveTo>
              <a:arcTo wR="1333999" hR="1333999" stAng="7092703" swAng="2623227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A0BF197-76F0-4CAE-92BE-51FDB8FF0FF1}">
      <dsp:nvSpPr>
        <dsp:cNvPr id="0" name=""/>
        <dsp:cNvSpPr/>
      </dsp:nvSpPr>
      <dsp:spPr>
        <a:xfrm>
          <a:off x="3199019" y="1335056"/>
          <a:ext cx="1243371" cy="80819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Calibri Light" panose="020F0302020204030204"/>
            </a:rPr>
            <a:t>VOLUNTARY SECTORS</a:t>
          </a:r>
          <a:endParaRPr lang="en-GB" sz="1400" kern="1200" dirty="0"/>
        </a:p>
      </dsp:txBody>
      <dsp:txXfrm>
        <a:off x="3238472" y="1374509"/>
        <a:ext cx="1164465" cy="729285"/>
      </dsp:txXfrm>
    </dsp:sp>
    <dsp:sp modelId="{FE2C683C-A384-4166-83F6-B5BEB9F7879C}">
      <dsp:nvSpPr>
        <dsp:cNvPr id="0" name=""/>
        <dsp:cNvSpPr/>
      </dsp:nvSpPr>
      <dsp:spPr>
        <a:xfrm>
          <a:off x="3820705" y="405152"/>
          <a:ext cx="2667999" cy="2667999"/>
        </a:xfrm>
        <a:custGeom>
          <a:avLst/>
          <a:gdLst/>
          <a:ahLst/>
          <a:cxnLst/>
          <a:rect l="0" t="0" r="0" b="0"/>
          <a:pathLst>
            <a:path>
              <a:moveTo>
                <a:pt x="65779" y="920269"/>
              </a:moveTo>
              <a:arcTo wR="1333999" hR="1333999" stAng="11884069" swAng="2623227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5C32E9-F045-44A9-8F0C-F595432C8808}">
      <dsp:nvSpPr>
        <dsp:cNvPr id="0" name=""/>
        <dsp:cNvSpPr/>
      </dsp:nvSpPr>
      <dsp:spPr>
        <a:xfrm>
          <a:off x="2777" y="429564"/>
          <a:ext cx="2428678" cy="242867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3658" tIns="22860" rIns="133658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TAILOR MY APPLICATIONS </a:t>
          </a:r>
          <a:endParaRPr lang="en-GB" sz="1800" kern="1200" dirty="0"/>
        </a:p>
      </dsp:txBody>
      <dsp:txXfrm>
        <a:off x="358449" y="785236"/>
        <a:ext cx="1717334" cy="1717334"/>
      </dsp:txXfrm>
    </dsp:sp>
    <dsp:sp modelId="{62BE4F82-585C-4263-B121-F15ACB63783F}">
      <dsp:nvSpPr>
        <dsp:cNvPr id="0" name=""/>
        <dsp:cNvSpPr/>
      </dsp:nvSpPr>
      <dsp:spPr>
        <a:xfrm>
          <a:off x="1945719" y="429564"/>
          <a:ext cx="2428678" cy="242867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3658" tIns="22860" rIns="133658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NETWORK AND BUILDING RELATIONSHIPS</a:t>
          </a:r>
          <a:endParaRPr lang="en-GB" sz="1800" kern="1200" dirty="0"/>
        </a:p>
      </dsp:txBody>
      <dsp:txXfrm>
        <a:off x="2301391" y="785236"/>
        <a:ext cx="1717334" cy="1717334"/>
      </dsp:txXfrm>
    </dsp:sp>
    <dsp:sp modelId="{CE958EC3-47F6-4960-A99C-2D3C1EC41434}">
      <dsp:nvSpPr>
        <dsp:cNvPr id="0" name=""/>
        <dsp:cNvSpPr/>
      </dsp:nvSpPr>
      <dsp:spPr>
        <a:xfrm>
          <a:off x="3888662" y="429564"/>
          <a:ext cx="2428678" cy="242867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3658" tIns="22860" rIns="133658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CONTINUING PROFESSIONAL DEVELOPMENT</a:t>
          </a:r>
          <a:endParaRPr lang="en-GB" sz="1800" kern="1200" dirty="0"/>
        </a:p>
      </dsp:txBody>
      <dsp:txXfrm>
        <a:off x="4244334" y="785236"/>
        <a:ext cx="1717334" cy="17173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0-16T09:41:53.303"/>
    </inkml:context>
    <inkml:brush xml:id="br0">
      <inkml:brushProperty name="width" value="0.3" units="cm"/>
      <inkml:brushProperty name="height" value="0.6" units="cm"/>
      <inkml:brushProperty name="color" value="#FF8517"/>
      <inkml:brushProperty name="tip" value="rectangle"/>
      <inkml:brushProperty name="rasterOp" value="maskPen"/>
    </inkml:brush>
  </inkml:definitions>
  <inkml:trace contextRef="#ctx0" brushRef="#br0">2187 5124 16383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10/17/2025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60738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06703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87620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10/17/2025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1484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10/17/2025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3472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10/17/2025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91895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10/17/2025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79854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84054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10/17/2025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2945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13212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12337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6</a:t>
            </a:r>
          </a:p>
          <a:p>
            <a:pPr lvl="6"/>
            <a:r>
              <a:rPr lang="en-US" dirty="0"/>
              <a:t>7</a:t>
            </a:r>
          </a:p>
          <a:p>
            <a:pPr lvl="7"/>
            <a:r>
              <a:rPr lang="en-US" dirty="0"/>
              <a:t>8</a:t>
            </a:r>
          </a:p>
          <a:p>
            <a:pPr lvl="8"/>
            <a:r>
              <a:rPr lang="en-US" dirty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6802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2" r:id="rId1"/>
    <p:sldLayoutId id="2147483933" r:id="rId2"/>
    <p:sldLayoutId id="2147483934" r:id="rId3"/>
    <p:sldLayoutId id="2147483935" r:id="rId4"/>
    <p:sldLayoutId id="2147483936" r:id="rId5"/>
    <p:sldLayoutId id="2147483937" r:id="rId6"/>
    <p:sldLayoutId id="2147483938" r:id="rId7"/>
    <p:sldLayoutId id="2147483939" r:id="rId8"/>
    <p:sldLayoutId id="2147483940" r:id="rId9"/>
    <p:sldLayoutId id="2147483941" r:id="rId10"/>
    <p:sldLayoutId id="2147483942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nationalcareers.service.gov.uk/job-profiles/life-coach" TargetMode="External"/><Relationship Id="rId2" Type="http://schemas.openxmlformats.org/officeDocument/2006/relationships/hyperlink" Target="https://www.jobs.nhs.uk/candidate/search/results?keyword=carer&amp;location=birmingham&amp;distance=5&amp;language=en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riangular abstract background">
            <a:extLst>
              <a:ext uri="{FF2B5EF4-FFF2-40B4-BE49-F238E27FC236}">
                <a16:creationId xmlns:a16="http://schemas.microsoft.com/office/drawing/2014/main" id="{4338947A-853D-88E0-EDD8-7193B28294C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5726" r="-1" b="-1"/>
          <a:stretch>
            <a:fillRect/>
          </a:stretch>
        </p:blipFill>
        <p:spPr>
          <a:xfrm>
            <a:off x="3048" y="10"/>
            <a:ext cx="12188952" cy="68566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6275" y="744909"/>
            <a:ext cx="10190071" cy="3145855"/>
          </a:xfrm>
        </p:spPr>
        <p:txBody>
          <a:bodyPr anchor="b">
            <a:normAutofit/>
          </a:bodyPr>
          <a:lstStyle/>
          <a:p>
            <a:r>
              <a:rPr lang="en-GB" sz="5200" dirty="0">
                <a:solidFill>
                  <a:srgbClr val="FFFFFF"/>
                </a:solidFill>
                <a:cs typeface="Posterama"/>
              </a:rPr>
              <a:t>PROFESSIONAL DEVELOPMENT</a:t>
            </a:r>
            <a:br>
              <a:rPr lang="en-GB" sz="5200" dirty="0">
                <a:cs typeface="Posterama"/>
              </a:rPr>
            </a:br>
            <a:r>
              <a:rPr lang="en-GB" sz="5200" dirty="0">
                <a:solidFill>
                  <a:srgbClr val="FFFFFF"/>
                </a:solidFill>
                <a:cs typeface="Posterama"/>
              </a:rPr>
              <a:t>In Health and Social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8708" y="4069780"/>
            <a:ext cx="9781327" cy="205661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LCHS4009</a:t>
            </a:r>
          </a:p>
          <a:p>
            <a:r>
              <a:rPr lang="en-GB" sz="2400" dirty="0">
                <a:solidFill>
                  <a:srgbClr val="FFFFFF"/>
                </a:solidFill>
              </a:rPr>
              <a:t>FARAH ISLAM</a:t>
            </a:r>
          </a:p>
          <a:p>
            <a:r>
              <a:rPr lang="en-GB" sz="2400" dirty="0">
                <a:solidFill>
                  <a:srgbClr val="FFFFFF"/>
                </a:solidFill>
              </a:rPr>
              <a:t>SELF- AWARENESS PRESENTATION</a:t>
            </a:r>
          </a:p>
          <a:p>
            <a:r>
              <a:rPr lang="en-GB" sz="2400" dirty="0">
                <a:solidFill>
                  <a:srgbClr val="FFFFFF"/>
                </a:solidFill>
              </a:rPr>
              <a:t>PRESENTED BY </a:t>
            </a:r>
          </a:p>
          <a:p>
            <a:r>
              <a:rPr lang="en-GB" sz="2400" dirty="0">
                <a:solidFill>
                  <a:srgbClr val="FFFFFF"/>
                </a:solidFill>
              </a:rPr>
              <a:t>SHABANA RIASAT 2421073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647FA-47E4-8B6D-1AF6-F2FDA8BBC2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SELF-AWARENESS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62E98-642F-BC98-0C51-29C06B40D2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5741" y="1722936"/>
            <a:ext cx="6621841" cy="495640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b="1" u="sng" dirty="0">
                <a:solidFill>
                  <a:schemeClr val="accent1"/>
                </a:solidFill>
              </a:rPr>
              <a:t>CONTENT</a:t>
            </a:r>
            <a:endParaRPr lang="en-US" sz="2400" b="1" u="sng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en-US" sz="2400"/>
          </a:p>
          <a:p>
            <a:endParaRPr lang="en-GB" b="1" dirty="0"/>
          </a:p>
          <a:p>
            <a:r>
              <a:rPr lang="en-GB" b="1" dirty="0"/>
              <a:t>INTRODUCTION</a:t>
            </a:r>
            <a:endParaRPr lang="en-GB" dirty="0"/>
          </a:p>
          <a:p>
            <a:r>
              <a:rPr lang="en-GB" b="1" dirty="0"/>
              <a:t>AIMS &amp;OBJECTIVES</a:t>
            </a:r>
          </a:p>
          <a:p>
            <a:r>
              <a:rPr lang="en-GB" b="1" dirty="0"/>
              <a:t>PERSONAL SWOT ANALYSIST</a:t>
            </a:r>
          </a:p>
          <a:p>
            <a:r>
              <a:rPr lang="en-GB" b="1" dirty="0"/>
              <a:t>NHS JOB</a:t>
            </a:r>
          </a:p>
          <a:p>
            <a:r>
              <a:rPr lang="en-GB" b="1" dirty="0">
                <a:ea typeface="+mn-lt"/>
                <a:cs typeface="+mn-lt"/>
              </a:rPr>
              <a:t>LEVERAGING MY STRENGHT TO OVERCOME MY WEAKNESSES AND MINIMISE THREATS</a:t>
            </a:r>
          </a:p>
          <a:p>
            <a:r>
              <a:rPr lang="en-GB" b="1" dirty="0"/>
              <a:t>JOB OPPORTUNITIES/KEY SKILLS AND STRENGHTS</a:t>
            </a:r>
          </a:p>
          <a:p>
            <a:r>
              <a:rPr lang="en-GB" b="1" dirty="0"/>
              <a:t>CONCLUSION</a:t>
            </a:r>
          </a:p>
          <a:p>
            <a:r>
              <a:rPr lang="en-GB" b="1" dirty="0"/>
              <a:t>REFERENCES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2230580120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9B666-0A4E-9B87-FF94-AA62B0D05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47CC7-30BD-E0AD-C2E3-C017EF3B18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Professional development and self-awareness are critical in health and social care. It involves continuous learning, skill enhancement, and personal growth to deliver high quality care and support.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44035252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CB051-AD2A-E939-99D8-3390943030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AIMS </a:t>
            </a:r>
            <a:br>
              <a:rPr lang="en-GB" dirty="0">
                <a:ea typeface="Calibri Light"/>
                <a:cs typeface="Calibri Light"/>
              </a:rPr>
            </a:br>
            <a:r>
              <a:rPr lang="en-GB" dirty="0">
                <a:ea typeface="Calibri Light"/>
                <a:cs typeface="Calibri Light"/>
              </a:rPr>
              <a:t>&amp;</a:t>
            </a:r>
            <a:br>
              <a:rPr lang="en-GB" dirty="0">
                <a:ea typeface="Calibri Light"/>
                <a:cs typeface="Calibri Light"/>
              </a:rPr>
            </a:br>
            <a:r>
              <a:rPr lang="en-GB" dirty="0">
                <a:ea typeface="Calibri Light"/>
                <a:cs typeface="Calibri Light"/>
              </a:rPr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53B25E-9927-7184-B62E-87730DAABA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89271" y="823758"/>
            <a:ext cx="6401198" cy="259211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 u="sng" dirty="0">
                <a:solidFill>
                  <a:schemeClr val="accent1"/>
                </a:solidFill>
              </a:rPr>
              <a:t>AIMS</a:t>
            </a:r>
          </a:p>
          <a:p>
            <a:r>
              <a:rPr lang="en-GB" sz="1600" dirty="0">
                <a:latin typeface="Rockwell"/>
                <a:cs typeface="Arial"/>
              </a:rPr>
              <a:t>Develop a deeper understanding of my SWOT analysis. </a:t>
            </a:r>
            <a:endParaRPr lang="en-GB" sz="1600">
              <a:latin typeface="Rockwell"/>
              <a:cs typeface="Arial"/>
            </a:endParaRPr>
          </a:p>
          <a:p>
            <a:r>
              <a:rPr lang="en-GB" sz="1600" dirty="0">
                <a:latin typeface="Rockwell"/>
                <a:cs typeface="Arial"/>
              </a:rPr>
              <a:t>Enhance my emotions and self-awareness in professional settings.</a:t>
            </a:r>
            <a:endParaRPr lang="en-GB" sz="1600">
              <a:latin typeface="Rockwell"/>
              <a:cs typeface="Arial"/>
            </a:endParaRPr>
          </a:p>
          <a:p>
            <a:r>
              <a:rPr lang="en-GB" sz="1600" dirty="0">
                <a:latin typeface="Rockwell"/>
                <a:cs typeface="Arial"/>
              </a:rPr>
              <a:t>Increase self-confidence and self-expression.</a:t>
            </a:r>
            <a:endParaRPr lang="en-GB" sz="1600">
              <a:latin typeface="Rockwell"/>
              <a:cs typeface="Arial"/>
            </a:endParaRPr>
          </a:p>
          <a:p>
            <a:r>
              <a:rPr lang="en-GB" sz="1600" dirty="0">
                <a:latin typeface="Rockwell"/>
                <a:cs typeface="Arial"/>
              </a:rPr>
              <a:t>Align my career goals with my personal values and strengths.</a:t>
            </a:r>
            <a:endParaRPr lang="en-GB" sz="1600">
              <a:latin typeface="Rockwell"/>
              <a:cs typeface="Arial"/>
            </a:endParaRPr>
          </a:p>
          <a:p>
            <a:pPr marL="0" indent="0">
              <a:buNone/>
            </a:pPr>
            <a:endParaRPr lang="en-GB" sz="1600" dirty="0">
              <a:cs typeface="Arial"/>
            </a:endParaRPr>
          </a:p>
          <a:p>
            <a:pPr marL="0" indent="0">
              <a:buNone/>
            </a:pPr>
            <a:endParaRPr lang="en-GB" sz="16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F265A-D8AF-F081-F9BC-EF3A9D1FFB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86841" y="3806869"/>
            <a:ext cx="6905731" cy="305445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 u="sng" dirty="0">
                <a:solidFill>
                  <a:schemeClr val="accent1"/>
                </a:solidFill>
              </a:rPr>
              <a:t>OBJECTIVES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 sz="1600" dirty="0">
                <a:latin typeface="Rockwell"/>
                <a:ea typeface="Calibri"/>
                <a:cs typeface="Arial"/>
              </a:rPr>
              <a:t>Engage in regular self-awareness to identify areas for personal growth.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 sz="1600" dirty="0">
                <a:latin typeface="Rockwell"/>
                <a:ea typeface="Calibri"/>
                <a:cs typeface="Arial"/>
              </a:rPr>
              <a:t>Seek feedback from colleagues and mentors.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 sz="1600" dirty="0">
                <a:latin typeface="Rockwell"/>
                <a:ea typeface="Calibri"/>
                <a:cs typeface="Arial"/>
              </a:rPr>
              <a:t>Develop a personal development plan.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 sz="1600" dirty="0">
                <a:latin typeface="Rockwell"/>
                <a:ea typeface="Calibri"/>
                <a:cs typeface="Arial"/>
              </a:rPr>
              <a:t>Practice mindfulness and self-compassion.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 sz="1600" dirty="0">
                <a:latin typeface="Rockwell"/>
                <a:ea typeface="Calibri"/>
                <a:cs typeface="Arial"/>
              </a:rPr>
              <a:t>Explore different career paths and networking opportunities to clarify my goals.</a:t>
            </a:r>
          </a:p>
          <a:p>
            <a:pPr marL="0" indent="0">
              <a:buNone/>
            </a:pPr>
            <a:endParaRPr lang="en-GB" sz="1400" dirty="0">
              <a:latin typeface="Rockwell"/>
              <a:ea typeface="Calibri"/>
              <a:cs typeface="Calibri"/>
            </a:endParaRPr>
          </a:p>
          <a:p>
            <a:pPr>
              <a:buFont typeface="Arial" panose="05000000000000000000" pitchFamily="2" charset="2"/>
              <a:buChar char="•"/>
            </a:pPr>
            <a:endParaRPr lang="en-GB" sz="1400" dirty="0">
              <a:latin typeface="Rockwell"/>
            </a:endParaRPr>
          </a:p>
          <a:p>
            <a:pPr>
              <a:buFont typeface="Arial" panose="05000000000000000000" pitchFamily="2" charset="2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040921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" name="TextBox 620">
            <a:extLst>
              <a:ext uri="{FF2B5EF4-FFF2-40B4-BE49-F238E27FC236}">
                <a16:creationId xmlns:a16="http://schemas.microsoft.com/office/drawing/2014/main" id="{B26E5182-A609-73A4-585B-DCCD0CCC6DFC}"/>
              </a:ext>
            </a:extLst>
          </p:cNvPr>
          <p:cNvSpPr txBox="1"/>
          <p:nvPr/>
        </p:nvSpPr>
        <p:spPr>
          <a:xfrm>
            <a:off x="1656465" y="511065"/>
            <a:ext cx="887436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u="sng" dirty="0">
                <a:solidFill>
                  <a:schemeClr val="accent1"/>
                </a:solidFill>
              </a:rPr>
              <a:t>PERSONAL SWOT ANALYSIS</a:t>
            </a:r>
            <a:endParaRPr lang="en-US" u="sng">
              <a:solidFill>
                <a:schemeClr val="accent1"/>
              </a:solidFill>
            </a:endParaRPr>
          </a:p>
        </p:txBody>
      </p:sp>
      <p:graphicFrame>
        <p:nvGraphicFramePr>
          <p:cNvPr id="837" name="Diagram 836">
            <a:extLst>
              <a:ext uri="{FF2B5EF4-FFF2-40B4-BE49-F238E27FC236}">
                <a16:creationId xmlns:a16="http://schemas.microsoft.com/office/drawing/2014/main" id="{C2B2B25B-3641-BF23-CFFF-977700FF501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85790641"/>
              </p:ext>
            </p:extLst>
          </p:nvPr>
        </p:nvGraphicFramePr>
        <p:xfrm>
          <a:off x="1277816" y="1717430"/>
          <a:ext cx="8733691" cy="35403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705701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siness card">
            <a:extLst>
              <a:ext uri="{FF2B5EF4-FFF2-40B4-BE49-F238E27FC236}">
                <a16:creationId xmlns:a16="http://schemas.microsoft.com/office/drawing/2014/main" id="{C9ABB244-69B4-FDA7-A2A3-C74C6A4508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620" y="477269"/>
            <a:ext cx="11233312" cy="527041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DC52637-ABFB-5FC0-B3F3-778EB7E3EB39}"/>
              </a:ext>
            </a:extLst>
          </p:cNvPr>
          <p:cNvSpPr txBox="1"/>
          <p:nvPr/>
        </p:nvSpPr>
        <p:spPr>
          <a:xfrm>
            <a:off x="8233617" y="5755236"/>
            <a:ext cx="347003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NHS.(2025)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46004A7C-DAC4-2659-2C97-41DED4041EB5}"/>
                  </a:ext>
                </a:extLst>
              </p14:cNvPr>
              <p14:cNvContentPartPr/>
              <p14:nvPr/>
            </p14:nvContentPartPr>
            <p14:xfrm>
              <a:off x="-1823802" y="2954311"/>
              <a:ext cx="18737" cy="18737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46004A7C-DAC4-2659-2C97-41DED4041EB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-4634352" y="-2666789"/>
                <a:ext cx="5621100" cy="11242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681553826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3F9D1253-D7EF-4034-33F5-9855F61F0B8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85887234"/>
              </p:ext>
            </p:extLst>
          </p:nvPr>
        </p:nvGraphicFramePr>
        <p:xfrm>
          <a:off x="422031" y="1717432"/>
          <a:ext cx="11769967" cy="4607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4" name="TextBox 73">
            <a:extLst>
              <a:ext uri="{FF2B5EF4-FFF2-40B4-BE49-F238E27FC236}">
                <a16:creationId xmlns:a16="http://schemas.microsoft.com/office/drawing/2014/main" id="{1A1E759E-67DE-FC74-C473-132EFFBFB09B}"/>
              </a:ext>
            </a:extLst>
          </p:cNvPr>
          <p:cNvSpPr txBox="1"/>
          <p:nvPr/>
        </p:nvSpPr>
        <p:spPr>
          <a:xfrm>
            <a:off x="591638" y="203408"/>
            <a:ext cx="1070316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u="sng" dirty="0">
                <a:solidFill>
                  <a:schemeClr val="accent1"/>
                </a:solidFill>
              </a:rPr>
              <a:t>LEVERAGING MY STRENGHT TO OVERCOME MY WEAKNESSES AND MINIMISE THREATS</a:t>
            </a:r>
            <a:endParaRPr lang="en-US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9558445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9C883406-F4EB-07A0-956B-6647E4E555E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74057143"/>
              </p:ext>
            </p:extLst>
          </p:nvPr>
        </p:nvGraphicFramePr>
        <p:xfrm>
          <a:off x="1199030" y="31376"/>
          <a:ext cx="10309410" cy="34783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30" name="TextBox 529">
            <a:extLst>
              <a:ext uri="{FF2B5EF4-FFF2-40B4-BE49-F238E27FC236}">
                <a16:creationId xmlns:a16="http://schemas.microsoft.com/office/drawing/2014/main" id="{3B35D0F6-9131-C239-23B8-1333D0061AC8}"/>
              </a:ext>
            </a:extLst>
          </p:cNvPr>
          <p:cNvSpPr txBox="1"/>
          <p:nvPr/>
        </p:nvSpPr>
        <p:spPr>
          <a:xfrm>
            <a:off x="458025" y="510033"/>
            <a:ext cx="372931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u="sng" dirty="0">
                <a:solidFill>
                  <a:schemeClr val="accent1"/>
                </a:solidFill>
              </a:rPr>
              <a:t>JOBS OPPORTUNITIES</a:t>
            </a:r>
          </a:p>
        </p:txBody>
      </p:sp>
      <p:sp>
        <p:nvSpPr>
          <p:cNvPr id="550" name="TextBox 549">
            <a:extLst>
              <a:ext uri="{FF2B5EF4-FFF2-40B4-BE49-F238E27FC236}">
                <a16:creationId xmlns:a16="http://schemas.microsoft.com/office/drawing/2014/main" id="{A12349F8-A7E4-F049-2EF7-35353A91DEC7}"/>
              </a:ext>
            </a:extLst>
          </p:cNvPr>
          <p:cNvSpPr txBox="1"/>
          <p:nvPr/>
        </p:nvSpPr>
        <p:spPr>
          <a:xfrm>
            <a:off x="448269" y="3597820"/>
            <a:ext cx="427840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u="sng" dirty="0">
                <a:solidFill>
                  <a:schemeClr val="accent1"/>
                </a:solidFill>
              </a:rPr>
              <a:t>KEY SKILLS AND STRENGHTS</a:t>
            </a:r>
          </a:p>
        </p:txBody>
      </p:sp>
      <p:graphicFrame>
        <p:nvGraphicFramePr>
          <p:cNvPr id="560" name="Diagram 559">
            <a:extLst>
              <a:ext uri="{FF2B5EF4-FFF2-40B4-BE49-F238E27FC236}">
                <a16:creationId xmlns:a16="http://schemas.microsoft.com/office/drawing/2014/main" id="{92ED5D71-79F7-4886-CEEF-E08D1071AAC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7679859"/>
              </p:ext>
            </p:extLst>
          </p:nvPr>
        </p:nvGraphicFramePr>
        <p:xfrm>
          <a:off x="3441651" y="3796913"/>
          <a:ext cx="6320118" cy="32878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6" name="TextBox 15">
            <a:extLst>
              <a:ext uri="{FF2B5EF4-FFF2-40B4-BE49-F238E27FC236}">
                <a16:creationId xmlns:a16="http://schemas.microsoft.com/office/drawing/2014/main" id="{6AC06FED-A088-368C-5D9F-2C14D3ACEF3F}"/>
              </a:ext>
            </a:extLst>
          </p:cNvPr>
          <p:cNvSpPr txBox="1"/>
          <p:nvPr/>
        </p:nvSpPr>
        <p:spPr>
          <a:xfrm>
            <a:off x="10259599" y="5952915"/>
            <a:ext cx="194758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National career services(no date)</a:t>
            </a:r>
          </a:p>
        </p:txBody>
      </p:sp>
    </p:spTree>
    <p:extLst>
      <p:ext uri="{BB962C8B-B14F-4D97-AF65-F5344CB8AC3E}">
        <p14:creationId xmlns:p14="http://schemas.microsoft.com/office/powerpoint/2010/main" val="38724013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8A3C7-B4B8-7792-FA71-3775D7D02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2" y="614910"/>
            <a:ext cx="3501196" cy="4191457"/>
          </a:xfrm>
        </p:spPr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CONCLUSION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1AE46C-D580-0AB4-5047-A886B94E7FC5}"/>
              </a:ext>
            </a:extLst>
          </p:cNvPr>
          <p:cNvSpPr txBox="1"/>
          <p:nvPr/>
        </p:nvSpPr>
        <p:spPr>
          <a:xfrm>
            <a:off x="4667491" y="1850430"/>
            <a:ext cx="7286011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ea typeface="+mn-lt"/>
                <a:cs typeface="+mn-lt"/>
              </a:rPr>
              <a:t>By prioritising professional development and self-awareness, a swot analysist you’ll enhance your skills, build strong relationships, and provide exceptional care in health and social care. Continuous learning and self-reflection will empower you to make a positive impact in the lives of others.</a:t>
            </a:r>
            <a:endParaRPr lang="en-US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39655917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F62B9ED-5923-026D-FD3C-6E7210B24F59}"/>
              </a:ext>
            </a:extLst>
          </p:cNvPr>
          <p:cNvSpPr txBox="1"/>
          <p:nvPr/>
        </p:nvSpPr>
        <p:spPr>
          <a:xfrm>
            <a:off x="531009" y="691921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 u="sng" dirty="0">
                <a:solidFill>
                  <a:schemeClr val="accent1"/>
                </a:solidFill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AEED3F-9360-4F48-57E8-D3756E75AA6E}"/>
              </a:ext>
            </a:extLst>
          </p:cNvPr>
          <p:cNvSpPr txBox="1"/>
          <p:nvPr/>
        </p:nvSpPr>
        <p:spPr>
          <a:xfrm>
            <a:off x="533772" y="1717389"/>
            <a:ext cx="11652736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NHS.(2025).</a:t>
            </a:r>
            <a:r>
              <a:rPr lang="en-GB" i="1" dirty="0"/>
              <a:t>health and wellbeing coach-ken primary care network.</a:t>
            </a:r>
            <a:r>
              <a:rPr lang="en-GB" dirty="0"/>
              <a:t> Available at:</a:t>
            </a:r>
            <a:r>
              <a:rPr lang="en-GB" dirty="0">
                <a:hlinkClick r:id="rId2"/>
              </a:rPr>
              <a:t>https://www.jobs.nhs.uk/candidate/search/results?keyword=carer&amp;location=birmingham&amp;distance=5&amp;language=en</a:t>
            </a:r>
            <a:r>
              <a:rPr lang="en-GB" dirty="0"/>
              <a:t>(Accessed 13/10/2025).</a:t>
            </a:r>
          </a:p>
          <a:p>
            <a:endParaRPr lang="en-GB" dirty="0"/>
          </a:p>
          <a:p>
            <a:r>
              <a:rPr lang="en-GB" dirty="0"/>
              <a:t>NATIONAL CAREER SERVICE.(NO DATE).</a:t>
            </a:r>
            <a:r>
              <a:rPr lang="en-GB" i="1" dirty="0"/>
              <a:t>life coach</a:t>
            </a:r>
            <a:r>
              <a:rPr lang="en-GB" dirty="0"/>
              <a:t>. Available at:</a:t>
            </a:r>
            <a:r>
              <a:rPr lang="en-GB" dirty="0">
                <a:hlinkClick r:id="rId3"/>
              </a:rPr>
              <a:t>https://nationalcareers.service.gov.uk/job-profiles/life-coach</a:t>
            </a:r>
            <a:r>
              <a:rPr lang="en-GB" dirty="0"/>
              <a:t>.(Accessed 13/10/2025).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548145786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02809643-1A52-4ED2-AA8C-EEF67E927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" name="Freeform 5">
              <a:extLst>
                <a:ext uri="{FF2B5EF4-FFF2-40B4-BE49-F238E27FC236}">
                  <a16:creationId xmlns:a16="http://schemas.microsoft.com/office/drawing/2014/main" id="{F59BE78A-E3EA-4451-96B5-6FAFD246E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5" name="Freeform 6">
              <a:extLst>
                <a:ext uri="{FF2B5EF4-FFF2-40B4-BE49-F238E27FC236}">
                  <a16:creationId xmlns:a16="http://schemas.microsoft.com/office/drawing/2014/main" id="{CFD751E0-7430-4ACA-A679-ECB74EA589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A4098D72-B456-40CC-8C9F-D08B9DD25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77F4ACE6-DDA3-4ED6-8FEE-78FFB08E9A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4337B0AD-9A1D-4899-8791-EDEB9B5A1D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BCA1A530-E6F6-465D-BCD0-371D816CCC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E004A844-7D04-43E1-A29A-F8191791D9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20EE4868-1730-433B-AA39-A91305A49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3">
              <a:extLst>
                <a:ext uri="{FF2B5EF4-FFF2-40B4-BE49-F238E27FC236}">
                  <a16:creationId xmlns:a16="http://schemas.microsoft.com/office/drawing/2014/main" id="{5AB5DD23-5ECB-4E0C-AC9B-C384785BAE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30DF27FE-32C5-40E3-88CF-16228DBBC3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7DA4BF21-FA96-43DB-A077-173C5F4333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6">
              <a:extLst>
                <a:ext uri="{FF2B5EF4-FFF2-40B4-BE49-F238E27FC236}">
                  <a16:creationId xmlns:a16="http://schemas.microsoft.com/office/drawing/2014/main" id="{79FB98CB-1E06-4CC6-B67C-4CE3403E87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7">
              <a:extLst>
                <a:ext uri="{FF2B5EF4-FFF2-40B4-BE49-F238E27FC236}">
                  <a16:creationId xmlns:a16="http://schemas.microsoft.com/office/drawing/2014/main" id="{BF956BA4-7CC2-4E13-9E1D-0854EF4CB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8">
              <a:extLst>
                <a:ext uri="{FF2B5EF4-FFF2-40B4-BE49-F238E27FC236}">
                  <a16:creationId xmlns:a16="http://schemas.microsoft.com/office/drawing/2014/main" id="{E6C08EBB-2C97-4884-9312-EA0A6A62A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9">
              <a:extLst>
                <a:ext uri="{FF2B5EF4-FFF2-40B4-BE49-F238E27FC236}">
                  <a16:creationId xmlns:a16="http://schemas.microsoft.com/office/drawing/2014/main" id="{3262514D-691E-4344-8751-4E80F046A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20">
              <a:extLst>
                <a:ext uri="{FF2B5EF4-FFF2-40B4-BE49-F238E27FC236}">
                  <a16:creationId xmlns:a16="http://schemas.microsoft.com/office/drawing/2014/main" id="{17406E40-244E-4DD6-94A4-E73960241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1">
              <a:extLst>
                <a:ext uri="{FF2B5EF4-FFF2-40B4-BE49-F238E27FC236}">
                  <a16:creationId xmlns:a16="http://schemas.microsoft.com/office/drawing/2014/main" id="{9E621646-8902-4518-ADFE-798B8AF7F1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2">
              <a:extLst>
                <a:ext uri="{FF2B5EF4-FFF2-40B4-BE49-F238E27FC236}">
                  <a16:creationId xmlns:a16="http://schemas.microsoft.com/office/drawing/2014/main" id="{BC03DD73-798C-403F-B9AC-BFF84A0B1F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3">
              <a:extLst>
                <a:ext uri="{FF2B5EF4-FFF2-40B4-BE49-F238E27FC236}">
                  <a16:creationId xmlns:a16="http://schemas.microsoft.com/office/drawing/2014/main" id="{6756FE0C-DC81-49BD-AD76-1E223B6863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4">
              <a:extLst>
                <a:ext uri="{FF2B5EF4-FFF2-40B4-BE49-F238E27FC236}">
                  <a16:creationId xmlns:a16="http://schemas.microsoft.com/office/drawing/2014/main" id="{89921AE2-097C-4DEE-A398-FCB910D60D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5">
              <a:extLst>
                <a:ext uri="{FF2B5EF4-FFF2-40B4-BE49-F238E27FC236}">
                  <a16:creationId xmlns:a16="http://schemas.microsoft.com/office/drawing/2014/main" id="{FEEAE74D-A8B8-4601-84C4-7F01DFF419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pic>
        <p:nvPicPr>
          <p:cNvPr id="2" name="Picture 1" descr="A blue and orange sky with clouds&#10;&#10;AI-generated content may be incorrect.">
            <a:extLst>
              <a:ext uri="{FF2B5EF4-FFF2-40B4-BE49-F238E27FC236}">
                <a16:creationId xmlns:a16="http://schemas.microsoft.com/office/drawing/2014/main" id="{AD395583-D7BF-1017-67E8-19385287D2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979" r="1" b="10906"/>
          <a:stretch>
            <a:fillRect/>
          </a:stretch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9F632288-086B-5797-9A4B-04AB27F9B50E}"/>
              </a:ext>
            </a:extLst>
          </p:cNvPr>
          <p:cNvSpPr txBox="1"/>
          <p:nvPr/>
        </p:nvSpPr>
        <p:spPr>
          <a:xfrm>
            <a:off x="3449503" y="3187041"/>
            <a:ext cx="499172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</a:rPr>
              <a:t>Thank you</a:t>
            </a:r>
            <a:r>
              <a:rPr lang="en-GB" sz="4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37534190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3960F"/>
      </a:accent1>
      <a:accent2>
        <a:srgbClr val="E04116"/>
      </a:accent2>
      <a:accent3>
        <a:srgbClr val="9D4DE7"/>
      </a:accent3>
      <a:accent4>
        <a:srgbClr val="449EF3"/>
      </a:accent4>
      <a:accent5>
        <a:srgbClr val="39C6BE"/>
      </a:accent5>
      <a:accent6>
        <a:srgbClr val="88C933"/>
      </a:accent6>
      <a:hlink>
        <a:srgbClr val="EBB41F"/>
      </a:hlink>
      <a:folHlink>
        <a:srgbClr val="E1D676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29B3952A-A5A2-4E72-A5C9-A88B41734E0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Atlas</vt:lpstr>
      <vt:lpstr>PROFESSIONAL DEVELOPMENT In Health and Social Care</vt:lpstr>
      <vt:lpstr>SELF-AWARENESS</vt:lpstr>
      <vt:lpstr>INTRODUCTION</vt:lpstr>
      <vt:lpstr>AIMS  &amp; OBJECTIVES</vt:lpstr>
      <vt:lpstr>PowerPoint Presentation</vt:lpstr>
      <vt:lpstr>PowerPoint Presentation</vt:lpstr>
      <vt:lpstr>PowerPoint Presentation</vt:lpstr>
      <vt:lpstr>PowerPoint Presentation</vt:lpstr>
      <vt:lpstr>CONCLUSION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1027</cp:revision>
  <dcterms:created xsi:type="dcterms:W3CDTF">2025-10-13T22:51:57Z</dcterms:created>
  <dcterms:modified xsi:type="dcterms:W3CDTF">2025-10-17T10:51:09Z</dcterms:modified>
</cp:coreProperties>
</file>