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C21BA06-F4E5-7BFA-3EEC-083B7C9637E5}" v="1" dt="2025-06-22T14:32:32.416"/>
    <p1510:client id="{C71937D4-1CC1-D81F-E015-BD88EAF11B3A}" v="41" dt="2025-06-22T14:22:30.80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E4B6958-AD0C-4BD8-8AE6-389E26A07F95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D5F8B294-01E4-497B-A629-79A09DBC9E8B}">
      <dgm:prSet phldrT="[Text]" phldr="0"/>
      <dgm:spPr/>
      <dgm:t>
        <a:bodyPr/>
        <a:lstStyle/>
        <a:p>
          <a:pPr rtl="0"/>
          <a:r>
            <a:rPr lang="en-US">
              <a:latin typeface="Aptos Display" panose="020F0302020204030204"/>
            </a:rPr>
            <a:t>Step1: </a:t>
          </a:r>
          <a:r>
            <a:rPr lang="en-US"/>
            <a:t>Go to your OneDrive online or open the OneDrive folder on your computer. </a:t>
          </a:r>
        </a:p>
      </dgm:t>
    </dgm:pt>
    <dgm:pt modelId="{02B13352-6512-4069-B4EA-C1EB5A779B84}" type="parTrans" cxnId="{A3112E2C-85FE-4EE0-9079-8EA7FC95A3FE}">
      <dgm:prSet/>
      <dgm:spPr/>
      <dgm:t>
        <a:bodyPr/>
        <a:lstStyle/>
        <a:p>
          <a:endParaRPr lang="en-US"/>
        </a:p>
      </dgm:t>
    </dgm:pt>
    <dgm:pt modelId="{6CE4E704-66CC-45C2-AB8B-8AA3CD970069}" type="sibTrans" cxnId="{A3112E2C-85FE-4EE0-9079-8EA7FC95A3FE}">
      <dgm:prSet/>
      <dgm:spPr/>
      <dgm:t>
        <a:bodyPr/>
        <a:lstStyle/>
        <a:p>
          <a:endParaRPr lang="en-US"/>
        </a:p>
      </dgm:t>
    </dgm:pt>
    <dgm:pt modelId="{7F6DAE90-73AF-4411-83C2-046FAB03F60F}">
      <dgm:prSet phldrT="[Text]" phldr="0"/>
      <dgm:spPr/>
      <dgm:t>
        <a:bodyPr/>
        <a:lstStyle/>
        <a:p>
          <a:pPr rtl="0"/>
          <a:r>
            <a:rPr lang="en-US" dirty="0">
              <a:latin typeface="Aptos Display" panose="020F0302020204030204"/>
            </a:rPr>
            <a:t>Step2:navigate through your folders to find the file </a:t>
          </a:r>
        </a:p>
      </dgm:t>
    </dgm:pt>
    <dgm:pt modelId="{5FAC243B-196E-4EDD-8DBA-1F66B67C19E7}" type="parTrans" cxnId="{542ED4ED-EC0A-435E-A087-25D300479C88}">
      <dgm:prSet/>
      <dgm:spPr/>
      <dgm:t>
        <a:bodyPr/>
        <a:lstStyle/>
        <a:p>
          <a:endParaRPr lang="en-US"/>
        </a:p>
      </dgm:t>
    </dgm:pt>
    <dgm:pt modelId="{E05F0A3F-4690-4EDE-81C1-185EF37F831F}" type="sibTrans" cxnId="{542ED4ED-EC0A-435E-A087-25D300479C88}">
      <dgm:prSet/>
      <dgm:spPr/>
      <dgm:t>
        <a:bodyPr/>
        <a:lstStyle/>
        <a:p>
          <a:endParaRPr lang="en-US"/>
        </a:p>
      </dgm:t>
    </dgm:pt>
    <dgm:pt modelId="{B9D7D909-2A9A-47E2-B2BC-40868DECB9D3}">
      <dgm:prSet phldrT="[Text]" phldr="0"/>
      <dgm:spPr/>
      <dgm:t>
        <a:bodyPr/>
        <a:lstStyle/>
        <a:p>
          <a:pPr rtl="0"/>
          <a:r>
            <a:rPr lang="en-US" dirty="0">
              <a:latin typeface="Aptos Display" panose="020F0302020204030204"/>
            </a:rPr>
            <a:t>Step 4  click share</a:t>
          </a:r>
          <a:endParaRPr lang="en-US" dirty="0"/>
        </a:p>
      </dgm:t>
    </dgm:pt>
    <dgm:pt modelId="{78AFF7B9-7D98-4738-93B3-E5A1D8E30AD1}" type="parTrans" cxnId="{C339BE7D-28CB-447E-A207-863E8B85F64D}">
      <dgm:prSet/>
      <dgm:spPr/>
      <dgm:t>
        <a:bodyPr/>
        <a:lstStyle/>
        <a:p>
          <a:endParaRPr lang="en-US"/>
        </a:p>
      </dgm:t>
    </dgm:pt>
    <dgm:pt modelId="{8F8DCBCB-79A3-4B62-953F-B7DF1F5A485D}" type="sibTrans" cxnId="{C339BE7D-28CB-447E-A207-863E8B85F64D}">
      <dgm:prSet/>
      <dgm:spPr/>
      <dgm:t>
        <a:bodyPr/>
        <a:lstStyle/>
        <a:p>
          <a:endParaRPr lang="en-US"/>
        </a:p>
      </dgm:t>
    </dgm:pt>
    <dgm:pt modelId="{7DF42D10-6ED6-44FB-A96C-A0254E509C86}">
      <dgm:prSet phldrT="[Text]" phldr="0"/>
      <dgm:spPr/>
      <dgm:t>
        <a:bodyPr/>
        <a:lstStyle/>
        <a:p>
          <a:pPr rtl="0"/>
          <a:r>
            <a:rPr lang="en-US" dirty="0">
              <a:latin typeface="Aptos Display" panose="020F0302020204030204"/>
            </a:rPr>
            <a:t>Step5: control over access</a:t>
          </a:r>
          <a:endParaRPr lang="en-US" dirty="0"/>
        </a:p>
      </dgm:t>
    </dgm:pt>
    <dgm:pt modelId="{EA16FEF3-4851-4EC2-95A8-177681CC6017}" type="parTrans" cxnId="{635D5F86-8D4C-49C8-91F6-8ADDF961FF30}">
      <dgm:prSet/>
      <dgm:spPr/>
      <dgm:t>
        <a:bodyPr/>
        <a:lstStyle/>
        <a:p>
          <a:endParaRPr lang="en-US"/>
        </a:p>
      </dgm:t>
    </dgm:pt>
    <dgm:pt modelId="{7BF28244-9514-43E6-BF4F-4145E76A54F8}" type="sibTrans" cxnId="{635D5F86-8D4C-49C8-91F6-8ADDF961FF30}">
      <dgm:prSet/>
      <dgm:spPr/>
      <dgm:t>
        <a:bodyPr/>
        <a:lstStyle/>
        <a:p>
          <a:endParaRPr lang="en-US"/>
        </a:p>
      </dgm:t>
    </dgm:pt>
    <dgm:pt modelId="{97AEF619-288B-4B71-A3D6-B0773096AD9D}">
      <dgm:prSet phldr="0"/>
      <dgm:spPr/>
      <dgm:t>
        <a:bodyPr/>
        <a:lstStyle/>
        <a:p>
          <a:pPr rtl="0"/>
          <a:r>
            <a:rPr lang="en-US" dirty="0">
              <a:latin typeface="Aptos Display" panose="020F0302020204030204"/>
            </a:rPr>
            <a:t>Step3: </a:t>
          </a:r>
          <a:r>
            <a:rPr lang="en-US" dirty="0">
              <a:latin typeface="Calibri"/>
              <a:ea typeface="Calibri"/>
              <a:cs typeface="Calibri"/>
            </a:rPr>
            <a:t>adjust link setting if needed </a:t>
          </a:r>
        </a:p>
      </dgm:t>
    </dgm:pt>
    <dgm:pt modelId="{39587580-92B8-4908-8083-7457F7282733}" type="parTrans" cxnId="{3F2EC757-83C7-49E5-92D0-F394317B44B4}">
      <dgm:prSet/>
      <dgm:spPr/>
    </dgm:pt>
    <dgm:pt modelId="{541822B9-038E-4A59-9AF2-DEFE08429CD0}" type="sibTrans" cxnId="{3F2EC757-83C7-49E5-92D0-F394317B44B4}">
      <dgm:prSet/>
      <dgm:spPr/>
      <dgm:t>
        <a:bodyPr/>
        <a:lstStyle/>
        <a:p>
          <a:endParaRPr lang="en-US"/>
        </a:p>
        <a:p>
          <a:endParaRPr lang="en-US"/>
        </a:p>
      </dgm:t>
    </dgm:pt>
    <dgm:pt modelId="{AEBD042E-3B2B-4D10-B65E-A9A1BE8BF1C0}" type="pres">
      <dgm:prSet presAssocID="{1E4B6958-AD0C-4BD8-8AE6-389E26A07F95}" presName="Name0" presStyleCnt="0">
        <dgm:presLayoutVars>
          <dgm:dir/>
          <dgm:resizeHandles val="exact"/>
        </dgm:presLayoutVars>
      </dgm:prSet>
      <dgm:spPr/>
    </dgm:pt>
    <dgm:pt modelId="{8FC1E10F-98A0-47DE-BB2D-8332B181DD0E}" type="pres">
      <dgm:prSet presAssocID="{D5F8B294-01E4-497B-A629-79A09DBC9E8B}" presName="node" presStyleLbl="node1" presStyleIdx="0" presStyleCnt="5">
        <dgm:presLayoutVars>
          <dgm:bulletEnabled val="1"/>
        </dgm:presLayoutVars>
      </dgm:prSet>
      <dgm:spPr/>
    </dgm:pt>
    <dgm:pt modelId="{1CCAFADB-BC5A-4081-9D1C-2619E8B012D3}" type="pres">
      <dgm:prSet presAssocID="{6CE4E704-66CC-45C2-AB8B-8AA3CD970069}" presName="sibTrans" presStyleLbl="sibTrans1D1" presStyleIdx="0" presStyleCnt="4"/>
      <dgm:spPr/>
    </dgm:pt>
    <dgm:pt modelId="{03CC6FB6-C66E-4B71-8C32-DB57BA8D799F}" type="pres">
      <dgm:prSet presAssocID="{6CE4E704-66CC-45C2-AB8B-8AA3CD970069}" presName="connectorText" presStyleLbl="sibTrans1D1" presStyleIdx="0" presStyleCnt="4"/>
      <dgm:spPr/>
    </dgm:pt>
    <dgm:pt modelId="{F96ED3A5-7A92-408A-A82F-CD9257CA47E8}" type="pres">
      <dgm:prSet presAssocID="{7F6DAE90-73AF-4411-83C2-046FAB03F60F}" presName="node" presStyleLbl="node1" presStyleIdx="1" presStyleCnt="5">
        <dgm:presLayoutVars>
          <dgm:bulletEnabled val="1"/>
        </dgm:presLayoutVars>
      </dgm:prSet>
      <dgm:spPr/>
    </dgm:pt>
    <dgm:pt modelId="{94E5E125-600C-4C17-8467-B1C6A64558C4}" type="pres">
      <dgm:prSet presAssocID="{E05F0A3F-4690-4EDE-81C1-185EF37F831F}" presName="sibTrans" presStyleLbl="sibTrans1D1" presStyleIdx="1" presStyleCnt="4"/>
      <dgm:spPr/>
    </dgm:pt>
    <dgm:pt modelId="{04E1CDCE-75F6-4D70-B0FF-211C2DD1FA2A}" type="pres">
      <dgm:prSet presAssocID="{E05F0A3F-4690-4EDE-81C1-185EF37F831F}" presName="connectorText" presStyleLbl="sibTrans1D1" presStyleIdx="1" presStyleCnt="4"/>
      <dgm:spPr/>
    </dgm:pt>
    <dgm:pt modelId="{A34993F1-6F48-40E4-B466-071E5A207E55}" type="pres">
      <dgm:prSet presAssocID="{97AEF619-288B-4B71-A3D6-B0773096AD9D}" presName="node" presStyleLbl="node1" presStyleIdx="2" presStyleCnt="5">
        <dgm:presLayoutVars>
          <dgm:bulletEnabled val="1"/>
        </dgm:presLayoutVars>
      </dgm:prSet>
      <dgm:spPr/>
    </dgm:pt>
    <dgm:pt modelId="{155492F6-8310-469F-9416-ED80C93222FF}" type="pres">
      <dgm:prSet presAssocID="{541822B9-038E-4A59-9AF2-DEFE08429CD0}" presName="sibTrans" presStyleLbl="sibTrans1D1" presStyleIdx="2" presStyleCnt="4"/>
      <dgm:spPr/>
    </dgm:pt>
    <dgm:pt modelId="{6151FEB3-E8DD-401C-9563-2B361706A9A3}" type="pres">
      <dgm:prSet presAssocID="{541822B9-038E-4A59-9AF2-DEFE08429CD0}" presName="connectorText" presStyleLbl="sibTrans1D1" presStyleIdx="2" presStyleCnt="4"/>
      <dgm:spPr/>
    </dgm:pt>
    <dgm:pt modelId="{D75BEB08-582E-41B2-AD10-5F04BA4FF0CC}" type="pres">
      <dgm:prSet presAssocID="{B9D7D909-2A9A-47E2-B2BC-40868DECB9D3}" presName="node" presStyleLbl="node1" presStyleIdx="3" presStyleCnt="5">
        <dgm:presLayoutVars>
          <dgm:bulletEnabled val="1"/>
        </dgm:presLayoutVars>
      </dgm:prSet>
      <dgm:spPr/>
    </dgm:pt>
    <dgm:pt modelId="{B2AEFBC2-EB66-4033-A394-C1CF15D06DF8}" type="pres">
      <dgm:prSet presAssocID="{8F8DCBCB-79A3-4B62-953F-B7DF1F5A485D}" presName="sibTrans" presStyleLbl="sibTrans1D1" presStyleIdx="3" presStyleCnt="4"/>
      <dgm:spPr/>
    </dgm:pt>
    <dgm:pt modelId="{ED15890A-801B-4C13-974E-41B1FCD87E61}" type="pres">
      <dgm:prSet presAssocID="{8F8DCBCB-79A3-4B62-953F-B7DF1F5A485D}" presName="connectorText" presStyleLbl="sibTrans1D1" presStyleIdx="3" presStyleCnt="4"/>
      <dgm:spPr/>
    </dgm:pt>
    <dgm:pt modelId="{AFB8D684-C6FF-4905-ACDE-9F5C641C15CE}" type="pres">
      <dgm:prSet presAssocID="{7DF42D10-6ED6-44FB-A96C-A0254E509C86}" presName="node" presStyleLbl="node1" presStyleIdx="4" presStyleCnt="5">
        <dgm:presLayoutVars>
          <dgm:bulletEnabled val="1"/>
        </dgm:presLayoutVars>
      </dgm:prSet>
      <dgm:spPr/>
    </dgm:pt>
  </dgm:ptLst>
  <dgm:cxnLst>
    <dgm:cxn modelId="{E5334F18-E549-492E-9FE4-8C4D6CC1A6E1}" type="presOf" srcId="{B9D7D909-2A9A-47E2-B2BC-40868DECB9D3}" destId="{D75BEB08-582E-41B2-AD10-5F04BA4FF0CC}" srcOrd="0" destOrd="0" presId="urn:microsoft.com/office/officeart/2016/7/layout/RepeatingBendingProcessNew"/>
    <dgm:cxn modelId="{A3112E2C-85FE-4EE0-9079-8EA7FC95A3FE}" srcId="{1E4B6958-AD0C-4BD8-8AE6-389E26A07F95}" destId="{D5F8B294-01E4-497B-A629-79A09DBC9E8B}" srcOrd="0" destOrd="0" parTransId="{02B13352-6512-4069-B4EA-C1EB5A779B84}" sibTransId="{6CE4E704-66CC-45C2-AB8B-8AA3CD970069}"/>
    <dgm:cxn modelId="{5787D745-2D7C-460D-9814-18062FEFDD7C}" type="presOf" srcId="{7DF42D10-6ED6-44FB-A96C-A0254E509C86}" destId="{AFB8D684-C6FF-4905-ACDE-9F5C641C15CE}" srcOrd="0" destOrd="0" presId="urn:microsoft.com/office/officeart/2016/7/layout/RepeatingBendingProcessNew"/>
    <dgm:cxn modelId="{5101544D-26E4-41D0-B953-F18C2948D7EB}" type="presOf" srcId="{6CE4E704-66CC-45C2-AB8B-8AA3CD970069}" destId="{1CCAFADB-BC5A-4081-9D1C-2619E8B012D3}" srcOrd="0" destOrd="0" presId="urn:microsoft.com/office/officeart/2016/7/layout/RepeatingBendingProcessNew"/>
    <dgm:cxn modelId="{ADD7D571-8292-413B-9CB4-65005D3C09B6}" type="presOf" srcId="{E05F0A3F-4690-4EDE-81C1-185EF37F831F}" destId="{04E1CDCE-75F6-4D70-B0FF-211C2DD1FA2A}" srcOrd="1" destOrd="0" presId="urn:microsoft.com/office/officeart/2016/7/layout/RepeatingBendingProcessNew"/>
    <dgm:cxn modelId="{F45DC375-EF6C-428B-BB17-5CE87E82490F}" type="presOf" srcId="{97AEF619-288B-4B71-A3D6-B0773096AD9D}" destId="{A34993F1-6F48-40E4-B466-071E5A207E55}" srcOrd="0" destOrd="0" presId="urn:microsoft.com/office/officeart/2016/7/layout/RepeatingBendingProcessNew"/>
    <dgm:cxn modelId="{3F2EC757-83C7-49E5-92D0-F394317B44B4}" srcId="{1E4B6958-AD0C-4BD8-8AE6-389E26A07F95}" destId="{97AEF619-288B-4B71-A3D6-B0773096AD9D}" srcOrd="2" destOrd="0" parTransId="{39587580-92B8-4908-8083-7457F7282733}" sibTransId="{541822B9-038E-4A59-9AF2-DEFE08429CD0}"/>
    <dgm:cxn modelId="{C339BE7D-28CB-447E-A207-863E8B85F64D}" srcId="{1E4B6958-AD0C-4BD8-8AE6-389E26A07F95}" destId="{B9D7D909-2A9A-47E2-B2BC-40868DECB9D3}" srcOrd="3" destOrd="0" parTransId="{78AFF7B9-7D98-4738-93B3-E5A1D8E30AD1}" sibTransId="{8F8DCBCB-79A3-4B62-953F-B7DF1F5A485D}"/>
    <dgm:cxn modelId="{DAE5F684-7379-4DD4-8B64-399493F07900}" type="presOf" srcId="{6CE4E704-66CC-45C2-AB8B-8AA3CD970069}" destId="{03CC6FB6-C66E-4B71-8C32-DB57BA8D799F}" srcOrd="1" destOrd="0" presId="urn:microsoft.com/office/officeart/2016/7/layout/RepeatingBendingProcessNew"/>
    <dgm:cxn modelId="{635D5F86-8D4C-49C8-91F6-8ADDF961FF30}" srcId="{1E4B6958-AD0C-4BD8-8AE6-389E26A07F95}" destId="{7DF42D10-6ED6-44FB-A96C-A0254E509C86}" srcOrd="4" destOrd="0" parTransId="{EA16FEF3-4851-4EC2-95A8-177681CC6017}" sibTransId="{7BF28244-9514-43E6-BF4F-4145E76A54F8}"/>
    <dgm:cxn modelId="{71FA69B7-17AD-4D06-93AD-6B4EB3024C2D}" type="presOf" srcId="{7F6DAE90-73AF-4411-83C2-046FAB03F60F}" destId="{F96ED3A5-7A92-408A-A82F-CD9257CA47E8}" srcOrd="0" destOrd="0" presId="urn:microsoft.com/office/officeart/2016/7/layout/RepeatingBendingProcessNew"/>
    <dgm:cxn modelId="{2409B6BD-DD4B-41D7-9F49-FD16EC1B95E0}" type="presOf" srcId="{D5F8B294-01E4-497B-A629-79A09DBC9E8B}" destId="{8FC1E10F-98A0-47DE-BB2D-8332B181DD0E}" srcOrd="0" destOrd="0" presId="urn:microsoft.com/office/officeart/2016/7/layout/RepeatingBendingProcessNew"/>
    <dgm:cxn modelId="{335A25BE-F5A6-4DCE-99AF-E026F74F13FE}" type="presOf" srcId="{E05F0A3F-4690-4EDE-81C1-185EF37F831F}" destId="{94E5E125-600C-4C17-8467-B1C6A64558C4}" srcOrd="0" destOrd="0" presId="urn:microsoft.com/office/officeart/2016/7/layout/RepeatingBendingProcessNew"/>
    <dgm:cxn modelId="{6EF33AC9-A84B-4F5B-A761-1C5A47D2D06D}" type="presOf" srcId="{8F8DCBCB-79A3-4B62-953F-B7DF1F5A485D}" destId="{B2AEFBC2-EB66-4033-A394-C1CF15D06DF8}" srcOrd="0" destOrd="0" presId="urn:microsoft.com/office/officeart/2016/7/layout/RepeatingBendingProcessNew"/>
    <dgm:cxn modelId="{9CD7FBE5-4FB4-4FE0-918F-0E12C598A70C}" type="presOf" srcId="{541822B9-038E-4A59-9AF2-DEFE08429CD0}" destId="{155492F6-8310-469F-9416-ED80C93222FF}" srcOrd="0" destOrd="0" presId="urn:microsoft.com/office/officeart/2016/7/layout/RepeatingBendingProcessNew"/>
    <dgm:cxn modelId="{71FC0BE8-B263-4757-8272-C177B1BA20F0}" type="presOf" srcId="{8F8DCBCB-79A3-4B62-953F-B7DF1F5A485D}" destId="{ED15890A-801B-4C13-974E-41B1FCD87E61}" srcOrd="1" destOrd="0" presId="urn:microsoft.com/office/officeart/2016/7/layout/RepeatingBendingProcessNew"/>
    <dgm:cxn modelId="{4C3DA5E8-4671-4FF8-BA6D-0CCBB7ADA840}" type="presOf" srcId="{541822B9-038E-4A59-9AF2-DEFE08429CD0}" destId="{6151FEB3-E8DD-401C-9563-2B361706A9A3}" srcOrd="1" destOrd="0" presId="urn:microsoft.com/office/officeart/2016/7/layout/RepeatingBendingProcessNew"/>
    <dgm:cxn modelId="{542ED4ED-EC0A-435E-A087-25D300479C88}" srcId="{1E4B6958-AD0C-4BD8-8AE6-389E26A07F95}" destId="{7F6DAE90-73AF-4411-83C2-046FAB03F60F}" srcOrd="1" destOrd="0" parTransId="{5FAC243B-196E-4EDD-8DBA-1F66B67C19E7}" sibTransId="{E05F0A3F-4690-4EDE-81C1-185EF37F831F}"/>
    <dgm:cxn modelId="{BD0367F1-6740-4302-B2E0-2F620A2801D3}" type="presOf" srcId="{1E4B6958-AD0C-4BD8-8AE6-389E26A07F95}" destId="{AEBD042E-3B2B-4D10-B65E-A9A1BE8BF1C0}" srcOrd="0" destOrd="0" presId="urn:microsoft.com/office/officeart/2016/7/layout/RepeatingBendingProcessNew"/>
    <dgm:cxn modelId="{8109215D-004D-44EE-97D4-19C17F9CD27A}" type="presParOf" srcId="{AEBD042E-3B2B-4D10-B65E-A9A1BE8BF1C0}" destId="{8FC1E10F-98A0-47DE-BB2D-8332B181DD0E}" srcOrd="0" destOrd="0" presId="urn:microsoft.com/office/officeart/2016/7/layout/RepeatingBendingProcessNew"/>
    <dgm:cxn modelId="{04120E9C-B0E3-4A01-A035-672E469A81BA}" type="presParOf" srcId="{AEBD042E-3B2B-4D10-B65E-A9A1BE8BF1C0}" destId="{1CCAFADB-BC5A-4081-9D1C-2619E8B012D3}" srcOrd="1" destOrd="0" presId="urn:microsoft.com/office/officeart/2016/7/layout/RepeatingBendingProcessNew"/>
    <dgm:cxn modelId="{B58E323C-2532-4CB7-AC6F-58A60DD01443}" type="presParOf" srcId="{1CCAFADB-BC5A-4081-9D1C-2619E8B012D3}" destId="{03CC6FB6-C66E-4B71-8C32-DB57BA8D799F}" srcOrd="0" destOrd="0" presId="urn:microsoft.com/office/officeart/2016/7/layout/RepeatingBendingProcessNew"/>
    <dgm:cxn modelId="{E3985A11-67FF-4482-A8BD-E5740B9988DD}" type="presParOf" srcId="{AEBD042E-3B2B-4D10-B65E-A9A1BE8BF1C0}" destId="{F96ED3A5-7A92-408A-A82F-CD9257CA47E8}" srcOrd="2" destOrd="0" presId="urn:microsoft.com/office/officeart/2016/7/layout/RepeatingBendingProcessNew"/>
    <dgm:cxn modelId="{1ECDB631-E0B5-4950-9810-077B997C85D0}" type="presParOf" srcId="{AEBD042E-3B2B-4D10-B65E-A9A1BE8BF1C0}" destId="{94E5E125-600C-4C17-8467-B1C6A64558C4}" srcOrd="3" destOrd="0" presId="urn:microsoft.com/office/officeart/2016/7/layout/RepeatingBendingProcessNew"/>
    <dgm:cxn modelId="{C7B771AC-2D2B-4F7C-A89D-C312989E3ED1}" type="presParOf" srcId="{94E5E125-600C-4C17-8467-B1C6A64558C4}" destId="{04E1CDCE-75F6-4D70-B0FF-211C2DD1FA2A}" srcOrd="0" destOrd="0" presId="urn:microsoft.com/office/officeart/2016/7/layout/RepeatingBendingProcessNew"/>
    <dgm:cxn modelId="{2C654E0F-3134-40DB-A61E-54232DF44AA1}" type="presParOf" srcId="{AEBD042E-3B2B-4D10-B65E-A9A1BE8BF1C0}" destId="{A34993F1-6F48-40E4-B466-071E5A207E55}" srcOrd="4" destOrd="0" presId="urn:microsoft.com/office/officeart/2016/7/layout/RepeatingBendingProcessNew"/>
    <dgm:cxn modelId="{3822130A-3F9C-4B56-A1D7-FC130520D10C}" type="presParOf" srcId="{AEBD042E-3B2B-4D10-B65E-A9A1BE8BF1C0}" destId="{155492F6-8310-469F-9416-ED80C93222FF}" srcOrd="5" destOrd="0" presId="urn:microsoft.com/office/officeart/2016/7/layout/RepeatingBendingProcessNew"/>
    <dgm:cxn modelId="{D005F926-FB3F-4FD2-B397-7E053420111A}" type="presParOf" srcId="{155492F6-8310-469F-9416-ED80C93222FF}" destId="{6151FEB3-E8DD-401C-9563-2B361706A9A3}" srcOrd="0" destOrd="0" presId="urn:microsoft.com/office/officeart/2016/7/layout/RepeatingBendingProcessNew"/>
    <dgm:cxn modelId="{258B1640-E4BB-47AF-A87D-8D1F52C950D8}" type="presParOf" srcId="{AEBD042E-3B2B-4D10-B65E-A9A1BE8BF1C0}" destId="{D75BEB08-582E-41B2-AD10-5F04BA4FF0CC}" srcOrd="6" destOrd="0" presId="urn:microsoft.com/office/officeart/2016/7/layout/RepeatingBendingProcessNew"/>
    <dgm:cxn modelId="{E207D8D1-1279-4F5D-9120-E5D43345E817}" type="presParOf" srcId="{AEBD042E-3B2B-4D10-B65E-A9A1BE8BF1C0}" destId="{B2AEFBC2-EB66-4033-A394-C1CF15D06DF8}" srcOrd="7" destOrd="0" presId="urn:microsoft.com/office/officeart/2016/7/layout/RepeatingBendingProcessNew"/>
    <dgm:cxn modelId="{49D40842-0D04-421A-ACAB-495B8A122507}" type="presParOf" srcId="{B2AEFBC2-EB66-4033-A394-C1CF15D06DF8}" destId="{ED15890A-801B-4C13-974E-41B1FCD87E61}" srcOrd="0" destOrd="0" presId="urn:microsoft.com/office/officeart/2016/7/layout/RepeatingBendingProcessNew"/>
    <dgm:cxn modelId="{9611C320-9C59-4A8F-B848-E4074B43407A}" type="presParOf" srcId="{AEBD042E-3B2B-4D10-B65E-A9A1BE8BF1C0}" destId="{AFB8D684-C6FF-4905-ACDE-9F5C641C15CE}" srcOrd="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CAFADB-BC5A-4081-9D1C-2619E8B012D3}">
      <dsp:nvSpPr>
        <dsp:cNvPr id="0" name=""/>
        <dsp:cNvSpPr/>
      </dsp:nvSpPr>
      <dsp:spPr>
        <a:xfrm>
          <a:off x="3323664" y="834988"/>
          <a:ext cx="643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43158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/>
        </a:p>
      </dsp:txBody>
      <dsp:txXfrm>
        <a:off x="3628399" y="877339"/>
        <a:ext cx="33687" cy="6737"/>
      </dsp:txXfrm>
    </dsp:sp>
    <dsp:sp modelId="{8FC1E10F-98A0-47DE-BB2D-8332B181DD0E}">
      <dsp:nvSpPr>
        <dsp:cNvPr id="0" name=""/>
        <dsp:cNvSpPr/>
      </dsp:nvSpPr>
      <dsp:spPr>
        <a:xfrm>
          <a:off x="396080" y="1893"/>
          <a:ext cx="2929383" cy="175763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3542" tIns="150673" rIns="143542" bIns="150673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Aptos Display" panose="020F0302020204030204"/>
            </a:rPr>
            <a:t>Step1: </a:t>
          </a:r>
          <a:r>
            <a:rPr lang="en-US" sz="2000" kern="1200"/>
            <a:t>Go to your OneDrive online or open the OneDrive folder on your computer. </a:t>
          </a:r>
        </a:p>
      </dsp:txBody>
      <dsp:txXfrm>
        <a:off x="396080" y="1893"/>
        <a:ext cx="2929383" cy="1757630"/>
      </dsp:txXfrm>
    </dsp:sp>
    <dsp:sp modelId="{94E5E125-600C-4C17-8467-B1C6A64558C4}">
      <dsp:nvSpPr>
        <dsp:cNvPr id="0" name=""/>
        <dsp:cNvSpPr/>
      </dsp:nvSpPr>
      <dsp:spPr>
        <a:xfrm>
          <a:off x="6926806" y="834988"/>
          <a:ext cx="643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43158" y="45720"/>
              </a:lnTo>
            </a:path>
          </a:pathLst>
        </a:custGeom>
        <a:noFill/>
        <a:ln w="12700" cap="flat" cmpd="sng" algn="ctr">
          <a:solidFill>
            <a:schemeClr val="accent2">
              <a:hueOff val="2147871"/>
              <a:satOff val="-6164"/>
              <a:lumOff val="-987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/>
        </a:p>
      </dsp:txBody>
      <dsp:txXfrm>
        <a:off x="7231541" y="877339"/>
        <a:ext cx="33687" cy="6737"/>
      </dsp:txXfrm>
    </dsp:sp>
    <dsp:sp modelId="{F96ED3A5-7A92-408A-A82F-CD9257CA47E8}">
      <dsp:nvSpPr>
        <dsp:cNvPr id="0" name=""/>
        <dsp:cNvSpPr/>
      </dsp:nvSpPr>
      <dsp:spPr>
        <a:xfrm>
          <a:off x="3999222" y="1893"/>
          <a:ext cx="2929383" cy="1757630"/>
        </a:xfrm>
        <a:prstGeom prst="rect">
          <a:avLst/>
        </a:prstGeom>
        <a:solidFill>
          <a:schemeClr val="accent2">
            <a:hueOff val="1610903"/>
            <a:satOff val="-4623"/>
            <a:lumOff val="-740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3542" tIns="150673" rIns="143542" bIns="150673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ptos Display" panose="020F0302020204030204"/>
            </a:rPr>
            <a:t>Step2:navigate through your folders to find the file </a:t>
          </a:r>
        </a:p>
      </dsp:txBody>
      <dsp:txXfrm>
        <a:off x="3999222" y="1893"/>
        <a:ext cx="2929383" cy="1757630"/>
      </dsp:txXfrm>
    </dsp:sp>
    <dsp:sp modelId="{155492F6-8310-469F-9416-ED80C93222FF}">
      <dsp:nvSpPr>
        <dsp:cNvPr id="0" name=""/>
        <dsp:cNvSpPr/>
      </dsp:nvSpPr>
      <dsp:spPr>
        <a:xfrm>
          <a:off x="1860772" y="1757723"/>
          <a:ext cx="7206284" cy="643158"/>
        </a:xfrm>
        <a:custGeom>
          <a:avLst/>
          <a:gdLst/>
          <a:ahLst/>
          <a:cxnLst/>
          <a:rect l="0" t="0" r="0" b="0"/>
          <a:pathLst>
            <a:path>
              <a:moveTo>
                <a:pt x="7206284" y="0"/>
              </a:moveTo>
              <a:lnTo>
                <a:pt x="7206284" y="338679"/>
              </a:lnTo>
              <a:lnTo>
                <a:pt x="0" y="338679"/>
              </a:lnTo>
              <a:lnTo>
                <a:pt x="0" y="643158"/>
              </a:lnTo>
            </a:path>
          </a:pathLst>
        </a:custGeom>
        <a:noFill/>
        <a:ln w="12700" cap="flat" cmpd="sng" algn="ctr">
          <a:solidFill>
            <a:schemeClr val="accent2">
              <a:hueOff val="4295743"/>
              <a:satOff val="-12329"/>
              <a:lumOff val="-19739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/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/>
        </a:p>
      </dsp:txBody>
      <dsp:txXfrm>
        <a:off x="5282971" y="1877175"/>
        <a:ext cx="361885" cy="404254"/>
      </dsp:txXfrm>
    </dsp:sp>
    <dsp:sp modelId="{A34993F1-6F48-40E4-B466-071E5A207E55}">
      <dsp:nvSpPr>
        <dsp:cNvPr id="0" name=""/>
        <dsp:cNvSpPr/>
      </dsp:nvSpPr>
      <dsp:spPr>
        <a:xfrm>
          <a:off x="7602364" y="1893"/>
          <a:ext cx="2929383" cy="1757630"/>
        </a:xfrm>
        <a:prstGeom prst="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3542" tIns="150673" rIns="143542" bIns="150673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ptos Display" panose="020F0302020204030204"/>
            </a:rPr>
            <a:t>Step3: </a:t>
          </a:r>
          <a:r>
            <a:rPr lang="en-US" sz="2000" kern="1200" dirty="0">
              <a:latin typeface="Calibri"/>
              <a:ea typeface="Calibri"/>
              <a:cs typeface="Calibri"/>
            </a:rPr>
            <a:t>adjust link setting if needed </a:t>
          </a:r>
        </a:p>
      </dsp:txBody>
      <dsp:txXfrm>
        <a:off x="7602364" y="1893"/>
        <a:ext cx="2929383" cy="1757630"/>
      </dsp:txXfrm>
    </dsp:sp>
    <dsp:sp modelId="{B2AEFBC2-EB66-4033-A394-C1CF15D06DF8}">
      <dsp:nvSpPr>
        <dsp:cNvPr id="0" name=""/>
        <dsp:cNvSpPr/>
      </dsp:nvSpPr>
      <dsp:spPr>
        <a:xfrm>
          <a:off x="3323664" y="3266376"/>
          <a:ext cx="643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43158" y="45720"/>
              </a:lnTo>
            </a:path>
          </a:pathLst>
        </a:custGeom>
        <a:noFill/>
        <a:ln w="1270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628399" y="3308728"/>
        <a:ext cx="33687" cy="6737"/>
      </dsp:txXfrm>
    </dsp:sp>
    <dsp:sp modelId="{D75BEB08-582E-41B2-AD10-5F04BA4FF0CC}">
      <dsp:nvSpPr>
        <dsp:cNvPr id="0" name=""/>
        <dsp:cNvSpPr/>
      </dsp:nvSpPr>
      <dsp:spPr>
        <a:xfrm>
          <a:off x="396080" y="2433281"/>
          <a:ext cx="2929383" cy="1757630"/>
        </a:xfrm>
        <a:prstGeom prst="rect">
          <a:avLst/>
        </a:prstGeom>
        <a:solidFill>
          <a:schemeClr val="accent2">
            <a:hueOff val="4832710"/>
            <a:satOff val="-13870"/>
            <a:lumOff val="-222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3542" tIns="150673" rIns="143542" bIns="150673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ptos Display" panose="020F0302020204030204"/>
            </a:rPr>
            <a:t>Step 4  click share</a:t>
          </a:r>
          <a:endParaRPr lang="en-US" sz="2000" kern="1200" dirty="0"/>
        </a:p>
      </dsp:txBody>
      <dsp:txXfrm>
        <a:off x="396080" y="2433281"/>
        <a:ext cx="2929383" cy="1757630"/>
      </dsp:txXfrm>
    </dsp:sp>
    <dsp:sp modelId="{AFB8D684-C6FF-4905-ACDE-9F5C641C15CE}">
      <dsp:nvSpPr>
        <dsp:cNvPr id="0" name=""/>
        <dsp:cNvSpPr/>
      </dsp:nvSpPr>
      <dsp:spPr>
        <a:xfrm>
          <a:off x="3999222" y="2433281"/>
          <a:ext cx="2929383" cy="1757630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3542" tIns="150673" rIns="143542" bIns="150673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ptos Display" panose="020F0302020204030204"/>
            </a:rPr>
            <a:t>Step5: control over access</a:t>
          </a:r>
          <a:endParaRPr lang="en-US" sz="2000" kern="1200" dirty="0"/>
        </a:p>
      </dsp:txBody>
      <dsp:txXfrm>
        <a:off x="3999222" y="2433281"/>
        <a:ext cx="2929383" cy="17576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6/22/2025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D26264-1403-D855-558D-587FCB8F98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How to share a file on OneDrive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B780883-ECDD-E135-1431-E58D11F61A2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11585761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340" name="Picture 1339" descr="A person wearing a headset looking at a computer&#10;&#10;AI-generated content may be incorrect.">
            <a:extLst>
              <a:ext uri="{FF2B5EF4-FFF2-40B4-BE49-F238E27FC236}">
                <a16:creationId xmlns:a16="http://schemas.microsoft.com/office/drawing/2014/main" id="{2342CF58-4345-AB4B-060A-8882698FDCB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784669" y="4210372"/>
            <a:ext cx="3131951" cy="20664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58309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How to share a file on OneDrive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101</cp:revision>
  <dcterms:created xsi:type="dcterms:W3CDTF">2025-06-22T13:45:48Z</dcterms:created>
  <dcterms:modified xsi:type="dcterms:W3CDTF">2025-06-22T14:47:00Z</dcterms:modified>
</cp:coreProperties>
</file>