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72" r:id="rId13"/>
    <p:sldId id="267" r:id="rId14"/>
    <p:sldId id="268" r:id="rId15"/>
    <p:sldId id="269" r:id="rId16"/>
    <p:sldId id="270" r:id="rId17"/>
    <p:sldId id="271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2BB13D1-282B-C538-157F-9A58E0545488}" v="2140" dt="2026-10-15T14:00:59.8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breen Iram (2320437)" userId="S::2320437@student.uwtsd.ac.uk::dc43d0e6-5c75-4cf8-8db1-3711ece560d7" providerId="AD" clId="Web-{72BB13D1-282B-C538-157F-9A58E0545488}"/>
    <pc:docChg chg="addSld modSld">
      <pc:chgData name="Ambreen Iram (2320437)" userId="S::2320437@student.uwtsd.ac.uk::dc43d0e6-5c75-4cf8-8db1-3711ece560d7" providerId="AD" clId="Web-{72BB13D1-282B-C538-157F-9A58E0545488}" dt="2026-10-15T14:00:56.992" v="2285" actId="20577"/>
      <pc:docMkLst>
        <pc:docMk/>
      </pc:docMkLst>
      <pc:sldChg chg="addSp modSp mod setBg">
        <pc:chgData name="Ambreen Iram (2320437)" userId="S::2320437@student.uwtsd.ac.uk::dc43d0e6-5c75-4cf8-8db1-3711ece560d7" providerId="AD" clId="Web-{72BB13D1-282B-C538-157F-9A58E0545488}" dt="2026-10-15T10:58:37.955" v="135"/>
        <pc:sldMkLst>
          <pc:docMk/>
          <pc:sldMk cId="109857222" sldId="256"/>
        </pc:sldMkLst>
        <pc:spChg chg="mod">
          <ac:chgData name="Ambreen Iram (2320437)" userId="S::2320437@student.uwtsd.ac.uk::dc43d0e6-5c75-4cf8-8db1-3711ece560d7" providerId="AD" clId="Web-{72BB13D1-282B-C538-157F-9A58E0545488}" dt="2026-10-15T10:58:37.955" v="13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mbreen Iram (2320437)" userId="S::2320437@student.uwtsd.ac.uk::dc43d0e6-5c75-4cf8-8db1-3711ece560d7" providerId="AD" clId="Web-{72BB13D1-282B-C538-157F-9A58E0545488}" dt="2026-10-15T10:58:37.955" v="135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0:58:37.955" v="135"/>
          <ac:spMkLst>
            <pc:docMk/>
            <pc:sldMk cId="109857222" sldId="256"/>
            <ac:spMk id="9" creationId="{DF05ACD0-FF4A-4F8F-B5C5-6A4EBD0D1B38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0:58:37.955" v="135"/>
          <ac:spMkLst>
            <pc:docMk/>
            <pc:sldMk cId="109857222" sldId="256"/>
            <ac:spMk id="11" creationId="{4C9AFA28-B5ED-4346-9AF7-68A157F16C7E}"/>
          </ac:spMkLst>
        </pc:spChg>
        <pc:picChg chg="add mod">
          <ac:chgData name="Ambreen Iram (2320437)" userId="S::2320437@student.uwtsd.ac.uk::dc43d0e6-5c75-4cf8-8db1-3711ece560d7" providerId="AD" clId="Web-{72BB13D1-282B-C538-157F-9A58E0545488}" dt="2026-10-15T10:58:37.955" v="135"/>
          <ac:picMkLst>
            <pc:docMk/>
            <pc:sldMk cId="109857222" sldId="256"/>
            <ac:picMk id="4" creationId="{BF0D51A7-0866-E169-B6C2-C84052D1E78C}"/>
          </ac:picMkLst>
        </pc:picChg>
      </pc:sldChg>
      <pc:sldChg chg="addSp modSp new mod setBg">
        <pc:chgData name="Ambreen Iram (2320437)" userId="S::2320437@student.uwtsd.ac.uk::dc43d0e6-5c75-4cf8-8db1-3711ece560d7" providerId="AD" clId="Web-{72BB13D1-282B-C538-157F-9A58E0545488}" dt="2026-10-15T11:10:31.468" v="165" actId="20577"/>
        <pc:sldMkLst>
          <pc:docMk/>
          <pc:sldMk cId="4271575650" sldId="257"/>
        </pc:sldMkLst>
        <pc:spChg chg="mod">
          <ac:chgData name="Ambreen Iram (2320437)" userId="S::2320437@student.uwtsd.ac.uk::dc43d0e6-5c75-4cf8-8db1-3711ece560d7" providerId="AD" clId="Web-{72BB13D1-282B-C538-157F-9A58E0545488}" dt="2026-10-15T11:00:46.069" v="157"/>
          <ac:spMkLst>
            <pc:docMk/>
            <pc:sldMk cId="4271575650" sldId="257"/>
            <ac:spMk id="2" creationId="{4037C563-6CE9-3D7B-D6C5-A9A14085B5C5}"/>
          </ac:spMkLst>
        </pc:spChg>
        <pc:spChg chg="mod">
          <ac:chgData name="Ambreen Iram (2320437)" userId="S::2320437@student.uwtsd.ac.uk::dc43d0e6-5c75-4cf8-8db1-3711ece560d7" providerId="AD" clId="Web-{72BB13D1-282B-C538-157F-9A58E0545488}" dt="2026-10-15T11:10:31.468" v="165" actId="20577"/>
          <ac:spMkLst>
            <pc:docMk/>
            <pc:sldMk cId="4271575650" sldId="257"/>
            <ac:spMk id="3" creationId="{865FA6E0-A03C-24D0-376E-B3BD3538915F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1:00:46.069" v="157"/>
          <ac:spMkLst>
            <pc:docMk/>
            <pc:sldMk cId="4271575650" sldId="257"/>
            <ac:spMk id="8" creationId="{DEE2AD96-B495-4E06-9291-B71706F728CB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1:00:46.069" v="157"/>
          <ac:spMkLst>
            <pc:docMk/>
            <pc:sldMk cId="4271575650" sldId="257"/>
            <ac:spMk id="10" creationId="{53CF6D67-C5A8-4ADD-9E8E-1E38CA1D3166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1:00:46.069" v="157"/>
          <ac:spMkLst>
            <pc:docMk/>
            <pc:sldMk cId="4271575650" sldId="257"/>
            <ac:spMk id="12" creationId="{86909FA0-B515-4681-B7A8-FA281D133B94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1:00:46.069" v="157"/>
          <ac:spMkLst>
            <pc:docMk/>
            <pc:sldMk cId="4271575650" sldId="257"/>
            <ac:spMk id="14" creationId="{21C9FE86-FCC3-4A31-AA1C-C882262B7FE7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1:00:46.069" v="157"/>
          <ac:spMkLst>
            <pc:docMk/>
            <pc:sldMk cId="4271575650" sldId="257"/>
            <ac:spMk id="16" creationId="{7D96243B-ECED-4B71-8E06-AE9A285EAD20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1:00:46.069" v="157"/>
          <ac:spMkLst>
            <pc:docMk/>
            <pc:sldMk cId="4271575650" sldId="257"/>
            <ac:spMk id="18" creationId="{A09989E4-EFDC-4A90-A633-E0525FB4139E}"/>
          </ac:spMkLst>
        </pc:spChg>
      </pc:sldChg>
      <pc:sldChg chg="addSp delSp modSp new mod setBg">
        <pc:chgData name="Ambreen Iram (2320437)" userId="S::2320437@student.uwtsd.ac.uk::dc43d0e6-5c75-4cf8-8db1-3711ece560d7" providerId="AD" clId="Web-{72BB13D1-282B-C538-157F-9A58E0545488}" dt="2026-10-15T11:28:17.902" v="185"/>
        <pc:sldMkLst>
          <pc:docMk/>
          <pc:sldMk cId="3887506806" sldId="258"/>
        </pc:sldMkLst>
        <pc:spChg chg="mod">
          <ac:chgData name="Ambreen Iram (2320437)" userId="S::2320437@student.uwtsd.ac.uk::dc43d0e6-5c75-4cf8-8db1-3711ece560d7" providerId="AD" clId="Web-{72BB13D1-282B-C538-157F-9A58E0545488}" dt="2026-10-15T11:28:17.902" v="185"/>
          <ac:spMkLst>
            <pc:docMk/>
            <pc:sldMk cId="3887506806" sldId="258"/>
            <ac:spMk id="2" creationId="{90742CB2-1EBA-DE1C-EFC1-7B651A0FF0E7}"/>
          </ac:spMkLst>
        </pc:spChg>
        <pc:spChg chg="mod">
          <ac:chgData name="Ambreen Iram (2320437)" userId="S::2320437@student.uwtsd.ac.uk::dc43d0e6-5c75-4cf8-8db1-3711ece560d7" providerId="AD" clId="Web-{72BB13D1-282B-C538-157F-9A58E0545488}" dt="2026-10-15T11:28:17.902" v="185"/>
          <ac:spMkLst>
            <pc:docMk/>
            <pc:sldMk cId="3887506806" sldId="258"/>
            <ac:spMk id="3" creationId="{B30E0BB6-975A-185B-C181-4D36FE00F402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1:28:17.902" v="185"/>
          <ac:spMkLst>
            <pc:docMk/>
            <pc:sldMk cId="3887506806" sldId="258"/>
            <ac:spMk id="10" creationId="{45D37F4E-DDB4-456B-97E0-9937730A039F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1:28:17.902" v="185"/>
          <ac:spMkLst>
            <pc:docMk/>
            <pc:sldMk cId="3887506806" sldId="258"/>
            <ac:spMk id="12" creationId="{B2DD41CD-8F47-4F56-AD12-4E2FF7696987}"/>
          </ac:spMkLst>
        </pc:spChg>
        <pc:picChg chg="add del mod">
          <ac:chgData name="Ambreen Iram (2320437)" userId="S::2320437@student.uwtsd.ac.uk::dc43d0e6-5c75-4cf8-8db1-3711ece560d7" providerId="AD" clId="Web-{72BB13D1-282B-C538-157F-9A58E0545488}" dt="2026-10-15T11:25:28.051" v="183"/>
          <ac:picMkLst>
            <pc:docMk/>
            <pc:sldMk cId="3887506806" sldId="258"/>
            <ac:picMk id="4" creationId="{F427B699-9875-3471-826E-E6A3B4BB5B8F}"/>
          </ac:picMkLst>
        </pc:picChg>
        <pc:picChg chg="add mod">
          <ac:chgData name="Ambreen Iram (2320437)" userId="S::2320437@student.uwtsd.ac.uk::dc43d0e6-5c75-4cf8-8db1-3711ece560d7" providerId="AD" clId="Web-{72BB13D1-282B-C538-157F-9A58E0545488}" dt="2026-10-15T11:28:17.902" v="185"/>
          <ac:picMkLst>
            <pc:docMk/>
            <pc:sldMk cId="3887506806" sldId="258"/>
            <ac:picMk id="5" creationId="{F5575C4A-AA6D-D9AB-DB2F-F3F5F305B6C2}"/>
          </ac:picMkLst>
        </pc:picChg>
      </pc:sldChg>
      <pc:sldChg chg="addSp delSp modSp new mod setBg">
        <pc:chgData name="Ambreen Iram (2320437)" userId="S::2320437@student.uwtsd.ac.uk::dc43d0e6-5c75-4cf8-8db1-3711ece560d7" providerId="AD" clId="Web-{72BB13D1-282B-C538-157F-9A58E0545488}" dt="2026-10-15T11:39:20.647" v="204"/>
        <pc:sldMkLst>
          <pc:docMk/>
          <pc:sldMk cId="517270157" sldId="259"/>
        </pc:sldMkLst>
        <pc:spChg chg="mod">
          <ac:chgData name="Ambreen Iram (2320437)" userId="S::2320437@student.uwtsd.ac.uk::dc43d0e6-5c75-4cf8-8db1-3711ece560d7" providerId="AD" clId="Web-{72BB13D1-282B-C538-157F-9A58E0545488}" dt="2026-10-15T11:39:20.647" v="204"/>
          <ac:spMkLst>
            <pc:docMk/>
            <pc:sldMk cId="517270157" sldId="259"/>
            <ac:spMk id="2" creationId="{0BA9E527-09BE-C480-0481-499EFF3938D7}"/>
          </ac:spMkLst>
        </pc:spChg>
        <pc:spChg chg="del mod">
          <ac:chgData name="Ambreen Iram (2320437)" userId="S::2320437@student.uwtsd.ac.uk::dc43d0e6-5c75-4cf8-8db1-3711ece560d7" providerId="AD" clId="Web-{72BB13D1-282B-C538-157F-9A58E0545488}" dt="2026-10-15T11:39:09.053" v="202"/>
          <ac:spMkLst>
            <pc:docMk/>
            <pc:sldMk cId="517270157" sldId="259"/>
            <ac:spMk id="3" creationId="{0683F948-3C7A-BBAF-1EBD-4FC046F5A489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1:39:20.647" v="204"/>
          <ac:spMkLst>
            <pc:docMk/>
            <pc:sldMk cId="517270157" sldId="259"/>
            <ac:spMk id="12" creationId="{B50AB553-2A96-4A92-96F2-93548E096954}"/>
          </ac:spMkLst>
        </pc:spChg>
        <pc:graphicFrameChg chg="add mod modGraphic">
          <ac:chgData name="Ambreen Iram (2320437)" userId="S::2320437@student.uwtsd.ac.uk::dc43d0e6-5c75-4cf8-8db1-3711ece560d7" providerId="AD" clId="Web-{72BB13D1-282B-C538-157F-9A58E0545488}" dt="2026-10-15T11:39:20.647" v="204"/>
          <ac:graphicFrameMkLst>
            <pc:docMk/>
            <pc:sldMk cId="517270157" sldId="259"/>
            <ac:graphicFrameMk id="6" creationId="{FC6C07B9-5DD4-EA4E-55A2-8B3CE6BB9901}"/>
          </ac:graphicFrameMkLst>
        </pc:graphicFrameChg>
        <pc:picChg chg="add del mod">
          <ac:chgData name="Ambreen Iram (2320437)" userId="S::2320437@student.uwtsd.ac.uk::dc43d0e6-5c75-4cf8-8db1-3711ece560d7" providerId="AD" clId="Web-{72BB13D1-282B-C538-157F-9A58E0545488}" dt="2026-10-15T11:39:13.506" v="203"/>
          <ac:picMkLst>
            <pc:docMk/>
            <pc:sldMk cId="517270157" sldId="259"/>
            <ac:picMk id="4" creationId="{7AC29736-482B-DC0D-FE6A-E7DDE751523F}"/>
          </ac:picMkLst>
        </pc:picChg>
        <pc:picChg chg="add">
          <ac:chgData name="Ambreen Iram (2320437)" userId="S::2320437@student.uwtsd.ac.uk::dc43d0e6-5c75-4cf8-8db1-3711ece560d7" providerId="AD" clId="Web-{72BB13D1-282B-C538-157F-9A58E0545488}" dt="2026-10-15T11:39:20.647" v="204"/>
          <ac:picMkLst>
            <pc:docMk/>
            <pc:sldMk cId="517270157" sldId="259"/>
            <ac:picMk id="8" creationId="{2FB9622F-A8C8-1DA5-C533-88AD98B42BD2}"/>
          </ac:picMkLst>
        </pc:picChg>
      </pc:sldChg>
      <pc:sldChg chg="addSp delSp modSp new mod setBg">
        <pc:chgData name="Ambreen Iram (2320437)" userId="S::2320437@student.uwtsd.ac.uk::dc43d0e6-5c75-4cf8-8db1-3711ece560d7" providerId="AD" clId="Web-{72BB13D1-282B-C538-157F-9A58E0545488}" dt="2026-10-15T11:56:52.690" v="236"/>
        <pc:sldMkLst>
          <pc:docMk/>
          <pc:sldMk cId="4260143026" sldId="260"/>
        </pc:sldMkLst>
        <pc:spChg chg="mod">
          <ac:chgData name="Ambreen Iram (2320437)" userId="S::2320437@student.uwtsd.ac.uk::dc43d0e6-5c75-4cf8-8db1-3711ece560d7" providerId="AD" clId="Web-{72BB13D1-282B-C538-157F-9A58E0545488}" dt="2026-10-15T11:56:28.767" v="235"/>
          <ac:spMkLst>
            <pc:docMk/>
            <pc:sldMk cId="4260143026" sldId="260"/>
            <ac:spMk id="2" creationId="{C9031858-78B9-B8F6-95F2-2BD54D1A4ED3}"/>
          </ac:spMkLst>
        </pc:spChg>
        <pc:spChg chg="mod">
          <ac:chgData name="Ambreen Iram (2320437)" userId="S::2320437@student.uwtsd.ac.uk::dc43d0e6-5c75-4cf8-8db1-3711ece560d7" providerId="AD" clId="Web-{72BB13D1-282B-C538-157F-9A58E0545488}" dt="2026-10-15T11:56:28.767" v="235"/>
          <ac:spMkLst>
            <pc:docMk/>
            <pc:sldMk cId="4260143026" sldId="260"/>
            <ac:spMk id="3" creationId="{7BE53F50-B61E-7056-ED2C-72691E4FFE8A}"/>
          </ac:spMkLst>
        </pc:spChg>
        <pc:spChg chg="add del mod">
          <ac:chgData name="Ambreen Iram (2320437)" userId="S::2320437@student.uwtsd.ac.uk::dc43d0e6-5c75-4cf8-8db1-3711ece560d7" providerId="AD" clId="Web-{72BB13D1-282B-C538-157F-9A58E0545488}" dt="2026-10-15T11:56:52.690" v="236"/>
          <ac:spMkLst>
            <pc:docMk/>
            <pc:sldMk cId="4260143026" sldId="260"/>
            <ac:spMk id="5" creationId="{3B5C1375-74DB-A55D-A7E5-521E9389A432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1:56:28.767" v="235"/>
          <ac:spMkLst>
            <pc:docMk/>
            <pc:sldMk cId="4260143026" sldId="260"/>
            <ac:spMk id="10" creationId="{12609869-9E80-471B-A487-A53288E0E791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1:56:28.767" v="235"/>
          <ac:spMkLst>
            <pc:docMk/>
            <pc:sldMk cId="4260143026" sldId="260"/>
            <ac:spMk id="12" creationId="{7004738A-9D34-43E8-97D2-CA0EED4F8BE0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1:56:28.767" v="235"/>
          <ac:spMkLst>
            <pc:docMk/>
            <pc:sldMk cId="4260143026" sldId="260"/>
            <ac:spMk id="14" creationId="{B8B8D07F-F13E-443E-BA68-2D26672D76B9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1:56:28.767" v="235"/>
          <ac:spMkLst>
            <pc:docMk/>
            <pc:sldMk cId="4260143026" sldId="260"/>
            <ac:spMk id="16" creationId="{2813A4FA-24A5-41ED-A534-3807D1B2F344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1:56:28.767" v="235"/>
          <ac:spMkLst>
            <pc:docMk/>
            <pc:sldMk cId="4260143026" sldId="260"/>
            <ac:spMk id="18" creationId="{C3944F27-CA70-4E84-A51A-E6BF89558979}"/>
          </ac:spMkLst>
        </pc:spChg>
        <pc:picChg chg="add mod">
          <ac:chgData name="Ambreen Iram (2320437)" userId="S::2320437@student.uwtsd.ac.uk::dc43d0e6-5c75-4cf8-8db1-3711ece560d7" providerId="AD" clId="Web-{72BB13D1-282B-C538-157F-9A58E0545488}" dt="2026-10-15T11:56:28.767" v="235"/>
          <ac:picMkLst>
            <pc:docMk/>
            <pc:sldMk cId="4260143026" sldId="260"/>
            <ac:picMk id="4" creationId="{92FFBFA8-DEA3-AFF3-46B4-CD03D6EE633B}"/>
          </ac:picMkLst>
        </pc:picChg>
      </pc:sldChg>
      <pc:sldChg chg="addSp delSp modSp new">
        <pc:chgData name="Ambreen Iram (2320437)" userId="S::2320437@student.uwtsd.ac.uk::dc43d0e6-5c75-4cf8-8db1-3711ece560d7" providerId="AD" clId="Web-{72BB13D1-282B-C538-157F-9A58E0545488}" dt="2026-10-15T12:11:43.805" v="321" actId="14100"/>
        <pc:sldMkLst>
          <pc:docMk/>
          <pc:sldMk cId="1705641874" sldId="261"/>
        </pc:sldMkLst>
        <pc:spChg chg="mod">
          <ac:chgData name="Ambreen Iram (2320437)" userId="S::2320437@student.uwtsd.ac.uk::dc43d0e6-5c75-4cf8-8db1-3711ece560d7" providerId="AD" clId="Web-{72BB13D1-282B-C538-157F-9A58E0545488}" dt="2026-10-15T12:06:11.901" v="273" actId="20577"/>
          <ac:spMkLst>
            <pc:docMk/>
            <pc:sldMk cId="1705641874" sldId="261"/>
            <ac:spMk id="2" creationId="{514FD9D3-F01D-645B-6E20-DA4F7214880C}"/>
          </ac:spMkLst>
        </pc:spChg>
        <pc:spChg chg="del mod">
          <ac:chgData name="Ambreen Iram (2320437)" userId="S::2320437@student.uwtsd.ac.uk::dc43d0e6-5c75-4cf8-8db1-3711ece560d7" providerId="AD" clId="Web-{72BB13D1-282B-C538-157F-9A58E0545488}" dt="2026-10-15T12:11:01.756" v="317"/>
          <ac:spMkLst>
            <pc:docMk/>
            <pc:sldMk cId="1705641874" sldId="261"/>
            <ac:spMk id="3" creationId="{D6980708-2524-7ED2-901B-718ECEC3BCF8}"/>
          </ac:spMkLst>
        </pc:spChg>
        <pc:spChg chg="add del mod">
          <ac:chgData name="Ambreen Iram (2320437)" userId="S::2320437@student.uwtsd.ac.uk::dc43d0e6-5c75-4cf8-8db1-3711ece560d7" providerId="AD" clId="Web-{72BB13D1-282B-C538-157F-9A58E0545488}" dt="2026-10-15T12:04:51.382" v="248"/>
          <ac:spMkLst>
            <pc:docMk/>
            <pc:sldMk cId="1705641874" sldId="261"/>
            <ac:spMk id="4" creationId="{BE0F1210-BF2A-C5EF-5657-6FB3214804F2}"/>
          </ac:spMkLst>
        </pc:spChg>
        <pc:spChg chg="add del mod">
          <ac:chgData name="Ambreen Iram (2320437)" userId="S::2320437@student.uwtsd.ac.uk::dc43d0e6-5c75-4cf8-8db1-3711ece560d7" providerId="AD" clId="Web-{72BB13D1-282B-C538-157F-9A58E0545488}" dt="2026-10-15T12:11:18.804" v="319"/>
          <ac:spMkLst>
            <pc:docMk/>
            <pc:sldMk cId="1705641874" sldId="261"/>
            <ac:spMk id="591" creationId="{E22F243A-2AD8-4F9F-9DEA-B5B153EBB9FB}"/>
          </ac:spMkLst>
        </pc:spChg>
        <pc:graphicFrameChg chg="add mod modGraphic">
          <ac:chgData name="Ambreen Iram (2320437)" userId="S::2320437@student.uwtsd.ac.uk::dc43d0e6-5c75-4cf8-8db1-3711ece560d7" providerId="AD" clId="Web-{72BB13D1-282B-C538-157F-9A58E0545488}" dt="2026-10-15T12:11:43.805" v="321" actId="14100"/>
          <ac:graphicFrameMkLst>
            <pc:docMk/>
            <pc:sldMk cId="1705641874" sldId="261"/>
            <ac:graphicFrameMk id="5" creationId="{0C9E92EA-5AA1-C44C-0181-1B878EFDF22A}"/>
          </ac:graphicFrameMkLst>
        </pc:graphicFrameChg>
      </pc:sldChg>
      <pc:sldChg chg="addSp delSp modSp new mod setBg">
        <pc:chgData name="Ambreen Iram (2320437)" userId="S::2320437@student.uwtsd.ac.uk::dc43d0e6-5c75-4cf8-8db1-3711ece560d7" providerId="AD" clId="Web-{72BB13D1-282B-C538-157F-9A58E0545488}" dt="2026-10-15T12:24:15.117" v="547" actId="14100"/>
        <pc:sldMkLst>
          <pc:docMk/>
          <pc:sldMk cId="4060269727" sldId="262"/>
        </pc:sldMkLst>
        <pc:spChg chg="mod">
          <ac:chgData name="Ambreen Iram (2320437)" userId="S::2320437@student.uwtsd.ac.uk::dc43d0e6-5c75-4cf8-8db1-3711ece560d7" providerId="AD" clId="Web-{72BB13D1-282B-C538-157F-9A58E0545488}" dt="2026-10-15T12:23:18.786" v="543"/>
          <ac:spMkLst>
            <pc:docMk/>
            <pc:sldMk cId="4060269727" sldId="262"/>
            <ac:spMk id="2" creationId="{05DE09E3-9872-1199-D8B2-5B240BDF5D4F}"/>
          </ac:spMkLst>
        </pc:spChg>
        <pc:spChg chg="del">
          <ac:chgData name="Ambreen Iram (2320437)" userId="S::2320437@student.uwtsd.ac.uk::dc43d0e6-5c75-4cf8-8db1-3711ece560d7" providerId="AD" clId="Web-{72BB13D1-282B-C538-157F-9A58E0545488}" dt="2026-10-15T12:14:50.077" v="322"/>
          <ac:spMkLst>
            <pc:docMk/>
            <pc:sldMk cId="4060269727" sldId="262"/>
            <ac:spMk id="3" creationId="{E0817BBF-824F-E675-9D08-D83423FF8A42}"/>
          </ac:spMkLst>
        </pc:spChg>
        <pc:spChg chg="add del">
          <ac:chgData name="Ambreen Iram (2320437)" userId="S::2320437@student.uwtsd.ac.uk::dc43d0e6-5c75-4cf8-8db1-3711ece560d7" providerId="AD" clId="Web-{72BB13D1-282B-C538-157F-9A58E0545488}" dt="2026-10-15T12:19:12.901" v="486"/>
          <ac:spMkLst>
            <pc:docMk/>
            <pc:sldMk cId="4060269727" sldId="262"/>
            <ac:spMk id="5" creationId="{23EC3AEF-CDEB-61DC-D830-9B7766DCC6CC}"/>
          </ac:spMkLst>
        </pc:spChg>
        <pc:spChg chg="add mod">
          <ac:chgData name="Ambreen Iram (2320437)" userId="S::2320437@student.uwtsd.ac.uk::dc43d0e6-5c75-4cf8-8db1-3711ece560d7" providerId="AD" clId="Web-{72BB13D1-282B-C538-157F-9A58E0545488}" dt="2026-10-15T12:24:15.117" v="547" actId="14100"/>
          <ac:spMkLst>
            <pc:docMk/>
            <pc:sldMk cId="4060269727" sldId="262"/>
            <ac:spMk id="6" creationId="{E418CD9F-2083-E674-F3EC-DE90D6441925}"/>
          </ac:spMkLst>
        </pc:spChg>
        <pc:grpChg chg="add">
          <ac:chgData name="Ambreen Iram (2320437)" userId="S::2320437@student.uwtsd.ac.uk::dc43d0e6-5c75-4cf8-8db1-3711ece560d7" providerId="AD" clId="Web-{72BB13D1-282B-C538-157F-9A58E0545488}" dt="2026-10-15T12:23:18.786" v="543"/>
          <ac:grpSpMkLst>
            <pc:docMk/>
            <pc:sldMk cId="4060269727" sldId="262"/>
            <ac:grpSpMk id="11" creationId="{1FD67D68-9B83-C338-8342-3348D8F22347}"/>
          </ac:grpSpMkLst>
        </pc:grpChg>
        <pc:graphicFrameChg chg="add mod ord modGraphic">
          <ac:chgData name="Ambreen Iram (2320437)" userId="S::2320437@student.uwtsd.ac.uk::dc43d0e6-5c75-4cf8-8db1-3711ece560d7" providerId="AD" clId="Web-{72BB13D1-282B-C538-157F-9A58E0545488}" dt="2026-10-15T12:23:18.786" v="543"/>
          <ac:graphicFrameMkLst>
            <pc:docMk/>
            <pc:sldMk cId="4060269727" sldId="262"/>
            <ac:graphicFrameMk id="4" creationId="{79FE80A8-FCCA-9484-B78E-9E8740C7B9B2}"/>
          </ac:graphicFrameMkLst>
        </pc:graphicFrameChg>
      </pc:sldChg>
      <pc:sldChg chg="addSp modSp new mod setBg">
        <pc:chgData name="Ambreen Iram (2320437)" userId="S::2320437@student.uwtsd.ac.uk::dc43d0e6-5c75-4cf8-8db1-3711ece560d7" providerId="AD" clId="Web-{72BB13D1-282B-C538-157F-9A58E0545488}" dt="2026-10-15T12:33:49.389" v="706"/>
        <pc:sldMkLst>
          <pc:docMk/>
          <pc:sldMk cId="1907737191" sldId="263"/>
        </pc:sldMkLst>
        <pc:spChg chg="mod">
          <ac:chgData name="Ambreen Iram (2320437)" userId="S::2320437@student.uwtsd.ac.uk::dc43d0e6-5c75-4cf8-8db1-3711ece560d7" providerId="AD" clId="Web-{72BB13D1-282B-C538-157F-9A58E0545488}" dt="2026-10-15T12:33:49.389" v="706"/>
          <ac:spMkLst>
            <pc:docMk/>
            <pc:sldMk cId="1907737191" sldId="263"/>
            <ac:spMk id="2" creationId="{6311A6DF-A943-8663-E3CB-3B94528E705B}"/>
          </ac:spMkLst>
        </pc:spChg>
        <pc:spChg chg="mod">
          <ac:chgData name="Ambreen Iram (2320437)" userId="S::2320437@student.uwtsd.ac.uk::dc43d0e6-5c75-4cf8-8db1-3711ece560d7" providerId="AD" clId="Web-{72BB13D1-282B-C538-157F-9A58E0545488}" dt="2026-10-15T12:33:49.389" v="706"/>
          <ac:spMkLst>
            <pc:docMk/>
            <pc:sldMk cId="1907737191" sldId="263"/>
            <ac:spMk id="3" creationId="{7DD19048-4726-E749-8A00-4CB922F45375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2:33:49.389" v="706"/>
          <ac:spMkLst>
            <pc:docMk/>
            <pc:sldMk cId="1907737191" sldId="263"/>
            <ac:spMk id="9" creationId="{4AC6B390-BC59-4F1D-A0EE-D71A92F0A0B2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2:33:49.389" v="706"/>
          <ac:spMkLst>
            <pc:docMk/>
            <pc:sldMk cId="1907737191" sldId="263"/>
            <ac:spMk id="11" creationId="{B6C60D79-16F1-4C4B-B7E3-7634E7069CDE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2:33:49.389" v="706"/>
          <ac:spMkLst>
            <pc:docMk/>
            <pc:sldMk cId="1907737191" sldId="263"/>
            <ac:spMk id="13" creationId="{426B127E-6498-4C77-9C9D-4553A5113B80}"/>
          </ac:spMkLst>
        </pc:spChg>
        <pc:graphicFrameChg chg="add mod modGraphic">
          <ac:chgData name="Ambreen Iram (2320437)" userId="S::2320437@student.uwtsd.ac.uk::dc43d0e6-5c75-4cf8-8db1-3711ece560d7" providerId="AD" clId="Web-{72BB13D1-282B-C538-157F-9A58E0545488}" dt="2026-10-15T12:33:49.389" v="706"/>
          <ac:graphicFrameMkLst>
            <pc:docMk/>
            <pc:sldMk cId="1907737191" sldId="263"/>
            <ac:graphicFrameMk id="4" creationId="{0601DDED-B805-1A4D-9009-2E39F1040FF3}"/>
          </ac:graphicFrameMkLst>
        </pc:graphicFrameChg>
      </pc:sldChg>
      <pc:sldChg chg="addSp delSp modSp new mod setBg">
        <pc:chgData name="Ambreen Iram (2320437)" userId="S::2320437@student.uwtsd.ac.uk::dc43d0e6-5c75-4cf8-8db1-3711ece560d7" providerId="AD" clId="Web-{72BB13D1-282B-C538-157F-9A58E0545488}" dt="2026-10-15T12:52:00.965" v="1759" actId="1076"/>
        <pc:sldMkLst>
          <pc:docMk/>
          <pc:sldMk cId="1186205502" sldId="264"/>
        </pc:sldMkLst>
        <pc:spChg chg="mod">
          <ac:chgData name="Ambreen Iram (2320437)" userId="S::2320437@student.uwtsd.ac.uk::dc43d0e6-5c75-4cf8-8db1-3711ece560d7" providerId="AD" clId="Web-{72BB13D1-282B-C538-157F-9A58E0545488}" dt="2026-10-15T12:49:29.661" v="1728"/>
          <ac:spMkLst>
            <pc:docMk/>
            <pc:sldMk cId="1186205502" sldId="264"/>
            <ac:spMk id="2" creationId="{36BA6BBA-EC0A-C4B3-A1A5-056FBBDD6A9A}"/>
          </ac:spMkLst>
        </pc:spChg>
        <pc:spChg chg="del mod">
          <ac:chgData name="Ambreen Iram (2320437)" userId="S::2320437@student.uwtsd.ac.uk::dc43d0e6-5c75-4cf8-8db1-3711ece560d7" providerId="AD" clId="Web-{72BB13D1-282B-C538-157F-9A58E0545488}" dt="2026-10-15T12:37:16.133" v="750"/>
          <ac:spMkLst>
            <pc:docMk/>
            <pc:sldMk cId="1186205502" sldId="264"/>
            <ac:spMk id="3" creationId="{9F866C03-0808-172F-CCE9-515E4FE0C94D}"/>
          </ac:spMkLst>
        </pc:spChg>
        <pc:spChg chg="add del">
          <ac:chgData name="Ambreen Iram (2320437)" userId="S::2320437@student.uwtsd.ac.uk::dc43d0e6-5c75-4cf8-8db1-3711ece560d7" providerId="AD" clId="Web-{72BB13D1-282B-C538-157F-9A58E0545488}" dt="2026-10-15T12:50:29.304" v="1730"/>
          <ac:spMkLst>
            <pc:docMk/>
            <pc:sldMk cId="1186205502" sldId="264"/>
            <ac:spMk id="5" creationId="{6B2D57C0-3560-45FF-1337-EBF28237F163}"/>
          </ac:spMkLst>
        </pc:spChg>
        <pc:spChg chg="add mod">
          <ac:chgData name="Ambreen Iram (2320437)" userId="S::2320437@student.uwtsd.ac.uk::dc43d0e6-5c75-4cf8-8db1-3711ece560d7" providerId="AD" clId="Web-{72BB13D1-282B-C538-157F-9A58E0545488}" dt="2026-10-15T12:51:48.668" v="1758" actId="20577"/>
          <ac:spMkLst>
            <pc:docMk/>
            <pc:sldMk cId="1186205502" sldId="264"/>
            <ac:spMk id="6" creationId="{4CDCCC99-06D5-A069-430C-046B788984DA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2:49:29.661" v="1728"/>
          <ac:spMkLst>
            <pc:docMk/>
            <pc:sldMk cId="1186205502" sldId="264"/>
            <ac:spMk id="9" creationId="{BACC6370-2D7E-4714-9D71-7542949D7D5D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2:49:29.661" v="1728"/>
          <ac:spMkLst>
            <pc:docMk/>
            <pc:sldMk cId="1186205502" sldId="264"/>
            <ac:spMk id="11" creationId="{F68B3F68-107C-434F-AA38-110D5EA91B85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2:49:29.661" v="1728"/>
          <ac:spMkLst>
            <pc:docMk/>
            <pc:sldMk cId="1186205502" sldId="264"/>
            <ac:spMk id="13" creationId="{AAD0DBB9-1A4B-4391-81D4-CB19F9AB918A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2:49:29.661" v="1728"/>
          <ac:spMkLst>
            <pc:docMk/>
            <pc:sldMk cId="1186205502" sldId="264"/>
            <ac:spMk id="15" creationId="{063BBA22-50EA-4C4D-BE05-F1CE4E63AA56}"/>
          </ac:spMkLst>
        </pc:spChg>
        <pc:graphicFrameChg chg="add mod ord modGraphic">
          <ac:chgData name="Ambreen Iram (2320437)" userId="S::2320437@student.uwtsd.ac.uk::dc43d0e6-5c75-4cf8-8db1-3711ece560d7" providerId="AD" clId="Web-{72BB13D1-282B-C538-157F-9A58E0545488}" dt="2026-10-15T12:52:00.965" v="1759" actId="1076"/>
          <ac:graphicFrameMkLst>
            <pc:docMk/>
            <pc:sldMk cId="1186205502" sldId="264"/>
            <ac:graphicFrameMk id="4" creationId="{045CCACB-E4BA-7311-BB0C-5D6FA143A9D5}"/>
          </ac:graphicFrameMkLst>
        </pc:graphicFrameChg>
      </pc:sldChg>
      <pc:sldChg chg="addSp delSp modSp new mod setBg">
        <pc:chgData name="Ambreen Iram (2320437)" userId="S::2320437@student.uwtsd.ac.uk::dc43d0e6-5c75-4cf8-8db1-3711ece560d7" providerId="AD" clId="Web-{72BB13D1-282B-C538-157F-9A58E0545488}" dt="2026-10-15T12:59:11.967" v="1917" actId="20577"/>
        <pc:sldMkLst>
          <pc:docMk/>
          <pc:sldMk cId="347070594" sldId="265"/>
        </pc:sldMkLst>
        <pc:spChg chg="mod">
          <ac:chgData name="Ambreen Iram (2320437)" userId="S::2320437@student.uwtsd.ac.uk::dc43d0e6-5c75-4cf8-8db1-3711ece560d7" providerId="AD" clId="Web-{72BB13D1-282B-C538-157F-9A58E0545488}" dt="2026-10-15T12:57:58.214" v="1903"/>
          <ac:spMkLst>
            <pc:docMk/>
            <pc:sldMk cId="347070594" sldId="265"/>
            <ac:spMk id="2" creationId="{C06B6CA2-E911-37DD-226A-817ADF902EDA}"/>
          </ac:spMkLst>
        </pc:spChg>
        <pc:spChg chg="del">
          <ac:chgData name="Ambreen Iram (2320437)" userId="S::2320437@student.uwtsd.ac.uk::dc43d0e6-5c75-4cf8-8db1-3711ece560d7" providerId="AD" clId="Web-{72BB13D1-282B-C538-157F-9A58E0545488}" dt="2026-10-15T12:53:42.610" v="1761"/>
          <ac:spMkLst>
            <pc:docMk/>
            <pc:sldMk cId="347070594" sldId="265"/>
            <ac:spMk id="3" creationId="{66DBA9CF-1C41-E001-44BB-0F366E598D65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2:57:58.214" v="1903"/>
          <ac:spMkLst>
            <pc:docMk/>
            <pc:sldMk cId="347070594" sldId="265"/>
            <ac:spMk id="9" creationId="{BACC6370-2D7E-4714-9D71-7542949D7D5D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2:57:58.214" v="1903"/>
          <ac:spMkLst>
            <pc:docMk/>
            <pc:sldMk cId="347070594" sldId="265"/>
            <ac:spMk id="11" creationId="{F68B3F68-107C-434F-AA38-110D5EA91B85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2:57:58.214" v="1903"/>
          <ac:spMkLst>
            <pc:docMk/>
            <pc:sldMk cId="347070594" sldId="265"/>
            <ac:spMk id="13" creationId="{AAD0DBB9-1A4B-4391-81D4-CB19F9AB918A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2:57:58.214" v="1903"/>
          <ac:spMkLst>
            <pc:docMk/>
            <pc:sldMk cId="347070594" sldId="265"/>
            <ac:spMk id="15" creationId="{063BBA22-50EA-4C4D-BE05-F1CE4E63AA56}"/>
          </ac:spMkLst>
        </pc:spChg>
        <pc:spChg chg="add mod">
          <ac:chgData name="Ambreen Iram (2320437)" userId="S::2320437@student.uwtsd.ac.uk::dc43d0e6-5c75-4cf8-8db1-3711ece560d7" providerId="AD" clId="Web-{72BB13D1-282B-C538-157F-9A58E0545488}" dt="2026-10-15T12:59:11.967" v="1917" actId="20577"/>
          <ac:spMkLst>
            <pc:docMk/>
            <pc:sldMk cId="347070594" sldId="265"/>
            <ac:spMk id="817" creationId="{6083C64A-345F-D0FC-E5C7-78EDAA138E74}"/>
          </ac:spMkLst>
        </pc:spChg>
        <pc:graphicFrameChg chg="add mod ord modGraphic">
          <ac:chgData name="Ambreen Iram (2320437)" userId="S::2320437@student.uwtsd.ac.uk::dc43d0e6-5c75-4cf8-8db1-3711ece560d7" providerId="AD" clId="Web-{72BB13D1-282B-C538-157F-9A58E0545488}" dt="2026-10-15T12:58:22.278" v="1905" actId="14100"/>
          <ac:graphicFrameMkLst>
            <pc:docMk/>
            <pc:sldMk cId="347070594" sldId="265"/>
            <ac:graphicFrameMk id="4" creationId="{6EFB03D5-EB09-C8BA-88A6-A2F539E2D77D}"/>
          </ac:graphicFrameMkLst>
        </pc:graphicFrameChg>
      </pc:sldChg>
      <pc:sldChg chg="addSp delSp modSp new mod setBg">
        <pc:chgData name="Ambreen Iram (2320437)" userId="S::2320437@student.uwtsd.ac.uk::dc43d0e6-5c75-4cf8-8db1-3711ece560d7" providerId="AD" clId="Web-{72BB13D1-282B-C538-157F-9A58E0545488}" dt="2026-10-15T13:07:59.207" v="1940" actId="14100"/>
        <pc:sldMkLst>
          <pc:docMk/>
          <pc:sldMk cId="3875540716" sldId="266"/>
        </pc:sldMkLst>
        <pc:spChg chg="mod">
          <ac:chgData name="Ambreen Iram (2320437)" userId="S::2320437@student.uwtsd.ac.uk::dc43d0e6-5c75-4cf8-8db1-3711ece560d7" providerId="AD" clId="Web-{72BB13D1-282B-C538-157F-9A58E0545488}" dt="2026-10-15T13:07:33.674" v="1936"/>
          <ac:spMkLst>
            <pc:docMk/>
            <pc:sldMk cId="3875540716" sldId="266"/>
            <ac:spMk id="2" creationId="{E01A9D7D-6298-8B15-AB39-3BFDD0F115FE}"/>
          </ac:spMkLst>
        </pc:spChg>
        <pc:spChg chg="del">
          <ac:chgData name="Ambreen Iram (2320437)" userId="S::2320437@student.uwtsd.ac.uk::dc43d0e6-5c75-4cf8-8db1-3711ece560d7" providerId="AD" clId="Web-{72BB13D1-282B-C538-157F-9A58E0545488}" dt="2026-10-15T13:05:35.279" v="1919"/>
          <ac:spMkLst>
            <pc:docMk/>
            <pc:sldMk cId="3875540716" sldId="266"/>
            <ac:spMk id="3" creationId="{8357C18C-BA94-135B-39B5-C27CBC5BADA9}"/>
          </ac:spMkLst>
        </pc:spChg>
        <pc:spChg chg="add mod">
          <ac:chgData name="Ambreen Iram (2320437)" userId="S::2320437@student.uwtsd.ac.uk::dc43d0e6-5c75-4cf8-8db1-3711ece560d7" providerId="AD" clId="Web-{72BB13D1-282B-C538-157F-9A58E0545488}" dt="2026-10-15T13:07:59.207" v="1940" actId="14100"/>
          <ac:spMkLst>
            <pc:docMk/>
            <pc:sldMk cId="3875540716" sldId="266"/>
            <ac:spMk id="4" creationId="{68C3A528-2C09-5A66-4295-C68437AF420C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3:07:33.674" v="1936"/>
          <ac:spMkLst>
            <pc:docMk/>
            <pc:sldMk cId="3875540716" sldId="266"/>
            <ac:spMk id="9" creationId="{081EA652-8C6A-4E69-BEB9-170809474553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3:07:33.674" v="1936"/>
          <ac:spMkLst>
            <pc:docMk/>
            <pc:sldMk cId="3875540716" sldId="266"/>
            <ac:spMk id="11" creationId="{5298780A-33B9-4EA2-8F67-DE68AD62841B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3:07:33.674" v="1936"/>
          <ac:spMkLst>
            <pc:docMk/>
            <pc:sldMk cId="3875540716" sldId="266"/>
            <ac:spMk id="13" creationId="{7F488E8B-4E1E-4402-8935-D4E6C02615C7}"/>
          </ac:spMkLst>
        </pc:spChg>
      </pc:sldChg>
      <pc:sldChg chg="addSp modSp new mod setBg">
        <pc:chgData name="Ambreen Iram (2320437)" userId="S::2320437@student.uwtsd.ac.uk::dc43d0e6-5c75-4cf8-8db1-3711ece560d7" providerId="AD" clId="Web-{72BB13D1-282B-C538-157F-9A58E0545488}" dt="2026-10-15T13:14:44.161" v="2005" actId="20577"/>
        <pc:sldMkLst>
          <pc:docMk/>
          <pc:sldMk cId="3561722143" sldId="267"/>
        </pc:sldMkLst>
        <pc:spChg chg="mod">
          <ac:chgData name="Ambreen Iram (2320437)" userId="S::2320437@student.uwtsd.ac.uk::dc43d0e6-5c75-4cf8-8db1-3711ece560d7" providerId="AD" clId="Web-{72BB13D1-282B-C538-157F-9A58E0545488}" dt="2026-10-15T13:14:13.207" v="1997"/>
          <ac:spMkLst>
            <pc:docMk/>
            <pc:sldMk cId="3561722143" sldId="267"/>
            <ac:spMk id="2" creationId="{4D0EB7B6-646D-3069-7AEE-196497A9EBE5}"/>
          </ac:spMkLst>
        </pc:spChg>
        <pc:spChg chg="mod">
          <ac:chgData name="Ambreen Iram (2320437)" userId="S::2320437@student.uwtsd.ac.uk::dc43d0e6-5c75-4cf8-8db1-3711ece560d7" providerId="AD" clId="Web-{72BB13D1-282B-C538-157F-9A58E0545488}" dt="2026-10-15T13:14:44.161" v="2005" actId="20577"/>
          <ac:spMkLst>
            <pc:docMk/>
            <pc:sldMk cId="3561722143" sldId="267"/>
            <ac:spMk id="3" creationId="{A63535F3-5793-FBAF-2806-CC1B1BEAD11C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3:14:13.207" v="1997"/>
          <ac:spMkLst>
            <pc:docMk/>
            <pc:sldMk cId="3561722143" sldId="267"/>
            <ac:spMk id="8" creationId="{18873D23-2DCF-4B31-A009-95721C06E8E1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3:14:13.207" v="1997"/>
          <ac:spMkLst>
            <pc:docMk/>
            <pc:sldMk cId="3561722143" sldId="267"/>
            <ac:spMk id="10" creationId="{C13EF075-D4EF-4929-ADBC-91B27DA19955}"/>
          </ac:spMkLst>
        </pc:spChg>
        <pc:grpChg chg="add">
          <ac:chgData name="Ambreen Iram (2320437)" userId="S::2320437@student.uwtsd.ac.uk::dc43d0e6-5c75-4cf8-8db1-3711ece560d7" providerId="AD" clId="Web-{72BB13D1-282B-C538-157F-9A58E0545488}" dt="2026-10-15T13:14:13.207" v="1997"/>
          <ac:grpSpMkLst>
            <pc:docMk/>
            <pc:sldMk cId="3561722143" sldId="267"/>
            <ac:grpSpMk id="12" creationId="{DAA26DFA-AAB2-4973-9C17-16D587C7B198}"/>
          </ac:grpSpMkLst>
        </pc:grpChg>
      </pc:sldChg>
      <pc:sldChg chg="modSp new">
        <pc:chgData name="Ambreen Iram (2320437)" userId="S::2320437@student.uwtsd.ac.uk::dc43d0e6-5c75-4cf8-8db1-3711ece560d7" providerId="AD" clId="Web-{72BB13D1-282B-C538-157F-9A58E0545488}" dt="2026-10-15T13:23:55.135" v="2068" actId="20577"/>
        <pc:sldMkLst>
          <pc:docMk/>
          <pc:sldMk cId="2085397165" sldId="268"/>
        </pc:sldMkLst>
        <pc:spChg chg="mod">
          <ac:chgData name="Ambreen Iram (2320437)" userId="S::2320437@student.uwtsd.ac.uk::dc43d0e6-5c75-4cf8-8db1-3711ece560d7" providerId="AD" clId="Web-{72BB13D1-282B-C538-157F-9A58E0545488}" dt="2026-10-15T13:19:46.423" v="2009" actId="20577"/>
          <ac:spMkLst>
            <pc:docMk/>
            <pc:sldMk cId="2085397165" sldId="268"/>
            <ac:spMk id="2" creationId="{F084BA7A-1016-CEA2-57C3-E35F665E7A2B}"/>
          </ac:spMkLst>
        </pc:spChg>
        <pc:spChg chg="mod">
          <ac:chgData name="Ambreen Iram (2320437)" userId="S::2320437@student.uwtsd.ac.uk::dc43d0e6-5c75-4cf8-8db1-3711ece560d7" providerId="AD" clId="Web-{72BB13D1-282B-C538-157F-9A58E0545488}" dt="2026-10-15T13:23:55.135" v="2068" actId="20577"/>
          <ac:spMkLst>
            <pc:docMk/>
            <pc:sldMk cId="2085397165" sldId="268"/>
            <ac:spMk id="3" creationId="{134CB956-BB72-9C91-825A-F68BF9EFC05B}"/>
          </ac:spMkLst>
        </pc:spChg>
      </pc:sldChg>
      <pc:sldChg chg="addSp modSp new mod setBg">
        <pc:chgData name="Ambreen Iram (2320437)" userId="S::2320437@student.uwtsd.ac.uk::dc43d0e6-5c75-4cf8-8db1-3711ece560d7" providerId="AD" clId="Web-{72BB13D1-282B-C538-157F-9A58E0545488}" dt="2026-10-15T13:35:07.992" v="2146" actId="14100"/>
        <pc:sldMkLst>
          <pc:docMk/>
          <pc:sldMk cId="1303689191" sldId="269"/>
        </pc:sldMkLst>
        <pc:spChg chg="mod">
          <ac:chgData name="Ambreen Iram (2320437)" userId="S::2320437@student.uwtsd.ac.uk::dc43d0e6-5c75-4cf8-8db1-3711ece560d7" providerId="AD" clId="Web-{72BB13D1-282B-C538-157F-9A58E0545488}" dt="2026-10-15T13:32:25.985" v="2118"/>
          <ac:spMkLst>
            <pc:docMk/>
            <pc:sldMk cId="1303689191" sldId="269"/>
            <ac:spMk id="2" creationId="{E843D759-B8CE-0779-391C-F7D3EB1A7B56}"/>
          </ac:spMkLst>
        </pc:spChg>
        <pc:spChg chg="mod">
          <ac:chgData name="Ambreen Iram (2320437)" userId="S::2320437@student.uwtsd.ac.uk::dc43d0e6-5c75-4cf8-8db1-3711ece560d7" providerId="AD" clId="Web-{72BB13D1-282B-C538-157F-9A58E0545488}" dt="2026-10-15T13:35:07.992" v="2146" actId="14100"/>
          <ac:spMkLst>
            <pc:docMk/>
            <pc:sldMk cId="1303689191" sldId="269"/>
            <ac:spMk id="3" creationId="{B8325F21-A535-39B4-2DA8-05F462AE09BB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3:32:25.985" v="2118"/>
          <ac:spMkLst>
            <pc:docMk/>
            <pc:sldMk cId="1303689191" sldId="269"/>
            <ac:spMk id="8" creationId="{E92FEB64-6EEA-4759-B4A4-BD2C1E660BA8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3:32:25.985" v="2118"/>
          <ac:spMkLst>
            <pc:docMk/>
            <pc:sldMk cId="1303689191" sldId="269"/>
            <ac:spMk id="10" creationId="{B10BB131-AC8E-4A8E-A5D1-36260F720C3B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3:32:25.985" v="2118"/>
          <ac:spMkLst>
            <pc:docMk/>
            <pc:sldMk cId="1303689191" sldId="269"/>
            <ac:spMk id="12" creationId="{14847E93-7DC1-4D4B-8829-B19AA7137C50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3:32:25.985" v="2118"/>
          <ac:spMkLst>
            <pc:docMk/>
            <pc:sldMk cId="1303689191" sldId="269"/>
            <ac:spMk id="14" creationId="{5566D6E1-03A1-4D73-A4E0-35D74D568A04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3:32:25.985" v="2118"/>
          <ac:spMkLst>
            <pc:docMk/>
            <pc:sldMk cId="1303689191" sldId="269"/>
            <ac:spMk id="16" creationId="{9F835A99-04AC-494A-A572-AFE8413CC938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3:32:25.985" v="2118"/>
          <ac:spMkLst>
            <pc:docMk/>
            <pc:sldMk cId="1303689191" sldId="269"/>
            <ac:spMk id="18" creationId="{7B786209-1B0B-4CA9-9BDD-F7327066A84D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3:32:25.985" v="2118"/>
          <ac:spMkLst>
            <pc:docMk/>
            <pc:sldMk cId="1303689191" sldId="269"/>
            <ac:spMk id="20" creationId="{2D2964BB-484D-45AE-AD66-D407D0629652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3:32:25.985" v="2118"/>
          <ac:spMkLst>
            <pc:docMk/>
            <pc:sldMk cId="1303689191" sldId="269"/>
            <ac:spMk id="22" creationId="{6691AC69-A76E-4DAB-B565-468B6B87ACF3}"/>
          </ac:spMkLst>
        </pc:spChg>
      </pc:sldChg>
      <pc:sldChg chg="addSp delSp modSp new mod setBg">
        <pc:chgData name="Ambreen Iram (2320437)" userId="S::2320437@student.uwtsd.ac.uk::dc43d0e6-5c75-4cf8-8db1-3711ece560d7" providerId="AD" clId="Web-{72BB13D1-282B-C538-157F-9A58E0545488}" dt="2026-10-15T13:46:38.582" v="2202" actId="14100"/>
        <pc:sldMkLst>
          <pc:docMk/>
          <pc:sldMk cId="1480595169" sldId="270"/>
        </pc:sldMkLst>
        <pc:spChg chg="mod">
          <ac:chgData name="Ambreen Iram (2320437)" userId="S::2320437@student.uwtsd.ac.uk::dc43d0e6-5c75-4cf8-8db1-3711ece560d7" providerId="AD" clId="Web-{72BB13D1-282B-C538-157F-9A58E0545488}" dt="2026-10-15T13:46:12.112" v="2197"/>
          <ac:spMkLst>
            <pc:docMk/>
            <pc:sldMk cId="1480595169" sldId="270"/>
            <ac:spMk id="2" creationId="{B704710D-E28A-7E0F-5019-3D79CF38D1B2}"/>
          </ac:spMkLst>
        </pc:spChg>
        <pc:spChg chg="mod ord">
          <ac:chgData name="Ambreen Iram (2320437)" userId="S::2320437@student.uwtsd.ac.uk::dc43d0e6-5c75-4cf8-8db1-3711ece560d7" providerId="AD" clId="Web-{72BB13D1-282B-C538-157F-9A58E0545488}" dt="2026-10-15T13:46:38.582" v="2202" actId="14100"/>
          <ac:spMkLst>
            <pc:docMk/>
            <pc:sldMk cId="1480595169" sldId="270"/>
            <ac:spMk id="3" creationId="{8863A33A-BE27-EB99-AA37-DA96C004BFB4}"/>
          </ac:spMkLst>
        </pc:spChg>
        <pc:spChg chg="add del">
          <ac:chgData name="Ambreen Iram (2320437)" userId="S::2320437@student.uwtsd.ac.uk::dc43d0e6-5c75-4cf8-8db1-3711ece560d7" providerId="AD" clId="Web-{72BB13D1-282B-C538-157F-9A58E0545488}" dt="2026-10-15T13:44:15.326" v="2187"/>
          <ac:spMkLst>
            <pc:docMk/>
            <pc:sldMk cId="1480595169" sldId="270"/>
            <ac:spMk id="8" creationId="{6A8AAC95-3719-4BCD-B710-4160043D9237}"/>
          </ac:spMkLst>
        </pc:spChg>
        <pc:spChg chg="add del">
          <ac:chgData name="Ambreen Iram (2320437)" userId="S::2320437@student.uwtsd.ac.uk::dc43d0e6-5c75-4cf8-8db1-3711ece560d7" providerId="AD" clId="Web-{72BB13D1-282B-C538-157F-9A58E0545488}" dt="2026-10-15T13:44:15.326" v="2187"/>
          <ac:spMkLst>
            <pc:docMk/>
            <pc:sldMk cId="1480595169" sldId="270"/>
            <ac:spMk id="10" creationId="{73A6D7BA-50E4-42FE-A0E3-FC42B7EC4372}"/>
          </ac:spMkLst>
        </pc:spChg>
        <pc:spChg chg="add del">
          <ac:chgData name="Ambreen Iram (2320437)" userId="S::2320437@student.uwtsd.ac.uk::dc43d0e6-5c75-4cf8-8db1-3711ece560d7" providerId="AD" clId="Web-{72BB13D1-282B-C538-157F-9A58E0545488}" dt="2026-10-15T13:46:12.112" v="2197"/>
          <ac:spMkLst>
            <pc:docMk/>
            <pc:sldMk cId="1480595169" sldId="270"/>
            <ac:spMk id="13" creationId="{3AD318CC-E2A8-4E27-9548-A047A78999B1}"/>
          </ac:spMkLst>
        </pc:spChg>
        <pc:spChg chg="add del">
          <ac:chgData name="Ambreen Iram (2320437)" userId="S::2320437@student.uwtsd.ac.uk::dc43d0e6-5c75-4cf8-8db1-3711ece560d7" providerId="AD" clId="Web-{72BB13D1-282B-C538-157F-9A58E0545488}" dt="2026-10-15T13:46:12.112" v="2197"/>
          <ac:spMkLst>
            <pc:docMk/>
            <pc:sldMk cId="1480595169" sldId="270"/>
            <ac:spMk id="14" creationId="{2C1BBA94-3F40-40AA-8BB9-E69E25E537C1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3:46:12.112" v="2197"/>
          <ac:spMkLst>
            <pc:docMk/>
            <pc:sldMk cId="1480595169" sldId="270"/>
            <ac:spMk id="20" creationId="{637B2035-1FCB-439A-B421-095E136C7E07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3:46:12.112" v="2197"/>
          <ac:spMkLst>
            <pc:docMk/>
            <pc:sldMk cId="1480595169" sldId="270"/>
            <ac:spMk id="22" creationId="{676D6CDF-C512-4739-B158-55EE955EFA39}"/>
          </ac:spMkLst>
        </pc:spChg>
        <pc:grpChg chg="add del">
          <ac:chgData name="Ambreen Iram (2320437)" userId="S::2320437@student.uwtsd.ac.uk::dc43d0e6-5c75-4cf8-8db1-3711ece560d7" providerId="AD" clId="Web-{72BB13D1-282B-C538-157F-9A58E0545488}" dt="2026-10-15T13:46:12.112" v="2197"/>
          <ac:grpSpMkLst>
            <pc:docMk/>
            <pc:sldMk cId="1480595169" sldId="270"/>
            <ac:grpSpMk id="15" creationId="{B14B560F-9DD7-4302-A60B-EBD3EF59B073}"/>
          </ac:grpSpMkLst>
        </pc:grpChg>
        <pc:picChg chg="add mod">
          <ac:chgData name="Ambreen Iram (2320437)" userId="S::2320437@student.uwtsd.ac.uk::dc43d0e6-5c75-4cf8-8db1-3711ece560d7" providerId="AD" clId="Web-{72BB13D1-282B-C538-157F-9A58E0545488}" dt="2026-10-15T13:46:12.112" v="2197"/>
          <ac:picMkLst>
            <pc:docMk/>
            <pc:sldMk cId="1480595169" sldId="270"/>
            <ac:picMk id="4" creationId="{E52792BA-BCDC-7C58-09CA-E62E035196AE}"/>
          </ac:picMkLst>
        </pc:picChg>
      </pc:sldChg>
      <pc:sldChg chg="modSp new">
        <pc:chgData name="Ambreen Iram (2320437)" userId="S::2320437@student.uwtsd.ac.uk::dc43d0e6-5c75-4cf8-8db1-3711ece560d7" providerId="AD" clId="Web-{72BB13D1-282B-C538-157F-9A58E0545488}" dt="2026-10-15T13:57:11.654" v="2265" actId="20577"/>
        <pc:sldMkLst>
          <pc:docMk/>
          <pc:sldMk cId="3527591253" sldId="271"/>
        </pc:sldMkLst>
        <pc:spChg chg="mod">
          <ac:chgData name="Ambreen Iram (2320437)" userId="S::2320437@student.uwtsd.ac.uk::dc43d0e6-5c75-4cf8-8db1-3711ece560d7" providerId="AD" clId="Web-{72BB13D1-282B-C538-157F-9A58E0545488}" dt="2026-10-15T13:46:55.864" v="2214" actId="20577"/>
          <ac:spMkLst>
            <pc:docMk/>
            <pc:sldMk cId="3527591253" sldId="271"/>
            <ac:spMk id="2" creationId="{23F8AB48-767B-7FF1-7E60-7837B16E609D}"/>
          </ac:spMkLst>
        </pc:spChg>
        <pc:spChg chg="mod">
          <ac:chgData name="Ambreen Iram (2320437)" userId="S::2320437@student.uwtsd.ac.uk::dc43d0e6-5c75-4cf8-8db1-3711ece560d7" providerId="AD" clId="Web-{72BB13D1-282B-C538-157F-9A58E0545488}" dt="2026-10-15T13:57:11.654" v="2265" actId="20577"/>
          <ac:spMkLst>
            <pc:docMk/>
            <pc:sldMk cId="3527591253" sldId="271"/>
            <ac:spMk id="3" creationId="{4E8997C5-6CC6-3485-7EF3-926E6E5D081A}"/>
          </ac:spMkLst>
        </pc:spChg>
      </pc:sldChg>
      <pc:sldChg chg="addSp delSp modSp new mod setBg">
        <pc:chgData name="Ambreen Iram (2320437)" userId="S::2320437@student.uwtsd.ac.uk::dc43d0e6-5c75-4cf8-8db1-3711ece560d7" providerId="AD" clId="Web-{72BB13D1-282B-C538-157F-9A58E0545488}" dt="2026-10-15T13:51:05.124" v="2231" actId="1076"/>
        <pc:sldMkLst>
          <pc:docMk/>
          <pc:sldMk cId="1769722772" sldId="272"/>
        </pc:sldMkLst>
        <pc:spChg chg="mod">
          <ac:chgData name="Ambreen Iram (2320437)" userId="S::2320437@student.uwtsd.ac.uk::dc43d0e6-5c75-4cf8-8db1-3711ece560d7" providerId="AD" clId="Web-{72BB13D1-282B-C538-157F-9A58E0545488}" dt="2026-10-15T13:51:05.124" v="2231" actId="1076"/>
          <ac:spMkLst>
            <pc:docMk/>
            <pc:sldMk cId="1769722772" sldId="272"/>
            <ac:spMk id="2" creationId="{2AF711BC-83DF-65A7-A848-14C401C8BE4B}"/>
          </ac:spMkLst>
        </pc:spChg>
        <pc:spChg chg="del">
          <ac:chgData name="Ambreen Iram (2320437)" userId="S::2320437@student.uwtsd.ac.uk::dc43d0e6-5c75-4cf8-8db1-3711ece560d7" providerId="AD" clId="Web-{72BB13D1-282B-C538-157F-9A58E0545488}" dt="2026-10-15T13:50:18.638" v="2216"/>
          <ac:spMkLst>
            <pc:docMk/>
            <pc:sldMk cId="1769722772" sldId="272"/>
            <ac:spMk id="3" creationId="{4BB919BB-1062-D48D-566A-DCFAFFA904F2}"/>
          </ac:spMkLst>
        </pc:spChg>
        <pc:spChg chg="add del">
          <ac:chgData name="Ambreen Iram (2320437)" userId="S::2320437@student.uwtsd.ac.uk::dc43d0e6-5c75-4cf8-8db1-3711ece560d7" providerId="AD" clId="Web-{72BB13D1-282B-C538-157F-9A58E0545488}" dt="2026-10-15T13:50:41.983" v="2219"/>
          <ac:spMkLst>
            <pc:docMk/>
            <pc:sldMk cId="1769722772" sldId="272"/>
            <ac:spMk id="8" creationId="{C8AF0235-1E80-0C5F-5146-C7BFE7C065E3}"/>
          </ac:spMkLst>
        </pc:spChg>
        <pc:spChg chg="add">
          <ac:chgData name="Ambreen Iram (2320437)" userId="S::2320437@student.uwtsd.ac.uk::dc43d0e6-5c75-4cf8-8db1-3711ece560d7" providerId="AD" clId="Web-{72BB13D1-282B-C538-157F-9A58E0545488}" dt="2026-10-15T13:50:41.983" v="2220"/>
          <ac:spMkLst>
            <pc:docMk/>
            <pc:sldMk cId="1769722772" sldId="272"/>
            <ac:spMk id="9" creationId="{D4771268-CB57-404A-9271-370EB28F6090}"/>
          </ac:spMkLst>
        </pc:spChg>
        <pc:spChg chg="add del">
          <ac:chgData name="Ambreen Iram (2320437)" userId="S::2320437@student.uwtsd.ac.uk::dc43d0e6-5c75-4cf8-8db1-3711ece560d7" providerId="AD" clId="Web-{72BB13D1-282B-C538-157F-9A58E0545488}" dt="2026-10-15T13:50:41.983" v="2219"/>
          <ac:spMkLst>
            <pc:docMk/>
            <pc:sldMk cId="1769722772" sldId="272"/>
            <ac:spMk id="11" creationId="{DBC6133C-0615-4CE4-9132-37E609A9BDFA}"/>
          </ac:spMkLst>
        </pc:spChg>
        <pc:spChg chg="add del">
          <ac:chgData name="Ambreen Iram (2320437)" userId="S::2320437@student.uwtsd.ac.uk::dc43d0e6-5c75-4cf8-8db1-3711ece560d7" providerId="AD" clId="Web-{72BB13D1-282B-C538-157F-9A58E0545488}" dt="2026-10-15T13:50:41.983" v="2219"/>
          <ac:spMkLst>
            <pc:docMk/>
            <pc:sldMk cId="1769722772" sldId="272"/>
            <ac:spMk id="13" creationId="{169CC832-2974-4E8D-90ED-3E2941BA7336}"/>
          </ac:spMkLst>
        </pc:spChg>
        <pc:spChg chg="add del">
          <ac:chgData name="Ambreen Iram (2320437)" userId="S::2320437@student.uwtsd.ac.uk::dc43d0e6-5c75-4cf8-8db1-3711ece560d7" providerId="AD" clId="Web-{72BB13D1-282B-C538-157F-9A58E0545488}" dt="2026-10-15T13:50:41.983" v="2219"/>
          <ac:spMkLst>
            <pc:docMk/>
            <pc:sldMk cId="1769722772" sldId="272"/>
            <ac:spMk id="15" creationId="{55222F96-971A-4F90-B841-6BAB416C7AC1}"/>
          </ac:spMkLst>
        </pc:spChg>
        <pc:spChg chg="add del">
          <ac:chgData name="Ambreen Iram (2320437)" userId="S::2320437@student.uwtsd.ac.uk::dc43d0e6-5c75-4cf8-8db1-3711ece560d7" providerId="AD" clId="Web-{72BB13D1-282B-C538-157F-9A58E0545488}" dt="2026-10-15T13:50:41.983" v="2219"/>
          <ac:spMkLst>
            <pc:docMk/>
            <pc:sldMk cId="1769722772" sldId="272"/>
            <ac:spMk id="17" creationId="{08980754-6F4B-43C9-B9BE-127B6BED6586}"/>
          </ac:spMkLst>
        </pc:spChg>
        <pc:spChg chg="add del">
          <ac:chgData name="Ambreen Iram (2320437)" userId="S::2320437@student.uwtsd.ac.uk::dc43d0e6-5c75-4cf8-8db1-3711ece560d7" providerId="AD" clId="Web-{72BB13D1-282B-C538-157F-9A58E0545488}" dt="2026-10-15T13:50:41.983" v="2219"/>
          <ac:spMkLst>
            <pc:docMk/>
            <pc:sldMk cId="1769722772" sldId="272"/>
            <ac:spMk id="19" creationId="{2C1BBA94-3F40-40AA-8BB9-E69E25E537C1}"/>
          </ac:spMkLst>
        </pc:spChg>
        <pc:picChg chg="add mod ord">
          <ac:chgData name="Ambreen Iram (2320437)" userId="S::2320437@student.uwtsd.ac.uk::dc43d0e6-5c75-4cf8-8db1-3711ece560d7" providerId="AD" clId="Web-{72BB13D1-282B-C538-157F-9A58E0545488}" dt="2026-10-15T13:50:41.983" v="2220"/>
          <ac:picMkLst>
            <pc:docMk/>
            <pc:sldMk cId="1769722772" sldId="272"/>
            <ac:picMk id="4" creationId="{D9575B17-0DDA-E344-AA72-90C2D0210C81}"/>
          </ac:picMkLst>
        </pc:picChg>
      </pc:sldChg>
      <pc:sldChg chg="modSp new">
        <pc:chgData name="Ambreen Iram (2320437)" userId="S::2320437@student.uwtsd.ac.uk::dc43d0e6-5c75-4cf8-8db1-3711ece560d7" providerId="AD" clId="Web-{72BB13D1-282B-C538-157F-9A58E0545488}" dt="2026-10-15T14:00:56.992" v="2285" actId="20577"/>
        <pc:sldMkLst>
          <pc:docMk/>
          <pc:sldMk cId="1081707003" sldId="273"/>
        </pc:sldMkLst>
        <pc:spChg chg="mod">
          <ac:chgData name="Ambreen Iram (2320437)" userId="S::2320437@student.uwtsd.ac.uk::dc43d0e6-5c75-4cf8-8db1-3711ece560d7" providerId="AD" clId="Web-{72BB13D1-282B-C538-157F-9A58E0545488}" dt="2026-10-15T13:57:49.577" v="2272" actId="20577"/>
          <ac:spMkLst>
            <pc:docMk/>
            <pc:sldMk cId="1081707003" sldId="273"/>
            <ac:spMk id="2" creationId="{EBAB2CF5-93B8-9CA0-E1D1-9E9BAD1609BF}"/>
          </ac:spMkLst>
        </pc:spChg>
        <pc:spChg chg="mod">
          <ac:chgData name="Ambreen Iram (2320437)" userId="S::2320437@student.uwtsd.ac.uk::dc43d0e6-5c75-4cf8-8db1-3711ece560d7" providerId="AD" clId="Web-{72BB13D1-282B-C538-157F-9A58E0545488}" dt="2026-10-15T14:00:56.992" v="2285" actId="20577"/>
          <ac:spMkLst>
            <pc:docMk/>
            <pc:sldMk cId="1081707003" sldId="273"/>
            <ac:spMk id="3" creationId="{6AF716BF-C1DC-34A3-0FDB-9B025FCA9FC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F32F9A-0463-4BB2-A6C6-A8FD70C10DED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C991C79-F34C-4081-A4DE-A8250B550BED}">
      <dgm:prSet/>
      <dgm:spPr/>
      <dgm:t>
        <a:bodyPr/>
        <a:lstStyle/>
        <a:p>
          <a:r>
            <a:rPr lang="en-US"/>
            <a:t>Difficult childhood experiences like abuse, trauma, or neglect.</a:t>
          </a:r>
        </a:p>
      </dgm:t>
    </dgm:pt>
    <dgm:pt modelId="{D1E732B5-B680-4853-90C5-421A1C19F15C}" type="parTrans" cxnId="{60BFA2D8-686B-422C-8402-D22258373FE9}">
      <dgm:prSet/>
      <dgm:spPr/>
      <dgm:t>
        <a:bodyPr/>
        <a:lstStyle/>
        <a:p>
          <a:endParaRPr lang="en-US"/>
        </a:p>
      </dgm:t>
    </dgm:pt>
    <dgm:pt modelId="{F6D79F27-E8BA-4C52-B6EE-D9FE7214AFC2}" type="sibTrans" cxnId="{60BFA2D8-686B-422C-8402-D22258373FE9}">
      <dgm:prSet/>
      <dgm:spPr/>
      <dgm:t>
        <a:bodyPr/>
        <a:lstStyle/>
        <a:p>
          <a:endParaRPr lang="en-US"/>
        </a:p>
      </dgm:t>
    </dgm:pt>
    <dgm:pt modelId="{58C584B8-2840-44A0-8B85-C7F454B72346}">
      <dgm:prSet/>
      <dgm:spPr/>
      <dgm:t>
        <a:bodyPr/>
        <a:lstStyle/>
        <a:p>
          <a:r>
            <a:rPr lang="en-US"/>
            <a:t>Problems with attachment or family relationships.</a:t>
          </a:r>
        </a:p>
      </dgm:t>
    </dgm:pt>
    <dgm:pt modelId="{03CC3D5D-3463-40D1-A7DC-0B52CAF62B3D}" type="parTrans" cxnId="{FC233546-7DB3-479D-8977-F1489FE7A104}">
      <dgm:prSet/>
      <dgm:spPr/>
      <dgm:t>
        <a:bodyPr/>
        <a:lstStyle/>
        <a:p>
          <a:endParaRPr lang="en-US"/>
        </a:p>
      </dgm:t>
    </dgm:pt>
    <dgm:pt modelId="{C48479BE-2377-4C66-A583-5CFEE1A07C4D}" type="sibTrans" cxnId="{FC233546-7DB3-479D-8977-F1489FE7A104}">
      <dgm:prSet/>
      <dgm:spPr/>
      <dgm:t>
        <a:bodyPr/>
        <a:lstStyle/>
        <a:p>
          <a:endParaRPr lang="en-US"/>
        </a:p>
      </dgm:t>
    </dgm:pt>
    <dgm:pt modelId="{13F9B295-4B3D-46C8-91A3-0A826FCABD05}">
      <dgm:prSet/>
      <dgm:spPr/>
      <dgm:t>
        <a:bodyPr/>
        <a:lstStyle/>
        <a:p>
          <a:r>
            <a:rPr lang="en-US"/>
            <a:t>Bullying, being rejected by peers, or facing online harassment.</a:t>
          </a:r>
        </a:p>
      </dgm:t>
    </dgm:pt>
    <dgm:pt modelId="{18C9FC15-BE3D-4AF2-B8FB-356CAA56294D}" type="parTrans" cxnId="{CC66BBCA-835E-447C-86EC-17B23E2DDB83}">
      <dgm:prSet/>
      <dgm:spPr/>
      <dgm:t>
        <a:bodyPr/>
        <a:lstStyle/>
        <a:p>
          <a:endParaRPr lang="en-US"/>
        </a:p>
      </dgm:t>
    </dgm:pt>
    <dgm:pt modelId="{6FD8E728-135E-4926-B79A-CE98C7D7854C}" type="sibTrans" cxnId="{CC66BBCA-835E-447C-86EC-17B23E2DDB83}">
      <dgm:prSet/>
      <dgm:spPr/>
      <dgm:t>
        <a:bodyPr/>
        <a:lstStyle/>
        <a:p>
          <a:endParaRPr lang="en-US"/>
        </a:p>
      </dgm:t>
    </dgm:pt>
    <dgm:pt modelId="{14B76ACA-44D1-4D8D-B3D2-BB565BE0E1DB}">
      <dgm:prSet/>
      <dgm:spPr/>
      <dgm:t>
        <a:bodyPr/>
        <a:lstStyle/>
        <a:p>
          <a:r>
            <a:rPr lang="en-US"/>
            <a:t>Struggling with money or not having a stable place to live.</a:t>
          </a:r>
        </a:p>
      </dgm:t>
    </dgm:pt>
    <dgm:pt modelId="{B93DBEC6-04AB-4F18-952E-44F854B6F214}" type="parTrans" cxnId="{E0E1342F-1E82-4740-A370-14A06321D16D}">
      <dgm:prSet/>
      <dgm:spPr/>
      <dgm:t>
        <a:bodyPr/>
        <a:lstStyle/>
        <a:p>
          <a:endParaRPr lang="en-US"/>
        </a:p>
      </dgm:t>
    </dgm:pt>
    <dgm:pt modelId="{1DA14BDE-BCC9-42FE-9233-3BAD11D4D8B6}" type="sibTrans" cxnId="{E0E1342F-1E82-4740-A370-14A06321D16D}">
      <dgm:prSet/>
      <dgm:spPr/>
      <dgm:t>
        <a:bodyPr/>
        <a:lstStyle/>
        <a:p>
          <a:endParaRPr lang="en-US"/>
        </a:p>
      </dgm:t>
    </dgm:pt>
    <dgm:pt modelId="{BC576FDC-0CD5-4FC8-9ECE-20B49933861B}">
      <dgm:prSet/>
      <dgm:spPr/>
      <dgm:t>
        <a:bodyPr/>
        <a:lstStyle/>
        <a:p>
          <a:r>
            <a:rPr lang="en-US"/>
            <a:t>Having a mental health condition along with going through stressful events.</a:t>
          </a:r>
        </a:p>
      </dgm:t>
    </dgm:pt>
    <dgm:pt modelId="{A9F8001F-E21A-4B6A-AE58-29A32D055A73}" type="parTrans" cxnId="{47F19B1F-A7B7-4AAB-B456-643A42C43C24}">
      <dgm:prSet/>
      <dgm:spPr/>
      <dgm:t>
        <a:bodyPr/>
        <a:lstStyle/>
        <a:p>
          <a:endParaRPr lang="en-US"/>
        </a:p>
      </dgm:t>
    </dgm:pt>
    <dgm:pt modelId="{B425547F-471E-4D24-943E-39654D5A56A1}" type="sibTrans" cxnId="{47F19B1F-A7B7-4AAB-B456-643A42C43C24}">
      <dgm:prSet/>
      <dgm:spPr/>
      <dgm:t>
        <a:bodyPr/>
        <a:lstStyle/>
        <a:p>
          <a:endParaRPr lang="en-US"/>
        </a:p>
      </dgm:t>
    </dgm:pt>
    <dgm:pt modelId="{F1E0183A-7614-4F45-B2E1-06F1824E1E63}">
      <dgm:prSet/>
      <dgm:spPr/>
      <dgm:t>
        <a:bodyPr/>
        <a:lstStyle/>
        <a:p>
          <a:r>
            <a:rPr lang="en-US"/>
            <a:t>Among children aged 11 to 16 who likely have a mental disorder, 36.9% have been bullied in person. In comparison, only 7.6% of those unlikely to have a disorder experienced bullying.(NHS England Digital, 2023; Gander, Buchheim and Sevecke, 2023)</a:t>
          </a:r>
        </a:p>
      </dgm:t>
    </dgm:pt>
    <dgm:pt modelId="{39C193CD-C533-439D-8116-BFC3518494AF}" type="parTrans" cxnId="{1302B3E9-0B34-42D0-8ADA-07948A177A23}">
      <dgm:prSet/>
      <dgm:spPr/>
      <dgm:t>
        <a:bodyPr/>
        <a:lstStyle/>
        <a:p>
          <a:endParaRPr lang="en-US"/>
        </a:p>
      </dgm:t>
    </dgm:pt>
    <dgm:pt modelId="{D509B35F-A4AF-4635-8540-A292796DB9BE}" type="sibTrans" cxnId="{1302B3E9-0B34-42D0-8ADA-07948A177A23}">
      <dgm:prSet/>
      <dgm:spPr/>
      <dgm:t>
        <a:bodyPr/>
        <a:lstStyle/>
        <a:p>
          <a:endParaRPr lang="en-US"/>
        </a:p>
      </dgm:t>
    </dgm:pt>
    <dgm:pt modelId="{44C8A960-8DE4-4F59-A9CB-4BE464D782B1}" type="pres">
      <dgm:prSet presAssocID="{B6F32F9A-0463-4BB2-A6C6-A8FD70C10DED}" presName="diagram" presStyleCnt="0">
        <dgm:presLayoutVars>
          <dgm:dir/>
          <dgm:resizeHandles val="exact"/>
        </dgm:presLayoutVars>
      </dgm:prSet>
      <dgm:spPr/>
    </dgm:pt>
    <dgm:pt modelId="{6BB024BC-E86E-426B-9CEE-2683C377AE24}" type="pres">
      <dgm:prSet presAssocID="{9C991C79-F34C-4081-A4DE-A8250B550BED}" presName="node" presStyleLbl="node1" presStyleIdx="0" presStyleCnt="6">
        <dgm:presLayoutVars>
          <dgm:bulletEnabled val="1"/>
        </dgm:presLayoutVars>
      </dgm:prSet>
      <dgm:spPr/>
    </dgm:pt>
    <dgm:pt modelId="{CA16A80B-6FCD-4116-9A87-EBB480786A87}" type="pres">
      <dgm:prSet presAssocID="{F6D79F27-E8BA-4C52-B6EE-D9FE7214AFC2}" presName="sibTrans" presStyleCnt="0"/>
      <dgm:spPr/>
    </dgm:pt>
    <dgm:pt modelId="{FF22C02C-AA0A-447B-846E-D620AD6814A6}" type="pres">
      <dgm:prSet presAssocID="{58C584B8-2840-44A0-8B85-C7F454B72346}" presName="node" presStyleLbl="node1" presStyleIdx="1" presStyleCnt="6">
        <dgm:presLayoutVars>
          <dgm:bulletEnabled val="1"/>
        </dgm:presLayoutVars>
      </dgm:prSet>
      <dgm:spPr/>
    </dgm:pt>
    <dgm:pt modelId="{4964C808-1E2B-42FC-A5C3-F74BCB90B7DD}" type="pres">
      <dgm:prSet presAssocID="{C48479BE-2377-4C66-A583-5CFEE1A07C4D}" presName="sibTrans" presStyleCnt="0"/>
      <dgm:spPr/>
    </dgm:pt>
    <dgm:pt modelId="{84AD81C9-81CD-4883-869D-182C5400103B}" type="pres">
      <dgm:prSet presAssocID="{13F9B295-4B3D-46C8-91A3-0A826FCABD05}" presName="node" presStyleLbl="node1" presStyleIdx="2" presStyleCnt="6">
        <dgm:presLayoutVars>
          <dgm:bulletEnabled val="1"/>
        </dgm:presLayoutVars>
      </dgm:prSet>
      <dgm:spPr/>
    </dgm:pt>
    <dgm:pt modelId="{647B6B2F-E50E-4782-BD67-2EF42877EAC5}" type="pres">
      <dgm:prSet presAssocID="{6FD8E728-135E-4926-B79A-CE98C7D7854C}" presName="sibTrans" presStyleCnt="0"/>
      <dgm:spPr/>
    </dgm:pt>
    <dgm:pt modelId="{ADD48A28-4035-4454-BC94-460DDE142D89}" type="pres">
      <dgm:prSet presAssocID="{14B76ACA-44D1-4D8D-B3D2-BB565BE0E1DB}" presName="node" presStyleLbl="node1" presStyleIdx="3" presStyleCnt="6">
        <dgm:presLayoutVars>
          <dgm:bulletEnabled val="1"/>
        </dgm:presLayoutVars>
      </dgm:prSet>
      <dgm:spPr/>
    </dgm:pt>
    <dgm:pt modelId="{AB4DA1FD-178F-4B6B-B4A5-E3C9E5CA0EF0}" type="pres">
      <dgm:prSet presAssocID="{1DA14BDE-BCC9-42FE-9233-3BAD11D4D8B6}" presName="sibTrans" presStyleCnt="0"/>
      <dgm:spPr/>
    </dgm:pt>
    <dgm:pt modelId="{60CDEEF7-86EA-4CA0-B05E-1E1A2FA618BA}" type="pres">
      <dgm:prSet presAssocID="{BC576FDC-0CD5-4FC8-9ECE-20B49933861B}" presName="node" presStyleLbl="node1" presStyleIdx="4" presStyleCnt="6">
        <dgm:presLayoutVars>
          <dgm:bulletEnabled val="1"/>
        </dgm:presLayoutVars>
      </dgm:prSet>
      <dgm:spPr/>
    </dgm:pt>
    <dgm:pt modelId="{F6C80935-671A-408B-B69D-E6EE0A5D4443}" type="pres">
      <dgm:prSet presAssocID="{B425547F-471E-4D24-943E-39654D5A56A1}" presName="sibTrans" presStyleCnt="0"/>
      <dgm:spPr/>
    </dgm:pt>
    <dgm:pt modelId="{B8C9ADE0-0DDE-44F7-8E9D-0C57550A136A}" type="pres">
      <dgm:prSet presAssocID="{F1E0183A-7614-4F45-B2E1-06F1824E1E63}" presName="node" presStyleLbl="node1" presStyleIdx="5" presStyleCnt="6">
        <dgm:presLayoutVars>
          <dgm:bulletEnabled val="1"/>
        </dgm:presLayoutVars>
      </dgm:prSet>
      <dgm:spPr/>
    </dgm:pt>
  </dgm:ptLst>
  <dgm:cxnLst>
    <dgm:cxn modelId="{1970741D-0345-4F7B-89E7-D786E6160087}" type="presOf" srcId="{B6F32F9A-0463-4BB2-A6C6-A8FD70C10DED}" destId="{44C8A960-8DE4-4F59-A9CB-4BE464D782B1}" srcOrd="0" destOrd="0" presId="urn:microsoft.com/office/officeart/2005/8/layout/default"/>
    <dgm:cxn modelId="{47F19B1F-A7B7-4AAB-B456-643A42C43C24}" srcId="{B6F32F9A-0463-4BB2-A6C6-A8FD70C10DED}" destId="{BC576FDC-0CD5-4FC8-9ECE-20B49933861B}" srcOrd="4" destOrd="0" parTransId="{A9F8001F-E21A-4B6A-AE58-29A32D055A73}" sibTransId="{B425547F-471E-4D24-943E-39654D5A56A1}"/>
    <dgm:cxn modelId="{E0E1342F-1E82-4740-A370-14A06321D16D}" srcId="{B6F32F9A-0463-4BB2-A6C6-A8FD70C10DED}" destId="{14B76ACA-44D1-4D8D-B3D2-BB565BE0E1DB}" srcOrd="3" destOrd="0" parTransId="{B93DBEC6-04AB-4F18-952E-44F854B6F214}" sibTransId="{1DA14BDE-BCC9-42FE-9233-3BAD11D4D8B6}"/>
    <dgm:cxn modelId="{FC233546-7DB3-479D-8977-F1489FE7A104}" srcId="{B6F32F9A-0463-4BB2-A6C6-A8FD70C10DED}" destId="{58C584B8-2840-44A0-8B85-C7F454B72346}" srcOrd="1" destOrd="0" parTransId="{03CC3D5D-3463-40D1-A7DC-0B52CAF62B3D}" sibTransId="{C48479BE-2377-4C66-A583-5CFEE1A07C4D}"/>
    <dgm:cxn modelId="{BB2DD651-2D0B-44C7-B3AE-67F94F647828}" type="presOf" srcId="{14B76ACA-44D1-4D8D-B3D2-BB565BE0E1DB}" destId="{ADD48A28-4035-4454-BC94-460DDE142D89}" srcOrd="0" destOrd="0" presId="urn:microsoft.com/office/officeart/2005/8/layout/default"/>
    <dgm:cxn modelId="{B7E1428F-8AD6-4CDE-9615-EAEEF919A1A5}" type="presOf" srcId="{F1E0183A-7614-4F45-B2E1-06F1824E1E63}" destId="{B8C9ADE0-0DDE-44F7-8E9D-0C57550A136A}" srcOrd="0" destOrd="0" presId="urn:microsoft.com/office/officeart/2005/8/layout/default"/>
    <dgm:cxn modelId="{CCF38498-8EEE-421A-8954-CAA1DCBA93BF}" type="presOf" srcId="{9C991C79-F34C-4081-A4DE-A8250B550BED}" destId="{6BB024BC-E86E-426B-9CEE-2683C377AE24}" srcOrd="0" destOrd="0" presId="urn:microsoft.com/office/officeart/2005/8/layout/default"/>
    <dgm:cxn modelId="{E9085DA5-9C61-4CC7-872F-D6BCF4E9E16F}" type="presOf" srcId="{13F9B295-4B3D-46C8-91A3-0A826FCABD05}" destId="{84AD81C9-81CD-4883-869D-182C5400103B}" srcOrd="0" destOrd="0" presId="urn:microsoft.com/office/officeart/2005/8/layout/default"/>
    <dgm:cxn modelId="{CC66BBCA-835E-447C-86EC-17B23E2DDB83}" srcId="{B6F32F9A-0463-4BB2-A6C6-A8FD70C10DED}" destId="{13F9B295-4B3D-46C8-91A3-0A826FCABD05}" srcOrd="2" destOrd="0" parTransId="{18C9FC15-BE3D-4AF2-B8FB-356CAA56294D}" sibTransId="{6FD8E728-135E-4926-B79A-CE98C7D7854C}"/>
    <dgm:cxn modelId="{3A5B67D3-DC22-4DBB-BF8E-1803FA31EF10}" type="presOf" srcId="{BC576FDC-0CD5-4FC8-9ECE-20B49933861B}" destId="{60CDEEF7-86EA-4CA0-B05E-1E1A2FA618BA}" srcOrd="0" destOrd="0" presId="urn:microsoft.com/office/officeart/2005/8/layout/default"/>
    <dgm:cxn modelId="{60BFA2D8-686B-422C-8402-D22258373FE9}" srcId="{B6F32F9A-0463-4BB2-A6C6-A8FD70C10DED}" destId="{9C991C79-F34C-4081-A4DE-A8250B550BED}" srcOrd="0" destOrd="0" parTransId="{D1E732B5-B680-4853-90C5-421A1C19F15C}" sibTransId="{F6D79F27-E8BA-4C52-B6EE-D9FE7214AFC2}"/>
    <dgm:cxn modelId="{31D705DD-D6D3-439B-9A70-BD8E44985C1D}" type="presOf" srcId="{58C584B8-2840-44A0-8B85-C7F454B72346}" destId="{FF22C02C-AA0A-447B-846E-D620AD6814A6}" srcOrd="0" destOrd="0" presId="urn:microsoft.com/office/officeart/2005/8/layout/default"/>
    <dgm:cxn modelId="{1302B3E9-0B34-42D0-8ADA-07948A177A23}" srcId="{B6F32F9A-0463-4BB2-A6C6-A8FD70C10DED}" destId="{F1E0183A-7614-4F45-B2E1-06F1824E1E63}" srcOrd="5" destOrd="0" parTransId="{39C193CD-C533-439D-8116-BFC3518494AF}" sibTransId="{D509B35F-A4AF-4635-8540-A292796DB9BE}"/>
    <dgm:cxn modelId="{8E7D4179-153F-4D63-9423-C2600FDEAFFB}" type="presParOf" srcId="{44C8A960-8DE4-4F59-A9CB-4BE464D782B1}" destId="{6BB024BC-E86E-426B-9CEE-2683C377AE24}" srcOrd="0" destOrd="0" presId="urn:microsoft.com/office/officeart/2005/8/layout/default"/>
    <dgm:cxn modelId="{D0A283AD-CA18-45FC-BDFD-64FA31C41FA7}" type="presParOf" srcId="{44C8A960-8DE4-4F59-A9CB-4BE464D782B1}" destId="{CA16A80B-6FCD-4116-9A87-EBB480786A87}" srcOrd="1" destOrd="0" presId="urn:microsoft.com/office/officeart/2005/8/layout/default"/>
    <dgm:cxn modelId="{89FBE333-5434-4EE0-B7C2-48A86EB71E5F}" type="presParOf" srcId="{44C8A960-8DE4-4F59-A9CB-4BE464D782B1}" destId="{FF22C02C-AA0A-447B-846E-D620AD6814A6}" srcOrd="2" destOrd="0" presId="urn:microsoft.com/office/officeart/2005/8/layout/default"/>
    <dgm:cxn modelId="{65407D7E-F9AC-4E48-9B57-F8C179ADDB92}" type="presParOf" srcId="{44C8A960-8DE4-4F59-A9CB-4BE464D782B1}" destId="{4964C808-1E2B-42FC-A5C3-F74BCB90B7DD}" srcOrd="3" destOrd="0" presId="urn:microsoft.com/office/officeart/2005/8/layout/default"/>
    <dgm:cxn modelId="{8BB6F3C6-0A98-4769-999E-DBBD9376052B}" type="presParOf" srcId="{44C8A960-8DE4-4F59-A9CB-4BE464D782B1}" destId="{84AD81C9-81CD-4883-869D-182C5400103B}" srcOrd="4" destOrd="0" presId="urn:microsoft.com/office/officeart/2005/8/layout/default"/>
    <dgm:cxn modelId="{C1014F5C-F9FA-471C-9330-33A66735F2E7}" type="presParOf" srcId="{44C8A960-8DE4-4F59-A9CB-4BE464D782B1}" destId="{647B6B2F-E50E-4782-BD67-2EF42877EAC5}" srcOrd="5" destOrd="0" presId="urn:microsoft.com/office/officeart/2005/8/layout/default"/>
    <dgm:cxn modelId="{9264A13A-7B0E-4F12-B1ED-E5789AE9421F}" type="presParOf" srcId="{44C8A960-8DE4-4F59-A9CB-4BE464D782B1}" destId="{ADD48A28-4035-4454-BC94-460DDE142D89}" srcOrd="6" destOrd="0" presId="urn:microsoft.com/office/officeart/2005/8/layout/default"/>
    <dgm:cxn modelId="{C2A16B0C-FDD6-46C3-974B-D6BB4D76EC25}" type="presParOf" srcId="{44C8A960-8DE4-4F59-A9CB-4BE464D782B1}" destId="{AB4DA1FD-178F-4B6B-B4A5-E3C9E5CA0EF0}" srcOrd="7" destOrd="0" presId="urn:microsoft.com/office/officeart/2005/8/layout/default"/>
    <dgm:cxn modelId="{BB4395CE-D4FC-4406-8112-4688CEA06040}" type="presParOf" srcId="{44C8A960-8DE4-4F59-A9CB-4BE464D782B1}" destId="{60CDEEF7-86EA-4CA0-B05E-1E1A2FA618BA}" srcOrd="8" destOrd="0" presId="urn:microsoft.com/office/officeart/2005/8/layout/default"/>
    <dgm:cxn modelId="{FBC2AAD5-ABBA-443B-BE6C-E2FD9116E4AD}" type="presParOf" srcId="{44C8A960-8DE4-4F59-A9CB-4BE464D782B1}" destId="{F6C80935-671A-408B-B69D-E6EE0A5D4443}" srcOrd="9" destOrd="0" presId="urn:microsoft.com/office/officeart/2005/8/layout/default"/>
    <dgm:cxn modelId="{48121E27-D492-4F9B-9864-F9E8076B562E}" type="presParOf" srcId="{44C8A960-8DE4-4F59-A9CB-4BE464D782B1}" destId="{B8C9ADE0-0DDE-44F7-8E9D-0C57550A136A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8EBE826-0D88-45DA-809B-E91D48D94C4A}" type="doc">
      <dgm:prSet loTypeId="urn:microsoft.com/office/officeart/2005/8/layout/b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DC628A8-FA21-4605-83CF-3923E2AB884E}">
      <dgm:prSet phldrT="[Text]"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US" b="1">
              <a:solidFill>
                <a:schemeClr val="tx1"/>
              </a:solidFill>
              <a:latin typeface="Aptos"/>
            </a:rPr>
            <a:t>6. Care Planning and Follow Up</a:t>
          </a:r>
          <a:br>
            <a:rPr lang="en-US" b="1" dirty="0">
              <a:solidFill>
                <a:schemeClr val="tx1"/>
              </a:solidFill>
              <a:latin typeface="Aptos"/>
            </a:rPr>
          </a:br>
          <a:r>
            <a:rPr lang="en-US" b="1">
              <a:solidFill>
                <a:schemeClr val="tx1"/>
              </a:solidFill>
              <a:latin typeface="Aptos"/>
            </a:rPr>
            <a:t>Ongoing support is coordinated, and a structured recovery plan is implemented to facilitate the individual's progress. (NHS England, 2024)</a:t>
          </a:r>
          <a:endParaRPr lang="en-US" b="1">
            <a:solidFill>
              <a:schemeClr val="tx1"/>
            </a:solidFill>
          </a:endParaRPr>
        </a:p>
      </dgm:t>
    </dgm:pt>
    <dgm:pt modelId="{D92754B6-D562-42FF-8E5C-765EF3AD3474}" type="parTrans" cxnId="{2AF2E9B3-A586-4ED7-80F8-89396BA8F2AC}">
      <dgm:prSet/>
      <dgm:spPr/>
      <dgm:t>
        <a:bodyPr/>
        <a:lstStyle/>
        <a:p>
          <a:endParaRPr lang="en-US"/>
        </a:p>
      </dgm:t>
    </dgm:pt>
    <dgm:pt modelId="{A2ACD560-2E02-4957-85AA-E5252C712BED}" type="sibTrans" cxnId="{2AF2E9B3-A586-4ED7-80F8-89396BA8F2AC}">
      <dgm:prSet/>
      <dgm:spPr/>
      <dgm:t>
        <a:bodyPr/>
        <a:lstStyle/>
        <a:p>
          <a:endParaRPr lang="en-US"/>
        </a:p>
      </dgm:t>
    </dgm:pt>
    <dgm:pt modelId="{1BB5D6AD-3ED1-4439-A6E7-92C76FC58566}">
      <dgm:prSet phldrT="[Text]"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US" b="1">
              <a:latin typeface="Aptos"/>
            </a:rPr>
            <a:t>1.</a:t>
          </a:r>
          <a:r>
            <a:rPr lang="en-US" b="1" dirty="0">
              <a:solidFill>
                <a:schemeClr val="tx1"/>
              </a:solidFill>
              <a:latin typeface="Aptos"/>
            </a:rPr>
            <a:t> </a:t>
          </a:r>
          <a:r>
            <a:rPr lang="en-US" b="1">
              <a:solidFill>
                <a:schemeClr val="tx1"/>
              </a:solidFill>
              <a:latin typeface="Aptos"/>
            </a:rPr>
            <a:t>Recognition of Crisis</a:t>
          </a:r>
          <a:br>
            <a:rPr lang="en-US" b="1" dirty="0">
              <a:solidFill>
                <a:schemeClr val="tx1"/>
              </a:solidFill>
              <a:latin typeface="Aptos"/>
            </a:rPr>
          </a:br>
          <a:r>
            <a:rPr lang="en-US" b="1">
              <a:solidFill>
                <a:schemeClr val="tx1"/>
              </a:solidFill>
              <a:latin typeface="Aptos"/>
            </a:rPr>
            <a:t>Identification of individuals experiencing urgent emotional or psychological distress.</a:t>
          </a:r>
          <a:endParaRPr lang="en-US" b="1" dirty="0">
            <a:solidFill>
              <a:schemeClr val="tx1"/>
            </a:solidFill>
            <a:latin typeface="Aptos"/>
          </a:endParaRPr>
        </a:p>
      </dgm:t>
    </dgm:pt>
    <dgm:pt modelId="{405AC17B-5F9D-4256-923F-BAC398ED826B}" type="parTrans" cxnId="{2276573B-6860-4E93-A752-23136FE974CA}">
      <dgm:prSet/>
      <dgm:spPr/>
    </dgm:pt>
    <dgm:pt modelId="{0744D16E-8531-4513-BCA5-D58074089D52}" type="sibTrans" cxnId="{2276573B-6860-4E93-A752-23136FE974CA}">
      <dgm:prSet/>
      <dgm:spPr/>
      <dgm:t>
        <a:bodyPr/>
        <a:lstStyle/>
        <a:p>
          <a:endParaRPr lang="en-US"/>
        </a:p>
      </dgm:t>
    </dgm:pt>
    <dgm:pt modelId="{B1DFE814-3B1C-46D0-91B6-3DAD55841AEC}">
      <dgm:prSet phldrT="[Text]" phldr="0"/>
      <dgm:spPr/>
      <dgm:t>
        <a:bodyPr/>
        <a:lstStyle/>
        <a:p>
          <a:pPr algn="l">
            <a:lnSpc>
              <a:spcPct val="90000"/>
            </a:lnSpc>
          </a:pPr>
          <a:r>
            <a:rPr lang="en-US" b="1">
              <a:solidFill>
                <a:schemeClr val="tx1"/>
              </a:solidFill>
              <a:latin typeface="Aptos"/>
            </a:rPr>
            <a:t>2. Access to Support</a:t>
          </a:r>
          <a:br>
            <a:rPr lang="en-US" b="1" dirty="0">
              <a:solidFill>
                <a:schemeClr val="tx1"/>
              </a:solidFill>
              <a:latin typeface="Aptos"/>
            </a:rPr>
          </a:br>
          <a:r>
            <a:rPr lang="en-US" b="1">
              <a:solidFill>
                <a:schemeClr val="tx1"/>
              </a:solidFill>
              <a:latin typeface="Aptos"/>
            </a:rPr>
            <a:t>Individuals may contact NHS 111 for mental health support or, when necessary, reach out to emergency services. No automated or non-human triage processes are referenced in this pathway.</a:t>
          </a:r>
          <a:endParaRPr lang="en-US" b="1" dirty="0">
            <a:solidFill>
              <a:schemeClr val="tx1"/>
            </a:solidFill>
            <a:latin typeface="Aptos"/>
          </a:endParaRPr>
        </a:p>
      </dgm:t>
    </dgm:pt>
    <dgm:pt modelId="{52ABF689-FDDF-4C4B-8192-473BE8510E6D}" type="parTrans" cxnId="{4504265C-EB7C-4741-950D-62970EA1EE1F}">
      <dgm:prSet/>
      <dgm:spPr/>
    </dgm:pt>
    <dgm:pt modelId="{0BB7F126-9DE6-4920-BCFD-02C4CDA65076}" type="sibTrans" cxnId="{4504265C-EB7C-4741-950D-62970EA1EE1F}">
      <dgm:prSet/>
      <dgm:spPr/>
      <dgm:t>
        <a:bodyPr/>
        <a:lstStyle/>
        <a:p>
          <a:endParaRPr lang="en-US"/>
        </a:p>
      </dgm:t>
    </dgm:pt>
    <dgm:pt modelId="{CE7C75AE-B3BA-4277-9E8D-135BFCB36F2C}">
      <dgm:prSet phldrT="[Text]" phldr="0"/>
      <dgm:spPr/>
      <dgm:t>
        <a:bodyPr/>
        <a:lstStyle/>
        <a:p>
          <a:pPr algn="l">
            <a:lnSpc>
              <a:spcPct val="90000"/>
            </a:lnSpc>
          </a:pPr>
          <a:r>
            <a:rPr lang="en-US" b="1" dirty="0">
              <a:solidFill>
                <a:schemeClr val="tx1"/>
              </a:solidFill>
              <a:latin typeface="Aptos"/>
            </a:rPr>
            <a:t>3. Initial Triage</a:t>
          </a:r>
          <a:br>
            <a:rPr lang="en-US" b="1" dirty="0">
              <a:solidFill>
                <a:schemeClr val="tx1"/>
              </a:solidFill>
              <a:latin typeface="Aptos"/>
            </a:rPr>
          </a:br>
          <a:r>
            <a:rPr lang="en-US" b="1" dirty="0">
              <a:solidFill>
                <a:schemeClr val="tx1"/>
              </a:solidFill>
              <a:latin typeface="Aptos"/>
            </a:rPr>
            <a:t>A clinical team assesses the situation's urgency, evaluates immediate safety concerns, and determines the required support.</a:t>
          </a:r>
        </a:p>
      </dgm:t>
    </dgm:pt>
    <dgm:pt modelId="{BDC108FB-5B1A-4A55-9F9C-1DFF492F9739}" type="parTrans" cxnId="{0CACEEA9-D8BC-44C7-8E99-7C02CF200ADF}">
      <dgm:prSet/>
      <dgm:spPr/>
    </dgm:pt>
    <dgm:pt modelId="{2588D0AF-BCB5-4C8E-A58F-C28B221DC325}" type="sibTrans" cxnId="{0CACEEA9-D8BC-44C7-8E99-7C02CF200ADF}">
      <dgm:prSet/>
      <dgm:spPr/>
      <dgm:t>
        <a:bodyPr/>
        <a:lstStyle/>
        <a:p>
          <a:endParaRPr lang="en-US"/>
        </a:p>
      </dgm:t>
    </dgm:pt>
    <dgm:pt modelId="{D2A1F897-C0E7-4DDD-B591-78A2421C0831}">
      <dgm:prSet phldrT="[Text]" phldr="0"/>
      <dgm:spPr/>
      <dgm:t>
        <a:bodyPr/>
        <a:lstStyle/>
        <a:p>
          <a:pPr algn="l">
            <a:lnSpc>
              <a:spcPct val="90000"/>
            </a:lnSpc>
          </a:pPr>
          <a:r>
            <a:rPr lang="en-US" b="1">
              <a:solidFill>
                <a:schemeClr val="tx1"/>
              </a:solidFill>
              <a:latin typeface="Aptos"/>
            </a:rPr>
            <a:t>4. Specialist Crisis Assessment</a:t>
          </a:r>
          <a:br>
            <a:rPr lang="en-US" b="1" dirty="0">
              <a:solidFill>
                <a:schemeClr val="tx1"/>
              </a:solidFill>
              <a:latin typeface="Aptos"/>
            </a:rPr>
          </a:br>
          <a:r>
            <a:rPr lang="en-US" b="1">
              <a:solidFill>
                <a:schemeClr val="tx1"/>
              </a:solidFill>
              <a:latin typeface="Aptos"/>
            </a:rPr>
            <a:t>A mental health specialist conducts a biopsychosocial assessment, either within the community or in a hospital setting.</a:t>
          </a:r>
          <a:endParaRPr lang="en-US" b="1" dirty="0">
            <a:solidFill>
              <a:schemeClr val="tx1"/>
            </a:solidFill>
            <a:latin typeface="Aptos"/>
          </a:endParaRPr>
        </a:p>
      </dgm:t>
    </dgm:pt>
    <dgm:pt modelId="{B39F7FCC-D215-4876-883C-81442C7A4614}" type="parTrans" cxnId="{0D6A597B-AD2A-40E7-8C42-E3B4F2B3DCB3}">
      <dgm:prSet/>
      <dgm:spPr/>
    </dgm:pt>
    <dgm:pt modelId="{0ED5DF72-D1CE-4FA5-8322-2533AB154031}" type="sibTrans" cxnId="{0D6A597B-AD2A-40E7-8C42-E3B4F2B3DCB3}">
      <dgm:prSet/>
      <dgm:spPr/>
      <dgm:t>
        <a:bodyPr/>
        <a:lstStyle/>
        <a:p>
          <a:endParaRPr lang="en-US"/>
        </a:p>
      </dgm:t>
    </dgm:pt>
    <dgm:pt modelId="{7A3F258A-F4F7-4B13-8036-6504B664347B}">
      <dgm:prSet phldrT="[Text]"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US" b="1" dirty="0">
              <a:solidFill>
                <a:schemeClr val="tx1"/>
              </a:solidFill>
              <a:latin typeface="Aptos"/>
            </a:rPr>
            <a:t>5. Appropriate Crisis Intervention</a:t>
          </a:r>
          <a:br>
            <a:rPr lang="en-US" b="1" dirty="0">
              <a:solidFill>
                <a:schemeClr val="tx1"/>
              </a:solidFill>
              <a:latin typeface="Aptos"/>
            </a:rPr>
          </a:br>
          <a:r>
            <a:rPr lang="en-US" b="1" dirty="0">
              <a:solidFill>
                <a:schemeClr val="tx1"/>
              </a:solidFill>
              <a:latin typeface="Aptos"/>
            </a:rPr>
            <a:t>Based on the assessment, the individual may receive brief intervention, intensive home-based  </a:t>
          </a:r>
          <a:r>
            <a:rPr lang="en-US" b="1">
              <a:solidFill>
                <a:schemeClr val="tx1"/>
              </a:solidFill>
              <a:latin typeface="Aptos"/>
            </a:rPr>
            <a:t>support</a:t>
          </a:r>
          <a:r>
            <a:rPr lang="en-US" b="1" dirty="0">
              <a:solidFill>
                <a:schemeClr val="tx1"/>
              </a:solidFill>
              <a:latin typeface="Aptos"/>
            </a:rPr>
            <a:t>, or inpatient hospital care.</a:t>
          </a:r>
        </a:p>
      </dgm:t>
    </dgm:pt>
    <dgm:pt modelId="{B1E63124-001A-41F3-8D0F-2C2939228FCD}" type="parTrans" cxnId="{15860E7D-9B3A-427F-BC5D-0BAE49652468}">
      <dgm:prSet/>
      <dgm:spPr/>
    </dgm:pt>
    <dgm:pt modelId="{3E576FDC-86A2-4DDA-9CDA-F0F372ACFDFD}" type="sibTrans" cxnId="{15860E7D-9B3A-427F-BC5D-0BAE49652468}">
      <dgm:prSet/>
      <dgm:spPr/>
      <dgm:t>
        <a:bodyPr/>
        <a:lstStyle/>
        <a:p>
          <a:endParaRPr lang="en-US"/>
        </a:p>
      </dgm:t>
    </dgm:pt>
    <dgm:pt modelId="{7D9ABEFF-3902-4FDB-AF9A-54E4D2233A76}" type="pres">
      <dgm:prSet presAssocID="{58EBE826-0D88-45DA-809B-E91D48D94C4A}" presName="Name0" presStyleCnt="0">
        <dgm:presLayoutVars>
          <dgm:dir/>
          <dgm:resizeHandles val="exact"/>
        </dgm:presLayoutVars>
      </dgm:prSet>
      <dgm:spPr/>
    </dgm:pt>
    <dgm:pt modelId="{F3D9B0C0-0236-42D6-BA18-C92E7986B07C}" type="pres">
      <dgm:prSet presAssocID="{1BB5D6AD-3ED1-4439-A6E7-92C76FC58566}" presName="node" presStyleLbl="node1" presStyleIdx="0" presStyleCnt="6">
        <dgm:presLayoutVars>
          <dgm:bulletEnabled val="1"/>
        </dgm:presLayoutVars>
      </dgm:prSet>
      <dgm:spPr/>
    </dgm:pt>
    <dgm:pt modelId="{01DFF842-35D3-472C-98A8-4D6185BFAD46}" type="pres">
      <dgm:prSet presAssocID="{0744D16E-8531-4513-BCA5-D58074089D52}" presName="sibTrans" presStyleLbl="sibTrans1D1" presStyleIdx="0" presStyleCnt="5"/>
      <dgm:spPr/>
    </dgm:pt>
    <dgm:pt modelId="{1F24E17F-9DE9-4BD2-82A6-7EE515A597F7}" type="pres">
      <dgm:prSet presAssocID="{0744D16E-8531-4513-BCA5-D58074089D52}" presName="connectorText" presStyleLbl="sibTrans1D1" presStyleIdx="0" presStyleCnt="5"/>
      <dgm:spPr/>
    </dgm:pt>
    <dgm:pt modelId="{C59C5C25-13A5-4E22-854C-95FA905ADEE9}" type="pres">
      <dgm:prSet presAssocID="{B1DFE814-3B1C-46D0-91B6-3DAD55841AEC}" presName="node" presStyleLbl="node1" presStyleIdx="1" presStyleCnt="6">
        <dgm:presLayoutVars>
          <dgm:bulletEnabled val="1"/>
        </dgm:presLayoutVars>
      </dgm:prSet>
      <dgm:spPr/>
    </dgm:pt>
    <dgm:pt modelId="{72BE3630-5BA0-44C1-861D-725B36C2CC8B}" type="pres">
      <dgm:prSet presAssocID="{0BB7F126-9DE6-4920-BCFD-02C4CDA65076}" presName="sibTrans" presStyleLbl="sibTrans1D1" presStyleIdx="1" presStyleCnt="5"/>
      <dgm:spPr/>
    </dgm:pt>
    <dgm:pt modelId="{15D0E0BB-F196-4BEA-81E6-5C61BE5003EE}" type="pres">
      <dgm:prSet presAssocID="{0BB7F126-9DE6-4920-BCFD-02C4CDA65076}" presName="connectorText" presStyleLbl="sibTrans1D1" presStyleIdx="1" presStyleCnt="5"/>
      <dgm:spPr/>
    </dgm:pt>
    <dgm:pt modelId="{CD0BFC91-35B2-4242-99A6-07241032AD80}" type="pres">
      <dgm:prSet presAssocID="{CE7C75AE-B3BA-4277-9E8D-135BFCB36F2C}" presName="node" presStyleLbl="node1" presStyleIdx="2" presStyleCnt="6">
        <dgm:presLayoutVars>
          <dgm:bulletEnabled val="1"/>
        </dgm:presLayoutVars>
      </dgm:prSet>
      <dgm:spPr/>
    </dgm:pt>
    <dgm:pt modelId="{20F35533-A975-48AA-8BCD-02971584A322}" type="pres">
      <dgm:prSet presAssocID="{2588D0AF-BCB5-4C8E-A58F-C28B221DC325}" presName="sibTrans" presStyleLbl="sibTrans1D1" presStyleIdx="2" presStyleCnt="5"/>
      <dgm:spPr/>
    </dgm:pt>
    <dgm:pt modelId="{0A1639F9-93E5-4A94-8674-F2FC0965785A}" type="pres">
      <dgm:prSet presAssocID="{2588D0AF-BCB5-4C8E-A58F-C28B221DC325}" presName="connectorText" presStyleLbl="sibTrans1D1" presStyleIdx="2" presStyleCnt="5"/>
      <dgm:spPr/>
    </dgm:pt>
    <dgm:pt modelId="{807A3039-9DF2-4CD2-B8D7-61CF7A14FA88}" type="pres">
      <dgm:prSet presAssocID="{D2A1F897-C0E7-4DDD-B591-78A2421C0831}" presName="node" presStyleLbl="node1" presStyleIdx="3" presStyleCnt="6">
        <dgm:presLayoutVars>
          <dgm:bulletEnabled val="1"/>
        </dgm:presLayoutVars>
      </dgm:prSet>
      <dgm:spPr/>
    </dgm:pt>
    <dgm:pt modelId="{40A5B536-E9FA-4FBD-91E5-E418BF4217B5}" type="pres">
      <dgm:prSet presAssocID="{0ED5DF72-D1CE-4FA5-8322-2533AB154031}" presName="sibTrans" presStyleLbl="sibTrans1D1" presStyleIdx="3" presStyleCnt="5"/>
      <dgm:spPr/>
    </dgm:pt>
    <dgm:pt modelId="{C5F867DE-0FC1-421F-8926-13FB0266F4A7}" type="pres">
      <dgm:prSet presAssocID="{0ED5DF72-D1CE-4FA5-8322-2533AB154031}" presName="connectorText" presStyleLbl="sibTrans1D1" presStyleIdx="3" presStyleCnt="5"/>
      <dgm:spPr/>
    </dgm:pt>
    <dgm:pt modelId="{3F42C341-1A25-4E0E-A64B-00022E0542FB}" type="pres">
      <dgm:prSet presAssocID="{7A3F258A-F4F7-4B13-8036-6504B664347B}" presName="node" presStyleLbl="node1" presStyleIdx="4" presStyleCnt="6">
        <dgm:presLayoutVars>
          <dgm:bulletEnabled val="1"/>
        </dgm:presLayoutVars>
      </dgm:prSet>
      <dgm:spPr/>
    </dgm:pt>
    <dgm:pt modelId="{412AF460-0F5E-466D-87FA-8151E5FAD696}" type="pres">
      <dgm:prSet presAssocID="{3E576FDC-86A2-4DDA-9CDA-F0F372ACFDFD}" presName="sibTrans" presStyleLbl="sibTrans1D1" presStyleIdx="4" presStyleCnt="5"/>
      <dgm:spPr/>
    </dgm:pt>
    <dgm:pt modelId="{17BA591D-4917-4373-9BF6-E40083065247}" type="pres">
      <dgm:prSet presAssocID="{3E576FDC-86A2-4DDA-9CDA-F0F372ACFDFD}" presName="connectorText" presStyleLbl="sibTrans1D1" presStyleIdx="4" presStyleCnt="5"/>
      <dgm:spPr/>
    </dgm:pt>
    <dgm:pt modelId="{E28AD8D6-ECA8-47EE-8AE4-47ADE4C0D6C5}" type="pres">
      <dgm:prSet presAssocID="{3DC628A8-FA21-4605-83CF-3923E2AB884E}" presName="node" presStyleLbl="node1" presStyleIdx="5" presStyleCnt="6">
        <dgm:presLayoutVars>
          <dgm:bulletEnabled val="1"/>
        </dgm:presLayoutVars>
      </dgm:prSet>
      <dgm:spPr/>
    </dgm:pt>
  </dgm:ptLst>
  <dgm:cxnLst>
    <dgm:cxn modelId="{ED6BCE15-510F-4357-9C7C-FD3C07496DF8}" type="presOf" srcId="{1BB5D6AD-3ED1-4439-A6E7-92C76FC58566}" destId="{F3D9B0C0-0236-42D6-BA18-C92E7986B07C}" srcOrd="0" destOrd="0" presId="urn:microsoft.com/office/officeart/2005/8/layout/bProcess3"/>
    <dgm:cxn modelId="{8EE32E25-A380-4131-BE82-89E95940C399}" type="presOf" srcId="{0BB7F126-9DE6-4920-BCFD-02C4CDA65076}" destId="{15D0E0BB-F196-4BEA-81E6-5C61BE5003EE}" srcOrd="1" destOrd="0" presId="urn:microsoft.com/office/officeart/2005/8/layout/bProcess3"/>
    <dgm:cxn modelId="{31B40235-00F4-4CE8-B12F-74957F782EF4}" type="presOf" srcId="{0744D16E-8531-4513-BCA5-D58074089D52}" destId="{1F24E17F-9DE9-4BD2-82A6-7EE515A597F7}" srcOrd="1" destOrd="0" presId="urn:microsoft.com/office/officeart/2005/8/layout/bProcess3"/>
    <dgm:cxn modelId="{2276573B-6860-4E93-A752-23136FE974CA}" srcId="{58EBE826-0D88-45DA-809B-E91D48D94C4A}" destId="{1BB5D6AD-3ED1-4439-A6E7-92C76FC58566}" srcOrd="0" destOrd="0" parTransId="{405AC17B-5F9D-4256-923F-BAC398ED826B}" sibTransId="{0744D16E-8531-4513-BCA5-D58074089D52}"/>
    <dgm:cxn modelId="{4504265C-EB7C-4741-950D-62970EA1EE1F}" srcId="{58EBE826-0D88-45DA-809B-E91D48D94C4A}" destId="{B1DFE814-3B1C-46D0-91B6-3DAD55841AEC}" srcOrd="1" destOrd="0" parTransId="{52ABF689-FDDF-4C4B-8192-473BE8510E6D}" sibTransId="{0BB7F126-9DE6-4920-BCFD-02C4CDA65076}"/>
    <dgm:cxn modelId="{FEF0E562-51BC-4482-AE77-09B57D5CC55A}" type="presOf" srcId="{CE7C75AE-B3BA-4277-9E8D-135BFCB36F2C}" destId="{CD0BFC91-35B2-4242-99A6-07241032AD80}" srcOrd="0" destOrd="0" presId="urn:microsoft.com/office/officeart/2005/8/layout/bProcess3"/>
    <dgm:cxn modelId="{3865A259-9128-4BA8-8F9A-1B68CA3E7221}" type="presOf" srcId="{2588D0AF-BCB5-4C8E-A58F-C28B221DC325}" destId="{0A1639F9-93E5-4A94-8674-F2FC0965785A}" srcOrd="1" destOrd="0" presId="urn:microsoft.com/office/officeart/2005/8/layout/bProcess3"/>
    <dgm:cxn modelId="{B2442E7A-0976-484F-A14B-DEE94E2EBA30}" type="presOf" srcId="{3E576FDC-86A2-4DDA-9CDA-F0F372ACFDFD}" destId="{412AF460-0F5E-466D-87FA-8151E5FAD696}" srcOrd="0" destOrd="0" presId="urn:microsoft.com/office/officeart/2005/8/layout/bProcess3"/>
    <dgm:cxn modelId="{0D6A597B-AD2A-40E7-8C42-E3B4F2B3DCB3}" srcId="{58EBE826-0D88-45DA-809B-E91D48D94C4A}" destId="{D2A1F897-C0E7-4DDD-B591-78A2421C0831}" srcOrd="3" destOrd="0" parTransId="{B39F7FCC-D215-4876-883C-81442C7A4614}" sibTransId="{0ED5DF72-D1CE-4FA5-8322-2533AB154031}"/>
    <dgm:cxn modelId="{15860E7D-9B3A-427F-BC5D-0BAE49652468}" srcId="{58EBE826-0D88-45DA-809B-E91D48D94C4A}" destId="{7A3F258A-F4F7-4B13-8036-6504B664347B}" srcOrd="4" destOrd="0" parTransId="{B1E63124-001A-41F3-8D0F-2C2939228FCD}" sibTransId="{3E576FDC-86A2-4DDA-9CDA-F0F372ACFDFD}"/>
    <dgm:cxn modelId="{46383B7F-3606-4B70-864E-B78ADF7ED556}" type="presOf" srcId="{B1DFE814-3B1C-46D0-91B6-3DAD55841AEC}" destId="{C59C5C25-13A5-4E22-854C-95FA905ADEE9}" srcOrd="0" destOrd="0" presId="urn:microsoft.com/office/officeart/2005/8/layout/bProcess3"/>
    <dgm:cxn modelId="{4A4FDD82-137D-450A-94A2-1DDA09261914}" type="presOf" srcId="{2588D0AF-BCB5-4C8E-A58F-C28B221DC325}" destId="{20F35533-A975-48AA-8BCD-02971584A322}" srcOrd="0" destOrd="0" presId="urn:microsoft.com/office/officeart/2005/8/layout/bProcess3"/>
    <dgm:cxn modelId="{3495188F-B0A8-4BC8-850F-5AC16CF30B23}" type="presOf" srcId="{3DC628A8-FA21-4605-83CF-3923E2AB884E}" destId="{E28AD8D6-ECA8-47EE-8AE4-47ADE4C0D6C5}" srcOrd="0" destOrd="0" presId="urn:microsoft.com/office/officeart/2005/8/layout/bProcess3"/>
    <dgm:cxn modelId="{AF07878F-ED2C-4F95-A033-51E88745824F}" type="presOf" srcId="{7A3F258A-F4F7-4B13-8036-6504B664347B}" destId="{3F42C341-1A25-4E0E-A64B-00022E0542FB}" srcOrd="0" destOrd="0" presId="urn:microsoft.com/office/officeart/2005/8/layout/bProcess3"/>
    <dgm:cxn modelId="{0CACEEA9-D8BC-44C7-8E99-7C02CF200ADF}" srcId="{58EBE826-0D88-45DA-809B-E91D48D94C4A}" destId="{CE7C75AE-B3BA-4277-9E8D-135BFCB36F2C}" srcOrd="2" destOrd="0" parTransId="{BDC108FB-5B1A-4A55-9F9C-1DFF492F9739}" sibTransId="{2588D0AF-BCB5-4C8E-A58F-C28B221DC325}"/>
    <dgm:cxn modelId="{6E4BF4AB-C463-450C-A779-E3F10BCBB4E3}" type="presOf" srcId="{0744D16E-8531-4513-BCA5-D58074089D52}" destId="{01DFF842-35D3-472C-98A8-4D6185BFAD46}" srcOrd="0" destOrd="0" presId="urn:microsoft.com/office/officeart/2005/8/layout/bProcess3"/>
    <dgm:cxn modelId="{2AF2E9B3-A586-4ED7-80F8-89396BA8F2AC}" srcId="{58EBE826-0D88-45DA-809B-E91D48D94C4A}" destId="{3DC628A8-FA21-4605-83CF-3923E2AB884E}" srcOrd="5" destOrd="0" parTransId="{D92754B6-D562-42FF-8E5C-765EF3AD3474}" sibTransId="{A2ACD560-2E02-4957-85AA-E5252C712BED}"/>
    <dgm:cxn modelId="{71068FBC-F3A2-40EB-AD77-4B21F382D42A}" type="presOf" srcId="{3E576FDC-86A2-4DDA-9CDA-F0F372ACFDFD}" destId="{17BA591D-4917-4373-9BF6-E40083065247}" srcOrd="1" destOrd="0" presId="urn:microsoft.com/office/officeart/2005/8/layout/bProcess3"/>
    <dgm:cxn modelId="{12C799BE-C7C0-4615-A487-D8428E0F5144}" type="presOf" srcId="{D2A1F897-C0E7-4DDD-B591-78A2421C0831}" destId="{807A3039-9DF2-4CD2-B8D7-61CF7A14FA88}" srcOrd="0" destOrd="0" presId="urn:microsoft.com/office/officeart/2005/8/layout/bProcess3"/>
    <dgm:cxn modelId="{BA9591E5-9D8D-4ECE-BE76-98A7BCAD870C}" type="presOf" srcId="{0ED5DF72-D1CE-4FA5-8322-2533AB154031}" destId="{C5F867DE-0FC1-421F-8926-13FB0266F4A7}" srcOrd="1" destOrd="0" presId="urn:microsoft.com/office/officeart/2005/8/layout/bProcess3"/>
    <dgm:cxn modelId="{9D969EF6-5706-4CB0-AD28-E4DD732E003E}" type="presOf" srcId="{0ED5DF72-D1CE-4FA5-8322-2533AB154031}" destId="{40A5B536-E9FA-4FBD-91E5-E418BF4217B5}" srcOrd="0" destOrd="0" presId="urn:microsoft.com/office/officeart/2005/8/layout/bProcess3"/>
    <dgm:cxn modelId="{5306C0FA-2EF6-440E-96CB-1D0B122DC640}" type="presOf" srcId="{0BB7F126-9DE6-4920-BCFD-02C4CDA65076}" destId="{72BE3630-5BA0-44C1-861D-725B36C2CC8B}" srcOrd="0" destOrd="0" presId="urn:microsoft.com/office/officeart/2005/8/layout/bProcess3"/>
    <dgm:cxn modelId="{28035FFB-BDA3-4CE8-B8AA-812E50987D05}" type="presOf" srcId="{58EBE826-0D88-45DA-809B-E91D48D94C4A}" destId="{7D9ABEFF-3902-4FDB-AF9A-54E4D2233A76}" srcOrd="0" destOrd="0" presId="urn:microsoft.com/office/officeart/2005/8/layout/bProcess3"/>
    <dgm:cxn modelId="{7F48FD25-23AD-4592-95E5-B2642BD11C1A}" type="presParOf" srcId="{7D9ABEFF-3902-4FDB-AF9A-54E4D2233A76}" destId="{F3D9B0C0-0236-42D6-BA18-C92E7986B07C}" srcOrd="0" destOrd="0" presId="urn:microsoft.com/office/officeart/2005/8/layout/bProcess3"/>
    <dgm:cxn modelId="{A5E67267-8E84-4470-9ED3-462587A93A84}" type="presParOf" srcId="{7D9ABEFF-3902-4FDB-AF9A-54E4D2233A76}" destId="{01DFF842-35D3-472C-98A8-4D6185BFAD46}" srcOrd="1" destOrd="0" presId="urn:microsoft.com/office/officeart/2005/8/layout/bProcess3"/>
    <dgm:cxn modelId="{6B535B64-5E10-4A28-9A37-12FADE8AC0C6}" type="presParOf" srcId="{01DFF842-35D3-472C-98A8-4D6185BFAD46}" destId="{1F24E17F-9DE9-4BD2-82A6-7EE515A597F7}" srcOrd="0" destOrd="0" presId="urn:microsoft.com/office/officeart/2005/8/layout/bProcess3"/>
    <dgm:cxn modelId="{8706FE41-238C-4DE0-94B6-D5E7112B7390}" type="presParOf" srcId="{7D9ABEFF-3902-4FDB-AF9A-54E4D2233A76}" destId="{C59C5C25-13A5-4E22-854C-95FA905ADEE9}" srcOrd="2" destOrd="0" presId="urn:microsoft.com/office/officeart/2005/8/layout/bProcess3"/>
    <dgm:cxn modelId="{52050382-7065-4534-82D8-788082122ACB}" type="presParOf" srcId="{7D9ABEFF-3902-4FDB-AF9A-54E4D2233A76}" destId="{72BE3630-5BA0-44C1-861D-725B36C2CC8B}" srcOrd="3" destOrd="0" presId="urn:microsoft.com/office/officeart/2005/8/layout/bProcess3"/>
    <dgm:cxn modelId="{40B6141C-763A-42C6-9FF8-857ECFC8ABB5}" type="presParOf" srcId="{72BE3630-5BA0-44C1-861D-725B36C2CC8B}" destId="{15D0E0BB-F196-4BEA-81E6-5C61BE5003EE}" srcOrd="0" destOrd="0" presId="urn:microsoft.com/office/officeart/2005/8/layout/bProcess3"/>
    <dgm:cxn modelId="{98E7B6C2-4C07-4430-AAAB-B9974491DE9D}" type="presParOf" srcId="{7D9ABEFF-3902-4FDB-AF9A-54E4D2233A76}" destId="{CD0BFC91-35B2-4242-99A6-07241032AD80}" srcOrd="4" destOrd="0" presId="urn:microsoft.com/office/officeart/2005/8/layout/bProcess3"/>
    <dgm:cxn modelId="{BE5DE0E3-73B0-4557-9E33-765C4137AA39}" type="presParOf" srcId="{7D9ABEFF-3902-4FDB-AF9A-54E4D2233A76}" destId="{20F35533-A975-48AA-8BCD-02971584A322}" srcOrd="5" destOrd="0" presId="urn:microsoft.com/office/officeart/2005/8/layout/bProcess3"/>
    <dgm:cxn modelId="{E23A95F0-EDBA-4C3A-8577-55B7AB4AB250}" type="presParOf" srcId="{20F35533-A975-48AA-8BCD-02971584A322}" destId="{0A1639F9-93E5-4A94-8674-F2FC0965785A}" srcOrd="0" destOrd="0" presId="urn:microsoft.com/office/officeart/2005/8/layout/bProcess3"/>
    <dgm:cxn modelId="{B350E85E-4E4A-43CF-B26C-55B18AFA4840}" type="presParOf" srcId="{7D9ABEFF-3902-4FDB-AF9A-54E4D2233A76}" destId="{807A3039-9DF2-4CD2-B8D7-61CF7A14FA88}" srcOrd="6" destOrd="0" presId="urn:microsoft.com/office/officeart/2005/8/layout/bProcess3"/>
    <dgm:cxn modelId="{A6504E8A-675F-4B5C-ABC4-8917C0F4BE6E}" type="presParOf" srcId="{7D9ABEFF-3902-4FDB-AF9A-54E4D2233A76}" destId="{40A5B536-E9FA-4FBD-91E5-E418BF4217B5}" srcOrd="7" destOrd="0" presId="urn:microsoft.com/office/officeart/2005/8/layout/bProcess3"/>
    <dgm:cxn modelId="{6AF126CF-E6D7-4734-8253-00189B55AFC4}" type="presParOf" srcId="{40A5B536-E9FA-4FBD-91E5-E418BF4217B5}" destId="{C5F867DE-0FC1-421F-8926-13FB0266F4A7}" srcOrd="0" destOrd="0" presId="urn:microsoft.com/office/officeart/2005/8/layout/bProcess3"/>
    <dgm:cxn modelId="{C7CDC150-6132-4499-91C2-DC1C3A6F981D}" type="presParOf" srcId="{7D9ABEFF-3902-4FDB-AF9A-54E4D2233A76}" destId="{3F42C341-1A25-4E0E-A64B-00022E0542FB}" srcOrd="8" destOrd="0" presId="urn:microsoft.com/office/officeart/2005/8/layout/bProcess3"/>
    <dgm:cxn modelId="{673522D8-2A36-4031-B13F-90012AAD61CD}" type="presParOf" srcId="{7D9ABEFF-3902-4FDB-AF9A-54E4D2233A76}" destId="{412AF460-0F5E-466D-87FA-8151E5FAD696}" srcOrd="9" destOrd="0" presId="urn:microsoft.com/office/officeart/2005/8/layout/bProcess3"/>
    <dgm:cxn modelId="{051FBBEA-AAEE-4BCB-9F42-5FD1C190DF07}" type="presParOf" srcId="{412AF460-0F5E-466D-87FA-8151E5FAD696}" destId="{17BA591D-4917-4373-9BF6-E40083065247}" srcOrd="0" destOrd="0" presId="urn:microsoft.com/office/officeart/2005/8/layout/bProcess3"/>
    <dgm:cxn modelId="{317717C3-A5BD-4263-99C8-485AB814AB31}" type="presParOf" srcId="{7D9ABEFF-3902-4FDB-AF9A-54E4D2233A76}" destId="{E28AD8D6-ECA8-47EE-8AE4-47ADE4C0D6C5}" srcOrd="10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96D47F0-327F-424A-87AE-57A1EA37F897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E3DDED1-7A96-4CD6-86BF-739ECB306EAD}">
      <dgm:prSet phldrT="[Text]" phldr="0"/>
      <dgm:spPr/>
      <dgm:t>
        <a:bodyPr/>
        <a:lstStyle/>
        <a:p>
          <a:pPr rtl="0"/>
          <a:r>
            <a:rPr lang="en-US">
              <a:latin typeface="Aptos Display" panose="02110004020202020204"/>
            </a:rPr>
            <a:t>STEP 1 EARLY IDENTIFICATION</a:t>
          </a:r>
          <a:endParaRPr lang="en-US"/>
        </a:p>
      </dgm:t>
    </dgm:pt>
    <dgm:pt modelId="{49D0FE83-E54A-40FE-AFF4-8149BE817458}" type="parTrans" cxnId="{1A5E4843-C941-4C17-8F1F-065DD3BF99C9}">
      <dgm:prSet/>
      <dgm:spPr/>
      <dgm:t>
        <a:bodyPr/>
        <a:lstStyle/>
        <a:p>
          <a:endParaRPr lang="en-US"/>
        </a:p>
      </dgm:t>
    </dgm:pt>
    <dgm:pt modelId="{0CD98C76-DA19-46E3-8676-6EAB4132A74D}" type="sibTrans" cxnId="{1A5E4843-C941-4C17-8F1F-065DD3BF99C9}">
      <dgm:prSet/>
      <dgm:spPr/>
      <dgm:t>
        <a:bodyPr/>
        <a:lstStyle/>
        <a:p>
          <a:endParaRPr lang="en-US"/>
        </a:p>
      </dgm:t>
    </dgm:pt>
    <dgm:pt modelId="{D968C43E-0EBE-40C7-BA4F-9BA0E6B46F8C}">
      <dgm:prSet phldrT="[Text]" phldr="0"/>
      <dgm:spPr/>
      <dgm:t>
        <a:bodyPr/>
        <a:lstStyle/>
        <a:p>
          <a:pPr rtl="0"/>
          <a:r>
            <a:rPr lang="en-US">
              <a:latin typeface="Aptos Display" panose="02110004020202020204"/>
            </a:rPr>
            <a:t>STEP 2 HOLISTIC ASSESSMENT</a:t>
          </a:r>
          <a:endParaRPr lang="en-US"/>
        </a:p>
      </dgm:t>
    </dgm:pt>
    <dgm:pt modelId="{721DC467-07AE-4076-A4B5-127D2B5BBD38}" type="parTrans" cxnId="{4560B6F9-4A02-4690-81AE-6D0EE96F1726}">
      <dgm:prSet/>
      <dgm:spPr/>
      <dgm:t>
        <a:bodyPr/>
        <a:lstStyle/>
        <a:p>
          <a:endParaRPr lang="en-US"/>
        </a:p>
      </dgm:t>
    </dgm:pt>
    <dgm:pt modelId="{0BC6CB40-94AF-448E-90FA-086825BE48DB}" type="sibTrans" cxnId="{4560B6F9-4A02-4690-81AE-6D0EE96F1726}">
      <dgm:prSet/>
      <dgm:spPr/>
      <dgm:t>
        <a:bodyPr/>
        <a:lstStyle/>
        <a:p>
          <a:endParaRPr lang="en-US"/>
        </a:p>
      </dgm:t>
    </dgm:pt>
    <dgm:pt modelId="{D7AC3850-97A7-4A75-8223-6494A940AADD}">
      <dgm:prSet phldrT="[Text]" phldr="0"/>
      <dgm:spPr/>
      <dgm:t>
        <a:bodyPr/>
        <a:lstStyle/>
        <a:p>
          <a:pPr rtl="0"/>
          <a:r>
            <a:rPr lang="en-US">
              <a:latin typeface="Aptos Display" panose="02110004020202020204"/>
            </a:rPr>
            <a:t>STEP 3 RISK MANAGEMENT</a:t>
          </a:r>
          <a:endParaRPr lang="en-US"/>
        </a:p>
      </dgm:t>
    </dgm:pt>
    <dgm:pt modelId="{C9D01939-511F-412E-8FE5-BF86910841A9}" type="parTrans" cxnId="{8274AFC0-2049-4B5B-8767-68FA4B3313A8}">
      <dgm:prSet/>
      <dgm:spPr/>
      <dgm:t>
        <a:bodyPr/>
        <a:lstStyle/>
        <a:p>
          <a:endParaRPr lang="en-US"/>
        </a:p>
      </dgm:t>
    </dgm:pt>
    <dgm:pt modelId="{DACF3FF8-1339-4CD0-8E7B-65C325F986B8}" type="sibTrans" cxnId="{8274AFC0-2049-4B5B-8767-68FA4B3313A8}">
      <dgm:prSet/>
      <dgm:spPr/>
      <dgm:t>
        <a:bodyPr/>
        <a:lstStyle/>
        <a:p>
          <a:endParaRPr lang="en-US"/>
        </a:p>
      </dgm:t>
    </dgm:pt>
    <dgm:pt modelId="{50773D3F-2ABC-420B-AD6F-C68D5B6E467F}">
      <dgm:prSet phldrT="[Text]" phldr="0"/>
      <dgm:spPr/>
      <dgm:t>
        <a:bodyPr/>
        <a:lstStyle/>
        <a:p>
          <a:pPr rtl="0"/>
          <a:r>
            <a:rPr lang="en-US">
              <a:latin typeface="Aptos Display" panose="02110004020202020204"/>
            </a:rPr>
            <a:t>STEP 4 CONSENT &amp; CONFIDENTIALITY</a:t>
          </a:r>
          <a:endParaRPr lang="en-US"/>
        </a:p>
      </dgm:t>
    </dgm:pt>
    <dgm:pt modelId="{ECD4EFD3-870D-4B3D-A9C7-5AF3CADBE57C}" type="parTrans" cxnId="{A218B39B-7449-4921-BCC4-26AEB4BEAE2F}">
      <dgm:prSet/>
      <dgm:spPr/>
      <dgm:t>
        <a:bodyPr/>
        <a:lstStyle/>
        <a:p>
          <a:endParaRPr lang="en-US"/>
        </a:p>
      </dgm:t>
    </dgm:pt>
    <dgm:pt modelId="{ABB9B487-F064-4056-A74C-07CD36B5A9DF}" type="sibTrans" cxnId="{A218B39B-7449-4921-BCC4-26AEB4BEAE2F}">
      <dgm:prSet/>
      <dgm:spPr/>
      <dgm:t>
        <a:bodyPr/>
        <a:lstStyle/>
        <a:p>
          <a:endParaRPr lang="en-US"/>
        </a:p>
      </dgm:t>
    </dgm:pt>
    <dgm:pt modelId="{A99CFAF4-2892-424D-9CDF-BD62B9421698}">
      <dgm:prSet phldrT="[Text]" phldr="0"/>
      <dgm:spPr/>
      <dgm:t>
        <a:bodyPr/>
        <a:lstStyle/>
        <a:p>
          <a:pPr rtl="0"/>
          <a:r>
            <a:rPr lang="en-US">
              <a:latin typeface="Aptos Display" panose="02110004020202020204"/>
            </a:rPr>
            <a:t>STEP 5 PROFESSIONAL COMMUNICATION</a:t>
          </a:r>
          <a:endParaRPr lang="en-US"/>
        </a:p>
      </dgm:t>
    </dgm:pt>
    <dgm:pt modelId="{37BF7A4A-89D6-466C-9FA6-898C9F9800FF}" type="parTrans" cxnId="{F0CC9096-6C59-4DC3-A082-FFBF25750555}">
      <dgm:prSet/>
      <dgm:spPr/>
      <dgm:t>
        <a:bodyPr/>
        <a:lstStyle/>
        <a:p>
          <a:endParaRPr lang="en-US"/>
        </a:p>
      </dgm:t>
    </dgm:pt>
    <dgm:pt modelId="{B9D1CD45-2ED7-4125-8B04-AB43139A9F28}" type="sibTrans" cxnId="{F0CC9096-6C59-4DC3-A082-FFBF25750555}">
      <dgm:prSet/>
      <dgm:spPr/>
      <dgm:t>
        <a:bodyPr/>
        <a:lstStyle/>
        <a:p>
          <a:endParaRPr lang="en-US"/>
        </a:p>
      </dgm:t>
    </dgm:pt>
    <dgm:pt modelId="{474E1955-6525-4659-BDBE-4CBF3830E20A}">
      <dgm:prSet phldrT="[Text]" phldr="0"/>
      <dgm:spPr/>
      <dgm:t>
        <a:bodyPr/>
        <a:lstStyle/>
        <a:p>
          <a:pPr rtl="0"/>
          <a:r>
            <a:rPr lang="en-US" dirty="0">
              <a:latin typeface="Aptos Display" panose="02110004020202020204"/>
            </a:rPr>
            <a:t>STEP 6 MULTI AGENCY SAFEGAUDING</a:t>
          </a:r>
        </a:p>
      </dgm:t>
    </dgm:pt>
    <dgm:pt modelId="{24D47313-9AFF-48B0-8156-EA28C9E039D2}" type="parTrans" cxnId="{55ABAD09-4D11-4FC4-BF17-200C1FF43A67}">
      <dgm:prSet/>
      <dgm:spPr/>
    </dgm:pt>
    <dgm:pt modelId="{A7343EC4-5EA6-4618-B522-F30CFD282A94}" type="sibTrans" cxnId="{55ABAD09-4D11-4FC4-BF17-200C1FF43A67}">
      <dgm:prSet/>
      <dgm:spPr/>
    </dgm:pt>
    <dgm:pt modelId="{D21BD5C5-BA51-4391-8422-C99B9A9691F1}" type="pres">
      <dgm:prSet presAssocID="{896D47F0-327F-424A-87AE-57A1EA37F897}" presName="Name0" presStyleCnt="0">
        <dgm:presLayoutVars>
          <dgm:dir/>
          <dgm:resizeHandles val="exact"/>
        </dgm:presLayoutVars>
      </dgm:prSet>
      <dgm:spPr/>
    </dgm:pt>
    <dgm:pt modelId="{AC4602CD-DE4A-4853-B5BD-23D2E2C6D235}" type="pres">
      <dgm:prSet presAssocID="{FE3DDED1-7A96-4CD6-86BF-739ECB306EAD}" presName="node" presStyleLbl="node1" presStyleIdx="0" presStyleCnt="6">
        <dgm:presLayoutVars>
          <dgm:bulletEnabled val="1"/>
        </dgm:presLayoutVars>
      </dgm:prSet>
      <dgm:spPr/>
    </dgm:pt>
    <dgm:pt modelId="{4AF82B91-C770-4B74-B15B-5AEF485D55C5}" type="pres">
      <dgm:prSet presAssocID="{0CD98C76-DA19-46E3-8676-6EAB4132A74D}" presName="sibTrans" presStyleLbl="sibTrans1D1" presStyleIdx="0" presStyleCnt="5"/>
      <dgm:spPr/>
    </dgm:pt>
    <dgm:pt modelId="{7FD35769-4E6C-4F34-9AE5-7566BAA55C58}" type="pres">
      <dgm:prSet presAssocID="{0CD98C76-DA19-46E3-8676-6EAB4132A74D}" presName="connectorText" presStyleLbl="sibTrans1D1" presStyleIdx="0" presStyleCnt="5"/>
      <dgm:spPr/>
    </dgm:pt>
    <dgm:pt modelId="{0BB59ECA-9C2B-40C4-86B7-3195BAB0931B}" type="pres">
      <dgm:prSet presAssocID="{D968C43E-0EBE-40C7-BA4F-9BA0E6B46F8C}" presName="node" presStyleLbl="node1" presStyleIdx="1" presStyleCnt="6">
        <dgm:presLayoutVars>
          <dgm:bulletEnabled val="1"/>
        </dgm:presLayoutVars>
      </dgm:prSet>
      <dgm:spPr/>
    </dgm:pt>
    <dgm:pt modelId="{C9E4F33D-378F-4D37-8DDF-E7DE67CEDFA8}" type="pres">
      <dgm:prSet presAssocID="{0BC6CB40-94AF-448E-90FA-086825BE48DB}" presName="sibTrans" presStyleLbl="sibTrans1D1" presStyleIdx="1" presStyleCnt="5"/>
      <dgm:spPr/>
    </dgm:pt>
    <dgm:pt modelId="{57D5B674-4C72-4597-BEC5-227026480657}" type="pres">
      <dgm:prSet presAssocID="{0BC6CB40-94AF-448E-90FA-086825BE48DB}" presName="connectorText" presStyleLbl="sibTrans1D1" presStyleIdx="1" presStyleCnt="5"/>
      <dgm:spPr/>
    </dgm:pt>
    <dgm:pt modelId="{29AD4041-D4EB-4A1F-AEF5-214FFBBC0D6D}" type="pres">
      <dgm:prSet presAssocID="{D7AC3850-97A7-4A75-8223-6494A940AADD}" presName="node" presStyleLbl="node1" presStyleIdx="2" presStyleCnt="6">
        <dgm:presLayoutVars>
          <dgm:bulletEnabled val="1"/>
        </dgm:presLayoutVars>
      </dgm:prSet>
      <dgm:spPr/>
    </dgm:pt>
    <dgm:pt modelId="{AB065FAE-A49B-4BD2-AF2E-246E25EC55C1}" type="pres">
      <dgm:prSet presAssocID="{DACF3FF8-1339-4CD0-8E7B-65C325F986B8}" presName="sibTrans" presStyleLbl="sibTrans1D1" presStyleIdx="2" presStyleCnt="5"/>
      <dgm:spPr/>
    </dgm:pt>
    <dgm:pt modelId="{62839BA9-32D1-4C1F-B721-313316C2F61F}" type="pres">
      <dgm:prSet presAssocID="{DACF3FF8-1339-4CD0-8E7B-65C325F986B8}" presName="connectorText" presStyleLbl="sibTrans1D1" presStyleIdx="2" presStyleCnt="5"/>
      <dgm:spPr/>
    </dgm:pt>
    <dgm:pt modelId="{A7B8B3EC-7D53-43BE-A9FD-94CDD33D6DEB}" type="pres">
      <dgm:prSet presAssocID="{50773D3F-2ABC-420B-AD6F-C68D5B6E467F}" presName="node" presStyleLbl="node1" presStyleIdx="3" presStyleCnt="6">
        <dgm:presLayoutVars>
          <dgm:bulletEnabled val="1"/>
        </dgm:presLayoutVars>
      </dgm:prSet>
      <dgm:spPr/>
    </dgm:pt>
    <dgm:pt modelId="{76155FA2-3C76-4BEE-A16F-5BD57B804970}" type="pres">
      <dgm:prSet presAssocID="{ABB9B487-F064-4056-A74C-07CD36B5A9DF}" presName="sibTrans" presStyleLbl="sibTrans1D1" presStyleIdx="3" presStyleCnt="5"/>
      <dgm:spPr/>
    </dgm:pt>
    <dgm:pt modelId="{092CB6CD-0CA4-48BC-A1DC-F7F76BD4D40B}" type="pres">
      <dgm:prSet presAssocID="{ABB9B487-F064-4056-A74C-07CD36B5A9DF}" presName="connectorText" presStyleLbl="sibTrans1D1" presStyleIdx="3" presStyleCnt="5"/>
      <dgm:spPr/>
    </dgm:pt>
    <dgm:pt modelId="{276FF3AC-E3ED-42B0-87CC-259480C6B7A2}" type="pres">
      <dgm:prSet presAssocID="{A99CFAF4-2892-424D-9CDF-BD62B9421698}" presName="node" presStyleLbl="node1" presStyleIdx="4" presStyleCnt="6">
        <dgm:presLayoutVars>
          <dgm:bulletEnabled val="1"/>
        </dgm:presLayoutVars>
      </dgm:prSet>
      <dgm:spPr/>
    </dgm:pt>
    <dgm:pt modelId="{D7EA2019-C0E9-4902-8E0E-1417E5B868A4}" type="pres">
      <dgm:prSet presAssocID="{B9D1CD45-2ED7-4125-8B04-AB43139A9F28}" presName="sibTrans" presStyleLbl="sibTrans1D1" presStyleIdx="4" presStyleCnt="5"/>
      <dgm:spPr/>
    </dgm:pt>
    <dgm:pt modelId="{5949F297-81C3-4ECF-A394-16C108B91588}" type="pres">
      <dgm:prSet presAssocID="{B9D1CD45-2ED7-4125-8B04-AB43139A9F28}" presName="connectorText" presStyleLbl="sibTrans1D1" presStyleIdx="4" presStyleCnt="5"/>
      <dgm:spPr/>
    </dgm:pt>
    <dgm:pt modelId="{EEF639FF-6C20-458C-B2FB-5A79C8A86CAB}" type="pres">
      <dgm:prSet presAssocID="{474E1955-6525-4659-BDBE-4CBF3830E20A}" presName="node" presStyleLbl="node1" presStyleIdx="5" presStyleCnt="6">
        <dgm:presLayoutVars>
          <dgm:bulletEnabled val="1"/>
        </dgm:presLayoutVars>
      </dgm:prSet>
      <dgm:spPr/>
    </dgm:pt>
  </dgm:ptLst>
  <dgm:cxnLst>
    <dgm:cxn modelId="{F71AE702-00D7-4BAF-A03D-9F7198769C69}" type="presOf" srcId="{B9D1CD45-2ED7-4125-8B04-AB43139A9F28}" destId="{D7EA2019-C0E9-4902-8E0E-1417E5B868A4}" srcOrd="0" destOrd="0" presId="urn:microsoft.com/office/officeart/2016/7/layout/RepeatingBendingProcessNew"/>
    <dgm:cxn modelId="{55ABAD09-4D11-4FC4-BF17-200C1FF43A67}" srcId="{896D47F0-327F-424A-87AE-57A1EA37F897}" destId="{474E1955-6525-4659-BDBE-4CBF3830E20A}" srcOrd="5" destOrd="0" parTransId="{24D47313-9AFF-48B0-8156-EA28C9E039D2}" sibTransId="{A7343EC4-5EA6-4618-B522-F30CFD282A94}"/>
    <dgm:cxn modelId="{B90CAA0B-E65D-4053-BF4D-31E977CC9694}" type="presOf" srcId="{D968C43E-0EBE-40C7-BA4F-9BA0E6B46F8C}" destId="{0BB59ECA-9C2B-40C4-86B7-3195BAB0931B}" srcOrd="0" destOrd="0" presId="urn:microsoft.com/office/officeart/2016/7/layout/RepeatingBendingProcessNew"/>
    <dgm:cxn modelId="{22B21237-EE44-4A89-AB65-5841FA4B3FE7}" type="presOf" srcId="{D7AC3850-97A7-4A75-8223-6494A940AADD}" destId="{29AD4041-D4EB-4A1F-AEF5-214FFBBC0D6D}" srcOrd="0" destOrd="0" presId="urn:microsoft.com/office/officeart/2016/7/layout/RepeatingBendingProcessNew"/>
    <dgm:cxn modelId="{1A5E4843-C941-4C17-8F1F-065DD3BF99C9}" srcId="{896D47F0-327F-424A-87AE-57A1EA37F897}" destId="{FE3DDED1-7A96-4CD6-86BF-739ECB306EAD}" srcOrd="0" destOrd="0" parTransId="{49D0FE83-E54A-40FE-AFF4-8149BE817458}" sibTransId="{0CD98C76-DA19-46E3-8676-6EAB4132A74D}"/>
    <dgm:cxn modelId="{E6715382-514A-4076-BC8B-2FD2D3D35846}" type="presOf" srcId="{50773D3F-2ABC-420B-AD6F-C68D5B6E467F}" destId="{A7B8B3EC-7D53-43BE-A9FD-94CDD33D6DEB}" srcOrd="0" destOrd="0" presId="urn:microsoft.com/office/officeart/2016/7/layout/RepeatingBendingProcessNew"/>
    <dgm:cxn modelId="{5FAFF987-BB6B-40AD-9768-F48F02E6A6A6}" type="presOf" srcId="{DACF3FF8-1339-4CD0-8E7B-65C325F986B8}" destId="{62839BA9-32D1-4C1F-B721-313316C2F61F}" srcOrd="1" destOrd="0" presId="urn:microsoft.com/office/officeart/2016/7/layout/RepeatingBendingProcessNew"/>
    <dgm:cxn modelId="{F0CC9096-6C59-4DC3-A082-FFBF25750555}" srcId="{896D47F0-327F-424A-87AE-57A1EA37F897}" destId="{A99CFAF4-2892-424D-9CDF-BD62B9421698}" srcOrd="4" destOrd="0" parTransId="{37BF7A4A-89D6-466C-9FA6-898C9F9800FF}" sibTransId="{B9D1CD45-2ED7-4125-8B04-AB43139A9F28}"/>
    <dgm:cxn modelId="{A218B39B-7449-4921-BCC4-26AEB4BEAE2F}" srcId="{896D47F0-327F-424A-87AE-57A1EA37F897}" destId="{50773D3F-2ABC-420B-AD6F-C68D5B6E467F}" srcOrd="3" destOrd="0" parTransId="{ECD4EFD3-870D-4B3D-A9C7-5AF3CADBE57C}" sibTransId="{ABB9B487-F064-4056-A74C-07CD36B5A9DF}"/>
    <dgm:cxn modelId="{B6161AA0-645C-4073-B757-C2A0FAD84F93}" type="presOf" srcId="{ABB9B487-F064-4056-A74C-07CD36B5A9DF}" destId="{092CB6CD-0CA4-48BC-A1DC-F7F76BD4D40B}" srcOrd="1" destOrd="0" presId="urn:microsoft.com/office/officeart/2016/7/layout/RepeatingBendingProcessNew"/>
    <dgm:cxn modelId="{F71DD3A1-599C-428E-AB27-6462E0AFD556}" type="presOf" srcId="{896D47F0-327F-424A-87AE-57A1EA37F897}" destId="{D21BD5C5-BA51-4391-8422-C99B9A9691F1}" srcOrd="0" destOrd="0" presId="urn:microsoft.com/office/officeart/2016/7/layout/RepeatingBendingProcessNew"/>
    <dgm:cxn modelId="{7B65FBA9-27AE-4B9A-A636-617B385A3C9A}" type="presOf" srcId="{ABB9B487-F064-4056-A74C-07CD36B5A9DF}" destId="{76155FA2-3C76-4BEE-A16F-5BD57B804970}" srcOrd="0" destOrd="0" presId="urn:microsoft.com/office/officeart/2016/7/layout/RepeatingBendingProcessNew"/>
    <dgm:cxn modelId="{F56A14AC-E87E-4A9E-AA9A-D0CA12C6774C}" type="presOf" srcId="{0CD98C76-DA19-46E3-8676-6EAB4132A74D}" destId="{7FD35769-4E6C-4F34-9AE5-7566BAA55C58}" srcOrd="1" destOrd="0" presId="urn:microsoft.com/office/officeart/2016/7/layout/RepeatingBendingProcessNew"/>
    <dgm:cxn modelId="{E1D367B2-6F79-49C6-AC88-CF425CCCEF93}" type="presOf" srcId="{0BC6CB40-94AF-448E-90FA-086825BE48DB}" destId="{C9E4F33D-378F-4D37-8DDF-E7DE67CEDFA8}" srcOrd="0" destOrd="0" presId="urn:microsoft.com/office/officeart/2016/7/layout/RepeatingBendingProcessNew"/>
    <dgm:cxn modelId="{8274AFC0-2049-4B5B-8767-68FA4B3313A8}" srcId="{896D47F0-327F-424A-87AE-57A1EA37F897}" destId="{D7AC3850-97A7-4A75-8223-6494A940AADD}" srcOrd="2" destOrd="0" parTransId="{C9D01939-511F-412E-8FE5-BF86910841A9}" sibTransId="{DACF3FF8-1339-4CD0-8E7B-65C325F986B8}"/>
    <dgm:cxn modelId="{797348C6-9396-44E3-B735-DB18FBF02307}" type="presOf" srcId="{0BC6CB40-94AF-448E-90FA-086825BE48DB}" destId="{57D5B674-4C72-4597-BEC5-227026480657}" srcOrd="1" destOrd="0" presId="urn:microsoft.com/office/officeart/2016/7/layout/RepeatingBendingProcessNew"/>
    <dgm:cxn modelId="{A15306C7-84E1-4BA7-AC5B-0E27A44D8E3A}" type="presOf" srcId="{A99CFAF4-2892-424D-9CDF-BD62B9421698}" destId="{276FF3AC-E3ED-42B0-87CC-259480C6B7A2}" srcOrd="0" destOrd="0" presId="urn:microsoft.com/office/officeart/2016/7/layout/RepeatingBendingProcessNew"/>
    <dgm:cxn modelId="{F10651C9-AF18-4B4C-8974-BF017D2A63D0}" type="presOf" srcId="{0CD98C76-DA19-46E3-8676-6EAB4132A74D}" destId="{4AF82B91-C770-4B74-B15B-5AEF485D55C5}" srcOrd="0" destOrd="0" presId="urn:microsoft.com/office/officeart/2016/7/layout/RepeatingBendingProcessNew"/>
    <dgm:cxn modelId="{68D443CA-1CAE-4F17-A393-B68A9E989ABB}" type="presOf" srcId="{B9D1CD45-2ED7-4125-8B04-AB43139A9F28}" destId="{5949F297-81C3-4ECF-A394-16C108B91588}" srcOrd="1" destOrd="0" presId="urn:microsoft.com/office/officeart/2016/7/layout/RepeatingBendingProcessNew"/>
    <dgm:cxn modelId="{7C83C3D5-414F-4886-9A95-EDB2A4A3D147}" type="presOf" srcId="{474E1955-6525-4659-BDBE-4CBF3830E20A}" destId="{EEF639FF-6C20-458C-B2FB-5A79C8A86CAB}" srcOrd="0" destOrd="0" presId="urn:microsoft.com/office/officeart/2016/7/layout/RepeatingBendingProcessNew"/>
    <dgm:cxn modelId="{CE1FCBEA-1460-411E-95B2-B8DDC33DAC73}" type="presOf" srcId="{FE3DDED1-7A96-4CD6-86BF-739ECB306EAD}" destId="{AC4602CD-DE4A-4853-B5BD-23D2E2C6D235}" srcOrd="0" destOrd="0" presId="urn:microsoft.com/office/officeart/2016/7/layout/RepeatingBendingProcessNew"/>
    <dgm:cxn modelId="{98E34AEC-BA46-4382-AE4F-0EBEDCBF1516}" type="presOf" srcId="{DACF3FF8-1339-4CD0-8E7B-65C325F986B8}" destId="{AB065FAE-A49B-4BD2-AF2E-246E25EC55C1}" srcOrd="0" destOrd="0" presId="urn:microsoft.com/office/officeart/2016/7/layout/RepeatingBendingProcessNew"/>
    <dgm:cxn modelId="{4560B6F9-4A02-4690-81AE-6D0EE96F1726}" srcId="{896D47F0-327F-424A-87AE-57A1EA37F897}" destId="{D968C43E-0EBE-40C7-BA4F-9BA0E6B46F8C}" srcOrd="1" destOrd="0" parTransId="{721DC467-07AE-4076-A4B5-127D2B5BBD38}" sibTransId="{0BC6CB40-94AF-448E-90FA-086825BE48DB}"/>
    <dgm:cxn modelId="{8C23E665-E595-4DFB-9358-97F773F0FCB1}" type="presParOf" srcId="{D21BD5C5-BA51-4391-8422-C99B9A9691F1}" destId="{AC4602CD-DE4A-4853-B5BD-23D2E2C6D235}" srcOrd="0" destOrd="0" presId="urn:microsoft.com/office/officeart/2016/7/layout/RepeatingBendingProcessNew"/>
    <dgm:cxn modelId="{84A81AC5-FF67-4E1D-9C25-D3B87E463A9F}" type="presParOf" srcId="{D21BD5C5-BA51-4391-8422-C99B9A9691F1}" destId="{4AF82B91-C770-4B74-B15B-5AEF485D55C5}" srcOrd="1" destOrd="0" presId="urn:microsoft.com/office/officeart/2016/7/layout/RepeatingBendingProcessNew"/>
    <dgm:cxn modelId="{83C49DB9-F270-472D-A6E0-6A3DBC5C6C9C}" type="presParOf" srcId="{4AF82B91-C770-4B74-B15B-5AEF485D55C5}" destId="{7FD35769-4E6C-4F34-9AE5-7566BAA55C58}" srcOrd="0" destOrd="0" presId="urn:microsoft.com/office/officeart/2016/7/layout/RepeatingBendingProcessNew"/>
    <dgm:cxn modelId="{83ED66BC-7EB1-4D78-960E-5EC332938C51}" type="presParOf" srcId="{D21BD5C5-BA51-4391-8422-C99B9A9691F1}" destId="{0BB59ECA-9C2B-40C4-86B7-3195BAB0931B}" srcOrd="2" destOrd="0" presId="urn:microsoft.com/office/officeart/2016/7/layout/RepeatingBendingProcessNew"/>
    <dgm:cxn modelId="{5C3B880E-0CD1-434D-A35D-470015205501}" type="presParOf" srcId="{D21BD5C5-BA51-4391-8422-C99B9A9691F1}" destId="{C9E4F33D-378F-4D37-8DDF-E7DE67CEDFA8}" srcOrd="3" destOrd="0" presId="urn:microsoft.com/office/officeart/2016/7/layout/RepeatingBendingProcessNew"/>
    <dgm:cxn modelId="{0BC93F36-3BE5-405E-A1E3-254BE00C6576}" type="presParOf" srcId="{C9E4F33D-378F-4D37-8DDF-E7DE67CEDFA8}" destId="{57D5B674-4C72-4597-BEC5-227026480657}" srcOrd="0" destOrd="0" presId="urn:microsoft.com/office/officeart/2016/7/layout/RepeatingBendingProcessNew"/>
    <dgm:cxn modelId="{2A7A330D-3B4B-4BE8-8434-AFB06C248BE5}" type="presParOf" srcId="{D21BD5C5-BA51-4391-8422-C99B9A9691F1}" destId="{29AD4041-D4EB-4A1F-AEF5-214FFBBC0D6D}" srcOrd="4" destOrd="0" presId="urn:microsoft.com/office/officeart/2016/7/layout/RepeatingBendingProcessNew"/>
    <dgm:cxn modelId="{3E37D3BE-36EC-46CE-8E95-E6075B786268}" type="presParOf" srcId="{D21BD5C5-BA51-4391-8422-C99B9A9691F1}" destId="{AB065FAE-A49B-4BD2-AF2E-246E25EC55C1}" srcOrd="5" destOrd="0" presId="urn:microsoft.com/office/officeart/2016/7/layout/RepeatingBendingProcessNew"/>
    <dgm:cxn modelId="{26916AFD-150F-4E0C-870D-847474B7D4EB}" type="presParOf" srcId="{AB065FAE-A49B-4BD2-AF2E-246E25EC55C1}" destId="{62839BA9-32D1-4C1F-B721-313316C2F61F}" srcOrd="0" destOrd="0" presId="urn:microsoft.com/office/officeart/2016/7/layout/RepeatingBendingProcessNew"/>
    <dgm:cxn modelId="{D0E098E4-72AD-4752-8F36-50945B82DDF5}" type="presParOf" srcId="{D21BD5C5-BA51-4391-8422-C99B9A9691F1}" destId="{A7B8B3EC-7D53-43BE-A9FD-94CDD33D6DEB}" srcOrd="6" destOrd="0" presId="urn:microsoft.com/office/officeart/2016/7/layout/RepeatingBendingProcessNew"/>
    <dgm:cxn modelId="{AEA6CB7F-E6B0-4538-9F4A-D60FEB626320}" type="presParOf" srcId="{D21BD5C5-BA51-4391-8422-C99B9A9691F1}" destId="{76155FA2-3C76-4BEE-A16F-5BD57B804970}" srcOrd="7" destOrd="0" presId="urn:microsoft.com/office/officeart/2016/7/layout/RepeatingBendingProcessNew"/>
    <dgm:cxn modelId="{E25D80EA-DA50-42CF-A8C0-9387E996C976}" type="presParOf" srcId="{76155FA2-3C76-4BEE-A16F-5BD57B804970}" destId="{092CB6CD-0CA4-48BC-A1DC-F7F76BD4D40B}" srcOrd="0" destOrd="0" presId="urn:microsoft.com/office/officeart/2016/7/layout/RepeatingBendingProcessNew"/>
    <dgm:cxn modelId="{26E456A0-58DA-4BB5-B443-AD00AF668AB3}" type="presParOf" srcId="{D21BD5C5-BA51-4391-8422-C99B9A9691F1}" destId="{276FF3AC-E3ED-42B0-87CC-259480C6B7A2}" srcOrd="8" destOrd="0" presId="urn:microsoft.com/office/officeart/2016/7/layout/RepeatingBendingProcessNew"/>
    <dgm:cxn modelId="{BEB2BE16-77B8-4529-8880-109B134B198A}" type="presParOf" srcId="{D21BD5C5-BA51-4391-8422-C99B9A9691F1}" destId="{D7EA2019-C0E9-4902-8E0E-1417E5B868A4}" srcOrd="9" destOrd="0" presId="urn:microsoft.com/office/officeart/2016/7/layout/RepeatingBendingProcessNew"/>
    <dgm:cxn modelId="{A914AEB1-01D6-463D-82D2-C68092937094}" type="presParOf" srcId="{D7EA2019-C0E9-4902-8E0E-1417E5B868A4}" destId="{5949F297-81C3-4ECF-A394-16C108B91588}" srcOrd="0" destOrd="0" presId="urn:microsoft.com/office/officeart/2016/7/layout/RepeatingBendingProcessNew"/>
    <dgm:cxn modelId="{15B30924-2430-4287-9E7C-217217747BE1}" type="presParOf" srcId="{D21BD5C5-BA51-4391-8422-C99B9A9691F1}" destId="{EEF639FF-6C20-458C-B2FB-5A79C8A86CAB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B024BC-E86E-426B-9CEE-2683C377AE24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Difficult childhood experiences like abuse, trauma, or neglect.</a:t>
          </a:r>
        </a:p>
      </dsp:txBody>
      <dsp:txXfrm>
        <a:off x="0" y="39687"/>
        <a:ext cx="3286125" cy="1971675"/>
      </dsp:txXfrm>
    </dsp:sp>
    <dsp:sp modelId="{FF22C02C-AA0A-447B-846E-D620AD6814A6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Problems with attachment or family relationships.</a:t>
          </a:r>
        </a:p>
      </dsp:txBody>
      <dsp:txXfrm>
        <a:off x="3614737" y="39687"/>
        <a:ext cx="3286125" cy="1971675"/>
      </dsp:txXfrm>
    </dsp:sp>
    <dsp:sp modelId="{84AD81C9-81CD-4883-869D-182C5400103B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Bullying, being rejected by peers, or facing online harassment.</a:t>
          </a:r>
        </a:p>
      </dsp:txBody>
      <dsp:txXfrm>
        <a:off x="7229475" y="39687"/>
        <a:ext cx="3286125" cy="1971675"/>
      </dsp:txXfrm>
    </dsp:sp>
    <dsp:sp modelId="{ADD48A28-4035-4454-BC94-460DDE142D89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Struggling with money or not having a stable place to live.</a:t>
          </a:r>
        </a:p>
      </dsp:txBody>
      <dsp:txXfrm>
        <a:off x="0" y="2339975"/>
        <a:ext cx="3286125" cy="1971675"/>
      </dsp:txXfrm>
    </dsp:sp>
    <dsp:sp modelId="{60CDEEF7-86EA-4CA0-B05E-1E1A2FA618BA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Having a mental health condition along with going through stressful events.</a:t>
          </a:r>
        </a:p>
      </dsp:txBody>
      <dsp:txXfrm>
        <a:off x="3614737" y="2339975"/>
        <a:ext cx="3286125" cy="1971675"/>
      </dsp:txXfrm>
    </dsp:sp>
    <dsp:sp modelId="{B8C9ADE0-0DDE-44F7-8E9D-0C57550A136A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Among children aged 11 to 16 who likely have a mental disorder, 36.9% have been bullied in person. In comparison, only 7.6% of those unlikely to have a disorder experienced bullying.(NHS England Digital, 2023; Gander, Buchheim and Sevecke, 2023)</a:t>
          </a:r>
        </a:p>
      </dsp:txBody>
      <dsp:txXfrm>
        <a:off x="7229475" y="2339975"/>
        <a:ext cx="3286125" cy="19716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DFF842-35D3-472C-98A8-4D6185BFAD46}">
      <dsp:nvSpPr>
        <dsp:cNvPr id="0" name=""/>
        <dsp:cNvSpPr/>
      </dsp:nvSpPr>
      <dsp:spPr>
        <a:xfrm>
          <a:off x="3812513" y="839877"/>
          <a:ext cx="64751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7518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119320" y="882206"/>
        <a:ext cx="33905" cy="6781"/>
      </dsp:txXfrm>
    </dsp:sp>
    <dsp:sp modelId="{F3D9B0C0-0236-42D6-BA18-C92E7986B07C}">
      <dsp:nvSpPr>
        <dsp:cNvPr id="0" name=""/>
        <dsp:cNvSpPr/>
      </dsp:nvSpPr>
      <dsp:spPr>
        <a:xfrm>
          <a:off x="865973" y="1094"/>
          <a:ext cx="2948340" cy="17690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>
              <a:latin typeface="Aptos"/>
            </a:rPr>
            <a:t>1.</a:t>
          </a:r>
          <a:r>
            <a:rPr lang="en-US" sz="1400" b="1" kern="1200" dirty="0">
              <a:solidFill>
                <a:schemeClr val="tx1"/>
              </a:solidFill>
              <a:latin typeface="Aptos"/>
            </a:rPr>
            <a:t> </a:t>
          </a:r>
          <a:r>
            <a:rPr lang="en-US" sz="1400" b="1" kern="1200">
              <a:solidFill>
                <a:schemeClr val="tx1"/>
              </a:solidFill>
              <a:latin typeface="Aptos"/>
            </a:rPr>
            <a:t>Recognition of Crisis</a:t>
          </a:r>
          <a:br>
            <a:rPr lang="en-US" sz="1400" b="1" kern="1200" dirty="0">
              <a:solidFill>
                <a:schemeClr val="tx1"/>
              </a:solidFill>
              <a:latin typeface="Aptos"/>
            </a:rPr>
          </a:br>
          <a:r>
            <a:rPr lang="en-US" sz="1400" b="1" kern="1200">
              <a:solidFill>
                <a:schemeClr val="tx1"/>
              </a:solidFill>
              <a:latin typeface="Aptos"/>
            </a:rPr>
            <a:t>Identification of individuals experiencing urgent emotional or psychological distress.</a:t>
          </a:r>
          <a:endParaRPr lang="en-US" sz="1400" b="1" kern="1200" dirty="0">
            <a:solidFill>
              <a:schemeClr val="tx1"/>
            </a:solidFill>
            <a:latin typeface="Aptos"/>
          </a:endParaRPr>
        </a:p>
      </dsp:txBody>
      <dsp:txXfrm>
        <a:off x="865973" y="1094"/>
        <a:ext cx="2948340" cy="1769004"/>
      </dsp:txXfrm>
    </dsp:sp>
    <dsp:sp modelId="{72BE3630-5BA0-44C1-861D-725B36C2CC8B}">
      <dsp:nvSpPr>
        <dsp:cNvPr id="0" name=""/>
        <dsp:cNvSpPr/>
      </dsp:nvSpPr>
      <dsp:spPr>
        <a:xfrm>
          <a:off x="7438972" y="839877"/>
          <a:ext cx="64751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7518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745779" y="882206"/>
        <a:ext cx="33905" cy="6781"/>
      </dsp:txXfrm>
    </dsp:sp>
    <dsp:sp modelId="{C59C5C25-13A5-4E22-854C-95FA905ADEE9}">
      <dsp:nvSpPr>
        <dsp:cNvPr id="0" name=""/>
        <dsp:cNvSpPr/>
      </dsp:nvSpPr>
      <dsp:spPr>
        <a:xfrm>
          <a:off x="4492432" y="1094"/>
          <a:ext cx="2948340" cy="17690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>
              <a:solidFill>
                <a:schemeClr val="tx1"/>
              </a:solidFill>
              <a:latin typeface="Aptos"/>
            </a:rPr>
            <a:t>2. Access to Support</a:t>
          </a:r>
          <a:br>
            <a:rPr lang="en-US" sz="1400" b="1" kern="1200" dirty="0">
              <a:solidFill>
                <a:schemeClr val="tx1"/>
              </a:solidFill>
              <a:latin typeface="Aptos"/>
            </a:rPr>
          </a:br>
          <a:r>
            <a:rPr lang="en-US" sz="1400" b="1" kern="1200">
              <a:solidFill>
                <a:schemeClr val="tx1"/>
              </a:solidFill>
              <a:latin typeface="Aptos"/>
            </a:rPr>
            <a:t>Individuals may contact NHS 111 for mental health support or, when necessary, reach out to emergency services. No automated or non-human triage processes are referenced in this pathway.</a:t>
          </a:r>
          <a:endParaRPr lang="en-US" sz="1400" b="1" kern="1200" dirty="0">
            <a:solidFill>
              <a:schemeClr val="tx1"/>
            </a:solidFill>
            <a:latin typeface="Aptos"/>
          </a:endParaRPr>
        </a:p>
      </dsp:txBody>
      <dsp:txXfrm>
        <a:off x="4492432" y="1094"/>
        <a:ext cx="2948340" cy="1769004"/>
      </dsp:txXfrm>
    </dsp:sp>
    <dsp:sp modelId="{20F35533-A975-48AA-8BCD-02971584A322}">
      <dsp:nvSpPr>
        <dsp:cNvPr id="0" name=""/>
        <dsp:cNvSpPr/>
      </dsp:nvSpPr>
      <dsp:spPr>
        <a:xfrm>
          <a:off x="2340143" y="1768299"/>
          <a:ext cx="7252918" cy="647518"/>
        </a:xfrm>
        <a:custGeom>
          <a:avLst/>
          <a:gdLst/>
          <a:ahLst/>
          <a:cxnLst/>
          <a:rect l="0" t="0" r="0" b="0"/>
          <a:pathLst>
            <a:path>
              <a:moveTo>
                <a:pt x="7252918" y="0"/>
              </a:moveTo>
              <a:lnTo>
                <a:pt x="7252918" y="340859"/>
              </a:lnTo>
              <a:lnTo>
                <a:pt x="0" y="340859"/>
              </a:lnTo>
              <a:lnTo>
                <a:pt x="0" y="647518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784488" y="2088667"/>
        <a:ext cx="364227" cy="6781"/>
      </dsp:txXfrm>
    </dsp:sp>
    <dsp:sp modelId="{CD0BFC91-35B2-4242-99A6-07241032AD80}">
      <dsp:nvSpPr>
        <dsp:cNvPr id="0" name=""/>
        <dsp:cNvSpPr/>
      </dsp:nvSpPr>
      <dsp:spPr>
        <a:xfrm>
          <a:off x="8118891" y="1094"/>
          <a:ext cx="2948340" cy="17690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  <a:latin typeface="Aptos"/>
            </a:rPr>
            <a:t>3. Initial Triage</a:t>
          </a:r>
          <a:br>
            <a:rPr lang="en-US" sz="1400" b="1" kern="1200" dirty="0">
              <a:solidFill>
                <a:schemeClr val="tx1"/>
              </a:solidFill>
              <a:latin typeface="Aptos"/>
            </a:rPr>
          </a:br>
          <a:r>
            <a:rPr lang="en-US" sz="1400" b="1" kern="1200" dirty="0">
              <a:solidFill>
                <a:schemeClr val="tx1"/>
              </a:solidFill>
              <a:latin typeface="Aptos"/>
            </a:rPr>
            <a:t>A clinical team assesses the situation's urgency, evaluates immediate safety concerns, and determines the required support.</a:t>
          </a:r>
        </a:p>
      </dsp:txBody>
      <dsp:txXfrm>
        <a:off x="8118891" y="1094"/>
        <a:ext cx="2948340" cy="1769004"/>
      </dsp:txXfrm>
    </dsp:sp>
    <dsp:sp modelId="{40A5B536-E9FA-4FBD-91E5-E418BF4217B5}">
      <dsp:nvSpPr>
        <dsp:cNvPr id="0" name=""/>
        <dsp:cNvSpPr/>
      </dsp:nvSpPr>
      <dsp:spPr>
        <a:xfrm>
          <a:off x="3812513" y="3286999"/>
          <a:ext cx="64751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7518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119320" y="3329329"/>
        <a:ext cx="33905" cy="6781"/>
      </dsp:txXfrm>
    </dsp:sp>
    <dsp:sp modelId="{807A3039-9DF2-4CD2-B8D7-61CF7A14FA88}">
      <dsp:nvSpPr>
        <dsp:cNvPr id="0" name=""/>
        <dsp:cNvSpPr/>
      </dsp:nvSpPr>
      <dsp:spPr>
        <a:xfrm>
          <a:off x="865973" y="2448217"/>
          <a:ext cx="2948340" cy="17690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>
              <a:solidFill>
                <a:schemeClr val="tx1"/>
              </a:solidFill>
              <a:latin typeface="Aptos"/>
            </a:rPr>
            <a:t>4. Specialist Crisis Assessment</a:t>
          </a:r>
          <a:br>
            <a:rPr lang="en-US" sz="1400" b="1" kern="1200" dirty="0">
              <a:solidFill>
                <a:schemeClr val="tx1"/>
              </a:solidFill>
              <a:latin typeface="Aptos"/>
            </a:rPr>
          </a:br>
          <a:r>
            <a:rPr lang="en-US" sz="1400" b="1" kern="1200">
              <a:solidFill>
                <a:schemeClr val="tx1"/>
              </a:solidFill>
              <a:latin typeface="Aptos"/>
            </a:rPr>
            <a:t>A mental health specialist conducts a biopsychosocial assessment, either within the community or in a hospital setting.</a:t>
          </a:r>
          <a:endParaRPr lang="en-US" sz="1400" b="1" kern="1200" dirty="0">
            <a:solidFill>
              <a:schemeClr val="tx1"/>
            </a:solidFill>
            <a:latin typeface="Aptos"/>
          </a:endParaRPr>
        </a:p>
      </dsp:txBody>
      <dsp:txXfrm>
        <a:off x="865973" y="2448217"/>
        <a:ext cx="2948340" cy="1769004"/>
      </dsp:txXfrm>
    </dsp:sp>
    <dsp:sp modelId="{412AF460-0F5E-466D-87FA-8151E5FAD696}">
      <dsp:nvSpPr>
        <dsp:cNvPr id="0" name=""/>
        <dsp:cNvSpPr/>
      </dsp:nvSpPr>
      <dsp:spPr>
        <a:xfrm>
          <a:off x="7438972" y="3286999"/>
          <a:ext cx="64751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7518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745779" y="3329329"/>
        <a:ext cx="33905" cy="6781"/>
      </dsp:txXfrm>
    </dsp:sp>
    <dsp:sp modelId="{3F42C341-1A25-4E0E-A64B-00022E0542FB}">
      <dsp:nvSpPr>
        <dsp:cNvPr id="0" name=""/>
        <dsp:cNvSpPr/>
      </dsp:nvSpPr>
      <dsp:spPr>
        <a:xfrm>
          <a:off x="4492432" y="2448217"/>
          <a:ext cx="2948340" cy="17690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  <a:latin typeface="Aptos"/>
            </a:rPr>
            <a:t>5. Appropriate Crisis Intervention</a:t>
          </a:r>
          <a:br>
            <a:rPr lang="en-US" sz="1400" b="1" kern="1200" dirty="0">
              <a:solidFill>
                <a:schemeClr val="tx1"/>
              </a:solidFill>
              <a:latin typeface="Aptos"/>
            </a:rPr>
          </a:br>
          <a:r>
            <a:rPr lang="en-US" sz="1400" b="1" kern="1200" dirty="0">
              <a:solidFill>
                <a:schemeClr val="tx1"/>
              </a:solidFill>
              <a:latin typeface="Aptos"/>
            </a:rPr>
            <a:t>Based on the assessment, the individual may receive brief intervention, intensive home-based  </a:t>
          </a:r>
          <a:r>
            <a:rPr lang="en-US" sz="1400" b="1" kern="1200">
              <a:solidFill>
                <a:schemeClr val="tx1"/>
              </a:solidFill>
              <a:latin typeface="Aptos"/>
            </a:rPr>
            <a:t>support</a:t>
          </a:r>
          <a:r>
            <a:rPr lang="en-US" sz="1400" b="1" kern="1200" dirty="0">
              <a:solidFill>
                <a:schemeClr val="tx1"/>
              </a:solidFill>
              <a:latin typeface="Aptos"/>
            </a:rPr>
            <a:t>, or inpatient hospital care.</a:t>
          </a:r>
        </a:p>
      </dsp:txBody>
      <dsp:txXfrm>
        <a:off x="4492432" y="2448217"/>
        <a:ext cx="2948340" cy="1769004"/>
      </dsp:txXfrm>
    </dsp:sp>
    <dsp:sp modelId="{E28AD8D6-ECA8-47EE-8AE4-47ADE4C0D6C5}">
      <dsp:nvSpPr>
        <dsp:cNvPr id="0" name=""/>
        <dsp:cNvSpPr/>
      </dsp:nvSpPr>
      <dsp:spPr>
        <a:xfrm>
          <a:off x="8118891" y="2448217"/>
          <a:ext cx="2948340" cy="17690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>
              <a:solidFill>
                <a:schemeClr val="tx1"/>
              </a:solidFill>
              <a:latin typeface="Aptos"/>
            </a:rPr>
            <a:t>6. Care Planning and Follow Up</a:t>
          </a:r>
          <a:br>
            <a:rPr lang="en-US" sz="1400" b="1" kern="1200" dirty="0">
              <a:solidFill>
                <a:schemeClr val="tx1"/>
              </a:solidFill>
              <a:latin typeface="Aptos"/>
            </a:rPr>
          </a:br>
          <a:r>
            <a:rPr lang="en-US" sz="1400" b="1" kern="1200">
              <a:solidFill>
                <a:schemeClr val="tx1"/>
              </a:solidFill>
              <a:latin typeface="Aptos"/>
            </a:rPr>
            <a:t>Ongoing support is coordinated, and a structured recovery plan is implemented to facilitate the individual's progress. (NHS England, 2024)</a:t>
          </a:r>
          <a:endParaRPr lang="en-US" sz="1400" b="1" kern="1200">
            <a:solidFill>
              <a:schemeClr val="tx1"/>
            </a:solidFill>
          </a:endParaRPr>
        </a:p>
      </dsp:txBody>
      <dsp:txXfrm>
        <a:off x="8118891" y="2448217"/>
        <a:ext cx="2948340" cy="176900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F82B91-C770-4B74-B15B-5AEF485D55C5}">
      <dsp:nvSpPr>
        <dsp:cNvPr id="0" name=""/>
        <dsp:cNvSpPr/>
      </dsp:nvSpPr>
      <dsp:spPr>
        <a:xfrm>
          <a:off x="3122911" y="656360"/>
          <a:ext cx="50709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7095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63017" y="699392"/>
        <a:ext cx="26884" cy="5376"/>
      </dsp:txXfrm>
    </dsp:sp>
    <dsp:sp modelId="{AC4602CD-DE4A-4853-B5BD-23D2E2C6D235}">
      <dsp:nvSpPr>
        <dsp:cNvPr id="0" name=""/>
        <dsp:cNvSpPr/>
      </dsp:nvSpPr>
      <dsp:spPr>
        <a:xfrm>
          <a:off x="786904" y="738"/>
          <a:ext cx="2337807" cy="140268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555" tIns="120245" rIns="114555" bIns="120245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Aptos Display" panose="02110004020202020204"/>
            </a:rPr>
            <a:t>STEP 1 EARLY IDENTIFICATION</a:t>
          </a:r>
          <a:endParaRPr lang="en-US" sz="2100" kern="1200"/>
        </a:p>
      </dsp:txBody>
      <dsp:txXfrm>
        <a:off x="786904" y="738"/>
        <a:ext cx="2337807" cy="1402684"/>
      </dsp:txXfrm>
    </dsp:sp>
    <dsp:sp modelId="{C9E4F33D-378F-4D37-8DDF-E7DE67CEDFA8}">
      <dsp:nvSpPr>
        <dsp:cNvPr id="0" name=""/>
        <dsp:cNvSpPr/>
      </dsp:nvSpPr>
      <dsp:spPr>
        <a:xfrm>
          <a:off x="5998414" y="656360"/>
          <a:ext cx="50709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7095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238520" y="699392"/>
        <a:ext cx="26884" cy="5376"/>
      </dsp:txXfrm>
    </dsp:sp>
    <dsp:sp modelId="{0BB59ECA-9C2B-40C4-86B7-3195BAB0931B}">
      <dsp:nvSpPr>
        <dsp:cNvPr id="0" name=""/>
        <dsp:cNvSpPr/>
      </dsp:nvSpPr>
      <dsp:spPr>
        <a:xfrm>
          <a:off x="3662407" y="738"/>
          <a:ext cx="2337807" cy="140268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555" tIns="120245" rIns="114555" bIns="120245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Aptos Display" panose="02110004020202020204"/>
            </a:rPr>
            <a:t>STEP 2 HOLISTIC ASSESSMENT</a:t>
          </a:r>
          <a:endParaRPr lang="en-US" sz="2100" kern="1200"/>
        </a:p>
      </dsp:txBody>
      <dsp:txXfrm>
        <a:off x="3662407" y="738"/>
        <a:ext cx="2337807" cy="1402684"/>
      </dsp:txXfrm>
    </dsp:sp>
    <dsp:sp modelId="{AB065FAE-A49B-4BD2-AF2E-246E25EC55C1}">
      <dsp:nvSpPr>
        <dsp:cNvPr id="0" name=""/>
        <dsp:cNvSpPr/>
      </dsp:nvSpPr>
      <dsp:spPr>
        <a:xfrm>
          <a:off x="1955808" y="1401622"/>
          <a:ext cx="5751005" cy="507095"/>
        </a:xfrm>
        <a:custGeom>
          <a:avLst/>
          <a:gdLst/>
          <a:ahLst/>
          <a:cxnLst/>
          <a:rect l="0" t="0" r="0" b="0"/>
          <a:pathLst>
            <a:path>
              <a:moveTo>
                <a:pt x="5751005" y="0"/>
              </a:moveTo>
              <a:lnTo>
                <a:pt x="5751005" y="270647"/>
              </a:lnTo>
              <a:lnTo>
                <a:pt x="0" y="270647"/>
              </a:lnTo>
              <a:lnTo>
                <a:pt x="0" y="507095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86908" y="1652482"/>
        <a:ext cx="288804" cy="5376"/>
      </dsp:txXfrm>
    </dsp:sp>
    <dsp:sp modelId="{29AD4041-D4EB-4A1F-AEF5-214FFBBC0D6D}">
      <dsp:nvSpPr>
        <dsp:cNvPr id="0" name=""/>
        <dsp:cNvSpPr/>
      </dsp:nvSpPr>
      <dsp:spPr>
        <a:xfrm>
          <a:off x="6537910" y="738"/>
          <a:ext cx="2337807" cy="140268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555" tIns="120245" rIns="114555" bIns="120245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Aptos Display" panose="02110004020202020204"/>
            </a:rPr>
            <a:t>STEP 3 RISK MANAGEMENT</a:t>
          </a:r>
          <a:endParaRPr lang="en-US" sz="2100" kern="1200"/>
        </a:p>
      </dsp:txBody>
      <dsp:txXfrm>
        <a:off x="6537910" y="738"/>
        <a:ext cx="2337807" cy="1402684"/>
      </dsp:txXfrm>
    </dsp:sp>
    <dsp:sp modelId="{76155FA2-3C76-4BEE-A16F-5BD57B804970}">
      <dsp:nvSpPr>
        <dsp:cNvPr id="0" name=""/>
        <dsp:cNvSpPr/>
      </dsp:nvSpPr>
      <dsp:spPr>
        <a:xfrm>
          <a:off x="3122911" y="2596740"/>
          <a:ext cx="50709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7095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63017" y="2639772"/>
        <a:ext cx="26884" cy="5376"/>
      </dsp:txXfrm>
    </dsp:sp>
    <dsp:sp modelId="{A7B8B3EC-7D53-43BE-A9FD-94CDD33D6DEB}">
      <dsp:nvSpPr>
        <dsp:cNvPr id="0" name=""/>
        <dsp:cNvSpPr/>
      </dsp:nvSpPr>
      <dsp:spPr>
        <a:xfrm>
          <a:off x="786904" y="1941118"/>
          <a:ext cx="2337807" cy="140268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555" tIns="120245" rIns="114555" bIns="120245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Aptos Display" panose="02110004020202020204"/>
            </a:rPr>
            <a:t>STEP 4 CONSENT &amp; CONFIDENTIALITY</a:t>
          </a:r>
          <a:endParaRPr lang="en-US" sz="2100" kern="1200"/>
        </a:p>
      </dsp:txBody>
      <dsp:txXfrm>
        <a:off x="786904" y="1941118"/>
        <a:ext cx="2337807" cy="1402684"/>
      </dsp:txXfrm>
    </dsp:sp>
    <dsp:sp modelId="{D7EA2019-C0E9-4902-8E0E-1417E5B868A4}">
      <dsp:nvSpPr>
        <dsp:cNvPr id="0" name=""/>
        <dsp:cNvSpPr/>
      </dsp:nvSpPr>
      <dsp:spPr>
        <a:xfrm>
          <a:off x="5998414" y="2596740"/>
          <a:ext cx="50709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7095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238520" y="2639772"/>
        <a:ext cx="26884" cy="5376"/>
      </dsp:txXfrm>
    </dsp:sp>
    <dsp:sp modelId="{276FF3AC-E3ED-42B0-87CC-259480C6B7A2}">
      <dsp:nvSpPr>
        <dsp:cNvPr id="0" name=""/>
        <dsp:cNvSpPr/>
      </dsp:nvSpPr>
      <dsp:spPr>
        <a:xfrm>
          <a:off x="3662407" y="1941118"/>
          <a:ext cx="2337807" cy="140268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555" tIns="120245" rIns="114555" bIns="120245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Aptos Display" panose="02110004020202020204"/>
            </a:rPr>
            <a:t>STEP 5 PROFESSIONAL COMMUNICATION</a:t>
          </a:r>
          <a:endParaRPr lang="en-US" sz="2100" kern="1200"/>
        </a:p>
      </dsp:txBody>
      <dsp:txXfrm>
        <a:off x="3662407" y="1941118"/>
        <a:ext cx="2337807" cy="1402684"/>
      </dsp:txXfrm>
    </dsp:sp>
    <dsp:sp modelId="{EEF639FF-6C20-458C-B2FB-5A79C8A86CAB}">
      <dsp:nvSpPr>
        <dsp:cNvPr id="0" name=""/>
        <dsp:cNvSpPr/>
      </dsp:nvSpPr>
      <dsp:spPr>
        <a:xfrm>
          <a:off x="6537910" y="1941118"/>
          <a:ext cx="2337807" cy="140268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555" tIns="120245" rIns="114555" bIns="120245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latin typeface="Aptos Display" panose="02110004020202020204"/>
            </a:rPr>
            <a:t>STEP 6 MULTI AGENCY SAFEGAUDING</a:t>
          </a:r>
        </a:p>
      </dsp:txBody>
      <dsp:txXfrm>
        <a:off x="6537910" y="1941118"/>
        <a:ext cx="2337807" cy="14026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ed.ac.uk/ectu_ehe/2021/03/22/challenges-of-health-economics-in-palliative-care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gislation.gov.uk/ukpga/2025/33" TargetMode="External"/><Relationship Id="rId3" Type="http://schemas.openxmlformats.org/officeDocument/2006/relationships/hyperlink" Target="https://thechildpsychologyservice.co.uk/theory-article/attachment-theory/" TargetMode="External"/><Relationship Id="rId7" Type="http://schemas.openxmlformats.org/officeDocument/2006/relationships/hyperlink" Target="http://legislation.gov.uk/" TargetMode="External"/><Relationship Id="rId2" Type="http://schemas.openxmlformats.org/officeDocument/2006/relationships/hyperlink" Target="https://www.childrenscommissioner.gov.uk/resource/childrens-and-young-peoples-mental-health-services-2024-25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07/s10802-023-01141-1" TargetMode="External"/><Relationship Id="rId11" Type="http://schemas.openxmlformats.org/officeDocument/2006/relationships/hyperlink" Target="https://www.nice.org.uk/guidance/ng225/chapter/Rationale-and-impact" TargetMode="External"/><Relationship Id="rId5" Type="http://schemas.openxmlformats.org/officeDocument/2006/relationships/hyperlink" Target="https://www.england.nhs.uk/mental-health/cyp/cyp-community-mental-health-crisis-services-national-implementation-guidance-for-urgent-and-emergency-mental-health-care-for-cyp/" TargetMode="External"/><Relationship Id="rId10" Type="http://schemas.openxmlformats.org/officeDocument/2006/relationships/hyperlink" Target="http://www.nice.org.uk/" TargetMode="External"/><Relationship Id="rId4" Type="http://schemas.openxmlformats.org/officeDocument/2006/relationships/hyperlink" Target="http://england.nhs.uk/" TargetMode="External"/><Relationship Id="rId9" Type="http://schemas.openxmlformats.org/officeDocument/2006/relationships/hyperlink" Target="https://digital.nhs.uk/data-and-information/publications/statistical/mental-health-of-children-and-young-people-in-england/2023-wave-4-follow-up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ps.org.uk/" TargetMode="External"/><Relationship Id="rId2" Type="http://schemas.openxmlformats.org/officeDocument/2006/relationships/hyperlink" Target="https://doi.org/10.1177/25161032261469698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ps.org.uk/psychologist/looking-back-making-and-breaking-attachment-theor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F05ACD0-FF4A-4F8F-B5C5-6A4EBD0D1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C9AFA28-B5ED-4346-9AF7-68A157F16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72608" y="1380564"/>
            <a:ext cx="4561369" cy="2346229"/>
          </a:xfrm>
        </p:spPr>
        <p:txBody>
          <a:bodyPr anchor="b">
            <a:normAutofit/>
          </a:bodyPr>
          <a:lstStyle/>
          <a:p>
            <a:r>
              <a:rPr lang="en-US" sz="3200">
                <a:solidFill>
                  <a:srgbClr val="595959"/>
                </a:solidFill>
              </a:rPr>
              <a:t>MENTAL HEALTH CRISIS CARE – FOR CHILDREN AND YOUNG PEOPLE IN ENGLAND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2608" y="4061345"/>
            <a:ext cx="4561369" cy="14160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300">
                <a:solidFill>
                  <a:srgbClr val="595959"/>
                </a:solidFill>
              </a:rPr>
              <a:t>STUDENT NAME: AMBREEN IRAM</a:t>
            </a:r>
          </a:p>
          <a:p>
            <a:r>
              <a:rPr lang="en-US" sz="1300">
                <a:solidFill>
                  <a:srgbClr val="595959"/>
                </a:solidFill>
              </a:rPr>
              <a:t>STUDENT NUMBER: 2320437</a:t>
            </a:r>
          </a:p>
          <a:p>
            <a:r>
              <a:rPr lang="en-US" sz="1300">
                <a:solidFill>
                  <a:srgbClr val="595959"/>
                </a:solidFill>
              </a:rPr>
              <a:t>LECTURER'S NAME:</a:t>
            </a:r>
            <a:r>
              <a:rPr lang="en-US" sz="1300">
                <a:solidFill>
                  <a:srgbClr val="595959"/>
                </a:solidFill>
                <a:latin typeface="Aptos" panose="02110004020202020204"/>
                <a:ea typeface="Source Sans Pro"/>
              </a:rPr>
              <a:t> </a:t>
            </a:r>
            <a:r>
              <a:rPr lang="en-US" sz="1300">
                <a:solidFill>
                  <a:srgbClr val="595959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Olufemi Oluranti</a:t>
            </a:r>
          </a:p>
          <a:p>
            <a:r>
              <a:rPr lang="en-US" sz="1300">
                <a:solidFill>
                  <a:srgbClr val="595959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MODULE NAME AND CODE: HEALTH, WELLBEING AND SUSTAINABILITY DEVELOPMENT BMHP6030</a:t>
            </a:r>
          </a:p>
          <a:p>
            <a:endParaRPr lang="en-US" sz="1300">
              <a:solidFill>
                <a:srgbClr val="595959"/>
              </a:solidFill>
              <a:highlight>
                <a:srgbClr val="FFFFFF"/>
              </a:highlight>
              <a:latin typeface="Source Sans Pro"/>
              <a:ea typeface="Source Sans Pro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F0D51A7-0866-E169-B6C2-C84052D1E7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0935" y="1404602"/>
            <a:ext cx="4018430" cy="4048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37C563-6CE9-3D7B-D6C5-A9A14085B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BACKGROUND &amp; PREVALVANCE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5FA6E0-A03C-24D0-376E-B3BD353891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800" b="1"/>
              <a:t>Overview of Mental Health Disorders and How Common They Are</a:t>
            </a:r>
            <a:endParaRPr lang="en-US"/>
          </a:p>
          <a:p>
            <a:pPr>
              <a:buFont typeface=""/>
              <a:buChar char="•"/>
            </a:pPr>
            <a:r>
              <a:rPr lang="en-US" sz="1800"/>
              <a:t>In 2023, about 20% of children aged 8 to 16 in England were likely to have a mental health disorder.</a:t>
            </a:r>
          </a:p>
          <a:p>
            <a:pPr>
              <a:buFont typeface=""/>
              <a:buChar char="•"/>
            </a:pPr>
            <a:r>
              <a:rPr lang="en-US" sz="1800"/>
              <a:t>For young people aged 17 to 19, the rate was about 23%.</a:t>
            </a:r>
          </a:p>
          <a:p>
            <a:pPr>
              <a:buFont typeface=""/>
              <a:buChar char="•"/>
            </a:pPr>
            <a:r>
              <a:rPr lang="en-US" sz="1800"/>
              <a:t>These numbers have risen since 2017, when rates were 12.5% and 10.1% for these age groups.</a:t>
            </a:r>
          </a:p>
          <a:p>
            <a:pPr>
              <a:buFont typeface=""/>
              <a:buChar char="•"/>
            </a:pPr>
            <a:r>
              <a:rPr lang="en-US" sz="1800"/>
              <a:t>Rates stayed high in 2023 and changed little from 2022.</a:t>
            </a:r>
          </a:p>
          <a:p>
            <a:pPr>
              <a:buFont typeface=""/>
              <a:buChar char="•"/>
            </a:pPr>
            <a:r>
              <a:rPr lang="en-US" sz="1800"/>
              <a:t>These results show that it is urgent to make mental health support easier to access for children and teenagers.(NHS England Digital, 2023)</a:t>
            </a:r>
          </a:p>
        </p:txBody>
      </p:sp>
    </p:spTree>
    <p:extLst>
      <p:ext uri="{BB962C8B-B14F-4D97-AF65-F5344CB8AC3E}">
        <p14:creationId xmlns:p14="http://schemas.microsoft.com/office/powerpoint/2010/main" val="42715756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742CB2-1EBA-DE1C-EFC1-7B651A0FF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4600" b="1">
                <a:highlight>
                  <a:srgbClr val="F5F5F5"/>
                </a:highlight>
                <a:latin typeface="Aptos"/>
              </a:rPr>
              <a:t>Overview of Mental Health Crises in Children and Young People</a:t>
            </a:r>
            <a:endParaRPr lang="en-US" sz="4600"/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0E0BB6-975A-185B-C181-4D36FE00F4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  <a:buChar char="•"/>
            </a:pPr>
            <a:r>
              <a:rPr lang="en-US" sz="1900">
                <a:ea typeface="+mn-lt"/>
                <a:cs typeface="+mn-lt"/>
              </a:rPr>
              <a:t>A mental health crisis is characterized by severe emotional or psychological distress that necessitates immediate intervention and support.</a:t>
            </a:r>
            <a:endParaRPr lang="en-US" sz="1900"/>
          </a:p>
          <a:p>
            <a:pPr>
              <a:buFont typeface="Arial"/>
              <a:buChar char="•"/>
            </a:pPr>
            <a:r>
              <a:rPr lang="en-US" sz="1900">
                <a:ea typeface="+mn-lt"/>
                <a:cs typeface="+mn-lt"/>
              </a:rPr>
              <a:t>Warning signs include overwhelming anxiety, agitation, hopelessness, or sudden changes in behaviour.</a:t>
            </a:r>
            <a:endParaRPr lang="en-US" sz="1900"/>
          </a:p>
          <a:p>
            <a:pPr>
              <a:buFont typeface="Arial"/>
              <a:buChar char="•"/>
            </a:pPr>
            <a:r>
              <a:rPr lang="en-US" sz="1900">
                <a:ea typeface="+mn-lt"/>
                <a:cs typeface="+mn-lt"/>
              </a:rPr>
              <a:t>Young people experiencing a mental health crisis may present with suicidal thoughts, self-harming behaviors, or challenges in maintaining personal safety.</a:t>
            </a:r>
            <a:endParaRPr lang="en-US" sz="1900"/>
          </a:p>
          <a:p>
            <a:pPr>
              <a:buFont typeface="Arial"/>
              <a:buChar char="•"/>
            </a:pPr>
            <a:r>
              <a:rPr lang="en-US" sz="1900">
                <a:ea typeface="+mn-lt"/>
                <a:cs typeface="+mn-lt"/>
              </a:rPr>
              <a:t>Mental health crises significantly impact daily functioning, interpersonal relationships, and overall emotional wellbeing.</a:t>
            </a:r>
            <a:endParaRPr lang="en-US" sz="1900"/>
          </a:p>
          <a:p>
            <a:pPr>
              <a:buFont typeface="Arial"/>
              <a:buChar char="•"/>
            </a:pPr>
            <a:r>
              <a:rPr lang="en-US" sz="1900">
                <a:ea typeface="+mn-lt"/>
                <a:cs typeface="+mn-lt"/>
              </a:rPr>
              <a:t>Early recognition and prompt, individualised assessment are essential for determining appropriate support strategies.(NHS England, 2024; NICE, 2022)</a:t>
            </a:r>
            <a:endParaRPr lang="en-US" sz="1900"/>
          </a:p>
          <a:p>
            <a:pPr marL="0" indent="0">
              <a:buNone/>
            </a:pPr>
            <a:endParaRPr lang="en-US" sz="19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5575C4A-AA6D-D9AB-DB2F-F3F5F305B6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266" r="21518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75068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2FB9622F-A8C8-1DA5-C533-88AD98B42BD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9253" r="9085" b="401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A9E527-09BE-C480-0481-499EFF3938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highlight>
                  <a:srgbClr val="F5F5F5"/>
                </a:highlight>
                <a:latin typeface="Aptos"/>
              </a:rPr>
              <a:t>What Contributes to Mental Health Crises</a:t>
            </a:r>
            <a:endParaRPr lang="en-US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C6C07B9-5DD4-EA4E-55A2-8B3CE6BB99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732554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172701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031858-78B9-B8F6-95F2-2BD54D1A4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US" sz="2800" b="1">
                <a:latin typeface="Aptos"/>
              </a:rPr>
              <a:t>The Role of Child and Adolescent Mental Health Services (CAMHS) in Mental Health Crisis Care</a:t>
            </a:r>
            <a:endParaRPr lang="en-US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E53F50-B61E-7056-ED2C-72691E4FFE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3" y="2405894"/>
            <a:ext cx="5315189" cy="353508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Child and Adolescent Mental Health Services (CAMHS) provide specialist mental health assessment and support for children and young people.</a:t>
            </a:r>
            <a:endParaRPr lang="en-US" sz="1400"/>
          </a:p>
          <a:p>
            <a:pPr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CAMHS identify psychological, emotional, and social needs using comprehensive, holistic assessments.</a:t>
            </a:r>
            <a:endParaRPr lang="en-US" sz="1400"/>
          </a:p>
          <a:p>
            <a:pPr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CAMHS multidisciplinary teams include psychiatrists, mental health nurses, psychologists, and other relevant professionals.</a:t>
            </a:r>
            <a:endParaRPr lang="en-US" sz="1400"/>
          </a:p>
          <a:p>
            <a:pPr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CAMHS develop individualised care plans person centered to the specific needs identified during assessment.</a:t>
            </a:r>
            <a:endParaRPr lang="en-US" sz="1400"/>
          </a:p>
          <a:p>
            <a:pPr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CAMHS involve young people and their families in treatment decisions when appropriate.</a:t>
            </a:r>
            <a:endParaRPr lang="en-US" sz="1400"/>
          </a:p>
          <a:p>
            <a:pPr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CAMHS collaborate with schools, social services, and community healthcare experts to ensure coordinated care. (NHS England, 2024)</a:t>
            </a:r>
            <a:endParaRPr lang="en-US" sz="1400"/>
          </a:p>
          <a:p>
            <a:pPr marL="0" indent="0">
              <a:buNone/>
            </a:pPr>
            <a:endParaRPr lang="en-US" sz="14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FFBFA8-DEA3-AFF3-46B4-CD03D6EE63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75967" y="2021753"/>
            <a:ext cx="4170530" cy="2846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01430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FD9D3-F01D-645B-6E20-DA4F721488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228600" indent="-228600">
              <a:spcBef>
                <a:spcPts val="1000"/>
              </a:spcBef>
            </a:pPr>
            <a:r>
              <a:rPr lang="en-US" sz="2400" b="1">
                <a:latin typeface="Aptos"/>
              </a:rPr>
              <a:t>Mental Health Crisis Care Pathways in England</a:t>
            </a:r>
            <a:endParaRPr lang="en-US" sz="240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0C9E92EA-5AA1-C44C-0181-1B878EFDF22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30340138"/>
              </p:ext>
            </p:extLst>
          </p:nvPr>
        </p:nvGraphicFramePr>
        <p:xfrm>
          <a:off x="-143772" y="1442049"/>
          <a:ext cx="11933205" cy="42183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056418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40000" b="-4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E09E3-9872-1199-D8B2-5B240BDF5D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4597747" cy="161620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b="1" kern="1200">
                <a:solidFill>
                  <a:schemeClr val="tx1"/>
                </a:solidFill>
                <a:highlight>
                  <a:srgbClr val="F5F5F5"/>
                </a:highlight>
                <a:latin typeface="+mj-lt"/>
                <a:ea typeface="+mj-ea"/>
                <a:cs typeface="+mj-cs"/>
              </a:rPr>
              <a:t>Challenges in Accessing Mental Health Services</a:t>
            </a:r>
            <a:endParaRPr lang="en-US" sz="32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18CD9F-2083-E674-F3EC-DE90D6441925}"/>
              </a:ext>
            </a:extLst>
          </p:cNvPr>
          <p:cNvSpPr txBox="1"/>
          <p:nvPr/>
        </p:nvSpPr>
        <p:spPr>
          <a:xfrm>
            <a:off x="157826" y="2533476"/>
            <a:ext cx="5316613" cy="34478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highlight>
                  <a:srgbClr val="F5F5F5"/>
                </a:highlight>
              </a:rPr>
              <a:t>In 2024 and 2025, 1,048,965 children in England were actively referred to mental health services.</a:t>
            </a: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highlight>
                  <a:srgbClr val="F5F5F5"/>
                </a:highlight>
              </a:rPr>
              <a:t>By March 2025, 35% of these children were still waiting to receive treatment.</a:t>
            </a: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highlight>
                  <a:srgbClr val="F5F5F5"/>
                </a:highlight>
              </a:rPr>
              <a:t>More than 60,000 children had been waiting for treatment for over two years.</a:t>
            </a: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highlight>
                  <a:srgbClr val="F5F5F5"/>
                </a:highlight>
              </a:rPr>
              <a:t>Children still waiting for support had waited an average of 224 days.</a:t>
            </a: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highlight>
                  <a:srgbClr val="F5F5F5"/>
                </a:highlight>
              </a:rPr>
              <a:t>Even as more children received treatment, the overall waiting list kept growing. (Children's Commissioner for England, 2026)</a:t>
            </a: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1">
              <a:highlight>
                <a:srgbClr val="F5F5F5"/>
              </a:highlight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FD67D68-9B83-C338-8342-3348D8F2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E397F34-6B84-0D3B-0F29-B1D134B3B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BD98075-BFC1-BE9C-7FB7-23FE55E43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9FE80A8-FCCA-9484-B78E-9E8740C7B9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0322500"/>
              </p:ext>
            </p:extLst>
          </p:nvPr>
        </p:nvGraphicFramePr>
        <p:xfrm>
          <a:off x="6096001" y="2083812"/>
          <a:ext cx="5319063" cy="2615296"/>
        </p:xfrm>
        <a:graphic>
          <a:graphicData uri="http://schemas.openxmlformats.org/drawingml/2006/table">
            <a:tbl>
              <a:tblPr firstRow="1" bandRow="1">
                <a:solidFill>
                  <a:schemeClr val="tx1">
                    <a:lumMod val="75000"/>
                    <a:lumOff val="25000"/>
                  </a:schemeClr>
                </a:solidFill>
                <a:tableStyleId>{5C22544A-7EE6-4342-B048-85BDC9FD1C3A}</a:tableStyleId>
              </a:tblPr>
              <a:tblGrid>
                <a:gridCol w="1863175">
                  <a:extLst>
                    <a:ext uri="{9D8B030D-6E8A-4147-A177-3AD203B41FA5}">
                      <a16:colId xmlns:a16="http://schemas.microsoft.com/office/drawing/2014/main" val="307554547"/>
                    </a:ext>
                  </a:extLst>
                </a:gridCol>
                <a:gridCol w="3455888">
                  <a:extLst>
                    <a:ext uri="{9D8B030D-6E8A-4147-A177-3AD203B41FA5}">
                      <a16:colId xmlns:a16="http://schemas.microsoft.com/office/drawing/2014/main" val="1688311315"/>
                    </a:ext>
                  </a:extLst>
                </a:gridCol>
              </a:tblGrid>
              <a:tr h="869032">
                <a:tc>
                  <a:txBody>
                    <a:bodyPr/>
                    <a:lstStyle/>
                    <a:p>
                      <a:r>
                        <a:rPr lang="en-US" sz="1900" b="0" cap="none" spc="0">
                          <a:solidFill>
                            <a:schemeClr val="bg1"/>
                          </a:solidFill>
                        </a:rPr>
                        <a:t>REPORTING YEAR</a:t>
                      </a:r>
                    </a:p>
                  </a:txBody>
                  <a:tcPr marL="159869" marR="122976" marT="122976" marB="122976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900" b="0" cap="none" spc="0">
                          <a:solidFill>
                            <a:schemeClr val="bg1"/>
                          </a:solidFill>
                        </a:rPr>
                        <a:t>CHILDREN STILL WAITING FOR TREATMENT</a:t>
                      </a:r>
                    </a:p>
                  </a:txBody>
                  <a:tcPr marL="159869" marR="122976" marT="122976" marB="122976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63195922"/>
                  </a:ext>
                </a:extLst>
              </a:tr>
              <a:tr h="582088">
                <a:tc>
                  <a:txBody>
                    <a:bodyPr/>
                    <a:lstStyle/>
                    <a:p>
                      <a:r>
                        <a:rPr lang="en-US" sz="1900" cap="none" spc="0">
                          <a:solidFill>
                            <a:schemeClr val="bg1"/>
                          </a:solidFill>
                        </a:rPr>
                        <a:t>2022 - 2023</a:t>
                      </a:r>
                    </a:p>
                  </a:txBody>
                  <a:tcPr marL="159869" marR="122976" marT="122976" marB="122976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900" cap="none" spc="0">
                          <a:solidFill>
                            <a:schemeClr val="bg1"/>
                          </a:solidFill>
                        </a:rPr>
                        <a:t>29%</a:t>
                      </a:r>
                    </a:p>
                  </a:txBody>
                  <a:tcPr marL="159869" marR="122976" marT="122976" marB="122976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519900"/>
                  </a:ext>
                </a:extLst>
              </a:tr>
              <a:tr h="582088">
                <a:tc>
                  <a:txBody>
                    <a:bodyPr/>
                    <a:lstStyle/>
                    <a:p>
                      <a:r>
                        <a:rPr lang="en-US" sz="1900" cap="none" spc="0">
                          <a:solidFill>
                            <a:schemeClr val="bg1"/>
                          </a:solidFill>
                        </a:rPr>
                        <a:t>2023 - 2024</a:t>
                      </a:r>
                    </a:p>
                  </a:txBody>
                  <a:tcPr marL="159869" marR="122976" marT="122976" marB="122976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900" cap="none" spc="0">
                          <a:solidFill>
                            <a:schemeClr val="bg1"/>
                          </a:solidFill>
                        </a:rPr>
                        <a:t>33%</a:t>
                      </a:r>
                    </a:p>
                  </a:txBody>
                  <a:tcPr marL="159869" marR="122976" marT="122976" marB="122976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9667212"/>
                  </a:ext>
                </a:extLst>
              </a:tr>
              <a:tr h="582088">
                <a:tc>
                  <a:txBody>
                    <a:bodyPr/>
                    <a:lstStyle/>
                    <a:p>
                      <a:r>
                        <a:rPr lang="en-US" sz="1900" cap="none" spc="0">
                          <a:solidFill>
                            <a:schemeClr val="bg1"/>
                          </a:solidFill>
                        </a:rPr>
                        <a:t>2024 - 2025</a:t>
                      </a:r>
                    </a:p>
                  </a:txBody>
                  <a:tcPr marL="159869" marR="122976" marT="122976" marB="122976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38100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900" cap="none" spc="0">
                          <a:solidFill>
                            <a:schemeClr val="bg1"/>
                          </a:solidFill>
                        </a:rPr>
                        <a:t>35%</a:t>
                      </a:r>
                    </a:p>
                  </a:txBody>
                  <a:tcPr marL="159869" marR="122976" marT="122976" marB="122976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38100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082072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02697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2050" y="65016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11A6DF-A943-8663-E3CB-3B94528E7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79493"/>
            <a:ext cx="5257800" cy="1325563"/>
          </a:xfrm>
        </p:spPr>
        <p:txBody>
          <a:bodyPr>
            <a:normAutofit/>
          </a:bodyPr>
          <a:lstStyle/>
          <a:p>
            <a:r>
              <a:rPr lang="en-US" sz="3700"/>
              <a:t>Health Inequalities in Mental Health Crisis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D19048-4726-E749-8A00-4CB922F453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984443"/>
            <a:ext cx="5257800" cy="419252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1500">
                <a:ea typeface="+mn-lt"/>
                <a:cs typeface="+mn-lt"/>
              </a:rPr>
              <a:t>The Amount of CYPMHS referrals classified as "in crisis" by ethnicity, 2024 to 2025</a:t>
            </a:r>
            <a:endParaRPr lang="en-US" sz="1500"/>
          </a:p>
          <a:p>
            <a:pPr>
              <a:buFont typeface="Arial"/>
              <a:buChar char="•"/>
            </a:pPr>
            <a:r>
              <a:rPr lang="en-US" sz="1500">
                <a:ea typeface="+mn-lt"/>
                <a:cs typeface="+mn-lt"/>
              </a:rPr>
              <a:t>Fewer Black and Asian children are referred to children's mental health services compared to other groups.</a:t>
            </a:r>
            <a:endParaRPr lang="en-US" sz="1500"/>
          </a:p>
          <a:p>
            <a:pPr>
              <a:buFont typeface="Arial"/>
              <a:buChar char="•"/>
            </a:pPr>
            <a:r>
              <a:rPr lang="en-US" sz="1500">
                <a:ea typeface="+mn-lt"/>
                <a:cs typeface="+mn-lt"/>
              </a:rPr>
              <a:t>When Black and Asian children are referred, it is more often for crisis situations.</a:t>
            </a:r>
            <a:endParaRPr lang="en-US" sz="1500"/>
          </a:p>
          <a:p>
            <a:pPr>
              <a:buFont typeface="Arial"/>
              <a:buChar char="•"/>
            </a:pPr>
            <a:r>
              <a:rPr lang="en-US" sz="1500">
                <a:ea typeface="+mn-lt"/>
                <a:cs typeface="+mn-lt"/>
              </a:rPr>
              <a:t>These differences suggest that not all children have the same access to early mental health services.</a:t>
            </a:r>
            <a:endParaRPr lang="en-US" sz="1500"/>
          </a:p>
          <a:p>
            <a:pPr>
              <a:buFont typeface="Arial"/>
              <a:buChar char="•"/>
            </a:pPr>
            <a:r>
              <a:rPr lang="en-US" sz="1500">
                <a:ea typeface="+mn-lt"/>
                <a:cs typeface="+mn-lt"/>
              </a:rPr>
              <a:t>Cultural barriers, stigma, and trouble communicating can affect whether families seek help and stay involved with services.</a:t>
            </a:r>
            <a:endParaRPr lang="en-US" sz="1500"/>
          </a:p>
          <a:p>
            <a:pPr>
              <a:buFont typeface="Arial"/>
              <a:buChar char="•"/>
            </a:pPr>
            <a:r>
              <a:rPr lang="en-US" sz="1500">
                <a:ea typeface="+mn-lt"/>
                <a:cs typeface="+mn-lt"/>
              </a:rPr>
              <a:t>Easily accessible services that respect different cultures can help reduce these inequalities. (Children's Commissioner for England, 2026)</a:t>
            </a:r>
            <a:endParaRPr lang="en-US" sz="1500"/>
          </a:p>
          <a:p>
            <a:pPr>
              <a:buNone/>
            </a:pPr>
            <a:endParaRPr lang="en-US" sz="1500"/>
          </a:p>
          <a:p>
            <a:pPr marL="0" indent="0">
              <a:buNone/>
            </a:pPr>
            <a:endParaRPr lang="en-US" sz="150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601DDED-B805-1A4D-9009-2E39F1040FF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5095485"/>
              </p:ext>
            </p:extLst>
          </p:nvPr>
        </p:nvGraphicFramePr>
        <p:xfrm>
          <a:off x="6541053" y="1614616"/>
          <a:ext cx="4777382" cy="3456064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1975170">
                  <a:extLst>
                    <a:ext uri="{9D8B030D-6E8A-4147-A177-3AD203B41FA5}">
                      <a16:colId xmlns:a16="http://schemas.microsoft.com/office/drawing/2014/main" val="2156388411"/>
                    </a:ext>
                  </a:extLst>
                </a:gridCol>
                <a:gridCol w="2802212">
                  <a:extLst>
                    <a:ext uri="{9D8B030D-6E8A-4147-A177-3AD203B41FA5}">
                      <a16:colId xmlns:a16="http://schemas.microsoft.com/office/drawing/2014/main" val="2097104209"/>
                    </a:ext>
                  </a:extLst>
                </a:gridCol>
              </a:tblGrid>
              <a:tr h="864016">
                <a:tc>
                  <a:txBody>
                    <a:bodyPr/>
                    <a:lstStyle/>
                    <a:p>
                      <a:r>
                        <a:rPr lang="en-US" sz="2300"/>
                        <a:t>ETHNIC GROUP</a:t>
                      </a:r>
                    </a:p>
                  </a:txBody>
                  <a:tcPr marL="116759" marR="116759" marT="58379" marB="58379"/>
                </a:tc>
                <a:tc>
                  <a:txBody>
                    <a:bodyPr/>
                    <a:lstStyle/>
                    <a:p>
                      <a:r>
                        <a:rPr lang="en-US" sz="2300"/>
                        <a:t>CRISIS RELATED REFERRALS</a:t>
                      </a:r>
                    </a:p>
                  </a:txBody>
                  <a:tcPr marL="116759" marR="116759" marT="58379" marB="58379"/>
                </a:tc>
                <a:extLst>
                  <a:ext uri="{0D108BD9-81ED-4DB2-BD59-A6C34878D82A}">
                    <a16:rowId xmlns:a16="http://schemas.microsoft.com/office/drawing/2014/main" val="1638564042"/>
                  </a:ext>
                </a:extLst>
              </a:tr>
              <a:tr h="864016">
                <a:tc>
                  <a:txBody>
                    <a:bodyPr/>
                    <a:lstStyle/>
                    <a:p>
                      <a:r>
                        <a:rPr lang="en-US" sz="2300"/>
                        <a:t>BLACK CHILDREN </a:t>
                      </a:r>
                    </a:p>
                  </a:txBody>
                  <a:tcPr marL="116759" marR="116759" marT="58379" marB="58379"/>
                </a:tc>
                <a:tc>
                  <a:txBody>
                    <a:bodyPr/>
                    <a:lstStyle/>
                    <a:p>
                      <a:r>
                        <a:rPr lang="en-US" sz="2300"/>
                        <a:t>25%</a:t>
                      </a:r>
                    </a:p>
                  </a:txBody>
                  <a:tcPr marL="116759" marR="116759" marT="58379" marB="58379"/>
                </a:tc>
                <a:extLst>
                  <a:ext uri="{0D108BD9-81ED-4DB2-BD59-A6C34878D82A}">
                    <a16:rowId xmlns:a16="http://schemas.microsoft.com/office/drawing/2014/main" val="1435692946"/>
                  </a:ext>
                </a:extLst>
              </a:tr>
              <a:tr h="864016">
                <a:tc>
                  <a:txBody>
                    <a:bodyPr/>
                    <a:lstStyle/>
                    <a:p>
                      <a:r>
                        <a:rPr lang="en-US" sz="2300"/>
                        <a:t>ASIAN CHILDREN</a:t>
                      </a:r>
                    </a:p>
                  </a:txBody>
                  <a:tcPr marL="116759" marR="116759" marT="58379" marB="58379"/>
                </a:tc>
                <a:tc>
                  <a:txBody>
                    <a:bodyPr/>
                    <a:lstStyle/>
                    <a:p>
                      <a:r>
                        <a:rPr lang="en-US" sz="2300"/>
                        <a:t>16%</a:t>
                      </a:r>
                    </a:p>
                  </a:txBody>
                  <a:tcPr marL="116759" marR="116759" marT="58379" marB="58379"/>
                </a:tc>
                <a:extLst>
                  <a:ext uri="{0D108BD9-81ED-4DB2-BD59-A6C34878D82A}">
                    <a16:rowId xmlns:a16="http://schemas.microsoft.com/office/drawing/2014/main" val="2431233768"/>
                  </a:ext>
                </a:extLst>
              </a:tr>
              <a:tr h="86401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300"/>
                        <a:t>WHITE CHILDREN</a:t>
                      </a:r>
                    </a:p>
                  </a:txBody>
                  <a:tcPr marL="116759" marR="116759" marT="58379" marB="58379"/>
                </a:tc>
                <a:tc>
                  <a:txBody>
                    <a:bodyPr/>
                    <a:lstStyle/>
                    <a:p>
                      <a:r>
                        <a:rPr lang="en-US" sz="2300"/>
                        <a:t>7.4%</a:t>
                      </a:r>
                    </a:p>
                  </a:txBody>
                  <a:tcPr marL="116759" marR="116759" marT="58379" marB="58379"/>
                </a:tc>
                <a:extLst>
                  <a:ext uri="{0D108BD9-81ED-4DB2-BD59-A6C34878D82A}">
                    <a16:rowId xmlns:a16="http://schemas.microsoft.com/office/drawing/2014/main" val="9191204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77371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BA6BBA-EC0A-C4B3-A1A5-056FBBDD6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2800">
                <a:solidFill>
                  <a:srgbClr val="FFFFFF"/>
                </a:solidFill>
              </a:rPr>
              <a:t>LEGISLATION SUPPORTING CHILDREN AND YOUNG ADULTS IN CRISIS CARE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45CCACB-E4BA-7311-BB0C-5D6FA143A9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3977685"/>
              </p:ext>
            </p:extLst>
          </p:nvPr>
        </p:nvGraphicFramePr>
        <p:xfrm>
          <a:off x="715942" y="1713686"/>
          <a:ext cx="10122917" cy="42600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52062">
                  <a:extLst>
                    <a:ext uri="{9D8B030D-6E8A-4147-A177-3AD203B41FA5}">
                      <a16:colId xmlns:a16="http://schemas.microsoft.com/office/drawing/2014/main" val="980320445"/>
                    </a:ext>
                  </a:extLst>
                </a:gridCol>
                <a:gridCol w="3390810">
                  <a:extLst>
                    <a:ext uri="{9D8B030D-6E8A-4147-A177-3AD203B41FA5}">
                      <a16:colId xmlns:a16="http://schemas.microsoft.com/office/drawing/2014/main" val="4254420001"/>
                    </a:ext>
                  </a:extLst>
                </a:gridCol>
                <a:gridCol w="3880045">
                  <a:extLst>
                    <a:ext uri="{9D8B030D-6E8A-4147-A177-3AD203B41FA5}">
                      <a16:colId xmlns:a16="http://schemas.microsoft.com/office/drawing/2014/main" val="3817770847"/>
                    </a:ext>
                  </a:extLst>
                </a:gridCol>
              </a:tblGrid>
              <a:tr h="348303">
                <a:tc>
                  <a:txBody>
                    <a:bodyPr/>
                    <a:lstStyle/>
                    <a:p>
                      <a:r>
                        <a:rPr lang="en-US" sz="1500"/>
                        <a:t>LEGISLATION</a:t>
                      </a:r>
                    </a:p>
                  </a:txBody>
                  <a:tcPr marL="78379" marR="78379" marT="39190" marB="39190"/>
                </a:tc>
                <a:tc>
                  <a:txBody>
                    <a:bodyPr/>
                    <a:lstStyle/>
                    <a:p>
                      <a:r>
                        <a:rPr lang="en-US" sz="1500"/>
                        <a:t>KEY PROVISION</a:t>
                      </a:r>
                    </a:p>
                  </a:txBody>
                  <a:tcPr marL="78379" marR="78379" marT="39190" marB="39190"/>
                </a:tc>
                <a:tc>
                  <a:txBody>
                    <a:bodyPr/>
                    <a:lstStyle/>
                    <a:p>
                      <a:r>
                        <a:rPr lang="en-US" sz="1500"/>
                        <a:t>APPLICATION TO PRACTICE</a:t>
                      </a:r>
                    </a:p>
                  </a:txBody>
                  <a:tcPr marL="78379" marR="78379" marT="39190" marB="39190"/>
                </a:tc>
                <a:extLst>
                  <a:ext uri="{0D108BD9-81ED-4DB2-BD59-A6C34878D82A}">
                    <a16:rowId xmlns:a16="http://schemas.microsoft.com/office/drawing/2014/main" val="2133092977"/>
                  </a:ext>
                </a:extLst>
              </a:tr>
              <a:tr h="589435">
                <a:tc>
                  <a:txBody>
                    <a:bodyPr/>
                    <a:lstStyle/>
                    <a:p>
                      <a:r>
                        <a:rPr lang="en-US" sz="1500"/>
                        <a:t>CHILDREN ACT 1989 SECTION 17</a:t>
                      </a:r>
                    </a:p>
                  </a:txBody>
                  <a:tcPr marL="78379" marR="78379" marT="39190" marB="39190"/>
                </a:tc>
                <a:tc>
                  <a:txBody>
                    <a:bodyPr/>
                    <a:lstStyle/>
                    <a:p>
                      <a:r>
                        <a:rPr lang="en-US" sz="1500"/>
                        <a:t>SUPPORT FOR CHILDREN IN NEED</a:t>
                      </a:r>
                    </a:p>
                  </a:txBody>
                  <a:tcPr marL="78379" marR="78379" marT="39190" marB="39190"/>
                </a:tc>
                <a:tc>
                  <a:txBody>
                    <a:bodyPr/>
                    <a:lstStyle/>
                    <a:p>
                      <a:r>
                        <a:rPr lang="en-US" sz="1500"/>
                        <a:t>PROMOTES CHILDRENS WELLBEING AND ACCESS TO SUPPORT.</a:t>
                      </a:r>
                    </a:p>
                  </a:txBody>
                  <a:tcPr marL="78379" marR="78379" marT="39190" marB="39190"/>
                </a:tc>
                <a:extLst>
                  <a:ext uri="{0D108BD9-81ED-4DB2-BD59-A6C34878D82A}">
                    <a16:rowId xmlns:a16="http://schemas.microsoft.com/office/drawing/2014/main" val="3680102347"/>
                  </a:ext>
                </a:extLst>
              </a:tr>
              <a:tr h="830568">
                <a:tc>
                  <a:txBody>
                    <a:bodyPr/>
                    <a:lstStyle/>
                    <a:p>
                      <a:r>
                        <a:rPr lang="en-US" sz="1500"/>
                        <a:t>CHILDREN ACT 1989 SECTION 47</a:t>
                      </a:r>
                    </a:p>
                  </a:txBody>
                  <a:tcPr marL="78379" marR="78379" marT="39190" marB="39190"/>
                </a:tc>
                <a:tc>
                  <a:txBody>
                    <a:bodyPr/>
                    <a:lstStyle/>
                    <a:p>
                      <a:r>
                        <a:rPr lang="en-US" sz="1500"/>
                        <a:t>PROTECTION FROM SIGNIFICANT HARM</a:t>
                      </a:r>
                    </a:p>
                  </a:txBody>
                  <a:tcPr marL="78379" marR="78379" marT="39190" marB="39190"/>
                </a:tc>
                <a:tc>
                  <a:txBody>
                    <a:bodyPr/>
                    <a:lstStyle/>
                    <a:p>
                      <a:r>
                        <a:rPr lang="en-US" sz="1500"/>
                        <a:t>REQUIRES LOCAL AUTHORITY TO DO ENQUIRIES WERE SIGNIFICANT HARM IS SUSPECTED</a:t>
                      </a:r>
                    </a:p>
                  </a:txBody>
                  <a:tcPr marL="78379" marR="78379" marT="39190" marB="39190"/>
                </a:tc>
                <a:extLst>
                  <a:ext uri="{0D108BD9-81ED-4DB2-BD59-A6C34878D82A}">
                    <a16:rowId xmlns:a16="http://schemas.microsoft.com/office/drawing/2014/main" val="271240564"/>
                  </a:ext>
                </a:extLst>
              </a:tr>
              <a:tr h="830568">
                <a:tc>
                  <a:txBody>
                    <a:bodyPr/>
                    <a:lstStyle/>
                    <a:p>
                      <a:r>
                        <a:rPr lang="en-US" sz="1500"/>
                        <a:t>MENTAL HEALTH ACT 1983</a:t>
                      </a:r>
                    </a:p>
                  </a:txBody>
                  <a:tcPr marL="78379" marR="78379" marT="39190" marB="39190"/>
                </a:tc>
                <a:tc>
                  <a:txBody>
                    <a:bodyPr/>
                    <a:lstStyle/>
                    <a:p>
                      <a:r>
                        <a:rPr lang="en-US" sz="1500"/>
                        <a:t>ASSESSMENT, DETENTION AND TREATMENT SAFEGAURDS </a:t>
                      </a:r>
                    </a:p>
                  </a:txBody>
                  <a:tcPr marL="78379" marR="78379" marT="39190" marB="39190"/>
                </a:tc>
                <a:tc>
                  <a:txBody>
                    <a:bodyPr/>
                    <a:lstStyle/>
                    <a:p>
                      <a:r>
                        <a:rPr lang="en-US" sz="1500"/>
                        <a:t>ENSURE PATIENT RECEIVES MOST IMPORTANT CARE NEEDED WHEN REQUIREMENTS ARE MET</a:t>
                      </a:r>
                    </a:p>
                  </a:txBody>
                  <a:tcPr marL="78379" marR="78379" marT="39190" marB="39190"/>
                </a:tc>
                <a:extLst>
                  <a:ext uri="{0D108BD9-81ED-4DB2-BD59-A6C34878D82A}">
                    <a16:rowId xmlns:a16="http://schemas.microsoft.com/office/drawing/2014/main" val="2193663688"/>
                  </a:ext>
                </a:extLst>
              </a:tr>
              <a:tr h="830568">
                <a:tc>
                  <a:txBody>
                    <a:bodyPr/>
                    <a:lstStyle/>
                    <a:p>
                      <a:r>
                        <a:rPr lang="en-US" sz="1500"/>
                        <a:t>MENTAL HEALTH ACT 2025</a:t>
                      </a:r>
                    </a:p>
                  </a:txBody>
                  <a:tcPr marL="78379" marR="78379" marT="39190" marB="39190"/>
                </a:tc>
                <a:tc>
                  <a:txBody>
                    <a:bodyPr/>
                    <a:lstStyle/>
                    <a:p>
                      <a:r>
                        <a:rPr lang="en-US" sz="1500"/>
                        <a:t>IMPLEMENTS CHANGES TO STREGTHEN SUPPORT FOR PATIENT RIGHTS</a:t>
                      </a:r>
                    </a:p>
                  </a:txBody>
                  <a:tcPr marL="78379" marR="78379" marT="39190" marB="39190"/>
                </a:tc>
                <a:tc>
                  <a:txBody>
                    <a:bodyPr/>
                    <a:lstStyle/>
                    <a:p>
                      <a:r>
                        <a:rPr lang="en-US" sz="1500"/>
                        <a:t>INTRODUCES CHANGE TO SUPPORT CHILDREN OR PERSON IN NEED WITH NOMINATED PERSON ROLE</a:t>
                      </a:r>
                    </a:p>
                  </a:txBody>
                  <a:tcPr marL="78379" marR="78379" marT="39190" marB="39190"/>
                </a:tc>
                <a:extLst>
                  <a:ext uri="{0D108BD9-81ED-4DB2-BD59-A6C34878D82A}">
                    <a16:rowId xmlns:a16="http://schemas.microsoft.com/office/drawing/2014/main" val="295146733"/>
                  </a:ext>
                </a:extLst>
              </a:tr>
              <a:tr h="83056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500"/>
                        <a:t>EQUAILY ACT 2010</a:t>
                      </a:r>
                    </a:p>
                  </a:txBody>
                  <a:tcPr marL="78379" marR="78379" marT="39190" marB="3919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500"/>
                        <a:t>PROTECTION FROM DISCRIMINATION</a:t>
                      </a:r>
                    </a:p>
                  </a:txBody>
                  <a:tcPr marL="78379" marR="78379" marT="39190" marB="3919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500"/>
                        <a:t>SUPPORTS EQUALITY WITH APPLYING SAME RIGHTS TO EVERYONE, INCLUDING DISABLED SERVICE USERS</a:t>
                      </a:r>
                    </a:p>
                  </a:txBody>
                  <a:tcPr marL="78379" marR="78379" marT="39190" marB="39190"/>
                </a:tc>
                <a:extLst>
                  <a:ext uri="{0D108BD9-81ED-4DB2-BD59-A6C34878D82A}">
                    <a16:rowId xmlns:a16="http://schemas.microsoft.com/office/drawing/2014/main" val="3343191322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4CDCCC99-06D5-A069-430C-046B788984DA}"/>
              </a:ext>
            </a:extLst>
          </p:cNvPr>
          <p:cNvSpPr txBox="1"/>
          <p:nvPr/>
        </p:nvSpPr>
        <p:spPr>
          <a:xfrm>
            <a:off x="1015022" y="6142868"/>
            <a:ext cx="560240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SOURCE: LEGISLATION.GOV.UK (2025)</a:t>
            </a:r>
          </a:p>
        </p:txBody>
      </p:sp>
    </p:spTree>
    <p:extLst>
      <p:ext uri="{BB962C8B-B14F-4D97-AF65-F5344CB8AC3E}">
        <p14:creationId xmlns:p14="http://schemas.microsoft.com/office/powerpoint/2010/main" val="11862055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6B6CA2-E911-37DD-226A-817ADF902E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3100">
                <a:solidFill>
                  <a:srgbClr val="FFFFFF"/>
                </a:solidFill>
              </a:rPr>
              <a:t>SAFEGAURDING AND PROFESSIONAL RESPONSIBILITIES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EFB03D5-EB09-C8BA-88A6-A2F539E2D7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3884726"/>
              </p:ext>
            </p:extLst>
          </p:nvPr>
        </p:nvGraphicFramePr>
        <p:xfrm>
          <a:off x="644056" y="2112579"/>
          <a:ext cx="9662622" cy="33445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17" name="TextBox 816">
            <a:extLst>
              <a:ext uri="{FF2B5EF4-FFF2-40B4-BE49-F238E27FC236}">
                <a16:creationId xmlns:a16="http://schemas.microsoft.com/office/drawing/2014/main" id="{6083C64A-345F-D0FC-E5C7-78EDAA138E74}"/>
              </a:ext>
            </a:extLst>
          </p:cNvPr>
          <p:cNvSpPr txBox="1"/>
          <p:nvPr/>
        </p:nvSpPr>
        <p:spPr>
          <a:xfrm>
            <a:off x="935930" y="5773769"/>
            <a:ext cx="369099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SOURCE: NICE (2022)</a:t>
            </a:r>
          </a:p>
        </p:txBody>
      </p:sp>
    </p:spTree>
    <p:extLst>
      <p:ext uri="{BB962C8B-B14F-4D97-AF65-F5344CB8AC3E}">
        <p14:creationId xmlns:p14="http://schemas.microsoft.com/office/powerpoint/2010/main" val="3470705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1A9D7D-6298-8B15-AB39-3BFDD0F115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 b="1" kern="1200">
                <a:solidFill>
                  <a:schemeClr val="tx1"/>
                </a:solidFill>
                <a:highlight>
                  <a:srgbClr val="F5F5F5"/>
                </a:highlight>
                <a:latin typeface="+mj-lt"/>
                <a:ea typeface="+mj-ea"/>
                <a:cs typeface="+mj-cs"/>
              </a:rPr>
              <a:t>John Bowlby's Attachment Theory</a:t>
            </a:r>
            <a:endParaRPr lang="en-US" sz="50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C3A528-2C09-5A66-4295-C68437AF420C}"/>
              </a:ext>
            </a:extLst>
          </p:cNvPr>
          <p:cNvSpPr txBox="1"/>
          <p:nvPr/>
        </p:nvSpPr>
        <p:spPr>
          <a:xfrm>
            <a:off x="1285240" y="2667545"/>
            <a:ext cx="9915116" cy="281477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John Bowlby was a British psychiatrist who developed this theory to explain how children form emotional bonds with their caregivers.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Early relationships help children feel secure, learn to trust others, and cope with stress.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Four Stages of Attachment Development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Pre-attachment (birth to 6 weeks): During this time, infants look for comfort but do not yet prefer one caregiver over another.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Attachment-in-the-making (6 weeks to 6 or 8 months): Infants begin to </a:t>
            </a:r>
            <a:r>
              <a:rPr lang="en-US" dirty="0" err="1"/>
              <a:t>recognise</a:t>
            </a:r>
            <a:r>
              <a:rPr lang="en-US" dirty="0"/>
              <a:t> and prefer familiar caregivers. Clear-cut attachment (6 or 8 months to 18 or 24 months): Children form stronger bonds with their caregivers and may begin to show separation anxiety. A common relationship (from 18 or 24 months onward): Children start to understand separation and build more give-and-take relationships with their caregivers.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(Elliott, 2022; Tizard, 2009; Salmoiraghi and Zarotti, 2025)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/>
          </a:p>
        </p:txBody>
      </p:sp>
    </p:spTree>
    <p:extLst>
      <p:ext uri="{BB962C8B-B14F-4D97-AF65-F5344CB8AC3E}">
        <p14:creationId xmlns:p14="http://schemas.microsoft.com/office/powerpoint/2010/main" val="38755407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F711BC-83DF-65A7-A848-14C401C8BE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98" y="1952889"/>
            <a:ext cx="3175239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rgbClr val="FFFFFF"/>
                </a:solidFill>
              </a:rPr>
              <a:t>ATTACHMENT THEORY </a:t>
            </a:r>
            <a:endParaRPr lang="en-US" sz="36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9575B17-0DDA-E344-AA72-90C2D0210C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59867" y="643466"/>
            <a:ext cx="5415598" cy="556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97227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D0EB7B6-646D-3069-7AEE-196497A9EB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CASE STUDY – ALEX EXPERIENCES MENTAL HEALTH CRISIS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535F3-5793-FBAF-2806-CC1B1BEAD1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 fontScale="92500"/>
          </a:bodyPr>
          <a:lstStyle/>
          <a:p>
            <a:pPr>
              <a:buNone/>
            </a:pPr>
            <a:r>
              <a:rPr lang="en-US" sz="1700" b="1">
                <a:solidFill>
                  <a:schemeClr val="tx2"/>
                </a:solidFill>
                <a:ea typeface="+mn-lt"/>
                <a:cs typeface="+mn-lt"/>
              </a:rPr>
              <a:t>Alex is a 15-year-old high school student.</a:t>
            </a:r>
            <a:endParaRPr lang="en-US" sz="1700">
              <a:solidFill>
                <a:schemeClr val="tx2"/>
              </a:solidFill>
            </a:endParaRPr>
          </a:p>
          <a:p>
            <a:pPr>
              <a:buFont typeface="Arial"/>
              <a:buChar char="•"/>
            </a:pPr>
            <a:r>
              <a:rPr lang="en-US" sz="1700">
                <a:solidFill>
                  <a:schemeClr val="tx2"/>
                </a:solidFill>
                <a:ea typeface="+mn-lt"/>
                <a:cs typeface="+mn-lt"/>
              </a:rPr>
              <a:t>Alex has gone through parental separation and has found it hard to maintain stable family relationships.</a:t>
            </a:r>
            <a:endParaRPr lang="en-US" sz="1700">
              <a:solidFill>
                <a:schemeClr val="tx2"/>
              </a:solidFill>
            </a:endParaRPr>
          </a:p>
          <a:p>
            <a:pPr>
              <a:buFont typeface="Arial"/>
              <a:buChar char="•"/>
            </a:pPr>
            <a:r>
              <a:rPr lang="en-US" sz="1700">
                <a:solidFill>
                  <a:schemeClr val="tx2"/>
                </a:solidFill>
                <a:ea typeface="+mn-lt"/>
                <a:cs typeface="+mn-lt"/>
              </a:rPr>
              <a:t>Ongoing bullying at school has led Alex to withdraw socially and feel less confident.</a:t>
            </a:r>
            <a:endParaRPr lang="en-US" sz="1700">
              <a:solidFill>
                <a:schemeClr val="tx2"/>
              </a:solidFill>
            </a:endParaRPr>
          </a:p>
          <a:p>
            <a:pPr>
              <a:buFont typeface="Arial"/>
              <a:buChar char="•"/>
            </a:pPr>
            <a:r>
              <a:rPr lang="en-US" sz="1700">
                <a:solidFill>
                  <a:schemeClr val="tx2"/>
                </a:solidFill>
                <a:ea typeface="+mn-lt"/>
                <a:cs typeface="+mn-lt"/>
              </a:rPr>
              <a:t>Alex feels low, anxious, has trouble sleeping, and is becoming more isolated.</a:t>
            </a:r>
            <a:endParaRPr lang="en-US" sz="1700">
              <a:solidFill>
                <a:schemeClr val="tx2"/>
              </a:solidFill>
            </a:endParaRPr>
          </a:p>
          <a:p>
            <a:pPr>
              <a:buFont typeface="Arial"/>
              <a:buChar char="•"/>
            </a:pPr>
            <a:r>
              <a:rPr lang="en-US" sz="1700">
                <a:solidFill>
                  <a:schemeClr val="tx2"/>
                </a:solidFill>
                <a:ea typeface="+mn-lt"/>
                <a:cs typeface="+mn-lt"/>
              </a:rPr>
              <a:t>Alex tells a trusted teacher about having thoughts of self-harm.</a:t>
            </a:r>
            <a:endParaRPr lang="en-US" sz="1700">
              <a:solidFill>
                <a:schemeClr val="tx2"/>
              </a:solidFill>
            </a:endParaRPr>
          </a:p>
          <a:p>
            <a:pPr>
              <a:buFont typeface="Arial"/>
              <a:buChar char="•"/>
            </a:pPr>
            <a:r>
              <a:rPr lang="en-US" sz="1700">
                <a:solidFill>
                  <a:schemeClr val="tx2"/>
                </a:solidFill>
                <a:ea typeface="+mn-lt"/>
                <a:cs typeface="+mn-lt"/>
              </a:rPr>
              <a:t>The school's safeguarding lead quickly contacts local mental health crisis services for help. Alex needs a full assessment, emotional support, and coordinated support from both caregivers and professionals. </a:t>
            </a:r>
            <a:endParaRPr lang="en-US" sz="1700" i="1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US" sz="1700" dirty="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Font typeface="Arial"/>
              <a:buNone/>
            </a:pPr>
            <a:r>
              <a:rPr lang="en-US" sz="1700">
                <a:solidFill>
                  <a:schemeClr val="tx2"/>
                </a:solidFill>
                <a:ea typeface="+mn-lt"/>
                <a:cs typeface="+mn-lt"/>
              </a:rPr>
              <a:t>This is a hypothetical</a:t>
            </a:r>
            <a:r>
              <a:rPr lang="en-US" sz="1700" i="1">
                <a:solidFill>
                  <a:schemeClr val="tx2"/>
                </a:solidFill>
                <a:ea typeface="+mn-lt"/>
                <a:cs typeface="+mn-lt"/>
              </a:rPr>
              <a:t> case study created for educational purposes.</a:t>
            </a:r>
            <a:endParaRPr lang="en-US" sz="1700" i="1">
              <a:solidFill>
                <a:schemeClr val="tx2"/>
              </a:solidFill>
            </a:endParaRPr>
          </a:p>
          <a:p>
            <a:pPr indent="0">
              <a:buNone/>
            </a:pPr>
            <a:br>
              <a:rPr lang="en-US" sz="1700" dirty="0"/>
            </a:br>
            <a:endParaRPr lang="en-US" sz="170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US" sz="17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17221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84BA7A-1016-CEA2-57C3-E35F665E7A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28600" indent="-228600">
              <a:spcBef>
                <a:spcPts val="1000"/>
              </a:spcBef>
            </a:pPr>
            <a:r>
              <a:rPr lang="en-US" sz="2200" b="1">
                <a:latin typeface="Aptos"/>
              </a:rPr>
              <a:t>Applying Bowlby's Attachment Theory to Alex's Case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4CB956-BB72-9C91-825A-F68BF9EFC0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"/>
            </a:pPr>
            <a:r>
              <a:rPr lang="en-US" sz="1800"/>
              <a:t>Help Alex build trust by making sure CAMHS professionals are consistent and supportive.</a:t>
            </a: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>
              <a:buFont typeface=""/>
              <a:buChar char="•"/>
            </a:pPr>
            <a:r>
              <a:rPr lang="en-US" sz="1800"/>
              <a:t>Offer Alex reassurance, empathy, and steady care to help him feel emotionally secure during the crisis.</a:t>
            </a: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>
              <a:buFont typeface=""/>
              <a:buChar char="•"/>
            </a:pPr>
            <a:r>
              <a:rPr lang="en-US" sz="1800"/>
              <a:t>Talk with Alex about his past attachment experiences and find out what emotional support he has now.</a:t>
            </a: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>
              <a:buFont typeface=""/>
              <a:buChar char="•"/>
            </a:pPr>
            <a:r>
              <a:rPr lang="en-US" sz="1800" dirty="0"/>
              <a:t>Encourage Alex’s family to be involved in his </a:t>
            </a:r>
            <a:r>
              <a:rPr lang="en-US" sz="1800"/>
              <a:t>care however always be respectful of what Alex needs are.</a:t>
            </a:r>
          </a:p>
          <a:p>
            <a:pPr marL="0" indent="0">
              <a:buNone/>
            </a:pPr>
            <a:endParaRPr lang="en-US" sz="1800" dirty="0"/>
          </a:p>
          <a:p>
            <a:pPr>
              <a:buFont typeface=""/>
              <a:buChar char="•"/>
            </a:pPr>
            <a:r>
              <a:rPr lang="en-US" sz="1800"/>
              <a:t>Make sure CAMHS, school staff, and social care professionals work together to support Alex.</a:t>
            </a: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>
              <a:buFont typeface=""/>
              <a:buChar char="•"/>
            </a:pPr>
            <a:r>
              <a:rPr lang="en-US" sz="1800" dirty="0"/>
              <a:t>Attachment Theory helps guide relationship-based care, but it does not explain every mental health </a:t>
            </a:r>
            <a:r>
              <a:rPr lang="en-US" sz="1800"/>
              <a:t>crisis (Salmoiraghi and Zarotti, 2025; Parker et al., 2026; Tizard, 2009)</a:t>
            </a:r>
          </a:p>
        </p:txBody>
      </p:sp>
    </p:spTree>
    <p:extLst>
      <p:ext uri="{BB962C8B-B14F-4D97-AF65-F5344CB8AC3E}">
        <p14:creationId xmlns:p14="http://schemas.microsoft.com/office/powerpoint/2010/main" val="20853971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43D759-B8CE-0779-391C-F7D3EB1A7B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Evidence based interventions in mental health Crisis Care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25F21-A535-39B4-2DA8-05F462AE09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49634"/>
            <a:ext cx="5904780" cy="4874973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>
              <a:buFont typeface="Arial"/>
              <a:buChar char="•"/>
            </a:pPr>
            <a:r>
              <a:rPr lang="en-US" sz="1800">
                <a:latin typeface="Arial"/>
                <a:ea typeface="+mn-lt"/>
                <a:cs typeface="Arial"/>
              </a:rPr>
              <a:t>Brief crisis interventions offer immediate emotional support, help calm the situation, and teach coping strategies.</a:t>
            </a:r>
            <a:endParaRPr lang="en-US" sz="1800">
              <a:latin typeface="Arial"/>
              <a:cs typeface="Arial"/>
            </a:endParaRPr>
          </a:p>
          <a:p>
            <a:pPr marL="0" indent="0">
              <a:buNone/>
            </a:pPr>
            <a:endParaRPr lang="en-US" sz="1800" dirty="0">
              <a:latin typeface="Arial"/>
              <a:ea typeface="+mn-lt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800" dirty="0">
                <a:latin typeface="Arial"/>
                <a:ea typeface="+mn-lt"/>
                <a:cs typeface="Arial"/>
              </a:rPr>
              <a:t>Person </a:t>
            </a:r>
            <a:r>
              <a:rPr lang="en-US" sz="1800">
                <a:latin typeface="Arial"/>
                <a:ea typeface="+mn-lt"/>
                <a:cs typeface="Arial"/>
              </a:rPr>
              <a:t>centered</a:t>
            </a:r>
            <a:r>
              <a:rPr lang="en-US" sz="1800" dirty="0">
                <a:latin typeface="Arial"/>
                <a:ea typeface="+mn-lt"/>
                <a:cs typeface="Arial"/>
              </a:rPr>
              <a:t> safety planning involves spotting warning signs, using coping techniques, and listing emergency contacts.</a:t>
            </a:r>
            <a:endParaRPr lang="en-US" sz="1800">
              <a:latin typeface="Arial"/>
              <a:cs typeface="Arial"/>
            </a:endParaRPr>
          </a:p>
          <a:p>
            <a:pPr marL="0" indent="0">
              <a:buNone/>
            </a:pPr>
            <a:endParaRPr lang="en-US" sz="1800" dirty="0">
              <a:latin typeface="Arial"/>
              <a:ea typeface="+mn-lt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800">
                <a:latin typeface="Arial"/>
                <a:ea typeface="+mn-lt"/>
                <a:cs typeface="Arial"/>
              </a:rPr>
              <a:t>For young people who self-harm often and struggle with strong emotions, consider using dialectical </a:t>
            </a:r>
            <a:r>
              <a:rPr lang="en-US" sz="1800" err="1">
                <a:latin typeface="Arial"/>
                <a:ea typeface="+mn-lt"/>
                <a:cs typeface="Arial"/>
              </a:rPr>
              <a:t>behaviour</a:t>
            </a:r>
            <a:r>
              <a:rPr lang="en-US" sz="1800" dirty="0">
                <a:latin typeface="Arial"/>
                <a:ea typeface="+mn-lt"/>
                <a:cs typeface="Arial"/>
              </a:rPr>
              <a:t> </a:t>
            </a:r>
            <a:r>
              <a:rPr lang="en-US" sz="1800">
                <a:latin typeface="Arial"/>
                <a:ea typeface="+mn-lt"/>
                <a:cs typeface="Arial"/>
              </a:rPr>
              <a:t>therapy adapted for adolescents (DBT-A).</a:t>
            </a:r>
            <a:endParaRPr lang="en-US" sz="1800">
              <a:latin typeface="Arial"/>
              <a:cs typeface="Arial"/>
            </a:endParaRPr>
          </a:p>
          <a:p>
            <a:pPr marL="0" indent="0">
              <a:buNone/>
            </a:pPr>
            <a:endParaRPr lang="en-US" sz="1800" dirty="0">
              <a:latin typeface="Arial"/>
              <a:ea typeface="+mn-lt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800">
                <a:latin typeface="Arial"/>
                <a:ea typeface="+mn-lt"/>
                <a:cs typeface="Arial"/>
              </a:rPr>
              <a:t>Intensive home treatment means offering specialist support in the community when it is the right option.</a:t>
            </a:r>
            <a:endParaRPr lang="en-US" sz="1800">
              <a:latin typeface="Arial"/>
              <a:cs typeface="Arial"/>
            </a:endParaRPr>
          </a:p>
          <a:p>
            <a:pPr marL="0" indent="0">
              <a:buNone/>
            </a:pPr>
            <a:endParaRPr lang="en-US" sz="1800" dirty="0">
              <a:latin typeface="Arial"/>
              <a:ea typeface="+mn-lt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800">
                <a:latin typeface="Arial"/>
                <a:ea typeface="+mn-lt"/>
                <a:cs typeface="Arial"/>
              </a:rPr>
              <a:t>If safety concerns persist following a self-harm assessment, follow-up care should be arranged as soon as possible</a:t>
            </a:r>
            <a:endParaRPr lang="en-US" sz="1800">
              <a:latin typeface="Arial"/>
              <a:cs typeface="Arial"/>
            </a:endParaRPr>
          </a:p>
          <a:p>
            <a:pPr marL="0" indent="0">
              <a:buNone/>
            </a:pPr>
            <a:endParaRPr lang="en-US" sz="1800" dirty="0">
              <a:latin typeface="Arial"/>
              <a:ea typeface="+mn-lt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800">
                <a:latin typeface="Arial"/>
                <a:ea typeface="+mn-lt"/>
                <a:cs typeface="Arial"/>
              </a:rPr>
              <a:t>Monitor outcomes by regularly assessing progress and adjusting interventions to meet patients' expectations.</a:t>
            </a:r>
            <a:endParaRPr lang="en-US" sz="1800">
              <a:latin typeface="Arial"/>
              <a:cs typeface="Arial"/>
            </a:endParaRPr>
          </a:p>
          <a:p>
            <a:pPr indent="0">
              <a:buNone/>
            </a:pPr>
            <a:r>
              <a:rPr lang="en-US" sz="1800">
                <a:latin typeface="Arial"/>
                <a:ea typeface="+mn-lt"/>
                <a:cs typeface="Arial"/>
              </a:rPr>
              <a:t>(NICE, 2022; NHS England, 2024)</a:t>
            </a:r>
            <a:endParaRPr lang="en-US" sz="1800">
              <a:latin typeface="Arial"/>
              <a:cs typeface="Arial"/>
            </a:endParaRPr>
          </a:p>
          <a:p>
            <a:pPr>
              <a:buNone/>
            </a:pPr>
            <a:br>
              <a:rPr lang="en-US" sz="1300" dirty="0"/>
            </a:br>
            <a:endParaRPr lang="en-US" sz="1300"/>
          </a:p>
          <a:p>
            <a:pPr marL="0" indent="0">
              <a:buNone/>
            </a:pPr>
            <a:endParaRPr lang="en-US" sz="130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36891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04710D-E28A-7E0F-5019-3D79CF38D1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>
            <a:normAutofit/>
          </a:bodyPr>
          <a:lstStyle/>
          <a:p>
            <a:r>
              <a:rPr lang="en-US"/>
              <a:t>Recommendations</a:t>
            </a:r>
            <a:r>
              <a:rPr lang="en-US">
                <a:latin typeface="Aptos Display"/>
              </a:rPr>
              <a:t> and conclusion</a:t>
            </a:r>
            <a:endParaRPr lang="en-US"/>
          </a:p>
        </p:txBody>
      </p:sp>
      <p:pic>
        <p:nvPicPr>
          <p:cNvPr id="4" name="Picture 3" title="Vintage movie ending frame">
            <a:extLst>
              <a:ext uri="{FF2B5EF4-FFF2-40B4-BE49-F238E27FC236}">
                <a16:creationId xmlns:a16="http://schemas.microsoft.com/office/drawing/2014/main" id="{E52792BA-BCDC-7C58-09CA-E62E035196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445" b="15942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63A33A-BE27-EB99-AA37-DA96C004BF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9"/>
            <a:ext cx="5159631" cy="645149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None/>
            </a:pPr>
            <a:r>
              <a:rPr lang="en-US" sz="1400" b="1">
                <a:ea typeface="+mn-lt"/>
                <a:cs typeface="+mn-lt"/>
              </a:rPr>
              <a:t>Recommendations for Improving Mental Health Crisis Care</a:t>
            </a:r>
            <a:endParaRPr lang="en-US" sz="1400" b="1"/>
          </a:p>
          <a:p>
            <a:pPr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Make mental health crisis support easier to access quickly and ensure it suits people of all ages.</a:t>
            </a:r>
            <a:endParaRPr lang="en-US" sz="1400"/>
          </a:p>
          <a:p>
            <a:pPr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Encourage early help by providing more mental health support in schools and local communities.</a:t>
            </a:r>
            <a:endParaRPr lang="en-US" sz="1400"/>
          </a:p>
          <a:p>
            <a:pPr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Help CAMHS, schools, and social care services work together better by improving communication.</a:t>
            </a:r>
            <a:endParaRPr lang="en-US" sz="1400"/>
          </a:p>
          <a:p>
            <a:pPr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Reduce unfair differences in access to help and ensure care respects different cultures.</a:t>
            </a:r>
            <a:endParaRPr lang="en-US" sz="1400"/>
          </a:p>
          <a:p>
            <a:pPr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Make sure children and their families have a say in planning care and reviewing how services work.</a:t>
            </a:r>
            <a:endParaRPr lang="en-US" sz="1400"/>
          </a:p>
          <a:p>
            <a:pPr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Check how well services are working by looking at response times, consistency of care, and what patients think.</a:t>
            </a:r>
            <a:endParaRPr lang="en-US" sz="1400"/>
          </a:p>
          <a:p>
            <a:pPr indent="0">
              <a:buNone/>
            </a:pPr>
            <a:r>
              <a:rPr lang="en-US" sz="1400">
                <a:ea typeface="+mn-lt"/>
                <a:cs typeface="+mn-lt"/>
              </a:rPr>
              <a:t>(NHS England, 2024; Children's Commissioner for England, 2026; NICE, 2022)</a:t>
            </a:r>
            <a:endParaRPr lang="en-US" sz="1400"/>
          </a:p>
          <a:p>
            <a:pPr>
              <a:buNone/>
            </a:pPr>
            <a:r>
              <a:rPr lang="en-US" sz="1400" b="1">
                <a:ea typeface="+mn-lt"/>
                <a:cs typeface="+mn-lt"/>
              </a:rPr>
              <a:t>Conclusion</a:t>
            </a:r>
            <a:endParaRPr lang="en-US" sz="1400"/>
          </a:p>
          <a:p>
            <a:pPr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Effective mental health crisis care necessitates timely, compassionate, and person-</a:t>
            </a:r>
            <a:r>
              <a:rPr lang="en-US" sz="1400" err="1">
                <a:ea typeface="+mn-lt"/>
                <a:cs typeface="+mn-lt"/>
              </a:rPr>
              <a:t>centred</a:t>
            </a:r>
            <a:r>
              <a:rPr lang="en-US" sz="1400">
                <a:ea typeface="+mn-lt"/>
                <a:cs typeface="+mn-lt"/>
              </a:rPr>
              <a:t> support.</a:t>
            </a:r>
            <a:endParaRPr lang="en-US" sz="1400"/>
          </a:p>
          <a:p>
            <a:pPr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A coordinated approach, guided by safeguarding principles and attachment-informed practice, promotes children's safety, wellbeing, and recovery.</a:t>
            </a:r>
            <a:endParaRPr lang="en-US" sz="1400"/>
          </a:p>
          <a:p>
            <a:pPr indent="0">
              <a:buNone/>
            </a:pPr>
            <a:br>
              <a:rPr lang="en-US" sz="1000" dirty="0"/>
            </a:br>
            <a:endParaRPr lang="en-US" sz="1000"/>
          </a:p>
          <a:p>
            <a:pPr indent="0">
              <a:buNone/>
            </a:pPr>
            <a:endParaRPr lang="en-US" sz="1000"/>
          </a:p>
          <a:p>
            <a:pPr>
              <a:buNone/>
            </a:pPr>
            <a:br>
              <a:rPr lang="en-US" sz="1000" dirty="0"/>
            </a:br>
            <a:endParaRPr lang="en-US" sz="1000"/>
          </a:p>
          <a:p>
            <a:pPr marL="0" indent="0">
              <a:buNone/>
            </a:pPr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14805951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8AB48-767B-7FF1-7E60-7837B16E60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997C5-6CC6-3485-7EF3-926E6E5D08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0531"/>
            <a:ext cx="10515600" cy="5228356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buNone/>
            </a:pPr>
            <a:r>
              <a:rPr lang="en-US" sz="14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Children’s Commissioner for England. (2026). </a:t>
            </a:r>
            <a:r>
              <a:rPr lang="en-US" sz="1400" i="1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Children’s and young people’s mental health services: 2024-25 | Children’s commissioner for England</a:t>
            </a:r>
            <a:r>
              <a:rPr lang="en-US" sz="14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. [online] Available at: </a:t>
            </a:r>
            <a:r>
              <a:rPr lang="en-US" sz="1400" dirty="0">
                <a:solidFill>
                  <a:srgbClr val="1155CC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  <a:hlinkClick r:id="rId2"/>
              </a:rPr>
              <a:t>https://www.childrenscommissioner.gov.uk/resource/childrens-and-young-peoples-mental-health-services-2024-25/</a:t>
            </a:r>
            <a:r>
              <a:rPr lang="en-US" sz="14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[Accessed 13 Oct. 2026].</a:t>
            </a:r>
            <a:endParaRPr lang="en-US" sz="1400"/>
          </a:p>
          <a:p>
            <a:pPr>
              <a:buNone/>
            </a:pPr>
            <a:r>
              <a:rPr lang="en-US" sz="14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Elliott, A. (2022). </a:t>
            </a:r>
            <a:r>
              <a:rPr lang="en-US" sz="1400" i="1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Attachment theory</a:t>
            </a:r>
            <a:r>
              <a:rPr lang="en-US" sz="14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. [online] The Child Psychology Service. Available at: </a:t>
            </a:r>
            <a:r>
              <a:rPr lang="en-US" sz="1400" dirty="0">
                <a:solidFill>
                  <a:srgbClr val="1155CC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  <a:hlinkClick r:id="rId3"/>
              </a:rPr>
              <a:t>https://thechildpsychologyservice.co.uk/theory-article/attachment-theory/</a:t>
            </a:r>
            <a:r>
              <a:rPr lang="en-US" sz="14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[Accessed 14 Oct. 2026]</a:t>
            </a:r>
            <a:endParaRPr lang="en-US"/>
          </a:p>
          <a:p>
            <a:pPr>
              <a:buNone/>
            </a:pPr>
            <a:r>
              <a:rPr lang="en-US" sz="14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England, N. (2024). </a:t>
            </a:r>
            <a:r>
              <a:rPr lang="en-US" sz="1400" i="1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NHS England » children and Young People Community Mental Health Crisis Services: National implementation guidance for urgent and emergency mental health care for children and young people</a:t>
            </a:r>
            <a:r>
              <a:rPr lang="en-US" sz="14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. [online] </a:t>
            </a:r>
            <a:r>
              <a:rPr lang="en-US" sz="1400" dirty="0">
                <a:solidFill>
                  <a:srgbClr val="1155CC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  <a:hlinkClick r:id="rId4"/>
              </a:rPr>
              <a:t>England.nhs.uk</a:t>
            </a:r>
            <a:r>
              <a:rPr lang="en-US" sz="14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. Available at: </a:t>
            </a:r>
            <a:r>
              <a:rPr lang="en-US" sz="1400" dirty="0">
                <a:solidFill>
                  <a:srgbClr val="1155CC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  <a:hlinkClick r:id="rId5"/>
              </a:rPr>
              <a:t>https://www.england.nhs.uk/mental-health/cyp/cyp-community-mental-health-crisis-services-national-implementation-guidance-for-urgent-and-emergency-mental-health-care-for-cyp/</a:t>
            </a:r>
            <a:r>
              <a:rPr lang="en-US" sz="14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</a:t>
            </a:r>
            <a:r>
              <a:rPr lang="en-US" sz="14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[Accessed 13 Oct. 2026].</a:t>
            </a:r>
            <a:endParaRPr lang="en-US"/>
          </a:p>
          <a:p>
            <a:pPr>
              <a:buNone/>
            </a:pPr>
            <a:r>
              <a:rPr lang="en-US" sz="14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Gander, M., Buchheim, A. and </a:t>
            </a:r>
            <a:r>
              <a:rPr lang="en-US" sz="1400" dirty="0" err="1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Sevecke</a:t>
            </a:r>
            <a:r>
              <a:rPr lang="en-US" sz="14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, K. (2023) “Personality disorders and attachment trauma in adolescent patients with psychiatric disorders,” </a:t>
            </a:r>
            <a:r>
              <a:rPr lang="en-US" sz="1400" i="1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Research on Child and Adolescent Psychopathology</a:t>
            </a:r>
            <a:r>
              <a:rPr lang="en-US" sz="14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, 52(3), pp. 457–471. Available at: </a:t>
            </a:r>
            <a:r>
              <a:rPr lang="en-US" sz="1400" dirty="0">
                <a:solidFill>
                  <a:srgbClr val="1155CC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  <a:hlinkClick r:id="rId6"/>
              </a:rPr>
              <a:t>https://doi.org/10.1007/s10802-023-01141-1</a:t>
            </a:r>
            <a:r>
              <a:rPr lang="en-US" sz="14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.</a:t>
            </a:r>
            <a:endParaRPr lang="en-US"/>
          </a:p>
          <a:p>
            <a:pPr>
              <a:buNone/>
            </a:pPr>
            <a:r>
              <a:rPr lang="en-US" sz="1400" dirty="0">
                <a:solidFill>
                  <a:srgbClr val="1155CC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  <a:hlinkClick r:id="rId7"/>
              </a:rPr>
              <a:t>Legislation.gov.uk</a:t>
            </a:r>
            <a:r>
              <a:rPr lang="en-US" sz="14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. (2025). </a:t>
            </a:r>
            <a:r>
              <a:rPr lang="en-US" sz="1400" i="1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Mental health act 2025</a:t>
            </a:r>
            <a:r>
              <a:rPr lang="en-US" sz="14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. [online] Available at: </a:t>
            </a:r>
            <a:r>
              <a:rPr lang="en-US" sz="1400" dirty="0">
                <a:solidFill>
                  <a:srgbClr val="1155CC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  <a:hlinkClick r:id="rId8"/>
              </a:rPr>
              <a:t>https://www.legislation.gov.uk/ukpga/2025/33</a:t>
            </a:r>
            <a:r>
              <a:rPr lang="en-US" sz="14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[Accessed 10 Oct. 2026].</a:t>
            </a:r>
            <a:endParaRPr lang="en-US"/>
          </a:p>
          <a:p>
            <a:pPr>
              <a:buNone/>
            </a:pPr>
            <a:r>
              <a:rPr lang="en-US" sz="14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NHS England Digital. </a:t>
            </a:r>
            <a:r>
              <a:rPr lang="en-US" sz="1400" i="1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Mental Health of Children and Young People in England, 2023 - wave 4 follow up to the 2017 survey</a:t>
            </a:r>
            <a:r>
              <a:rPr lang="en-US" sz="14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. [online] Available at: </a:t>
            </a:r>
            <a:r>
              <a:rPr lang="en-US" sz="1400" dirty="0">
                <a:solidFill>
                  <a:srgbClr val="1155CC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  <a:hlinkClick r:id="rId9"/>
              </a:rPr>
              <a:t>https://digital.nhs.uk/data-and-information/publications/statistical/mental-health-of-children-and-young-people-in-england/2023-wave-4-follow-up</a:t>
            </a:r>
            <a:r>
              <a:rPr lang="en-US" sz="14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? </a:t>
            </a:r>
            <a:r>
              <a:rPr lang="en-US" sz="14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[Accessed 13 Oct. 2026].</a:t>
            </a:r>
            <a:endParaRPr lang="en-US"/>
          </a:p>
          <a:p>
            <a:pPr>
              <a:buNone/>
            </a:pPr>
            <a:r>
              <a:rPr lang="en-US" sz="14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NICE (2022). </a:t>
            </a:r>
            <a:r>
              <a:rPr lang="en-US" sz="1400" i="1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Rationale and impact | self-harm: Assessment, management and preventing recurrence | guidance | NICE</a:t>
            </a:r>
            <a:r>
              <a:rPr lang="en-US" sz="14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. [online] </a:t>
            </a:r>
            <a:r>
              <a:rPr lang="en-US" sz="1400" dirty="0">
                <a:solidFill>
                  <a:srgbClr val="1155CC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  <a:hlinkClick r:id="rId10"/>
              </a:rPr>
              <a:t>www.nice.org.uk</a:t>
            </a:r>
            <a:r>
              <a:rPr lang="en-US" sz="14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. Available at: </a:t>
            </a:r>
            <a:r>
              <a:rPr lang="en-US" sz="1400" dirty="0">
                <a:solidFill>
                  <a:srgbClr val="1155CC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  <a:hlinkClick r:id="rId11"/>
              </a:rPr>
              <a:t>https://www.nice.org.uk/guidance/ng225/chapter/Rationale-and-impact</a:t>
            </a:r>
            <a:r>
              <a:rPr lang="en-US" sz="14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[Accessed 15 Oct. 2026].</a:t>
            </a:r>
            <a:endParaRPr lang="en-US"/>
          </a:p>
          <a:p>
            <a:pPr>
              <a:buNone/>
            </a:pPr>
            <a:endParaRPr lang="en-US" sz="1400" dirty="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pPr>
              <a:buNone/>
            </a:pPr>
            <a:br>
              <a:rPr lang="en-US" dirty="0"/>
            </a:br>
            <a:endParaRPr lang="en-US" dirty="0"/>
          </a:p>
          <a:p>
            <a:pPr>
              <a:buNone/>
            </a:pPr>
            <a:br>
              <a:rPr lang="en-US" dirty="0"/>
            </a:b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75912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B2CF5-93B8-9CA0-E1D1-9E9BAD1609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F716BF-C1DC-34A3-0FDB-9B025FCA9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4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Parker, P. </a:t>
            </a:r>
            <a:r>
              <a:rPr lang="en-US" sz="1400" i="1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et al.</a:t>
            </a:r>
            <a:r>
              <a:rPr lang="en-US" sz="14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 (2026) “Use of attachment language by professionals in children’s mental health no notes,” </a:t>
            </a:r>
            <a:r>
              <a:rPr lang="en-US" sz="1400" i="1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Developmental Child Welfare</a:t>
            </a:r>
            <a:r>
              <a:rPr lang="en-US" sz="14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 [Preprint]. Available at: </a:t>
            </a:r>
            <a:r>
              <a:rPr lang="en-US" sz="1400" dirty="0">
                <a:solidFill>
                  <a:srgbClr val="1155CC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  <a:hlinkClick r:id="rId2"/>
              </a:rPr>
              <a:t>https://doi.org/10.1177/25161032261469698</a:t>
            </a:r>
            <a:r>
              <a:rPr lang="en-US" sz="14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.</a:t>
            </a:r>
            <a:endParaRPr lang="en-US" sz="1400" dirty="0">
              <a:latin typeface="Aptos" panose="02110004020202020204"/>
              <a:ea typeface="Calibri"/>
              <a:cs typeface="Calibri"/>
            </a:endParaRPr>
          </a:p>
          <a:p>
            <a:pPr marL="0" indent="0">
              <a:buNone/>
            </a:pPr>
            <a:endParaRPr lang="en-US" sz="1400" dirty="0">
              <a:solidFill>
                <a:srgbClr val="000000"/>
              </a:solidFill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US" sz="1400" dirty="0">
                <a:solidFill>
                  <a:srgbClr val="181817"/>
                </a:solidFill>
                <a:highlight>
                  <a:srgbClr val="FFFFFF"/>
                </a:highlight>
                <a:latin typeface="Noto Sans"/>
                <a:ea typeface="Noto Sans"/>
                <a:cs typeface="Noto Sans"/>
              </a:rPr>
              <a:t>Salmoiraghi, A. and </a:t>
            </a:r>
            <a:r>
              <a:rPr lang="en-US" sz="1400" dirty="0" err="1">
                <a:solidFill>
                  <a:srgbClr val="181817"/>
                </a:solidFill>
                <a:highlight>
                  <a:srgbClr val="FFFFFF"/>
                </a:highlight>
                <a:latin typeface="Noto Sans"/>
                <a:ea typeface="Noto Sans"/>
                <a:cs typeface="Noto Sans"/>
              </a:rPr>
              <a:t>Zarotti</a:t>
            </a:r>
            <a:r>
              <a:rPr lang="en-US" sz="1400" dirty="0">
                <a:solidFill>
                  <a:srgbClr val="181817"/>
                </a:solidFill>
                <a:highlight>
                  <a:srgbClr val="FFFFFF"/>
                </a:highlight>
                <a:latin typeface="Noto Sans"/>
                <a:ea typeface="Noto Sans"/>
                <a:cs typeface="Noto Sans"/>
              </a:rPr>
              <a:t>, N. (2025) ‘Attachment-informed mental healthcare systems as “</a:t>
            </a:r>
            <a:r>
              <a:rPr lang="en-US" sz="1400" dirty="0" err="1">
                <a:solidFill>
                  <a:srgbClr val="181817"/>
                </a:solidFill>
                <a:highlight>
                  <a:srgbClr val="FFFFFF"/>
                </a:highlight>
                <a:latin typeface="Noto Sans"/>
                <a:ea typeface="Noto Sans"/>
                <a:cs typeface="Noto Sans"/>
              </a:rPr>
              <a:t>organisational</a:t>
            </a:r>
            <a:r>
              <a:rPr lang="en-US" sz="1400" dirty="0">
                <a:solidFill>
                  <a:srgbClr val="181817"/>
                </a:solidFill>
                <a:highlight>
                  <a:srgbClr val="FFFFFF"/>
                </a:highlight>
                <a:latin typeface="Noto Sans"/>
                <a:ea typeface="Noto Sans"/>
                <a:cs typeface="Noto Sans"/>
              </a:rPr>
              <a:t> caregivers”: ideas for the future’, </a:t>
            </a:r>
            <a:r>
              <a:rPr lang="en-US" sz="1400" i="1" dirty="0" err="1">
                <a:solidFill>
                  <a:srgbClr val="181817"/>
                </a:solidFill>
                <a:highlight>
                  <a:srgbClr val="FFFFFF"/>
                </a:highlight>
                <a:latin typeface="Noto Sans"/>
                <a:ea typeface="Noto Sans"/>
                <a:cs typeface="Noto Sans"/>
              </a:rPr>
              <a:t>BJPsych</a:t>
            </a:r>
            <a:r>
              <a:rPr lang="en-US" sz="1400" i="1" dirty="0">
                <a:solidFill>
                  <a:srgbClr val="181817"/>
                </a:solidFill>
                <a:highlight>
                  <a:srgbClr val="FFFFFF"/>
                </a:highlight>
                <a:latin typeface="Noto Sans"/>
                <a:ea typeface="Noto Sans"/>
                <a:cs typeface="Noto Sans"/>
              </a:rPr>
              <a:t> Bulletin</a:t>
            </a:r>
            <a:r>
              <a:rPr lang="en-US" sz="1400" dirty="0">
                <a:solidFill>
                  <a:srgbClr val="181817"/>
                </a:solidFill>
                <a:highlight>
                  <a:srgbClr val="FFFFFF"/>
                </a:highlight>
                <a:latin typeface="Noto Sans"/>
                <a:ea typeface="Noto Sans"/>
                <a:cs typeface="Noto Sans"/>
              </a:rPr>
              <a:t>, 49(4), pp. 259–264. doi:10.1192/bjb.2024.94.</a:t>
            </a:r>
            <a:endParaRPr lang="en-US" dirty="0"/>
          </a:p>
          <a:p>
            <a:pPr>
              <a:buNone/>
            </a:pPr>
            <a:endParaRPr lang="en-US" sz="1400" dirty="0">
              <a:solidFill>
                <a:srgbClr val="181817"/>
              </a:solidFill>
              <a:highlight>
                <a:srgbClr val="FFFFFF"/>
              </a:highlight>
              <a:latin typeface="Noto Sans"/>
              <a:ea typeface="Noto Sans"/>
              <a:cs typeface="Noto Sans"/>
            </a:endParaRPr>
          </a:p>
          <a:p>
            <a:pPr>
              <a:buNone/>
            </a:pPr>
            <a:r>
              <a:rPr lang="en-US" sz="1400">
                <a:solidFill>
                  <a:srgbClr val="181817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Tizard, B. (2009) </a:t>
            </a:r>
            <a:r>
              <a:rPr lang="en-US" sz="1400" i="1">
                <a:solidFill>
                  <a:srgbClr val="181817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Looking back: The making and breaking of attachment theory - the British psychological society</a:t>
            </a:r>
            <a:r>
              <a:rPr lang="en-US" sz="1400">
                <a:solidFill>
                  <a:srgbClr val="181817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, </a:t>
            </a:r>
            <a:r>
              <a:rPr lang="en-US" sz="1400" i="1" dirty="0">
                <a:solidFill>
                  <a:srgbClr val="1155CC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  <a:hlinkClick r:id="rId3"/>
              </a:rPr>
              <a:t>www.bps.org.uk</a:t>
            </a:r>
            <a:r>
              <a:rPr lang="en-US" sz="1400">
                <a:solidFill>
                  <a:srgbClr val="181817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. Available at: </a:t>
            </a:r>
            <a:r>
              <a:rPr lang="en-US" sz="1400" dirty="0">
                <a:solidFill>
                  <a:srgbClr val="1155CC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  <a:hlinkClick r:id="rId4"/>
              </a:rPr>
              <a:t>https://www.bps.org.uk/psychologist/looking-back-making-and-breaking-attachment-theory</a:t>
            </a:r>
            <a:r>
              <a:rPr lang="en-US" sz="1400">
                <a:solidFill>
                  <a:srgbClr val="181817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(Accessed: October 15, 2026).</a:t>
            </a:r>
            <a:endParaRPr lang="en-US"/>
          </a:p>
          <a:p>
            <a:pPr>
              <a:buNone/>
            </a:pPr>
            <a:endParaRPr lang="en-US" sz="1400" dirty="0">
              <a:solidFill>
                <a:srgbClr val="181817"/>
              </a:solidFill>
              <a:highlight>
                <a:srgbClr val="FFFFFF"/>
              </a:highlight>
              <a:latin typeface="Noto Sans"/>
              <a:ea typeface="Noto Sans"/>
              <a:cs typeface="Noto Sans"/>
            </a:endParaRPr>
          </a:p>
          <a:p>
            <a:pPr marL="0" indent="0">
              <a:buNone/>
            </a:pP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17070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MENTAL HEALTH CRISIS CARE – FOR CHILDREN AND YOUNG PEOPLE IN ENGLAND</vt:lpstr>
      <vt:lpstr>BACKGROUND &amp; PREVALVANCE</vt:lpstr>
      <vt:lpstr>Overview of Mental Health Crises in Children and Young People</vt:lpstr>
      <vt:lpstr>What Contributes to Mental Health Crises</vt:lpstr>
      <vt:lpstr>The Role of Child and Adolescent Mental Health Services (CAMHS) in Mental Health Crisis Care</vt:lpstr>
      <vt:lpstr>Mental Health Crisis Care Pathways in England</vt:lpstr>
      <vt:lpstr>Challenges in Accessing Mental Health Services</vt:lpstr>
      <vt:lpstr>Health Inequalities in Mental Health Crisis Care</vt:lpstr>
      <vt:lpstr>LEGISLATION SUPPORTING CHILDREN AND YOUNG ADULTS IN CRISIS CARE</vt:lpstr>
      <vt:lpstr>SAFEGAURDING AND PROFESSIONAL RESPONSIBILITIES</vt:lpstr>
      <vt:lpstr>John Bowlby's Attachment Theory</vt:lpstr>
      <vt:lpstr>ATTACHMENT THEORY </vt:lpstr>
      <vt:lpstr>CASE STUDY – ALEX EXPERIENCES MENTAL HEALTH CRISIS</vt:lpstr>
      <vt:lpstr>Applying Bowlby's Attachment Theory to Alex's Case</vt:lpstr>
      <vt:lpstr>Evidence based interventions in mental health Crisis Care</vt:lpstr>
      <vt:lpstr>Recommendations and conclusion</vt:lpstr>
      <vt:lpstr>REFERENCES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519</cp:revision>
  <dcterms:created xsi:type="dcterms:W3CDTF">2026-10-15T10:50:18Z</dcterms:created>
  <dcterms:modified xsi:type="dcterms:W3CDTF">2026-10-15T14:01:07Z</dcterms:modified>
</cp:coreProperties>
</file>