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9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89498D-8A03-46D4-BC48-B6D8CE30B1FE}" v="375" dt="2020-06-21T18:14:40.8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Begum" userId="77db8e3c-0a68-4940-891f-2508e75c8dba" providerId="ADAL" clId="{8E8F332A-5FDE-4457-B281-ADC0C387411D}"/>
    <pc:docChg chg="undo custSel mod addSld delSld modSld">
      <pc:chgData name="Ayesha Begum" userId="77db8e3c-0a68-4940-891f-2508e75c8dba" providerId="ADAL" clId="{8E8F332A-5FDE-4457-B281-ADC0C387411D}" dt="2020-06-16T20:34:08.780" v="876" actId="14100"/>
      <pc:docMkLst>
        <pc:docMk/>
      </pc:docMkLst>
      <pc:sldChg chg="addSp delSp modSp mod setBg">
        <pc:chgData name="Ayesha Begum" userId="77db8e3c-0a68-4940-891f-2508e75c8dba" providerId="ADAL" clId="{8E8F332A-5FDE-4457-B281-ADC0C387411D}" dt="2020-06-16T20:31:06.677" v="836" actId="1076"/>
        <pc:sldMkLst>
          <pc:docMk/>
          <pc:sldMk cId="3314437488" sldId="257"/>
        </pc:sldMkLst>
        <pc:spChg chg="mod">
          <ac:chgData name="Ayesha Begum" userId="77db8e3c-0a68-4940-891f-2508e75c8dba" providerId="ADAL" clId="{8E8F332A-5FDE-4457-B281-ADC0C387411D}" dt="2020-06-12T21:09:25.888" v="560" actId="26606"/>
          <ac:spMkLst>
            <pc:docMk/>
            <pc:sldMk cId="3314437488" sldId="257"/>
            <ac:spMk id="2" creationId="{82E3BBCE-5393-46A0-858B-0827AA237EE5}"/>
          </ac:spMkLst>
        </pc:spChg>
        <pc:spChg chg="add mod">
          <ac:chgData name="Ayesha Begum" userId="77db8e3c-0a68-4940-891f-2508e75c8dba" providerId="ADAL" clId="{8E8F332A-5FDE-4457-B281-ADC0C387411D}" dt="2020-06-16T20:28:36.214" v="805" actId="1076"/>
          <ac:spMkLst>
            <pc:docMk/>
            <pc:sldMk cId="3314437488" sldId="257"/>
            <ac:spMk id="3" creationId="{E3AF4E51-E41B-44D6-AA7B-1EBBB9251052}"/>
          </ac:spMkLst>
        </pc:spChg>
        <pc:spChg chg="add mod">
          <ac:chgData name="Ayesha Begum" userId="77db8e3c-0a68-4940-891f-2508e75c8dba" providerId="ADAL" clId="{8E8F332A-5FDE-4457-B281-ADC0C387411D}" dt="2020-06-12T21:09:34.086" v="566" actId="403"/>
          <ac:spMkLst>
            <pc:docMk/>
            <pc:sldMk cId="3314437488" sldId="257"/>
            <ac:spMk id="4" creationId="{D9119738-2EDD-4C4A-A56C-BA040124727C}"/>
          </ac:spMkLst>
        </pc:spChg>
        <pc:spChg chg="add mod">
          <ac:chgData name="Ayesha Begum" userId="77db8e3c-0a68-4940-891f-2508e75c8dba" providerId="ADAL" clId="{8E8F332A-5FDE-4457-B281-ADC0C387411D}" dt="2020-06-16T20:31:06.677" v="836" actId="1076"/>
          <ac:spMkLst>
            <pc:docMk/>
            <pc:sldMk cId="3314437488" sldId="257"/>
            <ac:spMk id="5" creationId="{191D6C11-A57C-4F66-BA8A-9AFB1E111E8A}"/>
          </ac:spMkLst>
        </pc:spChg>
        <pc:spChg chg="add del">
          <ac:chgData name="Ayesha Begum" userId="77db8e3c-0a68-4940-891f-2508e75c8dba" providerId="ADAL" clId="{8E8F332A-5FDE-4457-B281-ADC0C387411D}" dt="2020-06-12T21:09:25.888" v="560" actId="26606"/>
          <ac:spMkLst>
            <pc:docMk/>
            <pc:sldMk cId="3314437488" sldId="257"/>
            <ac:spMk id="7" creationId="{CEC78CB8-2D45-43F8-B291-460D51757954}"/>
          </ac:spMkLst>
        </pc:spChg>
        <pc:picChg chg="del">
          <ac:chgData name="Ayesha Begum" userId="77db8e3c-0a68-4940-891f-2508e75c8dba" providerId="ADAL" clId="{8E8F332A-5FDE-4457-B281-ADC0C387411D}" dt="2020-06-12T21:09:10.921" v="556" actId="478"/>
          <ac:picMkLst>
            <pc:docMk/>
            <pc:sldMk cId="3314437488" sldId="257"/>
            <ac:picMk id="6" creationId="{35275BB5-0C55-4823-8F0C-687E9872A030}"/>
          </ac:picMkLst>
        </pc:picChg>
        <pc:picChg chg="add mod ord">
          <ac:chgData name="Ayesha Begum" userId="77db8e3c-0a68-4940-891f-2508e75c8dba" providerId="ADAL" clId="{8E8F332A-5FDE-4457-B281-ADC0C387411D}" dt="2020-06-12T21:09:25.888" v="560" actId="26606"/>
          <ac:picMkLst>
            <pc:docMk/>
            <pc:sldMk cId="3314437488" sldId="257"/>
            <ac:picMk id="8" creationId="{9F66EA0F-544F-46B5-8388-CFF41F74D348}"/>
          </ac:picMkLst>
        </pc:picChg>
        <pc:picChg chg="add">
          <ac:chgData name="Ayesha Begum" userId="77db8e3c-0a68-4940-891f-2508e75c8dba" providerId="ADAL" clId="{8E8F332A-5FDE-4457-B281-ADC0C387411D}" dt="2020-06-12T21:09:25.888" v="560" actId="26606"/>
          <ac:picMkLst>
            <pc:docMk/>
            <pc:sldMk cId="3314437488" sldId="257"/>
            <ac:picMk id="13" creationId="{B536FA4E-0152-4E27-91DA-0FC22D1846BB}"/>
          </ac:picMkLst>
        </pc:picChg>
      </pc:sldChg>
      <pc:sldChg chg="addSp delSp modSp mod setBg">
        <pc:chgData name="Ayesha Begum" userId="77db8e3c-0a68-4940-891f-2508e75c8dba" providerId="ADAL" clId="{8E8F332A-5FDE-4457-B281-ADC0C387411D}" dt="2020-06-16T20:14:44.174" v="602" actId="1076"/>
        <pc:sldMkLst>
          <pc:docMk/>
          <pc:sldMk cId="1080872543" sldId="258"/>
        </pc:sldMkLst>
        <pc:spChg chg="mod">
          <ac:chgData name="Ayesha Begum" userId="77db8e3c-0a68-4940-891f-2508e75c8dba" providerId="ADAL" clId="{8E8F332A-5FDE-4457-B281-ADC0C387411D}" dt="2020-06-12T21:10:22.547" v="580" actId="1076"/>
          <ac:spMkLst>
            <pc:docMk/>
            <pc:sldMk cId="1080872543" sldId="258"/>
            <ac:spMk id="2" creationId="{A96B7454-A60C-4FB3-9A53-F7050B4CFB5C}"/>
          </ac:spMkLst>
        </pc:spChg>
        <pc:spChg chg="add del mod">
          <ac:chgData name="Ayesha Begum" userId="77db8e3c-0a68-4940-891f-2508e75c8dba" providerId="ADAL" clId="{8E8F332A-5FDE-4457-B281-ADC0C387411D}" dt="2020-06-07T20:51:17.345" v="1" actId="931"/>
          <ac:spMkLst>
            <pc:docMk/>
            <pc:sldMk cId="1080872543" sldId="258"/>
            <ac:spMk id="3" creationId="{DEA6A8F3-4BC5-486A-A048-D24E1E1B2F99}"/>
          </ac:spMkLst>
        </pc:spChg>
        <pc:spChg chg="add mod">
          <ac:chgData name="Ayesha Begum" userId="77db8e3c-0a68-4940-891f-2508e75c8dba" providerId="ADAL" clId="{8E8F332A-5FDE-4457-B281-ADC0C387411D}" dt="2020-06-16T20:14:44.174" v="602" actId="1076"/>
          <ac:spMkLst>
            <pc:docMk/>
            <pc:sldMk cId="1080872543" sldId="258"/>
            <ac:spMk id="3" creationId="{ED4625FB-B465-4090-844E-D5D73DC7D797}"/>
          </ac:spMkLst>
        </pc:spChg>
        <pc:spChg chg="mod">
          <ac:chgData name="Ayesha Begum" userId="77db8e3c-0a68-4940-891f-2508e75c8dba" providerId="ADAL" clId="{8E8F332A-5FDE-4457-B281-ADC0C387411D}" dt="2020-06-12T21:10:20.414" v="579" actId="313"/>
          <ac:spMkLst>
            <pc:docMk/>
            <pc:sldMk cId="1080872543" sldId="258"/>
            <ac:spMk id="7" creationId="{8087395B-8B09-4875-9C3A-BA91B6C96817}"/>
          </ac:spMkLst>
        </pc:spChg>
        <pc:picChg chg="del">
          <ac:chgData name="Ayesha Begum" userId="77db8e3c-0a68-4940-891f-2508e75c8dba" providerId="ADAL" clId="{8E8F332A-5FDE-4457-B281-ADC0C387411D}" dt="2020-06-07T20:51:08.142" v="0"/>
          <ac:picMkLst>
            <pc:docMk/>
            <pc:sldMk cId="1080872543" sldId="258"/>
            <ac:picMk id="5" creationId="{6C9B7A41-2807-4835-A8D2-E5F2B4AB0853}"/>
          </ac:picMkLst>
        </pc:picChg>
        <pc:picChg chg="add mod">
          <ac:chgData name="Ayesha Begum" userId="77db8e3c-0a68-4940-891f-2508e75c8dba" providerId="ADAL" clId="{8E8F332A-5FDE-4457-B281-ADC0C387411D}" dt="2020-06-12T21:10:11.028" v="574" actId="1076"/>
          <ac:picMkLst>
            <pc:docMk/>
            <pc:sldMk cId="1080872543" sldId="258"/>
            <ac:picMk id="6" creationId="{A86475FD-469F-41FE-AD33-063F4803A76F}"/>
          </ac:picMkLst>
        </pc:picChg>
        <pc:picChg chg="add">
          <ac:chgData name="Ayesha Begum" userId="77db8e3c-0a68-4940-891f-2508e75c8dba" providerId="ADAL" clId="{8E8F332A-5FDE-4457-B281-ADC0C387411D}" dt="2020-06-12T21:09:55.194" v="567" actId="26606"/>
          <ac:picMkLst>
            <pc:docMk/>
            <pc:sldMk cId="1080872543" sldId="258"/>
            <ac:picMk id="12" creationId="{B536FA4E-0152-4E27-91DA-0FC22D1846BB}"/>
          </ac:picMkLst>
        </pc:picChg>
      </pc:sldChg>
      <pc:sldChg chg="addSp delSp modSp add mod setBg">
        <pc:chgData name="Ayesha Begum" userId="77db8e3c-0a68-4940-891f-2508e75c8dba" providerId="ADAL" clId="{8E8F332A-5FDE-4457-B281-ADC0C387411D}" dt="2020-06-16T20:18:16.667" v="643" actId="1076"/>
        <pc:sldMkLst>
          <pc:docMk/>
          <pc:sldMk cId="712840759" sldId="259"/>
        </pc:sldMkLst>
        <pc:spChg chg="mod">
          <ac:chgData name="Ayesha Begum" userId="77db8e3c-0a68-4940-891f-2508e75c8dba" providerId="ADAL" clId="{8E8F332A-5FDE-4457-B281-ADC0C387411D}" dt="2020-06-12T21:11:12.914" v="583" actId="1076"/>
          <ac:spMkLst>
            <pc:docMk/>
            <pc:sldMk cId="712840759" sldId="259"/>
            <ac:spMk id="2" creationId="{EAF44324-08FB-4E7D-B748-746074BF0F2F}"/>
          </ac:spMkLst>
        </pc:spChg>
        <pc:spChg chg="mod">
          <ac:chgData name="Ayesha Begum" userId="77db8e3c-0a68-4940-891f-2508e75c8dba" providerId="ADAL" clId="{8E8F332A-5FDE-4457-B281-ADC0C387411D}" dt="2020-06-12T21:11:09.804" v="582" actId="1076"/>
          <ac:spMkLst>
            <pc:docMk/>
            <pc:sldMk cId="712840759" sldId="259"/>
            <ac:spMk id="3" creationId="{77A3410F-9323-4075-A5D8-FDAF4225CA39}"/>
          </ac:spMkLst>
        </pc:spChg>
        <pc:spChg chg="add mod">
          <ac:chgData name="Ayesha Begum" userId="77db8e3c-0a68-4940-891f-2508e75c8dba" providerId="ADAL" clId="{8E8F332A-5FDE-4457-B281-ADC0C387411D}" dt="2020-06-16T20:18:11.743" v="642" actId="1076"/>
          <ac:spMkLst>
            <pc:docMk/>
            <pc:sldMk cId="712840759" sldId="259"/>
            <ac:spMk id="4" creationId="{06484A79-D42A-4121-8558-8F3A7D1C9904}"/>
          </ac:spMkLst>
        </pc:spChg>
        <pc:spChg chg="add mod">
          <ac:chgData name="Ayesha Begum" userId="77db8e3c-0a68-4940-891f-2508e75c8dba" providerId="ADAL" clId="{8E8F332A-5FDE-4457-B281-ADC0C387411D}" dt="2020-06-16T20:16:52.749" v="634" actId="14100"/>
          <ac:spMkLst>
            <pc:docMk/>
            <pc:sldMk cId="712840759" sldId="259"/>
            <ac:spMk id="5" creationId="{477DB4AA-B89A-4C48-AB23-124FD34F0807}"/>
          </ac:spMkLst>
        </pc:spChg>
        <pc:spChg chg="add mod">
          <ac:chgData name="Ayesha Begum" userId="77db8e3c-0a68-4940-891f-2508e75c8dba" providerId="ADAL" clId="{8E8F332A-5FDE-4457-B281-ADC0C387411D}" dt="2020-06-16T20:18:16.667" v="643" actId="1076"/>
          <ac:spMkLst>
            <pc:docMk/>
            <pc:sldMk cId="712840759" sldId="259"/>
            <ac:spMk id="6" creationId="{30B56B35-AA72-4258-BD19-AFB3D512446A}"/>
          </ac:spMkLst>
        </pc:spChg>
        <pc:picChg chg="add del">
          <ac:chgData name="Ayesha Begum" userId="77db8e3c-0a68-4940-891f-2508e75c8dba" providerId="ADAL" clId="{8E8F332A-5FDE-4457-B281-ADC0C387411D}" dt="2020-06-12T20:43:56" v="377" actId="26606"/>
          <ac:picMkLst>
            <pc:docMk/>
            <pc:sldMk cId="712840759" sldId="259"/>
            <ac:picMk id="71" creationId="{D3376AE2-BCDC-4281-95FF-7ABC57017F0A}"/>
          </ac:picMkLst>
        </pc:picChg>
        <pc:picChg chg="add mod ord">
          <ac:chgData name="Ayesha Begum" userId="77db8e3c-0a68-4940-891f-2508e75c8dba" providerId="ADAL" clId="{8E8F332A-5FDE-4457-B281-ADC0C387411D}" dt="2020-06-12T21:03:45.252" v="522" actId="14100"/>
          <ac:picMkLst>
            <pc:docMk/>
            <pc:sldMk cId="712840759" sldId="259"/>
            <ac:picMk id="1026" creationId="{884CC2FF-7920-4B0A-A15E-D3C9BA3B0F50}"/>
          </ac:picMkLst>
        </pc:picChg>
        <pc:picChg chg="add mod">
          <ac:chgData name="Ayesha Begum" userId="77db8e3c-0a68-4940-891f-2508e75c8dba" providerId="ADAL" clId="{8E8F332A-5FDE-4457-B281-ADC0C387411D}" dt="2020-06-16T20:15:44.958" v="615" actId="1076"/>
          <ac:picMkLst>
            <pc:docMk/>
            <pc:sldMk cId="712840759" sldId="259"/>
            <ac:picMk id="1028" creationId="{BDE55D9B-1EA5-49BD-8A95-F22B4C4022CE}"/>
          </ac:picMkLst>
        </pc:picChg>
      </pc:sldChg>
      <pc:sldChg chg="addSp delSp modSp add del mod setBg">
        <pc:chgData name="Ayesha Begum" userId="77db8e3c-0a68-4940-891f-2508e75c8dba" providerId="ADAL" clId="{8E8F332A-5FDE-4457-B281-ADC0C387411D}" dt="2020-06-12T21:01:45.260" v="511" actId="2696"/>
        <pc:sldMkLst>
          <pc:docMk/>
          <pc:sldMk cId="1953241580" sldId="260"/>
        </pc:sldMkLst>
        <pc:spChg chg="mod">
          <ac:chgData name="Ayesha Begum" userId="77db8e3c-0a68-4940-891f-2508e75c8dba" providerId="ADAL" clId="{8E8F332A-5FDE-4457-B281-ADC0C387411D}" dt="2020-06-12T20:58:46.652" v="455" actId="1076"/>
          <ac:spMkLst>
            <pc:docMk/>
            <pc:sldMk cId="1953241580" sldId="260"/>
            <ac:spMk id="2" creationId="{601A4708-48F2-4081-9272-2265EC872B4C}"/>
          </ac:spMkLst>
        </pc:spChg>
        <pc:spChg chg="add del mod">
          <ac:chgData name="Ayesha Begum" userId="77db8e3c-0a68-4940-891f-2508e75c8dba" providerId="ADAL" clId="{8E8F332A-5FDE-4457-B281-ADC0C387411D}" dt="2020-06-12T20:59:53.183" v="471"/>
          <ac:spMkLst>
            <pc:docMk/>
            <pc:sldMk cId="1953241580" sldId="260"/>
            <ac:spMk id="3" creationId="{6C8F4D9E-6207-4BDC-9E17-97A1A1191652}"/>
          </ac:spMkLst>
        </pc:spChg>
        <pc:spChg chg="add del mod">
          <ac:chgData name="Ayesha Begum" userId="77db8e3c-0a68-4940-891f-2508e75c8dba" providerId="ADAL" clId="{8E8F332A-5FDE-4457-B281-ADC0C387411D}" dt="2020-06-12T20:59:14.847" v="464"/>
          <ac:spMkLst>
            <pc:docMk/>
            <pc:sldMk cId="1953241580" sldId="260"/>
            <ac:spMk id="4" creationId="{DD7F03E1-6BF2-4BBF-BF8D-BA4C91B71FAB}"/>
          </ac:spMkLst>
        </pc:spChg>
        <pc:spChg chg="add mod">
          <ac:chgData name="Ayesha Begum" userId="77db8e3c-0a68-4940-891f-2508e75c8dba" providerId="ADAL" clId="{8E8F332A-5FDE-4457-B281-ADC0C387411D}" dt="2020-06-12T20:59:45.585" v="470"/>
          <ac:spMkLst>
            <pc:docMk/>
            <pc:sldMk cId="1953241580" sldId="260"/>
            <ac:spMk id="5" creationId="{8A0675A7-A01E-4601-B1C8-ABC3301F15E5}"/>
          </ac:spMkLst>
        </pc:spChg>
        <pc:spChg chg="add mod">
          <ac:chgData name="Ayesha Begum" userId="77db8e3c-0a68-4940-891f-2508e75c8dba" providerId="ADAL" clId="{8E8F332A-5FDE-4457-B281-ADC0C387411D}" dt="2020-06-12T21:00:00.815" v="472" actId="1076"/>
          <ac:spMkLst>
            <pc:docMk/>
            <pc:sldMk cId="1953241580" sldId="260"/>
            <ac:spMk id="6" creationId="{00AD8649-8983-47EF-8988-64798C83DB64}"/>
          </ac:spMkLst>
        </pc:spChg>
        <pc:spChg chg="add del">
          <ac:chgData name="Ayesha Begum" userId="77db8e3c-0a68-4940-891f-2508e75c8dba" providerId="ADAL" clId="{8E8F332A-5FDE-4457-B281-ADC0C387411D}" dt="2020-06-12T20:59:13.546" v="462"/>
          <ac:spMkLst>
            <pc:docMk/>
            <pc:sldMk cId="1953241580" sldId="260"/>
            <ac:spMk id="7" creationId="{D83932EA-F525-4807-AE83-F66A7EE96431}"/>
          </ac:spMkLst>
        </pc:spChg>
        <pc:spChg chg="add del">
          <ac:chgData name="Ayesha Begum" userId="77db8e3c-0a68-4940-891f-2508e75c8dba" providerId="ADAL" clId="{8E8F332A-5FDE-4457-B281-ADC0C387411D}" dt="2020-06-12T20:58:36.701" v="449" actId="26606"/>
          <ac:spMkLst>
            <pc:docMk/>
            <pc:sldMk cId="1953241580" sldId="260"/>
            <ac:spMk id="71" creationId="{8D85BF9C-BD88-4822-8EF0-4D97023BED4C}"/>
          </ac:spMkLst>
        </pc:spChg>
        <pc:picChg chg="add mod ord">
          <ac:chgData name="Ayesha Begum" userId="77db8e3c-0a68-4940-891f-2508e75c8dba" providerId="ADAL" clId="{8E8F332A-5FDE-4457-B281-ADC0C387411D}" dt="2020-06-12T20:58:38.459" v="452" actId="26606"/>
          <ac:picMkLst>
            <pc:docMk/>
            <pc:sldMk cId="1953241580" sldId="260"/>
            <ac:picMk id="2050" creationId="{5153E2BC-8668-4DB4-ACC5-6DD1F3988668}"/>
          </ac:picMkLst>
        </pc:picChg>
      </pc:sldChg>
      <pc:sldChg chg="addSp delSp modSp add mod setBg">
        <pc:chgData name="Ayesha Begum" userId="77db8e3c-0a68-4940-891f-2508e75c8dba" providerId="ADAL" clId="{8E8F332A-5FDE-4457-B281-ADC0C387411D}" dt="2020-06-16T20:34:08.780" v="876" actId="14100"/>
        <pc:sldMkLst>
          <pc:docMk/>
          <pc:sldMk cId="4158628973" sldId="261"/>
        </pc:sldMkLst>
        <pc:spChg chg="add mod">
          <ac:chgData name="Ayesha Begum" userId="77db8e3c-0a68-4940-891f-2508e75c8dba" providerId="ADAL" clId="{8E8F332A-5FDE-4457-B281-ADC0C387411D}" dt="2020-06-12T21:08:50.659" v="555" actId="404"/>
          <ac:spMkLst>
            <pc:docMk/>
            <pc:sldMk cId="4158628973" sldId="261"/>
            <ac:spMk id="2" creationId="{0C300A34-E024-4FA2-8913-A81ACA572DEC}"/>
          </ac:spMkLst>
        </pc:spChg>
        <pc:spChg chg="add mod">
          <ac:chgData name="Ayesha Begum" userId="77db8e3c-0a68-4940-891f-2508e75c8dba" providerId="ADAL" clId="{8E8F332A-5FDE-4457-B281-ADC0C387411D}" dt="2020-06-16T20:34:08.780" v="876" actId="14100"/>
          <ac:spMkLst>
            <pc:docMk/>
            <pc:sldMk cId="4158628973" sldId="261"/>
            <ac:spMk id="4" creationId="{C175A2F5-55A7-45D8-9E01-F25599E16039}"/>
          </ac:spMkLst>
        </pc:spChg>
        <pc:picChg chg="add mod">
          <ac:chgData name="Ayesha Begum" userId="77db8e3c-0a68-4940-891f-2508e75c8dba" providerId="ADAL" clId="{8E8F332A-5FDE-4457-B281-ADC0C387411D}" dt="2020-06-12T21:00:49.193" v="480" actId="14100"/>
          <ac:picMkLst>
            <pc:docMk/>
            <pc:sldMk cId="4158628973" sldId="261"/>
            <ac:picMk id="3" creationId="{F98CE3CC-9359-47D9-BA48-0D16EFD176D0}"/>
          </ac:picMkLst>
        </pc:picChg>
        <pc:picChg chg="add del mod">
          <ac:chgData name="Ayesha Begum" userId="77db8e3c-0a68-4940-891f-2508e75c8dba" providerId="ADAL" clId="{8E8F332A-5FDE-4457-B281-ADC0C387411D}" dt="2020-06-12T21:00:43.940" v="478" actId="478"/>
          <ac:picMkLst>
            <pc:docMk/>
            <pc:sldMk cId="4158628973" sldId="261"/>
            <ac:picMk id="3074" creationId="{21B629F6-ADC7-46C5-9E53-D9E186A2250D}"/>
          </ac:picMkLst>
        </pc:picChg>
      </pc:sldChg>
    </pc:docChg>
  </pc:docChgLst>
  <pc:docChgLst>
    <pc:chgData name="Ayesha Begum (1810150)" userId="S::1810150@student.uwtsd.ac.uk::77db8e3c-0a68-4940-891f-2508e75c8dba" providerId="AD" clId="Web-{2DF2BB79-843F-35A5-D97D-D12F47309A45}"/>
    <pc:docChg chg="modSld">
      <pc:chgData name="Ayesha Begum (1810150)" userId="S::1810150@student.uwtsd.ac.uk::77db8e3c-0a68-4940-891f-2508e75c8dba" providerId="AD" clId="Web-{2DF2BB79-843F-35A5-D97D-D12F47309A45}" dt="2020-06-19T20:22:04.998" v="3" actId="20577"/>
      <pc:docMkLst>
        <pc:docMk/>
      </pc:docMkLst>
      <pc:sldChg chg="modSp">
        <pc:chgData name="Ayesha Begum (1810150)" userId="S::1810150@student.uwtsd.ac.uk::77db8e3c-0a68-4940-891f-2508e75c8dba" providerId="AD" clId="Web-{2DF2BB79-843F-35A5-D97D-D12F47309A45}" dt="2020-06-19T20:22:04.998" v="2" actId="20577"/>
        <pc:sldMkLst>
          <pc:docMk/>
          <pc:sldMk cId="1194440229" sldId="256"/>
        </pc:sldMkLst>
        <pc:spChg chg="mod">
          <ac:chgData name="Ayesha Begum (1810150)" userId="S::1810150@student.uwtsd.ac.uk::77db8e3c-0a68-4940-891f-2508e75c8dba" providerId="AD" clId="Web-{2DF2BB79-843F-35A5-D97D-D12F47309A45}" dt="2020-06-19T20:22:04.998" v="2" actId="20577"/>
          <ac:spMkLst>
            <pc:docMk/>
            <pc:sldMk cId="1194440229" sldId="256"/>
            <ac:spMk id="3" creationId="{00000000-0000-0000-0000-000000000000}"/>
          </ac:spMkLst>
        </pc:spChg>
      </pc:sldChg>
    </pc:docChg>
  </pc:docChgLst>
  <pc:docChgLst>
    <pc:chgData name="Ayesha Begum" userId="77db8e3c-0a68-4940-891f-2508e75c8dba" providerId="ADAL" clId="{4889498D-8A03-46D4-BC48-B6D8CE30B1FE}"/>
    <pc:docChg chg="undo custSel mod addSld delSld modSld sldOrd">
      <pc:chgData name="Ayesha Begum" userId="77db8e3c-0a68-4940-891f-2508e75c8dba" providerId="ADAL" clId="{4889498D-8A03-46D4-BC48-B6D8CE30B1FE}" dt="2020-06-21T18:14:40.830" v="1610" actId="403"/>
      <pc:docMkLst>
        <pc:docMk/>
      </pc:docMkLst>
      <pc:sldChg chg="modSp">
        <pc:chgData name="Ayesha Begum" userId="77db8e3c-0a68-4940-891f-2508e75c8dba" providerId="ADAL" clId="{4889498D-8A03-46D4-BC48-B6D8CE30B1FE}" dt="2020-06-19T20:23:20.240" v="1458" actId="27636"/>
        <pc:sldMkLst>
          <pc:docMk/>
          <pc:sldMk cId="1194440229" sldId="256"/>
        </pc:sldMkLst>
        <pc:spChg chg="mod">
          <ac:chgData name="Ayesha Begum" userId="77db8e3c-0a68-4940-891f-2508e75c8dba" providerId="ADAL" clId="{4889498D-8A03-46D4-BC48-B6D8CE30B1FE}" dt="2020-06-17T21:23:51.992" v="859" actId="1076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Ayesha Begum" userId="77db8e3c-0a68-4940-891f-2508e75c8dba" providerId="ADAL" clId="{4889498D-8A03-46D4-BC48-B6D8CE30B1FE}" dt="2020-06-19T20:23:20.240" v="1458" actId="27636"/>
          <ac:spMkLst>
            <pc:docMk/>
            <pc:sldMk cId="1194440229" sldId="256"/>
            <ac:spMk id="3" creationId="{00000000-0000-0000-0000-000000000000}"/>
          </ac:spMkLst>
        </pc:spChg>
        <pc:picChg chg="mod">
          <ac:chgData name="Ayesha Begum" userId="77db8e3c-0a68-4940-891f-2508e75c8dba" providerId="ADAL" clId="{4889498D-8A03-46D4-BC48-B6D8CE30B1FE}" dt="2020-06-17T21:23:29.885" v="856" actId="1076"/>
          <ac:picMkLst>
            <pc:docMk/>
            <pc:sldMk cId="1194440229" sldId="256"/>
            <ac:picMk id="4" creationId="{F05AE26D-3CE5-4F4D-B9F2-4BAD5B4C503F}"/>
          </ac:picMkLst>
        </pc:picChg>
      </pc:sldChg>
      <pc:sldChg chg="modSp add del">
        <pc:chgData name="Ayesha Begum" userId="77db8e3c-0a68-4940-891f-2508e75c8dba" providerId="ADAL" clId="{4889498D-8A03-46D4-BC48-B6D8CE30B1FE}" dt="2020-06-19T20:28:04.369" v="1514" actId="1076"/>
        <pc:sldMkLst>
          <pc:docMk/>
          <pc:sldMk cId="3314437488" sldId="257"/>
        </pc:sldMkLst>
        <pc:spChg chg="mod">
          <ac:chgData name="Ayesha Begum" userId="77db8e3c-0a68-4940-891f-2508e75c8dba" providerId="ADAL" clId="{4889498D-8A03-46D4-BC48-B6D8CE30B1FE}" dt="2020-06-17T21:24:31.693" v="879" actId="1076"/>
          <ac:spMkLst>
            <pc:docMk/>
            <pc:sldMk cId="3314437488" sldId="257"/>
            <ac:spMk id="2" creationId="{82E3BBCE-5393-46A0-858B-0827AA237EE5}"/>
          </ac:spMkLst>
        </pc:spChg>
        <pc:spChg chg="mod">
          <ac:chgData name="Ayesha Begum" userId="77db8e3c-0a68-4940-891f-2508e75c8dba" providerId="ADAL" clId="{4889498D-8A03-46D4-BC48-B6D8CE30B1FE}" dt="2020-06-19T20:26:23.108" v="1501" actId="20577"/>
          <ac:spMkLst>
            <pc:docMk/>
            <pc:sldMk cId="3314437488" sldId="257"/>
            <ac:spMk id="3" creationId="{E3AF4E51-E41B-44D6-AA7B-1EBBB9251052}"/>
          </ac:spMkLst>
        </pc:spChg>
        <pc:spChg chg="mod">
          <ac:chgData name="Ayesha Begum" userId="77db8e3c-0a68-4940-891f-2508e75c8dba" providerId="ADAL" clId="{4889498D-8A03-46D4-BC48-B6D8CE30B1FE}" dt="2020-06-17T21:24:45.620" v="882" actId="1076"/>
          <ac:spMkLst>
            <pc:docMk/>
            <pc:sldMk cId="3314437488" sldId="257"/>
            <ac:spMk id="4" creationId="{D9119738-2EDD-4C4A-A56C-BA040124727C}"/>
          </ac:spMkLst>
        </pc:spChg>
        <pc:spChg chg="mod">
          <ac:chgData name="Ayesha Begum" userId="77db8e3c-0a68-4940-891f-2508e75c8dba" providerId="ADAL" clId="{4889498D-8A03-46D4-BC48-B6D8CE30B1FE}" dt="2020-06-19T20:28:04.369" v="1514" actId="1076"/>
          <ac:spMkLst>
            <pc:docMk/>
            <pc:sldMk cId="3314437488" sldId="257"/>
            <ac:spMk id="5" creationId="{191D6C11-A57C-4F66-BA8A-9AFB1E111E8A}"/>
          </ac:spMkLst>
        </pc:spChg>
      </pc:sldChg>
      <pc:sldChg chg="modSp">
        <pc:chgData name="Ayesha Begum" userId="77db8e3c-0a68-4940-891f-2508e75c8dba" providerId="ADAL" clId="{4889498D-8A03-46D4-BC48-B6D8CE30B1FE}" dt="2020-06-19T20:28:20.181" v="1523" actId="1076"/>
        <pc:sldMkLst>
          <pc:docMk/>
          <pc:sldMk cId="1080872543" sldId="258"/>
        </pc:sldMkLst>
        <pc:spChg chg="mod">
          <ac:chgData name="Ayesha Begum" userId="77db8e3c-0a68-4940-891f-2508e75c8dba" providerId="ADAL" clId="{4889498D-8A03-46D4-BC48-B6D8CE30B1FE}" dt="2020-06-17T21:26:04.511" v="911" actId="1076"/>
          <ac:spMkLst>
            <pc:docMk/>
            <pc:sldMk cId="1080872543" sldId="258"/>
            <ac:spMk id="2" creationId="{A96B7454-A60C-4FB3-9A53-F7050B4CFB5C}"/>
          </ac:spMkLst>
        </pc:spChg>
        <pc:spChg chg="mod">
          <ac:chgData name="Ayesha Begum" userId="77db8e3c-0a68-4940-891f-2508e75c8dba" providerId="ADAL" clId="{4889498D-8A03-46D4-BC48-B6D8CE30B1FE}" dt="2020-06-19T20:28:20.181" v="1523" actId="1076"/>
          <ac:spMkLst>
            <pc:docMk/>
            <pc:sldMk cId="1080872543" sldId="258"/>
            <ac:spMk id="3" creationId="{ED4625FB-B465-4090-844E-D5D73DC7D797}"/>
          </ac:spMkLst>
        </pc:spChg>
        <pc:spChg chg="mod">
          <ac:chgData name="Ayesha Begum" userId="77db8e3c-0a68-4940-891f-2508e75c8dba" providerId="ADAL" clId="{4889498D-8A03-46D4-BC48-B6D8CE30B1FE}" dt="2020-06-17T21:26:34.784" v="916" actId="27636"/>
          <ac:spMkLst>
            <pc:docMk/>
            <pc:sldMk cId="1080872543" sldId="258"/>
            <ac:spMk id="7" creationId="{8087395B-8B09-4875-9C3A-BA91B6C96817}"/>
          </ac:spMkLst>
        </pc:spChg>
      </pc:sldChg>
      <pc:sldChg chg="modSp">
        <pc:chgData name="Ayesha Begum" userId="77db8e3c-0a68-4940-891f-2508e75c8dba" providerId="ADAL" clId="{4889498D-8A03-46D4-BC48-B6D8CE30B1FE}" dt="2020-06-19T20:29:24.780" v="1543" actId="20577"/>
        <pc:sldMkLst>
          <pc:docMk/>
          <pc:sldMk cId="712840759" sldId="259"/>
        </pc:sldMkLst>
        <pc:spChg chg="mod">
          <ac:chgData name="Ayesha Begum" userId="77db8e3c-0a68-4940-891f-2508e75c8dba" providerId="ADAL" clId="{4889498D-8A03-46D4-BC48-B6D8CE30B1FE}" dt="2020-06-17T21:24:14.806" v="869" actId="403"/>
          <ac:spMkLst>
            <pc:docMk/>
            <pc:sldMk cId="712840759" sldId="259"/>
            <ac:spMk id="2" creationId="{EAF44324-08FB-4E7D-B748-746074BF0F2F}"/>
          </ac:spMkLst>
        </pc:spChg>
        <pc:spChg chg="mod">
          <ac:chgData name="Ayesha Begum" userId="77db8e3c-0a68-4940-891f-2508e75c8dba" providerId="ADAL" clId="{4889498D-8A03-46D4-BC48-B6D8CE30B1FE}" dt="2020-06-17T21:24:18.155" v="870" actId="1076"/>
          <ac:spMkLst>
            <pc:docMk/>
            <pc:sldMk cId="712840759" sldId="259"/>
            <ac:spMk id="3" creationId="{77A3410F-9323-4075-A5D8-FDAF4225CA39}"/>
          </ac:spMkLst>
        </pc:spChg>
        <pc:spChg chg="mod">
          <ac:chgData name="Ayesha Begum" userId="77db8e3c-0a68-4940-891f-2508e75c8dba" providerId="ADAL" clId="{4889498D-8A03-46D4-BC48-B6D8CE30B1FE}" dt="2020-06-19T20:28:58.198" v="1536" actId="1076"/>
          <ac:spMkLst>
            <pc:docMk/>
            <pc:sldMk cId="712840759" sldId="259"/>
            <ac:spMk id="4" creationId="{06484A79-D42A-4121-8558-8F3A7D1C9904}"/>
          </ac:spMkLst>
        </pc:spChg>
        <pc:spChg chg="mod">
          <ac:chgData name="Ayesha Begum" userId="77db8e3c-0a68-4940-891f-2508e75c8dba" providerId="ADAL" clId="{4889498D-8A03-46D4-BC48-B6D8CE30B1FE}" dt="2020-06-19T20:29:24.780" v="1543" actId="20577"/>
          <ac:spMkLst>
            <pc:docMk/>
            <pc:sldMk cId="712840759" sldId="259"/>
            <ac:spMk id="5" creationId="{477DB4AA-B89A-4C48-AB23-124FD34F0807}"/>
          </ac:spMkLst>
        </pc:spChg>
        <pc:spChg chg="mod">
          <ac:chgData name="Ayesha Begum" userId="77db8e3c-0a68-4940-891f-2508e75c8dba" providerId="ADAL" clId="{4889498D-8A03-46D4-BC48-B6D8CE30B1FE}" dt="2020-06-19T20:28:38.497" v="1529" actId="1076"/>
          <ac:spMkLst>
            <pc:docMk/>
            <pc:sldMk cId="712840759" sldId="259"/>
            <ac:spMk id="6" creationId="{30B56B35-AA72-4258-BD19-AFB3D512446A}"/>
          </ac:spMkLst>
        </pc:spChg>
      </pc:sldChg>
      <pc:sldChg chg="addSp delSp modSp">
        <pc:chgData name="Ayesha Begum" userId="77db8e3c-0a68-4940-891f-2508e75c8dba" providerId="ADAL" clId="{4889498D-8A03-46D4-BC48-B6D8CE30B1FE}" dt="2020-06-18T21:48:25.898" v="1431" actId="20577"/>
        <pc:sldMkLst>
          <pc:docMk/>
          <pc:sldMk cId="4158628973" sldId="261"/>
        </pc:sldMkLst>
        <pc:spChg chg="mod">
          <ac:chgData name="Ayesha Begum" userId="77db8e3c-0a68-4940-891f-2508e75c8dba" providerId="ADAL" clId="{4889498D-8A03-46D4-BC48-B6D8CE30B1FE}" dt="2020-06-17T21:50:33.780" v="1109" actId="115"/>
          <ac:spMkLst>
            <pc:docMk/>
            <pc:sldMk cId="4158628973" sldId="261"/>
            <ac:spMk id="2" creationId="{0C300A34-E024-4FA2-8913-A81ACA572DEC}"/>
          </ac:spMkLst>
        </pc:spChg>
        <pc:spChg chg="add del mod">
          <ac:chgData name="Ayesha Begum" userId="77db8e3c-0a68-4940-891f-2508e75c8dba" providerId="ADAL" clId="{4889498D-8A03-46D4-BC48-B6D8CE30B1FE}" dt="2020-06-18T21:48:25.898" v="1431" actId="20577"/>
          <ac:spMkLst>
            <pc:docMk/>
            <pc:sldMk cId="4158628973" sldId="261"/>
            <ac:spMk id="4" creationId="{C175A2F5-55A7-45D8-9E01-F25599E16039}"/>
          </ac:spMkLst>
        </pc:spChg>
        <pc:picChg chg="mod">
          <ac:chgData name="Ayesha Begum" userId="77db8e3c-0a68-4940-891f-2508e75c8dba" providerId="ADAL" clId="{4889498D-8A03-46D4-BC48-B6D8CE30B1FE}" dt="2020-06-17T20:44:47.969" v="493" actId="1076"/>
          <ac:picMkLst>
            <pc:docMk/>
            <pc:sldMk cId="4158628973" sldId="261"/>
            <ac:picMk id="3" creationId="{F98CE3CC-9359-47D9-BA48-0D16EFD176D0}"/>
          </ac:picMkLst>
        </pc:picChg>
      </pc:sldChg>
      <pc:sldChg chg="addSp delSp modSp add mod setBg">
        <pc:chgData name="Ayesha Begum" userId="77db8e3c-0a68-4940-891f-2508e75c8dba" providerId="ADAL" clId="{4889498D-8A03-46D4-BC48-B6D8CE30B1FE}" dt="2020-06-19T20:30:29.308" v="1557" actId="1076"/>
        <pc:sldMkLst>
          <pc:docMk/>
          <pc:sldMk cId="779594361" sldId="262"/>
        </pc:sldMkLst>
        <pc:spChg chg="mod">
          <ac:chgData name="Ayesha Begum" userId="77db8e3c-0a68-4940-891f-2508e75c8dba" providerId="ADAL" clId="{4889498D-8A03-46D4-BC48-B6D8CE30B1FE}" dt="2020-06-17T21:26:42.130" v="917" actId="255"/>
          <ac:spMkLst>
            <pc:docMk/>
            <pc:sldMk cId="779594361" sldId="262"/>
            <ac:spMk id="2" creationId="{A20DB376-7403-4004-9478-07ACBD54D51E}"/>
          </ac:spMkLst>
        </pc:spChg>
        <pc:spChg chg="mod">
          <ac:chgData name="Ayesha Begum" userId="77db8e3c-0a68-4940-891f-2508e75c8dba" providerId="ADAL" clId="{4889498D-8A03-46D4-BC48-B6D8CE30B1FE}" dt="2020-06-17T21:26:55.418" v="920" actId="1076"/>
          <ac:spMkLst>
            <pc:docMk/>
            <pc:sldMk cId="779594361" sldId="262"/>
            <ac:spMk id="3" creationId="{BF07BC7C-191E-46FD-86A1-3F2E8CE287B8}"/>
          </ac:spMkLst>
        </pc:spChg>
        <pc:spChg chg="add mod">
          <ac:chgData name="Ayesha Begum" userId="77db8e3c-0a68-4940-891f-2508e75c8dba" providerId="ADAL" clId="{4889498D-8A03-46D4-BC48-B6D8CE30B1FE}" dt="2020-06-19T20:30:29.308" v="1557" actId="1076"/>
          <ac:spMkLst>
            <pc:docMk/>
            <pc:sldMk cId="779594361" sldId="262"/>
            <ac:spMk id="5" creationId="{50FF4518-7E65-4DA1-A06C-B24858986ADE}"/>
          </ac:spMkLst>
        </pc:spChg>
        <pc:spChg chg="add del mod">
          <ac:chgData name="Ayesha Begum" userId="77db8e3c-0a68-4940-891f-2508e75c8dba" providerId="ADAL" clId="{4889498D-8A03-46D4-BC48-B6D8CE30B1FE}" dt="2020-06-17T21:21:07.307" v="818"/>
          <ac:spMkLst>
            <pc:docMk/>
            <pc:sldMk cId="779594361" sldId="262"/>
            <ac:spMk id="8" creationId="{98C75B75-93FF-4F98-8282-B3F7855F781C}"/>
          </ac:spMkLst>
        </pc:spChg>
        <pc:picChg chg="add mod ord">
          <ac:chgData name="Ayesha Begum" userId="77db8e3c-0a68-4940-891f-2508e75c8dba" providerId="ADAL" clId="{4889498D-8A03-46D4-BC48-B6D8CE30B1FE}" dt="2020-06-17T20:27:24.281" v="19" actId="1076"/>
          <ac:picMkLst>
            <pc:docMk/>
            <pc:sldMk cId="779594361" sldId="262"/>
            <ac:picMk id="4" creationId="{4954DF3B-77A2-419E-B3A8-708F53C85FE1}"/>
          </ac:picMkLst>
        </pc:picChg>
        <pc:picChg chg="add">
          <ac:chgData name="Ayesha Begum" userId="77db8e3c-0a68-4940-891f-2508e75c8dba" providerId="ADAL" clId="{4889498D-8A03-46D4-BC48-B6D8CE30B1FE}" dt="2020-06-17T20:26:44.779" v="8" actId="26606"/>
          <ac:picMkLst>
            <pc:docMk/>
            <pc:sldMk cId="779594361" sldId="262"/>
            <ac:picMk id="6" creationId="{08187575-5CB4-477B-AA47-020C6D2A786E}"/>
          </ac:picMkLst>
        </pc:picChg>
        <pc:picChg chg="add">
          <ac:chgData name="Ayesha Begum" userId="77db8e3c-0a68-4940-891f-2508e75c8dba" providerId="ADAL" clId="{4889498D-8A03-46D4-BC48-B6D8CE30B1FE}" dt="2020-06-17T20:26:44.779" v="8" actId="26606"/>
          <ac:picMkLst>
            <pc:docMk/>
            <pc:sldMk cId="779594361" sldId="262"/>
            <ac:picMk id="7" creationId="{EE585F70-7C5D-424E-A182-39507AF48A0C}"/>
          </ac:picMkLst>
        </pc:picChg>
        <pc:picChg chg="add del">
          <ac:chgData name="Ayesha Begum" userId="77db8e3c-0a68-4940-891f-2508e75c8dba" providerId="ADAL" clId="{4889498D-8A03-46D4-BC48-B6D8CE30B1FE}" dt="2020-06-17T20:26:43.487" v="5" actId="26606"/>
          <ac:picMkLst>
            <pc:docMk/>
            <pc:sldMk cId="779594361" sldId="262"/>
            <ac:picMk id="9" creationId="{08187575-5CB4-477B-AA47-020C6D2A786E}"/>
          </ac:picMkLst>
        </pc:picChg>
        <pc:picChg chg="add del">
          <ac:chgData name="Ayesha Begum" userId="77db8e3c-0a68-4940-891f-2508e75c8dba" providerId="ADAL" clId="{4889498D-8A03-46D4-BC48-B6D8CE30B1FE}" dt="2020-06-17T20:26:43.487" v="5" actId="26606"/>
          <ac:picMkLst>
            <pc:docMk/>
            <pc:sldMk cId="779594361" sldId="262"/>
            <ac:picMk id="11" creationId="{EE585F70-7C5D-424E-A182-39507AF48A0C}"/>
          </ac:picMkLst>
        </pc:picChg>
      </pc:sldChg>
      <pc:sldChg chg="addSp delSp modSp add del mod ord setBg">
        <pc:chgData name="Ayesha Begum" userId="77db8e3c-0a68-4940-891f-2508e75c8dba" providerId="ADAL" clId="{4889498D-8A03-46D4-BC48-B6D8CE30B1FE}" dt="2020-06-17T20:37:28.717" v="375" actId="2696"/>
        <pc:sldMkLst>
          <pc:docMk/>
          <pc:sldMk cId="204069968" sldId="263"/>
        </pc:sldMkLst>
        <pc:spChg chg="mod">
          <ac:chgData name="Ayesha Begum" userId="77db8e3c-0a68-4940-891f-2508e75c8dba" providerId="ADAL" clId="{4889498D-8A03-46D4-BC48-B6D8CE30B1FE}" dt="2020-06-17T20:37:16.003" v="374" actId="26606"/>
          <ac:spMkLst>
            <pc:docMk/>
            <pc:sldMk cId="204069968" sldId="263"/>
            <ac:spMk id="2" creationId="{F4285B72-08E1-447E-82BC-7CBCC56531AF}"/>
          </ac:spMkLst>
        </pc:spChg>
        <pc:spChg chg="mod">
          <ac:chgData name="Ayesha Begum" userId="77db8e3c-0a68-4940-891f-2508e75c8dba" providerId="ADAL" clId="{4889498D-8A03-46D4-BC48-B6D8CE30B1FE}" dt="2020-06-17T20:37:16.003" v="374" actId="26606"/>
          <ac:spMkLst>
            <pc:docMk/>
            <pc:sldMk cId="204069968" sldId="263"/>
            <ac:spMk id="3" creationId="{F15AFB8F-1026-4FB9-8456-D5F7B20833EA}"/>
          </ac:spMkLst>
        </pc:spChg>
        <pc:picChg chg="add mod ord">
          <ac:chgData name="Ayesha Begum" userId="77db8e3c-0a68-4940-891f-2508e75c8dba" providerId="ADAL" clId="{4889498D-8A03-46D4-BC48-B6D8CE30B1FE}" dt="2020-06-17T20:37:16.003" v="374" actId="26606"/>
          <ac:picMkLst>
            <pc:docMk/>
            <pc:sldMk cId="204069968" sldId="263"/>
            <ac:picMk id="4" creationId="{BE8ED342-FBF0-A44A-A7DC-158714BBC9EC}"/>
          </ac:picMkLst>
        </pc:picChg>
        <pc:picChg chg="add">
          <ac:chgData name="Ayesha Begum" userId="77db8e3c-0a68-4940-891f-2508e75c8dba" providerId="ADAL" clId="{4889498D-8A03-46D4-BC48-B6D8CE30B1FE}" dt="2020-06-17T20:37:16.003" v="374" actId="26606"/>
          <ac:picMkLst>
            <pc:docMk/>
            <pc:sldMk cId="204069968" sldId="263"/>
            <ac:picMk id="6" creationId="{B536FA4E-0152-4E27-91DA-0FC22D1846BB}"/>
          </ac:picMkLst>
        </pc:picChg>
        <pc:picChg chg="add del">
          <ac:chgData name="Ayesha Begum" userId="77db8e3c-0a68-4940-891f-2508e75c8dba" providerId="ADAL" clId="{4889498D-8A03-46D4-BC48-B6D8CE30B1FE}" dt="2020-06-17T20:37:02.745" v="371" actId="26606"/>
          <ac:picMkLst>
            <pc:docMk/>
            <pc:sldMk cId="204069968" sldId="263"/>
            <ac:picMk id="9" creationId="{B536FA4E-0152-4E27-91DA-0FC22D1846BB}"/>
          </ac:picMkLst>
        </pc:picChg>
      </pc:sldChg>
      <pc:sldChg chg="addSp modSp add ord">
        <pc:chgData name="Ayesha Begum" userId="77db8e3c-0a68-4940-891f-2508e75c8dba" providerId="ADAL" clId="{4889498D-8A03-46D4-BC48-B6D8CE30B1FE}" dt="2020-06-19T20:30:39.169" v="1563" actId="20577"/>
        <pc:sldMkLst>
          <pc:docMk/>
          <pc:sldMk cId="1335880096" sldId="263"/>
        </pc:sldMkLst>
        <pc:spChg chg="add mod">
          <ac:chgData name="Ayesha Begum" userId="77db8e3c-0a68-4940-891f-2508e75c8dba" providerId="ADAL" clId="{4889498D-8A03-46D4-BC48-B6D8CE30B1FE}" dt="2020-06-17T21:27:02.279" v="922" actId="115"/>
          <ac:spMkLst>
            <pc:docMk/>
            <pc:sldMk cId="1335880096" sldId="263"/>
            <ac:spMk id="3" creationId="{6F251B62-DA78-448A-A77C-79670F18572C}"/>
          </ac:spMkLst>
        </pc:spChg>
        <pc:spChg chg="add mod">
          <ac:chgData name="Ayesha Begum" userId="77db8e3c-0a68-4940-891f-2508e75c8dba" providerId="ADAL" clId="{4889498D-8A03-46D4-BC48-B6D8CE30B1FE}" dt="2020-06-19T20:30:39.169" v="1563" actId="20577"/>
          <ac:spMkLst>
            <pc:docMk/>
            <pc:sldMk cId="1335880096" sldId="263"/>
            <ac:spMk id="4" creationId="{0A0DC9AA-D352-47B1-928F-F443FC78FDF0}"/>
          </ac:spMkLst>
        </pc:spChg>
        <pc:picChg chg="add mod">
          <ac:chgData name="Ayesha Begum" userId="77db8e3c-0a68-4940-891f-2508e75c8dba" providerId="ADAL" clId="{4889498D-8A03-46D4-BC48-B6D8CE30B1FE}" dt="2020-06-17T20:37:45.163" v="380" actId="1076"/>
          <ac:picMkLst>
            <pc:docMk/>
            <pc:sldMk cId="1335880096" sldId="263"/>
            <ac:picMk id="2" creationId="{BE8ED342-FBF0-A44A-A7DC-158714BBC9EC}"/>
          </ac:picMkLst>
        </pc:picChg>
      </pc:sldChg>
      <pc:sldChg chg="add del">
        <pc:chgData name="Ayesha Begum" userId="77db8e3c-0a68-4940-891f-2508e75c8dba" providerId="ADAL" clId="{4889498D-8A03-46D4-BC48-B6D8CE30B1FE}" dt="2020-06-17T20:42:16.278" v="447" actId="2696"/>
        <pc:sldMkLst>
          <pc:docMk/>
          <pc:sldMk cId="15303678" sldId="264"/>
        </pc:sldMkLst>
      </pc:sldChg>
      <pc:sldChg chg="addSp delSp modSp add">
        <pc:chgData name="Ayesha Begum" userId="77db8e3c-0a68-4940-891f-2508e75c8dba" providerId="ADAL" clId="{4889498D-8A03-46D4-BC48-B6D8CE30B1FE}" dt="2020-06-19T20:34:28.217" v="1592" actId="1076"/>
        <pc:sldMkLst>
          <pc:docMk/>
          <pc:sldMk cId="2592280456" sldId="264"/>
        </pc:sldMkLst>
        <pc:spChg chg="add mod">
          <ac:chgData name="Ayesha Begum" userId="77db8e3c-0a68-4940-891f-2508e75c8dba" providerId="ADAL" clId="{4889498D-8A03-46D4-BC48-B6D8CE30B1FE}" dt="2020-06-17T21:16:10.525" v="718" actId="1076"/>
          <ac:spMkLst>
            <pc:docMk/>
            <pc:sldMk cId="2592280456" sldId="264"/>
            <ac:spMk id="4" creationId="{630D2DE1-62C4-4AE2-B211-F22A333F22DF}"/>
          </ac:spMkLst>
        </pc:spChg>
        <pc:spChg chg="add mod">
          <ac:chgData name="Ayesha Begum" userId="77db8e3c-0a68-4940-891f-2508e75c8dba" providerId="ADAL" clId="{4889498D-8A03-46D4-BC48-B6D8CE30B1FE}" dt="2020-06-19T20:31:19.723" v="1585" actId="20577"/>
          <ac:spMkLst>
            <pc:docMk/>
            <pc:sldMk cId="2592280456" sldId="264"/>
            <ac:spMk id="5" creationId="{30B5ECCF-36E6-4497-91D0-C6A95C3EB2EE}"/>
          </ac:spMkLst>
        </pc:spChg>
        <pc:spChg chg="add mod">
          <ac:chgData name="Ayesha Begum" userId="77db8e3c-0a68-4940-891f-2508e75c8dba" providerId="ADAL" clId="{4889498D-8A03-46D4-BC48-B6D8CE30B1FE}" dt="2020-06-17T21:16:29.825" v="728" actId="1076"/>
          <ac:spMkLst>
            <pc:docMk/>
            <pc:sldMk cId="2592280456" sldId="264"/>
            <ac:spMk id="6" creationId="{F56BF057-457D-4BFD-8E56-D0D9CAF7DF50}"/>
          </ac:spMkLst>
        </pc:spChg>
        <pc:spChg chg="add mod">
          <ac:chgData name="Ayesha Begum" userId="77db8e3c-0a68-4940-891f-2508e75c8dba" providerId="ADAL" clId="{4889498D-8A03-46D4-BC48-B6D8CE30B1FE}" dt="2020-06-17T21:17:17.199" v="743" actId="1076"/>
          <ac:spMkLst>
            <pc:docMk/>
            <pc:sldMk cId="2592280456" sldId="264"/>
            <ac:spMk id="10" creationId="{0FB6C372-B3B3-4813-9942-C21847320820}"/>
          </ac:spMkLst>
        </pc:spChg>
        <pc:spChg chg="add del">
          <ac:chgData name="Ayesha Begum" userId="77db8e3c-0a68-4940-891f-2508e75c8dba" providerId="ADAL" clId="{4889498D-8A03-46D4-BC48-B6D8CE30B1FE}" dt="2020-06-17T21:17:26.248" v="745"/>
          <ac:spMkLst>
            <pc:docMk/>
            <pc:sldMk cId="2592280456" sldId="264"/>
            <ac:spMk id="11" creationId="{0E65AF61-4231-4601-8A06-35DC58799907}"/>
          </ac:spMkLst>
        </pc:spChg>
        <pc:spChg chg="add mod">
          <ac:chgData name="Ayesha Begum" userId="77db8e3c-0a68-4940-891f-2508e75c8dba" providerId="ADAL" clId="{4889498D-8A03-46D4-BC48-B6D8CE30B1FE}" dt="2020-06-17T21:49:24.813" v="1101" actId="1076"/>
          <ac:spMkLst>
            <pc:docMk/>
            <pc:sldMk cId="2592280456" sldId="264"/>
            <ac:spMk id="12" creationId="{29DC7913-3BED-4992-8765-B29EFF5B8F69}"/>
          </ac:spMkLst>
        </pc:spChg>
        <pc:spChg chg="add del">
          <ac:chgData name="Ayesha Begum" userId="77db8e3c-0a68-4940-891f-2508e75c8dba" providerId="ADAL" clId="{4889498D-8A03-46D4-BC48-B6D8CE30B1FE}" dt="2020-06-17T21:18:16.126" v="756"/>
          <ac:spMkLst>
            <pc:docMk/>
            <pc:sldMk cId="2592280456" sldId="264"/>
            <ac:spMk id="13" creationId="{AA0E7A75-CF5B-4113-8BE4-C68FA43E74A2}"/>
          </ac:spMkLst>
        </pc:spChg>
        <pc:spChg chg="add mod">
          <ac:chgData name="Ayesha Begum" userId="77db8e3c-0a68-4940-891f-2508e75c8dba" providerId="ADAL" clId="{4889498D-8A03-46D4-BC48-B6D8CE30B1FE}" dt="2020-06-19T20:34:28.217" v="1592" actId="1076"/>
          <ac:spMkLst>
            <pc:docMk/>
            <pc:sldMk cId="2592280456" sldId="264"/>
            <ac:spMk id="14" creationId="{83A3D507-17E7-4A7C-841A-4D405ABB0220}"/>
          </ac:spMkLst>
        </pc:spChg>
        <pc:spChg chg="add del">
          <ac:chgData name="Ayesha Begum" userId="77db8e3c-0a68-4940-891f-2508e75c8dba" providerId="ADAL" clId="{4889498D-8A03-46D4-BC48-B6D8CE30B1FE}" dt="2020-06-17T21:42:51.735" v="1042" actId="478"/>
          <ac:spMkLst>
            <pc:docMk/>
            <pc:sldMk cId="2592280456" sldId="264"/>
            <ac:spMk id="15" creationId="{3D3DD39C-2F68-40F3-9883-398047A61C53}"/>
          </ac:spMkLst>
        </pc:spChg>
        <pc:spChg chg="add del">
          <ac:chgData name="Ayesha Begum" userId="77db8e3c-0a68-4940-891f-2508e75c8dba" providerId="ADAL" clId="{4889498D-8A03-46D4-BC48-B6D8CE30B1FE}" dt="2020-06-17T21:45:00.099" v="1051" actId="478"/>
          <ac:spMkLst>
            <pc:docMk/>
            <pc:sldMk cId="2592280456" sldId="264"/>
            <ac:spMk id="17" creationId="{47E9B7D1-F8E7-4D92-8554-9D93E104320B}"/>
          </ac:spMkLst>
        </pc:spChg>
        <pc:picChg chg="add mod">
          <ac:chgData name="Ayesha Begum" userId="77db8e3c-0a68-4940-891f-2508e75c8dba" providerId="ADAL" clId="{4889498D-8A03-46D4-BC48-B6D8CE30B1FE}" dt="2020-06-17T21:49:46.357" v="1106" actId="14100"/>
          <ac:picMkLst>
            <pc:docMk/>
            <pc:sldMk cId="2592280456" sldId="264"/>
            <ac:picMk id="2" creationId="{89D2D59D-60DF-4D35-B95A-E6B25435BB64}"/>
          </ac:picMkLst>
        </pc:picChg>
        <pc:picChg chg="add mod">
          <ac:chgData name="Ayesha Begum" userId="77db8e3c-0a68-4940-891f-2508e75c8dba" providerId="ADAL" clId="{4889498D-8A03-46D4-BC48-B6D8CE30B1FE}" dt="2020-06-17T21:49:51.224" v="1107" actId="14100"/>
          <ac:picMkLst>
            <pc:docMk/>
            <pc:sldMk cId="2592280456" sldId="264"/>
            <ac:picMk id="3" creationId="{7863CDB5-175D-47D9-AC28-A551B9AF7421}"/>
          </ac:picMkLst>
        </pc:picChg>
        <pc:picChg chg="add del mod">
          <ac:chgData name="Ayesha Begum" userId="77db8e3c-0a68-4940-891f-2508e75c8dba" providerId="ADAL" clId="{4889498D-8A03-46D4-BC48-B6D8CE30B1FE}" dt="2020-06-17T21:37:07.001" v="1035" actId="478"/>
          <ac:picMkLst>
            <pc:docMk/>
            <pc:sldMk cId="2592280456" sldId="264"/>
            <ac:picMk id="7" creationId="{5D92DDD8-E98E-443F-9F17-B1E70121CC6E}"/>
          </ac:picMkLst>
        </pc:picChg>
        <pc:picChg chg="add del mod">
          <ac:chgData name="Ayesha Begum" userId="77db8e3c-0a68-4940-891f-2508e75c8dba" providerId="ADAL" clId="{4889498D-8A03-46D4-BC48-B6D8CE30B1FE}" dt="2020-06-17T21:29:24.062" v="924" actId="478"/>
          <ac:picMkLst>
            <pc:docMk/>
            <pc:sldMk cId="2592280456" sldId="264"/>
            <ac:picMk id="8" creationId="{8696DC1C-A1ED-45C4-B421-CBEDEBE7A01E}"/>
          </ac:picMkLst>
        </pc:picChg>
        <pc:picChg chg="add del">
          <ac:chgData name="Ayesha Begum" userId="77db8e3c-0a68-4940-891f-2508e75c8dba" providerId="ADAL" clId="{4889498D-8A03-46D4-BC48-B6D8CE30B1FE}" dt="2020-06-17T21:16:56.182" v="735" actId="478"/>
          <ac:picMkLst>
            <pc:docMk/>
            <pc:sldMk cId="2592280456" sldId="264"/>
            <ac:picMk id="9" creationId="{4B47E2D7-8248-4BC0-8260-DD920CD188F4}"/>
          </ac:picMkLst>
        </pc:picChg>
        <pc:picChg chg="add del mod modCrop">
          <ac:chgData name="Ayesha Begum" userId="77db8e3c-0a68-4940-891f-2508e75c8dba" providerId="ADAL" clId="{4889498D-8A03-46D4-BC48-B6D8CE30B1FE}" dt="2020-06-17T21:44:57.311" v="1049" actId="478"/>
          <ac:picMkLst>
            <pc:docMk/>
            <pc:sldMk cId="2592280456" sldId="264"/>
            <ac:picMk id="16" creationId="{F417AE5C-BDCC-4759-8C28-51262494D763}"/>
          </ac:picMkLst>
        </pc:picChg>
        <pc:picChg chg="add del mod modCrop">
          <ac:chgData name="Ayesha Begum" userId="77db8e3c-0a68-4940-891f-2508e75c8dba" providerId="ADAL" clId="{4889498D-8A03-46D4-BC48-B6D8CE30B1FE}" dt="2020-06-17T21:46:00.113" v="1060" actId="478"/>
          <ac:picMkLst>
            <pc:docMk/>
            <pc:sldMk cId="2592280456" sldId="264"/>
            <ac:picMk id="18" creationId="{BE9E1E49-0113-4FC2-B5B6-2135A85A0BC7}"/>
          </ac:picMkLst>
        </pc:picChg>
        <pc:picChg chg="add mod">
          <ac:chgData name="Ayesha Begum" userId="77db8e3c-0a68-4940-891f-2508e75c8dba" providerId="ADAL" clId="{4889498D-8A03-46D4-BC48-B6D8CE30B1FE}" dt="2020-06-17T21:49:36.349" v="1103" actId="1076"/>
          <ac:picMkLst>
            <pc:docMk/>
            <pc:sldMk cId="2592280456" sldId="264"/>
            <ac:picMk id="1026" creationId="{4654D3ED-0FDE-453F-8BFA-9A11A6CAAA00}"/>
          </ac:picMkLst>
        </pc:picChg>
        <pc:picChg chg="add del mod">
          <ac:chgData name="Ayesha Begum" userId="77db8e3c-0a68-4940-891f-2508e75c8dba" providerId="ADAL" clId="{4889498D-8A03-46D4-BC48-B6D8CE30B1FE}" dt="2020-06-17T21:42:27.236" v="1040" actId="478"/>
          <ac:picMkLst>
            <pc:docMk/>
            <pc:sldMk cId="2592280456" sldId="264"/>
            <ac:picMk id="1028" creationId="{F0CBA326-3714-4AA5-9B67-B5DB4D5D767A}"/>
          </ac:picMkLst>
        </pc:picChg>
        <pc:picChg chg="add mod">
          <ac:chgData name="Ayesha Begum" userId="77db8e3c-0a68-4940-891f-2508e75c8dba" providerId="ADAL" clId="{4889498D-8A03-46D4-BC48-B6D8CE30B1FE}" dt="2020-06-17T21:52:13.462" v="1157"/>
          <ac:picMkLst>
            <pc:docMk/>
            <pc:sldMk cId="2592280456" sldId="264"/>
            <ac:picMk id="1034" creationId="{76D5079D-9207-4264-8A2B-60A4173343DD}"/>
          </ac:picMkLst>
        </pc:picChg>
      </pc:sldChg>
      <pc:sldChg chg="addSp delSp modSp add">
        <pc:chgData name="Ayesha Begum" userId="77db8e3c-0a68-4940-891f-2508e75c8dba" providerId="ADAL" clId="{4889498D-8A03-46D4-BC48-B6D8CE30B1FE}" dt="2020-06-21T18:14:40.830" v="1610" actId="403"/>
        <pc:sldMkLst>
          <pc:docMk/>
          <pc:sldMk cId="3886978751" sldId="265"/>
        </pc:sldMkLst>
        <pc:spChg chg="add del mod">
          <ac:chgData name="Ayesha Begum" userId="77db8e3c-0a68-4940-891f-2508e75c8dba" providerId="ADAL" clId="{4889498D-8A03-46D4-BC48-B6D8CE30B1FE}" dt="2020-06-17T21:18:39.046" v="767"/>
          <ac:spMkLst>
            <pc:docMk/>
            <pc:sldMk cId="3886978751" sldId="265"/>
            <ac:spMk id="4" creationId="{B4ACFAF8-54D7-449D-B56A-CC03DDF29C14}"/>
          </ac:spMkLst>
        </pc:spChg>
        <pc:spChg chg="add del mod">
          <ac:chgData name="Ayesha Begum" userId="77db8e3c-0a68-4940-891f-2508e75c8dba" providerId="ADAL" clId="{4889498D-8A03-46D4-BC48-B6D8CE30B1FE}" dt="2020-06-17T21:18:32.363" v="761" actId="478"/>
          <ac:spMkLst>
            <pc:docMk/>
            <pc:sldMk cId="3886978751" sldId="265"/>
            <ac:spMk id="5" creationId="{2B7F22DD-7912-4F99-BD05-31FF38E9E025}"/>
          </ac:spMkLst>
        </pc:spChg>
        <pc:spChg chg="add mod">
          <ac:chgData name="Ayesha Begum" userId="77db8e3c-0a68-4940-891f-2508e75c8dba" providerId="ADAL" clId="{4889498D-8A03-46D4-BC48-B6D8CE30B1FE}" dt="2020-06-21T18:14:40.830" v="1610" actId="403"/>
          <ac:spMkLst>
            <pc:docMk/>
            <pc:sldMk cId="3886978751" sldId="265"/>
            <ac:spMk id="6" creationId="{9A3C37B5-C710-4E0F-B437-DE8E68D28CED}"/>
          </ac:spMkLst>
        </pc:spChg>
        <pc:spChg chg="add mod">
          <ac:chgData name="Ayesha Begum" userId="77db8e3c-0a68-4940-891f-2508e75c8dba" providerId="ADAL" clId="{4889498D-8A03-46D4-BC48-B6D8CE30B1FE}" dt="2020-06-21T18:14:09.748" v="1607" actId="403"/>
          <ac:spMkLst>
            <pc:docMk/>
            <pc:sldMk cId="3886978751" sldId="265"/>
            <ac:spMk id="7" creationId="{A55915EA-2B45-4885-A2E0-021A304875A4}"/>
          </ac:spMkLst>
        </pc:spChg>
        <pc:spChg chg="add del">
          <ac:chgData name="Ayesha Begum" userId="77db8e3c-0a68-4940-891f-2508e75c8dba" providerId="ADAL" clId="{4889498D-8A03-46D4-BC48-B6D8CE30B1FE}" dt="2020-06-17T20:49:11.970" v="565"/>
          <ac:spMkLst>
            <pc:docMk/>
            <pc:sldMk cId="3886978751" sldId="265"/>
            <ac:spMk id="8" creationId="{0E95E34E-0712-489F-BB20-40DC9BF47D85}"/>
          </ac:spMkLst>
        </pc:spChg>
        <pc:spChg chg="add del mod">
          <ac:chgData name="Ayesha Begum" userId="77db8e3c-0a68-4940-891f-2508e75c8dba" providerId="ADAL" clId="{4889498D-8A03-46D4-BC48-B6D8CE30B1FE}" dt="2020-06-17T21:18:45.088" v="770" actId="478"/>
          <ac:spMkLst>
            <pc:docMk/>
            <pc:sldMk cId="3886978751" sldId="265"/>
            <ac:spMk id="9" creationId="{52B5A914-C86B-4939-A5D1-248A6EBC578B}"/>
          </ac:spMkLst>
        </pc:spChg>
        <pc:picChg chg="add del mod">
          <ac:chgData name="Ayesha Begum" userId="77db8e3c-0a68-4940-891f-2508e75c8dba" providerId="ADAL" clId="{4889498D-8A03-46D4-BC48-B6D8CE30B1FE}" dt="2020-06-17T21:18:29.121" v="759" actId="478"/>
          <ac:picMkLst>
            <pc:docMk/>
            <pc:sldMk cId="3886978751" sldId="265"/>
            <ac:picMk id="2" creationId="{5CE9FC49-8A75-437E-A37F-0BAC750B2F89}"/>
          </ac:picMkLst>
        </pc:picChg>
        <pc:picChg chg="add del mod">
          <ac:chgData name="Ayesha Begum" userId="77db8e3c-0a68-4940-891f-2508e75c8dba" providerId="ADAL" clId="{4889498D-8A03-46D4-BC48-B6D8CE30B1FE}" dt="2020-06-17T21:18:30.583" v="760" actId="478"/>
          <ac:picMkLst>
            <pc:docMk/>
            <pc:sldMk cId="3886978751" sldId="265"/>
            <ac:picMk id="3" creationId="{0B835BEC-D85C-4F14-9C2E-2A106B1680E0}"/>
          </ac:picMkLst>
        </pc:picChg>
      </pc:sldChg>
      <pc:sldChg chg="addSp modSp add">
        <pc:chgData name="Ayesha Begum" userId="77db8e3c-0a68-4940-891f-2508e75c8dba" providerId="ADAL" clId="{4889498D-8A03-46D4-BC48-B6D8CE30B1FE}" dt="2020-06-17T20:56:38.169" v="680" actId="122"/>
        <pc:sldMkLst>
          <pc:docMk/>
          <pc:sldMk cId="1097639909" sldId="266"/>
        </pc:sldMkLst>
        <pc:spChg chg="add mod">
          <ac:chgData name="Ayesha Begum" userId="77db8e3c-0a68-4940-891f-2508e75c8dba" providerId="ADAL" clId="{4889498D-8A03-46D4-BC48-B6D8CE30B1FE}" dt="2020-06-17T20:56:38.169" v="680" actId="122"/>
          <ac:spMkLst>
            <pc:docMk/>
            <pc:sldMk cId="1097639909" sldId="266"/>
            <ac:spMk id="2" creationId="{17E810C9-59A5-464C-BE92-2B48C68EDEF1}"/>
          </ac:spMkLst>
        </pc:spChg>
      </pc:sldChg>
    </pc:docChg>
  </pc:docChgLst>
  <pc:docChgLst>
    <pc:chgData name="Rehana Bibi (1713117)" userId="a0589483-4976-4c6e-8b42-04ee260ed2fa" providerId="ADAL" clId="{4CE0C7A6-BD15-9F47-BCFE-1DB717620166}"/>
    <pc:docChg chg="modSld">
      <pc:chgData name="Rehana Bibi (1713117)" userId="a0589483-4976-4c6e-8b42-04ee260ed2fa" providerId="ADAL" clId="{4CE0C7A6-BD15-9F47-BCFE-1DB717620166}" dt="2020-06-17T22:47:18.348" v="26" actId="1076"/>
      <pc:docMkLst>
        <pc:docMk/>
      </pc:docMkLst>
      <pc:sldChg chg="modSp">
        <pc:chgData name="Rehana Bibi (1713117)" userId="a0589483-4976-4c6e-8b42-04ee260ed2fa" providerId="ADAL" clId="{4CE0C7A6-BD15-9F47-BCFE-1DB717620166}" dt="2020-06-17T22:47:18.348" v="26" actId="1076"/>
        <pc:sldMkLst>
          <pc:docMk/>
          <pc:sldMk cId="1194440229" sldId="256"/>
        </pc:sldMkLst>
        <pc:spChg chg="mod">
          <ac:chgData name="Rehana Bibi (1713117)" userId="a0589483-4976-4c6e-8b42-04ee260ed2fa" providerId="ADAL" clId="{4CE0C7A6-BD15-9F47-BCFE-1DB717620166}" dt="2020-06-17T22:47:18.348" v="26" actId="1076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Rehana Bibi (1713117)" userId="a0589483-4976-4c6e-8b42-04ee260ed2fa" providerId="ADAL" clId="{4CE0C7A6-BD15-9F47-BCFE-1DB717620166}" dt="2020-06-17T22:46:54.173" v="22" actId="1076"/>
          <ac:spMkLst>
            <pc:docMk/>
            <pc:sldMk cId="1194440229" sldId="256"/>
            <ac:spMk id="3" creationId="{00000000-0000-0000-0000-000000000000}"/>
          </ac:spMkLst>
        </pc:spChg>
        <pc:picChg chg="mod">
          <ac:chgData name="Rehana Bibi (1713117)" userId="a0589483-4976-4c6e-8b42-04ee260ed2fa" providerId="ADAL" clId="{4CE0C7A6-BD15-9F47-BCFE-1DB717620166}" dt="2020-06-17T22:46:58.471" v="23" actId="1076"/>
          <ac:picMkLst>
            <pc:docMk/>
            <pc:sldMk cId="1194440229" sldId="256"/>
            <ac:picMk id="4" creationId="{F05AE26D-3CE5-4F4D-B9F2-4BAD5B4C503F}"/>
          </ac:picMkLst>
        </pc:picChg>
      </pc:sldChg>
      <pc:sldChg chg="modSp">
        <pc:chgData name="Rehana Bibi (1713117)" userId="a0589483-4976-4c6e-8b42-04ee260ed2fa" providerId="ADAL" clId="{4CE0C7A6-BD15-9F47-BCFE-1DB717620166}" dt="2020-06-17T21:01:28.770" v="6" actId="1076"/>
        <pc:sldMkLst>
          <pc:docMk/>
          <pc:sldMk cId="4158628973" sldId="261"/>
        </pc:sldMkLst>
        <pc:spChg chg="mod">
          <ac:chgData name="Rehana Bibi (1713117)" userId="a0589483-4976-4c6e-8b42-04ee260ed2fa" providerId="ADAL" clId="{4CE0C7A6-BD15-9F47-BCFE-1DB717620166}" dt="2020-06-17T21:01:28.770" v="6" actId="1076"/>
          <ac:spMkLst>
            <pc:docMk/>
            <pc:sldMk cId="4158628973" sldId="261"/>
            <ac:spMk id="4" creationId="{C175A2F5-55A7-45D8-9E01-F25599E16039}"/>
          </ac:spMkLst>
        </pc:spChg>
      </pc:sldChg>
      <pc:sldChg chg="modSp">
        <pc:chgData name="Rehana Bibi (1713117)" userId="a0589483-4976-4c6e-8b42-04ee260ed2fa" providerId="ADAL" clId="{4CE0C7A6-BD15-9F47-BCFE-1DB717620166}" dt="2020-06-17T22:27:02.705" v="14" actId="1076"/>
        <pc:sldMkLst>
          <pc:docMk/>
          <pc:sldMk cId="3886978751" sldId="265"/>
        </pc:sldMkLst>
        <pc:spChg chg="mod">
          <ac:chgData name="Rehana Bibi (1713117)" userId="a0589483-4976-4c6e-8b42-04ee260ed2fa" providerId="ADAL" clId="{4CE0C7A6-BD15-9F47-BCFE-1DB717620166}" dt="2020-06-17T22:27:02.705" v="14" actId="1076"/>
          <ac:spMkLst>
            <pc:docMk/>
            <pc:sldMk cId="3886978751" sldId="265"/>
            <ac:spMk id="6" creationId="{9A3C37B5-C710-4E0F-B437-DE8E68D28CED}"/>
          </ac:spMkLst>
        </pc:spChg>
        <pc:spChg chg="mod">
          <ac:chgData name="Rehana Bibi (1713117)" userId="a0589483-4976-4c6e-8b42-04ee260ed2fa" providerId="ADAL" clId="{4CE0C7A6-BD15-9F47-BCFE-1DB717620166}" dt="2020-06-17T22:26:59.252" v="13" actId="1076"/>
          <ac:spMkLst>
            <pc:docMk/>
            <pc:sldMk cId="3886978751" sldId="265"/>
            <ac:spMk id="7" creationId="{A55915EA-2B45-4885-A2E0-021A304875A4}"/>
          </ac:spMkLst>
        </pc:spChg>
      </pc:sldChg>
    </pc:docChg>
  </pc:docChgLst>
  <pc:docChgLst>
    <pc:chgData name="Ayesha Begum (1810150)" userId="S::1810150@student.uwtsd.ac.uk::77db8e3c-0a68-4940-891f-2508e75c8dba" providerId="AD" clId="Web-{8A1360A6-C02B-79BD-6064-BE5219EA453F}"/>
    <pc:docChg chg="modSld addMainMaster delMainMaster">
      <pc:chgData name="Ayesha Begum (1810150)" userId="S::1810150@student.uwtsd.ac.uk::77db8e3c-0a68-4940-891f-2508e75c8dba" providerId="AD" clId="Web-{8A1360A6-C02B-79BD-6064-BE5219EA453F}" dt="2020-06-05T20:57:00.433" v="118" actId="20577"/>
      <pc:docMkLst>
        <pc:docMk/>
      </pc:docMkLst>
      <pc:sldChg chg="addSp delSp modSp mod setBg modClrScheme setClrOvrMap chgLayout">
        <pc:chgData name="Ayesha Begum (1810150)" userId="S::1810150@student.uwtsd.ac.uk::77db8e3c-0a68-4940-891f-2508e75c8dba" providerId="AD" clId="Web-{8A1360A6-C02B-79BD-6064-BE5219EA453F}" dt="2020-06-05T20:57:00.433" v="117" actId="20577"/>
        <pc:sldMkLst>
          <pc:docMk/>
          <pc:sldMk cId="1194440229" sldId="256"/>
        </pc:sldMkLst>
        <pc:spChg chg="mod">
          <ac:chgData name="Ayesha Begum (1810150)" userId="S::1810150@student.uwtsd.ac.uk::77db8e3c-0a68-4940-891f-2508e75c8dba" providerId="AD" clId="Web-{8A1360A6-C02B-79BD-6064-BE5219EA453F}" dt="2020-06-05T20:55:55.465" v="45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Ayesha Begum (1810150)" userId="S::1810150@student.uwtsd.ac.uk::77db8e3c-0a68-4940-891f-2508e75c8dba" providerId="AD" clId="Web-{8A1360A6-C02B-79BD-6064-BE5219EA453F}" dt="2020-06-05T20:57:00.433" v="117" actId="20577"/>
          <ac:spMkLst>
            <pc:docMk/>
            <pc:sldMk cId="1194440229" sldId="256"/>
            <ac:spMk id="3" creationId="{00000000-0000-0000-0000-000000000000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55.465" v="45"/>
          <ac:spMkLst>
            <pc:docMk/>
            <pc:sldMk cId="1194440229" sldId="256"/>
            <ac:spMk id="9" creationId="{526E0BFB-CDF1-4990-8C11-AC849311E0A8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55.465" v="45"/>
          <ac:spMkLst>
            <pc:docMk/>
            <pc:sldMk cId="1194440229" sldId="256"/>
            <ac:spMk id="11" creationId="{6069A1F8-9BEB-4786-9694-FC48B2D75D21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55.465" v="45"/>
          <ac:spMkLst>
            <pc:docMk/>
            <pc:sldMk cId="1194440229" sldId="256"/>
            <ac:spMk id="13" creationId="{E2CFBC99-FB8F-41F7-A81D-A5288D688D79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55.465" v="45"/>
          <ac:spMkLst>
            <pc:docMk/>
            <pc:sldMk cId="1194440229" sldId="256"/>
            <ac:spMk id="14" creationId="{1EF86BFA-9133-4F6B-98BE-1CBB87EB62F5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49.105" v="43"/>
          <ac:spMkLst>
            <pc:docMk/>
            <pc:sldMk cId="1194440229" sldId="256"/>
            <ac:spMk id="16" creationId="{0AF4F2BA-3C03-4E2C-8ABC-0949B61B3C5E}"/>
          </ac:spMkLst>
        </pc:spChg>
        <pc:spChg chg="add del">
          <ac:chgData name="Ayesha Begum (1810150)" userId="S::1810150@student.uwtsd.ac.uk::77db8e3c-0a68-4940-891f-2508e75c8dba" providerId="AD" clId="Web-{8A1360A6-C02B-79BD-6064-BE5219EA453F}" dt="2020-06-05T20:55:49.105" v="43"/>
          <ac:spMkLst>
            <pc:docMk/>
            <pc:sldMk cId="1194440229" sldId="256"/>
            <ac:spMk id="20" creationId="{B40A8CA7-7D5A-43B0-A1A0-B558ECA9EED1}"/>
          </ac:spMkLst>
        </pc:spChg>
        <pc:picChg chg="add mod ord">
          <ac:chgData name="Ayesha Begum (1810150)" userId="S::1810150@student.uwtsd.ac.uk::77db8e3c-0a68-4940-891f-2508e75c8dba" providerId="AD" clId="Web-{8A1360A6-C02B-79BD-6064-BE5219EA453F}" dt="2020-06-05T20:55:55.465" v="45"/>
          <ac:picMkLst>
            <pc:docMk/>
            <pc:sldMk cId="1194440229" sldId="256"/>
            <ac:picMk id="4" creationId="{F05AE26D-3CE5-4F4D-B9F2-4BAD5B4C503F}"/>
          </ac:picMkLst>
        </pc:picChg>
        <pc:cxnChg chg="add del">
          <ac:chgData name="Ayesha Begum (1810150)" userId="S::1810150@student.uwtsd.ac.uk::77db8e3c-0a68-4940-891f-2508e75c8dba" providerId="AD" clId="Web-{8A1360A6-C02B-79BD-6064-BE5219EA453F}" dt="2020-06-05T20:55:49.105" v="43"/>
          <ac:cxnSpMkLst>
            <pc:docMk/>
            <pc:sldMk cId="1194440229" sldId="256"/>
            <ac:cxnSpMk id="18" creationId="{A07787ED-5EDC-4C54-AD87-55B60D0FE397}"/>
          </ac:cxnSpMkLst>
        </pc:cxnChg>
      </pc:sldChg>
      <pc:sldMasterChg chg="del delSldLayout">
        <pc:chgData name="Ayesha Begum (1810150)" userId="S::1810150@student.uwtsd.ac.uk::77db8e3c-0a68-4940-891f-2508e75c8dba" providerId="AD" clId="Web-{8A1360A6-C02B-79BD-6064-BE5219EA453F}" dt="2020-06-05T20:54:26.309" v="19"/>
        <pc:sldMasterMkLst>
          <pc:docMk/>
          <pc:sldMasterMk cId="0" sldId="2147483696"/>
        </pc:sldMasterMkLst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697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698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699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0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1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2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3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4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5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6"/>
          </pc:sldLayoutMkLst>
        </pc:sldLayoutChg>
        <pc:sldLayoutChg chg="del">
          <pc:chgData name="Ayesha Begum (1810150)" userId="S::1810150@student.uwtsd.ac.uk::77db8e3c-0a68-4940-891f-2508e75c8dba" providerId="AD" clId="Web-{8A1360A6-C02B-79BD-6064-BE5219EA453F}" dt="2020-06-05T20:54:26.309" v="19"/>
          <pc:sldLayoutMkLst>
            <pc:docMk/>
            <pc:sldMasterMk cId="0" sldId="2147483696"/>
            <pc:sldLayoutMk cId="0" sldId="2147483707"/>
          </pc:sldLayoutMkLst>
        </pc:sldLayoutChg>
      </pc:sldMasterChg>
      <pc:sldMasterChg chg="add del addSldLayout delSldLayout">
        <pc:chgData name="Ayesha Begum (1810150)" userId="S::1810150@student.uwtsd.ac.uk::77db8e3c-0a68-4940-891f-2508e75c8dba" providerId="AD" clId="Web-{8A1360A6-C02B-79BD-6064-BE5219EA453F}" dt="2020-06-05T20:55:55.465" v="45"/>
        <pc:sldMasterMkLst>
          <pc:docMk/>
          <pc:sldMasterMk cId="2433484665" sldId="2147483734"/>
        </pc:sldMasterMkLst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446322407" sldId="2147483723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885876618" sldId="2147483724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2443764713" sldId="2147483725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1381526055" sldId="2147483726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1231340840" sldId="2147483727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1834581432" sldId="2147483728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4198114556" sldId="2147483729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2917783741" sldId="2147483730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2785592121" sldId="2147483731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151600572" sldId="2147483732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2433484665" sldId="2147483734"/>
            <pc:sldLayoutMk cId="3065252480" sldId="2147483733"/>
          </pc:sldLayoutMkLst>
        </pc:sldLayoutChg>
      </pc:sldMasterChg>
      <pc:sldMasterChg chg="add del addSldLayout delSldLayout">
        <pc:chgData name="Ayesha Begum (1810150)" userId="S::1810150@student.uwtsd.ac.uk::77db8e3c-0a68-4940-891f-2508e75c8dba" providerId="AD" clId="Web-{8A1360A6-C02B-79BD-6064-BE5219EA453F}" dt="2020-06-05T20:55:55.465" v="45"/>
        <pc:sldMasterMkLst>
          <pc:docMk/>
          <pc:sldMasterMk cId="4066398269" sldId="2147483758"/>
        </pc:sldMasterMkLst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22967958" sldId="2147483747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876751599" sldId="2147483748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3736652676" sldId="2147483749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033107835" sldId="2147483750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795739216" sldId="2147483751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66837175" sldId="2147483752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1398796859" sldId="2147483753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47862833" sldId="2147483754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309314230" sldId="2147483755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758226508" sldId="2147483756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55.465" v="45"/>
          <pc:sldLayoutMkLst>
            <pc:docMk/>
            <pc:sldMasterMk cId="4066398269" sldId="2147483758"/>
            <pc:sldLayoutMk cId="256991677" sldId="2147483757"/>
          </pc:sldLayoutMkLst>
        </pc:sldLayoutChg>
      </pc:sldMasterChg>
      <pc:sldMasterChg chg="add del addSldLayout delSldLayout">
        <pc:chgData name="Ayesha Begum (1810150)" userId="S::1810150@student.uwtsd.ac.uk::77db8e3c-0a68-4940-891f-2508e75c8dba" providerId="AD" clId="Web-{8A1360A6-C02B-79BD-6064-BE5219EA453F}" dt="2020-06-05T20:55:49.105" v="43"/>
        <pc:sldMasterMkLst>
          <pc:docMk/>
          <pc:sldMasterMk cId="607400952" sldId="2147483797"/>
        </pc:sldMasterMkLst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1297196143" sldId="2147483786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2734034201" sldId="2147483787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3731891245" sldId="2147483788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1250414712" sldId="2147483789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3145353690" sldId="2147483790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1808074518" sldId="2147483791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2083451029" sldId="2147483792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3231872095" sldId="2147483793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1272958788" sldId="2147483794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885283937" sldId="2147483795"/>
          </pc:sldLayoutMkLst>
        </pc:sldLayoutChg>
        <pc:sldLayoutChg chg="add del">
          <pc:chgData name="Ayesha Begum (1810150)" userId="S::1810150@student.uwtsd.ac.uk::77db8e3c-0a68-4940-891f-2508e75c8dba" providerId="AD" clId="Web-{8A1360A6-C02B-79BD-6064-BE5219EA453F}" dt="2020-06-05T20:55:49.105" v="43"/>
          <pc:sldLayoutMkLst>
            <pc:docMk/>
            <pc:sldMasterMk cId="607400952" sldId="2147483797"/>
            <pc:sldLayoutMk cId="2119680390" sldId="2147483796"/>
          </pc:sldLayoutMkLst>
        </pc:sldLayoutChg>
      </pc:sldMasterChg>
    </pc:docChg>
  </pc:docChgLst>
  <pc:docChgLst>
    <pc:chgData name="Ayesha Begum" userId="77db8e3c-0a68-4940-891f-2508e75c8dba" providerId="ADAL" clId="{292D513E-4C62-41F8-843E-32FBE4B6ECF4}"/>
    <pc:docChg chg="undo custSel mod addSld modSld">
      <pc:chgData name="Ayesha Begum" userId="77db8e3c-0a68-4940-891f-2508e75c8dba" providerId="ADAL" clId="{292D513E-4C62-41F8-843E-32FBE4B6ECF4}" dt="2020-06-05T21:20:14.607" v="311" actId="20577"/>
      <pc:docMkLst>
        <pc:docMk/>
      </pc:docMkLst>
      <pc:sldChg chg="delSp modSp modAnim delDesignElem">
        <pc:chgData name="Ayesha Begum" userId="77db8e3c-0a68-4940-891f-2508e75c8dba" providerId="ADAL" clId="{292D513E-4C62-41F8-843E-32FBE4B6ECF4}" dt="2020-06-05T21:20:14.607" v="311" actId="20577"/>
        <pc:sldMkLst>
          <pc:docMk/>
          <pc:sldMk cId="1194440229" sldId="256"/>
        </pc:sldMkLst>
        <pc:spChg chg="mod">
          <ac:chgData name="Ayesha Begum" userId="77db8e3c-0a68-4940-891f-2508e75c8dba" providerId="ADAL" clId="{292D513E-4C62-41F8-843E-32FBE4B6ECF4}" dt="2020-06-05T21:20:14.607" v="311" actId="20577"/>
          <ac:spMkLst>
            <pc:docMk/>
            <pc:sldMk cId="1194440229" sldId="256"/>
            <ac:spMk id="2" creationId="{00000000-0000-0000-0000-000000000000}"/>
          </ac:spMkLst>
        </pc:spChg>
        <pc:spChg chg="mod">
          <ac:chgData name="Ayesha Begum" userId="77db8e3c-0a68-4940-891f-2508e75c8dba" providerId="ADAL" clId="{292D513E-4C62-41F8-843E-32FBE4B6ECF4}" dt="2020-06-05T21:02:48.513" v="152"/>
          <ac:spMkLst>
            <pc:docMk/>
            <pc:sldMk cId="1194440229" sldId="256"/>
            <ac:spMk id="3" creationId="{00000000-0000-0000-0000-000000000000}"/>
          </ac:spMkLst>
        </pc:spChg>
        <pc:spChg chg="del">
          <ac:chgData name="Ayesha Begum" userId="77db8e3c-0a68-4940-891f-2508e75c8dba" providerId="ADAL" clId="{292D513E-4C62-41F8-843E-32FBE4B6ECF4}" dt="2020-06-05T21:00:09.134" v="115"/>
          <ac:spMkLst>
            <pc:docMk/>
            <pc:sldMk cId="1194440229" sldId="256"/>
            <ac:spMk id="9" creationId="{526E0BFB-CDF1-4990-8C11-AC849311E0A8}"/>
          </ac:spMkLst>
        </pc:spChg>
        <pc:spChg chg="del">
          <ac:chgData name="Ayesha Begum" userId="77db8e3c-0a68-4940-891f-2508e75c8dba" providerId="ADAL" clId="{292D513E-4C62-41F8-843E-32FBE4B6ECF4}" dt="2020-06-05T21:00:09.134" v="115"/>
          <ac:spMkLst>
            <pc:docMk/>
            <pc:sldMk cId="1194440229" sldId="256"/>
            <ac:spMk id="11" creationId="{6069A1F8-9BEB-4786-9694-FC48B2D75D21}"/>
          </ac:spMkLst>
        </pc:spChg>
        <pc:picChg chg="mod">
          <ac:chgData name="Ayesha Begum" userId="77db8e3c-0a68-4940-891f-2508e75c8dba" providerId="ADAL" clId="{292D513E-4C62-41F8-843E-32FBE4B6ECF4}" dt="2020-06-05T20:58:07.238" v="7" actId="14100"/>
          <ac:picMkLst>
            <pc:docMk/>
            <pc:sldMk cId="1194440229" sldId="256"/>
            <ac:picMk id="4" creationId="{F05AE26D-3CE5-4F4D-B9F2-4BAD5B4C503F}"/>
          </ac:picMkLst>
        </pc:picChg>
      </pc:sldChg>
      <pc:sldChg chg="addSp delSp modSp add mod setBg setClrOvrMap">
        <pc:chgData name="Ayesha Begum" userId="77db8e3c-0a68-4940-891f-2508e75c8dba" providerId="ADAL" clId="{292D513E-4C62-41F8-843E-32FBE4B6ECF4}" dt="2020-06-05T21:11:07.490" v="223" actId="20577"/>
        <pc:sldMkLst>
          <pc:docMk/>
          <pc:sldMk cId="3314437488" sldId="257"/>
        </pc:sldMkLst>
        <pc:spChg chg="mod">
          <ac:chgData name="Ayesha Begum" userId="77db8e3c-0a68-4940-891f-2508e75c8dba" providerId="ADAL" clId="{292D513E-4C62-41F8-843E-32FBE4B6ECF4}" dt="2020-06-05T21:10:35.237" v="215" actId="122"/>
          <ac:spMkLst>
            <pc:docMk/>
            <pc:sldMk cId="3314437488" sldId="257"/>
            <ac:spMk id="2" creationId="{82E3BBCE-5393-46A0-858B-0827AA237EE5}"/>
          </ac:spMkLst>
        </pc:spChg>
        <pc:spChg chg="del mod">
          <ac:chgData name="Ayesha Begum" userId="77db8e3c-0a68-4940-891f-2508e75c8dba" providerId="ADAL" clId="{292D513E-4C62-41F8-843E-32FBE4B6ECF4}" dt="2020-06-05T21:08:19.301" v="176"/>
          <ac:spMkLst>
            <pc:docMk/>
            <pc:sldMk cId="3314437488" sldId="257"/>
            <ac:spMk id="3" creationId="{B627EC0D-6851-48C4-8AE8-1DA88C44A6D1}"/>
          </ac:spMkLst>
        </pc:spChg>
        <pc:spChg chg="add del">
          <ac:chgData name="Ayesha Begum" userId="77db8e3c-0a68-4940-891f-2508e75c8dba" providerId="ADAL" clId="{292D513E-4C62-41F8-843E-32FBE4B6ECF4}" dt="2020-06-05T21:02:44.943" v="146" actId="26606"/>
          <ac:spMkLst>
            <pc:docMk/>
            <pc:sldMk cId="3314437488" sldId="257"/>
            <ac:spMk id="5" creationId="{C38E665F-010A-4CF3-9B64-5888D0D74550}"/>
          </ac:spMkLst>
        </pc:spChg>
        <pc:spChg chg="add mod">
          <ac:chgData name="Ayesha Begum" userId="77db8e3c-0a68-4940-891f-2508e75c8dba" providerId="ADAL" clId="{292D513E-4C62-41F8-843E-32FBE4B6ECF4}" dt="2020-06-05T21:11:07.490" v="223" actId="20577"/>
          <ac:spMkLst>
            <pc:docMk/>
            <pc:sldMk cId="3314437488" sldId="257"/>
            <ac:spMk id="7" creationId="{CEC78CB8-2D45-43F8-B291-460D51757954}"/>
          </ac:spMkLst>
        </pc:spChg>
        <pc:spChg chg="add del">
          <ac:chgData name="Ayesha Begum" userId="77db8e3c-0a68-4940-891f-2508e75c8dba" providerId="ADAL" clId="{292D513E-4C62-41F8-843E-32FBE4B6ECF4}" dt="2020-06-05T21:02:12.674" v="140" actId="26606"/>
          <ac:spMkLst>
            <pc:docMk/>
            <pc:sldMk cId="3314437488" sldId="257"/>
            <ac:spMk id="8" creationId="{718B0F80-1C8E-49FA-9B66-C9285753E25F}"/>
          </ac:spMkLst>
        </pc:spChg>
        <pc:spChg chg="add del">
          <ac:chgData name="Ayesha Begum" userId="77db8e3c-0a68-4940-891f-2508e75c8dba" providerId="ADAL" clId="{292D513E-4C62-41F8-843E-32FBE4B6ECF4}" dt="2020-06-05T21:02:12.674" v="140" actId="26606"/>
          <ac:spMkLst>
            <pc:docMk/>
            <pc:sldMk cId="3314437488" sldId="257"/>
            <ac:spMk id="10" creationId="{CEF2B853-4083-4B70-AC2A-F79D80809342}"/>
          </ac:spMkLst>
        </pc:spChg>
        <pc:picChg chg="add mod">
          <ac:chgData name="Ayesha Begum" userId="77db8e3c-0a68-4940-891f-2508e75c8dba" providerId="ADAL" clId="{292D513E-4C62-41F8-843E-32FBE4B6ECF4}" dt="2020-06-05T21:10:30.473" v="214" actId="1076"/>
          <ac:picMkLst>
            <pc:docMk/>
            <pc:sldMk cId="3314437488" sldId="257"/>
            <ac:picMk id="6" creationId="{35275BB5-0C55-4823-8F0C-687E9872A030}"/>
          </ac:picMkLst>
        </pc:picChg>
        <pc:cxnChg chg="add del">
          <ac:chgData name="Ayesha Begum" userId="77db8e3c-0a68-4940-891f-2508e75c8dba" providerId="ADAL" clId="{292D513E-4C62-41F8-843E-32FBE4B6ECF4}" dt="2020-06-05T21:02:12.674" v="140" actId="26606"/>
          <ac:cxnSpMkLst>
            <pc:docMk/>
            <pc:sldMk cId="3314437488" sldId="257"/>
            <ac:cxnSpMk id="12" creationId="{D434EAAF-BF44-4CCC-84D4-105F3370AFFC}"/>
          </ac:cxnSpMkLst>
        </pc:cxnChg>
      </pc:sldChg>
      <pc:sldChg chg="addSp delSp modSp add">
        <pc:chgData name="Ayesha Begum" userId="77db8e3c-0a68-4940-891f-2508e75c8dba" providerId="ADAL" clId="{292D513E-4C62-41F8-843E-32FBE4B6ECF4}" dt="2020-06-05T21:20:07.617" v="309" actId="1076"/>
        <pc:sldMkLst>
          <pc:docMk/>
          <pc:sldMk cId="1080872543" sldId="258"/>
        </pc:sldMkLst>
        <pc:spChg chg="mod">
          <ac:chgData name="Ayesha Begum" userId="77db8e3c-0a68-4940-891f-2508e75c8dba" providerId="ADAL" clId="{292D513E-4C62-41F8-843E-32FBE4B6ECF4}" dt="2020-06-05T21:20:03.574" v="307" actId="1076"/>
          <ac:spMkLst>
            <pc:docMk/>
            <pc:sldMk cId="1080872543" sldId="258"/>
            <ac:spMk id="2" creationId="{A96B7454-A60C-4FB3-9A53-F7050B4CFB5C}"/>
          </ac:spMkLst>
        </pc:spChg>
        <pc:spChg chg="del">
          <ac:chgData name="Ayesha Begum" userId="77db8e3c-0a68-4940-891f-2508e75c8dba" providerId="ADAL" clId="{292D513E-4C62-41F8-843E-32FBE4B6ECF4}" dt="2020-06-05T21:16:49.208" v="258"/>
          <ac:spMkLst>
            <pc:docMk/>
            <pc:sldMk cId="1080872543" sldId="258"/>
            <ac:spMk id="3" creationId="{BFAD6265-5E04-4AAC-AA84-445DA23E1ABC}"/>
          </ac:spMkLst>
        </pc:spChg>
        <pc:spChg chg="add del mod">
          <ac:chgData name="Ayesha Begum" userId="77db8e3c-0a68-4940-891f-2508e75c8dba" providerId="ADAL" clId="{292D513E-4C62-41F8-843E-32FBE4B6ECF4}" dt="2020-06-05T21:18:00.237" v="267" actId="767"/>
          <ac:spMkLst>
            <pc:docMk/>
            <pc:sldMk cId="1080872543" sldId="258"/>
            <ac:spMk id="6" creationId="{310376F0-459D-464D-B12F-CC00BE5266A1}"/>
          </ac:spMkLst>
        </pc:spChg>
        <pc:spChg chg="add mod">
          <ac:chgData name="Ayesha Begum" userId="77db8e3c-0a68-4940-891f-2508e75c8dba" providerId="ADAL" clId="{292D513E-4C62-41F8-843E-32FBE4B6ECF4}" dt="2020-06-05T21:20:07.617" v="309" actId="1076"/>
          <ac:spMkLst>
            <pc:docMk/>
            <pc:sldMk cId="1080872543" sldId="258"/>
            <ac:spMk id="7" creationId="{8087395B-8B09-4875-9C3A-BA91B6C96817}"/>
          </ac:spMkLst>
        </pc:spChg>
        <pc:picChg chg="add mod">
          <ac:chgData name="Ayesha Begum" userId="77db8e3c-0a68-4940-891f-2508e75c8dba" providerId="ADAL" clId="{292D513E-4C62-41F8-843E-32FBE4B6ECF4}" dt="2020-06-05T21:20:04.796" v="308" actId="1076"/>
          <ac:picMkLst>
            <pc:docMk/>
            <pc:sldMk cId="1080872543" sldId="258"/>
            <ac:picMk id="5" creationId="{6C9B7A41-2807-4835-A8D2-E5F2B4AB085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1467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47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3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06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41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82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3471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8878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900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28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83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2430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071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646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4948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556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41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A4B53A7-3209-46A6-9454-F38EAC8F11E7}" type="datetimeFigureOut">
              <a:rPr lang="en-US" smtClean="0"/>
              <a:pPr/>
              <a:t>6/21/2020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2391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  <p:sldLayoutId id="2147483831" r:id="rId12"/>
    <p:sldLayoutId id="2147483832" r:id="rId13"/>
    <p:sldLayoutId id="2147483833" r:id="rId14"/>
    <p:sldLayoutId id="2147483834" r:id="rId15"/>
    <p:sldLayoutId id="2147483835" r:id="rId16"/>
    <p:sldLayoutId id="21474838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.uk/books?hl=en&amp;lr=&amp;id=YfBkxhOcP48C&amp;oi=fnd&amp;pg=PA1&amp;dq=healing+benefits+of+agates+with+pictures+&amp;ots=G7apasmgtC&amp;sig=LJd2BYgGe2ZVesjHQZkLu5tAKpA&amp;redir_esc=y#v=onepage&amp;q&amp;f=false" TargetMode="External"/><Relationship Id="rId13" Type="http://schemas.openxmlformats.org/officeDocument/2006/relationships/hyperlink" Target="https://shop.atperrys.com/blogs/healing-crystals-blog/what-to-do-for-headaches-after-using-a-crystal#toc_1" TargetMode="External"/><Relationship Id="rId3" Type="http://schemas.openxmlformats.org/officeDocument/2006/relationships/image" Target="../media/image17.png"/><Relationship Id="rId7" Type="http://schemas.openxmlformats.org/officeDocument/2006/relationships/hyperlink" Target="https://www.ancient-origins.net/history-ancient-traditions/stone-and-crystal-traditions-0010728" TargetMode="External"/><Relationship Id="rId12" Type="http://schemas.openxmlformats.org/officeDocument/2006/relationships/hyperlink" Target="https://www.peridothealing.co.uk/crystal-therap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ndbodygreen.com/0-91/The-7-Chakras-for-Beginners.html" TargetMode="External"/><Relationship Id="rId11" Type="http://schemas.openxmlformats.org/officeDocument/2006/relationships/hyperlink" Target="https://www.livescience.com/40347-crystal-healing.html" TargetMode="External"/><Relationship Id="rId5" Type="http://schemas.openxmlformats.org/officeDocument/2006/relationships/hyperlink" Target="https://www.bhg.com.au/do-crystals-really-work" TargetMode="External"/><Relationship Id="rId10" Type="http://schemas.openxmlformats.org/officeDocument/2006/relationships/hyperlink" Target="https://www.healing-crystals-for-you.com/rhodonite.html" TargetMode="External"/><Relationship Id="rId4" Type="http://schemas.openxmlformats.org/officeDocument/2006/relationships/hyperlink" Target="https://crystalclearchristy.com/blog/the-history-of-crystal-healing-and-how-its-evolved/2018/3/30" TargetMode="External"/><Relationship Id="rId9" Type="http://schemas.openxmlformats.org/officeDocument/2006/relationships/hyperlink" Target="https://cosmiccuts.com/blogs/healing-stones-blog/an-in-depth-look-at-the-history-of-crystals-and-heal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able, sitting, food, wooden&#10;&#10;Description generated with very high confidence">
            <a:extLst>
              <a:ext uri="{FF2B5EF4-FFF2-40B4-BE49-F238E27FC236}">
                <a16:creationId xmlns:a16="http://schemas.microsoft.com/office/drawing/2014/main" id="{F05AE26D-3CE5-4F4D-B9F2-4BAD5B4C50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55" t="9091" r="1" b="1"/>
          <a:stretch/>
        </p:blipFill>
        <p:spPr>
          <a:xfrm>
            <a:off x="-2222329" y="10"/>
            <a:ext cx="1441432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16652" y="0"/>
            <a:ext cx="5633624" cy="2807208"/>
          </a:xfrm>
          <a:noFill/>
          <a:ln>
            <a:noFill/>
          </a:ln>
        </p:spPr>
        <p:txBody>
          <a:bodyPr anchor="b">
            <a:normAutofit/>
          </a:bodyPr>
          <a:lstStyle/>
          <a:p>
            <a:r>
              <a:rPr lang="en-US" sz="8000">
                <a:solidFill>
                  <a:schemeClr val="tx1"/>
                </a:solidFill>
              </a:rPr>
              <a:t>Crystal Therapy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94929" y="5321225"/>
            <a:ext cx="2997071" cy="120814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/>
              <a:t>Group three:</a:t>
            </a:r>
          </a:p>
          <a:p>
            <a:r>
              <a:rPr lang="en-US"/>
              <a:t>Ayesha Begum 1810150 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r>
              <a:rPr lang="en-US"/>
              <a:t>Rehana Bibi 1713117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3BBCE-5393-46A0-858B-0827AA237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39" y="-1289051"/>
            <a:ext cx="5659283" cy="302149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800" b="1" u="sng"/>
              <a:t>What is Crystal Therapy?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19738-2EDD-4C4A-A56C-BA0401247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439" y="1825210"/>
            <a:ext cx="3078749" cy="40587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6900" indent="0">
              <a:buNone/>
            </a:pPr>
            <a:r>
              <a:rPr lang="en-US" sz="2800"/>
              <a:t>Crystal therapy is an alternative medicine technique that uses crystals as a healing tool.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8" name="Content Placeholder 5" descr="A young person lying on a bed&#10;&#10;Description automatically generated">
            <a:extLst>
              <a:ext uri="{FF2B5EF4-FFF2-40B4-BE49-F238E27FC236}">
                <a16:creationId xmlns:a16="http://schemas.microsoft.com/office/drawing/2014/main" id="{9F66EA0F-544F-46B5-8388-CFF41F74D3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931" r="22082" b="-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AF4E51-E41B-44D6-AA7B-1EBBB9251052}"/>
              </a:ext>
            </a:extLst>
          </p:cNvPr>
          <p:cNvSpPr txBox="1"/>
          <p:nvPr/>
        </p:nvSpPr>
        <p:spPr>
          <a:xfrm>
            <a:off x="6110" y="6555285"/>
            <a:ext cx="28793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err="1"/>
              <a:t>Stredwick</a:t>
            </a:r>
            <a:r>
              <a:rPr lang="en-GB" sz="1200"/>
              <a:t> ( 2019)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1D6C11-A57C-4F66-BA8A-9AFB1E111E8A}"/>
              </a:ext>
            </a:extLst>
          </p:cNvPr>
          <p:cNvSpPr txBox="1"/>
          <p:nvPr/>
        </p:nvSpPr>
        <p:spPr>
          <a:xfrm>
            <a:off x="1445790" y="6555284"/>
            <a:ext cx="2451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(Dubey, 2019, pp.460–462)</a:t>
            </a:r>
          </a:p>
        </p:txBody>
      </p:sp>
    </p:spTree>
    <p:extLst>
      <p:ext uri="{BB962C8B-B14F-4D97-AF65-F5344CB8AC3E}">
        <p14:creationId xmlns:p14="http://schemas.microsoft.com/office/powerpoint/2010/main" val="3314437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7454-A60C-4FB3-9A53-F7050B4CF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1219" y="-15558"/>
            <a:ext cx="4798312" cy="169296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4800" u="sng"/>
              <a:t>What are the Chakras?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87395B-8B09-4875-9C3A-BA91B6C96817}"/>
              </a:ext>
            </a:extLst>
          </p:cNvPr>
          <p:cNvSpPr txBox="1"/>
          <p:nvPr/>
        </p:nvSpPr>
        <p:spPr>
          <a:xfrm>
            <a:off x="7685236" y="2061225"/>
            <a:ext cx="3923668" cy="237825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Chakras are energy</a:t>
            </a:r>
            <a:r>
              <a:rPr lang="en-US" sz="2800" b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  <a:r>
              <a:rPr lang="en-US" sz="28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epicenters within the body that help to adjust all its processes such as organ function, immune system and emotions.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6" name="Content Placeholder 5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A86475FD-469F-41FE-AD33-063F4803A7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4010" r="-1" b="5006"/>
          <a:stretch/>
        </p:blipFill>
        <p:spPr>
          <a:xfrm>
            <a:off x="0" y="0"/>
            <a:ext cx="7537705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4625FB-B465-4090-844E-D5D73DC7D797}"/>
              </a:ext>
            </a:extLst>
          </p:cNvPr>
          <p:cNvSpPr txBox="1"/>
          <p:nvPr/>
        </p:nvSpPr>
        <p:spPr>
          <a:xfrm>
            <a:off x="10631463" y="6580991"/>
            <a:ext cx="19548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Cameron  (2020)</a:t>
            </a:r>
          </a:p>
        </p:txBody>
      </p:sp>
    </p:spTree>
    <p:extLst>
      <p:ext uri="{BB962C8B-B14F-4D97-AF65-F5344CB8AC3E}">
        <p14:creationId xmlns:p14="http://schemas.microsoft.com/office/powerpoint/2010/main" val="1080872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44324-08FB-4E7D-B748-746074BF0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8681" y="134345"/>
            <a:ext cx="8537463" cy="1031846"/>
          </a:xfrm>
        </p:spPr>
        <p:txBody>
          <a:bodyPr>
            <a:normAutofit/>
          </a:bodyPr>
          <a:lstStyle/>
          <a:p>
            <a:r>
              <a:rPr lang="en-GB" sz="4800" u="sng"/>
              <a:t>History of crystal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3410F-9323-4075-A5D8-FDAF4225C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202" y="1347167"/>
            <a:ext cx="6380636" cy="5372332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2800"/>
              <a:t>-The first use of crystals dates back to the Sumerian era in Mesopotamia. </a:t>
            </a:r>
          </a:p>
          <a:p>
            <a:pPr marL="36900" indent="0">
              <a:buNone/>
            </a:pPr>
            <a:r>
              <a:rPr lang="en-GB" sz="2800"/>
              <a:t>-The Egyptians also used crystals in honour of their gods.</a:t>
            </a:r>
          </a:p>
          <a:p>
            <a:pPr marL="36900" indent="0">
              <a:buNone/>
            </a:pPr>
            <a:r>
              <a:rPr lang="en-GB" sz="2800"/>
              <a:t>-Ancient Greeks used crystals for healing purposes.</a:t>
            </a:r>
          </a:p>
          <a:p>
            <a:pPr marL="36900" indent="0">
              <a:buNone/>
            </a:pPr>
            <a:r>
              <a:rPr lang="en-GB" sz="2800"/>
              <a:t>-During the middle ages the use of crystals were explored and experimented with.</a:t>
            </a:r>
          </a:p>
          <a:p>
            <a:pPr marL="36900" indent="0">
              <a:buNone/>
            </a:pPr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4CC2FF-7920-4B0A-A15E-D3C9BA3B0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721" y="489917"/>
            <a:ext cx="3884377" cy="235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or 3.3 Million Years Stone and Crystal Traditions Have Shaped Our ...">
            <a:extLst>
              <a:ext uri="{FF2B5EF4-FFF2-40B4-BE49-F238E27FC236}">
                <a16:creationId xmlns:a16="http://schemas.microsoft.com/office/drawing/2014/main" id="{BDE55D9B-1EA5-49BD-8A95-F22B4C402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854" y="3322257"/>
            <a:ext cx="3854244" cy="247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484A79-D42A-4121-8558-8F3A7D1C9904}"/>
              </a:ext>
            </a:extLst>
          </p:cNvPr>
          <p:cNvSpPr txBox="1"/>
          <p:nvPr/>
        </p:nvSpPr>
        <p:spPr>
          <a:xfrm>
            <a:off x="9453808" y="6548295"/>
            <a:ext cx="17492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err="1">
                <a:latin typeface="Arial" panose="020B0604020202020204" pitchFamily="34" charset="0"/>
                <a:cs typeface="Arial" panose="020B0604020202020204" pitchFamily="34" charset="0"/>
              </a:rPr>
              <a:t>AuBuchon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 (2018)</a:t>
            </a:r>
            <a:endParaRPr lang="en-GB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7DB4AA-B89A-4C48-AB23-124FD34F0807}"/>
              </a:ext>
            </a:extLst>
          </p:cNvPr>
          <p:cNvSpPr txBox="1"/>
          <p:nvPr/>
        </p:nvSpPr>
        <p:spPr>
          <a:xfrm>
            <a:off x="10965098" y="6565043"/>
            <a:ext cx="21188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Cowie (2018)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56B35-AA72-4258-BD19-AFB3D512446A}"/>
              </a:ext>
            </a:extLst>
          </p:cNvPr>
          <p:cNvSpPr txBox="1"/>
          <p:nvPr/>
        </p:nvSpPr>
        <p:spPr>
          <a:xfrm>
            <a:off x="8220820" y="6548296"/>
            <a:ext cx="14709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Harrison (2019)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40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B376-7403-4004-9478-07ACBD54D5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8625" y="883470"/>
            <a:ext cx="4036682" cy="910013"/>
          </a:xfrm>
        </p:spPr>
        <p:txBody>
          <a:bodyPr>
            <a:noAutofit/>
          </a:bodyPr>
          <a:lstStyle/>
          <a:p>
            <a:pPr algn="l"/>
            <a:r>
              <a:rPr lang="en-GB" sz="4800" u="sng"/>
              <a:t>Side effects of crystal healing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7BC7C-191E-46FD-86A1-3F2E8CE287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8625" y="1793483"/>
            <a:ext cx="4283352" cy="3534637"/>
          </a:xfrm>
        </p:spPr>
        <p:txBody>
          <a:bodyPr>
            <a:noAutofit/>
          </a:bodyPr>
          <a:lstStyle/>
          <a:p>
            <a:pPr algn="l"/>
            <a:r>
              <a:rPr lang="en-GB" sz="2800"/>
              <a:t>Using crystal therapy can cause many negative side effects such as:</a:t>
            </a:r>
          </a:p>
          <a:p>
            <a:pPr algn="l"/>
            <a:r>
              <a:rPr lang="en-GB" sz="2800"/>
              <a:t>-Headaches</a:t>
            </a:r>
          </a:p>
          <a:p>
            <a:pPr algn="l"/>
            <a:r>
              <a:rPr lang="en-GB" sz="2800"/>
              <a:t>-Nausea</a:t>
            </a:r>
          </a:p>
          <a:p>
            <a:pPr algn="l"/>
            <a:r>
              <a:rPr lang="en-GB" sz="2800"/>
              <a:t>-Dizziness  </a:t>
            </a:r>
          </a:p>
          <a:p>
            <a:pPr algn="l"/>
            <a:r>
              <a:rPr lang="en-GB" sz="2800"/>
              <a:t>-Tingling sensations</a:t>
            </a:r>
          </a:p>
          <a:p>
            <a:pPr algn="l"/>
            <a:r>
              <a:rPr lang="en-GB" sz="2800"/>
              <a:t>-Irritation and anxiety  </a:t>
            </a:r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54DF3B-77A2-419E-B3A8-708F53C85F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672" r="9961" b="-1"/>
          <a:stretch/>
        </p:blipFill>
        <p:spPr>
          <a:xfrm>
            <a:off x="-36236" y="0"/>
            <a:ext cx="7537704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FF4518-7E65-4DA1-A06C-B24858986ADE}"/>
              </a:ext>
            </a:extLst>
          </p:cNvPr>
          <p:cNvSpPr txBox="1"/>
          <p:nvPr/>
        </p:nvSpPr>
        <p:spPr>
          <a:xfrm>
            <a:off x="10145168" y="6428419"/>
            <a:ext cx="32202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Barry (2018)   </a:t>
            </a:r>
            <a:r>
              <a:rPr lang="en-GB" sz="1200" err="1"/>
              <a:t>Uilyc</a:t>
            </a:r>
            <a:r>
              <a:rPr lang="en-GB" sz="1200"/>
              <a:t>  (2019)</a:t>
            </a:r>
          </a:p>
        </p:txBody>
      </p:sp>
    </p:spTree>
    <p:extLst>
      <p:ext uri="{BB962C8B-B14F-4D97-AF65-F5344CB8AC3E}">
        <p14:creationId xmlns:p14="http://schemas.microsoft.com/office/powerpoint/2010/main" val="779594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8ED342-FBF0-A44A-A7DC-158714BBC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497" y="-7455"/>
            <a:ext cx="6955503" cy="686545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251B62-DA78-448A-A77C-79670F18572C}"/>
              </a:ext>
            </a:extLst>
          </p:cNvPr>
          <p:cNvSpPr txBox="1"/>
          <p:nvPr/>
        </p:nvSpPr>
        <p:spPr>
          <a:xfrm>
            <a:off x="586943" y="304513"/>
            <a:ext cx="361335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u="sng" spc="-50">
                <a:latin typeface="+mj-lt"/>
              </a:rPr>
              <a:t>Effectiveness of Crystal Therapy</a:t>
            </a:r>
            <a:r>
              <a:rPr lang="en-GB" sz="4800" u="sng" spc="-50">
                <a:latin typeface="+mj-lt"/>
              </a:rPr>
              <a:t> and the healing benefits of crystals</a:t>
            </a:r>
            <a:endParaRPr lang="en-US" sz="4800" u="sng">
              <a:latin typeface="+mj-lt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0DC9AA-D352-47B1-928F-F443FC78FDF0}"/>
              </a:ext>
            </a:extLst>
          </p:cNvPr>
          <p:cNvSpPr txBox="1"/>
          <p:nvPr/>
        </p:nvSpPr>
        <p:spPr>
          <a:xfrm>
            <a:off x="182590" y="6368821"/>
            <a:ext cx="26844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Palermo  (2017)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335880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9D2D59D-60DF-4D35-B95A-E6B25435BB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674" y="998173"/>
            <a:ext cx="2857500" cy="1871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63CDB5-175D-47D9-AC28-A551B9AF74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0" t="24300" r="9375" b="17187"/>
          <a:stretch/>
        </p:blipFill>
        <p:spPr>
          <a:xfrm>
            <a:off x="7202084" y="964918"/>
            <a:ext cx="3207970" cy="18715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30D2DE1-62C4-4AE2-B211-F22A333F22DF}"/>
              </a:ext>
            </a:extLst>
          </p:cNvPr>
          <p:cNvSpPr/>
          <p:nvPr/>
        </p:nvSpPr>
        <p:spPr>
          <a:xfrm>
            <a:off x="410222" y="239944"/>
            <a:ext cx="36413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/>
              <a:t>Effect of Rhodonite</a:t>
            </a:r>
            <a:endParaRPr lang="en-US" sz="3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B5ECCF-36E6-4497-91D0-C6A95C3EB2EE}"/>
              </a:ext>
            </a:extLst>
          </p:cNvPr>
          <p:cNvSpPr/>
          <p:nvPr/>
        </p:nvSpPr>
        <p:spPr>
          <a:xfrm>
            <a:off x="66363" y="6467779"/>
            <a:ext cx="29703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/>
              <a:t>Oakes  (2020)    Hall  (2011) </a:t>
            </a:r>
            <a:endParaRPr lang="en-US" sz="1200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6BF057-457D-4BFD-8E56-D0D9CAF7DF50}"/>
              </a:ext>
            </a:extLst>
          </p:cNvPr>
          <p:cNvSpPr txBox="1"/>
          <p:nvPr/>
        </p:nvSpPr>
        <p:spPr>
          <a:xfrm>
            <a:off x="6096000" y="239943"/>
            <a:ext cx="54201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Healing benefits of Agates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B6C372-B3B3-4813-9942-C21847320820}"/>
              </a:ext>
            </a:extLst>
          </p:cNvPr>
          <p:cNvSpPr txBox="1"/>
          <p:nvPr/>
        </p:nvSpPr>
        <p:spPr>
          <a:xfrm>
            <a:off x="410222" y="3290719"/>
            <a:ext cx="48364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Insight on Amber crystal</a:t>
            </a:r>
            <a:endParaRPr lang="en-US" sz="32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DC7913-3BED-4992-8765-B29EFF5B8F69}"/>
              </a:ext>
            </a:extLst>
          </p:cNvPr>
          <p:cNvSpPr/>
          <p:nvPr/>
        </p:nvSpPr>
        <p:spPr>
          <a:xfrm>
            <a:off x="6486044" y="3290719"/>
            <a:ext cx="50300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/>
              <a:t>Healing effects of Amethyst</a:t>
            </a:r>
            <a:endParaRPr lang="en-US" sz="32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A3D507-17E7-4A7C-841A-4D405ABB0220}"/>
              </a:ext>
            </a:extLst>
          </p:cNvPr>
          <p:cNvSpPr/>
          <p:nvPr/>
        </p:nvSpPr>
        <p:spPr>
          <a:xfrm>
            <a:off x="2033243" y="6479556"/>
            <a:ext cx="358741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/>
              <a:t>Lucas  (2019)   </a:t>
            </a:r>
            <a:r>
              <a:rPr lang="en-GB" sz="1000"/>
              <a:t> </a:t>
            </a:r>
            <a:r>
              <a:rPr lang="en-GB" sz="1200"/>
              <a:t>Houston (2019).</a:t>
            </a:r>
          </a:p>
        </p:txBody>
      </p:sp>
      <p:pic>
        <p:nvPicPr>
          <p:cNvPr id="1026" name="Picture 2" descr="Amethyst Crystal Gemstone">
            <a:extLst>
              <a:ext uri="{FF2B5EF4-FFF2-40B4-BE49-F238E27FC236}">
                <a16:creationId xmlns:a16="http://schemas.microsoft.com/office/drawing/2014/main" id="{4654D3ED-0FDE-453F-8BFA-9A11A6CAA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084" y="3969915"/>
            <a:ext cx="3207970" cy="214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mazing shiny amber stone">
            <a:extLst>
              <a:ext uri="{FF2B5EF4-FFF2-40B4-BE49-F238E27FC236}">
                <a16:creationId xmlns:a16="http://schemas.microsoft.com/office/drawing/2014/main" id="{76D5079D-9207-4264-8A2B-60A417334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673" y="3969915"/>
            <a:ext cx="2857500" cy="195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280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A3C37B5-C710-4E0F-B437-DE8E68D28CED}"/>
              </a:ext>
            </a:extLst>
          </p:cNvPr>
          <p:cNvSpPr/>
          <p:nvPr/>
        </p:nvSpPr>
        <p:spPr>
          <a:xfrm>
            <a:off x="696437" y="4658861"/>
            <a:ext cx="1078801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000"/>
              <a:t>Why people use crystal therapy for alternative medicine? </a:t>
            </a:r>
            <a:endParaRPr lang="en-US" sz="40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5915EA-2B45-4885-A2E0-021A304875A4}"/>
              </a:ext>
            </a:extLst>
          </p:cNvPr>
          <p:cNvSpPr/>
          <p:nvPr/>
        </p:nvSpPr>
        <p:spPr>
          <a:xfrm>
            <a:off x="696437" y="601198"/>
            <a:ext cx="946043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/>
              <a:t>These are only a few of the crystals that have healing effects and benefits. There are so many more crystals that have a lot of other healing effects and benefits which comes with each individual crystal.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3886978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E810C9-59A5-464C-BE92-2B48C68EDEF1}"/>
              </a:ext>
            </a:extLst>
          </p:cNvPr>
          <p:cNvSpPr txBox="1"/>
          <p:nvPr/>
        </p:nvSpPr>
        <p:spPr>
          <a:xfrm>
            <a:off x="1550504" y="1510747"/>
            <a:ext cx="946205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/>
              <a:t>Thank you!</a:t>
            </a:r>
          </a:p>
          <a:p>
            <a:pPr algn="ctr"/>
            <a:r>
              <a:rPr lang="en-GB" sz="4000"/>
              <a:t>Hope you enjoyed crystal therapy as an alternative medicine. </a:t>
            </a:r>
            <a:endParaRPr lang="en-US" sz="4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639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ystal Healing Meditation | Eve &amp; Grace Wellness Studio">
            <a:extLst>
              <a:ext uri="{FF2B5EF4-FFF2-40B4-BE49-F238E27FC236}">
                <a16:creationId xmlns:a16="http://schemas.microsoft.com/office/drawing/2014/main" id="{F98CE3CC-9359-47D9-BA48-0D16EFD176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8" r="1" b="603"/>
          <a:stretch/>
        </p:blipFill>
        <p:spPr bwMode="auto">
          <a:xfrm>
            <a:off x="-151663" y="-14991"/>
            <a:ext cx="13004798" cy="731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300A34-E024-4FA2-8913-A81ACA572DEC}"/>
              </a:ext>
            </a:extLst>
          </p:cNvPr>
          <p:cNvSpPr txBox="1"/>
          <p:nvPr/>
        </p:nvSpPr>
        <p:spPr>
          <a:xfrm>
            <a:off x="51892" y="-5160"/>
            <a:ext cx="6179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/>
              <a:t>References</a:t>
            </a:r>
            <a:r>
              <a:rPr lang="en-GB" sz="2000" b="1" u="sng"/>
              <a:t>:</a:t>
            </a:r>
            <a:endParaRPr lang="en-GB" sz="1400" b="1" u="sng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75A2F5-55A7-45D8-9E01-F25599E16039}"/>
              </a:ext>
            </a:extLst>
          </p:cNvPr>
          <p:cNvSpPr txBox="1"/>
          <p:nvPr/>
        </p:nvSpPr>
        <p:spPr>
          <a:xfrm>
            <a:off x="51893" y="456505"/>
            <a:ext cx="12088216" cy="8779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AuBuchon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(2018)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THE HISTORY OF CRYSTAL HEALING AND HOW IT'S EVOLVED.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https://crystalclearchristy.com/blog/the-history-of-crystal-healing-and-how-its-evolved/2018/3/30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12th June 2020). 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Barry, L. (2018)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Do healing crystals really work?.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https://www.bhg.com.au/do-crystals-really-work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17th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Cameron, Y. (2020)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 Beginner's Guide to the 7 Chakras.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https://www.mindbodygreen.com/0-91/The-7-Chakras-for-Beginners.html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7th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Cowie , A. (2018)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For 3.3 Million Years Stone and Crystal Traditions Have Shaped Our Destiny.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https://www.ancient-origins.net/history-ancient-traditions/stone-and-crystal-traditions-0010728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12th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Dubey, S. (2019) ‘Crystal Therapy’,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 Asian Journal of Nursing Education and Research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9(3), pp.460–462. </a:t>
            </a:r>
          </a:p>
          <a:p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Hall, J.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201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50" i="1">
                <a:latin typeface="Arial" panose="020B0604020202020204" pitchFamily="34" charset="0"/>
                <a:cs typeface="Arial" panose="020B0604020202020204" pitchFamily="34" charset="0"/>
              </a:rPr>
              <a:t>101 Power Crystals: The Ultimate Guide to Magical Crystals, Gems, and Stones for Healing and Transformation</a:t>
            </a:r>
            <a:r>
              <a:rPr lang="en-US" sz="1250">
                <a:latin typeface="Arial" panose="020B0604020202020204" pitchFamily="34" charset="0"/>
                <a:cs typeface="Arial" panose="020B0604020202020204" pitchFamily="34" charset="0"/>
              </a:rPr>
              <a:t>. Fair Winds Press (MA).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Available at: 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https://books.google.co.uk/books?hl=en&amp;lr=&amp;id=YfBkxhOcP48C&amp;oi=fnd&amp;pg=PA1&amp;dq=healing+benefits+of+agates+with+pictures+&amp;ots=G7apasmgtC&amp;sig=LJd2BYgGe2ZVesjHQZkLu5tAKpA&amp;redir_esc=y#v=onepage&amp;q&amp;f=false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17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 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Harrison, M. (2019) 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An in-depth look at the history of crystal and healing.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https://cosmiccuts.com/blogs/healing-stones-blog/an-in-depth-look-at-the-history-of-crystals-and-healing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6th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Houston, D. (2019)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Amber: Meanings, Properties and Powers.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https://meanings.crystalsandjewelry.com/amber/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17th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Lucas, C. (2019)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Amethyst: Meaning, Healing Properties and Powers.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Available at 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https://meanings.crystalsandjewelry.com/amethyst/.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17th June 2020). </a:t>
            </a:r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Oakes, L. (2020) 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Healing crystals for you.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https://www.healing-crystals-for-you.com/rhodonite.html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5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Palermo, E. (2017) 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Crystal healing: Stone-cold facts about gemstones treatments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https://www.livescience.com/40347-crystal-healing.html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(Accessed: 16</a:t>
            </a:r>
            <a:r>
              <a:rPr lang="en-GB" sz="125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 June 2020).</a:t>
            </a:r>
            <a:endParaRPr lang="en-US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Stredwick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(2019)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A holistic path to wellbeing and natural balance.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https://www.peridothealing.co.uk/crystal-therapy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16th June 2020). </a:t>
            </a:r>
          </a:p>
          <a:p>
            <a:endParaRPr lang="en-GB" sz="125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50" err="1">
                <a:latin typeface="Arial" panose="020B0604020202020204" pitchFamily="34" charset="0"/>
                <a:cs typeface="Arial" panose="020B0604020202020204" pitchFamily="34" charset="0"/>
              </a:rPr>
              <a:t>Uilyc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, C. (2019)  </a:t>
            </a:r>
            <a:r>
              <a:rPr lang="en-GB" sz="1250" i="1">
                <a:latin typeface="Arial" panose="020B0604020202020204" pitchFamily="34" charset="0"/>
                <a:cs typeface="Arial" panose="020B0604020202020204" pitchFamily="34" charset="0"/>
              </a:rPr>
              <a:t>What To Do For Headaches After Using A Crystal?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 Available at</a:t>
            </a:r>
            <a:r>
              <a:rPr lang="en-GB" sz="125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50" u="sng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https://shop.atperrys.com/blogs/healing-crystals-blog/what-to-do-for-headaches-after-using-a-crystal#toc_1</a:t>
            </a:r>
            <a:r>
              <a:rPr lang="en-GB" sz="1250">
                <a:latin typeface="Arial" panose="020B0604020202020204" pitchFamily="34" charset="0"/>
                <a:cs typeface="Arial" panose="020B0604020202020204" pitchFamily="34" charset="0"/>
              </a:rPr>
              <a:t>. (Accessed: 7th June 2020).</a:t>
            </a:r>
          </a:p>
          <a:p>
            <a:endParaRPr lang="en-GB" sz="1200"/>
          </a:p>
          <a:p>
            <a:endParaRPr lang="en-US" sz="1200">
              <a:latin typeface="ArialMT"/>
            </a:endParaRPr>
          </a:p>
          <a:p>
            <a:endParaRPr lang="en-GB" sz="1200">
              <a:latin typeface="ArialMT"/>
            </a:endParaRPr>
          </a:p>
          <a:p>
            <a:endParaRPr lang="en-GB" sz="1000"/>
          </a:p>
          <a:p>
            <a:endParaRPr lang="en-GB" sz="1200">
              <a:latin typeface="ArialMT"/>
            </a:endParaRPr>
          </a:p>
          <a:p>
            <a:endParaRPr lang="en-GB" sz="1200"/>
          </a:p>
          <a:p>
            <a:endParaRPr lang="en-GB" sz="1200"/>
          </a:p>
          <a:p>
            <a:endParaRPr lang="en-GB" sz="1200"/>
          </a:p>
          <a:p>
            <a:endParaRPr lang="en-GB" sz="1200"/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289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43372978-11FE-4814-AC26-BC300187D8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Slate</vt:lpstr>
      <vt:lpstr>Crystal Therapy</vt:lpstr>
      <vt:lpstr>What is Crystal Therapy?</vt:lpstr>
      <vt:lpstr>What are the Chakras?</vt:lpstr>
      <vt:lpstr>History of crystal therapy</vt:lpstr>
      <vt:lpstr>Side effects of crystal healing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Crystal Therapy</dc:title>
  <dc:creator>AYESHA BEGUM</dc:creator>
  <cp:revision>1</cp:revision>
  <dcterms:created xsi:type="dcterms:W3CDTF">2020-06-17T20:37:15Z</dcterms:created>
  <dcterms:modified xsi:type="dcterms:W3CDTF">2020-06-21T18:14:50Z</dcterms:modified>
</cp:coreProperties>
</file>