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36E3BA-FD41-5D7D-6F9C-ADC0F751EEC7}" v="27" dt="2021-12-01T10:56:22.692"/>
    <p1510:client id="{853294D8-100A-A6FA-1D87-99A20ABD6785}" v="1075" dt="2021-12-04T17:52:16.483"/>
    <p1510:client id="{B357AAC8-F88C-4851-AB98-47757E17FF28}" v="10" dt="2021-12-01T09:09:39.234"/>
    <p1510:client id="{E4C93C03-9079-AD63-494C-5445E30C0772}" v="153" dt="2021-12-01T10:43:52.4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ott Oates (2006162)" userId="S::2006162@student.uwtsd.ac.uk::1a76dae3-1ea6-4967-beff-73a0989d8df0" providerId="AD" clId="Web-{5A36E3BA-FD41-5D7D-6F9C-ADC0F751EEC7}"/>
    <pc:docChg chg="modSld">
      <pc:chgData name="Elliott Oates (2006162)" userId="S::2006162@student.uwtsd.ac.uk::1a76dae3-1ea6-4967-beff-73a0989d8df0" providerId="AD" clId="Web-{5A36E3BA-FD41-5D7D-6F9C-ADC0F751EEC7}" dt="2021-12-01T10:56:22.692" v="25" actId="14100"/>
      <pc:docMkLst>
        <pc:docMk/>
      </pc:docMkLst>
      <pc:sldChg chg="addSp delSp modSp">
        <pc:chgData name="Elliott Oates (2006162)" userId="S::2006162@student.uwtsd.ac.uk::1a76dae3-1ea6-4967-beff-73a0989d8df0" providerId="AD" clId="Web-{5A36E3BA-FD41-5D7D-6F9C-ADC0F751EEC7}" dt="2021-12-01T10:56:22.692" v="25" actId="14100"/>
        <pc:sldMkLst>
          <pc:docMk/>
          <pc:sldMk cId="2458608276" sldId="257"/>
        </pc:sldMkLst>
        <pc:spChg chg="del">
          <ac:chgData name="Elliott Oates (2006162)" userId="S::2006162@student.uwtsd.ac.uk::1a76dae3-1ea6-4967-beff-73a0989d8df0" providerId="AD" clId="Web-{5A36E3BA-FD41-5D7D-6F9C-ADC0F751EEC7}" dt="2021-12-01T10:55:56.082" v="20"/>
          <ac:spMkLst>
            <pc:docMk/>
            <pc:sldMk cId="2458608276" sldId="257"/>
            <ac:spMk id="3" creationId="{F0AE9F1D-A9E8-4DC5-AD81-E85646AC02A3}"/>
          </ac:spMkLst>
        </pc:spChg>
        <pc:picChg chg="add mod ord">
          <ac:chgData name="Elliott Oates (2006162)" userId="S::2006162@student.uwtsd.ac.uk::1a76dae3-1ea6-4967-beff-73a0989d8df0" providerId="AD" clId="Web-{5A36E3BA-FD41-5D7D-6F9C-ADC0F751EEC7}" dt="2021-12-01T10:56:22.692" v="25" actId="14100"/>
          <ac:picMkLst>
            <pc:docMk/>
            <pc:sldMk cId="2458608276" sldId="257"/>
            <ac:picMk id="4" creationId="{380D6209-14CE-4A48-B445-58875A930027}"/>
          </ac:picMkLst>
        </pc:picChg>
      </pc:sldChg>
      <pc:sldChg chg="modSp">
        <pc:chgData name="Elliott Oates (2006162)" userId="S::2006162@student.uwtsd.ac.uk::1a76dae3-1ea6-4967-beff-73a0989d8df0" providerId="AD" clId="Web-{5A36E3BA-FD41-5D7D-6F9C-ADC0F751EEC7}" dt="2021-12-01T10:52:06.936" v="16" actId="20577"/>
        <pc:sldMkLst>
          <pc:docMk/>
          <pc:sldMk cId="3923375158" sldId="264"/>
        </pc:sldMkLst>
        <pc:spChg chg="mod">
          <ac:chgData name="Elliott Oates (2006162)" userId="S::2006162@student.uwtsd.ac.uk::1a76dae3-1ea6-4967-beff-73a0989d8df0" providerId="AD" clId="Web-{5A36E3BA-FD41-5D7D-6F9C-ADC0F751EEC7}" dt="2021-12-01T10:52:06.936" v="16" actId="20577"/>
          <ac:spMkLst>
            <pc:docMk/>
            <pc:sldMk cId="3923375158" sldId="264"/>
            <ac:spMk id="3" creationId="{81307FB7-0B4F-40B0-B588-354551D2FAEF}"/>
          </ac:spMkLst>
        </pc:spChg>
      </pc:sldChg>
      <pc:sldChg chg="modSp">
        <pc:chgData name="Elliott Oates (2006162)" userId="S::2006162@student.uwtsd.ac.uk::1a76dae3-1ea6-4967-beff-73a0989d8df0" providerId="AD" clId="Web-{5A36E3BA-FD41-5D7D-6F9C-ADC0F751EEC7}" dt="2021-12-01T10:53:22.547" v="19" actId="20577"/>
        <pc:sldMkLst>
          <pc:docMk/>
          <pc:sldMk cId="906518295" sldId="267"/>
        </pc:sldMkLst>
        <pc:spChg chg="mod">
          <ac:chgData name="Elliott Oates (2006162)" userId="S::2006162@student.uwtsd.ac.uk::1a76dae3-1ea6-4967-beff-73a0989d8df0" providerId="AD" clId="Web-{5A36E3BA-FD41-5D7D-6F9C-ADC0F751EEC7}" dt="2021-12-01T10:53:22.547" v="19" actId="20577"/>
          <ac:spMkLst>
            <pc:docMk/>
            <pc:sldMk cId="906518295" sldId="267"/>
            <ac:spMk id="2" creationId="{6D6CEBDA-E902-4B4B-A3D4-7FC5B512DD2E}"/>
          </ac:spMkLst>
        </pc:spChg>
        <pc:picChg chg="mod ord">
          <ac:chgData name="Elliott Oates (2006162)" userId="S::2006162@student.uwtsd.ac.uk::1a76dae3-1ea6-4967-beff-73a0989d8df0" providerId="AD" clId="Web-{5A36E3BA-FD41-5D7D-6F9C-ADC0F751EEC7}" dt="2021-12-01T10:46:04.520" v="5"/>
          <ac:picMkLst>
            <pc:docMk/>
            <pc:sldMk cId="906518295" sldId="267"/>
            <ac:picMk id="4" creationId="{FBE70080-B5F8-40A5-94FB-00E038F0964C}"/>
          </ac:picMkLst>
        </pc:picChg>
      </pc:sldChg>
    </pc:docChg>
  </pc:docChgLst>
  <pc:docChgLst>
    <pc:chgData name="Elliott Oates (2006162)" userId="S::2006162@student.uwtsd.ac.uk::1a76dae3-1ea6-4967-beff-73a0989d8df0" providerId="AD" clId="Web-{853294D8-100A-A6FA-1D87-99A20ABD6785}"/>
    <pc:docChg chg="addSld delSld modSld">
      <pc:chgData name="Elliott Oates (2006162)" userId="S::2006162@student.uwtsd.ac.uk::1a76dae3-1ea6-4967-beff-73a0989d8df0" providerId="AD" clId="Web-{853294D8-100A-A6FA-1D87-99A20ABD6785}" dt="2021-12-04T17:52:16.483" v="1102" actId="14100"/>
      <pc:docMkLst>
        <pc:docMk/>
      </pc:docMkLst>
      <pc:sldChg chg="modSp">
        <pc:chgData name="Elliott Oates (2006162)" userId="S::2006162@student.uwtsd.ac.uk::1a76dae3-1ea6-4967-beff-73a0989d8df0" providerId="AD" clId="Web-{853294D8-100A-A6FA-1D87-99A20ABD6785}" dt="2021-12-01T14:22:59.037" v="138" actId="20577"/>
        <pc:sldMkLst>
          <pc:docMk/>
          <pc:sldMk cId="109857222" sldId="256"/>
        </pc:sldMkLst>
        <pc:spChg chg="mod">
          <ac:chgData name="Elliott Oates (2006162)" userId="S::2006162@student.uwtsd.ac.uk::1a76dae3-1ea6-4967-beff-73a0989d8df0" providerId="AD" clId="Web-{853294D8-100A-A6FA-1D87-99A20ABD6785}" dt="2021-12-01T14:22:59.037" v="13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liott Oates (2006162)" userId="S::2006162@student.uwtsd.ac.uk::1a76dae3-1ea6-4967-beff-73a0989d8df0" providerId="AD" clId="Web-{853294D8-100A-A6FA-1D87-99A20ABD6785}" dt="2021-12-01T14:22:58.974" v="13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">
        <pc:chgData name="Elliott Oates (2006162)" userId="S::2006162@student.uwtsd.ac.uk::1a76dae3-1ea6-4967-beff-73a0989d8df0" providerId="AD" clId="Web-{853294D8-100A-A6FA-1D87-99A20ABD6785}" dt="2021-12-04T15:29:15.208" v="467" actId="20577"/>
        <pc:sldMkLst>
          <pc:docMk/>
          <pc:sldMk cId="2458608276" sldId="257"/>
        </pc:sldMkLst>
        <pc:spChg chg="del mod">
          <ac:chgData name="Elliott Oates (2006162)" userId="S::2006162@student.uwtsd.ac.uk::1a76dae3-1ea6-4967-beff-73a0989d8df0" providerId="AD" clId="Web-{853294D8-100A-A6FA-1D87-99A20ABD6785}" dt="2021-12-04T14:51:22.717" v="363"/>
          <ac:spMkLst>
            <pc:docMk/>
            <pc:sldMk cId="2458608276" sldId="257"/>
            <ac:spMk id="2" creationId="{8A7A4230-D2C6-4665-BC28-C84DCD064124}"/>
          </ac:spMkLst>
        </pc:spChg>
        <pc:spChg chg="add mod">
          <ac:chgData name="Elliott Oates (2006162)" userId="S::2006162@student.uwtsd.ac.uk::1a76dae3-1ea6-4967-beff-73a0989d8df0" providerId="AD" clId="Web-{853294D8-100A-A6FA-1D87-99A20ABD6785}" dt="2021-12-04T15:29:15.208" v="467" actId="20577"/>
          <ac:spMkLst>
            <pc:docMk/>
            <pc:sldMk cId="2458608276" sldId="257"/>
            <ac:spMk id="8" creationId="{2453B35A-5DB0-4343-AD3E-F7246912B8F7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1:07:13.692" v="18"/>
          <ac:spMkLst>
            <pc:docMk/>
            <pc:sldMk cId="2458608276" sldId="257"/>
            <ac:spMk id="11" creationId="{EC7FF834-B204-4967-8D47-8BB36EAF0EF5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1:07:13.692" v="18"/>
          <ac:spMkLst>
            <pc:docMk/>
            <pc:sldMk cId="2458608276" sldId="257"/>
            <ac:spMk id="13" creationId="{F780A22D-61EA-43E3-BD94-3E39CF902160}"/>
          </ac:spMkLst>
        </pc:spChg>
        <pc:picChg chg="mod ord">
          <ac:chgData name="Elliott Oates (2006162)" userId="S::2006162@student.uwtsd.ac.uk::1a76dae3-1ea6-4967-beff-73a0989d8df0" providerId="AD" clId="Web-{853294D8-100A-A6FA-1D87-99A20ABD6785}" dt="2021-12-01T11:07:13.692" v="18"/>
          <ac:picMkLst>
            <pc:docMk/>
            <pc:sldMk cId="2458608276" sldId="257"/>
            <ac:picMk id="4" creationId="{380D6209-14CE-4A48-B445-58875A930027}"/>
          </ac:picMkLst>
        </pc:picChg>
      </pc:sldChg>
      <pc:sldChg chg="addSp delSp modSp mod setBg">
        <pc:chgData name="Elliott Oates (2006162)" userId="S::2006162@student.uwtsd.ac.uk::1a76dae3-1ea6-4967-beff-73a0989d8df0" providerId="AD" clId="Web-{853294D8-100A-A6FA-1D87-99A20ABD6785}" dt="2021-12-04T16:21:29.077" v="664" actId="20577"/>
        <pc:sldMkLst>
          <pc:docMk/>
          <pc:sldMk cId="1842015219" sldId="258"/>
        </pc:sldMkLst>
        <pc:spChg chg="del mod">
          <ac:chgData name="Elliott Oates (2006162)" userId="S::2006162@student.uwtsd.ac.uk::1a76dae3-1ea6-4967-beff-73a0989d8df0" providerId="AD" clId="Web-{853294D8-100A-A6FA-1D87-99A20ABD6785}" dt="2021-12-04T15:37:18.531" v="571"/>
          <ac:spMkLst>
            <pc:docMk/>
            <pc:sldMk cId="1842015219" sldId="258"/>
            <ac:spMk id="2" creationId="{D1AC0A18-7A9F-4AE2-820D-260F660CC8E2}"/>
          </ac:spMkLst>
        </pc:spChg>
        <pc:spChg chg="del">
          <ac:chgData name="Elliott Oates (2006162)" userId="S::2006162@student.uwtsd.ac.uk::1a76dae3-1ea6-4967-beff-73a0989d8df0" providerId="AD" clId="Web-{853294D8-100A-A6FA-1D87-99A20ABD6785}" dt="2021-12-01T11:12:15.838" v="19"/>
          <ac:spMkLst>
            <pc:docMk/>
            <pc:sldMk cId="1842015219" sldId="258"/>
            <ac:spMk id="3" creationId="{11437AC3-CD05-4FD6-8AD3-371040A7FAAD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4T15:34:16.442" v="537"/>
          <ac:spMkLst>
            <pc:docMk/>
            <pc:sldMk cId="1842015219" sldId="258"/>
            <ac:spMk id="9" creationId="{6753252F-4873-4F63-801D-CC719279A7D5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4T15:34:16.442" v="537"/>
          <ac:spMkLst>
            <pc:docMk/>
            <pc:sldMk cId="1842015219" sldId="258"/>
            <ac:spMk id="11" creationId="{047C8CCB-F95D-4249-92DD-651249D3535A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4T15:36:57.483" v="568"/>
          <ac:spMkLst>
            <pc:docMk/>
            <pc:sldMk cId="1842015219" sldId="258"/>
            <ac:spMk id="16" creationId="{D12DDE76-C203-4047-9998-63900085B5E8}"/>
          </ac:spMkLst>
        </pc:spChg>
        <pc:spChg chg="add mod">
          <ac:chgData name="Elliott Oates (2006162)" userId="S::2006162@student.uwtsd.ac.uk::1a76dae3-1ea6-4967-beff-73a0989d8df0" providerId="AD" clId="Web-{853294D8-100A-A6FA-1D87-99A20ABD6785}" dt="2021-12-04T16:21:29.077" v="664" actId="20577"/>
          <ac:spMkLst>
            <pc:docMk/>
            <pc:sldMk cId="1842015219" sldId="258"/>
            <ac:spMk id="20" creationId="{32BCA86B-4DE6-49BE-BCAF-859DFE838E38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5:36:57.483" v="568"/>
          <ac:spMkLst>
            <pc:docMk/>
            <pc:sldMk cId="1842015219" sldId="258"/>
            <ac:spMk id="23" creationId="{33CD251C-A887-4D2F-925B-FC097198538B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5:36:57.483" v="568"/>
          <ac:spMkLst>
            <pc:docMk/>
            <pc:sldMk cId="1842015219" sldId="258"/>
            <ac:spMk id="25" creationId="{B19D093C-27FB-4032-B282-42C4563F257C}"/>
          </ac:spMkLst>
        </pc:spChg>
        <pc:grpChg chg="add">
          <ac:chgData name="Elliott Oates (2006162)" userId="S::2006162@student.uwtsd.ac.uk::1a76dae3-1ea6-4967-beff-73a0989d8df0" providerId="AD" clId="Web-{853294D8-100A-A6FA-1D87-99A20ABD6785}" dt="2021-12-04T15:36:57.483" v="568"/>
          <ac:grpSpMkLst>
            <pc:docMk/>
            <pc:sldMk cId="1842015219" sldId="258"/>
            <ac:grpSpMk id="27" creationId="{35EE815E-1BD3-4777-B652-6D98825BF66B}"/>
          </ac:grpSpMkLst>
        </pc:grpChg>
        <pc:picChg chg="add mod ord">
          <ac:chgData name="Elliott Oates (2006162)" userId="S::2006162@student.uwtsd.ac.uk::1a76dae3-1ea6-4967-beff-73a0989d8df0" providerId="AD" clId="Web-{853294D8-100A-A6FA-1D87-99A20ABD6785}" dt="2021-12-04T15:36:57.483" v="568"/>
          <ac:picMkLst>
            <pc:docMk/>
            <pc:sldMk cId="1842015219" sldId="258"/>
            <ac:picMk id="4" creationId="{6AF71289-A8D1-4F67-8A6D-7694E0B1F112}"/>
          </ac:picMkLst>
        </pc:picChg>
      </pc:sldChg>
      <pc:sldChg chg="addSp delSp modSp mod setBg">
        <pc:chgData name="Elliott Oates (2006162)" userId="S::2006162@student.uwtsd.ac.uk::1a76dae3-1ea6-4967-beff-73a0989d8df0" providerId="AD" clId="Web-{853294D8-100A-A6FA-1D87-99A20ABD6785}" dt="2021-12-04T17:05:46.964" v="867" actId="20577"/>
        <pc:sldMkLst>
          <pc:docMk/>
          <pc:sldMk cId="3109863450" sldId="259"/>
        </pc:sldMkLst>
        <pc:spChg chg="add del mod">
          <ac:chgData name="Elliott Oates (2006162)" userId="S::2006162@student.uwtsd.ac.uk::1a76dae3-1ea6-4967-beff-73a0989d8df0" providerId="AD" clId="Web-{853294D8-100A-A6FA-1D87-99A20ABD6785}" dt="2021-12-04T16:22:02.938" v="666"/>
          <ac:spMkLst>
            <pc:docMk/>
            <pc:sldMk cId="3109863450" sldId="259"/>
            <ac:spMk id="2" creationId="{91FA6938-DAC7-48D6-B8DA-3F1841EF0E9E}"/>
          </ac:spMkLst>
        </pc:spChg>
        <pc:spChg chg="del">
          <ac:chgData name="Elliott Oates (2006162)" userId="S::2006162@student.uwtsd.ac.uk::1a76dae3-1ea6-4967-beff-73a0989d8df0" providerId="AD" clId="Web-{853294D8-100A-A6FA-1D87-99A20ABD6785}" dt="2021-12-01T11:27:06.323" v="43"/>
          <ac:spMkLst>
            <pc:docMk/>
            <pc:sldMk cId="3109863450" sldId="259"/>
            <ac:spMk id="3" creationId="{3EE2EB7A-F95A-4265-B9BB-D4B5F3B09A67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28:21.606" v="52"/>
          <ac:spMkLst>
            <pc:docMk/>
            <pc:sldMk cId="3109863450" sldId="259"/>
            <ac:spMk id="6" creationId="{F3060C83-F051-4F0E-ABAD-AA0DFC48B218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28:21.606" v="52"/>
          <ac:spMkLst>
            <pc:docMk/>
            <pc:sldMk cId="3109863450" sldId="259"/>
            <ac:spMk id="7" creationId="{83C98ABE-055B-441F-B07E-44F97F083C39}"/>
          </ac:spMkLst>
        </pc:spChg>
        <pc:spChg chg="add mod">
          <ac:chgData name="Elliott Oates (2006162)" userId="S::2006162@student.uwtsd.ac.uk::1a76dae3-1ea6-4967-beff-73a0989d8df0" providerId="AD" clId="Web-{853294D8-100A-A6FA-1D87-99A20ABD6785}" dt="2021-12-04T17:05:46.964" v="867" actId="20577"/>
          <ac:spMkLst>
            <pc:docMk/>
            <pc:sldMk cId="3109863450" sldId="259"/>
            <ac:spMk id="8" creationId="{EF4DD033-F553-447E-91A6-1BBA4A9A0C6C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28:09.590" v="50"/>
          <ac:spMkLst>
            <pc:docMk/>
            <pc:sldMk cId="3109863450" sldId="259"/>
            <ac:spMk id="9" creationId="{6753252F-4873-4F63-801D-CC719279A7D5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1:28:21.621" v="53"/>
          <ac:spMkLst>
            <pc:docMk/>
            <pc:sldMk cId="3109863450" sldId="259"/>
            <ac:spMk id="10" creationId="{EC7FF834-B204-4967-8D47-8BB36EAF0EF5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28:09.590" v="50"/>
          <ac:spMkLst>
            <pc:docMk/>
            <pc:sldMk cId="3109863450" sldId="259"/>
            <ac:spMk id="11" creationId="{047C8CCB-F95D-4249-92DD-651249D3535A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1:28:21.621" v="53"/>
          <ac:spMkLst>
            <pc:docMk/>
            <pc:sldMk cId="3109863450" sldId="259"/>
            <ac:spMk id="12" creationId="{F780A22D-61EA-43E3-BD94-3E39CF902160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28:21.606" v="52"/>
          <ac:spMkLst>
            <pc:docMk/>
            <pc:sldMk cId="3109863450" sldId="259"/>
            <ac:spMk id="13" creationId="{29FDB030-9B49-4CED-8CCD-4D99382388AC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28:21.606" v="52"/>
          <ac:spMkLst>
            <pc:docMk/>
            <pc:sldMk cId="3109863450" sldId="259"/>
            <ac:spMk id="15" creationId="{3783CA14-24A1-485C-8B30-D6A5D87987AD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28:21.606" v="52"/>
          <ac:spMkLst>
            <pc:docMk/>
            <pc:sldMk cId="3109863450" sldId="259"/>
            <ac:spMk id="17" creationId="{9A97C86A-04D6-40F7-AE84-31AB43E6A846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28:21.606" v="52"/>
          <ac:spMkLst>
            <pc:docMk/>
            <pc:sldMk cId="3109863450" sldId="259"/>
            <ac:spMk id="19" creationId="{FF9F2414-84E8-453E-B1F3-389FDE8192D9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28:21.606" v="52"/>
          <ac:spMkLst>
            <pc:docMk/>
            <pc:sldMk cId="3109863450" sldId="259"/>
            <ac:spMk id="21" creationId="{3ECA69A1-7536-43AC-85EF-C7106179F5ED}"/>
          </ac:spMkLst>
        </pc:spChg>
        <pc:picChg chg="add mod ord">
          <ac:chgData name="Elliott Oates (2006162)" userId="S::2006162@student.uwtsd.ac.uk::1a76dae3-1ea6-4967-beff-73a0989d8df0" providerId="AD" clId="Web-{853294D8-100A-A6FA-1D87-99A20ABD6785}" dt="2021-12-01T11:28:21.621" v="53"/>
          <ac:picMkLst>
            <pc:docMk/>
            <pc:sldMk cId="3109863450" sldId="259"/>
            <ac:picMk id="4" creationId="{753929DE-1C81-4554-88D0-F6B2231795BD}"/>
          </ac:picMkLst>
        </pc:picChg>
      </pc:sldChg>
      <pc:sldChg chg="addSp delSp modSp mod setBg">
        <pc:chgData name="Elliott Oates (2006162)" userId="S::2006162@student.uwtsd.ac.uk::1a76dae3-1ea6-4967-beff-73a0989d8df0" providerId="AD" clId="Web-{853294D8-100A-A6FA-1D87-99A20ABD6785}" dt="2021-12-04T17:05:34.416" v="865" actId="20577"/>
        <pc:sldMkLst>
          <pc:docMk/>
          <pc:sldMk cId="29356858" sldId="260"/>
        </pc:sldMkLst>
        <pc:spChg chg="del mod">
          <ac:chgData name="Elliott Oates (2006162)" userId="S::2006162@student.uwtsd.ac.uk::1a76dae3-1ea6-4967-beff-73a0989d8df0" providerId="AD" clId="Web-{853294D8-100A-A6FA-1D87-99A20ABD6785}" dt="2021-12-04T16:55:48.540" v="769"/>
          <ac:spMkLst>
            <pc:docMk/>
            <pc:sldMk cId="29356858" sldId="260"/>
            <ac:spMk id="2" creationId="{53F449D1-0E52-4797-A290-3EEBBC86478A}"/>
          </ac:spMkLst>
        </pc:spChg>
        <pc:spChg chg="del">
          <ac:chgData name="Elliott Oates (2006162)" userId="S::2006162@student.uwtsd.ac.uk::1a76dae3-1ea6-4967-beff-73a0989d8df0" providerId="AD" clId="Web-{853294D8-100A-A6FA-1D87-99A20ABD6785}" dt="2021-12-01T11:36:32.474" v="59"/>
          <ac:spMkLst>
            <pc:docMk/>
            <pc:sldMk cId="29356858" sldId="260"/>
            <ac:spMk id="3" creationId="{7909864F-ACF0-4F62-9E4B-41A407E9129A}"/>
          </ac:spMkLst>
        </pc:spChg>
        <pc:spChg chg="add mod">
          <ac:chgData name="Elliott Oates (2006162)" userId="S::2006162@student.uwtsd.ac.uk::1a76dae3-1ea6-4967-beff-73a0989d8df0" providerId="AD" clId="Web-{853294D8-100A-A6FA-1D87-99A20ABD6785}" dt="2021-12-04T17:05:34.416" v="865" actId="20577"/>
          <ac:spMkLst>
            <pc:docMk/>
            <pc:sldMk cId="29356858" sldId="260"/>
            <ac:spMk id="8" creationId="{20A2F4A4-D121-449E-B454-7AC0526C3015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4T16:55:36.508" v="764"/>
          <ac:spMkLst>
            <pc:docMk/>
            <pc:sldMk cId="29356858" sldId="260"/>
            <ac:spMk id="11" creationId="{4038CB10-1F5C-4D54-9DF7-12586DE5B007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4T16:55:36.508" v="764"/>
          <ac:spMkLst>
            <pc:docMk/>
            <pc:sldMk cId="29356858" sldId="260"/>
            <ac:spMk id="13" creationId="{36D30126-6314-4A93-B27E-5C66CF781924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4T16:55:36.508" v="764"/>
          <ac:spMkLst>
            <pc:docMk/>
            <pc:sldMk cId="29356858" sldId="260"/>
            <ac:spMk id="15" creationId="{73ED6512-6858-4552-B699-9A97FE9A4EA2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6:55:36.508" v="764"/>
          <ac:spMkLst>
            <pc:docMk/>
            <pc:sldMk cId="29356858" sldId="260"/>
            <ac:spMk id="20" creationId="{2B566528-1B12-4246-9431-5C2D7D081168}"/>
          </ac:spMkLst>
        </pc:spChg>
        <pc:grpChg chg="add">
          <ac:chgData name="Elliott Oates (2006162)" userId="S::2006162@student.uwtsd.ac.uk::1a76dae3-1ea6-4967-beff-73a0989d8df0" providerId="AD" clId="Web-{853294D8-100A-A6FA-1D87-99A20ABD6785}" dt="2021-12-04T16:55:36.508" v="764"/>
          <ac:grpSpMkLst>
            <pc:docMk/>
            <pc:sldMk cId="29356858" sldId="260"/>
            <ac:grpSpMk id="22" creationId="{828A5161-06F1-46CF-8AD7-844680A59E13}"/>
          </ac:grpSpMkLst>
        </pc:grpChg>
        <pc:grpChg chg="add">
          <ac:chgData name="Elliott Oates (2006162)" userId="S::2006162@student.uwtsd.ac.uk::1a76dae3-1ea6-4967-beff-73a0989d8df0" providerId="AD" clId="Web-{853294D8-100A-A6FA-1D87-99A20ABD6785}" dt="2021-12-04T16:55:36.508" v="764"/>
          <ac:grpSpMkLst>
            <pc:docMk/>
            <pc:sldMk cId="29356858" sldId="260"/>
            <ac:grpSpMk id="26" creationId="{5995D10D-E9C9-47DB-AE7E-801FEF38F5C9}"/>
          </ac:grpSpMkLst>
        </pc:grpChg>
        <pc:picChg chg="add mod ord">
          <ac:chgData name="Elliott Oates (2006162)" userId="S::2006162@student.uwtsd.ac.uk::1a76dae3-1ea6-4967-beff-73a0989d8df0" providerId="AD" clId="Web-{853294D8-100A-A6FA-1D87-99A20ABD6785}" dt="2021-12-04T16:55:36.508" v="764"/>
          <ac:picMkLst>
            <pc:docMk/>
            <pc:sldMk cId="29356858" sldId="260"/>
            <ac:picMk id="4" creationId="{161BB91D-C97D-467C-86B9-E7F7DC4D85CB}"/>
          </ac:picMkLst>
        </pc:picChg>
      </pc:sldChg>
      <pc:sldChg chg="addSp delSp modSp mod setBg setClrOvrMap">
        <pc:chgData name="Elliott Oates (2006162)" userId="S::2006162@student.uwtsd.ac.uk::1a76dae3-1ea6-4967-beff-73a0989d8df0" providerId="AD" clId="Web-{853294D8-100A-A6FA-1D87-99A20ABD6785}" dt="2021-12-04T17:12:41.039" v="946" actId="20577"/>
        <pc:sldMkLst>
          <pc:docMk/>
          <pc:sldMk cId="890317245" sldId="261"/>
        </pc:sldMkLst>
        <pc:spChg chg="del mod">
          <ac:chgData name="Elliott Oates (2006162)" userId="S::2006162@student.uwtsd.ac.uk::1a76dae3-1ea6-4967-beff-73a0989d8df0" providerId="AD" clId="Web-{853294D8-100A-A6FA-1D87-99A20ABD6785}" dt="2021-12-04T17:07:32.951" v="872"/>
          <ac:spMkLst>
            <pc:docMk/>
            <pc:sldMk cId="890317245" sldId="261"/>
            <ac:spMk id="2" creationId="{32A4AF8A-7A2B-4E8A-BED8-A0D5AEDD7BC5}"/>
          </ac:spMkLst>
        </pc:spChg>
        <pc:spChg chg="del">
          <ac:chgData name="Elliott Oates (2006162)" userId="S::2006162@student.uwtsd.ac.uk::1a76dae3-1ea6-4967-beff-73a0989d8df0" providerId="AD" clId="Web-{853294D8-100A-A6FA-1D87-99A20ABD6785}" dt="2021-12-01T13:09:18.174" v="75"/>
          <ac:spMkLst>
            <pc:docMk/>
            <pc:sldMk cId="890317245" sldId="261"/>
            <ac:spMk id="3" creationId="{65CDA163-FB68-47F9-8D0F-90B56F88EE80}"/>
          </ac:spMkLst>
        </pc:spChg>
        <pc:spChg chg="add del mod">
          <ac:chgData name="Elliott Oates (2006162)" userId="S::2006162@student.uwtsd.ac.uk::1a76dae3-1ea6-4967-beff-73a0989d8df0" providerId="AD" clId="Web-{853294D8-100A-A6FA-1D87-99A20ABD6785}" dt="2021-12-04T17:12:41.039" v="946" actId="20577"/>
          <ac:spMkLst>
            <pc:docMk/>
            <pc:sldMk cId="890317245" sldId="261"/>
            <ac:spMk id="8" creationId="{CADAFAAA-DBEB-4C7D-A5EC-1CF3E67FCDCD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4T17:07:14.701" v="870"/>
          <ac:spMkLst>
            <pc:docMk/>
            <pc:sldMk cId="890317245" sldId="261"/>
            <ac:spMk id="11" creationId="{4038CB10-1F5C-4D54-9DF7-12586DE5B007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4T17:07:14.701" v="870"/>
          <ac:spMkLst>
            <pc:docMk/>
            <pc:sldMk cId="890317245" sldId="261"/>
            <ac:spMk id="13" creationId="{73ED6512-6858-4552-B699-9A97FE9A4EA2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7:07:14.701" v="870"/>
          <ac:spMkLst>
            <pc:docMk/>
            <pc:sldMk cId="890317245" sldId="261"/>
            <ac:spMk id="15" creationId="{F13C74B1-5B17-4795-BED0-7140497B445A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7:07:14.701" v="870"/>
          <ac:spMkLst>
            <pc:docMk/>
            <pc:sldMk cId="890317245" sldId="261"/>
            <ac:spMk id="16" creationId="{D4974D33-8DC5-464E-8C6D-BE58F0669C17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4T17:07:14.685" v="869"/>
          <ac:spMkLst>
            <pc:docMk/>
            <pc:sldMk cId="890317245" sldId="261"/>
            <ac:spMk id="18" creationId="{8537B233-9CDD-4A90-AABB-A8963DEE4FBC}"/>
          </ac:spMkLst>
        </pc:spChg>
        <pc:picChg chg="add mod ord">
          <ac:chgData name="Elliott Oates (2006162)" userId="S::2006162@student.uwtsd.ac.uk::1a76dae3-1ea6-4967-beff-73a0989d8df0" providerId="AD" clId="Web-{853294D8-100A-A6FA-1D87-99A20ABD6785}" dt="2021-12-04T17:07:14.701" v="870"/>
          <ac:picMkLst>
            <pc:docMk/>
            <pc:sldMk cId="890317245" sldId="261"/>
            <ac:picMk id="4" creationId="{2FA293E5-7F03-4E3F-AE7E-5BCCF9DEBC9A}"/>
          </ac:picMkLst>
        </pc:picChg>
        <pc:cxnChg chg="add del">
          <ac:chgData name="Elliott Oates (2006162)" userId="S::2006162@student.uwtsd.ac.uk::1a76dae3-1ea6-4967-beff-73a0989d8df0" providerId="AD" clId="Web-{853294D8-100A-A6FA-1D87-99A20ABD6785}" dt="2021-12-04T17:07:14.685" v="869"/>
          <ac:cxnSpMkLst>
            <pc:docMk/>
            <pc:sldMk cId="890317245" sldId="261"/>
            <ac:cxnSpMk id="20" creationId="{040575EE-C594-4566-BC00-663004E52AB5}"/>
          </ac:cxnSpMkLst>
        </pc:cxnChg>
      </pc:sldChg>
      <pc:sldChg chg="addSp delSp modSp mod setBg setClrOvrMap">
        <pc:chgData name="Elliott Oates (2006162)" userId="S::2006162@student.uwtsd.ac.uk::1a76dae3-1ea6-4967-beff-73a0989d8df0" providerId="AD" clId="Web-{853294D8-100A-A6FA-1D87-99A20ABD6785}" dt="2021-12-04T17:20:12.942" v="1004" actId="20577"/>
        <pc:sldMkLst>
          <pc:docMk/>
          <pc:sldMk cId="1233010932" sldId="262"/>
        </pc:sldMkLst>
        <pc:spChg chg="del mod">
          <ac:chgData name="Elliott Oates (2006162)" userId="S::2006162@student.uwtsd.ac.uk::1a76dae3-1ea6-4967-beff-73a0989d8df0" providerId="AD" clId="Web-{853294D8-100A-A6FA-1D87-99A20ABD6785}" dt="2021-12-04T17:13:29.259" v="949"/>
          <ac:spMkLst>
            <pc:docMk/>
            <pc:sldMk cId="1233010932" sldId="262"/>
            <ac:spMk id="2" creationId="{600DE298-B4DE-470E-901D-AF7E9615D335}"/>
          </ac:spMkLst>
        </pc:spChg>
        <pc:spChg chg="del">
          <ac:chgData name="Elliott Oates (2006162)" userId="S::2006162@student.uwtsd.ac.uk::1a76dae3-1ea6-4967-beff-73a0989d8df0" providerId="AD" clId="Web-{853294D8-100A-A6FA-1D87-99A20ABD6785}" dt="2021-12-01T13:20:37.637" v="95"/>
          <ac:spMkLst>
            <pc:docMk/>
            <pc:sldMk cId="1233010932" sldId="262"/>
            <ac:spMk id="3" creationId="{D1C9A754-5ED5-44FF-9953-2B9EA2A0E6F4}"/>
          </ac:spMkLst>
        </pc:spChg>
        <pc:spChg chg="add mod">
          <ac:chgData name="Elliott Oates (2006162)" userId="S::2006162@student.uwtsd.ac.uk::1a76dae3-1ea6-4967-beff-73a0989d8df0" providerId="AD" clId="Web-{853294D8-100A-A6FA-1D87-99A20ABD6785}" dt="2021-12-04T17:20:12.942" v="1004" actId="20577"/>
          <ac:spMkLst>
            <pc:docMk/>
            <pc:sldMk cId="1233010932" sldId="262"/>
            <ac:spMk id="8" creationId="{6532BECA-3DD3-4BF8-BEFD-482F0EF530F6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3:23:19.859" v="110"/>
          <ac:spMkLst>
            <pc:docMk/>
            <pc:sldMk cId="1233010932" sldId="262"/>
            <ac:spMk id="11" creationId="{9AA72BD9-2C5A-4EDC-931F-5AA08EACA0F3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3:23:19.859" v="110"/>
          <ac:spMkLst>
            <pc:docMk/>
            <pc:sldMk cId="1233010932" sldId="262"/>
            <ac:spMk id="13" creationId="{DD3981AC-7B61-4947-BCF3-F7AA7FA385B9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3:23:19.859" v="110"/>
          <ac:spMkLst>
            <pc:docMk/>
            <pc:sldMk cId="1233010932" sldId="262"/>
            <ac:spMk id="15" creationId="{55D4142C-5077-457F-A6AD-3FECFDB39685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3:23:19.859" v="110"/>
          <ac:spMkLst>
            <pc:docMk/>
            <pc:sldMk cId="1233010932" sldId="262"/>
            <ac:spMk id="17" creationId="{7A5F0580-5EE9-419F-96EE-B6529EF6E7D0}"/>
          </ac:spMkLst>
        </pc:spChg>
        <pc:picChg chg="add mod ord">
          <ac:chgData name="Elliott Oates (2006162)" userId="S::2006162@student.uwtsd.ac.uk::1a76dae3-1ea6-4967-beff-73a0989d8df0" providerId="AD" clId="Web-{853294D8-100A-A6FA-1D87-99A20ABD6785}" dt="2021-12-01T13:23:19.859" v="110"/>
          <ac:picMkLst>
            <pc:docMk/>
            <pc:sldMk cId="1233010932" sldId="262"/>
            <ac:picMk id="4" creationId="{3773BE4D-678C-46E0-B6D8-1EA07ECEFD1F}"/>
          </ac:picMkLst>
        </pc:picChg>
      </pc:sldChg>
      <pc:sldChg chg="addSp delSp modSp mod setBg setClrOvrMap">
        <pc:chgData name="Elliott Oates (2006162)" userId="S::2006162@student.uwtsd.ac.uk::1a76dae3-1ea6-4967-beff-73a0989d8df0" providerId="AD" clId="Web-{853294D8-100A-A6FA-1D87-99A20ABD6785}" dt="2021-12-04T17:38:37.363" v="1070" actId="20577"/>
        <pc:sldMkLst>
          <pc:docMk/>
          <pc:sldMk cId="480511038" sldId="263"/>
        </pc:sldMkLst>
        <pc:spChg chg="del mod">
          <ac:chgData name="Elliott Oates (2006162)" userId="S::2006162@student.uwtsd.ac.uk::1a76dae3-1ea6-4967-beff-73a0989d8df0" providerId="AD" clId="Web-{853294D8-100A-A6FA-1D87-99A20ABD6785}" dt="2021-12-04T17:21:45.632" v="1013"/>
          <ac:spMkLst>
            <pc:docMk/>
            <pc:sldMk cId="480511038" sldId="263"/>
            <ac:spMk id="2" creationId="{D732CC92-4820-40D1-A419-0BAD55263AEB}"/>
          </ac:spMkLst>
        </pc:spChg>
        <pc:spChg chg="del">
          <ac:chgData name="Elliott Oates (2006162)" userId="S::2006162@student.uwtsd.ac.uk::1a76dae3-1ea6-4967-beff-73a0989d8df0" providerId="AD" clId="Web-{853294D8-100A-A6FA-1D87-99A20ABD6785}" dt="2021-12-01T13:29:33.833" v="111"/>
          <ac:spMkLst>
            <pc:docMk/>
            <pc:sldMk cId="480511038" sldId="263"/>
            <ac:spMk id="3" creationId="{E26F77A9-888B-4522-BCE8-17D9D73364AB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3:35:37.416" v="128"/>
          <ac:spMkLst>
            <pc:docMk/>
            <pc:sldMk cId="480511038" sldId="263"/>
            <ac:spMk id="8" creationId="{B565EE2F-6726-4C3B-B1E7-818D54A1FBC5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3:35:37.416" v="128"/>
          <ac:spMkLst>
            <pc:docMk/>
            <pc:sldMk cId="480511038" sldId="263"/>
            <ac:spMk id="11" creationId="{D7A453D2-15D8-4403-815F-291FA16340D9}"/>
          </ac:spMkLst>
        </pc:spChg>
        <pc:spChg chg="add mod">
          <ac:chgData name="Elliott Oates (2006162)" userId="S::2006162@student.uwtsd.ac.uk::1a76dae3-1ea6-4967-beff-73a0989d8df0" providerId="AD" clId="Web-{853294D8-100A-A6FA-1D87-99A20ABD6785}" dt="2021-12-04T17:38:37.363" v="1070" actId="20577"/>
          <ac:spMkLst>
            <pc:docMk/>
            <pc:sldMk cId="480511038" sldId="263"/>
            <ac:spMk id="12" creationId="{B762FBE6-B2AE-47DC-B24C-17C3BFAD13EC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3:35:37.416" v="128"/>
          <ac:spMkLst>
            <pc:docMk/>
            <pc:sldMk cId="480511038" sldId="263"/>
            <ac:spMk id="13" creationId="{8161EA6B-09CA-445B-AB0D-8DF76FA92DEF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7:21:13.038" v="1009"/>
          <ac:spMkLst>
            <pc:docMk/>
            <pc:sldMk cId="480511038" sldId="263"/>
            <ac:spMk id="16" creationId="{9D25F302-27C5-414F-97F8-6EA0A6C028BA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7:21:13.038" v="1009"/>
          <ac:spMkLst>
            <pc:docMk/>
            <pc:sldMk cId="480511038" sldId="263"/>
            <ac:spMk id="18" creationId="{830A36F8-48C2-4842-A87B-8CE8DF4E7FD2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7:21:13.038" v="1009"/>
          <ac:spMkLst>
            <pc:docMk/>
            <pc:sldMk cId="480511038" sldId="263"/>
            <ac:spMk id="20" creationId="{8F451A30-466B-4996-9BA5-CD6ABCC6D558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3:35:37.416" v="128"/>
          <ac:spMkLst>
            <pc:docMk/>
            <pc:sldMk cId="480511038" sldId="263"/>
            <ac:spMk id="23" creationId="{B8114C98-A349-4111-A123-E8EAB86ABE30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3:35:37.416" v="128"/>
          <ac:spMkLst>
            <pc:docMk/>
            <pc:sldMk cId="480511038" sldId="263"/>
            <ac:spMk id="31" creationId="{E2D3D3F2-ABBB-4453-B1C5-1BEBF7E4DD56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3:35:37.416" v="128"/>
          <ac:spMkLst>
            <pc:docMk/>
            <pc:sldMk cId="480511038" sldId="263"/>
            <ac:spMk id="45" creationId="{773AEA78-C03B-40B7-9D11-DC022119D577}"/>
          </ac:spMkLst>
        </pc:spChg>
        <pc:grpChg chg="add del">
          <ac:chgData name="Elliott Oates (2006162)" userId="S::2006162@student.uwtsd.ac.uk::1a76dae3-1ea6-4967-beff-73a0989d8df0" providerId="AD" clId="Web-{853294D8-100A-A6FA-1D87-99A20ABD6785}" dt="2021-12-01T13:35:37.416" v="128"/>
          <ac:grpSpMkLst>
            <pc:docMk/>
            <pc:sldMk cId="480511038" sldId="263"/>
            <ac:grpSpMk id="15" creationId="{913B067F-3154-4968-A886-DF93A787EC44}"/>
          </ac:grpSpMkLst>
        </pc:grpChg>
        <pc:grpChg chg="add del">
          <ac:chgData name="Elliott Oates (2006162)" userId="S::2006162@student.uwtsd.ac.uk::1a76dae3-1ea6-4967-beff-73a0989d8df0" providerId="AD" clId="Web-{853294D8-100A-A6FA-1D87-99A20ABD6785}" dt="2021-12-01T13:35:37.416" v="128"/>
          <ac:grpSpMkLst>
            <pc:docMk/>
            <pc:sldMk cId="480511038" sldId="263"/>
            <ac:grpSpMk id="25" creationId="{670FB431-AE18-414D-92F4-1D12D1991152}"/>
          </ac:grpSpMkLst>
        </pc:grpChg>
        <pc:grpChg chg="add del">
          <ac:chgData name="Elliott Oates (2006162)" userId="S::2006162@student.uwtsd.ac.uk::1a76dae3-1ea6-4967-beff-73a0989d8df0" providerId="AD" clId="Web-{853294D8-100A-A6FA-1D87-99A20ABD6785}" dt="2021-12-01T13:35:37.416" v="128"/>
          <ac:grpSpMkLst>
            <pc:docMk/>
            <pc:sldMk cId="480511038" sldId="263"/>
            <ac:grpSpMk id="33" creationId="{8214E4A5-A0D2-42C4-8D14-D2A7E495F041}"/>
          </ac:grpSpMkLst>
        </pc:grpChg>
        <pc:grpChg chg="add del">
          <ac:chgData name="Elliott Oates (2006162)" userId="S::2006162@student.uwtsd.ac.uk::1a76dae3-1ea6-4967-beff-73a0989d8df0" providerId="AD" clId="Web-{853294D8-100A-A6FA-1D87-99A20ABD6785}" dt="2021-12-01T13:35:37.416" v="128"/>
          <ac:grpSpMkLst>
            <pc:docMk/>
            <pc:sldMk cId="480511038" sldId="263"/>
            <ac:grpSpMk id="39" creationId="{1F4E1649-4D1F-4A91-AF97-A254BFDD524D}"/>
          </ac:grpSpMkLst>
        </pc:grpChg>
        <pc:picChg chg="add mod ord">
          <ac:chgData name="Elliott Oates (2006162)" userId="S::2006162@student.uwtsd.ac.uk::1a76dae3-1ea6-4967-beff-73a0989d8df0" providerId="AD" clId="Web-{853294D8-100A-A6FA-1D87-99A20ABD6785}" dt="2021-12-04T17:21:13.038" v="1009"/>
          <ac:picMkLst>
            <pc:docMk/>
            <pc:sldMk cId="480511038" sldId="263"/>
            <ac:picMk id="4" creationId="{80D7B35B-7215-4813-96A9-8595DA46B0F1}"/>
          </ac:picMkLst>
        </pc:picChg>
        <pc:cxnChg chg="add del">
          <ac:chgData name="Elliott Oates (2006162)" userId="S::2006162@student.uwtsd.ac.uk::1a76dae3-1ea6-4967-beff-73a0989d8df0" providerId="AD" clId="Web-{853294D8-100A-A6FA-1D87-99A20ABD6785}" dt="2021-12-04T17:21:13.038" v="1009"/>
          <ac:cxnSpMkLst>
            <pc:docMk/>
            <pc:sldMk cId="480511038" sldId="263"/>
            <ac:cxnSpMk id="9" creationId="{C800968E-0A99-46C4-A9B2-6A63AC66F4B0}"/>
          </ac:cxnSpMkLst>
        </pc:cxnChg>
      </pc:sldChg>
      <pc:sldChg chg="modSp">
        <pc:chgData name="Elliott Oates (2006162)" userId="S::2006162@student.uwtsd.ac.uk::1a76dae3-1ea6-4967-beff-73a0989d8df0" providerId="AD" clId="Web-{853294D8-100A-A6FA-1D87-99A20ABD6785}" dt="2021-12-01T13:34:56.291" v="126" actId="20577"/>
        <pc:sldMkLst>
          <pc:docMk/>
          <pc:sldMk cId="3923375158" sldId="264"/>
        </pc:sldMkLst>
        <pc:spChg chg="mod">
          <ac:chgData name="Elliott Oates (2006162)" userId="S::2006162@student.uwtsd.ac.uk::1a76dae3-1ea6-4967-beff-73a0989d8df0" providerId="AD" clId="Web-{853294D8-100A-A6FA-1D87-99A20ABD6785}" dt="2021-12-01T13:34:56.291" v="126" actId="20577"/>
          <ac:spMkLst>
            <pc:docMk/>
            <pc:sldMk cId="3923375158" sldId="264"/>
            <ac:spMk id="3" creationId="{81307FB7-0B4F-40B0-B588-354551D2FAEF}"/>
          </ac:spMkLst>
        </pc:spChg>
      </pc:sldChg>
      <pc:sldChg chg="addSp delSp modSp mod setBg setClrOvrMap">
        <pc:chgData name="Elliott Oates (2006162)" userId="S::2006162@student.uwtsd.ac.uk::1a76dae3-1ea6-4967-beff-73a0989d8df0" providerId="AD" clId="Web-{853294D8-100A-A6FA-1D87-99A20ABD6785}" dt="2021-12-04T14:48:58.303" v="357" actId="14100"/>
        <pc:sldMkLst>
          <pc:docMk/>
          <pc:sldMk cId="906518295" sldId="267"/>
        </pc:sldMkLst>
        <pc:spChg chg="del mod">
          <ac:chgData name="Elliott Oates (2006162)" userId="S::2006162@student.uwtsd.ac.uk::1a76dae3-1ea6-4967-beff-73a0989d8df0" providerId="AD" clId="Web-{853294D8-100A-A6FA-1D87-99A20ABD6785}" dt="2021-12-04T14:39:25.518" v="266"/>
          <ac:spMkLst>
            <pc:docMk/>
            <pc:sldMk cId="906518295" sldId="267"/>
            <ac:spMk id="2" creationId="{6D6CEBDA-E902-4B4B-A3D4-7FC5B512DD2E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17.956" v="14"/>
          <ac:spMkLst>
            <pc:docMk/>
            <pc:sldMk cId="906518295" sldId="267"/>
            <ac:spMk id="6" creationId="{D7A453D2-15D8-4403-815F-291FA16340D9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17.956" v="14"/>
          <ac:spMkLst>
            <pc:docMk/>
            <pc:sldMk cId="906518295" sldId="267"/>
            <ac:spMk id="7" creationId="{8161EA6B-09CA-445B-AB0D-8DF76FA92DEF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01.769" v="12"/>
          <ac:spMkLst>
            <pc:docMk/>
            <pc:sldMk cId="906518295" sldId="267"/>
            <ac:spMk id="8" creationId="{17D0097B-C127-4081-B308-76C39915618B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17.956" v="14"/>
          <ac:spMkLst>
            <pc:docMk/>
            <pc:sldMk cId="906518295" sldId="267"/>
            <ac:spMk id="9" creationId="{A9890D28-357F-4DA2-A7F3-5D25DE20EC0E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44.848" v="16"/>
          <ac:spMkLst>
            <pc:docMk/>
            <pc:sldMk cId="906518295" sldId="267"/>
            <ac:spMk id="10" creationId="{A3BAF07C-C39E-42EB-BB22-8D46691D9735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01.769" v="12"/>
          <ac:spMkLst>
            <pc:docMk/>
            <pc:sldMk cId="906518295" sldId="267"/>
            <ac:spMk id="11" creationId="{8B3A2D1A-45FC-4F95-B150-1C13EF2F6D09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01.769" v="12"/>
          <ac:spMkLst>
            <pc:docMk/>
            <pc:sldMk cId="906518295" sldId="267"/>
            <ac:spMk id="13" creationId="{F3768FD5-DD7A-43C7-8DEA-1F5DB3CB5B95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1:06:44.879" v="17"/>
          <ac:spMkLst>
            <pc:docMk/>
            <pc:sldMk cId="906518295" sldId="267"/>
            <ac:spMk id="14" creationId="{D7A453D2-15D8-4403-815F-291FA16340D9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1:06:44.879" v="17"/>
          <ac:spMkLst>
            <pc:docMk/>
            <pc:sldMk cId="906518295" sldId="267"/>
            <ac:spMk id="22" creationId="{8161EA6B-09CA-445B-AB0D-8DF76FA92DEF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17.956" v="14"/>
          <ac:spMkLst>
            <pc:docMk/>
            <pc:sldMk cId="906518295" sldId="267"/>
            <ac:spMk id="23" creationId="{B8114C98-A349-4111-A123-E8EAB86ABE30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1:06:44.879" v="17"/>
          <ac:spMkLst>
            <pc:docMk/>
            <pc:sldMk cId="906518295" sldId="267"/>
            <ac:spMk id="30" creationId="{B8114C98-A349-4111-A123-E8EAB86ABE30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17.956" v="14"/>
          <ac:spMkLst>
            <pc:docMk/>
            <pc:sldMk cId="906518295" sldId="267"/>
            <ac:spMk id="31" creationId="{E2D3D3F2-ABBB-4453-B1C5-1BEBF7E4DD56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44.848" v="16"/>
          <ac:spMkLst>
            <pc:docMk/>
            <pc:sldMk cId="906518295" sldId="267"/>
            <ac:spMk id="34" creationId="{44C110BA-81E8-4247-853A-5F2B93E92E46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1:06:44.879" v="17"/>
          <ac:spMkLst>
            <pc:docMk/>
            <pc:sldMk cId="906518295" sldId="267"/>
            <ac:spMk id="38" creationId="{E2D3D3F2-ABBB-4453-B1C5-1BEBF7E4DD56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44.848" v="16"/>
          <ac:spMkLst>
            <pc:docMk/>
            <pc:sldMk cId="906518295" sldId="267"/>
            <ac:spMk id="40" creationId="{5B3937F3-1546-46D1-AE29-85369EAE9C59}"/>
          </ac:spMkLst>
        </pc:spChg>
        <pc:spChg chg="add del">
          <ac:chgData name="Elliott Oates (2006162)" userId="S::2006162@student.uwtsd.ac.uk::1a76dae3-1ea6-4967-beff-73a0989d8df0" providerId="AD" clId="Web-{853294D8-100A-A6FA-1D87-99A20ABD6785}" dt="2021-12-01T11:06:17.956" v="14"/>
          <ac:spMkLst>
            <pc:docMk/>
            <pc:sldMk cId="906518295" sldId="267"/>
            <ac:spMk id="45" creationId="{773AEA78-C03B-40B7-9D11-DC022119D577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1:06:44.879" v="17"/>
          <ac:spMkLst>
            <pc:docMk/>
            <pc:sldMk cId="906518295" sldId="267"/>
            <ac:spMk id="49" creationId="{773AEA78-C03B-40B7-9D11-DC022119D577}"/>
          </ac:spMkLst>
        </pc:spChg>
        <pc:spChg chg="add mod">
          <ac:chgData name="Elliott Oates (2006162)" userId="S::2006162@student.uwtsd.ac.uk::1a76dae3-1ea6-4967-beff-73a0989d8df0" providerId="AD" clId="Web-{853294D8-100A-A6FA-1D87-99A20ABD6785}" dt="2021-12-04T14:48:58.303" v="357" actId="14100"/>
          <ac:spMkLst>
            <pc:docMk/>
            <pc:sldMk cId="906518295" sldId="267"/>
            <ac:spMk id="50" creationId="{A9890D28-357F-4DA2-A7F3-5D25DE20EC0E}"/>
          </ac:spMkLst>
        </pc:spChg>
        <pc:grpChg chg="add del">
          <ac:chgData name="Elliott Oates (2006162)" userId="S::2006162@student.uwtsd.ac.uk::1a76dae3-1ea6-4967-beff-73a0989d8df0" providerId="AD" clId="Web-{853294D8-100A-A6FA-1D87-99A20ABD6785}" dt="2021-12-01T11:06:44.848" v="16"/>
          <ac:grpSpMkLst>
            <pc:docMk/>
            <pc:sldMk cId="906518295" sldId="267"/>
            <ac:grpSpMk id="12" creationId="{D8E9CF54-0466-4261-9E62-0249E60E1886}"/>
          </ac:grpSpMkLst>
        </pc:grpChg>
        <pc:grpChg chg="add del">
          <ac:chgData name="Elliott Oates (2006162)" userId="S::2006162@student.uwtsd.ac.uk::1a76dae3-1ea6-4967-beff-73a0989d8df0" providerId="AD" clId="Web-{853294D8-100A-A6FA-1D87-99A20ABD6785}" dt="2021-12-01T11:06:17.956" v="14"/>
          <ac:grpSpMkLst>
            <pc:docMk/>
            <pc:sldMk cId="906518295" sldId="267"/>
            <ac:grpSpMk id="15" creationId="{913B067F-3154-4968-A886-DF93A787EC44}"/>
          </ac:grpSpMkLst>
        </pc:grpChg>
        <pc:grpChg chg="add">
          <ac:chgData name="Elliott Oates (2006162)" userId="S::2006162@student.uwtsd.ac.uk::1a76dae3-1ea6-4967-beff-73a0989d8df0" providerId="AD" clId="Web-{853294D8-100A-A6FA-1D87-99A20ABD6785}" dt="2021-12-01T11:06:44.879" v="17"/>
          <ac:grpSpMkLst>
            <pc:docMk/>
            <pc:sldMk cId="906518295" sldId="267"/>
            <ac:grpSpMk id="24" creationId="{913B067F-3154-4968-A886-DF93A787EC44}"/>
          </ac:grpSpMkLst>
        </pc:grpChg>
        <pc:grpChg chg="add del">
          <ac:chgData name="Elliott Oates (2006162)" userId="S::2006162@student.uwtsd.ac.uk::1a76dae3-1ea6-4967-beff-73a0989d8df0" providerId="AD" clId="Web-{853294D8-100A-A6FA-1D87-99A20ABD6785}" dt="2021-12-01T11:06:17.956" v="14"/>
          <ac:grpSpMkLst>
            <pc:docMk/>
            <pc:sldMk cId="906518295" sldId="267"/>
            <ac:grpSpMk id="25" creationId="{670FB431-AE18-414D-92F4-1D12D1991152}"/>
          </ac:grpSpMkLst>
        </pc:grpChg>
        <pc:grpChg chg="add">
          <ac:chgData name="Elliott Oates (2006162)" userId="S::2006162@student.uwtsd.ac.uk::1a76dae3-1ea6-4967-beff-73a0989d8df0" providerId="AD" clId="Web-{853294D8-100A-A6FA-1D87-99A20ABD6785}" dt="2021-12-01T11:06:44.879" v="17"/>
          <ac:grpSpMkLst>
            <pc:docMk/>
            <pc:sldMk cId="906518295" sldId="267"/>
            <ac:grpSpMk id="32" creationId="{670FB431-AE18-414D-92F4-1D12D1991152}"/>
          </ac:grpSpMkLst>
        </pc:grpChg>
        <pc:grpChg chg="add del">
          <ac:chgData name="Elliott Oates (2006162)" userId="S::2006162@student.uwtsd.ac.uk::1a76dae3-1ea6-4967-beff-73a0989d8df0" providerId="AD" clId="Web-{853294D8-100A-A6FA-1D87-99A20ABD6785}" dt="2021-12-01T11:06:17.956" v="14"/>
          <ac:grpSpMkLst>
            <pc:docMk/>
            <pc:sldMk cId="906518295" sldId="267"/>
            <ac:grpSpMk id="33" creationId="{8214E4A5-A0D2-42C4-8D14-D2A7E495F041}"/>
          </ac:grpSpMkLst>
        </pc:grpChg>
        <pc:grpChg chg="add del">
          <ac:chgData name="Elliott Oates (2006162)" userId="S::2006162@student.uwtsd.ac.uk::1a76dae3-1ea6-4967-beff-73a0989d8df0" providerId="AD" clId="Web-{853294D8-100A-A6FA-1D87-99A20ABD6785}" dt="2021-12-01T11:06:17.956" v="14"/>
          <ac:grpSpMkLst>
            <pc:docMk/>
            <pc:sldMk cId="906518295" sldId="267"/>
            <ac:grpSpMk id="39" creationId="{1F4E1649-4D1F-4A91-AF97-A254BFDD524D}"/>
          </ac:grpSpMkLst>
        </pc:grpChg>
        <pc:grpChg chg="add">
          <ac:chgData name="Elliott Oates (2006162)" userId="S::2006162@student.uwtsd.ac.uk::1a76dae3-1ea6-4967-beff-73a0989d8df0" providerId="AD" clId="Web-{853294D8-100A-A6FA-1D87-99A20ABD6785}" dt="2021-12-01T11:06:44.879" v="17"/>
          <ac:grpSpMkLst>
            <pc:docMk/>
            <pc:sldMk cId="906518295" sldId="267"/>
            <ac:grpSpMk id="44" creationId="{8214E4A5-A0D2-42C4-8D14-D2A7E495F041}"/>
          </ac:grpSpMkLst>
        </pc:grpChg>
        <pc:grpChg chg="add">
          <ac:chgData name="Elliott Oates (2006162)" userId="S::2006162@student.uwtsd.ac.uk::1a76dae3-1ea6-4967-beff-73a0989d8df0" providerId="AD" clId="Web-{853294D8-100A-A6FA-1D87-99A20ABD6785}" dt="2021-12-01T11:06:44.879" v="17"/>
          <ac:grpSpMkLst>
            <pc:docMk/>
            <pc:sldMk cId="906518295" sldId="267"/>
            <ac:grpSpMk id="47" creationId="{1F4E1649-4D1F-4A91-AF97-A254BFDD524D}"/>
          </ac:grpSpMkLst>
        </pc:grpChg>
        <pc:picChg chg="mod ord">
          <ac:chgData name="Elliott Oates (2006162)" userId="S::2006162@student.uwtsd.ac.uk::1a76dae3-1ea6-4967-beff-73a0989d8df0" providerId="AD" clId="Web-{853294D8-100A-A6FA-1D87-99A20ABD6785}" dt="2021-12-01T11:06:44.879" v="17"/>
          <ac:picMkLst>
            <pc:docMk/>
            <pc:sldMk cId="906518295" sldId="267"/>
            <ac:picMk id="4" creationId="{FBE70080-B5F8-40A5-94FB-00E038F0964C}"/>
          </ac:picMkLst>
        </pc:picChg>
      </pc:sldChg>
      <pc:sldChg chg="addSp delSp modSp mod setBg setClrOvrMap">
        <pc:chgData name="Elliott Oates (2006162)" userId="S::2006162@student.uwtsd.ac.uk::1a76dae3-1ea6-4967-beff-73a0989d8df0" providerId="AD" clId="Web-{853294D8-100A-A6FA-1D87-99A20ABD6785}" dt="2021-12-04T14:37:49.498" v="247" actId="20577"/>
        <pc:sldMkLst>
          <pc:docMk/>
          <pc:sldMk cId="644313367" sldId="268"/>
        </pc:sldMkLst>
        <pc:spChg chg="del mod">
          <ac:chgData name="Elliott Oates (2006162)" userId="S::2006162@student.uwtsd.ac.uk::1a76dae3-1ea6-4967-beff-73a0989d8df0" providerId="AD" clId="Web-{853294D8-100A-A6FA-1D87-99A20ABD6785}" dt="2021-12-04T14:25:02.528" v="141"/>
          <ac:spMkLst>
            <pc:docMk/>
            <pc:sldMk cId="644313367" sldId="268"/>
            <ac:spMk id="2" creationId="{4C07B8E9-16F8-40FF-9D07-A4E86380870E}"/>
          </ac:spMkLst>
        </pc:spChg>
        <pc:spChg chg="add mod">
          <ac:chgData name="Elliott Oates (2006162)" userId="S::2006162@student.uwtsd.ac.uk::1a76dae3-1ea6-4967-beff-73a0989d8df0" providerId="AD" clId="Web-{853294D8-100A-A6FA-1D87-99A20ABD6785}" dt="2021-12-04T14:37:49.498" v="247" actId="20577"/>
          <ac:spMkLst>
            <pc:docMk/>
            <pc:sldMk cId="644313367" sldId="268"/>
            <ac:spMk id="9" creationId="{D57B268C-BF98-4225-8B18-FE19C53D2E6E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1:04:57.814" v="5"/>
          <ac:spMkLst>
            <pc:docMk/>
            <pc:sldMk cId="644313367" sldId="268"/>
            <ac:spMk id="12" creationId="{5FDF4720-5445-47BE-89FE-E40D1AE6F619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1T11:04:57.814" v="5"/>
          <ac:spMkLst>
            <pc:docMk/>
            <pc:sldMk cId="644313367" sldId="268"/>
            <ac:spMk id="14" creationId="{AC8710B4-A815-4082-9E4F-F13A0007090C}"/>
          </ac:spMkLst>
        </pc:spChg>
        <pc:picChg chg="mod">
          <ac:chgData name="Elliott Oates (2006162)" userId="S::2006162@student.uwtsd.ac.uk::1a76dae3-1ea6-4967-beff-73a0989d8df0" providerId="AD" clId="Web-{853294D8-100A-A6FA-1D87-99A20ABD6785}" dt="2021-12-01T11:05:25.002" v="8" actId="14100"/>
          <ac:picMkLst>
            <pc:docMk/>
            <pc:sldMk cId="644313367" sldId="268"/>
            <ac:picMk id="5" creationId="{F3C41A4F-4F6D-4DE7-92DD-374369571EAB}"/>
          </ac:picMkLst>
        </pc:picChg>
      </pc:sldChg>
      <pc:sldChg chg="new del">
        <pc:chgData name="Elliott Oates (2006162)" userId="S::2006162@student.uwtsd.ac.uk::1a76dae3-1ea6-4967-beff-73a0989d8df0" providerId="AD" clId="Web-{853294D8-100A-A6FA-1D87-99A20ABD6785}" dt="2021-12-04T17:39:02.582" v="1072"/>
        <pc:sldMkLst>
          <pc:docMk/>
          <pc:sldMk cId="2135574542" sldId="269"/>
        </pc:sldMkLst>
      </pc:sldChg>
      <pc:sldChg chg="new del">
        <pc:chgData name="Elliott Oates (2006162)" userId="S::2006162@student.uwtsd.ac.uk::1a76dae3-1ea6-4967-beff-73a0989d8df0" providerId="AD" clId="Web-{853294D8-100A-A6FA-1D87-99A20ABD6785}" dt="2021-12-04T17:40:56.638" v="1075"/>
        <pc:sldMkLst>
          <pc:docMk/>
          <pc:sldMk cId="2367472941" sldId="269"/>
        </pc:sldMkLst>
      </pc:sldChg>
      <pc:sldChg chg="addSp modSp new mod setBg addAnim setClrOvrMap">
        <pc:chgData name="Elliott Oates (2006162)" userId="S::2006162@student.uwtsd.ac.uk::1a76dae3-1ea6-4967-beff-73a0989d8df0" providerId="AD" clId="Web-{853294D8-100A-A6FA-1D87-99A20ABD6785}" dt="2021-12-04T17:52:16.483" v="1102" actId="14100"/>
        <pc:sldMkLst>
          <pc:docMk/>
          <pc:sldMk cId="409877387" sldId="270"/>
        </pc:sldMkLst>
        <pc:spChg chg="mod">
          <ac:chgData name="Elliott Oates (2006162)" userId="S::2006162@student.uwtsd.ac.uk::1a76dae3-1ea6-4967-beff-73a0989d8df0" providerId="AD" clId="Web-{853294D8-100A-A6FA-1D87-99A20ABD6785}" dt="2021-12-04T17:42:03.019" v="1085"/>
          <ac:spMkLst>
            <pc:docMk/>
            <pc:sldMk cId="409877387" sldId="270"/>
            <ac:spMk id="2" creationId="{1840721A-B25D-4118-B8A4-36ECCF2CC1B9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7:42:03.019" v="1085"/>
          <ac:spMkLst>
            <pc:docMk/>
            <pc:sldMk cId="409877387" sldId="270"/>
            <ac:spMk id="8" creationId="{0671A8AE-40A1-4631-A6B8-581AFF065482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7:42:03.019" v="1085"/>
          <ac:spMkLst>
            <pc:docMk/>
            <pc:sldMk cId="409877387" sldId="270"/>
            <ac:spMk id="10" creationId="{AB58EF07-17C2-48CF-ABB0-EEF1F17CB8F0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7:42:03.019" v="1085"/>
          <ac:spMkLst>
            <pc:docMk/>
            <pc:sldMk cId="409877387" sldId="270"/>
            <ac:spMk id="12" creationId="{AF2F604E-43BE-4DC3-B983-E071523364F8}"/>
          </ac:spMkLst>
        </pc:spChg>
        <pc:spChg chg="add">
          <ac:chgData name="Elliott Oates (2006162)" userId="S::2006162@student.uwtsd.ac.uk::1a76dae3-1ea6-4967-beff-73a0989d8df0" providerId="AD" clId="Web-{853294D8-100A-A6FA-1D87-99A20ABD6785}" dt="2021-12-04T17:42:03.019" v="1085"/>
          <ac:spMkLst>
            <pc:docMk/>
            <pc:sldMk cId="409877387" sldId="270"/>
            <ac:spMk id="14" creationId="{08C9B587-E65E-4B52-B37C-ABEBB6E87928}"/>
          </ac:spMkLst>
        </pc:spChg>
        <pc:picChg chg="add mod">
          <ac:chgData name="Elliott Oates (2006162)" userId="S::2006162@student.uwtsd.ac.uk::1a76dae3-1ea6-4967-beff-73a0989d8df0" providerId="AD" clId="Web-{853294D8-100A-A6FA-1D87-99A20ABD6785}" dt="2021-12-04T17:52:00.639" v="1100" actId="1076"/>
          <ac:picMkLst>
            <pc:docMk/>
            <pc:sldMk cId="409877387" sldId="270"/>
            <ac:picMk id="3" creationId="{524CC36F-2F2C-417E-8A29-03E91F817465}"/>
          </ac:picMkLst>
        </pc:picChg>
        <pc:picChg chg="add">
          <ac:chgData name="Elliott Oates (2006162)" userId="S::2006162@student.uwtsd.ac.uk::1a76dae3-1ea6-4967-beff-73a0989d8df0" providerId="AD" clId="Web-{853294D8-100A-A6FA-1D87-99A20ABD6785}" dt="2021-12-04T17:42:03.019" v="1085"/>
          <ac:picMkLst>
            <pc:docMk/>
            <pc:sldMk cId="409877387" sldId="270"/>
            <ac:picMk id="4" creationId="{1F6DC59F-ACE5-45E3-ADB0-CBD934316FC1}"/>
          </ac:picMkLst>
        </pc:picChg>
        <pc:picChg chg="add mod">
          <ac:chgData name="Elliott Oates (2006162)" userId="S::2006162@student.uwtsd.ac.uk::1a76dae3-1ea6-4967-beff-73a0989d8df0" providerId="AD" clId="Web-{853294D8-100A-A6FA-1D87-99A20ABD6785}" dt="2021-12-04T17:52:16.483" v="1102" actId="14100"/>
          <ac:picMkLst>
            <pc:docMk/>
            <pc:sldMk cId="409877387" sldId="270"/>
            <ac:picMk id="5" creationId="{E1670E76-D0F0-4EC8-87B0-46CC89DA49FC}"/>
          </ac:picMkLst>
        </pc:picChg>
      </pc:sldChg>
    </pc:docChg>
  </pc:docChgLst>
  <pc:docChgLst>
    <pc:chgData clId="Web-{853294D8-100A-A6FA-1D87-99A20ABD6785}"/>
    <pc:docChg chg="modSld">
      <pc:chgData name="" userId="" providerId="" clId="Web-{853294D8-100A-A6FA-1D87-99A20ABD6785}" dt="2021-12-03T09:54:03.839" v="0" actId="20577"/>
      <pc:docMkLst>
        <pc:docMk/>
      </pc:docMkLst>
      <pc:sldChg chg="modSp">
        <pc:chgData name="" userId="" providerId="" clId="Web-{853294D8-100A-A6FA-1D87-99A20ABD6785}" dt="2021-12-03T09:54:03.839" v="0" actId="20577"/>
        <pc:sldMkLst>
          <pc:docMk/>
          <pc:sldMk cId="109857222" sldId="256"/>
        </pc:sldMkLst>
        <pc:spChg chg="mod">
          <ac:chgData name="" userId="" providerId="" clId="Web-{853294D8-100A-A6FA-1D87-99A20ABD6785}" dt="2021-12-03T09:54:03.839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Elliott Oates (2006162)" userId="S::2006162@student.uwtsd.ac.uk::1a76dae3-1ea6-4967-beff-73a0989d8df0" providerId="AD" clId="Web-{E4C93C03-9079-AD63-494C-5445E30C0772}"/>
    <pc:docChg chg="addSld delSld modSld">
      <pc:chgData name="Elliott Oates (2006162)" userId="S::2006162@student.uwtsd.ac.uk::1a76dae3-1ea6-4967-beff-73a0989d8df0" providerId="AD" clId="Web-{E4C93C03-9079-AD63-494C-5445E30C0772}" dt="2021-12-01T10:43:51.350" v="148"/>
      <pc:docMkLst>
        <pc:docMk/>
      </pc:docMkLst>
      <pc:sldChg chg="addSp modSp mod setBg setClrOvrMap">
        <pc:chgData name="Elliott Oates (2006162)" userId="S::2006162@student.uwtsd.ac.uk::1a76dae3-1ea6-4967-beff-73a0989d8df0" providerId="AD" clId="Web-{E4C93C03-9079-AD63-494C-5445E30C0772}" dt="2021-12-01T09:47:19.540" v="95" actId="20577"/>
        <pc:sldMkLst>
          <pc:docMk/>
          <pc:sldMk cId="109857222" sldId="256"/>
        </pc:sldMkLst>
        <pc:spChg chg="mod">
          <ac:chgData name="Elliott Oates (2006162)" userId="S::2006162@student.uwtsd.ac.uk::1a76dae3-1ea6-4967-beff-73a0989d8df0" providerId="AD" clId="Web-{E4C93C03-9079-AD63-494C-5445E30C0772}" dt="2021-12-01T09:37:36.768" v="6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liott Oates (2006162)" userId="S::2006162@student.uwtsd.ac.uk::1a76dae3-1ea6-4967-beff-73a0989d8df0" providerId="AD" clId="Web-{E4C93C03-9079-AD63-494C-5445E30C0772}" dt="2021-12-01T09:47:19.540" v="9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lliott Oates (2006162)" userId="S::2006162@student.uwtsd.ac.uk::1a76dae3-1ea6-4967-beff-73a0989d8df0" providerId="AD" clId="Web-{E4C93C03-9079-AD63-494C-5445E30C0772}" dt="2021-12-01T09:33:36.080" v="18"/>
          <ac:spMkLst>
            <pc:docMk/>
            <pc:sldMk cId="109857222" sldId="256"/>
            <ac:spMk id="9" creationId="{E49CC64F-7275-4E33-961B-0C5CDC439875}"/>
          </ac:spMkLst>
        </pc:spChg>
        <pc:picChg chg="add mod ord">
          <ac:chgData name="Elliott Oates (2006162)" userId="S::2006162@student.uwtsd.ac.uk::1a76dae3-1ea6-4967-beff-73a0989d8df0" providerId="AD" clId="Web-{E4C93C03-9079-AD63-494C-5445E30C0772}" dt="2021-12-01T09:33:36.080" v="18"/>
          <ac:picMkLst>
            <pc:docMk/>
            <pc:sldMk cId="109857222" sldId="256"/>
            <ac:picMk id="4" creationId="{AB521A96-BCF9-44D6-BEF1-658768A5CCA3}"/>
          </ac:picMkLst>
        </pc:picChg>
      </pc:sldChg>
      <pc:sldChg chg="addSp delSp modSp mod setBg setClrOvrMap">
        <pc:chgData name="Elliott Oates (2006162)" userId="S::2006162@student.uwtsd.ac.uk::1a76dae3-1ea6-4967-beff-73a0989d8df0" providerId="AD" clId="Web-{E4C93C03-9079-AD63-494C-5445E30C0772}" dt="2021-12-01T10:03:20.088" v="145" actId="20577"/>
        <pc:sldMkLst>
          <pc:docMk/>
          <pc:sldMk cId="3923375158" sldId="264"/>
        </pc:sldMkLst>
        <pc:spChg chg="mod">
          <ac:chgData name="Elliott Oates (2006162)" userId="S::2006162@student.uwtsd.ac.uk::1a76dae3-1ea6-4967-beff-73a0989d8df0" providerId="AD" clId="Web-{E4C93C03-9079-AD63-494C-5445E30C0772}" dt="2021-12-01T09:45:47.597" v="92" actId="14100"/>
          <ac:spMkLst>
            <pc:docMk/>
            <pc:sldMk cId="3923375158" sldId="264"/>
            <ac:spMk id="2" creationId="{83506A3E-FB6E-4C8B-80E9-0E4C5AF2B0A4}"/>
          </ac:spMkLst>
        </pc:spChg>
        <pc:spChg chg="mod">
          <ac:chgData name="Elliott Oates (2006162)" userId="S::2006162@student.uwtsd.ac.uk::1a76dae3-1ea6-4967-beff-73a0989d8df0" providerId="AD" clId="Web-{E4C93C03-9079-AD63-494C-5445E30C0772}" dt="2021-12-01T10:03:20.088" v="145" actId="20577"/>
          <ac:spMkLst>
            <pc:docMk/>
            <pc:sldMk cId="3923375158" sldId="264"/>
            <ac:spMk id="3" creationId="{81307FB7-0B4F-40B0-B588-354551D2FAEF}"/>
          </ac:spMkLst>
        </pc:spChg>
        <pc:spChg chg="add del">
          <ac:chgData name="Elliott Oates (2006162)" userId="S::2006162@student.uwtsd.ac.uk::1a76dae3-1ea6-4967-beff-73a0989d8df0" providerId="AD" clId="Web-{E4C93C03-9079-AD63-494C-5445E30C0772}" dt="2021-12-01T09:44:48.296" v="85"/>
          <ac:spMkLst>
            <pc:docMk/>
            <pc:sldMk cId="3923375158" sldId="264"/>
            <ac:spMk id="8" creationId="{AD21898E-86C0-4C8A-A76C-DF33E844C87A}"/>
          </ac:spMkLst>
        </pc:spChg>
        <pc:spChg chg="add del">
          <ac:chgData name="Elliott Oates (2006162)" userId="S::2006162@student.uwtsd.ac.uk::1a76dae3-1ea6-4967-beff-73a0989d8df0" providerId="AD" clId="Web-{E4C93C03-9079-AD63-494C-5445E30C0772}" dt="2021-12-01T09:44:48.296" v="85"/>
          <ac:spMkLst>
            <pc:docMk/>
            <pc:sldMk cId="3923375158" sldId="264"/>
            <ac:spMk id="10" creationId="{5C8F04BD-D093-45D0-B54C-50FDB308B4EE}"/>
          </ac:spMkLst>
        </pc:spChg>
        <pc:spChg chg="add">
          <ac:chgData name="Elliott Oates (2006162)" userId="S::2006162@student.uwtsd.ac.uk::1a76dae3-1ea6-4967-beff-73a0989d8df0" providerId="AD" clId="Web-{E4C93C03-9079-AD63-494C-5445E30C0772}" dt="2021-12-01T09:44:48.296" v="85"/>
          <ac:spMkLst>
            <pc:docMk/>
            <pc:sldMk cId="3923375158" sldId="264"/>
            <ac:spMk id="15" creationId="{5A0118C5-4F8D-4CF4-BADD-53FEACC6C42A}"/>
          </ac:spMkLst>
        </pc:spChg>
        <pc:spChg chg="add">
          <ac:chgData name="Elliott Oates (2006162)" userId="S::2006162@student.uwtsd.ac.uk::1a76dae3-1ea6-4967-beff-73a0989d8df0" providerId="AD" clId="Web-{E4C93C03-9079-AD63-494C-5445E30C0772}" dt="2021-12-01T09:44:48.296" v="85"/>
          <ac:spMkLst>
            <pc:docMk/>
            <pc:sldMk cId="3923375158" sldId="264"/>
            <ac:spMk id="36" creationId="{EC11F68A-CC71-4196-BBF3-20CDCD75D4E6}"/>
          </ac:spMkLst>
        </pc:spChg>
        <pc:spChg chg="add">
          <ac:chgData name="Elliott Oates (2006162)" userId="S::2006162@student.uwtsd.ac.uk::1a76dae3-1ea6-4967-beff-73a0989d8df0" providerId="AD" clId="Web-{E4C93C03-9079-AD63-494C-5445E30C0772}" dt="2021-12-01T09:44:48.296" v="85"/>
          <ac:spMkLst>
            <pc:docMk/>
            <pc:sldMk cId="3923375158" sldId="264"/>
            <ac:spMk id="38" creationId="{085F9950-F10E-4E64-962B-F70345789875}"/>
          </ac:spMkLst>
        </pc:spChg>
        <pc:grpChg chg="add">
          <ac:chgData name="Elliott Oates (2006162)" userId="S::2006162@student.uwtsd.ac.uk::1a76dae3-1ea6-4967-beff-73a0989d8df0" providerId="AD" clId="Web-{E4C93C03-9079-AD63-494C-5445E30C0772}" dt="2021-12-01T09:44:48.296" v="85"/>
          <ac:grpSpMkLst>
            <pc:docMk/>
            <pc:sldMk cId="3923375158" sldId="264"/>
            <ac:grpSpMk id="17" creationId="{1E8369D0-2C3B-4E27-AC6C-A246AC28CDA1}"/>
          </ac:grpSpMkLst>
        </pc:grpChg>
        <pc:grpChg chg="add">
          <ac:chgData name="Elliott Oates (2006162)" userId="S::2006162@student.uwtsd.ac.uk::1a76dae3-1ea6-4967-beff-73a0989d8df0" providerId="AD" clId="Web-{E4C93C03-9079-AD63-494C-5445E30C0772}" dt="2021-12-01T09:44:48.296" v="85"/>
          <ac:grpSpMkLst>
            <pc:docMk/>
            <pc:sldMk cId="3923375158" sldId="264"/>
            <ac:grpSpMk id="21" creationId="{C6F74901-2A71-43C3-837C-27CCD6B6D636}"/>
          </ac:grpSpMkLst>
        </pc:grpChg>
      </pc:sldChg>
      <pc:sldChg chg="del">
        <pc:chgData name="Elliott Oates (2006162)" userId="S::2006162@student.uwtsd.ac.uk::1a76dae3-1ea6-4967-beff-73a0989d8df0" providerId="AD" clId="Web-{E4C93C03-9079-AD63-494C-5445E30C0772}" dt="2021-12-01T09:43:58.980" v="79"/>
        <pc:sldMkLst>
          <pc:docMk/>
          <pc:sldMk cId="1941676117" sldId="265"/>
        </pc:sldMkLst>
      </pc:sldChg>
      <pc:sldChg chg="del">
        <pc:chgData name="Elliott Oates (2006162)" userId="S::2006162@student.uwtsd.ac.uk::1a76dae3-1ea6-4967-beff-73a0989d8df0" providerId="AD" clId="Web-{E4C93C03-9079-AD63-494C-5445E30C0772}" dt="2021-12-01T09:44:01.668" v="80"/>
        <pc:sldMkLst>
          <pc:docMk/>
          <pc:sldMk cId="2774449770" sldId="266"/>
        </pc:sldMkLst>
      </pc:sldChg>
      <pc:sldChg chg="addSp delSp modSp new">
        <pc:chgData name="Elliott Oates (2006162)" userId="S::2006162@student.uwtsd.ac.uk::1a76dae3-1ea6-4967-beff-73a0989d8df0" providerId="AD" clId="Web-{E4C93C03-9079-AD63-494C-5445E30C0772}" dt="2021-12-01T10:43:51.350" v="148"/>
        <pc:sldMkLst>
          <pc:docMk/>
          <pc:sldMk cId="906518295" sldId="267"/>
        </pc:sldMkLst>
        <pc:spChg chg="del">
          <ac:chgData name="Elliott Oates (2006162)" userId="S::2006162@student.uwtsd.ac.uk::1a76dae3-1ea6-4967-beff-73a0989d8df0" providerId="AD" clId="Web-{E4C93C03-9079-AD63-494C-5445E30C0772}" dt="2021-12-01T10:43:51.350" v="148"/>
          <ac:spMkLst>
            <pc:docMk/>
            <pc:sldMk cId="906518295" sldId="267"/>
            <ac:spMk id="3" creationId="{92A0206B-4F18-42C8-81A8-8DF807EF20D6}"/>
          </ac:spMkLst>
        </pc:spChg>
        <pc:picChg chg="add mod ord">
          <ac:chgData name="Elliott Oates (2006162)" userId="S::2006162@student.uwtsd.ac.uk::1a76dae3-1ea6-4967-beff-73a0989d8df0" providerId="AD" clId="Web-{E4C93C03-9079-AD63-494C-5445E30C0772}" dt="2021-12-01T10:43:51.350" v="148"/>
          <ac:picMkLst>
            <pc:docMk/>
            <pc:sldMk cId="906518295" sldId="267"/>
            <ac:picMk id="4" creationId="{FBE70080-B5F8-40A5-94FB-00E038F0964C}"/>
          </ac:picMkLst>
        </pc:picChg>
      </pc:sldChg>
      <pc:sldChg chg="addSp delSp modSp new">
        <pc:chgData name="Elliott Oates (2006162)" userId="S::2006162@student.uwtsd.ac.uk::1a76dae3-1ea6-4967-beff-73a0989d8df0" providerId="AD" clId="Web-{E4C93C03-9079-AD63-494C-5445E30C0772}" dt="2021-12-01T10:04:01.418" v="147" actId="20577"/>
        <pc:sldMkLst>
          <pc:docMk/>
          <pc:sldMk cId="644313367" sldId="268"/>
        </pc:sldMkLst>
        <pc:spChg chg="mod">
          <ac:chgData name="Elliott Oates (2006162)" userId="S::2006162@student.uwtsd.ac.uk::1a76dae3-1ea6-4967-beff-73a0989d8df0" providerId="AD" clId="Web-{E4C93C03-9079-AD63-494C-5445E30C0772}" dt="2021-12-01T10:04:01.418" v="147" actId="20577"/>
          <ac:spMkLst>
            <pc:docMk/>
            <pc:sldMk cId="644313367" sldId="268"/>
            <ac:spMk id="2" creationId="{4C07B8E9-16F8-40FF-9D07-A4E86380870E}"/>
          </ac:spMkLst>
        </pc:spChg>
        <pc:spChg chg="add del mod">
          <ac:chgData name="Elliott Oates (2006162)" userId="S::2006162@student.uwtsd.ac.uk::1a76dae3-1ea6-4967-beff-73a0989d8df0" providerId="AD" clId="Web-{E4C93C03-9079-AD63-494C-5445E30C0772}" dt="2021-12-01T09:58:44.601" v="117"/>
          <ac:spMkLst>
            <pc:docMk/>
            <pc:sldMk cId="644313367" sldId="268"/>
            <ac:spMk id="3" creationId="{0DE7DFC9-17E5-4FDA-AC60-F7FFEFCA2D09}"/>
          </ac:spMkLst>
        </pc:spChg>
        <pc:spChg chg="add del mod">
          <ac:chgData name="Elliott Oates (2006162)" userId="S::2006162@student.uwtsd.ac.uk::1a76dae3-1ea6-4967-beff-73a0989d8df0" providerId="AD" clId="Web-{E4C93C03-9079-AD63-494C-5445E30C0772}" dt="2021-12-01T10:00:09.528" v="133"/>
          <ac:spMkLst>
            <pc:docMk/>
            <pc:sldMk cId="644313367" sldId="268"/>
            <ac:spMk id="6" creationId="{36109F3E-15A6-4F79-A419-208C3CF03E7D}"/>
          </ac:spMkLst>
        </pc:spChg>
        <pc:picChg chg="add del mod ord">
          <ac:chgData name="Elliott Oates (2006162)" userId="S::2006162@student.uwtsd.ac.uk::1a76dae3-1ea6-4967-beff-73a0989d8df0" providerId="AD" clId="Web-{E4C93C03-9079-AD63-494C-5445E30C0772}" dt="2021-12-01T09:57:53.566" v="113"/>
          <ac:picMkLst>
            <pc:docMk/>
            <pc:sldMk cId="644313367" sldId="268"/>
            <ac:picMk id="4" creationId="{2BAB1229-5616-43B3-9F3E-93D39F81ACE7}"/>
          </ac:picMkLst>
        </pc:picChg>
        <pc:picChg chg="add mod ord">
          <ac:chgData name="Elliott Oates (2006162)" userId="S::2006162@student.uwtsd.ac.uk::1a76dae3-1ea6-4967-beff-73a0989d8df0" providerId="AD" clId="Web-{E4C93C03-9079-AD63-494C-5445E30C0772}" dt="2021-12-01T09:59:11.993" v="122" actId="14100"/>
          <ac:picMkLst>
            <pc:docMk/>
            <pc:sldMk cId="644313367" sldId="268"/>
            <ac:picMk id="5" creationId="{F3C41A4F-4F6D-4DE7-92DD-374369571EAB}"/>
          </ac:picMkLst>
        </pc:picChg>
      </pc:sldChg>
      <pc:sldChg chg="new del">
        <pc:chgData name="Elliott Oates (2006162)" userId="S::2006162@student.uwtsd.ac.uk::1a76dae3-1ea6-4967-beff-73a0989d8df0" providerId="AD" clId="Web-{E4C93C03-9079-AD63-494C-5445E30C0772}" dt="2021-12-01T09:57:34.299" v="106"/>
        <pc:sldMkLst>
          <pc:docMk/>
          <pc:sldMk cId="329461744" sldId="26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ntirely.media/health/business-news/uk/wales/swansea/age-cymru-west-glamorgan-launched-for-swansea-neath-port-talbot-and-bridgend2729" TargetMode="External"/><Relationship Id="rId2" Type="http://schemas.openxmlformats.org/officeDocument/2006/relationships/hyperlink" Target="https://www.ageuk.org.uk/cymru/west-glamorgan/our-services/afan-nedd-cent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ridgend-today.co.uk/search.cfm?sectionIs=search&amp;mainSearchEntry=THAT&amp;searchDate=2019&amp;searchTitles=" TargetMode="External"/><Relationship Id="rId5" Type="http://schemas.openxmlformats.org/officeDocument/2006/relationships/hyperlink" Target="https://seearoundbritain.com/venues/tawe-business-village-phoenix-way-bon-y-maen-swansea-sa7-9la/pictures" TargetMode="External"/><Relationship Id="rId4" Type="http://schemas.openxmlformats.org/officeDocument/2006/relationships/hyperlink" Target="https://www.ageuk.org.uk/cymru/west-glamorgan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AB521A96-BCF9-44D6-BEF1-658768A5CC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97" r="1404" b="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1323362"/>
          </a:xfrm>
        </p:spPr>
        <p:txBody>
          <a:bodyPr anchor="b">
            <a:noAutofit/>
          </a:bodyPr>
          <a:lstStyle/>
          <a:p>
            <a:pPr algn="l"/>
            <a:r>
              <a:rPr lang="en-US" sz="4000" dirty="0">
                <a:latin typeface="Times New Roman"/>
                <a:cs typeface="Calibri Light"/>
              </a:rPr>
              <a:t>Age Cymru West </a:t>
            </a:r>
            <a:r>
              <a:rPr lang="en-US" sz="4000" dirty="0" err="1">
                <a:latin typeface="Times New Roman"/>
                <a:cs typeface="Calibri Light"/>
              </a:rPr>
              <a:t>Glamorgan</a:t>
            </a:r>
            <a:r>
              <a:rPr lang="en-US" sz="4000" dirty="0">
                <a:latin typeface="Times New Roman"/>
                <a:cs typeface="Calibri Light"/>
              </a:rPr>
              <a:t> Presentation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64612" y="3425222"/>
            <a:ext cx="4087305" cy="3433862"/>
          </a:xfrm>
        </p:spPr>
        <p:txBody>
          <a:bodyPr anchor="t">
            <a:normAutofit fontScale="92500" lnSpcReduction="20000"/>
          </a:bodyPr>
          <a:lstStyle/>
          <a:p>
            <a:pPr algn="l"/>
            <a:r>
              <a:rPr lang="en-US" sz="4000" dirty="0">
                <a:latin typeface="Times New Roman"/>
                <a:cs typeface="Times New Roman"/>
              </a:rPr>
              <a:t>Elliott Oates 2006162</a:t>
            </a:r>
          </a:p>
          <a:p>
            <a:pPr algn="l"/>
            <a:endParaRPr lang="en-US" sz="4000" dirty="0">
              <a:solidFill>
                <a:srgbClr val="FF0000"/>
              </a:solidFill>
              <a:latin typeface="Times New Roman"/>
              <a:ea typeface="+mn-lt"/>
              <a:cs typeface="Times New Roman"/>
            </a:endParaRPr>
          </a:p>
          <a:p>
            <a:pPr algn="l"/>
            <a:r>
              <a:rPr lang="en-US" sz="4000" dirty="0">
                <a:latin typeface="Times New Roman"/>
                <a:ea typeface="+mn-lt"/>
                <a:cs typeface="+mn-lt"/>
              </a:rPr>
              <a:t>("Age Cymru West </a:t>
            </a:r>
            <a:r>
              <a:rPr lang="en-US" sz="4000" dirty="0" err="1">
                <a:latin typeface="Times New Roman"/>
                <a:ea typeface="+mn-lt"/>
                <a:cs typeface="+mn-lt"/>
              </a:rPr>
              <a:t>Glamorgan</a:t>
            </a:r>
            <a:r>
              <a:rPr lang="en-US" sz="4000" dirty="0">
                <a:latin typeface="Times New Roman"/>
                <a:ea typeface="+mn-lt"/>
                <a:cs typeface="+mn-lt"/>
              </a:rPr>
              <a:t> | Swansea, NPT and Bridgend", 2021)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F3C41A4F-4F6D-4DE7-92DD-374369571E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15" r="17469"/>
          <a:stretch/>
        </p:blipFill>
        <p:spPr>
          <a:xfrm>
            <a:off x="-201063" y="10"/>
            <a:ext cx="6999292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1"/>
                </a:lnTo>
                <a:lnTo>
                  <a:pt x="6295211" y="1"/>
                </a:lnTo>
                <a:lnTo>
                  <a:pt x="6195255" y="380651"/>
                </a:lnTo>
                <a:cubicBezTo>
                  <a:pt x="5677600" y="2559611"/>
                  <a:pt x="5966601" y="4758249"/>
                  <a:pt x="6880029" y="6647018"/>
                </a:cubicBezTo>
                <a:lnTo>
                  <a:pt x="69882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FDF4720-5445-47BE-89FE-E40D1AE6F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11927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C8710B4-A815-4082-9E4F-F13A00070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2784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57B268C-BF98-4225-8B18-FE19C53D2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0852" y="406066"/>
            <a:ext cx="4830534" cy="5647600"/>
          </a:xfrm>
        </p:spPr>
        <p:txBody>
          <a:bodyPr anchor="t">
            <a:normAutofit/>
          </a:bodyPr>
          <a:lstStyle/>
          <a:p>
            <a:r>
              <a:rPr lang="en-US" sz="2400" u="sng">
                <a:latin typeface="Times New Roman"/>
                <a:ea typeface="+mn-lt"/>
                <a:cs typeface="+mn-lt"/>
              </a:rPr>
              <a:t>Introduction </a:t>
            </a:r>
            <a:endParaRPr lang="en-US" sz="2400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First contact August 2021</a:t>
            </a:r>
            <a:endParaRPr lang="en-US" sz="2400" u="sng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Created 1st April 2009</a:t>
            </a:r>
            <a:endParaRPr lang="en-US" sz="2400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Help the elderly </a:t>
            </a:r>
            <a:endParaRPr lang="en-US" sz="2400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Their independence </a:t>
            </a:r>
            <a:endParaRPr lang="en-US" sz="2400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("Age Cymru West Glamorgan | Swansea, NPT and Bridgend", 2021)</a:t>
            </a:r>
          </a:p>
          <a:p>
            <a:r>
              <a:rPr lang="en-US" sz="2400">
                <a:latin typeface="Times New Roman"/>
                <a:ea typeface="+mn-lt"/>
                <a:cs typeface="+mn-lt"/>
              </a:rPr>
              <a:t>("Afan Nedd Centre | Community space for hire in Port Talbot", 2021)</a:t>
            </a:r>
            <a:endParaRPr lang="en-US" sz="2400">
              <a:latin typeface="Times New Roman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443133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0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14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2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24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Rectangle 30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3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6" name="Straight Connector 33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BE70080-B5F8-40A5-94FB-00E038F096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359" y="786589"/>
            <a:ext cx="10843065" cy="2927628"/>
          </a:xfrm>
          <a:prstGeom prst="rect">
            <a:avLst/>
          </a:prstGeom>
        </p:spPr>
      </p:pic>
      <p:grpSp>
        <p:nvGrpSpPr>
          <p:cNvPr id="47" name="Group 38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776904"/>
            <a:ext cx="304800" cy="429768"/>
            <a:chOff x="215328" y="-46937"/>
            <a:chExt cx="304800" cy="2773841"/>
          </a:xfrm>
        </p:grpSpPr>
        <p:cxnSp>
          <p:nvCxnSpPr>
            <p:cNvPr id="48" name="Straight Connector 39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Oval 44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10150845" y="4270841"/>
            <a:ext cx="1897885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ontent Placeholder 7">
            <a:extLst>
              <a:ext uri="{FF2B5EF4-FFF2-40B4-BE49-F238E27FC236}">
                <a16:creationId xmlns:a16="http://schemas.microsoft.com/office/drawing/2014/main" id="{A9890D28-357F-4DA2-A7F3-5D25DE20E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304" y="3107977"/>
            <a:ext cx="11020694" cy="3039765"/>
          </a:xfrm>
          <a:noFill/>
        </p:spPr>
        <p:txBody>
          <a:bodyPr anchor="t">
            <a:normAutofit/>
          </a:bodyPr>
          <a:lstStyle/>
          <a:p>
            <a:r>
              <a:rPr lang="en-US" sz="2400" u="sng">
                <a:solidFill>
                  <a:srgbClr val="FFFF00"/>
                </a:solidFill>
                <a:latin typeface="Times New Roman"/>
                <a:cs typeface="Times New Roman"/>
              </a:rPr>
              <a:t>Background</a:t>
            </a:r>
            <a:endParaRPr lang="en-US" sz="2400" u="sng" dirty="0">
              <a:solidFill>
                <a:srgbClr val="FFFF00"/>
              </a:solidFill>
              <a:latin typeface="Times New Roman"/>
              <a:cs typeface="Times New Roman"/>
            </a:endParaRPr>
          </a:p>
          <a:p>
            <a:r>
              <a:rPr lang="en-US" sz="2400">
                <a:solidFill>
                  <a:srgbClr val="FFFF00"/>
                </a:solidFill>
                <a:latin typeface="Times New Roman"/>
                <a:cs typeface="Times New Roman"/>
              </a:rPr>
              <a:t>Swansea and Afan Nedd centre</a:t>
            </a:r>
            <a:endParaRPr lang="en-US" sz="2400" dirty="0">
              <a:solidFill>
                <a:srgbClr val="FFFF00"/>
              </a:solidFill>
              <a:latin typeface="Times New Roman"/>
              <a:cs typeface="Times New Roman"/>
            </a:endParaRPr>
          </a:p>
          <a:p>
            <a:r>
              <a:rPr lang="en-US" sz="2400">
                <a:solidFill>
                  <a:srgbClr val="FFFF00"/>
                </a:solidFill>
                <a:latin typeface="Times New Roman"/>
                <a:cs typeface="Times New Roman"/>
              </a:rPr>
              <a:t>Basic Funding </a:t>
            </a:r>
            <a:endParaRPr lang="en-US" sz="2400" dirty="0">
              <a:solidFill>
                <a:srgbClr val="FFFF00"/>
              </a:solidFill>
              <a:latin typeface="Times New Roman"/>
              <a:cs typeface="Times New Roman"/>
            </a:endParaRPr>
          </a:p>
          <a:p>
            <a:r>
              <a:rPr lang="en-US" sz="2400">
                <a:solidFill>
                  <a:srgbClr val="FFFF00"/>
                </a:solidFill>
                <a:latin typeface="Times New Roman"/>
                <a:cs typeface="Times New Roman"/>
              </a:rPr>
              <a:t>Other funding Sources </a:t>
            </a:r>
            <a:endParaRPr lang="en-US" sz="2400" dirty="0">
              <a:solidFill>
                <a:srgbClr val="FFFF00"/>
              </a:solidFill>
              <a:latin typeface="Times New Roman"/>
              <a:cs typeface="Times New Roman"/>
            </a:endParaRPr>
          </a:p>
          <a:p>
            <a:r>
              <a:rPr lang="en-US" sz="2400">
                <a:solidFill>
                  <a:srgbClr val="FFFF00"/>
                </a:solidFill>
                <a:latin typeface="Times New Roman"/>
                <a:cs typeface="Times New Roman"/>
              </a:rPr>
              <a:t>("Age Cymru West Glamorgan | Swansea, NPT and Bridgend", 2021)</a:t>
            </a:r>
            <a:endParaRPr lang="en-US">
              <a:solidFill>
                <a:srgbClr val="FFFF00"/>
              </a:solidFill>
              <a:cs typeface="Calibri"/>
            </a:endParaRPr>
          </a:p>
          <a:p>
            <a:r>
              <a:rPr lang="en-US" sz="2400">
                <a:solidFill>
                  <a:srgbClr val="FFFF00"/>
                </a:solidFill>
                <a:latin typeface="Times New Roman"/>
                <a:ea typeface="+mn-lt"/>
                <a:cs typeface="+mn-lt"/>
              </a:rPr>
              <a:t>("Age Cymru West Glamorgan Launched For Swansea, Neath Port Talbot and Bridgend", 2021)</a:t>
            </a:r>
            <a:endParaRPr lang="en-US" sz="2400" dirty="0">
              <a:solidFill>
                <a:srgbClr val="FFFF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06518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80D6209-14CE-4A48-B445-58875A9300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267" y="1719273"/>
            <a:ext cx="10249464" cy="1460549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453B35A-5DB0-4343-AD3E-F7246912B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47" y="3182842"/>
            <a:ext cx="9952228" cy="36793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u="sng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Background </a:t>
            </a:r>
            <a:endParaRPr lang="en-US" sz="2400" dirty="0">
              <a:solidFill>
                <a:srgbClr val="FF0000"/>
              </a:solidFill>
              <a:latin typeface="Times New Roman"/>
              <a:ea typeface="+mn-lt"/>
              <a:cs typeface="+mn-lt"/>
            </a:endParaRPr>
          </a:p>
          <a:p>
            <a:r>
              <a:rPr lang="en-US" sz="2400">
                <a:solidFill>
                  <a:srgbClr val="FF0000"/>
                </a:solidFill>
                <a:latin typeface="Times New Roman"/>
                <a:ea typeface="+mn-lt"/>
                <a:cs typeface="Times New Roman"/>
              </a:rPr>
              <a:t>Finance and health Support </a:t>
            </a:r>
            <a:endParaRPr lang="en-US" sz="2400" dirty="0">
              <a:solidFill>
                <a:srgbClr val="FF0000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2400">
                <a:solidFill>
                  <a:srgbClr val="FF0000"/>
                </a:solidFill>
                <a:latin typeface="Times New Roman"/>
                <a:ea typeface="+mn-lt"/>
                <a:cs typeface="Times New Roman"/>
              </a:rPr>
              <a:t>Attorneys </a:t>
            </a:r>
            <a:endParaRPr lang="en-US" sz="2400" dirty="0">
              <a:solidFill>
                <a:srgbClr val="FF0000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2400">
                <a:solidFill>
                  <a:srgbClr val="FF0000"/>
                </a:solidFill>
                <a:latin typeface="Times New Roman"/>
                <a:ea typeface="+mn-lt"/>
                <a:cs typeface="Times New Roman"/>
              </a:rPr>
              <a:t>Personal Independent Payment</a:t>
            </a:r>
            <a:endParaRPr lang="en-US" sz="2400" dirty="0">
              <a:solidFill>
                <a:srgbClr val="FF0000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2400">
                <a:solidFill>
                  <a:srgbClr val="FF0000"/>
                </a:solidFill>
                <a:latin typeface="Times New Roman"/>
                <a:ea typeface="+mn-lt"/>
                <a:cs typeface="Times New Roman"/>
              </a:rPr>
              <a:t>Attendance Allowance </a:t>
            </a:r>
            <a:endParaRPr lang="en-US" sz="2400" dirty="0">
              <a:solidFill>
                <a:srgbClr val="FF0000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2400">
                <a:solidFill>
                  <a:srgbClr val="FF0000"/>
                </a:solidFill>
                <a:latin typeface="Times New Roman"/>
                <a:ea typeface="+mn-lt"/>
                <a:cs typeface="+mn-lt"/>
              </a:rPr>
              <a:t>("Age Cymru West Glamorgan | Swansea, NPT and Bridgend", 2021)</a:t>
            </a:r>
            <a:endParaRPr lang="en-US" sz="240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58608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32BCA86B-4DE6-49BE-BCAF-859DFE838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" y="1710955"/>
            <a:ext cx="4682738" cy="5142750"/>
          </a:xfrm>
        </p:spPr>
        <p:txBody>
          <a:bodyPr anchor="t">
            <a:normAutofit/>
          </a:bodyPr>
          <a:lstStyle/>
          <a:p>
            <a:r>
              <a:rPr lang="en-US" sz="2400" u="sng">
                <a:solidFill>
                  <a:schemeClr val="bg1"/>
                </a:solidFill>
                <a:latin typeface="Times New Roman"/>
                <a:cs typeface="Times New Roman"/>
              </a:rPr>
              <a:t>Background </a:t>
            </a:r>
            <a:endParaRPr lang="en-US" sz="2400">
              <a:solidFill>
                <a:schemeClr val="bg1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2400">
                <a:solidFill>
                  <a:schemeClr val="bg1"/>
                </a:solidFill>
                <a:latin typeface="Times New Roman"/>
                <a:cs typeface="Calibri"/>
              </a:rPr>
              <a:t>Afan Nedd centre</a:t>
            </a:r>
            <a:endParaRPr lang="en-US" sz="2400">
              <a:solidFill>
                <a:schemeClr val="bg1"/>
              </a:solidFill>
              <a:latin typeface="Calibri"/>
              <a:cs typeface="Calibri"/>
            </a:endParaRPr>
          </a:p>
          <a:p>
            <a:r>
              <a:rPr lang="en-US" sz="2400">
                <a:solidFill>
                  <a:schemeClr val="bg1"/>
                </a:solidFill>
                <a:latin typeface="Times New Roman"/>
                <a:cs typeface="Calibri"/>
              </a:rPr>
              <a:t>Facilities </a:t>
            </a:r>
            <a:endParaRPr lang="en-US" sz="2400" dirty="0">
              <a:solidFill>
                <a:schemeClr val="bg1"/>
              </a:solidFill>
              <a:latin typeface="Times New Roman"/>
              <a:cs typeface="Calibri"/>
            </a:endParaRPr>
          </a:p>
          <a:p>
            <a:r>
              <a:rPr lang="en-US" sz="2400">
                <a:solidFill>
                  <a:schemeClr val="bg1"/>
                </a:solidFill>
                <a:latin typeface="Times New Roman"/>
                <a:cs typeface="Calibri"/>
              </a:rPr>
              <a:t>Homecare Support and Plus</a:t>
            </a:r>
            <a:endParaRPr lang="en-US" sz="2400" dirty="0">
              <a:solidFill>
                <a:schemeClr val="bg1"/>
              </a:solidFill>
              <a:latin typeface="Times New Roman"/>
              <a:cs typeface="Calibri"/>
            </a:endParaRPr>
          </a:p>
          <a:p>
            <a:r>
              <a:rPr lang="en-US" sz="2400">
                <a:solidFill>
                  <a:schemeClr val="bg1"/>
                </a:solidFill>
                <a:latin typeface="Times New Roman"/>
                <a:cs typeface="Calibri"/>
              </a:rPr>
              <a:t>Dementia</a:t>
            </a:r>
            <a:endParaRPr lang="en-US" sz="2400" dirty="0">
              <a:solidFill>
                <a:schemeClr val="bg1"/>
              </a:solidFill>
              <a:latin typeface="Times New Roman"/>
              <a:cs typeface="Calibri"/>
            </a:endParaRPr>
          </a:p>
          <a:p>
            <a:r>
              <a:rPr lang="en-US" sz="2400">
                <a:solidFill>
                  <a:schemeClr val="bg1"/>
                </a:solidFill>
                <a:latin typeface="Times New Roman"/>
                <a:cs typeface="Times New Roman"/>
              </a:rPr>
              <a:t>("Age Cymru West Glamorgan | Swansea, NPT and Bridgend", 2021)</a:t>
            </a:r>
            <a:endParaRPr lang="en-US" sz="2400" dirty="0">
              <a:solidFill>
                <a:schemeClr val="bg1"/>
              </a:solidFill>
              <a:latin typeface="Times New Roman"/>
              <a:cs typeface="Calibri"/>
            </a:endParaRPr>
          </a:p>
          <a:p>
            <a:r>
              <a:rPr lang="en-US" sz="2400">
                <a:solidFill>
                  <a:schemeClr val="bg1"/>
                </a:solidFill>
                <a:latin typeface="Times New Roman"/>
                <a:cs typeface="Times New Roman"/>
              </a:rPr>
              <a:t>("Age Cymru West Glamorgan Case Study | Orbits IT", </a:t>
            </a:r>
            <a:r>
              <a:rPr lang="en-US" sz="2400" dirty="0">
                <a:solidFill>
                  <a:schemeClr val="bg1"/>
                </a:solidFill>
                <a:latin typeface="Times New Roman"/>
                <a:cs typeface="Times New Roman"/>
              </a:rPr>
              <a:t>2021)</a:t>
            </a:r>
            <a:endParaRPr lang="en-US" sz="2400" dirty="0">
              <a:solidFill>
                <a:schemeClr val="bg1"/>
              </a:solidFill>
              <a:cs typeface="Calibri"/>
            </a:endParaRPr>
          </a:p>
        </p:txBody>
      </p:sp>
      <p:pic>
        <p:nvPicPr>
          <p:cNvPr id="4" name="Picture 4" descr="A picture containing text, sky, beach, outdoor&#10;&#10;Description automatically generated">
            <a:extLst>
              <a:ext uri="{FF2B5EF4-FFF2-40B4-BE49-F238E27FC236}">
                <a16:creationId xmlns:a16="http://schemas.microsoft.com/office/drawing/2014/main" id="{6AF71289-A8D1-4F67-8A6D-7694E0B1F1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3460" y="903730"/>
            <a:ext cx="6528916" cy="4472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015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0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2" name="Rectangle 12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4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753929DE-1C81-4554-88D0-F6B223179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178" y="971268"/>
            <a:ext cx="9693641" cy="295656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F4DD033-F553-447E-91A6-1BBA4A9A0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47" y="3987176"/>
            <a:ext cx="12195894" cy="28750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u="sng">
                <a:solidFill>
                  <a:srgbClr val="00B0F0"/>
                </a:solidFill>
                <a:latin typeface="Times New Roman"/>
                <a:ea typeface="+mn-lt"/>
                <a:cs typeface="+mn-lt"/>
              </a:rPr>
              <a:t>The Placement</a:t>
            </a:r>
            <a:endParaRPr lang="en-US" sz="2400" dirty="0">
              <a:solidFill>
                <a:srgbClr val="00B0F0"/>
              </a:solidFill>
              <a:latin typeface="Times New Roman"/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latin typeface="Times New Roman"/>
                <a:ea typeface="+mn-lt"/>
                <a:cs typeface="+mn-lt"/>
              </a:rPr>
              <a:t>Nervous</a:t>
            </a:r>
            <a:endParaRPr lang="en-US" sz="2400" u="sng" dirty="0">
              <a:solidFill>
                <a:srgbClr val="00B0F0"/>
              </a:solidFill>
              <a:latin typeface="Times New Roman"/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latin typeface="Times New Roman"/>
                <a:ea typeface="+mn-lt"/>
                <a:cs typeface="+mn-lt"/>
              </a:rPr>
              <a:t>Size of the organisation </a:t>
            </a:r>
            <a:endParaRPr lang="en-US" sz="2400" u="sng" dirty="0">
              <a:solidFill>
                <a:srgbClr val="00B0F0"/>
              </a:solidFill>
              <a:latin typeface="Times New Roman"/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latin typeface="Times New Roman"/>
                <a:ea typeface="+mn-lt"/>
                <a:cs typeface="+mn-lt"/>
              </a:rPr>
              <a:t>Desperation and amount of resources</a:t>
            </a:r>
            <a:endParaRPr lang="en-US" sz="2400" dirty="0">
              <a:solidFill>
                <a:srgbClr val="00B0F0"/>
              </a:solidFill>
              <a:latin typeface="Times New Roman"/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latin typeface="Times New Roman"/>
                <a:ea typeface="+mn-lt"/>
                <a:cs typeface="+mn-lt"/>
              </a:rPr>
              <a:t>Importance to people </a:t>
            </a:r>
            <a:endParaRPr lang="en-US" sz="2400" dirty="0">
              <a:solidFill>
                <a:srgbClr val="00B0F0"/>
              </a:solidFill>
              <a:latin typeface="Times New Roman"/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latin typeface="Times New Roman"/>
                <a:ea typeface="+mn-lt"/>
                <a:cs typeface="+mn-lt"/>
              </a:rPr>
              <a:t>("The Bridgend and Porthcawl GEM", 2021)</a:t>
            </a:r>
            <a:endParaRPr lang="en-US" sz="2400">
              <a:solidFill>
                <a:srgbClr val="00B0F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09863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0A2F4A4-D121-449E-B454-7AC0526C3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114" y="-5602"/>
            <a:ext cx="4653967" cy="68493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u="sng">
                <a:latin typeface="Times New Roman"/>
                <a:cs typeface="Times New Roman"/>
              </a:rPr>
              <a:t>The placement </a:t>
            </a:r>
            <a:endParaRPr lang="en-US" sz="2400" u="sng" dirty="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cs typeface="Times New Roman"/>
              </a:rPr>
              <a:t>Challenges/Time Management </a:t>
            </a:r>
            <a:endParaRPr lang="en-US" sz="2400" u="sng" dirty="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cs typeface="Times New Roman"/>
              </a:rPr>
              <a:t>Paraphrasing </a:t>
            </a:r>
            <a:endParaRPr lang="en-US" sz="2400" dirty="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cs typeface="Times New Roman"/>
              </a:rPr>
              <a:t>Speaking to Clients</a:t>
            </a:r>
            <a:endParaRPr lang="en-US" sz="2400" dirty="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cs typeface="Times New Roman"/>
              </a:rPr>
              <a:t>Forms/Improvements</a:t>
            </a:r>
            <a:endParaRPr lang="en-US" sz="2400" dirty="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cs typeface="Times New Roman"/>
              </a:rPr>
              <a:t>Confidence </a:t>
            </a:r>
            <a:endParaRPr lang="en-US" sz="2400" dirty="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cs typeface="Times New Roman"/>
              </a:rPr>
              <a:t>("West-Glamorgan population stats in maps and graphs.", 2021)</a:t>
            </a:r>
            <a:endParaRPr lang="en-US" sz="2400" u="sng">
              <a:latin typeface="Times New Roman"/>
              <a:cs typeface="Times New Roman"/>
            </a:endParaRPr>
          </a:p>
          <a:p>
            <a:endParaRPr lang="en-US" sz="2000" u="sng">
              <a:latin typeface="Times New Roman"/>
              <a:cs typeface="Times New Roman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Map&#10;&#10;Description automatically generated">
            <a:extLst>
              <a:ext uri="{FF2B5EF4-FFF2-40B4-BE49-F238E27FC236}">
                <a16:creationId xmlns:a16="http://schemas.microsoft.com/office/drawing/2014/main" id="{161BB91D-C97D-467C-86B9-E7F7DC4D8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320" y="1947266"/>
            <a:ext cx="6253212" cy="4033321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356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ADAFAAA-DBEB-4C7D-A5EC-1CF3E67FCD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4816"/>
            <a:ext cx="4243589" cy="68555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u="sng">
                <a:latin typeface="Times New Roman"/>
                <a:ea typeface="+mn-lt"/>
                <a:cs typeface="+mn-lt"/>
              </a:rPr>
              <a:t>The Placement </a:t>
            </a:r>
            <a:endParaRPr lang="en-US" sz="2400">
              <a:latin typeface="Times New Roman"/>
              <a:ea typeface="+mn-lt"/>
              <a:cs typeface="Times New Roman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Problem solving/Talking to clients</a:t>
            </a:r>
            <a:endParaRPr lang="en-US" sz="2400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Wording benefits process</a:t>
            </a:r>
            <a:endParaRPr lang="en-US" sz="2400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Conversation Structure</a:t>
            </a:r>
            <a:endParaRPr lang="en-US" sz="2400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Client Confidentiality </a:t>
            </a:r>
            <a:endParaRPr lang="en-US" sz="2400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("Pictures of Tawe Business Village, Bon y Maen, Swansea, SA7 9LA. Open Daily. Free Admission. - See Around Britain", 2021)</a:t>
            </a:r>
            <a:endParaRPr lang="en-US" sz="2400">
              <a:latin typeface="Times New Roman"/>
              <a:cs typeface="Times New Roman"/>
            </a:endParaRPr>
          </a:p>
        </p:txBody>
      </p:sp>
      <p:pic>
        <p:nvPicPr>
          <p:cNvPr id="4" name="Picture 4" descr="A picture containing text, sky, outdoor, grass&#10;&#10;Description automatically generated">
            <a:extLst>
              <a:ext uri="{FF2B5EF4-FFF2-40B4-BE49-F238E27FC236}">
                <a16:creationId xmlns:a16="http://schemas.microsoft.com/office/drawing/2014/main" id="{2FA293E5-7F03-4E3F-AE7E-5BCCF9DEBC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92" r="5990" b="-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90317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3773BE4D-678C-46E0-B6D8-1EA07ECEFD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000" b="9089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532BECA-3DD3-4BF8-BEFD-482F0EF53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-1862"/>
            <a:ext cx="3438906" cy="6858507"/>
          </a:xfrm>
        </p:spPr>
        <p:txBody>
          <a:bodyPr anchor="t">
            <a:normAutofit/>
          </a:bodyPr>
          <a:lstStyle/>
          <a:p>
            <a:r>
              <a:rPr lang="en-US" sz="2400" u="sng">
                <a:latin typeface="Times New Roman"/>
                <a:ea typeface="+mn-lt"/>
                <a:cs typeface="+mn-lt"/>
              </a:rPr>
              <a:t>The Placement </a:t>
            </a:r>
            <a:endParaRPr lang="en-US" sz="2400">
              <a:latin typeface="Times New Roman"/>
              <a:ea typeface="+mn-lt"/>
              <a:cs typeface="Times New Roman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Studied forms </a:t>
            </a:r>
            <a:endParaRPr lang="en-US" sz="2400" u="sng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Proactive contact </a:t>
            </a:r>
            <a:endParaRPr lang="en-US" sz="2400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Request training </a:t>
            </a:r>
            <a:endParaRPr lang="en-US" sz="2400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More information </a:t>
            </a:r>
            <a:endParaRPr lang="en-US" sz="2400" dirty="0">
              <a:latin typeface="Times New Roman"/>
              <a:ea typeface="+mn-lt"/>
              <a:cs typeface="+mn-lt"/>
            </a:endParaRPr>
          </a:p>
          <a:p>
            <a:r>
              <a:rPr lang="en-US" sz="2400">
                <a:latin typeface="Times New Roman"/>
                <a:ea typeface="+mn-lt"/>
                <a:cs typeface="+mn-lt"/>
              </a:rPr>
              <a:t>("Practical Assistance at Home | Age Cymru West Glamorgan", 2021)</a:t>
            </a:r>
            <a:endParaRPr lang="en-US"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33010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0D7B35B-7215-4813-96A9-8595DA46B0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68" r="1" b="1"/>
          <a:stretch/>
        </p:blipFill>
        <p:spPr>
          <a:xfrm>
            <a:off x="1289304" y="1173707"/>
            <a:ext cx="5937679" cy="2065992"/>
          </a:xfrm>
          <a:prstGeom prst="rect">
            <a:avLst/>
          </a:prstGeom>
        </p:spPr>
      </p:pic>
      <p:sp>
        <p:nvSpPr>
          <p:cNvPr id="12" name="Content Placeholder 12">
            <a:extLst>
              <a:ext uri="{FF2B5EF4-FFF2-40B4-BE49-F238E27FC236}">
                <a16:creationId xmlns:a16="http://schemas.microsoft.com/office/drawing/2014/main" id="{B762FBE6-B2AE-47DC-B24C-17C3BFAD1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3417027"/>
            <a:ext cx="7745969" cy="3440221"/>
          </a:xfrm>
        </p:spPr>
        <p:txBody>
          <a:bodyPr anchor="t">
            <a:normAutofit/>
          </a:bodyPr>
          <a:lstStyle/>
          <a:p>
            <a:r>
              <a:rPr lang="en-US" sz="2400" u="sng">
                <a:latin typeface="Times New Roman"/>
                <a:cs typeface="Times New Roman"/>
              </a:rPr>
              <a:t>Conclusion</a:t>
            </a:r>
            <a:endParaRPr lang="en-US" sz="2400">
              <a:latin typeface="Calibri" panose="020F0502020204030204"/>
              <a:cs typeface="Calibri" panose="020F0502020204030204"/>
            </a:endParaRPr>
          </a:p>
          <a:p>
            <a:r>
              <a:rPr lang="en-US" sz="2400">
                <a:latin typeface="Times New Roman"/>
                <a:cs typeface="Times New Roman"/>
              </a:rPr>
              <a:t>More psychology role </a:t>
            </a:r>
            <a:endParaRPr lang="en-US" sz="2400" dirty="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cs typeface="Times New Roman"/>
              </a:rPr>
              <a:t>Improved time management </a:t>
            </a:r>
            <a:endParaRPr lang="en-US" sz="2400" dirty="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cs typeface="Times New Roman"/>
              </a:rPr>
              <a:t>Further confidence in speaking and forms</a:t>
            </a:r>
            <a:endParaRPr lang="en-US" sz="2400" dirty="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cs typeface="Times New Roman"/>
              </a:rPr>
              <a:t>Increased empathy</a:t>
            </a:r>
            <a:endParaRPr lang="en-US" sz="2400" dirty="0">
              <a:latin typeface="Times New Roman"/>
              <a:cs typeface="Times New Roman"/>
            </a:endParaRPr>
          </a:p>
          <a:p>
            <a:r>
              <a:rPr lang="en-US" sz="2400">
                <a:latin typeface="Times New Roman"/>
                <a:cs typeface="Times New Roman"/>
              </a:rPr>
              <a:t>(UK &amp; Nedd, 2021)</a:t>
            </a:r>
            <a:endParaRPr lang="en-US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80511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506A3E-FB6E-4C8B-80E9-0E4C5AF2B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097" y="694268"/>
            <a:ext cx="2781071" cy="146960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References </a:t>
            </a:r>
          </a:p>
        </p:txBody>
      </p:sp>
      <p:grpSp>
        <p:nvGrpSpPr>
          <p:cNvPr id="17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6" name="Oval 35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07FB7-0B4F-40B0-B588-354551D2F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9335" y="3504"/>
            <a:ext cx="9423828" cy="68565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i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Afan Nedd Centre | Community space for hire in Port Talbot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Ageuk.org.uk. (2021). Retrieved 1 December 2021, from 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https://www.ageuk.org.uk/cymru/west-glamorgan/our-services/afan-nedd-centre/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</a:t>
            </a:r>
            <a:endParaRPr lang="en-US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1600" i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Age Cymru West </a:t>
            </a:r>
            <a:r>
              <a:rPr lang="en-US" sz="1600" i="1" dirty="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Glamorgan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 Case Study | Orbits IT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Orbitsit.co.uk. (2021). Retrieved 1 December 2021, from https://www.orbitsit.co.uk/case-study/age-cymru-swansea-bay/.</a:t>
            </a:r>
          </a:p>
          <a:p>
            <a:r>
              <a:rPr lang="en-US" sz="1600" i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Age Cymru West </a:t>
            </a:r>
            <a:r>
              <a:rPr lang="en-US" sz="1600" i="1" dirty="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Glamorgan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Launched For Swansea, Neath Port Talbot and Bridgend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</a:t>
            </a:r>
            <a:r>
              <a:rPr lang="en-US" sz="1600" dirty="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Entirely.media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(2021). Retrieved 1 December 2021, from 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https://entirely.media/health/business-news/uk/wales/swansea/age-cymru-west-glamorgan-launched-for-swansea-neath-port-talbot-and-bridgend2729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</a:t>
            </a:r>
          </a:p>
          <a:p>
            <a:r>
              <a:rPr lang="en-US" sz="1600" i="1" dirty="0">
                <a:solidFill>
                  <a:schemeClr val="bg1"/>
                </a:solidFill>
                <a:latin typeface="Times New Roman"/>
                <a:cs typeface="Times New Roman"/>
              </a:rPr>
              <a:t>Age Cymru West </a:t>
            </a:r>
            <a:r>
              <a:rPr lang="en-US" sz="1600" i="1" dirty="0" err="1">
                <a:solidFill>
                  <a:schemeClr val="bg1"/>
                </a:solidFill>
                <a:latin typeface="Times New Roman"/>
                <a:cs typeface="Times New Roman"/>
              </a:rPr>
              <a:t>Glamorgan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cs typeface="Times New Roman"/>
              </a:rPr>
              <a:t> | Swansea, NPT and Bridgend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. Ageuk.org.uk. (2021). Retrieved 1 December 2021, from 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https://www.ageuk.org.uk/cymru/west-glamorgan/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.</a:t>
            </a:r>
            <a:endParaRPr lang="en-US" sz="1600" dirty="0">
              <a:solidFill>
                <a:schemeClr val="bg1"/>
              </a:solidFill>
              <a:latin typeface="Times New Roman"/>
              <a:cs typeface="Calibri"/>
            </a:endParaRPr>
          </a:p>
          <a:p>
            <a:r>
              <a:rPr lang="en-US" sz="1600" i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Pictures of Tawe Business Village, Bon y Maen, Swansea, SA7 9LA. Open Daily. Free Admission. - See Around Britain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Seearoundbritain.com. (2021). Retrieved 1 December 2021, from 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https://seearoundbritain.com/venues/tawe-business-village-phoenix-way-bon-y-maen-swansea-sa7-9la/pictures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</a:t>
            </a:r>
            <a:endParaRPr lang="en-US" sz="1600">
              <a:solidFill>
                <a:schemeClr val="bg1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1600" i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Practical Assistance at Home | Age Cymru West </a:t>
            </a:r>
            <a:r>
              <a:rPr lang="en-US" sz="1600" i="1" dirty="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Glamorgan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Ageuk.org.uk. (2021). Retrieved 1 December 2021, from https://www.ageuk.org.uk/cymru/west-glamorgan/our-services/home-support-service/.</a:t>
            </a:r>
          </a:p>
          <a:p>
            <a:r>
              <a:rPr lang="en-US" sz="1600" i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The Bridgend and Porthcawl GEM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Bridgend-today.co.uk. (2021). Retrieved 1 December 2021, from 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http://www.bridgend-today.co.uk/search.cfm?sectionIs=search&amp;mainSearchEntry=THAT&amp;searchDate=2019&amp;searchTitles=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</a:t>
            </a:r>
            <a:endParaRPr lang="en-US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UK, A., &amp; Nedd, A. (2021). 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Age Cymru Afan Nedd: Age UK in Port Talbot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Theukhighstreet.com. Retrieved 1 December 2021, from https://www.theukhighstreet.com/store/4992/371666/#.</a:t>
            </a:r>
          </a:p>
          <a:p>
            <a:r>
              <a:rPr lang="en-US" sz="1600" i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West-</a:t>
            </a:r>
            <a:r>
              <a:rPr lang="en-US" sz="1600" i="1" dirty="0" err="1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Glamorgan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 population stats in maps and graphs.</a:t>
            </a:r>
            <a:r>
              <a:rPr lang="en-US" sz="1600" dirty="0">
                <a:solidFill>
                  <a:schemeClr val="bg1"/>
                </a:solidFill>
                <a:latin typeface="Times New Roman"/>
                <a:ea typeface="+mn-lt"/>
                <a:cs typeface="+mn-lt"/>
              </a:rPr>
              <a:t>. Plumplot.co.uk. (2021). Retrieved 1 December 2021, from https://www.plumplot.co.uk/West-Glamorgan-population.html.</a:t>
            </a:r>
            <a:endParaRPr lang="en-US" sz="1600" dirty="0">
              <a:solidFill>
                <a:schemeClr val="bg1"/>
              </a:solidFill>
              <a:latin typeface="Times New Roman"/>
              <a:cs typeface="Calibri"/>
            </a:endParaRPr>
          </a:p>
          <a:p>
            <a:endParaRPr lang="en-US" sz="1600" dirty="0">
              <a:solidFill>
                <a:schemeClr val="bg1"/>
              </a:solidFill>
              <a:latin typeface="Times New Roman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23375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-up of sheet music">
            <a:extLst>
              <a:ext uri="{FF2B5EF4-FFF2-40B4-BE49-F238E27FC236}">
                <a16:creationId xmlns:a16="http://schemas.microsoft.com/office/drawing/2014/main" id="{1F6DC59F-ACE5-45E3-ADB0-CBD934316F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0" t="9090" r="21649" b="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0721A-B25D-4118-B8A4-36ECCF2CC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u="sng"/>
              <a:t>Notes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4" descr="Text, letter&#10;&#10;Description automatically generated">
            <a:extLst>
              <a:ext uri="{FF2B5EF4-FFF2-40B4-BE49-F238E27FC236}">
                <a16:creationId xmlns:a16="http://schemas.microsoft.com/office/drawing/2014/main" id="{524CC36F-2F2C-417E-8A29-03E91F8174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835275" y="843492"/>
            <a:ext cx="4885266" cy="4595282"/>
          </a:xfrm>
          <a:prstGeom prst="rect">
            <a:avLst/>
          </a:prstGeom>
        </p:spPr>
      </p:pic>
      <p:pic>
        <p:nvPicPr>
          <p:cNvPr id="5" name="Picture 5" descr="Text, letter&#10;&#10;Description automatically generated">
            <a:extLst>
              <a:ext uri="{FF2B5EF4-FFF2-40B4-BE49-F238E27FC236}">
                <a16:creationId xmlns:a16="http://schemas.microsoft.com/office/drawing/2014/main" id="{E1670E76-D0F0-4EC8-87B0-46CC89DA49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7597776" y="1002242"/>
            <a:ext cx="4864099" cy="4235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77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Age Cymru West Glamorgan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 </vt:lpstr>
      <vt:lpstr>Notes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549</cp:revision>
  <dcterms:created xsi:type="dcterms:W3CDTF">2021-12-01T09:03:17Z</dcterms:created>
  <dcterms:modified xsi:type="dcterms:W3CDTF">2021-12-04T17:52:18Z</dcterms:modified>
</cp:coreProperties>
</file>