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2" r:id="rId6"/>
    <p:sldId id="265" r:id="rId7"/>
    <p:sldId id="263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2769A7-E906-4EF2-9A9D-99D089649D0D}" v="160" dt="2023-11-03T18:42:55.410"/>
    <p1510:client id="{B2153A99-3EC9-4ECD-9543-31C5384169C0}" v="66" dt="2023-11-03T19:07:38.985"/>
    <p1510:client id="{D691E6CD-E29C-40DD-ADA5-CDE45494C643}" v="9" dt="2023-11-03T19:20:58.979"/>
    <p1510:client id="{D70C35A2-6D6C-4996-A33A-8E79B92F26A0}" v="303" dt="2023-11-03T00:49:28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Jones (2300429)" userId="S::2300429@student.uwtsd.ac.uk::96c4526f-2de3-4130-9feb-4b4a7f8f4131" providerId="AD" clId="Web-{6A2769A7-E906-4EF2-9A9D-99D089649D0D}"/>
    <pc:docChg chg="addSld delSld modSld sldOrd">
      <pc:chgData name="Morgan Jones (2300429)" userId="S::2300429@student.uwtsd.ac.uk::96c4526f-2de3-4130-9feb-4b4a7f8f4131" providerId="AD" clId="Web-{6A2769A7-E906-4EF2-9A9D-99D089649D0D}" dt="2023-11-03T18:42:55.410" v="159"/>
      <pc:docMkLst>
        <pc:docMk/>
      </pc:docMkLst>
      <pc:sldChg chg="modSp modTransition">
        <pc:chgData name="Morgan Jones (2300429)" userId="S::2300429@student.uwtsd.ac.uk::96c4526f-2de3-4130-9feb-4b4a7f8f4131" providerId="AD" clId="Web-{6A2769A7-E906-4EF2-9A9D-99D089649D0D}" dt="2023-11-03T18:42:43.457" v="154"/>
        <pc:sldMkLst>
          <pc:docMk/>
          <pc:sldMk cId="2444522692" sldId="256"/>
        </pc:sldMkLst>
        <pc:spChg chg="mod">
          <ac:chgData name="Morgan Jones (2300429)" userId="S::2300429@student.uwtsd.ac.uk::96c4526f-2de3-4130-9feb-4b4a7f8f4131" providerId="AD" clId="Web-{6A2769A7-E906-4EF2-9A9D-99D089649D0D}" dt="2023-11-03T18:22:56.197" v="86" actId="20577"/>
          <ac:spMkLst>
            <pc:docMk/>
            <pc:sldMk cId="2444522692" sldId="256"/>
            <ac:spMk id="3" creationId="{2D1FB06C-772E-5157-6596-A9F16A8D951A}"/>
          </ac:spMkLst>
        </pc:spChg>
      </pc:sldChg>
      <pc:sldChg chg="modTransition">
        <pc:chgData name="Morgan Jones (2300429)" userId="S::2300429@student.uwtsd.ac.uk::96c4526f-2de3-4130-9feb-4b4a7f8f4131" providerId="AD" clId="Web-{6A2769A7-E906-4EF2-9A9D-99D089649D0D}" dt="2023-11-03T18:42:46.191" v="155"/>
        <pc:sldMkLst>
          <pc:docMk/>
          <pc:sldMk cId="4178455714" sldId="257"/>
        </pc:sldMkLst>
      </pc:sldChg>
      <pc:sldChg chg="modTransition">
        <pc:chgData name="Morgan Jones (2300429)" userId="S::2300429@student.uwtsd.ac.uk::96c4526f-2de3-4130-9feb-4b4a7f8f4131" providerId="AD" clId="Web-{6A2769A7-E906-4EF2-9A9D-99D089649D0D}" dt="2023-11-03T18:42:49.816" v="156"/>
        <pc:sldMkLst>
          <pc:docMk/>
          <pc:sldMk cId="4122940166" sldId="258"/>
        </pc:sldMkLst>
      </pc:sldChg>
      <pc:sldChg chg="modSp ord">
        <pc:chgData name="Morgan Jones (2300429)" userId="S::2300429@student.uwtsd.ac.uk::96c4526f-2de3-4130-9feb-4b4a7f8f4131" providerId="AD" clId="Web-{6A2769A7-E906-4EF2-9A9D-99D089649D0D}" dt="2023-11-03T18:36:05.347" v="152" actId="20577"/>
        <pc:sldMkLst>
          <pc:docMk/>
          <pc:sldMk cId="3319227727" sldId="260"/>
        </pc:sldMkLst>
        <pc:spChg chg="mod">
          <ac:chgData name="Morgan Jones (2300429)" userId="S::2300429@student.uwtsd.ac.uk::96c4526f-2de3-4130-9feb-4b4a7f8f4131" providerId="AD" clId="Web-{6A2769A7-E906-4EF2-9A9D-99D089649D0D}" dt="2023-11-03T18:36:05.347" v="152" actId="20577"/>
          <ac:spMkLst>
            <pc:docMk/>
            <pc:sldMk cId="3319227727" sldId="260"/>
            <ac:spMk id="3" creationId="{B47500F4-2BED-9DC7-C1FA-C720DE333E8B}"/>
          </ac:spMkLst>
        </pc:spChg>
      </pc:sldChg>
      <pc:sldChg chg="modTransition">
        <pc:chgData name="Morgan Jones (2300429)" userId="S::2300429@student.uwtsd.ac.uk::96c4526f-2de3-4130-9feb-4b4a7f8f4131" providerId="AD" clId="Web-{6A2769A7-E906-4EF2-9A9D-99D089649D0D}" dt="2023-11-03T18:42:51.926" v="157"/>
        <pc:sldMkLst>
          <pc:docMk/>
          <pc:sldMk cId="2326611586" sldId="261"/>
        </pc:sldMkLst>
      </pc:sldChg>
      <pc:sldChg chg="addSp modSp modTransition">
        <pc:chgData name="Morgan Jones (2300429)" userId="S::2300429@student.uwtsd.ac.uk::96c4526f-2de3-4130-9feb-4b4a7f8f4131" providerId="AD" clId="Web-{6A2769A7-E906-4EF2-9A9D-99D089649D0D}" dt="2023-11-03T18:42:53.551" v="158"/>
        <pc:sldMkLst>
          <pc:docMk/>
          <pc:sldMk cId="1350295700" sldId="262"/>
        </pc:sldMkLst>
        <pc:spChg chg="add mod">
          <ac:chgData name="Morgan Jones (2300429)" userId="S::2300429@student.uwtsd.ac.uk::96c4526f-2de3-4130-9feb-4b4a7f8f4131" providerId="AD" clId="Web-{6A2769A7-E906-4EF2-9A9D-99D089649D0D}" dt="2023-11-03T18:05:44.193" v="44" actId="1076"/>
          <ac:spMkLst>
            <pc:docMk/>
            <pc:sldMk cId="1350295700" sldId="262"/>
            <ac:spMk id="4" creationId="{0D4FC0E9-C4BC-66DA-5F88-1AC4D1416F1F}"/>
          </ac:spMkLst>
        </pc:spChg>
        <pc:spChg chg="mod">
          <ac:chgData name="Morgan Jones (2300429)" userId="S::2300429@student.uwtsd.ac.uk::96c4526f-2de3-4130-9feb-4b4a7f8f4131" providerId="AD" clId="Web-{6A2769A7-E906-4EF2-9A9D-99D089649D0D}" dt="2023-11-03T18:05:38.958" v="39" actId="20577"/>
          <ac:spMkLst>
            <pc:docMk/>
            <pc:sldMk cId="1350295700" sldId="262"/>
            <ac:spMk id="35" creationId="{7A323F09-0852-CE9C-2AEF-49B6FB92BC63}"/>
          </ac:spMkLst>
        </pc:spChg>
        <pc:picChg chg="add mod modCrop">
          <ac:chgData name="Morgan Jones (2300429)" userId="S::2300429@student.uwtsd.ac.uk::96c4526f-2de3-4130-9feb-4b4a7f8f4131" providerId="AD" clId="Web-{6A2769A7-E906-4EF2-9A9D-99D089649D0D}" dt="2023-11-03T18:04:29.753" v="11" actId="14100"/>
          <ac:picMkLst>
            <pc:docMk/>
            <pc:sldMk cId="1350295700" sldId="262"/>
            <ac:picMk id="3" creationId="{2E02C024-2E50-8709-1CDE-D4E97EE204BC}"/>
          </ac:picMkLst>
        </pc:picChg>
      </pc:sldChg>
      <pc:sldChg chg="modSp ord">
        <pc:chgData name="Morgan Jones (2300429)" userId="S::2300429@student.uwtsd.ac.uk::96c4526f-2de3-4130-9feb-4b4a7f8f4131" providerId="AD" clId="Web-{6A2769A7-E906-4EF2-9A9D-99D089649D0D}" dt="2023-11-03T18:36:02.206" v="150" actId="20577"/>
        <pc:sldMkLst>
          <pc:docMk/>
          <pc:sldMk cId="1403418656" sldId="263"/>
        </pc:sldMkLst>
        <pc:spChg chg="mod">
          <ac:chgData name="Morgan Jones (2300429)" userId="S::2300429@student.uwtsd.ac.uk::96c4526f-2de3-4130-9feb-4b4a7f8f4131" providerId="AD" clId="Web-{6A2769A7-E906-4EF2-9A9D-99D089649D0D}" dt="2023-11-03T18:36:02.206" v="150" actId="20577"/>
          <ac:spMkLst>
            <pc:docMk/>
            <pc:sldMk cId="1403418656" sldId="263"/>
            <ac:spMk id="3" creationId="{B47500F4-2BED-9DC7-C1FA-C720DE333E8B}"/>
          </ac:spMkLst>
        </pc:spChg>
      </pc:sldChg>
      <pc:sldChg chg="modSp add del replId">
        <pc:chgData name="Morgan Jones (2300429)" userId="S::2300429@student.uwtsd.ac.uk::96c4526f-2de3-4130-9feb-4b4a7f8f4131" providerId="AD" clId="Web-{6A2769A7-E906-4EF2-9A9D-99D089649D0D}" dt="2023-11-03T18:33:44.280" v="107"/>
        <pc:sldMkLst>
          <pc:docMk/>
          <pc:sldMk cId="1223046214" sldId="264"/>
        </pc:sldMkLst>
        <pc:spChg chg="mod">
          <ac:chgData name="Morgan Jones (2300429)" userId="S::2300429@student.uwtsd.ac.uk::96c4526f-2de3-4130-9feb-4b4a7f8f4131" providerId="AD" clId="Web-{6A2769A7-E906-4EF2-9A9D-99D089649D0D}" dt="2023-11-03T18:09:48.060" v="78" actId="20577"/>
          <ac:spMkLst>
            <pc:docMk/>
            <pc:sldMk cId="1223046214" sldId="264"/>
            <ac:spMk id="3" creationId="{B47500F4-2BED-9DC7-C1FA-C720DE333E8B}"/>
          </ac:spMkLst>
        </pc:spChg>
      </pc:sldChg>
      <pc:sldChg chg="modSp add ord replId modTransition">
        <pc:chgData name="Morgan Jones (2300429)" userId="S::2300429@student.uwtsd.ac.uk::96c4526f-2de3-4130-9feb-4b4a7f8f4131" providerId="AD" clId="Web-{6A2769A7-E906-4EF2-9A9D-99D089649D0D}" dt="2023-11-03T18:42:55.410" v="159"/>
        <pc:sldMkLst>
          <pc:docMk/>
          <pc:sldMk cId="3924057904" sldId="265"/>
        </pc:sldMkLst>
        <pc:spChg chg="mod">
          <ac:chgData name="Morgan Jones (2300429)" userId="S::2300429@student.uwtsd.ac.uk::96c4526f-2de3-4130-9feb-4b4a7f8f4131" providerId="AD" clId="Web-{6A2769A7-E906-4EF2-9A9D-99D089649D0D}" dt="2023-11-03T18:35:28.455" v="138" actId="20577"/>
          <ac:spMkLst>
            <pc:docMk/>
            <pc:sldMk cId="3924057904" sldId="265"/>
            <ac:spMk id="3" creationId="{B47500F4-2BED-9DC7-C1FA-C720DE333E8B}"/>
          </ac:spMkLst>
        </pc:spChg>
      </pc:sldChg>
    </pc:docChg>
  </pc:docChgLst>
  <pc:docChgLst>
    <pc:chgData name="Morgan Jones (2300429)" userId="S::2300429@student.uwtsd.ac.uk::96c4526f-2de3-4130-9feb-4b4a7f8f4131" providerId="AD" clId="Web-{BAA06253-714F-4AC7-A78A-D728E36DE4D5}"/>
    <pc:docChg chg="addSld delSld modSld">
      <pc:chgData name="Morgan Jones (2300429)" userId="S::2300429@student.uwtsd.ac.uk::96c4526f-2de3-4130-9feb-4b4a7f8f4131" providerId="AD" clId="Web-{BAA06253-714F-4AC7-A78A-D728E36DE4D5}" dt="2023-10-24T10:55:03.913" v="146" actId="20577"/>
      <pc:docMkLst>
        <pc:docMk/>
      </pc:docMkLst>
      <pc:sldChg chg="addSp modSp mod setBg addAnim">
        <pc:chgData name="Morgan Jones (2300429)" userId="S::2300429@student.uwtsd.ac.uk::96c4526f-2de3-4130-9feb-4b4a7f8f4131" providerId="AD" clId="Web-{BAA06253-714F-4AC7-A78A-D728E36DE4D5}" dt="2023-10-24T10:29:09.528" v="38"/>
        <pc:sldMkLst>
          <pc:docMk/>
          <pc:sldMk cId="2444522692" sldId="256"/>
        </pc:sldMkLst>
        <pc:spChg chg="mod">
          <ac:chgData name="Morgan Jones (2300429)" userId="S::2300429@student.uwtsd.ac.uk::96c4526f-2de3-4130-9feb-4b4a7f8f4131" providerId="AD" clId="Web-{BAA06253-714F-4AC7-A78A-D728E36DE4D5}" dt="2023-10-24T10:29:09.528" v="37"/>
          <ac:spMkLst>
            <pc:docMk/>
            <pc:sldMk cId="2444522692" sldId="256"/>
            <ac:spMk id="2" creationId="{EDD5A062-9A89-D6FC-5E2B-4B19A959F933}"/>
          </ac:spMkLst>
        </pc:spChg>
        <pc:spChg chg="mod">
          <ac:chgData name="Morgan Jones (2300429)" userId="S::2300429@student.uwtsd.ac.uk::96c4526f-2de3-4130-9feb-4b4a7f8f4131" providerId="AD" clId="Web-{BAA06253-714F-4AC7-A78A-D728E36DE4D5}" dt="2023-10-24T10:29:09.528" v="37"/>
          <ac:spMkLst>
            <pc:docMk/>
            <pc:sldMk cId="2444522692" sldId="256"/>
            <ac:spMk id="3" creationId="{2D1FB06C-772E-5157-6596-A9F16A8D951A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09.528" v="37"/>
          <ac:spMkLst>
            <pc:docMk/>
            <pc:sldMk cId="2444522692" sldId="256"/>
            <ac:spMk id="9" creationId="{25D5C296-F4B1-4AE5-8EEB-9FEB7ED17780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09.528" v="37"/>
          <ac:spMkLst>
            <pc:docMk/>
            <pc:sldMk cId="2444522692" sldId="256"/>
            <ac:spMk id="11" creationId="{9C1ACE66-194D-48C4-A14A-6933B35283F6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09.528" v="37"/>
          <ac:spMkLst>
            <pc:docMk/>
            <pc:sldMk cId="2444522692" sldId="256"/>
            <ac:spMk id="13" creationId="{025B886A-7ED1-4B77-819B-76ACBEFB07D0}"/>
          </ac:spMkLst>
        </pc:spChg>
        <pc:picChg chg="add">
          <ac:chgData name="Morgan Jones (2300429)" userId="S::2300429@student.uwtsd.ac.uk::96c4526f-2de3-4130-9feb-4b4a7f8f4131" providerId="AD" clId="Web-{BAA06253-714F-4AC7-A78A-D728E36DE4D5}" dt="2023-10-24T10:29:09.528" v="37"/>
          <ac:picMkLst>
            <pc:docMk/>
            <pc:sldMk cId="2444522692" sldId="256"/>
            <ac:picMk id="5" creationId="{61985DEA-700C-85D5-1C86-76AAEFDA5337}"/>
          </ac:picMkLst>
        </pc:picChg>
      </pc:sldChg>
      <pc:sldChg chg="addSp modSp mod setBg">
        <pc:chgData name="Morgan Jones (2300429)" userId="S::2300429@student.uwtsd.ac.uk::96c4526f-2de3-4130-9feb-4b4a7f8f4131" providerId="AD" clId="Web-{BAA06253-714F-4AC7-A78A-D728E36DE4D5}" dt="2023-10-24T10:55:03.913" v="146" actId="20577"/>
        <pc:sldMkLst>
          <pc:docMk/>
          <pc:sldMk cId="4178455714" sldId="257"/>
        </pc:sldMkLst>
        <pc:spChg chg="mo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2" creationId="{43BBE78B-14A0-3F83-4D01-6591FD02EC2C}"/>
          </ac:spMkLst>
        </pc:spChg>
        <pc:spChg chg="mod">
          <ac:chgData name="Morgan Jones (2300429)" userId="S::2300429@student.uwtsd.ac.uk::96c4526f-2de3-4130-9feb-4b4a7f8f4131" providerId="AD" clId="Web-{BAA06253-714F-4AC7-A78A-D728E36DE4D5}" dt="2023-10-24T10:55:03.913" v="146" actId="20577"/>
          <ac:spMkLst>
            <pc:docMk/>
            <pc:sldMk cId="4178455714" sldId="257"/>
            <ac:spMk id="3" creationId="{E2E767D8-7772-7AED-B5F3-318FE4F6D9D1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8" creationId="{29DC5A77-10C9-4ECF-B7EB-8D917F36A9EE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10" creationId="{2FFE28B5-FB16-49A9-B851-3C35FAC0CACB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12" creationId="{01014442-855A-4E0F-8D09-C314661A48B9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14" creationId="{9B1ABF09-86CF-414E-88A5-2B84CC7232A9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29:45.232" v="39"/>
          <ac:spMkLst>
            <pc:docMk/>
            <pc:sldMk cId="4178455714" sldId="257"/>
            <ac:spMk id="16" creationId="{3FE91770-CDBB-4D24-94E5-AD484F36CE87}"/>
          </ac:spMkLst>
        </pc:spChg>
      </pc:sldChg>
      <pc:sldChg chg="addSp delSp modSp mod setBg">
        <pc:chgData name="Morgan Jones (2300429)" userId="S::2300429@student.uwtsd.ac.uk::96c4526f-2de3-4130-9feb-4b4a7f8f4131" providerId="AD" clId="Web-{BAA06253-714F-4AC7-A78A-D728E36DE4D5}" dt="2023-10-24T10:30:02.342" v="40"/>
        <pc:sldMkLst>
          <pc:docMk/>
          <pc:sldMk cId="4122940166" sldId="258"/>
        </pc:sldMkLst>
        <pc:spChg chg="mod">
          <ac:chgData name="Morgan Jones (2300429)" userId="S::2300429@student.uwtsd.ac.uk::96c4526f-2de3-4130-9feb-4b4a7f8f4131" providerId="AD" clId="Web-{BAA06253-714F-4AC7-A78A-D728E36DE4D5}" dt="2023-10-24T10:30:02.342" v="40"/>
          <ac:spMkLst>
            <pc:docMk/>
            <pc:sldMk cId="4122940166" sldId="258"/>
            <ac:spMk id="2" creationId="{40543994-4103-D1D5-7381-887D4C6EACAD}"/>
          </ac:spMkLst>
        </pc:spChg>
        <pc:spChg chg="del">
          <ac:chgData name="Morgan Jones (2300429)" userId="S::2300429@student.uwtsd.ac.uk::96c4526f-2de3-4130-9feb-4b4a7f8f4131" providerId="AD" clId="Web-{BAA06253-714F-4AC7-A78A-D728E36DE4D5}" dt="2023-10-24T10:30:02.342" v="40"/>
          <ac:spMkLst>
            <pc:docMk/>
            <pc:sldMk cId="4122940166" sldId="258"/>
            <ac:spMk id="3" creationId="{868FD181-16C9-33BA-6F1B-2E3D22A85250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0:02.342" v="40"/>
          <ac:spMkLst>
            <pc:docMk/>
            <pc:sldMk cId="4122940166" sldId="258"/>
            <ac:spMk id="9" creationId="{CDF7C9B3-01BE-4D46-ACA2-312DFE36A143}"/>
          </ac:spMkLst>
        </pc:spChg>
        <pc:graphicFrameChg chg="add">
          <ac:chgData name="Morgan Jones (2300429)" userId="S::2300429@student.uwtsd.ac.uk::96c4526f-2de3-4130-9feb-4b4a7f8f4131" providerId="AD" clId="Web-{BAA06253-714F-4AC7-A78A-D728E36DE4D5}" dt="2023-10-24T10:30:02.342" v="40"/>
          <ac:graphicFrameMkLst>
            <pc:docMk/>
            <pc:sldMk cId="4122940166" sldId="258"/>
            <ac:graphicFrameMk id="5" creationId="{42554146-EBB9-09D2-E0C2-D36CE1F65675}"/>
          </ac:graphicFrameMkLst>
        </pc:graphicFrameChg>
      </pc:sldChg>
      <pc:sldChg chg="del">
        <pc:chgData name="Morgan Jones (2300429)" userId="S::2300429@student.uwtsd.ac.uk::96c4526f-2de3-4130-9feb-4b4a7f8f4131" providerId="AD" clId="Web-{BAA06253-714F-4AC7-A78A-D728E36DE4D5}" dt="2023-10-24T10:28:11.636" v="2"/>
        <pc:sldMkLst>
          <pc:docMk/>
          <pc:sldMk cId="1130305115" sldId="259"/>
        </pc:sldMkLst>
      </pc:sldChg>
      <pc:sldChg chg="addSp modSp mod modTransition setBg">
        <pc:chgData name="Morgan Jones (2300429)" userId="S::2300429@student.uwtsd.ac.uk::96c4526f-2de3-4130-9feb-4b4a7f8f4131" providerId="AD" clId="Web-{BAA06253-714F-4AC7-A78A-D728E36DE4D5}" dt="2023-10-24T10:31:26.704" v="47"/>
        <pc:sldMkLst>
          <pc:docMk/>
          <pc:sldMk cId="3319227727" sldId="260"/>
        </pc:sldMkLst>
        <pc:spChg chg="mod">
          <ac:chgData name="Morgan Jones (2300429)" userId="S::2300429@student.uwtsd.ac.uk::96c4526f-2de3-4130-9feb-4b4a7f8f4131" providerId="AD" clId="Web-{BAA06253-714F-4AC7-A78A-D728E36DE4D5}" dt="2023-10-24T10:31:26.704" v="47"/>
          <ac:spMkLst>
            <pc:docMk/>
            <pc:sldMk cId="3319227727" sldId="260"/>
            <ac:spMk id="2" creationId="{8530DEE2-E22B-0658-B764-1461710DE730}"/>
          </ac:spMkLst>
        </pc:spChg>
        <pc:spChg chg="mod">
          <ac:chgData name="Morgan Jones (2300429)" userId="S::2300429@student.uwtsd.ac.uk::96c4526f-2de3-4130-9feb-4b4a7f8f4131" providerId="AD" clId="Web-{BAA06253-714F-4AC7-A78A-D728E36DE4D5}" dt="2023-10-24T10:31:26.704" v="47"/>
          <ac:spMkLst>
            <pc:docMk/>
            <pc:sldMk cId="3319227727" sldId="260"/>
            <ac:spMk id="3" creationId="{B47500F4-2BED-9DC7-C1FA-C720DE333E8B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26.704" v="47"/>
          <ac:spMkLst>
            <pc:docMk/>
            <pc:sldMk cId="3319227727" sldId="260"/>
            <ac:spMk id="8" creationId="{FF1D7602-6D2D-46C2-A7B2-434F3678DCB3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26.704" v="47"/>
          <ac:spMkLst>
            <pc:docMk/>
            <pc:sldMk cId="3319227727" sldId="260"/>
            <ac:spMk id="10" creationId="{35539253-EA7C-41D9-9930-0923683AA3F6}"/>
          </ac:spMkLst>
        </pc:spChg>
        <pc:cxnChg chg="add">
          <ac:chgData name="Morgan Jones (2300429)" userId="S::2300429@student.uwtsd.ac.uk::96c4526f-2de3-4130-9feb-4b4a7f8f4131" providerId="AD" clId="Web-{BAA06253-714F-4AC7-A78A-D728E36DE4D5}" dt="2023-10-24T10:31:26.704" v="47"/>
          <ac:cxnSpMkLst>
            <pc:docMk/>
            <pc:sldMk cId="3319227727" sldId="260"/>
            <ac:cxnSpMk id="12" creationId="{8D89589C-2C90-4407-A995-05EC3DD7AB14}"/>
          </ac:cxnSpMkLst>
        </pc:cxnChg>
      </pc:sldChg>
      <pc:sldChg chg="addSp modSp mod modTransition setBg">
        <pc:chgData name="Morgan Jones (2300429)" userId="S::2300429@student.uwtsd.ac.uk::96c4526f-2de3-4130-9feb-4b4a7f8f4131" providerId="AD" clId="Web-{BAA06253-714F-4AC7-A78A-D728E36DE4D5}" dt="2023-10-24T10:30:33.937" v="43"/>
        <pc:sldMkLst>
          <pc:docMk/>
          <pc:sldMk cId="2326611586" sldId="261"/>
        </pc:sldMkLst>
        <pc:spChg chg="mod">
          <ac:chgData name="Morgan Jones (2300429)" userId="S::2300429@student.uwtsd.ac.uk::96c4526f-2de3-4130-9feb-4b4a7f8f4131" providerId="AD" clId="Web-{BAA06253-714F-4AC7-A78A-D728E36DE4D5}" dt="2023-10-24T10:30:19.327" v="41"/>
          <ac:spMkLst>
            <pc:docMk/>
            <pc:sldMk cId="2326611586" sldId="261"/>
            <ac:spMk id="2" creationId="{ECAE5BD3-F9F3-744F-973B-02642F6D987D}"/>
          </ac:spMkLst>
        </pc:spChg>
        <pc:spChg chg="mod">
          <ac:chgData name="Morgan Jones (2300429)" userId="S::2300429@student.uwtsd.ac.uk::96c4526f-2de3-4130-9feb-4b4a7f8f4131" providerId="AD" clId="Web-{BAA06253-714F-4AC7-A78A-D728E36DE4D5}" dt="2023-10-24T10:30:19.327" v="41"/>
          <ac:spMkLst>
            <pc:docMk/>
            <pc:sldMk cId="2326611586" sldId="261"/>
            <ac:spMk id="3" creationId="{D9A18019-720E-6B98-BE95-D729F7C7BFFE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0:19.327" v="41"/>
          <ac:spMkLst>
            <pc:docMk/>
            <pc:sldMk cId="2326611586" sldId="261"/>
            <ac:spMk id="8" creationId="{80516254-1D9F-4F3A-9870-3A3280BE2BFE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0:19.327" v="41"/>
          <ac:spMkLst>
            <pc:docMk/>
            <pc:sldMk cId="2326611586" sldId="261"/>
            <ac:spMk id="10" creationId="{FC14672B-27A5-4CDA-ABAF-5E4CF4B41C23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0:19.327" v="41"/>
          <ac:spMkLst>
            <pc:docMk/>
            <pc:sldMk cId="2326611586" sldId="261"/>
            <ac:spMk id="14" creationId="{9A206779-5C74-4555-94BC-5845C92EC3A8}"/>
          </ac:spMkLst>
        </pc:spChg>
        <pc:cxnChg chg="add">
          <ac:chgData name="Morgan Jones (2300429)" userId="S::2300429@student.uwtsd.ac.uk::96c4526f-2de3-4130-9feb-4b4a7f8f4131" providerId="AD" clId="Web-{BAA06253-714F-4AC7-A78A-D728E36DE4D5}" dt="2023-10-24T10:30:19.327" v="41"/>
          <ac:cxnSpMkLst>
            <pc:docMk/>
            <pc:sldMk cId="2326611586" sldId="261"/>
            <ac:cxnSpMk id="12" creationId="{8D89589C-2C90-4407-A995-05EC3DD7AB14}"/>
          </ac:cxnSpMkLst>
        </pc:cxnChg>
      </pc:sldChg>
      <pc:sldChg chg="addSp modSp new mod modTransition setBg">
        <pc:chgData name="Morgan Jones (2300429)" userId="S::2300429@student.uwtsd.ac.uk::96c4526f-2de3-4130-9feb-4b4a7f8f4131" providerId="AD" clId="Web-{BAA06253-714F-4AC7-A78A-D728E36DE4D5}" dt="2023-10-24T10:31:12.313" v="46"/>
        <pc:sldMkLst>
          <pc:docMk/>
          <pc:sldMk cId="1350295700" sldId="262"/>
        </pc:sldMkLst>
        <pc:spChg chg="mo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2" creationId="{456C3290-9F86-B0DE-141D-9209A69A0ED1}"/>
          </ac:spMkLst>
        </pc:spChg>
        <pc:spChg chg="mo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3" creationId="{7A323F09-0852-CE9C-2AEF-49B6FB92BC63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8" creationId="{29DC5A77-10C9-4ECF-B7EB-8D917F36A9EE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10" creationId="{2FFE28B5-FB16-49A9-B851-3C35FAC0CACB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12" creationId="{01014442-855A-4E0F-8D09-C314661A48B9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14" creationId="{9B1ABF09-86CF-414E-88A5-2B84CC7232A9}"/>
          </ac:spMkLst>
        </pc:spChg>
        <pc:spChg chg="add">
          <ac:chgData name="Morgan Jones (2300429)" userId="S::2300429@student.uwtsd.ac.uk::96c4526f-2de3-4130-9feb-4b4a7f8f4131" providerId="AD" clId="Web-{BAA06253-714F-4AC7-A78A-D728E36DE4D5}" dt="2023-10-24T10:31:12.313" v="46"/>
          <ac:spMkLst>
            <pc:docMk/>
            <pc:sldMk cId="1350295700" sldId="262"/>
            <ac:spMk id="16" creationId="{3FE91770-CDBB-4D24-94E5-AD484F36CE87}"/>
          </ac:spMkLst>
        </pc:spChg>
      </pc:sldChg>
    </pc:docChg>
  </pc:docChgLst>
  <pc:docChgLst>
    <pc:chgData name="Morgan Jones (2300429)" userId="96c4526f-2de3-4130-9feb-4b4a7f8f4131" providerId="ADAL" clId="{D691E6CD-E29C-40DD-ADA5-CDE45494C643}"/>
    <pc:docChg chg="modSld">
      <pc:chgData name="Morgan Jones (2300429)" userId="96c4526f-2de3-4130-9feb-4b4a7f8f4131" providerId="ADAL" clId="{D691E6CD-E29C-40DD-ADA5-CDE45494C643}" dt="2023-11-03T19:20:58.975" v="16"/>
      <pc:docMkLst>
        <pc:docMk/>
      </pc:docMkLst>
      <pc:sldChg chg="addSp delSp modSp mod modTransition modAnim">
        <pc:chgData name="Morgan Jones (2300429)" userId="96c4526f-2de3-4130-9feb-4b4a7f8f4131" providerId="ADAL" clId="{D691E6CD-E29C-40DD-ADA5-CDE45494C643}" dt="2023-11-03T19:20:58.975" v="16"/>
        <pc:sldMkLst>
          <pc:docMk/>
          <pc:sldMk cId="2444522692" sldId="256"/>
        </pc:sldMkLst>
        <pc:picChg chg="add del mod">
          <ac:chgData name="Morgan Jones (2300429)" userId="96c4526f-2de3-4130-9feb-4b4a7f8f4131" providerId="ADAL" clId="{D691E6CD-E29C-40DD-ADA5-CDE45494C643}" dt="2023-11-03T19:15:15.312" v="3"/>
          <ac:picMkLst>
            <pc:docMk/>
            <pc:sldMk cId="2444522692" sldId="256"/>
            <ac:picMk id="6" creationId="{BE3C2CC1-22F1-BD04-113D-2A4DAC929D7B}"/>
          </ac:picMkLst>
        </pc:picChg>
        <pc:picChg chg="add del mod">
          <ac:chgData name="Morgan Jones (2300429)" userId="96c4526f-2de3-4130-9feb-4b4a7f8f4131" providerId="ADAL" clId="{D691E6CD-E29C-40DD-ADA5-CDE45494C643}" dt="2023-11-03T19:15:58.506" v="10"/>
          <ac:picMkLst>
            <pc:docMk/>
            <pc:sldMk cId="2444522692" sldId="256"/>
            <ac:picMk id="8" creationId="{F62EEE06-DBB0-7BE1-2727-63BAC9D5B8A0}"/>
          </ac:picMkLst>
        </pc:picChg>
        <pc:picChg chg="add del mod">
          <ac:chgData name="Morgan Jones (2300429)" userId="96c4526f-2de3-4130-9feb-4b4a7f8f4131" providerId="ADAL" clId="{D691E6CD-E29C-40DD-ADA5-CDE45494C643}" dt="2023-11-03T19:17:13.930" v="13"/>
          <ac:picMkLst>
            <pc:docMk/>
            <pc:sldMk cId="2444522692" sldId="256"/>
            <ac:picMk id="15" creationId="{C975628C-0351-F7BB-7E29-2CEB6AF1729B}"/>
          </ac:picMkLst>
        </pc:picChg>
        <pc:picChg chg="add del mod">
          <ac:chgData name="Morgan Jones (2300429)" userId="96c4526f-2de3-4130-9feb-4b4a7f8f4131" providerId="ADAL" clId="{D691E6CD-E29C-40DD-ADA5-CDE45494C643}" dt="2023-11-03T19:17:21.554" v="15"/>
          <ac:picMkLst>
            <pc:docMk/>
            <pc:sldMk cId="2444522692" sldId="256"/>
            <ac:picMk id="16" creationId="{70C0A4E9-CA30-3FA4-BD2E-9EBDD2C53B92}"/>
          </ac:picMkLst>
        </pc:picChg>
        <pc:picChg chg="del">
          <ac:chgData name="Morgan Jones (2300429)" userId="96c4526f-2de3-4130-9feb-4b4a7f8f4131" providerId="ADAL" clId="{D691E6CD-E29C-40DD-ADA5-CDE45494C643}" dt="2023-11-03T19:13:16.396" v="0"/>
          <ac:picMkLst>
            <pc:docMk/>
            <pc:sldMk cId="2444522692" sldId="256"/>
            <ac:picMk id="20" creationId="{58323126-6C0A-0B32-4862-0288C666E71C}"/>
          </ac:picMkLst>
        </pc:picChg>
        <pc:picChg chg="add del mod ord">
          <ac:chgData name="Morgan Jones (2300429)" userId="96c4526f-2de3-4130-9feb-4b4a7f8f4131" providerId="ADAL" clId="{D691E6CD-E29C-40DD-ADA5-CDE45494C643}" dt="2023-11-03T19:20:58.975" v="16"/>
          <ac:picMkLst>
            <pc:docMk/>
            <pc:sldMk cId="2444522692" sldId="256"/>
            <ac:picMk id="23" creationId="{78E699D6-FBDB-1F8C-7387-B3F4FD854F39}"/>
          </ac:picMkLst>
        </pc:picChg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2444522692" sldId="256"/>
            <ac:picMk id="24" creationId="{FD230F95-0741-50AF-4B46-002FC4FFB8F4}"/>
          </ac:picMkLst>
        </pc:picChg>
      </pc:sldChg>
      <pc:sldChg chg="addSp delSp modSp mod modTransition modAnim">
        <pc:chgData name="Morgan Jones (2300429)" userId="96c4526f-2de3-4130-9feb-4b4a7f8f4131" providerId="ADAL" clId="{D691E6CD-E29C-40DD-ADA5-CDE45494C643}" dt="2023-11-03T19:20:58.975" v="16"/>
        <pc:sldMkLst>
          <pc:docMk/>
          <pc:sldMk cId="4178455714" sldId="257"/>
        </pc:sldMkLst>
        <pc:picChg chg="add del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4178455714" sldId="257"/>
            <ac:picMk id="4" creationId="{4ECC4CE0-E26C-B396-9AF9-F67FB7D27F7C}"/>
          </ac:picMkLst>
        </pc:picChg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4178455714" sldId="257"/>
            <ac:picMk id="5" creationId="{834A626E-3AC4-CFA2-093A-4E7B30ECB132}"/>
          </ac:picMkLst>
        </pc:picChg>
        <pc:picChg chg="del">
          <ac:chgData name="Morgan Jones (2300429)" userId="96c4526f-2de3-4130-9feb-4b4a7f8f4131" providerId="ADAL" clId="{D691E6CD-E29C-40DD-ADA5-CDE45494C643}" dt="2023-11-03T19:13:16.396" v="0"/>
          <ac:picMkLst>
            <pc:docMk/>
            <pc:sldMk cId="4178455714" sldId="257"/>
            <ac:picMk id="6" creationId="{D39CD0FA-594C-AFE1-3B52-E46EAB48FD20}"/>
          </ac:picMkLst>
        </pc:picChg>
      </pc:sldChg>
      <pc:sldChg chg="addSp delSp modSp mod modTransition modAnim">
        <pc:chgData name="Morgan Jones (2300429)" userId="96c4526f-2de3-4130-9feb-4b4a7f8f4131" providerId="ADAL" clId="{D691E6CD-E29C-40DD-ADA5-CDE45494C643}" dt="2023-11-03T19:20:58.975" v="16"/>
        <pc:sldMkLst>
          <pc:docMk/>
          <pc:sldMk cId="4122940166" sldId="258"/>
        </pc:sldMkLst>
        <pc:picChg chg="add del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4122940166" sldId="258"/>
            <ac:picMk id="3" creationId="{FB15E637-0038-AC30-BC6F-6B0342AC78E0}"/>
          </ac:picMkLst>
        </pc:picChg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4122940166" sldId="258"/>
            <ac:picMk id="4" creationId="{A4891E8A-4D75-9F6A-7C0F-3A5C4F09E809}"/>
          </ac:picMkLst>
        </pc:picChg>
        <pc:picChg chg="del">
          <ac:chgData name="Morgan Jones (2300429)" userId="96c4526f-2de3-4130-9feb-4b4a7f8f4131" providerId="ADAL" clId="{D691E6CD-E29C-40DD-ADA5-CDE45494C643}" dt="2023-11-03T19:13:16.396" v="0"/>
          <ac:picMkLst>
            <pc:docMk/>
            <pc:sldMk cId="4122940166" sldId="258"/>
            <ac:picMk id="15" creationId="{67E8C4C2-C468-E0AE-9D61-986E11431EFA}"/>
          </ac:picMkLst>
        </pc:picChg>
      </pc:sldChg>
      <pc:sldChg chg="modTransition">
        <pc:chgData name="Morgan Jones (2300429)" userId="96c4526f-2de3-4130-9feb-4b4a7f8f4131" providerId="ADAL" clId="{D691E6CD-E29C-40DD-ADA5-CDE45494C643}" dt="2023-11-03T19:17:21.554" v="15"/>
        <pc:sldMkLst>
          <pc:docMk/>
          <pc:sldMk cId="3319227727" sldId="260"/>
        </pc:sldMkLst>
      </pc:sldChg>
      <pc:sldChg chg="addSp delSp modSp mod modTransition modAnim">
        <pc:chgData name="Morgan Jones (2300429)" userId="96c4526f-2de3-4130-9feb-4b4a7f8f4131" providerId="ADAL" clId="{D691E6CD-E29C-40DD-ADA5-CDE45494C643}" dt="2023-11-03T19:20:58.975" v="16"/>
        <pc:sldMkLst>
          <pc:docMk/>
          <pc:sldMk cId="2326611586" sldId="261"/>
        </pc:sldMkLst>
        <pc:picChg chg="add del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2326611586" sldId="261"/>
            <ac:picMk id="3" creationId="{88AB568C-03BD-79B8-C448-E5F96BA7987C}"/>
          </ac:picMkLst>
        </pc:picChg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2326611586" sldId="261"/>
            <ac:picMk id="4" creationId="{46FFEF4D-313B-B8EF-BF73-5D90DCC2EC19}"/>
          </ac:picMkLst>
        </pc:picChg>
        <pc:picChg chg="del">
          <ac:chgData name="Morgan Jones (2300429)" userId="96c4526f-2de3-4130-9feb-4b4a7f8f4131" providerId="ADAL" clId="{D691E6CD-E29C-40DD-ADA5-CDE45494C643}" dt="2023-11-03T19:13:16.396" v="0"/>
          <ac:picMkLst>
            <pc:docMk/>
            <pc:sldMk cId="2326611586" sldId="261"/>
            <ac:picMk id="5" creationId="{41C72FAC-EB2A-926C-EDA4-754A87EB294A}"/>
          </ac:picMkLst>
        </pc:picChg>
      </pc:sldChg>
      <pc:sldChg chg="addSp delSp modSp mod modTransition modAnim">
        <pc:chgData name="Morgan Jones (2300429)" userId="96c4526f-2de3-4130-9feb-4b4a7f8f4131" providerId="ADAL" clId="{D691E6CD-E29C-40DD-ADA5-CDE45494C643}" dt="2023-11-03T19:20:58.975" v="16"/>
        <pc:sldMkLst>
          <pc:docMk/>
          <pc:sldMk cId="1350295700" sldId="262"/>
        </pc:sldMkLst>
        <pc:picChg chg="add del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1350295700" sldId="262"/>
            <ac:picMk id="5" creationId="{B7D78D4D-1618-058B-4B4E-9903A04BA1B2}"/>
          </ac:picMkLst>
        </pc:picChg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1350295700" sldId="262"/>
            <ac:picMk id="6" creationId="{1CE7EB3E-F622-D194-C97E-5A5ED7A2D5F4}"/>
          </ac:picMkLst>
        </pc:picChg>
        <pc:picChg chg="del">
          <ac:chgData name="Morgan Jones (2300429)" userId="96c4526f-2de3-4130-9feb-4b4a7f8f4131" providerId="ADAL" clId="{D691E6CD-E29C-40DD-ADA5-CDE45494C643}" dt="2023-11-03T19:13:16.396" v="0"/>
          <ac:picMkLst>
            <pc:docMk/>
            <pc:sldMk cId="1350295700" sldId="262"/>
            <ac:picMk id="27" creationId="{586C450F-ADD1-6410-8823-17737CE6A6BB}"/>
          </ac:picMkLst>
        </pc:picChg>
      </pc:sldChg>
      <pc:sldChg chg="modTransition">
        <pc:chgData name="Morgan Jones (2300429)" userId="96c4526f-2de3-4130-9feb-4b4a7f8f4131" providerId="ADAL" clId="{D691E6CD-E29C-40DD-ADA5-CDE45494C643}" dt="2023-11-03T19:17:21.554" v="15"/>
        <pc:sldMkLst>
          <pc:docMk/>
          <pc:sldMk cId="1403418656" sldId="263"/>
        </pc:sldMkLst>
      </pc:sldChg>
      <pc:sldChg chg="addSp modSp modTransition">
        <pc:chgData name="Morgan Jones (2300429)" userId="96c4526f-2de3-4130-9feb-4b4a7f8f4131" providerId="ADAL" clId="{D691E6CD-E29C-40DD-ADA5-CDE45494C643}" dt="2023-11-03T19:20:58.975" v="16"/>
        <pc:sldMkLst>
          <pc:docMk/>
          <pc:sldMk cId="3924057904" sldId="265"/>
        </pc:sldMkLst>
        <pc:picChg chg="add mod">
          <ac:chgData name="Morgan Jones (2300429)" userId="96c4526f-2de3-4130-9feb-4b4a7f8f4131" providerId="ADAL" clId="{D691E6CD-E29C-40DD-ADA5-CDE45494C643}" dt="2023-11-03T19:20:58.975" v="16"/>
          <ac:picMkLst>
            <pc:docMk/>
            <pc:sldMk cId="3924057904" sldId="265"/>
            <ac:picMk id="5" creationId="{6252EAAB-080A-FAA2-DC3A-7D6D9456F0C8}"/>
          </ac:picMkLst>
        </pc:picChg>
      </pc:sldChg>
    </pc:docChg>
  </pc:docChgLst>
  <pc:docChgLst>
    <pc:chgData name="Morgan Jones (2300429)" userId="S::2300429@student.uwtsd.ac.uk::96c4526f-2de3-4130-9feb-4b4a7f8f4131" providerId="AD" clId="Web-{5C6BE0FA-DC4E-4D73-88C3-E65CFFFC3B3A}"/>
    <pc:docChg chg="modSld sldOrd">
      <pc:chgData name="Morgan Jones (2300429)" userId="S::2300429@student.uwtsd.ac.uk::96c4526f-2de3-4130-9feb-4b4a7f8f4131" providerId="AD" clId="Web-{5C6BE0FA-DC4E-4D73-88C3-E65CFFFC3B3A}" dt="2023-10-30T00:12:39.928" v="437" actId="20577"/>
      <pc:docMkLst>
        <pc:docMk/>
      </pc:docMkLst>
      <pc:sldChg chg="modSp ord">
        <pc:chgData name="Morgan Jones (2300429)" userId="S::2300429@student.uwtsd.ac.uk::96c4526f-2de3-4130-9feb-4b4a7f8f4131" providerId="AD" clId="Web-{5C6BE0FA-DC4E-4D73-88C3-E65CFFFC3B3A}" dt="2023-10-29T23:36:44.831" v="362"/>
        <pc:sldMkLst>
          <pc:docMk/>
          <pc:sldMk cId="2444522692" sldId="256"/>
        </pc:sldMkLst>
        <pc:spChg chg="mod">
          <ac:chgData name="Morgan Jones (2300429)" userId="S::2300429@student.uwtsd.ac.uk::96c4526f-2de3-4130-9feb-4b4a7f8f4131" providerId="AD" clId="Web-{5C6BE0FA-DC4E-4D73-88C3-E65CFFFC3B3A}" dt="2023-10-29T22:33:58.142" v="2" actId="20577"/>
          <ac:spMkLst>
            <pc:docMk/>
            <pc:sldMk cId="2444522692" sldId="256"/>
            <ac:spMk id="3" creationId="{2D1FB06C-772E-5157-6596-A9F16A8D951A}"/>
          </ac:spMkLst>
        </pc:spChg>
      </pc:sldChg>
      <pc:sldChg chg="modSp ord">
        <pc:chgData name="Morgan Jones (2300429)" userId="S::2300429@student.uwtsd.ac.uk::96c4526f-2de3-4130-9feb-4b4a7f8f4131" providerId="AD" clId="Web-{5C6BE0FA-DC4E-4D73-88C3-E65CFFFC3B3A}" dt="2023-10-29T23:41:41.025" v="368" actId="20577"/>
        <pc:sldMkLst>
          <pc:docMk/>
          <pc:sldMk cId="4178455714" sldId="257"/>
        </pc:sldMkLst>
        <pc:spChg chg="mod">
          <ac:chgData name="Morgan Jones (2300429)" userId="S::2300429@student.uwtsd.ac.uk::96c4526f-2de3-4130-9feb-4b4a7f8f4131" providerId="AD" clId="Web-{5C6BE0FA-DC4E-4D73-88C3-E65CFFFC3B3A}" dt="2023-10-29T23:41:41.025" v="368" actId="20577"/>
          <ac:spMkLst>
            <pc:docMk/>
            <pc:sldMk cId="4178455714" sldId="257"/>
            <ac:spMk id="3" creationId="{E2E767D8-7772-7AED-B5F3-318FE4F6D9D1}"/>
          </ac:spMkLst>
        </pc:spChg>
      </pc:sldChg>
      <pc:sldChg chg="modSp ord">
        <pc:chgData name="Morgan Jones (2300429)" userId="S::2300429@student.uwtsd.ac.uk::96c4526f-2de3-4130-9feb-4b4a7f8f4131" providerId="AD" clId="Web-{5C6BE0FA-DC4E-4D73-88C3-E65CFFFC3B3A}" dt="2023-10-29T23:37:41.238" v="363"/>
        <pc:sldMkLst>
          <pc:docMk/>
          <pc:sldMk cId="4122940166" sldId="258"/>
        </pc:sldMkLst>
        <pc:graphicFrameChg chg="modGraphic">
          <ac:chgData name="Morgan Jones (2300429)" userId="S::2300429@student.uwtsd.ac.uk::96c4526f-2de3-4130-9feb-4b4a7f8f4131" providerId="AD" clId="Web-{5C6BE0FA-DC4E-4D73-88C3-E65CFFFC3B3A}" dt="2023-10-29T23:28:49.032" v="304" actId="20577"/>
          <ac:graphicFrameMkLst>
            <pc:docMk/>
            <pc:sldMk cId="4122940166" sldId="258"/>
            <ac:graphicFrameMk id="5" creationId="{42554146-EBB9-09D2-E0C2-D36CE1F65675}"/>
          </ac:graphicFrameMkLst>
        </pc:graphicFrameChg>
      </pc:sldChg>
      <pc:sldChg chg="modSp">
        <pc:chgData name="Morgan Jones (2300429)" userId="S::2300429@student.uwtsd.ac.uk::96c4526f-2de3-4130-9feb-4b4a7f8f4131" providerId="AD" clId="Web-{5C6BE0FA-DC4E-4D73-88C3-E65CFFFC3B3A}" dt="2023-10-30T00:12:39.928" v="437" actId="20577"/>
        <pc:sldMkLst>
          <pc:docMk/>
          <pc:sldMk cId="3319227727" sldId="260"/>
        </pc:sldMkLst>
        <pc:spChg chg="mod">
          <ac:chgData name="Morgan Jones (2300429)" userId="S::2300429@student.uwtsd.ac.uk::96c4526f-2de3-4130-9feb-4b4a7f8f4131" providerId="AD" clId="Web-{5C6BE0FA-DC4E-4D73-88C3-E65CFFFC3B3A}" dt="2023-10-30T00:12:39.928" v="437" actId="20577"/>
          <ac:spMkLst>
            <pc:docMk/>
            <pc:sldMk cId="3319227727" sldId="260"/>
            <ac:spMk id="3" creationId="{B47500F4-2BED-9DC7-C1FA-C720DE333E8B}"/>
          </ac:spMkLst>
        </pc:spChg>
      </pc:sldChg>
      <pc:sldChg chg="addSp delSp modSp">
        <pc:chgData name="Morgan Jones (2300429)" userId="S::2300429@student.uwtsd.ac.uk::96c4526f-2de3-4130-9feb-4b4a7f8f4131" providerId="AD" clId="Web-{5C6BE0FA-DC4E-4D73-88C3-E65CFFFC3B3A}" dt="2023-10-29T23:18:58.684" v="240" actId="20577"/>
        <pc:sldMkLst>
          <pc:docMk/>
          <pc:sldMk cId="2326611586" sldId="261"/>
        </pc:sldMkLst>
        <pc:spChg chg="del mod">
          <ac:chgData name="Morgan Jones (2300429)" userId="S::2300429@student.uwtsd.ac.uk::96c4526f-2de3-4130-9feb-4b4a7f8f4131" providerId="AD" clId="Web-{5C6BE0FA-DC4E-4D73-88C3-E65CFFFC3B3A}" dt="2023-10-29T23:07:17.134" v="46"/>
          <ac:spMkLst>
            <pc:docMk/>
            <pc:sldMk cId="2326611586" sldId="261"/>
            <ac:spMk id="3" creationId="{D9A18019-720E-6B98-BE95-D729F7C7BFFE}"/>
          </ac:spMkLst>
        </pc:spChg>
        <pc:spChg chg="add del mod">
          <ac:chgData name="Morgan Jones (2300429)" userId="S::2300429@student.uwtsd.ac.uk::96c4526f-2de3-4130-9feb-4b4a7f8f4131" providerId="AD" clId="Web-{5C6BE0FA-DC4E-4D73-88C3-E65CFFFC3B3A}" dt="2023-10-29T23:07:37.150" v="51"/>
          <ac:spMkLst>
            <pc:docMk/>
            <pc:sldMk cId="2326611586" sldId="261"/>
            <ac:spMk id="6" creationId="{B158DB33-79AD-0FD4-12FD-0AEDB6EC0AE1}"/>
          </ac:spMkLst>
        </pc:spChg>
        <pc:spChg chg="add del mod">
          <ac:chgData name="Morgan Jones (2300429)" userId="S::2300429@student.uwtsd.ac.uk::96c4526f-2de3-4130-9feb-4b4a7f8f4131" providerId="AD" clId="Web-{5C6BE0FA-DC4E-4D73-88C3-E65CFFFC3B3A}" dt="2023-10-29T23:18:58.684" v="240" actId="20577"/>
          <ac:spMkLst>
            <pc:docMk/>
            <pc:sldMk cId="2326611586" sldId="261"/>
            <ac:spMk id="11" creationId="{E16D36F1-B444-1B21-5F28-E29525EF62B8}"/>
          </ac:spMkLst>
        </pc:spChg>
        <pc:spChg chg="add del mod">
          <ac:chgData name="Morgan Jones (2300429)" userId="S::2300429@student.uwtsd.ac.uk::96c4526f-2de3-4130-9feb-4b4a7f8f4131" providerId="AD" clId="Web-{5C6BE0FA-DC4E-4D73-88C3-E65CFFFC3B3A}" dt="2023-10-29T23:11:53.455" v="97"/>
          <ac:spMkLst>
            <pc:docMk/>
            <pc:sldMk cId="2326611586" sldId="261"/>
            <ac:spMk id="15" creationId="{25525C2E-4421-2585-321F-8F517E7ABC3B}"/>
          </ac:spMkLst>
        </pc:spChg>
        <pc:picChg chg="add del mod ord modCrop">
          <ac:chgData name="Morgan Jones (2300429)" userId="S::2300429@student.uwtsd.ac.uk::96c4526f-2de3-4130-9feb-4b4a7f8f4131" providerId="AD" clId="Web-{5C6BE0FA-DC4E-4D73-88C3-E65CFFFC3B3A}" dt="2023-10-29T23:07:28.666" v="49"/>
          <ac:picMkLst>
            <pc:docMk/>
            <pc:sldMk cId="2326611586" sldId="261"/>
            <ac:picMk id="4" creationId="{4574AE61-003D-7A8C-1B91-24E3045FFD72}"/>
          </ac:picMkLst>
        </pc:picChg>
        <pc:picChg chg="add del mod ord modCrop">
          <ac:chgData name="Morgan Jones (2300429)" userId="S::2300429@student.uwtsd.ac.uk::96c4526f-2de3-4130-9feb-4b4a7f8f4131" providerId="AD" clId="Web-{5C6BE0FA-DC4E-4D73-88C3-E65CFFFC3B3A}" dt="2023-10-29T23:08:08.417" v="57"/>
          <ac:picMkLst>
            <pc:docMk/>
            <pc:sldMk cId="2326611586" sldId="261"/>
            <ac:picMk id="7" creationId="{537A1431-B40D-FFA5-49B4-E49428B78AE2}"/>
          </ac:picMkLst>
        </pc:picChg>
        <pc:picChg chg="add del mod ord modCrop">
          <ac:chgData name="Morgan Jones (2300429)" userId="S::2300429@student.uwtsd.ac.uk::96c4526f-2de3-4130-9feb-4b4a7f8f4131" providerId="AD" clId="Web-{5C6BE0FA-DC4E-4D73-88C3-E65CFFFC3B3A}" dt="2023-10-29T23:12:14.737" v="113"/>
          <ac:picMkLst>
            <pc:docMk/>
            <pc:sldMk cId="2326611586" sldId="261"/>
            <ac:picMk id="13" creationId="{04E5EBEA-518B-02DC-12F9-6C0E3036F4F9}"/>
          </ac:picMkLst>
        </pc:picChg>
      </pc:sldChg>
      <pc:sldChg chg="ord">
        <pc:chgData name="Morgan Jones (2300429)" userId="S::2300429@student.uwtsd.ac.uk::96c4526f-2de3-4130-9feb-4b4a7f8f4131" providerId="AD" clId="Web-{5C6BE0FA-DC4E-4D73-88C3-E65CFFFC3B3A}" dt="2023-10-29T23:29:53.347" v="323"/>
        <pc:sldMkLst>
          <pc:docMk/>
          <pc:sldMk cId="1350295700" sldId="262"/>
        </pc:sldMkLst>
      </pc:sldChg>
    </pc:docChg>
  </pc:docChgLst>
  <pc:docChgLst>
    <pc:chgData name="Morgan Jones (2300429)" userId="96c4526f-2de3-4130-9feb-4b4a7f8f4131" providerId="ADAL" clId="{B2153A99-3EC9-4ECD-9543-31C5384169C0}"/>
    <pc:docChg chg="modSld">
      <pc:chgData name="Morgan Jones (2300429)" userId="96c4526f-2de3-4130-9feb-4b4a7f8f4131" providerId="ADAL" clId="{B2153A99-3EC9-4ECD-9543-31C5384169C0}" dt="2023-11-03T19:00:27.430" v="27"/>
      <pc:docMkLst>
        <pc:docMk/>
      </pc:docMkLst>
      <pc:sldChg chg="addSp delSp modSp mod modTransition modAnim">
        <pc:chgData name="Morgan Jones (2300429)" userId="96c4526f-2de3-4130-9feb-4b4a7f8f4131" providerId="ADAL" clId="{B2153A99-3EC9-4ECD-9543-31C5384169C0}" dt="2023-11-03T18:52:48.633" v="3"/>
        <pc:sldMkLst>
          <pc:docMk/>
          <pc:sldMk cId="2444522692" sldId="256"/>
        </pc:sldMkLst>
        <pc:picChg chg="add del mod">
          <ac:chgData name="Morgan Jones (2300429)" userId="96c4526f-2de3-4130-9feb-4b4a7f8f4131" providerId="ADAL" clId="{B2153A99-3EC9-4ECD-9543-31C5384169C0}" dt="2023-11-03T18:51:26.108" v="2"/>
          <ac:picMkLst>
            <pc:docMk/>
            <pc:sldMk cId="2444522692" sldId="256"/>
            <ac:picMk id="12" creationId="{F1EA0709-E651-8D9F-3C98-2846FC89DBFE}"/>
          </ac:picMkLst>
        </pc:picChg>
        <pc:picChg chg="add del mod ord">
          <ac:chgData name="Morgan Jones (2300429)" userId="96c4526f-2de3-4130-9feb-4b4a7f8f4131" providerId="ADAL" clId="{B2153A99-3EC9-4ECD-9543-31C5384169C0}" dt="2023-11-03T18:52:48.633" v="3"/>
          <ac:picMkLst>
            <pc:docMk/>
            <pc:sldMk cId="2444522692" sldId="256"/>
            <ac:picMk id="19" creationId="{75F3CBAF-7B30-4BBA-174C-13EC120DF167}"/>
          </ac:picMkLst>
        </pc:picChg>
        <pc:picChg chg="add mod">
          <ac:chgData name="Morgan Jones (2300429)" userId="96c4526f-2de3-4130-9feb-4b4a7f8f4131" providerId="ADAL" clId="{B2153A99-3EC9-4ECD-9543-31C5384169C0}" dt="2023-11-03T18:52:48.633" v="3"/>
          <ac:picMkLst>
            <pc:docMk/>
            <pc:sldMk cId="2444522692" sldId="256"/>
            <ac:picMk id="20" creationId="{58323126-6C0A-0B32-4862-0288C666E71C}"/>
          </ac:picMkLst>
        </pc:picChg>
      </pc:sldChg>
      <pc:sldChg chg="addSp modSp modTransition">
        <pc:chgData name="Morgan Jones (2300429)" userId="96c4526f-2de3-4130-9feb-4b4a7f8f4131" providerId="ADAL" clId="{B2153A99-3EC9-4ECD-9543-31C5384169C0}" dt="2023-11-03T18:52:48.633" v="3"/>
        <pc:sldMkLst>
          <pc:docMk/>
          <pc:sldMk cId="4178455714" sldId="257"/>
        </pc:sldMkLst>
        <pc:picChg chg="add mod">
          <ac:chgData name="Morgan Jones (2300429)" userId="96c4526f-2de3-4130-9feb-4b4a7f8f4131" providerId="ADAL" clId="{B2153A99-3EC9-4ECD-9543-31C5384169C0}" dt="2023-11-03T18:52:48.633" v="3"/>
          <ac:picMkLst>
            <pc:docMk/>
            <pc:sldMk cId="4178455714" sldId="257"/>
            <ac:picMk id="6" creationId="{D39CD0FA-594C-AFE1-3B52-E46EAB48FD20}"/>
          </ac:picMkLst>
        </pc:picChg>
      </pc:sldChg>
      <pc:sldChg chg="addSp delSp modSp mod modTransition modAnim">
        <pc:chgData name="Morgan Jones (2300429)" userId="96c4526f-2de3-4130-9feb-4b4a7f8f4131" providerId="ADAL" clId="{B2153A99-3EC9-4ECD-9543-31C5384169C0}" dt="2023-11-03T18:55:51.310" v="10"/>
        <pc:sldMkLst>
          <pc:docMk/>
          <pc:sldMk cId="4122940166" sldId="258"/>
        </pc:sldMkLst>
        <pc:picChg chg="add del mod">
          <ac:chgData name="Morgan Jones (2300429)" userId="96c4526f-2de3-4130-9feb-4b4a7f8f4131" providerId="ADAL" clId="{B2153A99-3EC9-4ECD-9543-31C5384169C0}" dt="2023-11-03T18:53:26.763" v="6"/>
          <ac:picMkLst>
            <pc:docMk/>
            <pc:sldMk cId="4122940166" sldId="258"/>
            <ac:picMk id="6" creationId="{6E9DEA89-61D3-02A1-246C-C9B9C3752273}"/>
          </ac:picMkLst>
        </pc:picChg>
        <pc:picChg chg="add del mod ord">
          <ac:chgData name="Morgan Jones (2300429)" userId="96c4526f-2de3-4130-9feb-4b4a7f8f4131" providerId="ADAL" clId="{B2153A99-3EC9-4ECD-9543-31C5384169C0}" dt="2023-11-03T18:54:39.377" v="7"/>
          <ac:picMkLst>
            <pc:docMk/>
            <pc:sldMk cId="4122940166" sldId="258"/>
            <ac:picMk id="10" creationId="{99AB1E23-A771-E9AB-95CA-CBE13CFD5677}"/>
          </ac:picMkLst>
        </pc:picChg>
        <pc:picChg chg="add del mod">
          <ac:chgData name="Morgan Jones (2300429)" userId="96c4526f-2de3-4130-9feb-4b4a7f8f4131" providerId="ADAL" clId="{B2153A99-3EC9-4ECD-9543-31C5384169C0}" dt="2023-11-03T18:54:50.903" v="9"/>
          <ac:picMkLst>
            <pc:docMk/>
            <pc:sldMk cId="4122940166" sldId="258"/>
            <ac:picMk id="11" creationId="{8571C370-C71A-587F-D059-8FA97C68446B}"/>
          </ac:picMkLst>
        </pc:picChg>
        <pc:picChg chg="add del mod ord">
          <ac:chgData name="Morgan Jones (2300429)" userId="96c4526f-2de3-4130-9feb-4b4a7f8f4131" providerId="ADAL" clId="{B2153A99-3EC9-4ECD-9543-31C5384169C0}" dt="2023-11-03T18:55:51.310" v="10"/>
          <ac:picMkLst>
            <pc:docMk/>
            <pc:sldMk cId="4122940166" sldId="258"/>
            <ac:picMk id="14" creationId="{63FD1736-75A8-C271-A197-C4A3B5FF2B91}"/>
          </ac:picMkLst>
        </pc:picChg>
        <pc:picChg chg="add mod">
          <ac:chgData name="Morgan Jones (2300429)" userId="96c4526f-2de3-4130-9feb-4b4a7f8f4131" providerId="ADAL" clId="{B2153A99-3EC9-4ECD-9543-31C5384169C0}" dt="2023-11-03T18:55:51.310" v="10"/>
          <ac:picMkLst>
            <pc:docMk/>
            <pc:sldMk cId="4122940166" sldId="258"/>
            <ac:picMk id="15" creationId="{67E8C4C2-C468-E0AE-9D61-986E11431EFA}"/>
          </ac:picMkLst>
        </pc:picChg>
      </pc:sldChg>
      <pc:sldChg chg="modTransition">
        <pc:chgData name="Morgan Jones (2300429)" userId="96c4526f-2de3-4130-9feb-4b4a7f8f4131" providerId="ADAL" clId="{B2153A99-3EC9-4ECD-9543-31C5384169C0}" dt="2023-11-03T18:51:26.108" v="2"/>
        <pc:sldMkLst>
          <pc:docMk/>
          <pc:sldMk cId="3319227727" sldId="260"/>
        </pc:sldMkLst>
      </pc:sldChg>
      <pc:sldChg chg="addSp modSp modTransition">
        <pc:chgData name="Morgan Jones (2300429)" userId="96c4526f-2de3-4130-9feb-4b4a7f8f4131" providerId="ADAL" clId="{B2153A99-3EC9-4ECD-9543-31C5384169C0}" dt="2023-11-03T18:57:02.950" v="11"/>
        <pc:sldMkLst>
          <pc:docMk/>
          <pc:sldMk cId="2326611586" sldId="261"/>
        </pc:sldMkLst>
        <pc:picChg chg="add mod">
          <ac:chgData name="Morgan Jones (2300429)" userId="96c4526f-2de3-4130-9feb-4b4a7f8f4131" providerId="ADAL" clId="{B2153A99-3EC9-4ECD-9543-31C5384169C0}" dt="2023-11-03T18:57:02.950" v="11"/>
          <ac:picMkLst>
            <pc:docMk/>
            <pc:sldMk cId="2326611586" sldId="261"/>
            <ac:picMk id="5" creationId="{41C72FAC-EB2A-926C-EDA4-754A87EB294A}"/>
          </ac:picMkLst>
        </pc:picChg>
      </pc:sldChg>
      <pc:sldChg chg="addSp delSp modSp mod modTransition modAnim">
        <pc:chgData name="Morgan Jones (2300429)" userId="96c4526f-2de3-4130-9feb-4b4a7f8f4131" providerId="ADAL" clId="{B2153A99-3EC9-4ECD-9543-31C5384169C0}" dt="2023-11-03T19:00:27.430" v="27"/>
        <pc:sldMkLst>
          <pc:docMk/>
          <pc:sldMk cId="1350295700" sldId="262"/>
        </pc:sldMkLst>
        <pc:picChg chg="add del mod">
          <ac:chgData name="Morgan Jones (2300429)" userId="96c4526f-2de3-4130-9feb-4b4a7f8f4131" providerId="ADAL" clId="{B2153A99-3EC9-4ECD-9543-31C5384169C0}" dt="2023-11-03T18:57:50.967" v="14"/>
          <ac:picMkLst>
            <pc:docMk/>
            <pc:sldMk cId="1350295700" sldId="262"/>
            <ac:picMk id="7" creationId="{E944C6A8-C210-C991-0E66-0AA4E8BBC229}"/>
          </ac:picMkLst>
        </pc:picChg>
        <pc:picChg chg="add del mod ord">
          <ac:chgData name="Morgan Jones (2300429)" userId="96c4526f-2de3-4130-9feb-4b4a7f8f4131" providerId="ADAL" clId="{B2153A99-3EC9-4ECD-9543-31C5384169C0}" dt="2023-11-03T18:58:03.680" v="15"/>
          <ac:picMkLst>
            <pc:docMk/>
            <pc:sldMk cId="1350295700" sldId="262"/>
            <ac:picMk id="10" creationId="{B5538AA2-CACC-EF83-E9F5-EE89D9D397A4}"/>
          </ac:picMkLst>
        </pc:picChg>
        <pc:picChg chg="add del mod">
          <ac:chgData name="Morgan Jones (2300429)" userId="96c4526f-2de3-4130-9feb-4b4a7f8f4131" providerId="ADAL" clId="{B2153A99-3EC9-4ECD-9543-31C5384169C0}" dt="2023-11-03T18:58:05.790" v="17"/>
          <ac:picMkLst>
            <pc:docMk/>
            <pc:sldMk cId="1350295700" sldId="262"/>
            <ac:picMk id="11" creationId="{3C164B53-1D56-4B28-A9C3-38DAE569ED45}"/>
          </ac:picMkLst>
        </pc:picChg>
        <pc:picChg chg="add del mod ord">
          <ac:chgData name="Morgan Jones (2300429)" userId="96c4526f-2de3-4130-9feb-4b4a7f8f4131" providerId="ADAL" clId="{B2153A99-3EC9-4ECD-9543-31C5384169C0}" dt="2023-11-03T18:58:26.101" v="18"/>
          <ac:picMkLst>
            <pc:docMk/>
            <pc:sldMk cId="1350295700" sldId="262"/>
            <ac:picMk id="14" creationId="{E3315874-37CD-4713-3C91-CF1CDC3C8608}"/>
          </ac:picMkLst>
        </pc:picChg>
        <pc:picChg chg="add del mod">
          <ac:chgData name="Morgan Jones (2300429)" userId="96c4526f-2de3-4130-9feb-4b4a7f8f4131" providerId="ADAL" clId="{B2153A99-3EC9-4ECD-9543-31C5384169C0}" dt="2023-11-03T18:58:38.313" v="20"/>
          <ac:picMkLst>
            <pc:docMk/>
            <pc:sldMk cId="1350295700" sldId="262"/>
            <ac:picMk id="15" creationId="{362F1CED-38C4-EE38-D351-D839DE77ABB5}"/>
          </ac:picMkLst>
        </pc:picChg>
        <pc:picChg chg="add del mod ord">
          <ac:chgData name="Morgan Jones (2300429)" userId="96c4526f-2de3-4130-9feb-4b4a7f8f4131" providerId="ADAL" clId="{B2153A99-3EC9-4ECD-9543-31C5384169C0}" dt="2023-11-03T18:59:06.208" v="21"/>
          <ac:picMkLst>
            <pc:docMk/>
            <pc:sldMk cId="1350295700" sldId="262"/>
            <ac:picMk id="18" creationId="{F30C969E-59D8-2990-91DB-59F406FA8E01}"/>
          </ac:picMkLst>
        </pc:picChg>
        <pc:picChg chg="add del mod">
          <ac:chgData name="Morgan Jones (2300429)" userId="96c4526f-2de3-4130-9feb-4b4a7f8f4131" providerId="ADAL" clId="{B2153A99-3EC9-4ECD-9543-31C5384169C0}" dt="2023-11-03T18:59:13.204" v="23"/>
          <ac:picMkLst>
            <pc:docMk/>
            <pc:sldMk cId="1350295700" sldId="262"/>
            <ac:picMk id="19" creationId="{1A85FBF0-E002-3A68-27BD-EC9F69D11E9B}"/>
          </ac:picMkLst>
        </pc:picChg>
        <pc:picChg chg="add del mod ord">
          <ac:chgData name="Morgan Jones (2300429)" userId="96c4526f-2de3-4130-9feb-4b4a7f8f4131" providerId="ADAL" clId="{B2153A99-3EC9-4ECD-9543-31C5384169C0}" dt="2023-11-03T18:59:43.375" v="24"/>
          <ac:picMkLst>
            <pc:docMk/>
            <pc:sldMk cId="1350295700" sldId="262"/>
            <ac:picMk id="22" creationId="{74C88E75-78B1-4093-E8F6-F86B99F9A7BC}"/>
          </ac:picMkLst>
        </pc:picChg>
        <pc:picChg chg="add del mod">
          <ac:chgData name="Morgan Jones (2300429)" userId="96c4526f-2de3-4130-9feb-4b4a7f8f4131" providerId="ADAL" clId="{B2153A99-3EC9-4ECD-9543-31C5384169C0}" dt="2023-11-03T18:59:47.174" v="26"/>
          <ac:picMkLst>
            <pc:docMk/>
            <pc:sldMk cId="1350295700" sldId="262"/>
            <ac:picMk id="23" creationId="{11FF4190-98EE-C640-08BD-9EA3E1F48FD2}"/>
          </ac:picMkLst>
        </pc:picChg>
        <pc:picChg chg="add del mod ord">
          <ac:chgData name="Morgan Jones (2300429)" userId="96c4526f-2de3-4130-9feb-4b4a7f8f4131" providerId="ADAL" clId="{B2153A99-3EC9-4ECD-9543-31C5384169C0}" dt="2023-11-03T19:00:27.430" v="27"/>
          <ac:picMkLst>
            <pc:docMk/>
            <pc:sldMk cId="1350295700" sldId="262"/>
            <ac:picMk id="26" creationId="{0EC7A200-F031-1B36-FEB5-8742C2B44229}"/>
          </ac:picMkLst>
        </pc:picChg>
        <pc:picChg chg="add mod">
          <ac:chgData name="Morgan Jones (2300429)" userId="96c4526f-2de3-4130-9feb-4b4a7f8f4131" providerId="ADAL" clId="{B2153A99-3EC9-4ECD-9543-31C5384169C0}" dt="2023-11-03T19:00:27.430" v="27"/>
          <ac:picMkLst>
            <pc:docMk/>
            <pc:sldMk cId="1350295700" sldId="262"/>
            <ac:picMk id="27" creationId="{586C450F-ADD1-6410-8823-17737CE6A6BB}"/>
          </ac:picMkLst>
        </pc:picChg>
      </pc:sldChg>
      <pc:sldChg chg="modTransition">
        <pc:chgData name="Morgan Jones (2300429)" userId="96c4526f-2de3-4130-9feb-4b4a7f8f4131" providerId="ADAL" clId="{B2153A99-3EC9-4ECD-9543-31C5384169C0}" dt="2023-11-03T18:51:26.108" v="2"/>
        <pc:sldMkLst>
          <pc:docMk/>
          <pc:sldMk cId="1403418656" sldId="263"/>
        </pc:sldMkLst>
      </pc:sldChg>
      <pc:sldChg chg="modTransition">
        <pc:chgData name="Morgan Jones (2300429)" userId="96c4526f-2de3-4130-9feb-4b4a7f8f4131" providerId="ADAL" clId="{B2153A99-3EC9-4ECD-9543-31C5384169C0}" dt="2023-11-03T18:51:26.108" v="2"/>
        <pc:sldMkLst>
          <pc:docMk/>
          <pc:sldMk cId="3924057904" sldId="265"/>
        </pc:sldMkLst>
      </pc:sldChg>
    </pc:docChg>
  </pc:docChgLst>
  <pc:docChgLst>
    <pc:chgData name="Morgan Jones (2300429)" userId="S::2300429@student.uwtsd.ac.uk::96c4526f-2de3-4130-9feb-4b4a7f8f4131" providerId="AD" clId="Web-{87FB3725-2F25-4A71-A27E-55FB63BEFA23}"/>
    <pc:docChg chg="addSld modSld sldOrd">
      <pc:chgData name="Morgan Jones (2300429)" userId="S::2300429@student.uwtsd.ac.uk::96c4526f-2de3-4130-9feb-4b4a7f8f4131" providerId="AD" clId="Web-{87FB3725-2F25-4A71-A27E-55FB63BEFA23}" dt="2023-10-24T10:06:22.594" v="8"/>
      <pc:docMkLst>
        <pc:docMk/>
      </pc:docMkLst>
      <pc:sldChg chg="ord">
        <pc:chgData name="Morgan Jones (2300429)" userId="S::2300429@student.uwtsd.ac.uk::96c4526f-2de3-4130-9feb-4b4a7f8f4131" providerId="AD" clId="Web-{87FB3725-2F25-4A71-A27E-55FB63BEFA23}" dt="2023-10-24T10:06:22.594" v="8"/>
        <pc:sldMkLst>
          <pc:docMk/>
          <pc:sldMk cId="4178455714" sldId="257"/>
        </pc:sldMkLst>
      </pc:sldChg>
      <pc:sldChg chg="modSp ord">
        <pc:chgData name="Morgan Jones (2300429)" userId="S::2300429@student.uwtsd.ac.uk::96c4526f-2de3-4130-9feb-4b4a7f8f4131" providerId="AD" clId="Web-{87FB3725-2F25-4A71-A27E-55FB63BEFA23}" dt="2023-10-24T10:06:01.547" v="3" actId="20577"/>
        <pc:sldMkLst>
          <pc:docMk/>
          <pc:sldMk cId="4122940166" sldId="258"/>
        </pc:sldMkLst>
        <pc:spChg chg="mod">
          <ac:chgData name="Morgan Jones (2300429)" userId="S::2300429@student.uwtsd.ac.uk::96c4526f-2de3-4130-9feb-4b4a7f8f4131" providerId="AD" clId="Web-{87FB3725-2F25-4A71-A27E-55FB63BEFA23}" dt="2023-10-24T10:06:01.547" v="3" actId="20577"/>
          <ac:spMkLst>
            <pc:docMk/>
            <pc:sldMk cId="4122940166" sldId="258"/>
            <ac:spMk id="2" creationId="{40543994-4103-D1D5-7381-887D4C6EACAD}"/>
          </ac:spMkLst>
        </pc:spChg>
      </pc:sldChg>
      <pc:sldChg chg="modSp new">
        <pc:chgData name="Morgan Jones (2300429)" userId="S::2300429@student.uwtsd.ac.uk::96c4526f-2de3-4130-9feb-4b4a7f8f4131" providerId="AD" clId="Web-{87FB3725-2F25-4A71-A27E-55FB63BEFA23}" dt="2023-10-24T10:06:11.375" v="7" actId="20577"/>
        <pc:sldMkLst>
          <pc:docMk/>
          <pc:sldMk cId="2326611586" sldId="261"/>
        </pc:sldMkLst>
        <pc:spChg chg="mod">
          <ac:chgData name="Morgan Jones (2300429)" userId="S::2300429@student.uwtsd.ac.uk::96c4526f-2de3-4130-9feb-4b4a7f8f4131" providerId="AD" clId="Web-{87FB3725-2F25-4A71-A27E-55FB63BEFA23}" dt="2023-10-24T10:06:11.375" v="7" actId="20577"/>
          <ac:spMkLst>
            <pc:docMk/>
            <pc:sldMk cId="2326611586" sldId="261"/>
            <ac:spMk id="2" creationId="{ECAE5BD3-F9F3-744F-973B-02642F6D987D}"/>
          </ac:spMkLst>
        </pc:spChg>
      </pc:sldChg>
    </pc:docChg>
  </pc:docChgLst>
  <pc:docChgLst>
    <pc:chgData name="Morgan Jones (2300429)" userId="S::2300429@student.uwtsd.ac.uk::96c4526f-2de3-4130-9feb-4b4a7f8f4131" providerId="AD" clId="Web-{5D7A2497-9E37-4CB1-8B56-4BC5F863D44A}"/>
    <pc:docChg chg="modSld sldOrd">
      <pc:chgData name="Morgan Jones (2300429)" userId="S::2300429@student.uwtsd.ac.uk::96c4526f-2de3-4130-9feb-4b4a7f8f4131" providerId="AD" clId="Web-{5D7A2497-9E37-4CB1-8B56-4BC5F863D44A}" dt="2023-11-01T20:06:47.320" v="228"/>
      <pc:docMkLst>
        <pc:docMk/>
      </pc:docMkLst>
      <pc:sldChg chg="modSp">
        <pc:chgData name="Morgan Jones (2300429)" userId="S::2300429@student.uwtsd.ac.uk::96c4526f-2de3-4130-9feb-4b4a7f8f4131" providerId="AD" clId="Web-{5D7A2497-9E37-4CB1-8B56-4BC5F863D44A}" dt="2023-11-01T20:06:44.320" v="227" actId="20577"/>
        <pc:sldMkLst>
          <pc:docMk/>
          <pc:sldMk cId="4178455714" sldId="257"/>
        </pc:sldMkLst>
        <pc:spChg chg="mod">
          <ac:chgData name="Morgan Jones (2300429)" userId="S::2300429@student.uwtsd.ac.uk::96c4526f-2de3-4130-9feb-4b4a7f8f4131" providerId="AD" clId="Web-{5D7A2497-9E37-4CB1-8B56-4BC5F863D44A}" dt="2023-11-01T20:06:44.320" v="227" actId="20577"/>
          <ac:spMkLst>
            <pc:docMk/>
            <pc:sldMk cId="4178455714" sldId="257"/>
            <ac:spMk id="3" creationId="{E2E767D8-7772-7AED-B5F3-318FE4F6D9D1}"/>
          </ac:spMkLst>
        </pc:spChg>
      </pc:sldChg>
      <pc:sldChg chg="modSp ord">
        <pc:chgData name="Morgan Jones (2300429)" userId="S::2300429@student.uwtsd.ac.uk::96c4526f-2de3-4130-9feb-4b4a7f8f4131" providerId="AD" clId="Web-{5D7A2497-9E37-4CB1-8B56-4BC5F863D44A}" dt="2023-11-01T19:51:04.163" v="223" actId="20577"/>
        <pc:sldMkLst>
          <pc:docMk/>
          <pc:sldMk cId="4122940166" sldId="258"/>
        </pc:sldMkLst>
        <pc:graphicFrameChg chg="modGraphic">
          <ac:chgData name="Morgan Jones (2300429)" userId="S::2300429@student.uwtsd.ac.uk::96c4526f-2de3-4130-9feb-4b4a7f8f4131" providerId="AD" clId="Web-{5D7A2497-9E37-4CB1-8B56-4BC5F863D44A}" dt="2023-11-01T19:51:04.163" v="223" actId="20577"/>
          <ac:graphicFrameMkLst>
            <pc:docMk/>
            <pc:sldMk cId="4122940166" sldId="258"/>
            <ac:graphicFrameMk id="5" creationId="{42554146-EBB9-09D2-E0C2-D36CE1F65675}"/>
          </ac:graphicFrameMkLst>
        </pc:graphicFrameChg>
      </pc:sldChg>
      <pc:sldChg chg="modSp">
        <pc:chgData name="Morgan Jones (2300429)" userId="S::2300429@student.uwtsd.ac.uk::96c4526f-2de3-4130-9feb-4b4a7f8f4131" providerId="AD" clId="Web-{5D7A2497-9E37-4CB1-8B56-4BC5F863D44A}" dt="2023-11-01T19:47:11.252" v="214" actId="20577"/>
        <pc:sldMkLst>
          <pc:docMk/>
          <pc:sldMk cId="3319227727" sldId="260"/>
        </pc:sldMkLst>
        <pc:spChg chg="mod">
          <ac:chgData name="Morgan Jones (2300429)" userId="S::2300429@student.uwtsd.ac.uk::96c4526f-2de3-4130-9feb-4b4a7f8f4131" providerId="AD" clId="Web-{5D7A2497-9E37-4CB1-8B56-4BC5F863D44A}" dt="2023-11-01T19:47:11.252" v="214" actId="20577"/>
          <ac:spMkLst>
            <pc:docMk/>
            <pc:sldMk cId="3319227727" sldId="260"/>
            <ac:spMk id="3" creationId="{B47500F4-2BED-9DC7-C1FA-C720DE333E8B}"/>
          </ac:spMkLst>
        </pc:spChg>
      </pc:sldChg>
      <pc:sldChg chg="modSp ord">
        <pc:chgData name="Morgan Jones (2300429)" userId="S::2300429@student.uwtsd.ac.uk::96c4526f-2de3-4130-9feb-4b4a7f8f4131" providerId="AD" clId="Web-{5D7A2497-9E37-4CB1-8B56-4BC5F863D44A}" dt="2023-11-01T19:51:06.929" v="225" actId="20577"/>
        <pc:sldMkLst>
          <pc:docMk/>
          <pc:sldMk cId="2326611586" sldId="261"/>
        </pc:sldMkLst>
        <pc:spChg chg="mod">
          <ac:chgData name="Morgan Jones (2300429)" userId="S::2300429@student.uwtsd.ac.uk::96c4526f-2de3-4130-9feb-4b4a7f8f4131" providerId="AD" clId="Web-{5D7A2497-9E37-4CB1-8B56-4BC5F863D44A}" dt="2023-11-01T19:51:06.929" v="225" actId="20577"/>
          <ac:spMkLst>
            <pc:docMk/>
            <pc:sldMk cId="2326611586" sldId="261"/>
            <ac:spMk id="11" creationId="{E16D36F1-B444-1B21-5F28-E29525EF62B8}"/>
          </ac:spMkLst>
        </pc:spChg>
      </pc:sldChg>
      <pc:sldChg chg="ord">
        <pc:chgData name="Morgan Jones (2300429)" userId="S::2300429@student.uwtsd.ac.uk::96c4526f-2de3-4130-9feb-4b4a7f8f4131" providerId="AD" clId="Web-{5D7A2497-9E37-4CB1-8B56-4BC5F863D44A}" dt="2023-11-01T20:06:47.320" v="228"/>
        <pc:sldMkLst>
          <pc:docMk/>
          <pc:sldMk cId="1350295700" sldId="262"/>
        </pc:sldMkLst>
      </pc:sldChg>
    </pc:docChg>
  </pc:docChgLst>
  <pc:docChgLst>
    <pc:chgData name="Morgan Jones (2300429)" userId="S::2300429@student.uwtsd.ac.uk::96c4526f-2de3-4130-9feb-4b4a7f8f4131" providerId="AD" clId="Web-{D70C35A2-6D6C-4996-A33A-8E79B92F26A0}"/>
    <pc:docChg chg="addSld modSld">
      <pc:chgData name="Morgan Jones (2300429)" userId="S::2300429@student.uwtsd.ac.uk::96c4526f-2de3-4130-9feb-4b4a7f8f4131" providerId="AD" clId="Web-{D70C35A2-6D6C-4996-A33A-8E79B92F26A0}" dt="2023-11-03T00:49:47.215" v="319" actId="20577"/>
      <pc:docMkLst>
        <pc:docMk/>
      </pc:docMkLst>
      <pc:sldChg chg="modSp">
        <pc:chgData name="Morgan Jones (2300429)" userId="S::2300429@student.uwtsd.ac.uk::96c4526f-2de3-4130-9feb-4b4a7f8f4131" providerId="AD" clId="Web-{D70C35A2-6D6C-4996-A33A-8E79B92F26A0}" dt="2023-11-03T00:05:36.564" v="237" actId="20577"/>
        <pc:sldMkLst>
          <pc:docMk/>
          <pc:sldMk cId="4178455714" sldId="257"/>
        </pc:sldMkLst>
        <pc:spChg chg="mod">
          <ac:chgData name="Morgan Jones (2300429)" userId="S::2300429@student.uwtsd.ac.uk::96c4526f-2de3-4130-9feb-4b4a7f8f4131" providerId="AD" clId="Web-{D70C35A2-6D6C-4996-A33A-8E79B92F26A0}" dt="2023-11-03T00:05:36.564" v="237" actId="20577"/>
          <ac:spMkLst>
            <pc:docMk/>
            <pc:sldMk cId="4178455714" sldId="257"/>
            <ac:spMk id="3" creationId="{E2E767D8-7772-7AED-B5F3-318FE4F6D9D1}"/>
          </ac:spMkLst>
        </pc:spChg>
      </pc:sldChg>
      <pc:sldChg chg="modSp">
        <pc:chgData name="Morgan Jones (2300429)" userId="S::2300429@student.uwtsd.ac.uk::96c4526f-2de3-4130-9feb-4b4a7f8f4131" providerId="AD" clId="Web-{D70C35A2-6D6C-4996-A33A-8E79B92F26A0}" dt="2023-11-03T00:49:47.215" v="319" actId="20577"/>
        <pc:sldMkLst>
          <pc:docMk/>
          <pc:sldMk cId="4122940166" sldId="258"/>
        </pc:sldMkLst>
        <pc:graphicFrameChg chg="modGraphic">
          <ac:chgData name="Morgan Jones (2300429)" userId="S::2300429@student.uwtsd.ac.uk::96c4526f-2de3-4130-9feb-4b4a7f8f4131" providerId="AD" clId="Web-{D70C35A2-6D6C-4996-A33A-8E79B92F26A0}" dt="2023-11-03T00:49:47.215" v="319" actId="20577"/>
          <ac:graphicFrameMkLst>
            <pc:docMk/>
            <pc:sldMk cId="4122940166" sldId="258"/>
            <ac:graphicFrameMk id="5" creationId="{42554146-EBB9-09D2-E0C2-D36CE1F65675}"/>
          </ac:graphicFrameMkLst>
        </pc:graphicFrameChg>
      </pc:sldChg>
      <pc:sldChg chg="modSp">
        <pc:chgData name="Morgan Jones (2300429)" userId="S::2300429@student.uwtsd.ac.uk::96c4526f-2de3-4130-9feb-4b4a7f8f4131" providerId="AD" clId="Web-{D70C35A2-6D6C-4996-A33A-8E79B92F26A0}" dt="2023-11-03T00:07:59.193" v="274" actId="20577"/>
        <pc:sldMkLst>
          <pc:docMk/>
          <pc:sldMk cId="3319227727" sldId="260"/>
        </pc:sldMkLst>
        <pc:spChg chg="mod">
          <ac:chgData name="Morgan Jones (2300429)" userId="S::2300429@student.uwtsd.ac.uk::96c4526f-2de3-4130-9feb-4b4a7f8f4131" providerId="AD" clId="Web-{D70C35A2-6D6C-4996-A33A-8E79B92F26A0}" dt="2023-11-03T00:07:59.193" v="274" actId="20577"/>
          <ac:spMkLst>
            <pc:docMk/>
            <pc:sldMk cId="3319227727" sldId="260"/>
            <ac:spMk id="3" creationId="{B47500F4-2BED-9DC7-C1FA-C720DE333E8B}"/>
          </ac:spMkLst>
        </pc:spChg>
      </pc:sldChg>
      <pc:sldChg chg="modSp">
        <pc:chgData name="Morgan Jones (2300429)" userId="S::2300429@student.uwtsd.ac.uk::96c4526f-2de3-4130-9feb-4b4a7f8f4131" providerId="AD" clId="Web-{D70C35A2-6D6C-4996-A33A-8E79B92F26A0}" dt="2023-11-03T00:06:02.784" v="243" actId="20577"/>
        <pc:sldMkLst>
          <pc:docMk/>
          <pc:sldMk cId="2326611586" sldId="261"/>
        </pc:sldMkLst>
        <pc:spChg chg="mod">
          <ac:chgData name="Morgan Jones (2300429)" userId="S::2300429@student.uwtsd.ac.uk::96c4526f-2de3-4130-9feb-4b4a7f8f4131" providerId="AD" clId="Web-{D70C35A2-6D6C-4996-A33A-8E79B92F26A0}" dt="2023-11-03T00:06:02.784" v="243" actId="20577"/>
          <ac:spMkLst>
            <pc:docMk/>
            <pc:sldMk cId="2326611586" sldId="261"/>
            <ac:spMk id="11" creationId="{E16D36F1-B444-1B21-5F28-E29525EF62B8}"/>
          </ac:spMkLst>
        </pc:spChg>
      </pc:sldChg>
      <pc:sldChg chg="addSp delSp modSp mod setClrOvrMap">
        <pc:chgData name="Morgan Jones (2300429)" userId="S::2300429@student.uwtsd.ac.uk::96c4526f-2de3-4130-9feb-4b4a7f8f4131" providerId="AD" clId="Web-{D70C35A2-6D6C-4996-A33A-8E79B92F26A0}" dt="2023-11-03T00:46:57.304" v="286" actId="20577"/>
        <pc:sldMkLst>
          <pc:docMk/>
          <pc:sldMk cId="1350295700" sldId="262"/>
        </pc:sldMkLst>
        <pc:spChg chg="mod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2" creationId="{456C3290-9F86-B0DE-141D-9209A69A0ED1}"/>
          </ac:spMkLst>
        </pc:spChg>
        <pc:spChg chg="add del mod">
          <ac:chgData name="Morgan Jones (2300429)" userId="S::2300429@student.uwtsd.ac.uk::96c4526f-2de3-4130-9feb-4b4a7f8f4131" providerId="AD" clId="Web-{D70C35A2-6D6C-4996-A33A-8E79B92F26A0}" dt="2023-11-02T23:58:43.023" v="142"/>
          <ac:spMkLst>
            <pc:docMk/>
            <pc:sldMk cId="1350295700" sldId="262"/>
            <ac:spMk id="3" creationId="{7A323F09-0852-CE9C-2AEF-49B6FB92BC63}"/>
          </ac:spMkLst>
        </pc:spChg>
        <pc:spChg chg="del">
          <ac:chgData name="Morgan Jones (2300429)" userId="S::2300429@student.uwtsd.ac.uk::96c4526f-2de3-4130-9feb-4b4a7f8f4131" providerId="AD" clId="Web-{D70C35A2-6D6C-4996-A33A-8E79B92F26A0}" dt="2023-11-02T23:58:09.907" v="133"/>
          <ac:spMkLst>
            <pc:docMk/>
            <pc:sldMk cId="1350295700" sldId="262"/>
            <ac:spMk id="8" creationId="{29DC5A77-10C9-4ECF-B7EB-8D917F36A9EE}"/>
          </ac:spMkLst>
        </pc:spChg>
        <pc:spChg chg="del">
          <ac:chgData name="Morgan Jones (2300429)" userId="S::2300429@student.uwtsd.ac.uk::96c4526f-2de3-4130-9feb-4b4a7f8f4131" providerId="AD" clId="Web-{D70C35A2-6D6C-4996-A33A-8E79B92F26A0}" dt="2023-11-02T23:58:09.907" v="133"/>
          <ac:spMkLst>
            <pc:docMk/>
            <pc:sldMk cId="1350295700" sldId="262"/>
            <ac:spMk id="10" creationId="{2FFE28B5-FB16-49A9-B851-3C35FAC0CACB}"/>
          </ac:spMkLst>
        </pc:spChg>
        <pc:spChg chg="del">
          <ac:chgData name="Morgan Jones (2300429)" userId="S::2300429@student.uwtsd.ac.uk::96c4526f-2de3-4130-9feb-4b4a7f8f4131" providerId="AD" clId="Web-{D70C35A2-6D6C-4996-A33A-8E79B92F26A0}" dt="2023-11-02T23:58:09.907" v="133"/>
          <ac:spMkLst>
            <pc:docMk/>
            <pc:sldMk cId="1350295700" sldId="262"/>
            <ac:spMk id="12" creationId="{01014442-855A-4E0F-8D09-C314661A48B9}"/>
          </ac:spMkLst>
        </pc:spChg>
        <pc:spChg chg="del">
          <ac:chgData name="Morgan Jones (2300429)" userId="S::2300429@student.uwtsd.ac.uk::96c4526f-2de3-4130-9feb-4b4a7f8f4131" providerId="AD" clId="Web-{D70C35A2-6D6C-4996-A33A-8E79B92F26A0}" dt="2023-11-02T23:58:09.907" v="133"/>
          <ac:spMkLst>
            <pc:docMk/>
            <pc:sldMk cId="1350295700" sldId="262"/>
            <ac:spMk id="14" creationId="{9B1ABF09-86CF-414E-88A5-2B84CC7232A9}"/>
          </ac:spMkLst>
        </pc:spChg>
        <pc:spChg chg="del">
          <ac:chgData name="Morgan Jones (2300429)" userId="S::2300429@student.uwtsd.ac.uk::96c4526f-2de3-4130-9feb-4b4a7f8f4131" providerId="AD" clId="Web-{D70C35A2-6D6C-4996-A33A-8E79B92F26A0}" dt="2023-11-02T23:58:09.907" v="133"/>
          <ac:spMkLst>
            <pc:docMk/>
            <pc:sldMk cId="1350295700" sldId="262"/>
            <ac:spMk id="16" creationId="{3FE91770-CDBB-4D24-94E5-AD484F36CE87}"/>
          </ac:spMkLst>
        </pc:spChg>
        <pc:spChg chg="add del">
          <ac:chgData name="Morgan Jones (2300429)" userId="S::2300429@student.uwtsd.ac.uk::96c4526f-2de3-4130-9feb-4b4a7f8f4131" providerId="AD" clId="Web-{D70C35A2-6D6C-4996-A33A-8E79B92F26A0}" dt="2023-11-02T23:58:43.023" v="142"/>
          <ac:spMkLst>
            <pc:docMk/>
            <pc:sldMk cId="1350295700" sldId="262"/>
            <ac:spMk id="21" creationId="{5DB23C2B-2054-4D8B-9E98-9190F8E05EAD}"/>
          </ac:spMkLst>
        </pc:spChg>
        <pc:spChg chg="add del">
          <ac:chgData name="Morgan Jones (2300429)" userId="S::2300429@student.uwtsd.ac.uk::96c4526f-2de3-4130-9feb-4b4a7f8f4131" providerId="AD" clId="Web-{D70C35A2-6D6C-4996-A33A-8E79B92F26A0}" dt="2023-11-02T23:58:43.023" v="142"/>
          <ac:spMkLst>
            <pc:docMk/>
            <pc:sldMk cId="1350295700" sldId="262"/>
            <ac:spMk id="23" creationId="{8797B5BC-9873-45F9-97D6-298FB5AF08FF}"/>
          </ac:spMkLst>
        </pc:spChg>
        <pc:spChg chg="add del">
          <ac:chgData name="Morgan Jones (2300429)" userId="S::2300429@student.uwtsd.ac.uk::96c4526f-2de3-4130-9feb-4b4a7f8f4131" providerId="AD" clId="Web-{D70C35A2-6D6C-4996-A33A-8E79B92F26A0}" dt="2023-11-02T23:58:43.023" v="142"/>
          <ac:spMkLst>
            <pc:docMk/>
            <pc:sldMk cId="1350295700" sldId="262"/>
            <ac:spMk id="25" creationId="{665C2FCD-09A4-4B4B-AA73-F330DFE91799}"/>
          </ac:spMkLst>
        </pc:spChg>
        <pc:spChg chg="add del">
          <ac:chgData name="Morgan Jones (2300429)" userId="S::2300429@student.uwtsd.ac.uk::96c4526f-2de3-4130-9feb-4b4a7f8f4131" providerId="AD" clId="Web-{D70C35A2-6D6C-4996-A33A-8E79B92F26A0}" dt="2023-11-02T23:58:43.008" v="141"/>
          <ac:spMkLst>
            <pc:docMk/>
            <pc:sldMk cId="1350295700" sldId="262"/>
            <ac:spMk id="31" creationId="{CDF7C9B3-01BE-4D46-ACA2-312DFE36A143}"/>
          </ac:spMkLst>
        </pc:spChg>
        <pc:spChg chg="add del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33" creationId="{DADC4F84-175A-4AB1-916C-1E5796E1E0D3}"/>
          </ac:spMkLst>
        </pc:spChg>
        <pc:spChg chg="add mod">
          <ac:chgData name="Morgan Jones (2300429)" userId="S::2300429@student.uwtsd.ac.uk::96c4526f-2de3-4130-9feb-4b4a7f8f4131" providerId="AD" clId="Web-{D70C35A2-6D6C-4996-A33A-8E79B92F26A0}" dt="2023-11-03T00:46:57.304" v="286" actId="20577"/>
          <ac:spMkLst>
            <pc:docMk/>
            <pc:sldMk cId="1350295700" sldId="262"/>
            <ac:spMk id="35" creationId="{7A323F09-0852-CE9C-2AEF-49B6FB92BC63}"/>
          </ac:spMkLst>
        </pc:spChg>
        <pc:spChg chg="add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40" creationId="{DCCCDCCF-DDE7-4FF9-BA8E-DFD3AC93A6C7}"/>
          </ac:spMkLst>
        </pc:spChg>
        <pc:spChg chg="add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42" creationId="{C2352FE0-ACFA-479E-A574-CED1C035D3F5}"/>
          </ac:spMkLst>
        </pc:spChg>
        <pc:spChg chg="add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44" creationId="{401F5979-1992-492E-ABBD-62EBC1016CB4}"/>
          </ac:spMkLst>
        </pc:spChg>
        <pc:spChg chg="add">
          <ac:chgData name="Morgan Jones (2300429)" userId="S::2300429@student.uwtsd.ac.uk::96c4526f-2de3-4130-9feb-4b4a7f8f4131" providerId="AD" clId="Web-{D70C35A2-6D6C-4996-A33A-8E79B92F26A0}" dt="2023-11-02T23:59:02.399" v="151"/>
          <ac:spMkLst>
            <pc:docMk/>
            <pc:sldMk cId="1350295700" sldId="262"/>
            <ac:spMk id="46" creationId="{377CB93F-A0E2-4BBE-B2FC-E93932C7ECEE}"/>
          </ac:spMkLst>
        </pc:spChg>
        <pc:graphicFrameChg chg="add del">
          <ac:chgData name="Morgan Jones (2300429)" userId="S::2300429@student.uwtsd.ac.uk::96c4526f-2de3-4130-9feb-4b4a7f8f4131" providerId="AD" clId="Web-{D70C35A2-6D6C-4996-A33A-8E79B92F26A0}" dt="2023-11-02T23:58:39.508" v="139"/>
          <ac:graphicFrameMkLst>
            <pc:docMk/>
            <pc:sldMk cId="1350295700" sldId="262"/>
            <ac:graphicFrameMk id="27" creationId="{62B5DA86-1511-9118-2881-AF97817E55F1}"/>
          </ac:graphicFrameMkLst>
        </pc:graphicFrameChg>
        <pc:graphicFrameChg chg="add del">
          <ac:chgData name="Morgan Jones (2300429)" userId="S::2300429@student.uwtsd.ac.uk::96c4526f-2de3-4130-9feb-4b4a7f8f4131" providerId="AD" clId="Web-{D70C35A2-6D6C-4996-A33A-8E79B92F26A0}" dt="2023-11-02T23:58:43.008" v="141"/>
          <ac:graphicFrameMkLst>
            <pc:docMk/>
            <pc:sldMk cId="1350295700" sldId="262"/>
            <ac:graphicFrameMk id="29" creationId="{FAF369A5-3192-A2E8-C6B7-CE905256228C}"/>
          </ac:graphicFrameMkLst>
        </pc:graphicFrameChg>
        <pc:picChg chg="add mod">
          <ac:chgData name="Morgan Jones (2300429)" userId="S::2300429@student.uwtsd.ac.uk::96c4526f-2de3-4130-9feb-4b4a7f8f4131" providerId="AD" clId="Web-{D70C35A2-6D6C-4996-A33A-8E79B92F26A0}" dt="2023-11-02T23:59:02.399" v="151"/>
          <ac:picMkLst>
            <pc:docMk/>
            <pc:sldMk cId="1350295700" sldId="262"/>
            <ac:picMk id="34" creationId="{EF4AA2C0-C9A7-466B-6DFC-BF82C7278E58}"/>
          </ac:picMkLst>
        </pc:picChg>
      </pc:sldChg>
      <pc:sldChg chg="modSp add replId">
        <pc:chgData name="Morgan Jones (2300429)" userId="S::2300429@student.uwtsd.ac.uk::96c4526f-2de3-4130-9feb-4b4a7f8f4131" providerId="AD" clId="Web-{D70C35A2-6D6C-4996-A33A-8E79B92F26A0}" dt="2023-11-03T00:49:28.089" v="317" actId="20577"/>
        <pc:sldMkLst>
          <pc:docMk/>
          <pc:sldMk cId="1403418656" sldId="263"/>
        </pc:sldMkLst>
        <pc:spChg chg="mod">
          <ac:chgData name="Morgan Jones (2300429)" userId="S::2300429@student.uwtsd.ac.uk::96c4526f-2de3-4130-9feb-4b4a7f8f4131" providerId="AD" clId="Web-{D70C35A2-6D6C-4996-A33A-8E79B92F26A0}" dt="2023-11-03T00:49:28.089" v="317" actId="20577"/>
          <ac:spMkLst>
            <pc:docMk/>
            <pc:sldMk cId="1403418656" sldId="263"/>
            <ac:spMk id="3" creationId="{B47500F4-2BED-9DC7-C1FA-C720DE333E8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94E062-2EEA-4986-A378-4371A347A0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4A28B5-D455-45C8-9752-D8A3C468FE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it important?</a:t>
          </a:r>
        </a:p>
      </dgm:t>
    </dgm:pt>
    <dgm:pt modelId="{67592E0E-DBDB-4714-B9B0-3156C07578A2}" type="parTrans" cxnId="{3AECF6A6-2888-41F4-91E5-C7363B0B8FFB}">
      <dgm:prSet/>
      <dgm:spPr/>
      <dgm:t>
        <a:bodyPr/>
        <a:lstStyle/>
        <a:p>
          <a:endParaRPr lang="en-US"/>
        </a:p>
      </dgm:t>
    </dgm:pt>
    <dgm:pt modelId="{AC686D2A-1720-4A04-8A61-BC99C10962CD}" type="sibTrans" cxnId="{3AECF6A6-2888-41F4-91E5-C7363B0B8FFB}">
      <dgm:prSet/>
      <dgm:spPr/>
      <dgm:t>
        <a:bodyPr/>
        <a:lstStyle/>
        <a:p>
          <a:endParaRPr lang="en-US"/>
        </a:p>
      </dgm:t>
    </dgm:pt>
    <dgm:pt modelId="{CC9691BA-039D-425A-8716-8BFB699F374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Corbel" panose="020B0503020204020204"/>
            </a:rPr>
            <a:t> "</a:t>
          </a:r>
          <a:r>
            <a:rPr lang="en-US" i="1"/>
            <a:t>A healthy lifestyle can not only help you feel better, but it can also reduce the risk of some diseases, lengthen your lifespan, save you money, and benefit the environment</a:t>
          </a:r>
          <a:r>
            <a:rPr lang="en-US" i="1">
              <a:solidFill>
                <a:srgbClr val="595959"/>
              </a:solidFill>
              <a:latin typeface="Corbel" panose="020B0503020204020204"/>
            </a:rPr>
            <a:t>.</a:t>
          </a:r>
          <a:r>
            <a:rPr lang="en-US">
              <a:solidFill>
                <a:srgbClr val="595959"/>
              </a:solidFill>
              <a:latin typeface="Corbel" panose="020B0503020204020204"/>
            </a:rPr>
            <a:t>" (Risher 2021)</a:t>
          </a:r>
          <a:endParaRPr lang="en-GB">
            <a:solidFill>
              <a:srgbClr val="595959"/>
            </a:solidFill>
          </a:endParaRPr>
        </a:p>
      </dgm:t>
    </dgm:pt>
    <dgm:pt modelId="{51349331-B0FC-404A-9025-DA9BB71D0890}" type="parTrans" cxnId="{8EE2C18D-477F-44CD-83BC-A2017336ACB4}">
      <dgm:prSet/>
      <dgm:spPr/>
      <dgm:t>
        <a:bodyPr/>
        <a:lstStyle/>
        <a:p>
          <a:endParaRPr lang="en-US"/>
        </a:p>
      </dgm:t>
    </dgm:pt>
    <dgm:pt modelId="{F054DACC-125E-4BB9-9361-49E613518E31}" type="sibTrans" cxnId="{8EE2C18D-477F-44CD-83BC-A2017336ACB4}">
      <dgm:prSet/>
      <dgm:spPr/>
      <dgm:t>
        <a:bodyPr/>
        <a:lstStyle/>
        <a:p>
          <a:endParaRPr lang="en-US"/>
        </a:p>
      </dgm:t>
    </dgm:pt>
    <dgm:pt modelId="{6466589F-8CD9-4605-A222-782B66932BE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rgbClr val="000000"/>
              </a:solidFill>
              <a:latin typeface="Calibri"/>
              <a:cs typeface="Calibri"/>
            </a:rPr>
            <a:t>"</a:t>
          </a:r>
          <a:r>
            <a:rPr lang="en-US" i="1">
              <a:solidFill>
                <a:srgbClr val="000000"/>
              </a:solidFill>
              <a:latin typeface="Calibri"/>
              <a:cs typeface="Calibri"/>
            </a:rPr>
            <a:t>Health is a state of complete physical, mental and social well-being and not merely the absence of disease or infirmity.</a:t>
          </a:r>
          <a:r>
            <a:rPr lang="en-US">
              <a:solidFill>
                <a:srgbClr val="000000"/>
              </a:solidFill>
              <a:latin typeface="Calibri"/>
              <a:cs typeface="Calibri"/>
            </a:rPr>
            <a:t>" (The World Health Organisation 1948)</a:t>
          </a:r>
        </a:p>
      </dgm:t>
    </dgm:pt>
    <dgm:pt modelId="{FD0FE6B8-8E0D-451E-9521-9604DCA7B225}" type="parTrans" cxnId="{B52C4E67-2375-41AB-B540-226C3B74C520}">
      <dgm:prSet/>
      <dgm:spPr/>
    </dgm:pt>
    <dgm:pt modelId="{7436F344-D582-4373-9729-71AA13FBF720}" type="sibTrans" cxnId="{B52C4E67-2375-41AB-B540-226C3B74C520}">
      <dgm:prSet/>
      <dgm:spPr/>
    </dgm:pt>
    <dgm:pt modelId="{5ACB5E98-EB3A-48F3-A53F-1DD6062FF3FD}" type="pres">
      <dgm:prSet presAssocID="{1C94E062-2EEA-4986-A378-4371A347A05A}" presName="root" presStyleCnt="0">
        <dgm:presLayoutVars>
          <dgm:dir/>
          <dgm:resizeHandles val="exact"/>
        </dgm:presLayoutVars>
      </dgm:prSet>
      <dgm:spPr/>
    </dgm:pt>
    <dgm:pt modelId="{E456FE85-804D-47D9-9EC1-F71443E55101}" type="pres">
      <dgm:prSet presAssocID="{6466589F-8CD9-4605-A222-782B66932BEC}" presName="compNode" presStyleCnt="0"/>
      <dgm:spPr/>
    </dgm:pt>
    <dgm:pt modelId="{65A61179-4381-43EF-A57A-9BE63D5FABC4}" type="pres">
      <dgm:prSet presAssocID="{6466589F-8CD9-4605-A222-782B66932BEC}" presName="bgRect" presStyleLbl="bgShp" presStyleIdx="0" presStyleCnt="3"/>
      <dgm:spPr/>
    </dgm:pt>
    <dgm:pt modelId="{EC5BCC89-5A59-44B3-B819-40F9332CD0E5}" type="pres">
      <dgm:prSet presAssocID="{6466589F-8CD9-4605-A222-782B66932BEC}" presName="iconRect" presStyleLbl="node1" presStyleIdx="0" presStyleCnt="3"/>
      <dgm:spPr/>
    </dgm:pt>
    <dgm:pt modelId="{0A755CFD-9F15-42C5-9770-0DF982AD8978}" type="pres">
      <dgm:prSet presAssocID="{6466589F-8CD9-4605-A222-782B66932BEC}" presName="spaceRect" presStyleCnt="0"/>
      <dgm:spPr/>
    </dgm:pt>
    <dgm:pt modelId="{A1B4363E-8E62-462E-AC47-5B3D1FBE5E80}" type="pres">
      <dgm:prSet presAssocID="{6466589F-8CD9-4605-A222-782B66932BEC}" presName="parTx" presStyleLbl="revTx" presStyleIdx="0" presStyleCnt="3">
        <dgm:presLayoutVars>
          <dgm:chMax val="0"/>
          <dgm:chPref val="0"/>
        </dgm:presLayoutVars>
      </dgm:prSet>
      <dgm:spPr/>
    </dgm:pt>
    <dgm:pt modelId="{6D829DB7-7F79-4E41-9624-93E5336397D3}" type="pres">
      <dgm:prSet presAssocID="{7436F344-D582-4373-9729-71AA13FBF720}" presName="sibTrans" presStyleCnt="0"/>
      <dgm:spPr/>
    </dgm:pt>
    <dgm:pt modelId="{D45854B4-0FA5-40D1-BD08-FECE695A3521}" type="pres">
      <dgm:prSet presAssocID="{EC4A28B5-D455-45C8-9752-D8A3C468FEB4}" presName="compNode" presStyleCnt="0"/>
      <dgm:spPr/>
    </dgm:pt>
    <dgm:pt modelId="{D5109029-B73C-4D1E-82CA-2B0A3D193A90}" type="pres">
      <dgm:prSet presAssocID="{EC4A28B5-D455-45C8-9752-D8A3C468FEB4}" presName="bgRect" presStyleLbl="bgShp" presStyleIdx="1" presStyleCnt="3"/>
      <dgm:spPr/>
    </dgm:pt>
    <dgm:pt modelId="{488BB243-10FC-4FC9-B7FF-9A8D666E3235}" type="pres">
      <dgm:prSet presAssocID="{EC4A28B5-D455-45C8-9752-D8A3C468FEB4}" presName="iconRect" presStyleLbl="node1" presStyleIdx="1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F772C88-C17B-4D9F-978A-066EBC78FB5F}" type="pres">
      <dgm:prSet presAssocID="{EC4A28B5-D455-45C8-9752-D8A3C468FEB4}" presName="spaceRect" presStyleCnt="0"/>
      <dgm:spPr/>
    </dgm:pt>
    <dgm:pt modelId="{316EF61E-D995-4E50-A583-8F85098A2292}" type="pres">
      <dgm:prSet presAssocID="{EC4A28B5-D455-45C8-9752-D8A3C468FEB4}" presName="parTx" presStyleLbl="revTx" presStyleIdx="1" presStyleCnt="3">
        <dgm:presLayoutVars>
          <dgm:chMax val="0"/>
          <dgm:chPref val="0"/>
        </dgm:presLayoutVars>
      </dgm:prSet>
      <dgm:spPr/>
    </dgm:pt>
    <dgm:pt modelId="{899AB103-9977-4C9F-B266-DEC033EB5405}" type="pres">
      <dgm:prSet presAssocID="{AC686D2A-1720-4A04-8A61-BC99C10962CD}" presName="sibTrans" presStyleCnt="0"/>
      <dgm:spPr/>
    </dgm:pt>
    <dgm:pt modelId="{DE842140-A147-4A66-8AAF-4698738CEC7C}" type="pres">
      <dgm:prSet presAssocID="{CC9691BA-039D-425A-8716-8BFB699F3740}" presName="compNode" presStyleCnt="0"/>
      <dgm:spPr/>
    </dgm:pt>
    <dgm:pt modelId="{D9D54C1C-04B3-4461-8563-8768F0D41AE3}" type="pres">
      <dgm:prSet presAssocID="{CC9691BA-039D-425A-8716-8BFB699F3740}" presName="bgRect" presStyleLbl="bgShp" presStyleIdx="2" presStyleCnt="3"/>
      <dgm:spPr/>
    </dgm:pt>
    <dgm:pt modelId="{8D72BF32-7744-4407-90D9-4AF636BFD8AF}" type="pres">
      <dgm:prSet presAssocID="{CC9691BA-039D-425A-8716-8BFB699F3740}" presName="iconRect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95376E3-7873-4D40-920B-06EA6D77FA35}" type="pres">
      <dgm:prSet presAssocID="{CC9691BA-039D-425A-8716-8BFB699F3740}" presName="spaceRect" presStyleCnt="0"/>
      <dgm:spPr/>
    </dgm:pt>
    <dgm:pt modelId="{7554B7BE-82F4-4155-99C1-11E6D3A146B3}" type="pres">
      <dgm:prSet presAssocID="{CC9691BA-039D-425A-8716-8BFB699F374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5CEA18-4E84-43D7-A3A9-FA79A695A2B4}" type="presOf" srcId="{CC9691BA-039D-425A-8716-8BFB699F3740}" destId="{7554B7BE-82F4-4155-99C1-11E6D3A146B3}" srcOrd="0" destOrd="0" presId="urn:microsoft.com/office/officeart/2018/2/layout/IconVerticalSolidList"/>
    <dgm:cxn modelId="{6A2C7A45-CAC3-4FCC-BAD7-C6A6FFC9766A}" type="presOf" srcId="{EC4A28B5-D455-45C8-9752-D8A3C468FEB4}" destId="{316EF61E-D995-4E50-A583-8F85098A2292}" srcOrd="0" destOrd="0" presId="urn:microsoft.com/office/officeart/2018/2/layout/IconVerticalSolidList"/>
    <dgm:cxn modelId="{B52C4E67-2375-41AB-B540-226C3B74C520}" srcId="{1C94E062-2EEA-4986-A378-4371A347A05A}" destId="{6466589F-8CD9-4605-A222-782B66932BEC}" srcOrd="0" destOrd="0" parTransId="{FD0FE6B8-8E0D-451E-9521-9604DCA7B225}" sibTransId="{7436F344-D582-4373-9729-71AA13FBF720}"/>
    <dgm:cxn modelId="{2B323548-F9EA-4105-A3A6-7E4723596A51}" type="presOf" srcId="{1C94E062-2EEA-4986-A378-4371A347A05A}" destId="{5ACB5E98-EB3A-48F3-A53F-1DD6062FF3FD}" srcOrd="0" destOrd="0" presId="urn:microsoft.com/office/officeart/2018/2/layout/IconVerticalSolidList"/>
    <dgm:cxn modelId="{8EE2C18D-477F-44CD-83BC-A2017336ACB4}" srcId="{1C94E062-2EEA-4986-A378-4371A347A05A}" destId="{CC9691BA-039D-425A-8716-8BFB699F3740}" srcOrd="2" destOrd="0" parTransId="{51349331-B0FC-404A-9025-DA9BB71D0890}" sibTransId="{F054DACC-125E-4BB9-9361-49E613518E31}"/>
    <dgm:cxn modelId="{6828729A-C79E-4E9B-A69F-DDCADB09A168}" type="presOf" srcId="{6466589F-8CD9-4605-A222-782B66932BEC}" destId="{A1B4363E-8E62-462E-AC47-5B3D1FBE5E80}" srcOrd="0" destOrd="0" presId="urn:microsoft.com/office/officeart/2018/2/layout/IconVerticalSolidList"/>
    <dgm:cxn modelId="{3AECF6A6-2888-41F4-91E5-C7363B0B8FFB}" srcId="{1C94E062-2EEA-4986-A378-4371A347A05A}" destId="{EC4A28B5-D455-45C8-9752-D8A3C468FEB4}" srcOrd="1" destOrd="0" parTransId="{67592E0E-DBDB-4714-B9B0-3156C07578A2}" sibTransId="{AC686D2A-1720-4A04-8A61-BC99C10962CD}"/>
    <dgm:cxn modelId="{26FFB1B1-1F9C-48C2-B455-AF7F386E43C5}" type="presParOf" srcId="{5ACB5E98-EB3A-48F3-A53F-1DD6062FF3FD}" destId="{E456FE85-804D-47D9-9EC1-F71443E55101}" srcOrd="0" destOrd="0" presId="urn:microsoft.com/office/officeart/2018/2/layout/IconVerticalSolidList"/>
    <dgm:cxn modelId="{820DF5FB-A6D2-48A7-90D0-C5E8174C7956}" type="presParOf" srcId="{E456FE85-804D-47D9-9EC1-F71443E55101}" destId="{65A61179-4381-43EF-A57A-9BE63D5FABC4}" srcOrd="0" destOrd="0" presId="urn:microsoft.com/office/officeart/2018/2/layout/IconVerticalSolidList"/>
    <dgm:cxn modelId="{5B36E59A-EA27-4657-B3DE-01329F21AE76}" type="presParOf" srcId="{E456FE85-804D-47D9-9EC1-F71443E55101}" destId="{EC5BCC89-5A59-44B3-B819-40F9332CD0E5}" srcOrd="1" destOrd="0" presId="urn:microsoft.com/office/officeart/2018/2/layout/IconVerticalSolidList"/>
    <dgm:cxn modelId="{F22579CB-E299-45B7-9515-76696176D5C9}" type="presParOf" srcId="{E456FE85-804D-47D9-9EC1-F71443E55101}" destId="{0A755CFD-9F15-42C5-9770-0DF982AD8978}" srcOrd="2" destOrd="0" presId="urn:microsoft.com/office/officeart/2018/2/layout/IconVerticalSolidList"/>
    <dgm:cxn modelId="{0809B682-12FE-4B84-896B-106BE348610A}" type="presParOf" srcId="{E456FE85-804D-47D9-9EC1-F71443E55101}" destId="{A1B4363E-8E62-462E-AC47-5B3D1FBE5E80}" srcOrd="3" destOrd="0" presId="urn:microsoft.com/office/officeart/2018/2/layout/IconVerticalSolidList"/>
    <dgm:cxn modelId="{263A48F7-3018-420C-A842-B4E99CCDDB06}" type="presParOf" srcId="{5ACB5E98-EB3A-48F3-A53F-1DD6062FF3FD}" destId="{6D829DB7-7F79-4E41-9624-93E5336397D3}" srcOrd="1" destOrd="0" presId="urn:microsoft.com/office/officeart/2018/2/layout/IconVerticalSolidList"/>
    <dgm:cxn modelId="{EC9AA8D0-26FF-46D0-8BF6-5494C5BDB57E}" type="presParOf" srcId="{5ACB5E98-EB3A-48F3-A53F-1DD6062FF3FD}" destId="{D45854B4-0FA5-40D1-BD08-FECE695A3521}" srcOrd="2" destOrd="0" presId="urn:microsoft.com/office/officeart/2018/2/layout/IconVerticalSolidList"/>
    <dgm:cxn modelId="{0E7B460E-FE8A-423F-8209-A1E2D2458BC8}" type="presParOf" srcId="{D45854B4-0FA5-40D1-BD08-FECE695A3521}" destId="{D5109029-B73C-4D1E-82CA-2B0A3D193A90}" srcOrd="0" destOrd="0" presId="urn:microsoft.com/office/officeart/2018/2/layout/IconVerticalSolidList"/>
    <dgm:cxn modelId="{ADAF4B5A-866F-43BD-9519-98C40A580EA6}" type="presParOf" srcId="{D45854B4-0FA5-40D1-BD08-FECE695A3521}" destId="{488BB243-10FC-4FC9-B7FF-9A8D666E3235}" srcOrd="1" destOrd="0" presId="urn:microsoft.com/office/officeart/2018/2/layout/IconVerticalSolidList"/>
    <dgm:cxn modelId="{3263E170-8FA5-4FE8-8F6C-1B6CE7C6D2B0}" type="presParOf" srcId="{D45854B4-0FA5-40D1-BD08-FECE695A3521}" destId="{8F772C88-C17B-4D9F-978A-066EBC78FB5F}" srcOrd="2" destOrd="0" presId="urn:microsoft.com/office/officeart/2018/2/layout/IconVerticalSolidList"/>
    <dgm:cxn modelId="{895EB454-8B46-4BCF-B79D-96193476907A}" type="presParOf" srcId="{D45854B4-0FA5-40D1-BD08-FECE695A3521}" destId="{316EF61E-D995-4E50-A583-8F85098A2292}" srcOrd="3" destOrd="0" presId="urn:microsoft.com/office/officeart/2018/2/layout/IconVerticalSolidList"/>
    <dgm:cxn modelId="{D925E626-99CA-4CC6-8B41-8F0169C9C89B}" type="presParOf" srcId="{5ACB5E98-EB3A-48F3-A53F-1DD6062FF3FD}" destId="{899AB103-9977-4C9F-B266-DEC033EB5405}" srcOrd="3" destOrd="0" presId="urn:microsoft.com/office/officeart/2018/2/layout/IconVerticalSolidList"/>
    <dgm:cxn modelId="{E1E77844-1A15-43D7-A283-B601AA8634E6}" type="presParOf" srcId="{5ACB5E98-EB3A-48F3-A53F-1DD6062FF3FD}" destId="{DE842140-A147-4A66-8AAF-4698738CEC7C}" srcOrd="4" destOrd="0" presId="urn:microsoft.com/office/officeart/2018/2/layout/IconVerticalSolidList"/>
    <dgm:cxn modelId="{39DE7795-433F-4324-A4A5-C0FF76FF52FB}" type="presParOf" srcId="{DE842140-A147-4A66-8AAF-4698738CEC7C}" destId="{D9D54C1C-04B3-4461-8563-8768F0D41AE3}" srcOrd="0" destOrd="0" presId="urn:microsoft.com/office/officeart/2018/2/layout/IconVerticalSolidList"/>
    <dgm:cxn modelId="{725F91B0-A2D8-459F-B60A-C381FB853DF8}" type="presParOf" srcId="{DE842140-A147-4A66-8AAF-4698738CEC7C}" destId="{8D72BF32-7744-4407-90D9-4AF636BFD8AF}" srcOrd="1" destOrd="0" presId="urn:microsoft.com/office/officeart/2018/2/layout/IconVerticalSolidList"/>
    <dgm:cxn modelId="{A90063C1-8BD1-4E9E-B106-5A2CEF81D219}" type="presParOf" srcId="{DE842140-A147-4A66-8AAF-4698738CEC7C}" destId="{395376E3-7873-4D40-920B-06EA6D77FA35}" srcOrd="2" destOrd="0" presId="urn:microsoft.com/office/officeart/2018/2/layout/IconVerticalSolidList"/>
    <dgm:cxn modelId="{7B69E00D-C97B-4B0D-9C67-5BD64D6223B1}" type="presParOf" srcId="{DE842140-A147-4A66-8AAF-4698738CEC7C}" destId="{7554B7BE-82F4-4155-99C1-11E6D3A146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61179-4381-43EF-A57A-9BE63D5FABC4}">
      <dsp:nvSpPr>
        <dsp:cNvPr id="0" name=""/>
        <dsp:cNvSpPr/>
      </dsp:nvSpPr>
      <dsp:spPr>
        <a:xfrm>
          <a:off x="0" y="650"/>
          <a:ext cx="7104549" cy="1522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BCC89-5A59-44B3-B819-40F9332CD0E5}">
      <dsp:nvSpPr>
        <dsp:cNvPr id="0" name=""/>
        <dsp:cNvSpPr/>
      </dsp:nvSpPr>
      <dsp:spPr>
        <a:xfrm>
          <a:off x="460634" y="343271"/>
          <a:ext cx="837516" cy="8375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4363E-8E62-462E-AC47-5B3D1FBE5E80}">
      <dsp:nvSpPr>
        <dsp:cNvPr id="0" name=""/>
        <dsp:cNvSpPr/>
      </dsp:nvSpPr>
      <dsp:spPr>
        <a:xfrm>
          <a:off x="1758784" y="650"/>
          <a:ext cx="5345764" cy="1522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58" tIns="161158" rIns="161158" bIns="1611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000000"/>
              </a:solidFill>
              <a:latin typeface="Calibri"/>
              <a:cs typeface="Calibri"/>
            </a:rPr>
            <a:t>"</a:t>
          </a:r>
          <a:r>
            <a:rPr lang="en-US" sz="1900" i="1" kern="1200">
              <a:solidFill>
                <a:srgbClr val="000000"/>
              </a:solidFill>
              <a:latin typeface="Calibri"/>
              <a:cs typeface="Calibri"/>
            </a:rPr>
            <a:t>Health is a state of complete physical, mental and social well-being and not merely the absence of disease or infirmity.</a:t>
          </a:r>
          <a:r>
            <a:rPr lang="en-US" sz="1900" kern="1200">
              <a:solidFill>
                <a:srgbClr val="000000"/>
              </a:solidFill>
              <a:latin typeface="Calibri"/>
              <a:cs typeface="Calibri"/>
            </a:rPr>
            <a:t>" (The World Health Organisation 1948)</a:t>
          </a:r>
        </a:p>
      </dsp:txBody>
      <dsp:txXfrm>
        <a:off x="1758784" y="650"/>
        <a:ext cx="5345764" cy="1522757"/>
      </dsp:txXfrm>
    </dsp:sp>
    <dsp:sp modelId="{D5109029-B73C-4D1E-82CA-2B0A3D193A90}">
      <dsp:nvSpPr>
        <dsp:cNvPr id="0" name=""/>
        <dsp:cNvSpPr/>
      </dsp:nvSpPr>
      <dsp:spPr>
        <a:xfrm>
          <a:off x="0" y="1904097"/>
          <a:ext cx="7104549" cy="1522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BB243-10FC-4FC9-B7FF-9A8D666E3235}">
      <dsp:nvSpPr>
        <dsp:cNvPr id="0" name=""/>
        <dsp:cNvSpPr/>
      </dsp:nvSpPr>
      <dsp:spPr>
        <a:xfrm>
          <a:off x="460634" y="2246717"/>
          <a:ext cx="837516" cy="837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EF61E-D995-4E50-A583-8F85098A2292}">
      <dsp:nvSpPr>
        <dsp:cNvPr id="0" name=""/>
        <dsp:cNvSpPr/>
      </dsp:nvSpPr>
      <dsp:spPr>
        <a:xfrm>
          <a:off x="1758784" y="1904097"/>
          <a:ext cx="5345764" cy="1522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58" tIns="161158" rIns="161158" bIns="1611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 is it important?</a:t>
          </a:r>
        </a:p>
      </dsp:txBody>
      <dsp:txXfrm>
        <a:off x="1758784" y="1904097"/>
        <a:ext cx="5345764" cy="1522757"/>
      </dsp:txXfrm>
    </dsp:sp>
    <dsp:sp modelId="{D9D54C1C-04B3-4461-8563-8768F0D41AE3}">
      <dsp:nvSpPr>
        <dsp:cNvPr id="0" name=""/>
        <dsp:cNvSpPr/>
      </dsp:nvSpPr>
      <dsp:spPr>
        <a:xfrm>
          <a:off x="0" y="3807543"/>
          <a:ext cx="7104549" cy="1522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2BF32-7744-4407-90D9-4AF636BFD8AF}">
      <dsp:nvSpPr>
        <dsp:cNvPr id="0" name=""/>
        <dsp:cNvSpPr/>
      </dsp:nvSpPr>
      <dsp:spPr>
        <a:xfrm>
          <a:off x="460634" y="4150164"/>
          <a:ext cx="837516" cy="837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4B7BE-82F4-4155-99C1-11E6D3A146B3}">
      <dsp:nvSpPr>
        <dsp:cNvPr id="0" name=""/>
        <dsp:cNvSpPr/>
      </dsp:nvSpPr>
      <dsp:spPr>
        <a:xfrm>
          <a:off x="1758784" y="3807543"/>
          <a:ext cx="5345764" cy="1522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58" tIns="161158" rIns="161158" bIns="161158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 "</a:t>
          </a:r>
          <a:r>
            <a:rPr lang="en-US" sz="1900" i="1" kern="1200"/>
            <a:t>A healthy lifestyle can not only help you feel better, but it can also reduce the risk of some diseases, lengthen your lifespan, save you money, and benefit the environment</a:t>
          </a:r>
          <a:r>
            <a:rPr lang="en-US" sz="1900" i="1" kern="1200">
              <a:solidFill>
                <a:srgbClr val="595959"/>
              </a:solidFill>
              <a:latin typeface="Corbel" panose="020B0503020204020204"/>
            </a:rPr>
            <a:t>.</a:t>
          </a:r>
          <a:r>
            <a:rPr lang="en-US" sz="1900" kern="1200">
              <a:solidFill>
                <a:srgbClr val="595959"/>
              </a:solidFill>
              <a:latin typeface="Corbel" panose="020B0503020204020204"/>
            </a:rPr>
            <a:t>" (Risher 2021)</a:t>
          </a:r>
          <a:endParaRPr lang="en-GB" sz="1900" kern="1200">
            <a:solidFill>
              <a:srgbClr val="595959"/>
            </a:solidFill>
          </a:endParaRPr>
        </a:p>
      </dsp:txBody>
      <dsp:txXfrm>
        <a:off x="1758784" y="3807543"/>
        <a:ext cx="5345764" cy="152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857B51-9266-4E80-802D-A48EA89EF47F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45B4D-CCBD-4853-8D87-712E7ED8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66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45B4D-CCBD-4853-8D87-712E7ED8E18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28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178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675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690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7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766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47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76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752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594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558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80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34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verydayhealth.com/wellness/resilienc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16/j.jad.2018.08.080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clearfocustraining.co.uk/blog/7-benefits-of-building-resilience-in-the-workplace/" TargetMode="External"/><Relationship Id="rId5" Type="http://schemas.openxmlformats.org/officeDocument/2006/relationships/hyperlink" Target="https://www.verywellmind.com/what-is-subjective-well-being-5221255" TargetMode="External"/><Relationship Id="rId4" Type="http://schemas.openxmlformats.org/officeDocument/2006/relationships/hyperlink" Target="https://www.cdc.gov/chronicdisease/resources/publications/factsheets/physical-activity.htm#:~:text=Not%20getting%20enough%20physical%20activity%20can%20lead%20to%20heart%20disease,cholesterol%2C%20and%20type%202%20diabetes" TargetMode="Externa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8593/#:~:text=Prevalence%20of%20mental%20health%20issues%20among%20university%20students&amp;text=In%20a%202022%20survey%20by,a%20diagnosed%20mental%20health%20condition" TargetMode="External"/><Relationship Id="rId2" Type="http://schemas.openxmlformats.org/officeDocument/2006/relationships/hyperlink" Target="https://www.journalppw.com/index.php/jppw/article/view/15/1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rkingwellglos.nhs.uk/wp-content/uploads/2019/01/Building-your-own-Personal-Resilience.pdf" TargetMode="External"/><Relationship Id="rId5" Type="http://schemas.openxmlformats.org/officeDocument/2006/relationships/hyperlink" Target="https://www.healthline.com/health/fitness-nutrition/healthy-lifestyle-benefits#takeaway" TargetMode="External"/><Relationship Id="rId4" Type="http://schemas.openxmlformats.org/officeDocument/2006/relationships/hyperlink" Target="https://blog.oeg.edu.au/the-importance-of-resilience-in-student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about/accountability/governance/constitu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985DEA-700C-85D5-1C86-76AAEFDA53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r="9094" b="14768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5A062-9A89-D6FC-5E2B-4B19A959F9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98448"/>
            <a:ext cx="3685070" cy="3255264"/>
          </a:xfrm>
        </p:spPr>
        <p:txBody>
          <a:bodyPr>
            <a:normAutofit/>
          </a:bodyPr>
          <a:lstStyle/>
          <a:p>
            <a:r>
              <a:rPr lang="en-US" sz="3900">
                <a:cs typeface="Calibri Light"/>
              </a:rPr>
              <a:t>The importance of resilience, health and wellbeing for a university student</a:t>
            </a:r>
            <a:endParaRPr lang="en-US" sz="3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1FB06C-772E-5157-6596-A9F16A8D9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69" cy="914400"/>
          </a:xfrm>
        </p:spPr>
        <p:txBody>
          <a:bodyPr>
            <a:normAutofit fontScale="70000" lnSpcReduction="20000"/>
          </a:bodyPr>
          <a:lstStyle/>
          <a:p>
            <a:r>
              <a:rPr lang="en-US"/>
              <a:t>Morgan Jones</a:t>
            </a:r>
          </a:p>
          <a:p>
            <a:r>
              <a:rPr lang="en-US"/>
              <a:t>2300429</a:t>
            </a:r>
          </a:p>
          <a:p>
            <a:r>
              <a:rPr lang="en-US"/>
              <a:t>BMPL4012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FD230F95-0741-50AF-4B46-002FC4FFB8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4522692"/>
      </p:ext>
    </p:extLst>
  </p:cSld>
  <p:clrMapOvr>
    <a:masterClrMapping/>
  </p:clrMapOvr>
  <p:transition spd="slow" advTm="1031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BE78B-14A0-3F83-4D01-6591FD02E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Resilience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767D8-7772-7AED-B5F3-318FE4F6D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"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Resilience doesn't just mean returning to normality after facing a difficult situation; it means learning from the process to become a valuable member of a community.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" (</a:t>
            </a:r>
            <a:r>
              <a:rPr lang="en-US" err="1">
                <a:solidFill>
                  <a:schemeClr val="tx1"/>
                </a:solidFill>
                <a:ea typeface="+mn-lt"/>
                <a:cs typeface="+mn-lt"/>
              </a:rPr>
              <a:t>Lyssiotis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 2021) 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Why is it important? </a:t>
            </a:r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"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It makes everyone more optimistic and motivated in their work and improves how any challenge, frustration, or adversity can be overcome, as well as being open to change without fear.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" (Clear focus 2021)</a:t>
            </a:r>
            <a:endParaRPr lang="en-US">
              <a:solidFill>
                <a:schemeClr val="tx1"/>
              </a:solidFill>
              <a:latin typeface="Corbel"/>
              <a:ea typeface="+mn-lt"/>
              <a:cs typeface="Arial"/>
            </a:endParaRPr>
          </a:p>
          <a:p>
            <a:endParaRPr lang="en-US">
              <a:solidFill>
                <a:schemeClr val="tx1"/>
              </a:solidFill>
              <a:latin typeface="Corbel"/>
              <a:ea typeface="+mn-lt"/>
              <a:cs typeface="Arial"/>
            </a:endParaRPr>
          </a:p>
          <a:p>
            <a:endParaRPr lang="en-US">
              <a:solidFill>
                <a:schemeClr val="tx1"/>
              </a:solidFill>
              <a:latin typeface="Corbel"/>
              <a:ea typeface="+mn-lt"/>
              <a:cs typeface="Arial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34A626E-3AC4-CFA2-093A-4E7B30ECB1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8455714"/>
      </p:ext>
    </p:extLst>
  </p:cSld>
  <p:clrMapOvr>
    <a:masterClrMapping/>
  </p:clrMapOvr>
  <p:transition spd="slow" advTm="5211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F7C9B3-01BE-4D46-ACA2-312DFE36A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3443591" cy="53400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43994-4103-D1D5-7381-887D4C6EA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554146-EBB9-09D2-E0C2-D36CE1F656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078364"/>
              </p:ext>
            </p:extLst>
          </p:nvPr>
        </p:nvGraphicFramePr>
        <p:xfrm>
          <a:off x="4059935" y="758952"/>
          <a:ext cx="7104549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4891E8A-4D75-9F6A-7C0F-3A5C4F09E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2940166"/>
      </p:ext>
    </p:extLst>
  </p:cSld>
  <p:clrMapOvr>
    <a:masterClrMapping/>
  </p:clrMapOvr>
  <p:transition spd="slow" advTm="53525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E5BD3-F9F3-744F-973B-02642F6D9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Wellbeing</a:t>
            </a:r>
          </a:p>
          <a:p>
            <a:pPr algn="r"/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6D36F1-B444-1B21-5F28-E29525EF6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746" y="665326"/>
            <a:ext cx="6685722" cy="5261444"/>
          </a:xfrm>
        </p:spPr>
        <p:txBody>
          <a:bodyPr/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"</a:t>
            </a:r>
            <a:r>
              <a:rPr lang="en-GB" i="1">
                <a:ea typeface="+mn-lt"/>
                <a:cs typeface="+mn-lt"/>
              </a:rPr>
              <a:t>Wellbeing covers two perspectives; firstly, the subjective experience of happiness and life satisfaction (the hedonic perspective) and secondly, positive psychological functioning, good relationships with others and self-realisation</a:t>
            </a:r>
            <a:r>
              <a:rPr lang="en-GB" i="1"/>
              <a:t>.</a:t>
            </a:r>
            <a:r>
              <a:rPr lang="en-GB"/>
              <a:t>" (</a:t>
            </a:r>
            <a:r>
              <a:rPr lang="en-US" sz="1900"/>
              <a:t>Harding, S. et al. 2019)</a:t>
            </a:r>
          </a:p>
          <a:p>
            <a:r>
              <a:rPr lang="en-GB"/>
              <a:t>Why is it important?</a:t>
            </a:r>
          </a:p>
          <a:p>
            <a:r>
              <a:rPr lang="en-GB">
                <a:ea typeface="+mn-lt"/>
                <a:cs typeface="+mn-lt"/>
              </a:rPr>
              <a:t>"</a:t>
            </a:r>
            <a:r>
              <a:rPr lang="en-GB" i="1">
                <a:ea typeface="+mn-lt"/>
                <a:cs typeface="+mn-lt"/>
              </a:rPr>
              <a:t>those who reported the highest levels of subjective well-being had satisfying social lives and were rarely lonely</a:t>
            </a:r>
            <a:r>
              <a:rPr lang="en-GB">
                <a:ea typeface="+mn-lt"/>
                <a:cs typeface="+mn-lt"/>
              </a:rPr>
              <a:t>" (Cherry 2023)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6FFEF4D-313B-B8EF-BF73-5D90DCC2EC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6611586"/>
      </p:ext>
    </p:extLst>
  </p:cSld>
  <p:clrMapOvr>
    <a:masterClrMapping/>
  </p:clrMapOvr>
  <p:transition spd="slow" advTm="5279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 descr="Colourful pills stacked to make a bar graph">
            <a:extLst>
              <a:ext uri="{FF2B5EF4-FFF2-40B4-BE49-F238E27FC236}">
                <a16:creationId xmlns:a16="http://schemas.microsoft.com/office/drawing/2014/main" id="{EF4AA2C0-C9A7-466B-6DFC-BF82C7278E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637" r="-1" b="5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C3290-9F86-B0DE-141D-9209A69A0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>
                <a:ln w="15875">
                  <a:solidFill>
                    <a:srgbClr val="FFFFFF"/>
                  </a:solidFill>
                </a:ln>
              </a:rPr>
              <a:t>Disadvantages of not ensuring resilience, health and wellbeing are present as a university student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A323F09-0852-CE9C-2AEF-49B6FB92B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>
            <a:normAutofit/>
          </a:bodyPr>
          <a:lstStyle/>
          <a:p>
            <a:r>
              <a:rPr lang="en-US">
                <a:ea typeface="+mn-lt"/>
                <a:cs typeface="+mn-lt"/>
              </a:rPr>
              <a:t> "</a:t>
            </a:r>
            <a:r>
              <a:rPr lang="en-US" i="1">
                <a:ea typeface="+mn-lt"/>
                <a:cs typeface="+mn-lt"/>
              </a:rPr>
              <a:t>People who lack resilience are more likely to feel overwhelmed or helpless and rely on unhealthy coping strategies (such as avoidance, isolation, and self-medication).</a:t>
            </a:r>
            <a:r>
              <a:rPr lang="en-US">
                <a:ea typeface="+mn-lt"/>
                <a:cs typeface="+mn-lt"/>
              </a:rPr>
              <a:t>" (Hurley 2022)</a:t>
            </a:r>
            <a:endParaRPr lang="en-US"/>
          </a:p>
          <a:p>
            <a:r>
              <a:rPr lang="en-US">
                <a:solidFill>
                  <a:srgbClr val="595959"/>
                </a:solidFill>
                <a:ea typeface="+mn-lt"/>
                <a:cs typeface="+mn-lt"/>
              </a:rPr>
              <a:t>"In a 2022 survey by the mental health charity Student Minds, 57% of respondents self-reported a mental health issue" (Lewis and Bolton 2023)</a:t>
            </a:r>
          </a:p>
          <a:p>
            <a:r>
              <a:rPr lang="en-US">
                <a:ea typeface="+mn-lt"/>
                <a:cs typeface="+mn-lt"/>
              </a:rPr>
              <a:t>"Not getting enough physical activity can lead to heart disease" (Centers for disease control and prevention 2022)</a:t>
            </a:r>
          </a:p>
          <a:p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E02C024-2E50-8709-1CDE-D4E97EE204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659" t="20920" r="48062" b="38621"/>
          <a:stretch/>
        </p:blipFill>
        <p:spPr>
          <a:xfrm>
            <a:off x="10522227" y="4313998"/>
            <a:ext cx="1292359" cy="18032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4FC0E9-C4BC-66DA-5F88-1AC4D1416F1F}"/>
              </a:ext>
            </a:extLst>
          </p:cNvPr>
          <p:cNvSpPr txBox="1"/>
          <p:nvPr/>
        </p:nvSpPr>
        <p:spPr>
          <a:xfrm>
            <a:off x="8431695" y="5035825"/>
            <a:ext cx="217832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(Centers for disease control and prevention 2022) </a:t>
            </a:r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CE7EB3E-F622-D194-C97E-5A5ED7A2D5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50295700"/>
      </p:ext>
    </p:extLst>
  </p:cSld>
  <p:clrMapOvr>
    <a:masterClrMapping/>
  </p:clrMapOvr>
  <p:transition spd="slow" advTm="4287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0DEE2-E22B-0658-B764-1461710D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123837"/>
            <a:ext cx="3073914" cy="460118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500F4-2BED-9DC7-C1FA-C720DE33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580" y="864108"/>
            <a:ext cx="7678950" cy="512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Centers for disease control and prevention (2022)  at: </a:t>
            </a:r>
            <a:r>
              <a:rPr lang="en-US">
                <a:ea typeface="+mn-lt"/>
                <a:cs typeface="+mn-lt"/>
                <a:hlinkClick r:id="rId4"/>
              </a:rPr>
              <a:t>https://www.cdc.gov/chronicdisease/resources/publications/factsheets/physical-activity.htm#:~:text=Not%20getting%20enough%20physical%20activity%20can%20lead%20to%20heart%20disease,cholesterol%2C%20and%20type%202%20diabetes</a:t>
            </a:r>
            <a:r>
              <a:rPr lang="en-US">
                <a:ea typeface="+mn-lt"/>
                <a:cs typeface="+mn-lt"/>
              </a:rPr>
              <a:t>. Accessed on: 03/11/2023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Cherry (2023). Available at: </a:t>
            </a:r>
            <a:r>
              <a:rPr lang="en-US">
                <a:ea typeface="+mn-lt"/>
                <a:cs typeface="+mn-lt"/>
                <a:hlinkClick r:id="rId5"/>
              </a:rPr>
              <a:t>https://www.verywellmind.com/what-is-subjective-well-being-5221255</a:t>
            </a:r>
            <a:r>
              <a:rPr lang="en-US">
                <a:ea typeface="+mn-lt"/>
                <a:cs typeface="+mn-lt"/>
              </a:rPr>
              <a:t>. Accessed on: 02/11/2023</a:t>
            </a:r>
          </a:p>
          <a:p>
            <a:r>
              <a:rPr lang="en-US">
                <a:ea typeface="+mn-lt"/>
                <a:cs typeface="+mn-lt"/>
              </a:rPr>
              <a:t>Clear focus (2021) Available at: </a:t>
            </a:r>
            <a:r>
              <a:rPr lang="en-US">
                <a:ea typeface="+mn-lt"/>
                <a:cs typeface="+mn-lt"/>
                <a:hlinkClick r:id="rId6"/>
              </a:rPr>
              <a:t>https://www.clearfocustraining.co.uk/blog/7-benefits-of-building-resilience-in-the-workplace/</a:t>
            </a:r>
            <a:r>
              <a:rPr lang="en-US">
                <a:ea typeface="+mn-lt"/>
                <a:cs typeface="+mn-lt"/>
              </a:rPr>
              <a:t> Accessed on: 03/11/2023</a:t>
            </a:r>
          </a:p>
          <a:p>
            <a:r>
              <a:rPr lang="en-US">
                <a:ea typeface="+mn-lt"/>
                <a:cs typeface="+mn-lt"/>
              </a:rPr>
              <a:t>Harding, S. et al. (2019). ‘Is teachers’ mental health and wellbeing associated with students’ mental health and wellbeing?’, Journal of affective disorders, 242, pp. 180–187. Available at: </a:t>
            </a:r>
            <a:r>
              <a:rPr lang="en-US">
                <a:ea typeface="+mn-lt"/>
                <a:cs typeface="+mn-lt"/>
                <a:hlinkClick r:id="rId7"/>
              </a:rPr>
              <a:t>https://doi.org/10.1016/j.jad.2018.08.080</a:t>
            </a:r>
            <a:r>
              <a:rPr lang="en-US">
                <a:ea typeface="+mn-lt"/>
                <a:cs typeface="+mn-lt"/>
              </a:rPr>
              <a:t>. Accessed on 01/11/2023</a:t>
            </a:r>
          </a:p>
          <a:p>
            <a:r>
              <a:rPr lang="en-US">
                <a:ea typeface="+mn-lt"/>
                <a:cs typeface="+mn-lt"/>
              </a:rPr>
              <a:t>Hurley (2022). Available at: </a:t>
            </a:r>
            <a:r>
              <a:rPr lang="en-US">
                <a:ea typeface="+mn-lt"/>
                <a:cs typeface="+mn-lt"/>
                <a:hlinkClick r:id="rId8"/>
              </a:rPr>
              <a:t>https://www.everydayhealth.com/wellness/resilience</a:t>
            </a:r>
            <a:r>
              <a:rPr lang="en-US">
                <a:ea typeface="+mn-lt"/>
                <a:cs typeface="+mn-lt"/>
              </a:rPr>
              <a:t>.  Accessed on: 02/11/2023 </a:t>
            </a:r>
          </a:p>
          <a:p>
            <a:endParaRPr lang="en-US">
              <a:ea typeface="+mn-lt"/>
              <a:cs typeface="+mn-lt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252EAAB-080A-FAA2-DC3A-7D6D9456F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4057904"/>
      </p:ext>
    </p:extLst>
  </p:cSld>
  <p:clrMapOvr>
    <a:masterClrMapping/>
  </p:clrMapOvr>
  <p:transition spd="slow" advTm="132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0DEE2-E22B-0658-B764-1461710D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123837"/>
            <a:ext cx="3073914" cy="460118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500F4-2BED-9DC7-C1FA-C720DE33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580" y="864108"/>
            <a:ext cx="7678950" cy="51206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Jessica Kansky and Ed Diener (2017). 'Benefits of Well-Being: Health, Social Relationships, Work, and Resilience'. Available on: </a:t>
            </a:r>
            <a:r>
              <a:rPr lang="en-US">
                <a:ea typeface="+mn-lt"/>
                <a:cs typeface="+mn-lt"/>
                <a:hlinkClick r:id="rId2"/>
              </a:rPr>
              <a:t>https://www.journalppw.com/index.php/jppw/article/view/15/12</a:t>
            </a:r>
            <a:r>
              <a:rPr lang="en-US">
                <a:ea typeface="+mn-lt"/>
                <a:cs typeface="+mn-lt"/>
              </a:rPr>
              <a:t>. Accessed on: 02/11/2023</a:t>
            </a:r>
          </a:p>
          <a:p>
            <a:r>
              <a:rPr lang="en-US">
                <a:ea typeface="+mn-lt"/>
                <a:cs typeface="+mn-lt"/>
              </a:rPr>
              <a:t>Lewis and Bolton (2023). Available at: </a:t>
            </a:r>
            <a:r>
              <a:rPr lang="en-US">
                <a:ea typeface="+mn-lt"/>
                <a:cs typeface="+mn-lt"/>
                <a:hlinkClick r:id="rId3"/>
              </a:rPr>
              <a:t>https://commonslibrary.parliament.uk/research-briefings/cbp-8593/#:~:text=Prevalence%20of%20mental%20health%20issues%20among%20university%20students&amp;text=In%20a%202022%20survey%20by,a%20diagnosed%20mental%20health%20condition</a:t>
            </a:r>
            <a:r>
              <a:rPr lang="en-US">
                <a:ea typeface="+mn-lt"/>
                <a:cs typeface="+mn-lt"/>
              </a:rPr>
              <a:t>.  Accessed on: 01/11/2023 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Lyssiotis</a:t>
            </a:r>
            <a:r>
              <a:rPr lang="en-US">
                <a:ea typeface="+mn-lt"/>
                <a:cs typeface="+mn-lt"/>
              </a:rPr>
              <a:t> (2021). Available at: </a:t>
            </a:r>
            <a:r>
              <a:rPr lang="en-US">
                <a:ea typeface="+mn-lt"/>
                <a:cs typeface="+mn-lt"/>
                <a:hlinkClick r:id="rId4"/>
              </a:rPr>
              <a:t>https://blog.oeg.edu.au/the-importance-of-resilience-in-students</a:t>
            </a:r>
            <a:r>
              <a:rPr lang="en-US">
                <a:ea typeface="+mn-lt"/>
                <a:cs typeface="+mn-lt"/>
              </a:rPr>
              <a:t>.  Accessed on01/11/2023 </a:t>
            </a:r>
          </a:p>
          <a:p>
            <a:r>
              <a:rPr lang="en-US">
                <a:ea typeface="+mn-lt"/>
                <a:cs typeface="+mn-lt"/>
              </a:rPr>
              <a:t>Risher (2021) Available at: </a:t>
            </a:r>
            <a:r>
              <a:rPr lang="en-US">
                <a:ea typeface="+mn-lt"/>
                <a:cs typeface="+mn-lt"/>
                <a:hlinkClick r:id="rId5"/>
              </a:rPr>
              <a:t>https://www.healthline.com/health/fitness-nutrition/healthy-lifestyle-benefits#takeaway</a:t>
            </a:r>
            <a:r>
              <a:rPr lang="en-US">
                <a:ea typeface="+mn-lt"/>
                <a:cs typeface="+mn-lt"/>
              </a:rPr>
              <a:t> Accessed on: 03/11/2023</a:t>
            </a:r>
          </a:p>
          <a:p>
            <a:r>
              <a:rPr lang="en-US">
                <a:ea typeface="+mn-lt"/>
                <a:cs typeface="+mn-lt"/>
              </a:rPr>
              <a:t>Skills for care (2016). Building your own resilience, health and wellbeing. Available at: </a:t>
            </a:r>
            <a:r>
              <a:rPr lang="en-US">
                <a:ea typeface="+mn-lt"/>
                <a:cs typeface="+mn-lt"/>
                <a:hlinkClick r:id="rId6"/>
              </a:rPr>
              <a:t>https://www.workingwellglos.nhs.uk/wp-content/uploads/2019/01/Building-your-own-Personal-Resilience.pdf</a:t>
            </a:r>
            <a:r>
              <a:rPr lang="en-US">
                <a:ea typeface="+mn-lt"/>
                <a:cs typeface="+mn-lt"/>
              </a:rPr>
              <a:t>. Accessed on: 01/11/2023</a:t>
            </a:r>
          </a:p>
        </p:txBody>
      </p:sp>
    </p:spTree>
    <p:extLst>
      <p:ext uri="{BB962C8B-B14F-4D97-AF65-F5344CB8AC3E}">
        <p14:creationId xmlns:p14="http://schemas.microsoft.com/office/powerpoint/2010/main" val="140341865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0DEE2-E22B-0658-B764-1461710D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123837"/>
            <a:ext cx="3073914" cy="460118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500F4-2BED-9DC7-C1FA-C720DE333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580" y="864108"/>
            <a:ext cx="767895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ea typeface="+mn-lt"/>
                <a:cs typeface="+mn-lt"/>
              </a:rPr>
              <a:t>World Health Organization (1948). Available at: </a:t>
            </a:r>
            <a:r>
              <a:rPr lang="en-US">
                <a:ea typeface="+mn-lt"/>
                <a:cs typeface="+mn-lt"/>
                <a:hlinkClick r:id="rId2"/>
              </a:rPr>
              <a:t>https://www.who.int/about/accountability/governance/constitution</a:t>
            </a:r>
            <a:r>
              <a:rPr lang="en-US">
                <a:ea typeface="+mn-lt"/>
                <a:cs typeface="+mn-lt"/>
              </a:rPr>
              <a:t>.  Accessed on: 01/11/2023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22772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783</Words>
  <Application>Microsoft Office PowerPoint</Application>
  <PresentationFormat>Widescreen</PresentationFormat>
  <Paragraphs>40</Paragraphs>
  <Slides>8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Corbel</vt:lpstr>
      <vt:lpstr>Wingdings 2</vt:lpstr>
      <vt:lpstr>Frame</vt:lpstr>
      <vt:lpstr>The importance of resilience, health and wellbeing for a university student</vt:lpstr>
      <vt:lpstr>Resilience</vt:lpstr>
      <vt:lpstr>Health</vt:lpstr>
      <vt:lpstr>Wellbeing </vt:lpstr>
      <vt:lpstr>Disadvantages of not ensuring resilience, health and wellbeing are present as a university student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Morgan Jones (2300429)</cp:lastModifiedBy>
  <cp:revision>1</cp:revision>
  <dcterms:created xsi:type="dcterms:W3CDTF">2013-07-15T20:26:40Z</dcterms:created>
  <dcterms:modified xsi:type="dcterms:W3CDTF">2023-11-03T19:21:09Z</dcterms:modified>
</cp:coreProperties>
</file>