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575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0559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7F843-4EC8-912E-8932-5549D1FFF0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1" y="1163595"/>
            <a:ext cx="4572000" cy="2642052"/>
          </a:xfrm>
        </p:spPr>
        <p:txBody>
          <a:bodyPr>
            <a:normAutofit/>
          </a:bodyPr>
          <a:lstStyle/>
          <a:p>
            <a:r>
              <a:rPr lang="en-GB"/>
              <a:t>Alton pastry coffee shop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70E475-5454-0E74-9E69-043D30D434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2" y="4105683"/>
            <a:ext cx="4571999" cy="1985963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9" name="Picture 8" descr="Abbots &amp; Kinney, Adelaide | Grab Your Fork: A Sydney food blog">
            <a:extLst>
              <a:ext uri="{FF2B5EF4-FFF2-40B4-BE49-F238E27FC236}">
                <a16:creationId xmlns:a16="http://schemas.microsoft.com/office/drawing/2014/main" id="{0507FC26-AD4F-D3B5-CAB4-7F194C7F70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0"/>
          <a:stretch>
            <a:fillRect/>
          </a:stretch>
        </p:blipFill>
        <p:spPr>
          <a:xfrm>
            <a:off x="2197614" y="782594"/>
            <a:ext cx="1700768" cy="2551155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07A3091-5921-4796-8962-F13613206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25E0BD9-6B50-4AA7-BB36-DE5CC5F8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" name="Picture 11" descr="METODA E RE PER BYREK SI NE BYREKTORE. 🇦🇱🇺🇸METODE PER FILLESTARE. BYREK ...">
            <a:extLst>
              <a:ext uri="{FF2B5EF4-FFF2-40B4-BE49-F238E27FC236}">
                <a16:creationId xmlns:a16="http://schemas.microsoft.com/office/drawing/2014/main" id="{5BE783C1-DC00-5979-FE0A-3B2A7843C2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8" y="3926627"/>
            <a:ext cx="4535386" cy="255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67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30577-FB16-3D99-EFA4-AC897F959D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91C50-32C3-42C2-5A94-C437EF62E6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METODA E SHPEJTE PER BYREK BYREKTORE - YouTube">
            <a:extLst>
              <a:ext uri="{FF2B5EF4-FFF2-40B4-BE49-F238E27FC236}">
                <a16:creationId xmlns:a16="http://schemas.microsoft.com/office/drawing/2014/main" id="{551CE994-1276-1693-943E-5B434EC40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593" y="3074069"/>
            <a:ext cx="5994400" cy="3371850"/>
          </a:xfrm>
          <a:prstGeom prst="rect">
            <a:avLst/>
          </a:prstGeom>
        </p:spPr>
      </p:pic>
      <p:pic>
        <p:nvPicPr>
          <p:cNvPr id="8" name="Picture 7" descr="Byrektore Sineci restaurant, Berat - Restaurant reviews">
            <a:extLst>
              <a:ext uri="{FF2B5EF4-FFF2-40B4-BE49-F238E27FC236}">
                <a16:creationId xmlns:a16="http://schemas.microsoft.com/office/drawing/2014/main" id="{DE4DE80A-221B-DC58-B2A1-C97B74386E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9927" y="2209274"/>
            <a:ext cx="3105832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5027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TornVTI</vt:lpstr>
      <vt:lpstr>Alton pastry coffee shop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Alton pastry coffee shop</dc:title>
  <dc:creator>Alton Bejaj (2531700)</dc:creator>
  <cp:lastModifiedBy>Alton Bejaj (2531700)</cp:lastModifiedBy>
  <cp:revision>1</cp:revision>
  <dcterms:created xsi:type="dcterms:W3CDTF">2026-03-21T21:39:28Z</dcterms:created>
  <dcterms:modified xsi:type="dcterms:W3CDTF">2026-03-21T22:05:34Z</dcterms:modified>
</cp:coreProperties>
</file>