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62"/>
  </p:normalViewPr>
  <p:slideViewPr>
    <p:cSldViewPr snapToGrid="0">
      <p:cViewPr varScale="1">
        <p:scale>
          <a:sx n="90" d="100"/>
          <a:sy n="90" d="100"/>
        </p:scale>
        <p:origin x="232"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11BA76-FFAF-4998-A42D-39706F26ED7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DFA38A7-B73C-4C77-AEE4-0D2FB62D8A2F}">
      <dgm:prSet/>
      <dgm:spPr/>
      <dgm:t>
        <a:bodyPr/>
        <a:lstStyle/>
        <a:p>
          <a:r>
            <a:rPr lang="en-US">
              <a:hlinkClick xmlns:r="http://schemas.openxmlformats.org/officeDocument/2006/relationships" r:id="rId1"/>
            </a:rPr>
            <a:t>https://www.unicef.org.uk/rights-respecting-schools/resources/teaching-resources/best-practice-case-studies/</a:t>
          </a:r>
          <a:endParaRPr lang="en-US"/>
        </a:p>
      </dgm:t>
    </dgm:pt>
    <dgm:pt modelId="{AFB55999-F9E6-4714-A7EB-AA9746923697}" type="parTrans" cxnId="{7908049A-FDA4-4A24-825C-DE9EF8525B3D}">
      <dgm:prSet/>
      <dgm:spPr/>
      <dgm:t>
        <a:bodyPr/>
        <a:lstStyle/>
        <a:p>
          <a:endParaRPr lang="en-US"/>
        </a:p>
      </dgm:t>
    </dgm:pt>
    <dgm:pt modelId="{4160F1C3-0148-4BF4-9E8A-36F15D90D757}" type="sibTrans" cxnId="{7908049A-FDA4-4A24-825C-DE9EF8525B3D}">
      <dgm:prSet/>
      <dgm:spPr/>
      <dgm:t>
        <a:bodyPr/>
        <a:lstStyle/>
        <a:p>
          <a:endParaRPr lang="en-US"/>
        </a:p>
      </dgm:t>
    </dgm:pt>
    <dgm:pt modelId="{32F786BB-DEFB-4FC6-815C-F62C461F0635}">
      <dgm:prSet/>
      <dgm:spPr/>
      <dgm:t>
        <a:bodyPr/>
        <a:lstStyle/>
        <a:p>
          <a:r>
            <a:rPr lang="en-US"/>
            <a:t>Read the Case Study from a Primary or Secondary School Setting</a:t>
          </a:r>
        </a:p>
      </dgm:t>
    </dgm:pt>
    <dgm:pt modelId="{656AD9A2-495F-4D78-AE12-833C72ADD4F7}" type="parTrans" cxnId="{1E580F1F-04E1-4AE4-9F2E-84FECF898DCF}">
      <dgm:prSet/>
      <dgm:spPr/>
      <dgm:t>
        <a:bodyPr/>
        <a:lstStyle/>
        <a:p>
          <a:endParaRPr lang="en-US"/>
        </a:p>
      </dgm:t>
    </dgm:pt>
    <dgm:pt modelId="{E8669E50-6964-429E-AA45-58E8FDAB40A1}" type="sibTrans" cxnId="{1E580F1F-04E1-4AE4-9F2E-84FECF898DCF}">
      <dgm:prSet/>
      <dgm:spPr/>
      <dgm:t>
        <a:bodyPr/>
        <a:lstStyle/>
        <a:p>
          <a:endParaRPr lang="en-US"/>
        </a:p>
      </dgm:t>
    </dgm:pt>
    <dgm:pt modelId="{6C62C579-7BE3-4EFE-9013-6ECA74D5DB0F}">
      <dgm:prSet/>
      <dgm:spPr/>
      <dgm:t>
        <a:bodyPr/>
        <a:lstStyle/>
        <a:p>
          <a:r>
            <a:rPr lang="en-US"/>
            <a:t>Research  </a:t>
          </a:r>
          <a:r>
            <a:rPr lang="en-GB"/>
            <a:t>h</a:t>
          </a:r>
          <a:r>
            <a:rPr lang="en-GB" b="0" i="0"/>
            <a:t>ow do children’s rights impact their wellbeing? </a:t>
          </a:r>
          <a:endParaRPr lang="en-US"/>
        </a:p>
      </dgm:t>
    </dgm:pt>
    <dgm:pt modelId="{63FFFCA5-CDDA-495F-B548-869E9B33E99D}" type="parTrans" cxnId="{8541213E-314B-4436-8C17-CF0F4F22F4C8}">
      <dgm:prSet/>
      <dgm:spPr/>
      <dgm:t>
        <a:bodyPr/>
        <a:lstStyle/>
        <a:p>
          <a:endParaRPr lang="en-US"/>
        </a:p>
      </dgm:t>
    </dgm:pt>
    <dgm:pt modelId="{7B4DCC42-F2EA-44E6-8821-95A99CE1ED4C}" type="sibTrans" cxnId="{8541213E-314B-4436-8C17-CF0F4F22F4C8}">
      <dgm:prSet/>
      <dgm:spPr/>
      <dgm:t>
        <a:bodyPr/>
        <a:lstStyle/>
        <a:p>
          <a:endParaRPr lang="en-US"/>
        </a:p>
      </dgm:t>
    </dgm:pt>
    <dgm:pt modelId="{CE794001-3D00-754C-981F-C59A70DD3288}" type="pres">
      <dgm:prSet presAssocID="{E811BA76-FFAF-4998-A42D-39706F26ED74}" presName="vert0" presStyleCnt="0">
        <dgm:presLayoutVars>
          <dgm:dir/>
          <dgm:animOne val="branch"/>
          <dgm:animLvl val="lvl"/>
        </dgm:presLayoutVars>
      </dgm:prSet>
      <dgm:spPr/>
    </dgm:pt>
    <dgm:pt modelId="{25C3CA83-6C72-AF47-A09C-51DC59067553}" type="pres">
      <dgm:prSet presAssocID="{3DFA38A7-B73C-4C77-AEE4-0D2FB62D8A2F}" presName="thickLine" presStyleLbl="alignNode1" presStyleIdx="0" presStyleCnt="3"/>
      <dgm:spPr/>
    </dgm:pt>
    <dgm:pt modelId="{B7A930DB-3F3A-6B4C-8CD0-B690057CFBA5}" type="pres">
      <dgm:prSet presAssocID="{3DFA38A7-B73C-4C77-AEE4-0D2FB62D8A2F}" presName="horz1" presStyleCnt="0"/>
      <dgm:spPr/>
    </dgm:pt>
    <dgm:pt modelId="{D0E6D964-6529-8144-960E-2CFBA3A2AC67}" type="pres">
      <dgm:prSet presAssocID="{3DFA38A7-B73C-4C77-AEE4-0D2FB62D8A2F}" presName="tx1" presStyleLbl="revTx" presStyleIdx="0" presStyleCnt="3"/>
      <dgm:spPr/>
    </dgm:pt>
    <dgm:pt modelId="{183ECC49-BC98-7B4F-B641-B2A25D2D4820}" type="pres">
      <dgm:prSet presAssocID="{3DFA38A7-B73C-4C77-AEE4-0D2FB62D8A2F}" presName="vert1" presStyleCnt="0"/>
      <dgm:spPr/>
    </dgm:pt>
    <dgm:pt modelId="{E96885BB-3536-9645-BCAA-998E4D496E9A}" type="pres">
      <dgm:prSet presAssocID="{32F786BB-DEFB-4FC6-815C-F62C461F0635}" presName="thickLine" presStyleLbl="alignNode1" presStyleIdx="1" presStyleCnt="3"/>
      <dgm:spPr/>
    </dgm:pt>
    <dgm:pt modelId="{C3EEE6B4-0880-194A-A969-7D2ACED8D5E9}" type="pres">
      <dgm:prSet presAssocID="{32F786BB-DEFB-4FC6-815C-F62C461F0635}" presName="horz1" presStyleCnt="0"/>
      <dgm:spPr/>
    </dgm:pt>
    <dgm:pt modelId="{064B1FC2-87AC-2C41-99AF-0A5F2BC33BD3}" type="pres">
      <dgm:prSet presAssocID="{32F786BB-DEFB-4FC6-815C-F62C461F0635}" presName="tx1" presStyleLbl="revTx" presStyleIdx="1" presStyleCnt="3"/>
      <dgm:spPr/>
    </dgm:pt>
    <dgm:pt modelId="{174E6B8C-588E-0444-A4CE-CB760A8C0362}" type="pres">
      <dgm:prSet presAssocID="{32F786BB-DEFB-4FC6-815C-F62C461F0635}" presName="vert1" presStyleCnt="0"/>
      <dgm:spPr/>
    </dgm:pt>
    <dgm:pt modelId="{CCBD7F27-1F36-544C-98C5-9224A88E3CB0}" type="pres">
      <dgm:prSet presAssocID="{6C62C579-7BE3-4EFE-9013-6ECA74D5DB0F}" presName="thickLine" presStyleLbl="alignNode1" presStyleIdx="2" presStyleCnt="3"/>
      <dgm:spPr/>
    </dgm:pt>
    <dgm:pt modelId="{D5C95147-6A7D-0949-B3C6-23A1BC4B2157}" type="pres">
      <dgm:prSet presAssocID="{6C62C579-7BE3-4EFE-9013-6ECA74D5DB0F}" presName="horz1" presStyleCnt="0"/>
      <dgm:spPr/>
    </dgm:pt>
    <dgm:pt modelId="{1504FEBF-6CF9-F94A-B23F-250A4BBA44C6}" type="pres">
      <dgm:prSet presAssocID="{6C62C579-7BE3-4EFE-9013-6ECA74D5DB0F}" presName="tx1" presStyleLbl="revTx" presStyleIdx="2" presStyleCnt="3"/>
      <dgm:spPr/>
    </dgm:pt>
    <dgm:pt modelId="{0065DE49-B25F-2441-9B1B-E48802B5F49C}" type="pres">
      <dgm:prSet presAssocID="{6C62C579-7BE3-4EFE-9013-6ECA74D5DB0F}" presName="vert1" presStyleCnt="0"/>
      <dgm:spPr/>
    </dgm:pt>
  </dgm:ptLst>
  <dgm:cxnLst>
    <dgm:cxn modelId="{1E580F1F-04E1-4AE4-9F2E-84FECF898DCF}" srcId="{E811BA76-FFAF-4998-A42D-39706F26ED74}" destId="{32F786BB-DEFB-4FC6-815C-F62C461F0635}" srcOrd="1" destOrd="0" parTransId="{656AD9A2-495F-4D78-AE12-833C72ADD4F7}" sibTransId="{E8669E50-6964-429E-AA45-58E8FDAB40A1}"/>
    <dgm:cxn modelId="{E985F13C-59D7-BD4C-B77D-027D404A3010}" type="presOf" srcId="{E811BA76-FFAF-4998-A42D-39706F26ED74}" destId="{CE794001-3D00-754C-981F-C59A70DD3288}" srcOrd="0" destOrd="0" presId="urn:microsoft.com/office/officeart/2008/layout/LinedList"/>
    <dgm:cxn modelId="{8541213E-314B-4436-8C17-CF0F4F22F4C8}" srcId="{E811BA76-FFAF-4998-A42D-39706F26ED74}" destId="{6C62C579-7BE3-4EFE-9013-6ECA74D5DB0F}" srcOrd="2" destOrd="0" parTransId="{63FFFCA5-CDDA-495F-B548-869E9B33E99D}" sibTransId="{7B4DCC42-F2EA-44E6-8821-95A99CE1ED4C}"/>
    <dgm:cxn modelId="{7908049A-FDA4-4A24-825C-DE9EF8525B3D}" srcId="{E811BA76-FFAF-4998-A42D-39706F26ED74}" destId="{3DFA38A7-B73C-4C77-AEE4-0D2FB62D8A2F}" srcOrd="0" destOrd="0" parTransId="{AFB55999-F9E6-4714-A7EB-AA9746923697}" sibTransId="{4160F1C3-0148-4BF4-9E8A-36F15D90D757}"/>
    <dgm:cxn modelId="{3F55FBBD-43A2-1B42-B950-0131DD53B08D}" type="presOf" srcId="{3DFA38A7-B73C-4C77-AEE4-0D2FB62D8A2F}" destId="{D0E6D964-6529-8144-960E-2CFBA3A2AC67}" srcOrd="0" destOrd="0" presId="urn:microsoft.com/office/officeart/2008/layout/LinedList"/>
    <dgm:cxn modelId="{06C7B8CB-52F7-CA4F-8378-56B35E01C299}" type="presOf" srcId="{32F786BB-DEFB-4FC6-815C-F62C461F0635}" destId="{064B1FC2-87AC-2C41-99AF-0A5F2BC33BD3}" srcOrd="0" destOrd="0" presId="urn:microsoft.com/office/officeart/2008/layout/LinedList"/>
    <dgm:cxn modelId="{F7DACFF4-0C06-364D-A50A-E68ADA7C05B1}" type="presOf" srcId="{6C62C579-7BE3-4EFE-9013-6ECA74D5DB0F}" destId="{1504FEBF-6CF9-F94A-B23F-250A4BBA44C6}" srcOrd="0" destOrd="0" presId="urn:microsoft.com/office/officeart/2008/layout/LinedList"/>
    <dgm:cxn modelId="{476BB79C-BB1F-EC4F-9A6A-6F2A9D5D9F2C}" type="presParOf" srcId="{CE794001-3D00-754C-981F-C59A70DD3288}" destId="{25C3CA83-6C72-AF47-A09C-51DC59067553}" srcOrd="0" destOrd="0" presId="urn:microsoft.com/office/officeart/2008/layout/LinedList"/>
    <dgm:cxn modelId="{102CD252-C7C9-1649-BE39-FE9FC02F1899}" type="presParOf" srcId="{CE794001-3D00-754C-981F-C59A70DD3288}" destId="{B7A930DB-3F3A-6B4C-8CD0-B690057CFBA5}" srcOrd="1" destOrd="0" presId="urn:microsoft.com/office/officeart/2008/layout/LinedList"/>
    <dgm:cxn modelId="{16E154E6-AE06-4548-A35A-8761791599B0}" type="presParOf" srcId="{B7A930DB-3F3A-6B4C-8CD0-B690057CFBA5}" destId="{D0E6D964-6529-8144-960E-2CFBA3A2AC67}" srcOrd="0" destOrd="0" presId="urn:microsoft.com/office/officeart/2008/layout/LinedList"/>
    <dgm:cxn modelId="{79A23188-B8E8-3B42-B7FF-74B3F8AA57E4}" type="presParOf" srcId="{B7A930DB-3F3A-6B4C-8CD0-B690057CFBA5}" destId="{183ECC49-BC98-7B4F-B641-B2A25D2D4820}" srcOrd="1" destOrd="0" presId="urn:microsoft.com/office/officeart/2008/layout/LinedList"/>
    <dgm:cxn modelId="{FD51F6C3-99B4-234D-9A4D-60FC0C5FFEA2}" type="presParOf" srcId="{CE794001-3D00-754C-981F-C59A70DD3288}" destId="{E96885BB-3536-9645-BCAA-998E4D496E9A}" srcOrd="2" destOrd="0" presId="urn:microsoft.com/office/officeart/2008/layout/LinedList"/>
    <dgm:cxn modelId="{8405B149-99F5-9844-AEF8-9B33E9AD3132}" type="presParOf" srcId="{CE794001-3D00-754C-981F-C59A70DD3288}" destId="{C3EEE6B4-0880-194A-A969-7D2ACED8D5E9}" srcOrd="3" destOrd="0" presId="urn:microsoft.com/office/officeart/2008/layout/LinedList"/>
    <dgm:cxn modelId="{C5245088-42A0-FA4C-AF3C-7A51795AF781}" type="presParOf" srcId="{C3EEE6B4-0880-194A-A969-7D2ACED8D5E9}" destId="{064B1FC2-87AC-2C41-99AF-0A5F2BC33BD3}" srcOrd="0" destOrd="0" presId="urn:microsoft.com/office/officeart/2008/layout/LinedList"/>
    <dgm:cxn modelId="{7DDA819B-7196-AA46-B2A1-DF1C2CC3331B}" type="presParOf" srcId="{C3EEE6B4-0880-194A-A969-7D2ACED8D5E9}" destId="{174E6B8C-588E-0444-A4CE-CB760A8C0362}" srcOrd="1" destOrd="0" presId="urn:microsoft.com/office/officeart/2008/layout/LinedList"/>
    <dgm:cxn modelId="{78E652ED-EE3C-5745-BD7A-CDD25FC10F82}" type="presParOf" srcId="{CE794001-3D00-754C-981F-C59A70DD3288}" destId="{CCBD7F27-1F36-544C-98C5-9224A88E3CB0}" srcOrd="4" destOrd="0" presId="urn:microsoft.com/office/officeart/2008/layout/LinedList"/>
    <dgm:cxn modelId="{569AF696-6BA8-6A4D-8B02-BB1D9A3FAC7B}" type="presParOf" srcId="{CE794001-3D00-754C-981F-C59A70DD3288}" destId="{D5C95147-6A7D-0949-B3C6-23A1BC4B2157}" srcOrd="5" destOrd="0" presId="urn:microsoft.com/office/officeart/2008/layout/LinedList"/>
    <dgm:cxn modelId="{4CCC4EB2-06E9-1B49-B1F2-294B318F665E}" type="presParOf" srcId="{D5C95147-6A7D-0949-B3C6-23A1BC4B2157}" destId="{1504FEBF-6CF9-F94A-B23F-250A4BBA44C6}" srcOrd="0" destOrd="0" presId="urn:microsoft.com/office/officeart/2008/layout/LinedList"/>
    <dgm:cxn modelId="{2A426300-EE6D-3F4A-8C0C-2C1B82412B62}" type="presParOf" srcId="{D5C95147-6A7D-0949-B3C6-23A1BC4B2157}" destId="{0065DE49-B25F-2441-9B1B-E48802B5F4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C98C34-FC8C-4816-B05F-277340F7BC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C8062F2-84A2-4EC0-BCDA-8FDCB1FCF303}">
      <dgm:prSet/>
      <dgm:spPr/>
      <dgm:t>
        <a:bodyPr/>
        <a:lstStyle/>
        <a:p>
          <a:pPr>
            <a:lnSpc>
              <a:spcPct val="100000"/>
            </a:lnSpc>
          </a:pPr>
          <a:r>
            <a:rPr lang="en-GB" b="0" i="0"/>
            <a:t>Sort and justify 10 of the children’s rights that they feel are the most important for their setting, and, justify why? </a:t>
          </a:r>
          <a:endParaRPr lang="en-US"/>
        </a:p>
      </dgm:t>
    </dgm:pt>
    <dgm:pt modelId="{F3F2C785-8C93-46B2-8081-72A77B6F2AFE}" type="parTrans" cxnId="{DB016A7A-0E18-4776-8C1B-3867CCE957DF}">
      <dgm:prSet/>
      <dgm:spPr/>
      <dgm:t>
        <a:bodyPr/>
        <a:lstStyle/>
        <a:p>
          <a:endParaRPr lang="en-US"/>
        </a:p>
      </dgm:t>
    </dgm:pt>
    <dgm:pt modelId="{DA7797E2-80A3-4397-9654-C222FEA24DAF}" type="sibTrans" cxnId="{DB016A7A-0E18-4776-8C1B-3867CCE957DF}">
      <dgm:prSet/>
      <dgm:spPr/>
      <dgm:t>
        <a:bodyPr/>
        <a:lstStyle/>
        <a:p>
          <a:endParaRPr lang="en-US"/>
        </a:p>
      </dgm:t>
    </dgm:pt>
    <dgm:pt modelId="{41535688-BA01-4F27-8028-A5B902AD30C3}">
      <dgm:prSet/>
      <dgm:spPr/>
      <dgm:t>
        <a:bodyPr/>
        <a:lstStyle/>
        <a:p>
          <a:pPr>
            <a:lnSpc>
              <a:spcPct val="100000"/>
            </a:lnSpc>
          </a:pPr>
          <a:r>
            <a:rPr lang="en-GB" b="0" i="0"/>
            <a:t>Use the UNCRC website to plan a lesson to introduce the rights to the children in a purposeful and contextual way </a:t>
          </a:r>
          <a:endParaRPr lang="en-US"/>
        </a:p>
      </dgm:t>
    </dgm:pt>
    <dgm:pt modelId="{0C7C7C5F-31E9-46DF-9740-F4F01B5AEEC1}" type="parTrans" cxnId="{8EE9A1D1-48A6-40CD-9613-D7B837911223}">
      <dgm:prSet/>
      <dgm:spPr/>
      <dgm:t>
        <a:bodyPr/>
        <a:lstStyle/>
        <a:p>
          <a:endParaRPr lang="en-US"/>
        </a:p>
      </dgm:t>
    </dgm:pt>
    <dgm:pt modelId="{F0B3740A-20F4-484B-AD04-5BD1A3007D6F}" type="sibTrans" cxnId="{8EE9A1D1-48A6-40CD-9613-D7B837911223}">
      <dgm:prSet/>
      <dgm:spPr/>
      <dgm:t>
        <a:bodyPr/>
        <a:lstStyle/>
        <a:p>
          <a:endParaRPr lang="en-US"/>
        </a:p>
      </dgm:t>
    </dgm:pt>
    <dgm:pt modelId="{194D5D3F-9DC4-4E99-9964-2EB340F18882}">
      <dgm:prSet/>
      <dgm:spPr/>
      <dgm:t>
        <a:bodyPr/>
        <a:lstStyle/>
        <a:p>
          <a:pPr>
            <a:lnSpc>
              <a:spcPct val="100000"/>
            </a:lnSpc>
          </a:pPr>
          <a:r>
            <a:rPr lang="en-GB" b="0" i="0"/>
            <a:t>Carousel within a group and share a ‘right’ to plan and share a ‘deep dive’ to find authentic context as to how the right is relevant on a local, national and international level. Split into age appropriate to discuss. </a:t>
          </a:r>
          <a:endParaRPr lang="en-US"/>
        </a:p>
      </dgm:t>
    </dgm:pt>
    <dgm:pt modelId="{FFEAC02A-86FC-4B18-B229-A3DC9C6981C1}" type="parTrans" cxnId="{0FFE0223-3BE6-4028-AE77-F2279BAE19D8}">
      <dgm:prSet/>
      <dgm:spPr/>
      <dgm:t>
        <a:bodyPr/>
        <a:lstStyle/>
        <a:p>
          <a:endParaRPr lang="en-US"/>
        </a:p>
      </dgm:t>
    </dgm:pt>
    <dgm:pt modelId="{494FBA24-4715-44E1-A4C1-316D37E19EC6}" type="sibTrans" cxnId="{0FFE0223-3BE6-4028-AE77-F2279BAE19D8}">
      <dgm:prSet/>
      <dgm:spPr/>
      <dgm:t>
        <a:bodyPr/>
        <a:lstStyle/>
        <a:p>
          <a:endParaRPr lang="en-US"/>
        </a:p>
      </dgm:t>
    </dgm:pt>
    <dgm:pt modelId="{76D5BDBD-4809-4ED5-90DF-CA2E5229D08B}" type="pres">
      <dgm:prSet presAssocID="{F2C98C34-FC8C-4816-B05F-277340F7BC56}" presName="root" presStyleCnt="0">
        <dgm:presLayoutVars>
          <dgm:dir/>
          <dgm:resizeHandles val="exact"/>
        </dgm:presLayoutVars>
      </dgm:prSet>
      <dgm:spPr/>
    </dgm:pt>
    <dgm:pt modelId="{3D508FED-B847-461C-B8BD-72E4D465D419}" type="pres">
      <dgm:prSet presAssocID="{AC8062F2-84A2-4EC0-BCDA-8FDCB1FCF303}" presName="compNode" presStyleCnt="0"/>
      <dgm:spPr/>
    </dgm:pt>
    <dgm:pt modelId="{473D5887-1EFE-481F-BA4E-40ED87D0CB9A}" type="pres">
      <dgm:prSet presAssocID="{AC8062F2-84A2-4EC0-BCDA-8FDCB1FCF303}" presName="bgRect" presStyleLbl="bgShp" presStyleIdx="0" presStyleCnt="3"/>
      <dgm:spPr/>
    </dgm:pt>
    <dgm:pt modelId="{A41E4791-79A8-4DF1-983E-D4676EB0360F}" type="pres">
      <dgm:prSet presAssocID="{AC8062F2-84A2-4EC0-BCDA-8FDCB1FCF3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rent and Child"/>
        </a:ext>
      </dgm:extLst>
    </dgm:pt>
    <dgm:pt modelId="{69D0BD75-C200-4DE6-8F01-8F8549A3BB0B}" type="pres">
      <dgm:prSet presAssocID="{AC8062F2-84A2-4EC0-BCDA-8FDCB1FCF303}" presName="spaceRect" presStyleCnt="0"/>
      <dgm:spPr/>
    </dgm:pt>
    <dgm:pt modelId="{8F3A68C5-D008-403F-833C-61EF72853ED1}" type="pres">
      <dgm:prSet presAssocID="{AC8062F2-84A2-4EC0-BCDA-8FDCB1FCF303}" presName="parTx" presStyleLbl="revTx" presStyleIdx="0" presStyleCnt="3">
        <dgm:presLayoutVars>
          <dgm:chMax val="0"/>
          <dgm:chPref val="0"/>
        </dgm:presLayoutVars>
      </dgm:prSet>
      <dgm:spPr/>
    </dgm:pt>
    <dgm:pt modelId="{CC290048-BA3A-41E3-8FE3-641C0FA8DC7B}" type="pres">
      <dgm:prSet presAssocID="{DA7797E2-80A3-4397-9654-C222FEA24DAF}" presName="sibTrans" presStyleCnt="0"/>
      <dgm:spPr/>
    </dgm:pt>
    <dgm:pt modelId="{95972195-AF19-4724-8DA2-285DA2C2996C}" type="pres">
      <dgm:prSet presAssocID="{41535688-BA01-4F27-8028-A5B902AD30C3}" presName="compNode" presStyleCnt="0"/>
      <dgm:spPr/>
    </dgm:pt>
    <dgm:pt modelId="{460D17C8-8623-4AF4-A900-80829F1FDFB8}" type="pres">
      <dgm:prSet presAssocID="{41535688-BA01-4F27-8028-A5B902AD30C3}" presName="bgRect" presStyleLbl="bgShp" presStyleIdx="1" presStyleCnt="3"/>
      <dgm:spPr/>
    </dgm:pt>
    <dgm:pt modelId="{95E09017-E89B-44FD-82AF-751F1F541314}" type="pres">
      <dgm:prSet presAssocID="{41535688-BA01-4F27-8028-A5B902AD30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FA40CC6-DED9-4364-9AE9-61001C642037}" type="pres">
      <dgm:prSet presAssocID="{41535688-BA01-4F27-8028-A5B902AD30C3}" presName="spaceRect" presStyleCnt="0"/>
      <dgm:spPr/>
    </dgm:pt>
    <dgm:pt modelId="{C60ED26F-0255-4989-A062-84CCF4A44460}" type="pres">
      <dgm:prSet presAssocID="{41535688-BA01-4F27-8028-A5B902AD30C3}" presName="parTx" presStyleLbl="revTx" presStyleIdx="1" presStyleCnt="3">
        <dgm:presLayoutVars>
          <dgm:chMax val="0"/>
          <dgm:chPref val="0"/>
        </dgm:presLayoutVars>
      </dgm:prSet>
      <dgm:spPr/>
    </dgm:pt>
    <dgm:pt modelId="{3E185777-C399-4A36-9B9C-6B75206523C9}" type="pres">
      <dgm:prSet presAssocID="{F0B3740A-20F4-484B-AD04-5BD1A3007D6F}" presName="sibTrans" presStyleCnt="0"/>
      <dgm:spPr/>
    </dgm:pt>
    <dgm:pt modelId="{67DBE05B-C358-40A4-8B8B-2D4602D715D6}" type="pres">
      <dgm:prSet presAssocID="{194D5D3F-9DC4-4E99-9964-2EB340F18882}" presName="compNode" presStyleCnt="0"/>
      <dgm:spPr/>
    </dgm:pt>
    <dgm:pt modelId="{AE468CFE-88F6-44B2-8B3B-2483AEA9F65B}" type="pres">
      <dgm:prSet presAssocID="{194D5D3F-9DC4-4E99-9964-2EB340F18882}" presName="bgRect" presStyleLbl="bgShp" presStyleIdx="2" presStyleCnt="3"/>
      <dgm:spPr/>
    </dgm:pt>
    <dgm:pt modelId="{F9ECC2F2-0A0B-42C0-A103-6F8C0B39DDE1}" type="pres">
      <dgm:prSet presAssocID="{194D5D3F-9DC4-4E99-9964-2EB340F1888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lloon Animal"/>
        </a:ext>
      </dgm:extLst>
    </dgm:pt>
    <dgm:pt modelId="{3B281B1C-8505-4DD4-A89E-60AFCB4B2596}" type="pres">
      <dgm:prSet presAssocID="{194D5D3F-9DC4-4E99-9964-2EB340F18882}" presName="spaceRect" presStyleCnt="0"/>
      <dgm:spPr/>
    </dgm:pt>
    <dgm:pt modelId="{7A5AEDA5-B795-488A-8F7A-7F9A125DE442}" type="pres">
      <dgm:prSet presAssocID="{194D5D3F-9DC4-4E99-9964-2EB340F18882}" presName="parTx" presStyleLbl="revTx" presStyleIdx="2" presStyleCnt="3">
        <dgm:presLayoutVars>
          <dgm:chMax val="0"/>
          <dgm:chPref val="0"/>
        </dgm:presLayoutVars>
      </dgm:prSet>
      <dgm:spPr/>
    </dgm:pt>
  </dgm:ptLst>
  <dgm:cxnLst>
    <dgm:cxn modelId="{0FFE0223-3BE6-4028-AE77-F2279BAE19D8}" srcId="{F2C98C34-FC8C-4816-B05F-277340F7BC56}" destId="{194D5D3F-9DC4-4E99-9964-2EB340F18882}" srcOrd="2" destOrd="0" parTransId="{FFEAC02A-86FC-4B18-B229-A3DC9C6981C1}" sibTransId="{494FBA24-4715-44E1-A4C1-316D37E19EC6}"/>
    <dgm:cxn modelId="{62699E4D-0A1C-420B-8211-881952790FDC}" type="presOf" srcId="{41535688-BA01-4F27-8028-A5B902AD30C3}" destId="{C60ED26F-0255-4989-A062-84CCF4A44460}" srcOrd="0" destOrd="0" presId="urn:microsoft.com/office/officeart/2018/2/layout/IconVerticalSolidList"/>
    <dgm:cxn modelId="{EC73295E-9600-4700-844A-67BB4BE59724}" type="presOf" srcId="{194D5D3F-9DC4-4E99-9964-2EB340F18882}" destId="{7A5AEDA5-B795-488A-8F7A-7F9A125DE442}" srcOrd="0" destOrd="0" presId="urn:microsoft.com/office/officeart/2018/2/layout/IconVerticalSolidList"/>
    <dgm:cxn modelId="{DB016A7A-0E18-4776-8C1B-3867CCE957DF}" srcId="{F2C98C34-FC8C-4816-B05F-277340F7BC56}" destId="{AC8062F2-84A2-4EC0-BCDA-8FDCB1FCF303}" srcOrd="0" destOrd="0" parTransId="{F3F2C785-8C93-46B2-8081-72A77B6F2AFE}" sibTransId="{DA7797E2-80A3-4397-9654-C222FEA24DAF}"/>
    <dgm:cxn modelId="{52A73B8F-DFEA-4B8E-A128-0ADA3F4AF653}" type="presOf" srcId="{AC8062F2-84A2-4EC0-BCDA-8FDCB1FCF303}" destId="{8F3A68C5-D008-403F-833C-61EF72853ED1}" srcOrd="0" destOrd="0" presId="urn:microsoft.com/office/officeart/2018/2/layout/IconVerticalSolidList"/>
    <dgm:cxn modelId="{8114559B-07D6-461E-9D9C-18C239CEAFC5}" type="presOf" srcId="{F2C98C34-FC8C-4816-B05F-277340F7BC56}" destId="{76D5BDBD-4809-4ED5-90DF-CA2E5229D08B}" srcOrd="0" destOrd="0" presId="urn:microsoft.com/office/officeart/2018/2/layout/IconVerticalSolidList"/>
    <dgm:cxn modelId="{8EE9A1D1-48A6-40CD-9613-D7B837911223}" srcId="{F2C98C34-FC8C-4816-B05F-277340F7BC56}" destId="{41535688-BA01-4F27-8028-A5B902AD30C3}" srcOrd="1" destOrd="0" parTransId="{0C7C7C5F-31E9-46DF-9740-F4F01B5AEEC1}" sibTransId="{F0B3740A-20F4-484B-AD04-5BD1A3007D6F}"/>
    <dgm:cxn modelId="{31E7930D-8A52-4A5B-B42E-04DF067C3F90}" type="presParOf" srcId="{76D5BDBD-4809-4ED5-90DF-CA2E5229D08B}" destId="{3D508FED-B847-461C-B8BD-72E4D465D419}" srcOrd="0" destOrd="0" presId="urn:microsoft.com/office/officeart/2018/2/layout/IconVerticalSolidList"/>
    <dgm:cxn modelId="{97666AD4-FFE1-41A0-AD05-C51921425BD9}" type="presParOf" srcId="{3D508FED-B847-461C-B8BD-72E4D465D419}" destId="{473D5887-1EFE-481F-BA4E-40ED87D0CB9A}" srcOrd="0" destOrd="0" presId="urn:microsoft.com/office/officeart/2018/2/layout/IconVerticalSolidList"/>
    <dgm:cxn modelId="{EBDAB738-0475-439B-8DEB-94BF4F4E33E6}" type="presParOf" srcId="{3D508FED-B847-461C-B8BD-72E4D465D419}" destId="{A41E4791-79A8-4DF1-983E-D4676EB0360F}" srcOrd="1" destOrd="0" presId="urn:microsoft.com/office/officeart/2018/2/layout/IconVerticalSolidList"/>
    <dgm:cxn modelId="{954F163A-8BA8-4B72-9D3F-30757BE12BC5}" type="presParOf" srcId="{3D508FED-B847-461C-B8BD-72E4D465D419}" destId="{69D0BD75-C200-4DE6-8F01-8F8549A3BB0B}" srcOrd="2" destOrd="0" presId="urn:microsoft.com/office/officeart/2018/2/layout/IconVerticalSolidList"/>
    <dgm:cxn modelId="{8EB3DF69-9698-4898-8D1F-99B048513867}" type="presParOf" srcId="{3D508FED-B847-461C-B8BD-72E4D465D419}" destId="{8F3A68C5-D008-403F-833C-61EF72853ED1}" srcOrd="3" destOrd="0" presId="urn:microsoft.com/office/officeart/2018/2/layout/IconVerticalSolidList"/>
    <dgm:cxn modelId="{D80D59F7-97F9-415C-8AA2-22C0BD965E9F}" type="presParOf" srcId="{76D5BDBD-4809-4ED5-90DF-CA2E5229D08B}" destId="{CC290048-BA3A-41E3-8FE3-641C0FA8DC7B}" srcOrd="1" destOrd="0" presId="urn:microsoft.com/office/officeart/2018/2/layout/IconVerticalSolidList"/>
    <dgm:cxn modelId="{D1EF5F52-61B6-4A26-BA95-C6EE3F649B8F}" type="presParOf" srcId="{76D5BDBD-4809-4ED5-90DF-CA2E5229D08B}" destId="{95972195-AF19-4724-8DA2-285DA2C2996C}" srcOrd="2" destOrd="0" presId="urn:microsoft.com/office/officeart/2018/2/layout/IconVerticalSolidList"/>
    <dgm:cxn modelId="{544E79BA-54DE-4210-A661-3EA16FD9B8D6}" type="presParOf" srcId="{95972195-AF19-4724-8DA2-285DA2C2996C}" destId="{460D17C8-8623-4AF4-A900-80829F1FDFB8}" srcOrd="0" destOrd="0" presId="urn:microsoft.com/office/officeart/2018/2/layout/IconVerticalSolidList"/>
    <dgm:cxn modelId="{0A812AF8-55BD-40B2-BD15-5FB474BD15D7}" type="presParOf" srcId="{95972195-AF19-4724-8DA2-285DA2C2996C}" destId="{95E09017-E89B-44FD-82AF-751F1F541314}" srcOrd="1" destOrd="0" presId="urn:microsoft.com/office/officeart/2018/2/layout/IconVerticalSolidList"/>
    <dgm:cxn modelId="{D6A7DCCD-A32B-4FF2-BC4A-20622601B94E}" type="presParOf" srcId="{95972195-AF19-4724-8DA2-285DA2C2996C}" destId="{0FA40CC6-DED9-4364-9AE9-61001C642037}" srcOrd="2" destOrd="0" presId="urn:microsoft.com/office/officeart/2018/2/layout/IconVerticalSolidList"/>
    <dgm:cxn modelId="{B4BED544-A93E-48CE-A594-22F750B4D8BF}" type="presParOf" srcId="{95972195-AF19-4724-8DA2-285DA2C2996C}" destId="{C60ED26F-0255-4989-A062-84CCF4A44460}" srcOrd="3" destOrd="0" presId="urn:microsoft.com/office/officeart/2018/2/layout/IconVerticalSolidList"/>
    <dgm:cxn modelId="{158E0146-3888-406D-9EE7-0A1C16493575}" type="presParOf" srcId="{76D5BDBD-4809-4ED5-90DF-CA2E5229D08B}" destId="{3E185777-C399-4A36-9B9C-6B75206523C9}" srcOrd="3" destOrd="0" presId="urn:microsoft.com/office/officeart/2018/2/layout/IconVerticalSolidList"/>
    <dgm:cxn modelId="{9264F1BF-267B-4E4F-A72C-48A07E4BCA0B}" type="presParOf" srcId="{76D5BDBD-4809-4ED5-90DF-CA2E5229D08B}" destId="{67DBE05B-C358-40A4-8B8B-2D4602D715D6}" srcOrd="4" destOrd="0" presId="urn:microsoft.com/office/officeart/2018/2/layout/IconVerticalSolidList"/>
    <dgm:cxn modelId="{86252DC6-8353-43E3-9D51-E14D89C18301}" type="presParOf" srcId="{67DBE05B-C358-40A4-8B8B-2D4602D715D6}" destId="{AE468CFE-88F6-44B2-8B3B-2483AEA9F65B}" srcOrd="0" destOrd="0" presId="urn:microsoft.com/office/officeart/2018/2/layout/IconVerticalSolidList"/>
    <dgm:cxn modelId="{7C4C9911-ACFF-4344-9BAB-B4F53620FB99}" type="presParOf" srcId="{67DBE05B-C358-40A4-8B8B-2D4602D715D6}" destId="{F9ECC2F2-0A0B-42C0-A103-6F8C0B39DDE1}" srcOrd="1" destOrd="0" presId="urn:microsoft.com/office/officeart/2018/2/layout/IconVerticalSolidList"/>
    <dgm:cxn modelId="{A1DB7E91-30E1-49CB-91A9-5609AEF25108}" type="presParOf" srcId="{67DBE05B-C358-40A4-8B8B-2D4602D715D6}" destId="{3B281B1C-8505-4DD4-A89E-60AFCB4B2596}" srcOrd="2" destOrd="0" presId="urn:microsoft.com/office/officeart/2018/2/layout/IconVerticalSolidList"/>
    <dgm:cxn modelId="{C695D5BA-3D18-4580-A62A-78FC8B1441A7}" type="presParOf" srcId="{67DBE05B-C358-40A4-8B8B-2D4602D715D6}" destId="{7A5AEDA5-B795-488A-8F7A-7F9A125DE4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36E175-582C-4AC6-84CB-53D58993183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0ADA2F2-DAE6-43FF-8B22-CE248286181F}">
      <dgm:prSet/>
      <dgm:spPr/>
      <dgm:t>
        <a:bodyPr/>
        <a:lstStyle/>
        <a:p>
          <a:r>
            <a:rPr lang="en-GB" b="0" i="0" dirty="0"/>
            <a:t>Positive Emotions </a:t>
          </a:r>
          <a:endParaRPr lang="en-US" dirty="0"/>
        </a:p>
      </dgm:t>
    </dgm:pt>
    <dgm:pt modelId="{9FB49A0F-7122-4FC6-81AD-6447C3EF9B42}" type="parTrans" cxnId="{609EEAD9-D5AF-4EBA-929C-5B0F272813DB}">
      <dgm:prSet/>
      <dgm:spPr/>
      <dgm:t>
        <a:bodyPr/>
        <a:lstStyle/>
        <a:p>
          <a:endParaRPr lang="en-US"/>
        </a:p>
      </dgm:t>
    </dgm:pt>
    <dgm:pt modelId="{30268F10-8DAF-4286-AF2A-5BE8C0778E8F}" type="sibTrans" cxnId="{609EEAD9-D5AF-4EBA-929C-5B0F272813DB}">
      <dgm:prSet/>
      <dgm:spPr/>
      <dgm:t>
        <a:bodyPr/>
        <a:lstStyle/>
        <a:p>
          <a:endParaRPr lang="en-US"/>
        </a:p>
      </dgm:t>
    </dgm:pt>
    <dgm:pt modelId="{AD439815-7BF1-4FFC-ADD1-54AAC6DE191D}">
      <dgm:prSet/>
      <dgm:spPr/>
      <dgm:t>
        <a:bodyPr/>
        <a:lstStyle/>
        <a:p>
          <a:r>
            <a:rPr lang="en-GB" b="0" i="0" dirty="0"/>
            <a:t>Engagement </a:t>
          </a:r>
          <a:endParaRPr lang="en-US" dirty="0"/>
        </a:p>
      </dgm:t>
    </dgm:pt>
    <dgm:pt modelId="{3410F635-06F9-404B-BEDA-3237FFC2396A}" type="parTrans" cxnId="{66E13563-5EC3-405D-A503-5E17B75595F5}">
      <dgm:prSet/>
      <dgm:spPr/>
      <dgm:t>
        <a:bodyPr/>
        <a:lstStyle/>
        <a:p>
          <a:endParaRPr lang="en-US"/>
        </a:p>
      </dgm:t>
    </dgm:pt>
    <dgm:pt modelId="{DBEC1002-2550-4880-B9A6-C9CC31B2492B}" type="sibTrans" cxnId="{66E13563-5EC3-405D-A503-5E17B75595F5}">
      <dgm:prSet/>
      <dgm:spPr/>
      <dgm:t>
        <a:bodyPr/>
        <a:lstStyle/>
        <a:p>
          <a:endParaRPr lang="en-US"/>
        </a:p>
      </dgm:t>
    </dgm:pt>
    <dgm:pt modelId="{9520566F-79AC-417E-90E3-B554CFFF7E60}">
      <dgm:prSet/>
      <dgm:spPr/>
      <dgm:t>
        <a:bodyPr/>
        <a:lstStyle/>
        <a:p>
          <a:r>
            <a:rPr lang="en-GB" b="0" i="0" dirty="0"/>
            <a:t>Relationships </a:t>
          </a:r>
          <a:endParaRPr lang="en-US" dirty="0"/>
        </a:p>
      </dgm:t>
    </dgm:pt>
    <dgm:pt modelId="{748F2C41-78FC-4FA6-B5BF-A8A35413128A}" type="parTrans" cxnId="{D541A3CA-461A-453F-A47F-F028F5C04824}">
      <dgm:prSet/>
      <dgm:spPr/>
      <dgm:t>
        <a:bodyPr/>
        <a:lstStyle/>
        <a:p>
          <a:endParaRPr lang="en-US"/>
        </a:p>
      </dgm:t>
    </dgm:pt>
    <dgm:pt modelId="{1970DFF4-BE98-4821-AF07-441364D2E397}" type="sibTrans" cxnId="{D541A3CA-461A-453F-A47F-F028F5C04824}">
      <dgm:prSet/>
      <dgm:spPr/>
      <dgm:t>
        <a:bodyPr/>
        <a:lstStyle/>
        <a:p>
          <a:endParaRPr lang="en-US"/>
        </a:p>
      </dgm:t>
    </dgm:pt>
    <dgm:pt modelId="{3047F99D-389F-4C46-B644-B43E79C6D56D}">
      <dgm:prSet/>
      <dgm:spPr/>
      <dgm:t>
        <a:bodyPr/>
        <a:lstStyle/>
        <a:p>
          <a:r>
            <a:rPr lang="en-GB" b="0" i="0" dirty="0"/>
            <a:t>Meaning </a:t>
          </a:r>
          <a:endParaRPr lang="en-US" dirty="0"/>
        </a:p>
      </dgm:t>
    </dgm:pt>
    <dgm:pt modelId="{EBEBF172-71C8-4046-8BA9-CE2F8473AEDF}" type="parTrans" cxnId="{28028B65-640C-4C13-B239-91E83B5E833E}">
      <dgm:prSet/>
      <dgm:spPr/>
      <dgm:t>
        <a:bodyPr/>
        <a:lstStyle/>
        <a:p>
          <a:endParaRPr lang="en-US"/>
        </a:p>
      </dgm:t>
    </dgm:pt>
    <dgm:pt modelId="{4065B748-CF9E-4002-AE3F-34704CAE50D5}" type="sibTrans" cxnId="{28028B65-640C-4C13-B239-91E83B5E833E}">
      <dgm:prSet/>
      <dgm:spPr/>
      <dgm:t>
        <a:bodyPr/>
        <a:lstStyle/>
        <a:p>
          <a:endParaRPr lang="en-US"/>
        </a:p>
      </dgm:t>
    </dgm:pt>
    <dgm:pt modelId="{A9DBCF1A-BCBD-40FF-9BD9-541667A12A09}">
      <dgm:prSet/>
      <dgm:spPr/>
      <dgm:t>
        <a:bodyPr/>
        <a:lstStyle/>
        <a:p>
          <a:r>
            <a:rPr lang="en-GB" b="0" i="0" dirty="0"/>
            <a:t>Accomplishments </a:t>
          </a:r>
          <a:endParaRPr lang="en-US" dirty="0"/>
        </a:p>
      </dgm:t>
    </dgm:pt>
    <dgm:pt modelId="{172EB440-FC01-42DC-BD1C-4445BBA11054}" type="parTrans" cxnId="{14EFB3EA-C59B-46AF-B331-0B96EDE5D04D}">
      <dgm:prSet/>
      <dgm:spPr/>
      <dgm:t>
        <a:bodyPr/>
        <a:lstStyle/>
        <a:p>
          <a:endParaRPr lang="en-US"/>
        </a:p>
      </dgm:t>
    </dgm:pt>
    <dgm:pt modelId="{02858292-5935-41F5-9AF9-6F4D84D2F85C}" type="sibTrans" cxnId="{14EFB3EA-C59B-46AF-B331-0B96EDE5D04D}">
      <dgm:prSet/>
      <dgm:spPr/>
      <dgm:t>
        <a:bodyPr/>
        <a:lstStyle/>
        <a:p>
          <a:endParaRPr lang="en-US"/>
        </a:p>
      </dgm:t>
    </dgm:pt>
    <dgm:pt modelId="{7A0237D6-CC3C-46E5-A0DB-D199A4A8256B}" type="pres">
      <dgm:prSet presAssocID="{7C36E175-582C-4AC6-84CB-53D58993183C}" presName="root" presStyleCnt="0">
        <dgm:presLayoutVars>
          <dgm:dir/>
          <dgm:resizeHandles val="exact"/>
        </dgm:presLayoutVars>
      </dgm:prSet>
      <dgm:spPr/>
    </dgm:pt>
    <dgm:pt modelId="{49CBDB9A-EE4E-4C7D-90C7-ACDA6E07F5EA}" type="pres">
      <dgm:prSet presAssocID="{C0ADA2F2-DAE6-43FF-8B22-CE248286181F}" presName="compNode" presStyleCnt="0"/>
      <dgm:spPr/>
    </dgm:pt>
    <dgm:pt modelId="{1D633C4E-E57B-4EF9-A60D-4A7DD1DA86B6}" type="pres">
      <dgm:prSet presAssocID="{C0ADA2F2-DAE6-43FF-8B22-CE248286181F}" presName="bgRect" presStyleLbl="bgShp" presStyleIdx="0" presStyleCnt="5"/>
      <dgm:spPr/>
    </dgm:pt>
    <dgm:pt modelId="{0E8DD875-926E-411D-96D9-C2E413EFF57E}" type="pres">
      <dgm:prSet presAssocID="{C0ADA2F2-DAE6-43FF-8B22-CE248286181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77302B3E-DA7A-4695-A766-F36C07046705}" type="pres">
      <dgm:prSet presAssocID="{C0ADA2F2-DAE6-43FF-8B22-CE248286181F}" presName="spaceRect" presStyleCnt="0"/>
      <dgm:spPr/>
    </dgm:pt>
    <dgm:pt modelId="{E8B53C18-5C6D-40B1-BDD9-095ECCF9BAC0}" type="pres">
      <dgm:prSet presAssocID="{C0ADA2F2-DAE6-43FF-8B22-CE248286181F}" presName="parTx" presStyleLbl="revTx" presStyleIdx="0" presStyleCnt="5">
        <dgm:presLayoutVars>
          <dgm:chMax val="0"/>
          <dgm:chPref val="0"/>
        </dgm:presLayoutVars>
      </dgm:prSet>
      <dgm:spPr/>
    </dgm:pt>
    <dgm:pt modelId="{36EB656B-0ADD-448A-B3BF-D36E1CE4F554}" type="pres">
      <dgm:prSet presAssocID="{30268F10-8DAF-4286-AF2A-5BE8C0778E8F}" presName="sibTrans" presStyleCnt="0"/>
      <dgm:spPr/>
    </dgm:pt>
    <dgm:pt modelId="{9E0A2B61-D714-4073-89B3-8A7F92862168}" type="pres">
      <dgm:prSet presAssocID="{AD439815-7BF1-4FFC-ADD1-54AAC6DE191D}" presName="compNode" presStyleCnt="0"/>
      <dgm:spPr/>
    </dgm:pt>
    <dgm:pt modelId="{88E26601-A262-4FD2-8F81-40A2AA3C9877}" type="pres">
      <dgm:prSet presAssocID="{AD439815-7BF1-4FFC-ADD1-54AAC6DE191D}" presName="bgRect" presStyleLbl="bgShp" presStyleIdx="1" presStyleCnt="5"/>
      <dgm:spPr/>
    </dgm:pt>
    <dgm:pt modelId="{F942234B-28F2-4EA3-B48D-AC03907733D5}" type="pres">
      <dgm:prSet presAssocID="{AD439815-7BF1-4FFC-ADD1-54AAC6DE191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ng"/>
        </a:ext>
      </dgm:extLst>
    </dgm:pt>
    <dgm:pt modelId="{8E4F1F6B-8474-410E-8BB7-5DEDF262DB72}" type="pres">
      <dgm:prSet presAssocID="{AD439815-7BF1-4FFC-ADD1-54AAC6DE191D}" presName="spaceRect" presStyleCnt="0"/>
      <dgm:spPr/>
    </dgm:pt>
    <dgm:pt modelId="{9FAAD7A3-957A-4926-833A-F466E97F5B9D}" type="pres">
      <dgm:prSet presAssocID="{AD439815-7BF1-4FFC-ADD1-54AAC6DE191D}" presName="parTx" presStyleLbl="revTx" presStyleIdx="1" presStyleCnt="5">
        <dgm:presLayoutVars>
          <dgm:chMax val="0"/>
          <dgm:chPref val="0"/>
        </dgm:presLayoutVars>
      </dgm:prSet>
      <dgm:spPr/>
    </dgm:pt>
    <dgm:pt modelId="{412F52EB-DC51-4D16-990C-0787DDB5097B}" type="pres">
      <dgm:prSet presAssocID="{DBEC1002-2550-4880-B9A6-C9CC31B2492B}" presName="sibTrans" presStyleCnt="0"/>
      <dgm:spPr/>
    </dgm:pt>
    <dgm:pt modelId="{45CDF451-0EF6-4DE8-A9C9-ED3D6C6A1B4B}" type="pres">
      <dgm:prSet presAssocID="{9520566F-79AC-417E-90E3-B554CFFF7E60}" presName="compNode" presStyleCnt="0"/>
      <dgm:spPr/>
    </dgm:pt>
    <dgm:pt modelId="{4FDB3105-072A-4663-BA33-D140E76CB51A}" type="pres">
      <dgm:prSet presAssocID="{9520566F-79AC-417E-90E3-B554CFFF7E60}" presName="bgRect" presStyleLbl="bgShp" presStyleIdx="2" presStyleCnt="5"/>
      <dgm:spPr/>
    </dgm:pt>
    <dgm:pt modelId="{53E46478-A239-4007-AD52-D1D397C62F14}" type="pres">
      <dgm:prSet presAssocID="{9520566F-79AC-417E-90E3-B554CFFF7E6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D03DE409-3224-4769-A457-A3D0C2BBCA88}" type="pres">
      <dgm:prSet presAssocID="{9520566F-79AC-417E-90E3-B554CFFF7E60}" presName="spaceRect" presStyleCnt="0"/>
      <dgm:spPr/>
    </dgm:pt>
    <dgm:pt modelId="{5084A1E3-C37A-4467-A892-F8B409888A4E}" type="pres">
      <dgm:prSet presAssocID="{9520566F-79AC-417E-90E3-B554CFFF7E60}" presName="parTx" presStyleLbl="revTx" presStyleIdx="2" presStyleCnt="5">
        <dgm:presLayoutVars>
          <dgm:chMax val="0"/>
          <dgm:chPref val="0"/>
        </dgm:presLayoutVars>
      </dgm:prSet>
      <dgm:spPr/>
    </dgm:pt>
    <dgm:pt modelId="{162AC947-425F-43E2-9F22-22D349A7EA78}" type="pres">
      <dgm:prSet presAssocID="{1970DFF4-BE98-4821-AF07-441364D2E397}" presName="sibTrans" presStyleCnt="0"/>
      <dgm:spPr/>
    </dgm:pt>
    <dgm:pt modelId="{EC0BA6F5-4452-4EE8-991F-B9082D82F2B7}" type="pres">
      <dgm:prSet presAssocID="{3047F99D-389F-4C46-B644-B43E79C6D56D}" presName="compNode" presStyleCnt="0"/>
      <dgm:spPr/>
    </dgm:pt>
    <dgm:pt modelId="{C22750FF-C806-44F0-962F-0610E109481E}" type="pres">
      <dgm:prSet presAssocID="{3047F99D-389F-4C46-B644-B43E79C6D56D}" presName="bgRect" presStyleLbl="bgShp" presStyleIdx="3" presStyleCnt="5"/>
      <dgm:spPr/>
    </dgm:pt>
    <dgm:pt modelId="{60D69C7A-F47D-4100-943C-EFDF042BFA80}" type="pres">
      <dgm:prSet presAssocID="{3047F99D-389F-4C46-B644-B43E79C6D56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69D87B92-792F-4C41-8499-A37F06C837BE}" type="pres">
      <dgm:prSet presAssocID="{3047F99D-389F-4C46-B644-B43E79C6D56D}" presName="spaceRect" presStyleCnt="0"/>
      <dgm:spPr/>
    </dgm:pt>
    <dgm:pt modelId="{CC87E57F-BE0E-4DE2-8886-0E7D41CBE8FA}" type="pres">
      <dgm:prSet presAssocID="{3047F99D-389F-4C46-B644-B43E79C6D56D}" presName="parTx" presStyleLbl="revTx" presStyleIdx="3" presStyleCnt="5">
        <dgm:presLayoutVars>
          <dgm:chMax val="0"/>
          <dgm:chPref val="0"/>
        </dgm:presLayoutVars>
      </dgm:prSet>
      <dgm:spPr/>
    </dgm:pt>
    <dgm:pt modelId="{0FDF2243-10B7-43BE-AA33-BA88FD70D9D7}" type="pres">
      <dgm:prSet presAssocID="{4065B748-CF9E-4002-AE3F-34704CAE50D5}" presName="sibTrans" presStyleCnt="0"/>
      <dgm:spPr/>
    </dgm:pt>
    <dgm:pt modelId="{4384FC88-F1E8-40A0-98CB-4348B3F47434}" type="pres">
      <dgm:prSet presAssocID="{A9DBCF1A-BCBD-40FF-9BD9-541667A12A09}" presName="compNode" presStyleCnt="0"/>
      <dgm:spPr/>
    </dgm:pt>
    <dgm:pt modelId="{661C58C6-DF07-4713-94E9-43DC5E8F4331}" type="pres">
      <dgm:prSet presAssocID="{A9DBCF1A-BCBD-40FF-9BD9-541667A12A09}" presName="bgRect" presStyleLbl="bgShp" presStyleIdx="4" presStyleCnt="5"/>
      <dgm:spPr/>
    </dgm:pt>
    <dgm:pt modelId="{61E9F12A-4A07-4569-99E9-66280DDF93A8}" type="pres">
      <dgm:prSet presAssocID="{A9DBCF1A-BCBD-40FF-9BD9-541667A12A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95271E86-A123-433F-BA91-185AB6AAF964}" type="pres">
      <dgm:prSet presAssocID="{A9DBCF1A-BCBD-40FF-9BD9-541667A12A09}" presName="spaceRect" presStyleCnt="0"/>
      <dgm:spPr/>
    </dgm:pt>
    <dgm:pt modelId="{FA8F63A6-03DA-40BD-9A6E-EC95BE825717}" type="pres">
      <dgm:prSet presAssocID="{A9DBCF1A-BCBD-40FF-9BD9-541667A12A09}" presName="parTx" presStyleLbl="revTx" presStyleIdx="4" presStyleCnt="5">
        <dgm:presLayoutVars>
          <dgm:chMax val="0"/>
          <dgm:chPref val="0"/>
        </dgm:presLayoutVars>
      </dgm:prSet>
      <dgm:spPr/>
    </dgm:pt>
  </dgm:ptLst>
  <dgm:cxnLst>
    <dgm:cxn modelId="{66E13563-5EC3-405D-A503-5E17B75595F5}" srcId="{7C36E175-582C-4AC6-84CB-53D58993183C}" destId="{AD439815-7BF1-4FFC-ADD1-54AAC6DE191D}" srcOrd="1" destOrd="0" parTransId="{3410F635-06F9-404B-BEDA-3237FFC2396A}" sibTransId="{DBEC1002-2550-4880-B9A6-C9CC31B2492B}"/>
    <dgm:cxn modelId="{28028B65-640C-4C13-B239-91E83B5E833E}" srcId="{7C36E175-582C-4AC6-84CB-53D58993183C}" destId="{3047F99D-389F-4C46-B644-B43E79C6D56D}" srcOrd="3" destOrd="0" parTransId="{EBEBF172-71C8-4046-8BA9-CE2F8473AEDF}" sibTransId="{4065B748-CF9E-4002-AE3F-34704CAE50D5}"/>
    <dgm:cxn modelId="{695C197C-4218-4D7A-96C7-BBA49277F149}" type="presOf" srcId="{7C36E175-582C-4AC6-84CB-53D58993183C}" destId="{7A0237D6-CC3C-46E5-A0DB-D199A4A8256B}" srcOrd="0" destOrd="0" presId="urn:microsoft.com/office/officeart/2018/2/layout/IconVerticalSolidList"/>
    <dgm:cxn modelId="{4B615184-58C9-48B9-A510-40F9EC4CF0C6}" type="presOf" srcId="{C0ADA2F2-DAE6-43FF-8B22-CE248286181F}" destId="{E8B53C18-5C6D-40B1-BDD9-095ECCF9BAC0}" srcOrd="0" destOrd="0" presId="urn:microsoft.com/office/officeart/2018/2/layout/IconVerticalSolidList"/>
    <dgm:cxn modelId="{264505AA-68FF-42B5-9227-C39AFB2968C1}" type="presOf" srcId="{3047F99D-389F-4C46-B644-B43E79C6D56D}" destId="{CC87E57F-BE0E-4DE2-8886-0E7D41CBE8FA}" srcOrd="0" destOrd="0" presId="urn:microsoft.com/office/officeart/2018/2/layout/IconVerticalSolidList"/>
    <dgm:cxn modelId="{366549AE-9F5F-4C0A-887F-C4D41F8BFB3A}" type="presOf" srcId="{9520566F-79AC-417E-90E3-B554CFFF7E60}" destId="{5084A1E3-C37A-4467-A892-F8B409888A4E}" srcOrd="0" destOrd="0" presId="urn:microsoft.com/office/officeart/2018/2/layout/IconVerticalSolidList"/>
    <dgm:cxn modelId="{D541A3CA-461A-453F-A47F-F028F5C04824}" srcId="{7C36E175-582C-4AC6-84CB-53D58993183C}" destId="{9520566F-79AC-417E-90E3-B554CFFF7E60}" srcOrd="2" destOrd="0" parTransId="{748F2C41-78FC-4FA6-B5BF-A8A35413128A}" sibTransId="{1970DFF4-BE98-4821-AF07-441364D2E397}"/>
    <dgm:cxn modelId="{609EEAD9-D5AF-4EBA-929C-5B0F272813DB}" srcId="{7C36E175-582C-4AC6-84CB-53D58993183C}" destId="{C0ADA2F2-DAE6-43FF-8B22-CE248286181F}" srcOrd="0" destOrd="0" parTransId="{9FB49A0F-7122-4FC6-81AD-6447C3EF9B42}" sibTransId="{30268F10-8DAF-4286-AF2A-5BE8C0778E8F}"/>
    <dgm:cxn modelId="{A14013E0-F453-47EB-AA35-8276E511F57C}" type="presOf" srcId="{AD439815-7BF1-4FFC-ADD1-54AAC6DE191D}" destId="{9FAAD7A3-957A-4926-833A-F466E97F5B9D}" srcOrd="0" destOrd="0" presId="urn:microsoft.com/office/officeart/2018/2/layout/IconVerticalSolidList"/>
    <dgm:cxn modelId="{14EFB3EA-C59B-46AF-B331-0B96EDE5D04D}" srcId="{7C36E175-582C-4AC6-84CB-53D58993183C}" destId="{A9DBCF1A-BCBD-40FF-9BD9-541667A12A09}" srcOrd="4" destOrd="0" parTransId="{172EB440-FC01-42DC-BD1C-4445BBA11054}" sibTransId="{02858292-5935-41F5-9AF9-6F4D84D2F85C}"/>
    <dgm:cxn modelId="{132D87F7-3ECC-4B2A-854D-C34FAA1B75D3}" type="presOf" srcId="{A9DBCF1A-BCBD-40FF-9BD9-541667A12A09}" destId="{FA8F63A6-03DA-40BD-9A6E-EC95BE825717}" srcOrd="0" destOrd="0" presId="urn:microsoft.com/office/officeart/2018/2/layout/IconVerticalSolidList"/>
    <dgm:cxn modelId="{B59F6354-1ED7-4E1D-AB30-32D7133F1AB0}" type="presParOf" srcId="{7A0237D6-CC3C-46E5-A0DB-D199A4A8256B}" destId="{49CBDB9A-EE4E-4C7D-90C7-ACDA6E07F5EA}" srcOrd="0" destOrd="0" presId="urn:microsoft.com/office/officeart/2018/2/layout/IconVerticalSolidList"/>
    <dgm:cxn modelId="{5C4396C8-31FA-4DA6-9E2F-C5215A8671FD}" type="presParOf" srcId="{49CBDB9A-EE4E-4C7D-90C7-ACDA6E07F5EA}" destId="{1D633C4E-E57B-4EF9-A60D-4A7DD1DA86B6}" srcOrd="0" destOrd="0" presId="urn:microsoft.com/office/officeart/2018/2/layout/IconVerticalSolidList"/>
    <dgm:cxn modelId="{2A61534A-5536-47B8-B2D2-AD39A382F271}" type="presParOf" srcId="{49CBDB9A-EE4E-4C7D-90C7-ACDA6E07F5EA}" destId="{0E8DD875-926E-411D-96D9-C2E413EFF57E}" srcOrd="1" destOrd="0" presId="urn:microsoft.com/office/officeart/2018/2/layout/IconVerticalSolidList"/>
    <dgm:cxn modelId="{C1EEBB57-77FE-403D-B82F-ECDA9BC47CA2}" type="presParOf" srcId="{49CBDB9A-EE4E-4C7D-90C7-ACDA6E07F5EA}" destId="{77302B3E-DA7A-4695-A766-F36C07046705}" srcOrd="2" destOrd="0" presId="urn:microsoft.com/office/officeart/2018/2/layout/IconVerticalSolidList"/>
    <dgm:cxn modelId="{A3457FDE-25FD-4A59-8513-5356FC8D263E}" type="presParOf" srcId="{49CBDB9A-EE4E-4C7D-90C7-ACDA6E07F5EA}" destId="{E8B53C18-5C6D-40B1-BDD9-095ECCF9BAC0}" srcOrd="3" destOrd="0" presId="urn:microsoft.com/office/officeart/2018/2/layout/IconVerticalSolidList"/>
    <dgm:cxn modelId="{CF4A42FD-9EA9-46D8-8D12-B783EAB259A3}" type="presParOf" srcId="{7A0237D6-CC3C-46E5-A0DB-D199A4A8256B}" destId="{36EB656B-0ADD-448A-B3BF-D36E1CE4F554}" srcOrd="1" destOrd="0" presId="urn:microsoft.com/office/officeart/2018/2/layout/IconVerticalSolidList"/>
    <dgm:cxn modelId="{40E6CB8C-FC2A-49F1-80F7-FF98EE8215CD}" type="presParOf" srcId="{7A0237D6-CC3C-46E5-A0DB-D199A4A8256B}" destId="{9E0A2B61-D714-4073-89B3-8A7F92862168}" srcOrd="2" destOrd="0" presId="urn:microsoft.com/office/officeart/2018/2/layout/IconVerticalSolidList"/>
    <dgm:cxn modelId="{0EE2A30C-BC97-42EE-9A10-935635A7DA12}" type="presParOf" srcId="{9E0A2B61-D714-4073-89B3-8A7F92862168}" destId="{88E26601-A262-4FD2-8F81-40A2AA3C9877}" srcOrd="0" destOrd="0" presId="urn:microsoft.com/office/officeart/2018/2/layout/IconVerticalSolidList"/>
    <dgm:cxn modelId="{A3954B6F-9020-4A7F-BCF7-D065A372997E}" type="presParOf" srcId="{9E0A2B61-D714-4073-89B3-8A7F92862168}" destId="{F942234B-28F2-4EA3-B48D-AC03907733D5}" srcOrd="1" destOrd="0" presId="urn:microsoft.com/office/officeart/2018/2/layout/IconVerticalSolidList"/>
    <dgm:cxn modelId="{669752B3-AB60-4632-8945-696D19093967}" type="presParOf" srcId="{9E0A2B61-D714-4073-89B3-8A7F92862168}" destId="{8E4F1F6B-8474-410E-8BB7-5DEDF262DB72}" srcOrd="2" destOrd="0" presId="urn:microsoft.com/office/officeart/2018/2/layout/IconVerticalSolidList"/>
    <dgm:cxn modelId="{13584E75-C22A-4096-8C9B-5D48D06D0E31}" type="presParOf" srcId="{9E0A2B61-D714-4073-89B3-8A7F92862168}" destId="{9FAAD7A3-957A-4926-833A-F466E97F5B9D}" srcOrd="3" destOrd="0" presId="urn:microsoft.com/office/officeart/2018/2/layout/IconVerticalSolidList"/>
    <dgm:cxn modelId="{C77CF205-5E77-41FB-BFD7-02367F86FB45}" type="presParOf" srcId="{7A0237D6-CC3C-46E5-A0DB-D199A4A8256B}" destId="{412F52EB-DC51-4D16-990C-0787DDB5097B}" srcOrd="3" destOrd="0" presId="urn:microsoft.com/office/officeart/2018/2/layout/IconVerticalSolidList"/>
    <dgm:cxn modelId="{EF903404-909A-4A56-8BC1-D5B8BE42FEDD}" type="presParOf" srcId="{7A0237D6-CC3C-46E5-A0DB-D199A4A8256B}" destId="{45CDF451-0EF6-4DE8-A9C9-ED3D6C6A1B4B}" srcOrd="4" destOrd="0" presId="urn:microsoft.com/office/officeart/2018/2/layout/IconVerticalSolidList"/>
    <dgm:cxn modelId="{53974BE9-71BC-4661-B3FE-747B08ADD314}" type="presParOf" srcId="{45CDF451-0EF6-4DE8-A9C9-ED3D6C6A1B4B}" destId="{4FDB3105-072A-4663-BA33-D140E76CB51A}" srcOrd="0" destOrd="0" presId="urn:microsoft.com/office/officeart/2018/2/layout/IconVerticalSolidList"/>
    <dgm:cxn modelId="{E771F68C-FE67-4E1E-9352-C82CB27DA900}" type="presParOf" srcId="{45CDF451-0EF6-4DE8-A9C9-ED3D6C6A1B4B}" destId="{53E46478-A239-4007-AD52-D1D397C62F14}" srcOrd="1" destOrd="0" presId="urn:microsoft.com/office/officeart/2018/2/layout/IconVerticalSolidList"/>
    <dgm:cxn modelId="{0DC76D70-7D9F-45FF-8564-4DB998181E15}" type="presParOf" srcId="{45CDF451-0EF6-4DE8-A9C9-ED3D6C6A1B4B}" destId="{D03DE409-3224-4769-A457-A3D0C2BBCA88}" srcOrd="2" destOrd="0" presId="urn:microsoft.com/office/officeart/2018/2/layout/IconVerticalSolidList"/>
    <dgm:cxn modelId="{D8D60EBB-5ACF-4DD1-85BB-F5BB73B4C0D1}" type="presParOf" srcId="{45CDF451-0EF6-4DE8-A9C9-ED3D6C6A1B4B}" destId="{5084A1E3-C37A-4467-A892-F8B409888A4E}" srcOrd="3" destOrd="0" presId="urn:microsoft.com/office/officeart/2018/2/layout/IconVerticalSolidList"/>
    <dgm:cxn modelId="{69ACBDB1-18CE-48F7-8500-B512EC360B15}" type="presParOf" srcId="{7A0237D6-CC3C-46E5-A0DB-D199A4A8256B}" destId="{162AC947-425F-43E2-9F22-22D349A7EA78}" srcOrd="5" destOrd="0" presId="urn:microsoft.com/office/officeart/2018/2/layout/IconVerticalSolidList"/>
    <dgm:cxn modelId="{A284BA46-7BA7-41E1-B204-604D5B7B3019}" type="presParOf" srcId="{7A0237D6-CC3C-46E5-A0DB-D199A4A8256B}" destId="{EC0BA6F5-4452-4EE8-991F-B9082D82F2B7}" srcOrd="6" destOrd="0" presId="urn:microsoft.com/office/officeart/2018/2/layout/IconVerticalSolidList"/>
    <dgm:cxn modelId="{A20415E7-A34F-4AAA-8BBA-4818E7547700}" type="presParOf" srcId="{EC0BA6F5-4452-4EE8-991F-B9082D82F2B7}" destId="{C22750FF-C806-44F0-962F-0610E109481E}" srcOrd="0" destOrd="0" presId="urn:microsoft.com/office/officeart/2018/2/layout/IconVerticalSolidList"/>
    <dgm:cxn modelId="{73D96897-052B-490D-A2EF-766141F5C4E5}" type="presParOf" srcId="{EC0BA6F5-4452-4EE8-991F-B9082D82F2B7}" destId="{60D69C7A-F47D-4100-943C-EFDF042BFA80}" srcOrd="1" destOrd="0" presId="urn:microsoft.com/office/officeart/2018/2/layout/IconVerticalSolidList"/>
    <dgm:cxn modelId="{2F858262-F848-4489-BDED-28D2367B39E9}" type="presParOf" srcId="{EC0BA6F5-4452-4EE8-991F-B9082D82F2B7}" destId="{69D87B92-792F-4C41-8499-A37F06C837BE}" srcOrd="2" destOrd="0" presId="urn:microsoft.com/office/officeart/2018/2/layout/IconVerticalSolidList"/>
    <dgm:cxn modelId="{D5AF9D9F-C422-440D-86A7-EF3E41C5E9B3}" type="presParOf" srcId="{EC0BA6F5-4452-4EE8-991F-B9082D82F2B7}" destId="{CC87E57F-BE0E-4DE2-8886-0E7D41CBE8FA}" srcOrd="3" destOrd="0" presId="urn:microsoft.com/office/officeart/2018/2/layout/IconVerticalSolidList"/>
    <dgm:cxn modelId="{F4824962-6271-44C2-8609-F86EF891065D}" type="presParOf" srcId="{7A0237D6-CC3C-46E5-A0DB-D199A4A8256B}" destId="{0FDF2243-10B7-43BE-AA33-BA88FD70D9D7}" srcOrd="7" destOrd="0" presId="urn:microsoft.com/office/officeart/2018/2/layout/IconVerticalSolidList"/>
    <dgm:cxn modelId="{0EC8EB7B-0989-4433-A2DB-4FD2EB006928}" type="presParOf" srcId="{7A0237D6-CC3C-46E5-A0DB-D199A4A8256B}" destId="{4384FC88-F1E8-40A0-98CB-4348B3F47434}" srcOrd="8" destOrd="0" presId="urn:microsoft.com/office/officeart/2018/2/layout/IconVerticalSolidList"/>
    <dgm:cxn modelId="{F789CA6F-BE46-442C-B38D-895B806C1065}" type="presParOf" srcId="{4384FC88-F1E8-40A0-98CB-4348B3F47434}" destId="{661C58C6-DF07-4713-94E9-43DC5E8F4331}" srcOrd="0" destOrd="0" presId="urn:microsoft.com/office/officeart/2018/2/layout/IconVerticalSolidList"/>
    <dgm:cxn modelId="{61BE0242-E968-42C5-B9EF-E05A726E773F}" type="presParOf" srcId="{4384FC88-F1E8-40A0-98CB-4348B3F47434}" destId="{61E9F12A-4A07-4569-99E9-66280DDF93A8}" srcOrd="1" destOrd="0" presId="urn:microsoft.com/office/officeart/2018/2/layout/IconVerticalSolidList"/>
    <dgm:cxn modelId="{FC019F49-6505-45A6-8462-66FB143EEA88}" type="presParOf" srcId="{4384FC88-F1E8-40A0-98CB-4348B3F47434}" destId="{95271E86-A123-433F-BA91-185AB6AAF964}" srcOrd="2" destOrd="0" presId="urn:microsoft.com/office/officeart/2018/2/layout/IconVerticalSolidList"/>
    <dgm:cxn modelId="{6BA54903-AA9E-4595-AA94-654BB07A8F1A}" type="presParOf" srcId="{4384FC88-F1E8-40A0-98CB-4348B3F47434}" destId="{FA8F63A6-03DA-40BD-9A6E-EC95BE82571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3CA83-6C72-AF47-A09C-51DC59067553}">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6D964-6529-8144-960E-2CFBA3A2AC6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hlinkClick xmlns:r="http://schemas.openxmlformats.org/officeDocument/2006/relationships" r:id="rId1"/>
            </a:rPr>
            <a:t>https://www.unicef.org.uk/rights-respecting-schools/resources/teaching-resources/best-practice-case-studies/</a:t>
          </a:r>
          <a:endParaRPr lang="en-US" sz="3000" kern="1200"/>
        </a:p>
      </dsp:txBody>
      <dsp:txXfrm>
        <a:off x="0" y="2124"/>
        <a:ext cx="10515600" cy="1449029"/>
      </dsp:txXfrm>
    </dsp:sp>
    <dsp:sp modelId="{E96885BB-3536-9645-BCAA-998E4D496E9A}">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B1FC2-87AC-2C41-99AF-0A5F2BC33BD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Read the Case Study from a Primary or Secondary School Setting</a:t>
          </a:r>
        </a:p>
      </dsp:txBody>
      <dsp:txXfrm>
        <a:off x="0" y="1451154"/>
        <a:ext cx="10515600" cy="1449029"/>
      </dsp:txXfrm>
    </dsp:sp>
    <dsp:sp modelId="{CCBD7F27-1F36-544C-98C5-9224A88E3CB0}">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4FEBF-6CF9-F94A-B23F-250A4BBA44C6}">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Research  </a:t>
          </a:r>
          <a:r>
            <a:rPr lang="en-GB" sz="3000" kern="1200"/>
            <a:t>h</a:t>
          </a:r>
          <a:r>
            <a:rPr lang="en-GB" sz="3000" b="0" i="0" kern="1200"/>
            <a:t>ow do children’s rights impact their wellbeing? </a:t>
          </a:r>
          <a:endParaRPr lang="en-US" sz="30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D5887-1EFE-481F-BA4E-40ED87D0CB9A}">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E4791-79A8-4DF1-983E-D4676EB0360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A68C5-D008-403F-833C-61EF72853ED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Sort and justify 10 of the children’s rights that they feel are the most important for their setting, and, justify why? </a:t>
          </a:r>
          <a:endParaRPr lang="en-US" sz="2100" kern="1200"/>
        </a:p>
      </dsp:txBody>
      <dsp:txXfrm>
        <a:off x="1435590" y="531"/>
        <a:ext cx="9080009" cy="1242935"/>
      </dsp:txXfrm>
    </dsp:sp>
    <dsp:sp modelId="{460D17C8-8623-4AF4-A900-80829F1FDFB8}">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09017-E89B-44FD-82AF-751F1F54131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0ED26F-0255-4989-A062-84CCF4A4446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Use the UNCRC website to plan a lesson to introduce the rights to the children in a purposeful and contextual way </a:t>
          </a:r>
          <a:endParaRPr lang="en-US" sz="2100" kern="1200"/>
        </a:p>
      </dsp:txBody>
      <dsp:txXfrm>
        <a:off x="1435590" y="1554201"/>
        <a:ext cx="9080009" cy="1242935"/>
      </dsp:txXfrm>
    </dsp:sp>
    <dsp:sp modelId="{AE468CFE-88F6-44B2-8B3B-2483AEA9F65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CC2F2-0A0B-42C0-A103-6F8C0B39DDE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5AEDA5-B795-488A-8F7A-7F9A125DE442}">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0" i="0" kern="1200"/>
            <a:t>Carousel within a group and share a ‘right’ to plan and share a ‘deep dive’ to find authentic context as to how the right is relevant on a local, national and international level. Split into age appropriate to discuss. </a:t>
          </a:r>
          <a:endParaRPr lang="en-US" sz="2100" kern="120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33C4E-E57B-4EF9-A60D-4A7DD1DA86B6}">
      <dsp:nvSpPr>
        <dsp:cNvPr id="0" name=""/>
        <dsp:cNvSpPr/>
      </dsp:nvSpPr>
      <dsp:spPr>
        <a:xfrm>
          <a:off x="0" y="336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DD875-926E-411D-96D9-C2E413EFF57E}">
      <dsp:nvSpPr>
        <dsp:cNvPr id="0" name=""/>
        <dsp:cNvSpPr/>
      </dsp:nvSpPr>
      <dsp:spPr>
        <a:xfrm>
          <a:off x="216525" y="164412"/>
          <a:ext cx="393682" cy="393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B53C18-5C6D-40B1-BDD9-095ECCF9BAC0}">
      <dsp:nvSpPr>
        <dsp:cNvPr id="0" name=""/>
        <dsp:cNvSpPr/>
      </dsp:nvSpPr>
      <dsp:spPr>
        <a:xfrm>
          <a:off x="826732" y="336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844550">
            <a:lnSpc>
              <a:spcPct val="90000"/>
            </a:lnSpc>
            <a:spcBef>
              <a:spcPct val="0"/>
            </a:spcBef>
            <a:spcAft>
              <a:spcPct val="35000"/>
            </a:spcAft>
            <a:buNone/>
          </a:pPr>
          <a:r>
            <a:rPr lang="en-GB" sz="1900" b="0" i="0" kern="1200" dirty="0"/>
            <a:t>Positive Emotions </a:t>
          </a:r>
          <a:endParaRPr lang="en-US" sz="1900" kern="1200" dirty="0"/>
        </a:p>
      </dsp:txBody>
      <dsp:txXfrm>
        <a:off x="826732" y="3360"/>
        <a:ext cx="5887333" cy="715786"/>
      </dsp:txXfrm>
    </dsp:sp>
    <dsp:sp modelId="{88E26601-A262-4FD2-8F81-40A2AA3C9877}">
      <dsp:nvSpPr>
        <dsp:cNvPr id="0" name=""/>
        <dsp:cNvSpPr/>
      </dsp:nvSpPr>
      <dsp:spPr>
        <a:xfrm>
          <a:off x="0" y="898092"/>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2234B-28F2-4EA3-B48D-AC03907733D5}">
      <dsp:nvSpPr>
        <dsp:cNvPr id="0" name=""/>
        <dsp:cNvSpPr/>
      </dsp:nvSpPr>
      <dsp:spPr>
        <a:xfrm>
          <a:off x="216525" y="1059144"/>
          <a:ext cx="393682" cy="393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AD7A3-957A-4926-833A-F466E97F5B9D}">
      <dsp:nvSpPr>
        <dsp:cNvPr id="0" name=""/>
        <dsp:cNvSpPr/>
      </dsp:nvSpPr>
      <dsp:spPr>
        <a:xfrm>
          <a:off x="826732" y="898092"/>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844550">
            <a:lnSpc>
              <a:spcPct val="90000"/>
            </a:lnSpc>
            <a:spcBef>
              <a:spcPct val="0"/>
            </a:spcBef>
            <a:spcAft>
              <a:spcPct val="35000"/>
            </a:spcAft>
            <a:buNone/>
          </a:pPr>
          <a:r>
            <a:rPr lang="en-GB" sz="1900" b="0" i="0" kern="1200" dirty="0"/>
            <a:t>Engagement </a:t>
          </a:r>
          <a:endParaRPr lang="en-US" sz="1900" kern="1200" dirty="0"/>
        </a:p>
      </dsp:txBody>
      <dsp:txXfrm>
        <a:off x="826732" y="898092"/>
        <a:ext cx="5887333" cy="715786"/>
      </dsp:txXfrm>
    </dsp:sp>
    <dsp:sp modelId="{4FDB3105-072A-4663-BA33-D140E76CB51A}">
      <dsp:nvSpPr>
        <dsp:cNvPr id="0" name=""/>
        <dsp:cNvSpPr/>
      </dsp:nvSpPr>
      <dsp:spPr>
        <a:xfrm>
          <a:off x="0" y="1792825"/>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46478-A239-4007-AD52-D1D397C62F14}">
      <dsp:nvSpPr>
        <dsp:cNvPr id="0" name=""/>
        <dsp:cNvSpPr/>
      </dsp:nvSpPr>
      <dsp:spPr>
        <a:xfrm>
          <a:off x="216525" y="1953877"/>
          <a:ext cx="393682" cy="393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84A1E3-C37A-4467-A892-F8B409888A4E}">
      <dsp:nvSpPr>
        <dsp:cNvPr id="0" name=""/>
        <dsp:cNvSpPr/>
      </dsp:nvSpPr>
      <dsp:spPr>
        <a:xfrm>
          <a:off x="826732" y="1792825"/>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844550">
            <a:lnSpc>
              <a:spcPct val="90000"/>
            </a:lnSpc>
            <a:spcBef>
              <a:spcPct val="0"/>
            </a:spcBef>
            <a:spcAft>
              <a:spcPct val="35000"/>
            </a:spcAft>
            <a:buNone/>
          </a:pPr>
          <a:r>
            <a:rPr lang="en-GB" sz="1900" b="0" i="0" kern="1200" dirty="0"/>
            <a:t>Relationships </a:t>
          </a:r>
          <a:endParaRPr lang="en-US" sz="1900" kern="1200" dirty="0"/>
        </a:p>
      </dsp:txBody>
      <dsp:txXfrm>
        <a:off x="826732" y="1792825"/>
        <a:ext cx="5887333" cy="715786"/>
      </dsp:txXfrm>
    </dsp:sp>
    <dsp:sp modelId="{C22750FF-C806-44F0-962F-0610E109481E}">
      <dsp:nvSpPr>
        <dsp:cNvPr id="0" name=""/>
        <dsp:cNvSpPr/>
      </dsp:nvSpPr>
      <dsp:spPr>
        <a:xfrm>
          <a:off x="0" y="2687558"/>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D69C7A-F47D-4100-943C-EFDF042BFA80}">
      <dsp:nvSpPr>
        <dsp:cNvPr id="0" name=""/>
        <dsp:cNvSpPr/>
      </dsp:nvSpPr>
      <dsp:spPr>
        <a:xfrm>
          <a:off x="216525" y="2848609"/>
          <a:ext cx="393682" cy="393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7E57F-BE0E-4DE2-8886-0E7D41CBE8FA}">
      <dsp:nvSpPr>
        <dsp:cNvPr id="0" name=""/>
        <dsp:cNvSpPr/>
      </dsp:nvSpPr>
      <dsp:spPr>
        <a:xfrm>
          <a:off x="826732" y="2687558"/>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844550">
            <a:lnSpc>
              <a:spcPct val="90000"/>
            </a:lnSpc>
            <a:spcBef>
              <a:spcPct val="0"/>
            </a:spcBef>
            <a:spcAft>
              <a:spcPct val="35000"/>
            </a:spcAft>
            <a:buNone/>
          </a:pPr>
          <a:r>
            <a:rPr lang="en-GB" sz="1900" b="0" i="0" kern="1200" dirty="0"/>
            <a:t>Meaning </a:t>
          </a:r>
          <a:endParaRPr lang="en-US" sz="1900" kern="1200" dirty="0"/>
        </a:p>
      </dsp:txBody>
      <dsp:txXfrm>
        <a:off x="826732" y="2687558"/>
        <a:ext cx="5887333" cy="715786"/>
      </dsp:txXfrm>
    </dsp:sp>
    <dsp:sp modelId="{661C58C6-DF07-4713-94E9-43DC5E8F4331}">
      <dsp:nvSpPr>
        <dsp:cNvPr id="0" name=""/>
        <dsp:cNvSpPr/>
      </dsp:nvSpPr>
      <dsp:spPr>
        <a:xfrm>
          <a:off x="0" y="358229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9F12A-4A07-4569-99E9-66280DDF93A8}">
      <dsp:nvSpPr>
        <dsp:cNvPr id="0" name=""/>
        <dsp:cNvSpPr/>
      </dsp:nvSpPr>
      <dsp:spPr>
        <a:xfrm>
          <a:off x="216525" y="3743342"/>
          <a:ext cx="393682" cy="393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8F63A6-03DA-40BD-9A6E-EC95BE825717}">
      <dsp:nvSpPr>
        <dsp:cNvPr id="0" name=""/>
        <dsp:cNvSpPr/>
      </dsp:nvSpPr>
      <dsp:spPr>
        <a:xfrm>
          <a:off x="826732" y="358229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844550">
            <a:lnSpc>
              <a:spcPct val="90000"/>
            </a:lnSpc>
            <a:spcBef>
              <a:spcPct val="0"/>
            </a:spcBef>
            <a:spcAft>
              <a:spcPct val="35000"/>
            </a:spcAft>
            <a:buNone/>
          </a:pPr>
          <a:r>
            <a:rPr lang="en-GB" sz="1900" b="0" i="0" kern="1200" dirty="0"/>
            <a:t>Accomplishments </a:t>
          </a:r>
          <a:endParaRPr lang="en-US" sz="1900" kern="1200" dirty="0"/>
        </a:p>
      </dsp:txBody>
      <dsp:txXfrm>
        <a:off x="826732" y="3582290"/>
        <a:ext cx="5887333" cy="7157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00A3F-FBA7-F6AC-85D7-F54CD53514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B0CA94-BF52-5595-49A1-E2C6BCFE0A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17D27B-AF09-C550-8014-2C4DBD2A22DA}"/>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9CEB60AE-B191-4A77-F776-F2AF729152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413270-D8EF-C53E-2DAE-B7271BB9A955}"/>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3755341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408E0-7127-D4CA-6F65-3D679418E5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392565-343C-4748-1041-EA3354BB8FF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87DB70-8A74-ECF9-88EF-6F81571785C5}"/>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5FC730FA-CB60-2B51-E650-F8AA3DBDD6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EA1CC8-3FE2-D385-2CD6-4462E912DC76}"/>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3589037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630FD-726D-E572-3B73-5DFCC00907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471C7E-5F94-E389-29B6-C9E4506DD1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96FF75-7652-EDD2-D362-3DCB3C9B10E1}"/>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638CD993-1330-D18A-221B-5EE6A05D3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C1272-FF66-9829-B838-73F93EABA0E4}"/>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851248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F2624-78AA-B491-0C93-B88DF0F11D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FA321FC-9F3F-CE6C-3BC3-DDD91BA5B88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5F5A67-B302-9456-F409-C03021CA82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DDC445-76FB-D3DE-43B4-3F5502BD481E}"/>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6" name="Footer Placeholder 5">
            <a:extLst>
              <a:ext uri="{FF2B5EF4-FFF2-40B4-BE49-F238E27FC236}">
                <a16:creationId xmlns:a16="http://schemas.microsoft.com/office/drawing/2014/main" id="{CA583EE2-9FF3-80AC-80A1-25F76A559B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C7B674-9AFE-A05A-EA65-753FDB60D520}"/>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1575087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B974-E9A9-96C6-2793-5D2F7404559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653207-75B3-7892-038C-F69831B610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7A08AB-DDC7-7F6B-4910-4C16D0E6846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C1ECC9-18CE-D184-2632-46C7EECB0C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606C5BA-EEEF-938F-5041-E0F17743E9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D9980FE-D48A-0905-CB3F-46376B187E83}"/>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8" name="Footer Placeholder 7">
            <a:extLst>
              <a:ext uri="{FF2B5EF4-FFF2-40B4-BE49-F238E27FC236}">
                <a16:creationId xmlns:a16="http://schemas.microsoft.com/office/drawing/2014/main" id="{B58D497A-2361-FDD2-7DAE-B8F56A3F4F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BEBAF7-1457-CEA6-8646-6425ABEF9A8E}"/>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2291174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A3617-81B8-A832-C5FA-E963064B6F5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9C5BBBB-6E1B-3652-1D3E-33857984BF7B}"/>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4" name="Footer Placeholder 3">
            <a:extLst>
              <a:ext uri="{FF2B5EF4-FFF2-40B4-BE49-F238E27FC236}">
                <a16:creationId xmlns:a16="http://schemas.microsoft.com/office/drawing/2014/main" id="{A82B54FF-723D-DEE3-BC93-5A91E5053E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31FE0A-C464-9025-0EE0-483C4ECAD31B}"/>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3327338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5C28C8-552F-5B85-F296-F1598A4ED5A5}"/>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3" name="Footer Placeholder 2">
            <a:extLst>
              <a:ext uri="{FF2B5EF4-FFF2-40B4-BE49-F238E27FC236}">
                <a16:creationId xmlns:a16="http://schemas.microsoft.com/office/drawing/2014/main" id="{6C7608B5-7506-F548-B95D-8069A13F4A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22931A-BC76-DBE4-577F-AA08E59FF38F}"/>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892837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2E5C-63B0-33F7-3F0D-3AF2EF37DC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16151E1-42F0-1914-7195-9E2892D33D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7F1E7B-D670-EFFC-36F6-F312FE63FE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9FB217-9FFA-D8F8-679D-EE1F72D02983}"/>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6" name="Footer Placeholder 5">
            <a:extLst>
              <a:ext uri="{FF2B5EF4-FFF2-40B4-BE49-F238E27FC236}">
                <a16:creationId xmlns:a16="http://schemas.microsoft.com/office/drawing/2014/main" id="{64974571-6940-92E3-3B04-8AB8D63120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62422A-C0DB-41F1-1118-26A64F811794}"/>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2440425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2064-966D-8627-2E60-473BB6B46A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899110-520E-DBF5-164E-A62F2D66E3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585F5F-75CF-0E71-AD9F-35AC69C3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02B311-CBE4-5179-AF45-6E15509EF5F6}"/>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6" name="Footer Placeholder 5">
            <a:extLst>
              <a:ext uri="{FF2B5EF4-FFF2-40B4-BE49-F238E27FC236}">
                <a16:creationId xmlns:a16="http://schemas.microsoft.com/office/drawing/2014/main" id="{F09A274D-5EF6-8C09-E44D-28172CD618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A09B46-A996-748D-1F0A-AC56A334D7A5}"/>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1201612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F8E1-0DBC-8815-EE17-9710A1944C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A34DEB-F430-DBD3-E047-22662FD6E0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C79B5D-D771-6B35-E2E8-DF5DA232E080}"/>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EEC50DE9-BC3F-58CC-200B-2113094D43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B3B33-3CEE-4611-BA52-46720C111565}"/>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325933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E5635F-7939-CAAB-CC35-46174031AA9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8C221E-4FF9-0EB5-1001-A912C4AB65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0F408C-DEA8-732D-78BC-7DC13C796DD5}"/>
              </a:ext>
            </a:extLst>
          </p:cNvPr>
          <p:cNvSpPr>
            <a:spLocks noGrp="1"/>
          </p:cNvSpPr>
          <p:nvPr>
            <p:ph type="dt" sz="half" idx="10"/>
          </p:nvPr>
        </p:nvSpPr>
        <p:spPr/>
        <p:txBody>
          <a:body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2705CCD2-2250-714C-37DA-E7649D0845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40BE32-3B58-2DF4-E98D-57F948FC28D3}"/>
              </a:ext>
            </a:extLst>
          </p:cNvPr>
          <p:cNvSpPr>
            <a:spLocks noGrp="1"/>
          </p:cNvSpPr>
          <p:nvPr>
            <p:ph type="sldNum" sz="quarter" idx="12"/>
          </p:nvPr>
        </p:nvSpPr>
        <p:spPr/>
        <p:txBody>
          <a:bodyPr/>
          <a:lstStyle/>
          <a:p>
            <a:fld id="{A405E3B7-A183-994D-8D67-A5D0600CF09C}" type="slidenum">
              <a:rPr lang="en-US" smtClean="0"/>
              <a:t>‹#›</a:t>
            </a:fld>
            <a:endParaRPr lang="en-US"/>
          </a:p>
        </p:txBody>
      </p:sp>
    </p:spTree>
    <p:extLst>
      <p:ext uri="{BB962C8B-B14F-4D97-AF65-F5344CB8AC3E}">
        <p14:creationId xmlns:p14="http://schemas.microsoft.com/office/powerpoint/2010/main" val="2386002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6CFFA2-99FC-679D-08BA-3CB4D75018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37B27F-35D8-B52B-B47E-BB50136088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589F2F-52A2-402F-1CDF-7D6C2035E0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DA07A-9116-E143-90AE-CC6652EFA2DF}" type="datetimeFigureOut">
              <a:rPr lang="en-US" smtClean="0"/>
              <a:t>9/17/23</a:t>
            </a:fld>
            <a:endParaRPr lang="en-US"/>
          </a:p>
        </p:txBody>
      </p:sp>
      <p:sp>
        <p:nvSpPr>
          <p:cNvPr id="5" name="Footer Placeholder 4">
            <a:extLst>
              <a:ext uri="{FF2B5EF4-FFF2-40B4-BE49-F238E27FC236}">
                <a16:creationId xmlns:a16="http://schemas.microsoft.com/office/drawing/2014/main" id="{30561C93-FDE3-F823-F4BC-6BBBD9100B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6FB2396-F730-0199-3685-A76B2BB19D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05E3B7-A183-994D-8D67-A5D0600CF09C}" type="slidenum">
              <a:rPr lang="en-US" smtClean="0"/>
              <a:t>‹#›</a:t>
            </a:fld>
            <a:endParaRPr lang="en-US"/>
          </a:p>
        </p:txBody>
      </p:sp>
    </p:spTree>
    <p:extLst>
      <p:ext uri="{BB962C8B-B14F-4D97-AF65-F5344CB8AC3E}">
        <p14:creationId xmlns:p14="http://schemas.microsoft.com/office/powerpoint/2010/main" val="2628063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posproject.org/character-strengths/"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eadingschoolwidesel.casel.org/courses/intro-to-sel?_gl=1*18l5qib*_ga*MTMzNjYyNjgyNy4xNjg5MTAzMjM2*_ga_WV5CMTF83E*MTY4OTEwMzIzNi4xLjAuMTY4OTEwMzIzNi4wLjAuMA.." TargetMode="External"/><Relationship Id="rId2" Type="http://schemas.openxmlformats.org/officeDocument/2006/relationships/hyperlink" Target="https://mbl.stanford.edu/resources/measures/stress-mindset-measure-adult-version" TargetMode="Externa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hyperlink" Target="https://www.unicef.org.uk/rights-respecting-schools/ss-peter-and-pauls-catholic-primary-school/" TargetMode="External"/><Relationship Id="rId2" Type="http://schemas.openxmlformats.org/officeDocument/2006/relationships/hyperlink" Target="https://mentallyhealthyschools.org.uk/whole-school-approach/supporting-staff-wellbe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7EDE50-90DB-4D95-92CF-65922C6F2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04FDC-B3FA-E196-C96E-9D0B034CE19A}"/>
              </a:ext>
            </a:extLst>
          </p:cNvPr>
          <p:cNvSpPr>
            <a:spLocks noGrp="1"/>
          </p:cNvSpPr>
          <p:nvPr>
            <p:ph type="ctrTitle"/>
          </p:nvPr>
        </p:nvSpPr>
        <p:spPr>
          <a:xfrm>
            <a:off x="754179" y="1186067"/>
            <a:ext cx="3527117" cy="2347992"/>
          </a:xfrm>
        </p:spPr>
        <p:txBody>
          <a:bodyPr>
            <a:normAutofit/>
          </a:bodyPr>
          <a:lstStyle/>
          <a:p>
            <a:r>
              <a:rPr lang="en-US" sz="3200" dirty="0" err="1"/>
              <a:t>Childrens</a:t>
            </a:r>
            <a:r>
              <a:rPr lang="en-US" sz="3200" dirty="0"/>
              <a:t>’ Rights and Voice and Teacher Wellbeing</a:t>
            </a:r>
          </a:p>
        </p:txBody>
      </p:sp>
      <p:sp>
        <p:nvSpPr>
          <p:cNvPr id="3" name="Subtitle 2">
            <a:extLst>
              <a:ext uri="{FF2B5EF4-FFF2-40B4-BE49-F238E27FC236}">
                <a16:creationId xmlns:a16="http://schemas.microsoft.com/office/drawing/2014/main" id="{3122353F-BD07-3D96-E0B5-1EE174FF1BAC}"/>
              </a:ext>
            </a:extLst>
          </p:cNvPr>
          <p:cNvSpPr>
            <a:spLocks noGrp="1"/>
          </p:cNvSpPr>
          <p:nvPr>
            <p:ph type="subTitle" idx="1"/>
          </p:nvPr>
        </p:nvSpPr>
        <p:spPr>
          <a:xfrm>
            <a:off x="754179" y="3626136"/>
            <a:ext cx="3527117" cy="2019288"/>
          </a:xfrm>
        </p:spPr>
        <p:txBody>
          <a:bodyPr>
            <a:normAutofit/>
          </a:bodyPr>
          <a:lstStyle/>
          <a:p>
            <a:r>
              <a:rPr lang="en-US" sz="1600"/>
              <a:t>Session 3</a:t>
            </a:r>
          </a:p>
          <a:p>
            <a:r>
              <a:rPr lang="en-US" sz="1600"/>
              <a:t>2023-4</a:t>
            </a:r>
          </a:p>
        </p:txBody>
      </p:sp>
      <p:sp>
        <p:nvSpPr>
          <p:cNvPr id="11" name="Rectangle 10">
            <a:extLst>
              <a:ext uri="{FF2B5EF4-FFF2-40B4-BE49-F238E27FC236}">
                <a16:creationId xmlns:a16="http://schemas.microsoft.com/office/drawing/2014/main" id="{77D859EF-0C2A-487B-A0C6-A8276E48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6038"/>
            <a:ext cx="5040655" cy="6043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B19A81-C621-40A1-87E0-015F982C4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214110"/>
            <a:ext cx="5040655" cy="6043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276E0C7-D588-440B-8F4A-876392DB7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436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9BF151D-475A-E944-2F01-57F2980087F1}"/>
              </a:ext>
            </a:extLst>
          </p:cNvPr>
          <p:cNvPicPr>
            <a:picLocks noChangeAspect="1"/>
          </p:cNvPicPr>
          <p:nvPr/>
        </p:nvPicPr>
        <p:blipFill rotWithShape="1">
          <a:blip r:embed="rId2"/>
          <a:srcRect r="31017" b="-1"/>
          <a:stretch/>
        </p:blipFill>
        <p:spPr>
          <a:xfrm>
            <a:off x="5104663" y="10"/>
            <a:ext cx="7087337" cy="6857990"/>
          </a:xfrm>
          <a:prstGeom prst="rect">
            <a:avLst/>
          </a:prstGeom>
        </p:spPr>
      </p:pic>
    </p:spTree>
    <p:extLst>
      <p:ext uri="{BB962C8B-B14F-4D97-AF65-F5344CB8AC3E}">
        <p14:creationId xmlns:p14="http://schemas.microsoft.com/office/powerpoint/2010/main" val="2306966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9A4FA-D973-5EE8-BD19-79E8A4C4D41D}"/>
              </a:ext>
            </a:extLst>
          </p:cNvPr>
          <p:cNvSpPr>
            <a:spLocks noGrp="1"/>
          </p:cNvSpPr>
          <p:nvPr>
            <p:ph type="title"/>
          </p:nvPr>
        </p:nvSpPr>
        <p:spPr>
          <a:xfrm>
            <a:off x="5080216" y="1076324"/>
            <a:ext cx="6272784" cy="1535051"/>
          </a:xfrm>
        </p:spPr>
        <p:txBody>
          <a:bodyPr anchor="b">
            <a:normAutofit/>
          </a:bodyPr>
          <a:lstStyle/>
          <a:p>
            <a:r>
              <a:rPr lang="en-GB" sz="5200" b="0" i="0">
                <a:effectLst/>
                <a:latin typeface="Calibri" panose="020F0502020204030204" pitchFamily="34" charset="0"/>
              </a:rPr>
              <a:t>Learning Intentions</a:t>
            </a:r>
            <a:endParaRPr lang="en-US" sz="5200"/>
          </a:p>
        </p:txBody>
      </p:sp>
      <p:pic>
        <p:nvPicPr>
          <p:cNvPr id="5" name="Picture 4" descr="Abstract blurred public library with bookshelves">
            <a:extLst>
              <a:ext uri="{FF2B5EF4-FFF2-40B4-BE49-F238E27FC236}">
                <a16:creationId xmlns:a16="http://schemas.microsoft.com/office/drawing/2014/main" id="{736DF927-B999-1548-421F-5D8A27EA9C97}"/>
              </a:ext>
            </a:extLst>
          </p:cNvPr>
          <p:cNvPicPr>
            <a:picLocks noChangeAspect="1"/>
          </p:cNvPicPr>
          <p:nvPr/>
        </p:nvPicPr>
        <p:blipFill rotWithShape="1">
          <a:blip r:embed="rId2"/>
          <a:srcRect l="16905" r="39244" b="-1"/>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737EEF1-616D-18DF-51A5-111D10410964}"/>
              </a:ext>
            </a:extLst>
          </p:cNvPr>
          <p:cNvSpPr>
            <a:spLocks noGrp="1"/>
          </p:cNvSpPr>
          <p:nvPr>
            <p:ph idx="1"/>
          </p:nvPr>
        </p:nvSpPr>
        <p:spPr>
          <a:xfrm>
            <a:off x="5080216" y="3351276"/>
            <a:ext cx="6272784" cy="2825686"/>
          </a:xfrm>
        </p:spPr>
        <p:txBody>
          <a:bodyPr>
            <a:normAutofit/>
          </a:bodyPr>
          <a:lstStyle/>
          <a:p>
            <a:r>
              <a:rPr lang="en-GB" sz="2200" b="0" i="0">
                <a:effectLst/>
                <a:latin typeface="Calibri" panose="020F0502020204030204" pitchFamily="34" charset="0"/>
              </a:rPr>
              <a:t>To explore the ideas of child wellbeing and childrens’ rights and teacher wellbeing and how this influences classroom practice</a:t>
            </a:r>
            <a:endParaRPr lang="en-US" sz="2200"/>
          </a:p>
        </p:txBody>
      </p:sp>
    </p:spTree>
    <p:extLst>
      <p:ext uri="{BB962C8B-B14F-4D97-AF65-F5344CB8AC3E}">
        <p14:creationId xmlns:p14="http://schemas.microsoft.com/office/powerpoint/2010/main" val="3683141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1000D-86E4-294A-4EC5-CE2E98F6DE30}"/>
              </a:ext>
            </a:extLst>
          </p:cNvPr>
          <p:cNvSpPr>
            <a:spLocks noGrp="1"/>
          </p:cNvSpPr>
          <p:nvPr>
            <p:ph type="title"/>
          </p:nvPr>
        </p:nvSpPr>
        <p:spPr>
          <a:xfrm>
            <a:off x="4553733" y="548464"/>
            <a:ext cx="6798541" cy="1675623"/>
          </a:xfrm>
        </p:spPr>
        <p:txBody>
          <a:bodyPr anchor="b">
            <a:normAutofit/>
          </a:bodyPr>
          <a:lstStyle/>
          <a:p>
            <a:r>
              <a:rPr lang="en-US" sz="4000"/>
              <a:t>UN Convention on the Rights of the Child</a:t>
            </a:r>
          </a:p>
        </p:txBody>
      </p:sp>
      <p:pic>
        <p:nvPicPr>
          <p:cNvPr id="5" name="Picture 4" descr="Lock with a love heart">
            <a:extLst>
              <a:ext uri="{FF2B5EF4-FFF2-40B4-BE49-F238E27FC236}">
                <a16:creationId xmlns:a16="http://schemas.microsoft.com/office/drawing/2014/main" id="{6AFC82F5-08BE-13DE-D629-6767B9FE8669}"/>
              </a:ext>
            </a:extLst>
          </p:cNvPr>
          <p:cNvPicPr>
            <a:picLocks noChangeAspect="1"/>
          </p:cNvPicPr>
          <p:nvPr/>
        </p:nvPicPr>
        <p:blipFill rotWithShape="1">
          <a:blip r:embed="rId2"/>
          <a:srcRect l="33065" r="32515"/>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13C4F9-EDF8-123E-282D-7EC03A98612E}"/>
              </a:ext>
            </a:extLst>
          </p:cNvPr>
          <p:cNvSpPr>
            <a:spLocks noGrp="1"/>
          </p:cNvSpPr>
          <p:nvPr>
            <p:ph idx="1"/>
          </p:nvPr>
        </p:nvSpPr>
        <p:spPr>
          <a:xfrm>
            <a:off x="4553734" y="2409830"/>
            <a:ext cx="6798539" cy="3705217"/>
          </a:xfrm>
        </p:spPr>
        <p:txBody>
          <a:bodyPr>
            <a:normAutofit/>
          </a:bodyPr>
          <a:lstStyle/>
          <a:p>
            <a:r>
              <a:rPr lang="en-GB" sz="1400" b="0" i="0">
                <a:effectLst/>
                <a:latin typeface="Roboto" panose="02000000000000000000" pitchFamily="2" charset="0"/>
              </a:rPr>
              <a:t>The Convention has 54 articles that cover all aspects of a child’s life and set out the civil, political, economic, social and cultural rights that all children everywhere are entitled to. It also explains how adults and governments must work together to make sure all children can enjoy all their rights.</a:t>
            </a:r>
          </a:p>
          <a:p>
            <a:r>
              <a:rPr lang="en-GB" sz="1400" b="0" i="0">
                <a:effectLst/>
                <a:latin typeface="Roboto" panose="02000000000000000000" pitchFamily="2" charset="0"/>
              </a:rPr>
              <a:t>Every child has rights “without discrimination of any kind, irrespective of the child’s or his or her parent’s or legal guardian’s race, colour, sex, language, religion, political or other opinion, national, ethnic or social origin, property, disability, birth or other status” (Article 2).</a:t>
            </a:r>
          </a:p>
          <a:p>
            <a:r>
              <a:rPr lang="en-GB" sz="1400" b="0" i="0">
                <a:effectLst/>
                <a:latin typeface="Roboto" panose="02000000000000000000" pitchFamily="2" charset="0"/>
              </a:rPr>
              <a:t>The Convention must be seen as a whole: all the rights are linked and no right is more important than another. The right to relax and play (Article 31) and the right to freedom of expression (Article 13) have equal importance as the right to be safe from violence (Article 19) and the right to education (Article 28).</a:t>
            </a:r>
          </a:p>
          <a:p>
            <a:r>
              <a:rPr lang="en-GB" sz="1400" b="0" i="0">
                <a:effectLst/>
                <a:latin typeface="Roboto" panose="02000000000000000000" pitchFamily="2" charset="0"/>
              </a:rPr>
              <a:t>We are the only organisation working for children recognised by the Convention.</a:t>
            </a:r>
          </a:p>
          <a:p>
            <a:r>
              <a:rPr lang="en-GB" sz="1400" b="0" i="0">
                <a:effectLst/>
                <a:latin typeface="Roboto" panose="02000000000000000000" pitchFamily="2" charset="0"/>
              </a:rPr>
              <a:t>The Convention is also the most widely ratified human rights treaty in the world. All UN member states except for the United States have ratified the Convention. The Convention came into force in the UK in 1992.</a:t>
            </a:r>
          </a:p>
          <a:p>
            <a:endParaRPr lang="en-US" sz="1400"/>
          </a:p>
        </p:txBody>
      </p:sp>
    </p:spTree>
    <p:extLst>
      <p:ext uri="{BB962C8B-B14F-4D97-AF65-F5344CB8AC3E}">
        <p14:creationId xmlns:p14="http://schemas.microsoft.com/office/powerpoint/2010/main" val="3994743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1D629C0F-DA8D-C29F-EE57-47454CCA7E9D}"/>
              </a:ext>
            </a:extLst>
          </p:cNvPr>
          <p:cNvPicPr>
            <a:picLocks noChangeAspect="1"/>
          </p:cNvPicPr>
          <p:nvPr/>
        </p:nvPicPr>
        <p:blipFill rotWithShape="1">
          <a:blip r:embed="rId2"/>
          <a:srcRect r="6588"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6FDEEA-5D98-2662-BB79-4D6B329704AC}"/>
              </a:ext>
            </a:extLst>
          </p:cNvPr>
          <p:cNvSpPr>
            <a:spLocks noGrp="1"/>
          </p:cNvSpPr>
          <p:nvPr>
            <p:ph type="title"/>
          </p:nvPr>
        </p:nvSpPr>
        <p:spPr>
          <a:xfrm>
            <a:off x="838200" y="365125"/>
            <a:ext cx="3822189" cy="1899912"/>
          </a:xfrm>
        </p:spPr>
        <p:txBody>
          <a:bodyPr>
            <a:normAutofit/>
          </a:bodyPr>
          <a:lstStyle/>
          <a:p>
            <a:r>
              <a:rPr lang="en-US" sz="4000"/>
              <a:t>Task</a:t>
            </a:r>
          </a:p>
        </p:txBody>
      </p:sp>
      <p:sp>
        <p:nvSpPr>
          <p:cNvPr id="3" name="Content Placeholder 2">
            <a:extLst>
              <a:ext uri="{FF2B5EF4-FFF2-40B4-BE49-F238E27FC236}">
                <a16:creationId xmlns:a16="http://schemas.microsoft.com/office/drawing/2014/main" id="{86F248EA-80C5-BC38-B950-A7B8CC602068}"/>
              </a:ext>
            </a:extLst>
          </p:cNvPr>
          <p:cNvSpPr>
            <a:spLocks noGrp="1"/>
          </p:cNvSpPr>
          <p:nvPr>
            <p:ph idx="1"/>
          </p:nvPr>
        </p:nvSpPr>
        <p:spPr>
          <a:xfrm>
            <a:off x="838200" y="2434201"/>
            <a:ext cx="3822189" cy="3742762"/>
          </a:xfrm>
        </p:spPr>
        <p:txBody>
          <a:bodyPr>
            <a:normAutofit/>
          </a:bodyPr>
          <a:lstStyle/>
          <a:p>
            <a:r>
              <a:rPr lang="en-US" sz="2000"/>
              <a:t>Read the UN Convention on the Rights of the Child</a:t>
            </a:r>
          </a:p>
          <a:p>
            <a:r>
              <a:rPr lang="en-US" sz="2000"/>
              <a:t>Give examples of how they can be utilized in a whole school and a class approach</a:t>
            </a:r>
          </a:p>
        </p:txBody>
      </p:sp>
    </p:spTree>
    <p:extLst>
      <p:ext uri="{BB962C8B-B14F-4D97-AF65-F5344CB8AC3E}">
        <p14:creationId xmlns:p14="http://schemas.microsoft.com/office/powerpoint/2010/main" val="181613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D7D4-54F7-0761-B3EB-F4BE130E6481}"/>
              </a:ext>
            </a:extLst>
          </p:cNvPr>
          <p:cNvSpPr>
            <a:spLocks noGrp="1"/>
          </p:cNvSpPr>
          <p:nvPr>
            <p:ph type="title"/>
          </p:nvPr>
        </p:nvSpPr>
        <p:spPr/>
        <p:txBody>
          <a:bodyPr/>
          <a:lstStyle/>
          <a:p>
            <a:r>
              <a:rPr lang="en-US" dirty="0"/>
              <a:t>Task</a:t>
            </a:r>
          </a:p>
        </p:txBody>
      </p:sp>
      <p:graphicFrame>
        <p:nvGraphicFramePr>
          <p:cNvPr id="5" name="Content Placeholder 2">
            <a:extLst>
              <a:ext uri="{FF2B5EF4-FFF2-40B4-BE49-F238E27FC236}">
                <a16:creationId xmlns:a16="http://schemas.microsoft.com/office/drawing/2014/main" id="{1A6BC529-77FE-AB8A-CFAC-E2153A78D69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58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1B8AE-0D7E-699B-CB54-AC29141364B2}"/>
              </a:ext>
            </a:extLst>
          </p:cNvPr>
          <p:cNvSpPr>
            <a:spLocks noGrp="1"/>
          </p:cNvSpPr>
          <p:nvPr>
            <p:ph type="title"/>
          </p:nvPr>
        </p:nvSpPr>
        <p:spPr/>
        <p:txBody>
          <a:bodyPr/>
          <a:lstStyle/>
          <a:p>
            <a:r>
              <a:rPr lang="en-US" dirty="0"/>
              <a:t>Further Task</a:t>
            </a:r>
          </a:p>
        </p:txBody>
      </p:sp>
      <p:graphicFrame>
        <p:nvGraphicFramePr>
          <p:cNvPr id="5" name="Content Placeholder 2">
            <a:extLst>
              <a:ext uri="{FF2B5EF4-FFF2-40B4-BE49-F238E27FC236}">
                <a16:creationId xmlns:a16="http://schemas.microsoft.com/office/drawing/2014/main" id="{0C0EE605-0D8C-EDE3-3E12-EC5C4DD2E10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771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FE8B5-BC3B-014F-50B9-C725EF1FC310}"/>
              </a:ext>
            </a:extLst>
          </p:cNvPr>
          <p:cNvSpPr>
            <a:spLocks noGrp="1"/>
          </p:cNvSpPr>
          <p:nvPr>
            <p:ph type="title"/>
          </p:nvPr>
        </p:nvSpPr>
        <p:spPr>
          <a:xfrm>
            <a:off x="838200" y="365126"/>
            <a:ext cx="10515600" cy="1306440"/>
          </a:xfrm>
        </p:spPr>
        <p:txBody>
          <a:bodyPr>
            <a:normAutofit/>
          </a:bodyPr>
          <a:lstStyle/>
          <a:p>
            <a:r>
              <a:rPr lang="en-GB" sz="4000" b="1" dirty="0">
                <a:latin typeface="Roboto" panose="02000000000000000000" pitchFamily="2" charset="0"/>
              </a:rPr>
              <a:t>Wellbeing: </a:t>
            </a:r>
            <a:r>
              <a:rPr lang="en-GB" sz="4000" b="1" i="0" dirty="0">
                <a:effectLst/>
                <a:latin typeface="Roboto" panose="02000000000000000000" pitchFamily="2" charset="0"/>
              </a:rPr>
              <a:t>The PERMA model</a:t>
            </a:r>
            <a:r>
              <a:rPr lang="en-GB" sz="4000" b="0" i="0" dirty="0">
                <a:effectLst/>
                <a:latin typeface="Roboto" panose="02000000000000000000" pitchFamily="2" charset="0"/>
              </a:rPr>
              <a:t> </a:t>
            </a:r>
            <a:br>
              <a:rPr lang="en-GB" sz="4000" b="0" i="0" dirty="0">
                <a:effectLst/>
                <a:latin typeface="Roboto" panose="02000000000000000000" pitchFamily="2" charset="0"/>
              </a:rPr>
            </a:br>
            <a:endParaRPr lang="en-US" sz="4000" dirty="0"/>
          </a:p>
        </p:txBody>
      </p:sp>
      <p:pic>
        <p:nvPicPr>
          <p:cNvPr id="6" name="Picture 5">
            <a:extLst>
              <a:ext uri="{FF2B5EF4-FFF2-40B4-BE49-F238E27FC236}">
                <a16:creationId xmlns:a16="http://schemas.microsoft.com/office/drawing/2014/main" id="{86468851-7B19-3E2D-8A28-A18C59534E06}"/>
              </a:ext>
            </a:extLst>
          </p:cNvPr>
          <p:cNvPicPr>
            <a:picLocks noChangeAspect="1"/>
          </p:cNvPicPr>
          <p:nvPr/>
        </p:nvPicPr>
        <p:blipFill rotWithShape="1">
          <a:blip r:embed="rId2"/>
          <a:srcRect l="25257" r="23987" b="2"/>
          <a:stretch/>
        </p:blipFill>
        <p:spPr>
          <a:xfrm>
            <a:off x="7989296" y="1843285"/>
            <a:ext cx="3364502" cy="3728611"/>
          </a:xfrm>
          <a:prstGeom prst="rect">
            <a:avLst/>
          </a:prstGeom>
        </p:spPr>
      </p:pic>
      <p:graphicFrame>
        <p:nvGraphicFramePr>
          <p:cNvPr id="5" name="Content Placeholder 2">
            <a:extLst>
              <a:ext uri="{FF2B5EF4-FFF2-40B4-BE49-F238E27FC236}">
                <a16:creationId xmlns:a16="http://schemas.microsoft.com/office/drawing/2014/main" id="{665067BD-9323-389D-A49E-8F28BAC46732}"/>
              </a:ext>
            </a:extLst>
          </p:cNvPr>
          <p:cNvGraphicFramePr>
            <a:graphicFrameLocks noGrp="1"/>
          </p:cNvGraphicFramePr>
          <p:nvPr>
            <p:ph idx="1"/>
            <p:extLst>
              <p:ext uri="{D42A27DB-BD31-4B8C-83A1-F6EECF244321}">
                <p14:modId xmlns:p14="http://schemas.microsoft.com/office/powerpoint/2010/main" val="4148512061"/>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0598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FBF92-4B93-7177-98F5-A8520D49F9AD}"/>
              </a:ext>
            </a:extLst>
          </p:cNvPr>
          <p:cNvSpPr>
            <a:spLocks noGrp="1"/>
          </p:cNvSpPr>
          <p:nvPr>
            <p:ph type="title"/>
          </p:nvPr>
        </p:nvSpPr>
        <p:spPr>
          <a:xfrm>
            <a:off x="5868557" y="1138036"/>
            <a:ext cx="5444382" cy="1402470"/>
          </a:xfrm>
        </p:spPr>
        <p:txBody>
          <a:bodyPr anchor="t">
            <a:normAutofit/>
          </a:bodyPr>
          <a:lstStyle/>
          <a:p>
            <a:r>
              <a:rPr lang="en-US" sz="3200" dirty="0"/>
              <a:t>Take the Test</a:t>
            </a:r>
          </a:p>
        </p:txBody>
      </p:sp>
      <p:pic>
        <p:nvPicPr>
          <p:cNvPr id="5" name="Picture 4" descr="Light bulb on yellow background with sketched light beams and cord">
            <a:extLst>
              <a:ext uri="{FF2B5EF4-FFF2-40B4-BE49-F238E27FC236}">
                <a16:creationId xmlns:a16="http://schemas.microsoft.com/office/drawing/2014/main" id="{41291913-546B-F00F-D650-B31251D4B6C3}"/>
              </a:ext>
            </a:extLst>
          </p:cNvPr>
          <p:cNvPicPr>
            <a:picLocks noChangeAspect="1"/>
          </p:cNvPicPr>
          <p:nvPr/>
        </p:nvPicPr>
        <p:blipFill rotWithShape="1">
          <a:blip r:embed="rId2"/>
          <a:srcRect l="49032" r="4774"/>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399671-7525-4A96-C24C-CBF38B8937AE}"/>
              </a:ext>
            </a:extLst>
          </p:cNvPr>
          <p:cNvSpPr>
            <a:spLocks noGrp="1"/>
          </p:cNvSpPr>
          <p:nvPr>
            <p:ph idx="1"/>
          </p:nvPr>
        </p:nvSpPr>
        <p:spPr>
          <a:xfrm>
            <a:off x="5868557" y="2551176"/>
            <a:ext cx="5444382" cy="3591207"/>
          </a:xfrm>
        </p:spPr>
        <p:txBody>
          <a:bodyPr>
            <a:normAutofit/>
          </a:bodyPr>
          <a:lstStyle/>
          <a:p>
            <a:pPr rtl="0" fontAlgn="base"/>
            <a:r>
              <a:rPr lang="en-GB" sz="2000" b="0" i="0" dirty="0">
                <a:effectLst/>
                <a:latin typeface="Calibri" panose="020F0502020204030204" pitchFamily="34" charset="0"/>
              </a:rPr>
              <a:t>24 Character strengths – quiz </a:t>
            </a:r>
            <a:endParaRPr lang="en-GB" sz="2000" b="0" i="0" dirty="0">
              <a:effectLst/>
              <a:latin typeface="Segoe UI" panose="020B0502040204020203" pitchFamily="34" charset="0"/>
            </a:endParaRPr>
          </a:p>
          <a:p>
            <a:pPr rtl="0" fontAlgn="base"/>
            <a:r>
              <a:rPr lang="en-GB" sz="2000" b="0" i="0" u="sng" strike="noStrike" dirty="0">
                <a:effectLst/>
                <a:latin typeface="Calibri" panose="020F0502020204030204" pitchFamily="34" charset="0"/>
                <a:hlinkClick r:id="rId3"/>
              </a:rPr>
              <a:t>Positive Psychology's Character Strengths | The Positivity Project (posproject.org)</a:t>
            </a:r>
            <a:r>
              <a:rPr lang="en-GB" sz="2000" b="0" i="0" dirty="0">
                <a:effectLst/>
                <a:latin typeface="Calibri" panose="020F0502020204030204" pitchFamily="34" charset="0"/>
              </a:rPr>
              <a:t>  </a:t>
            </a:r>
            <a:endParaRPr lang="en-GB" sz="2000" b="0" i="0" dirty="0">
              <a:effectLst/>
              <a:latin typeface="Segoe UI" panose="020B0502040204020203" pitchFamily="34" charset="0"/>
            </a:endParaRPr>
          </a:p>
          <a:p>
            <a:endParaRPr lang="en-US" sz="2000" dirty="0"/>
          </a:p>
        </p:txBody>
      </p:sp>
    </p:spTree>
    <p:extLst>
      <p:ext uri="{BB962C8B-B14F-4D97-AF65-F5344CB8AC3E}">
        <p14:creationId xmlns:p14="http://schemas.microsoft.com/office/powerpoint/2010/main" val="3165643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3A137-8FA5-41E2-084D-864A59652641}"/>
              </a:ext>
            </a:extLst>
          </p:cNvPr>
          <p:cNvSpPr>
            <a:spLocks noGrp="1"/>
          </p:cNvSpPr>
          <p:nvPr>
            <p:ph type="title"/>
          </p:nvPr>
        </p:nvSpPr>
        <p:spPr>
          <a:xfrm>
            <a:off x="761800" y="762001"/>
            <a:ext cx="5334197" cy="1708242"/>
          </a:xfrm>
        </p:spPr>
        <p:txBody>
          <a:bodyPr anchor="ctr">
            <a:normAutofit/>
          </a:bodyPr>
          <a:lstStyle/>
          <a:p>
            <a:r>
              <a:rPr lang="en-US" sz="4000" dirty="0"/>
              <a:t>Stress Quiz</a:t>
            </a:r>
          </a:p>
        </p:txBody>
      </p:sp>
      <p:sp>
        <p:nvSpPr>
          <p:cNvPr id="3" name="Content Placeholder 2">
            <a:extLst>
              <a:ext uri="{FF2B5EF4-FFF2-40B4-BE49-F238E27FC236}">
                <a16:creationId xmlns:a16="http://schemas.microsoft.com/office/drawing/2014/main" id="{EA518639-A01A-71D3-52AA-42C84BE445CC}"/>
              </a:ext>
            </a:extLst>
          </p:cNvPr>
          <p:cNvSpPr>
            <a:spLocks noGrp="1"/>
          </p:cNvSpPr>
          <p:nvPr>
            <p:ph idx="1"/>
          </p:nvPr>
        </p:nvSpPr>
        <p:spPr>
          <a:xfrm>
            <a:off x="761800" y="2470244"/>
            <a:ext cx="5334197" cy="3769835"/>
          </a:xfrm>
        </p:spPr>
        <p:txBody>
          <a:bodyPr anchor="ctr">
            <a:normAutofit/>
          </a:bodyPr>
          <a:lstStyle/>
          <a:p>
            <a:pPr rtl="0" fontAlgn="base">
              <a:buFont typeface="Arial" panose="020B0604020202020204" pitchFamily="34" charset="0"/>
              <a:buChar char="•"/>
            </a:pPr>
            <a:r>
              <a:rPr lang="en-GB" sz="2000" b="0" i="0">
                <a:effectLst/>
                <a:latin typeface="Calibri" panose="020F0502020204030204" pitchFamily="34" charset="0"/>
              </a:rPr>
              <a:t>Complete stress measure: </a:t>
            </a:r>
            <a:r>
              <a:rPr lang="en-GB" sz="2000" b="0" i="0" u="sng" strike="noStrike">
                <a:effectLst/>
                <a:latin typeface="Calibri" panose="020F0502020204030204" pitchFamily="34" charset="0"/>
                <a:hlinkClick r:id="rId2"/>
              </a:rPr>
              <a:t>Stress Mindset Measure (Adult Version) | Mind and Body Lab (stanford.edu)</a:t>
            </a:r>
            <a:r>
              <a:rPr lang="en-GB" sz="2000" b="0" i="0">
                <a:effectLst/>
                <a:latin typeface="Calibri" panose="020F0502020204030204" pitchFamily="34" charset="0"/>
              </a:rPr>
              <a:t> </a:t>
            </a:r>
          </a:p>
          <a:p>
            <a:pPr rtl="0" fontAlgn="base">
              <a:buFont typeface="Arial" panose="020B0604020202020204" pitchFamily="34" charset="0"/>
              <a:buChar char="•"/>
            </a:pPr>
            <a:r>
              <a:rPr lang="en-GB" sz="2000" b="0" i="0">
                <a:effectLst/>
                <a:latin typeface="Calibri" panose="020F0502020204030204" pitchFamily="34" charset="0"/>
              </a:rPr>
              <a:t>Explore the free learning course on CASEL framework website </a:t>
            </a:r>
          </a:p>
          <a:p>
            <a:pPr rtl="0" fontAlgn="base"/>
            <a:r>
              <a:rPr lang="en-GB" sz="2000" b="0" i="0" u="sng" strike="noStrike">
                <a:effectLst/>
                <a:latin typeface="Calibri" panose="020F0502020204030204" pitchFamily="34" charset="0"/>
                <a:hlinkClick r:id="rId3"/>
              </a:rPr>
              <a:t>An Introduction to Social and Emotional Learning (casel.org)</a:t>
            </a:r>
            <a:r>
              <a:rPr lang="en-GB" sz="2000" b="0" i="0">
                <a:effectLst/>
                <a:latin typeface="Calibri" panose="020F0502020204030204" pitchFamily="34" charset="0"/>
              </a:rPr>
              <a:t> </a:t>
            </a:r>
          </a:p>
          <a:p>
            <a:endParaRPr lang="en-US" sz="2000"/>
          </a:p>
        </p:txBody>
      </p:sp>
      <p:pic>
        <p:nvPicPr>
          <p:cNvPr id="5" name="Picture 4" descr="Sticky notes on a wall">
            <a:extLst>
              <a:ext uri="{FF2B5EF4-FFF2-40B4-BE49-F238E27FC236}">
                <a16:creationId xmlns:a16="http://schemas.microsoft.com/office/drawing/2014/main" id="{3B2B74A8-F953-85C9-F580-788DF65FB454}"/>
              </a:ext>
            </a:extLst>
          </p:cNvPr>
          <p:cNvPicPr>
            <a:picLocks noChangeAspect="1"/>
          </p:cNvPicPr>
          <p:nvPr/>
        </p:nvPicPr>
        <p:blipFill rotWithShape="1">
          <a:blip r:embed="rId4"/>
          <a:srcRect l="22786" r="2304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33432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C0495-A913-31D1-E1C5-AB139D73392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A4935E6-04F6-0EA5-3D51-E1522093B0EA}"/>
              </a:ext>
            </a:extLst>
          </p:cNvPr>
          <p:cNvSpPr>
            <a:spLocks noGrp="1"/>
          </p:cNvSpPr>
          <p:nvPr>
            <p:ph idx="1"/>
          </p:nvPr>
        </p:nvSpPr>
        <p:spPr/>
        <p:txBody>
          <a:bodyPr/>
          <a:lstStyle/>
          <a:p>
            <a:pPr algn="l" rtl="0" fontAlgn="base"/>
            <a:r>
              <a:rPr lang="en-GB" sz="1800" b="0" i="0" dirty="0">
                <a:solidFill>
                  <a:srgbClr val="2E2D29"/>
                </a:solidFill>
                <a:effectLst/>
                <a:latin typeface="Source Sans Pro" panose="020B0503030403020204" pitchFamily="34" charset="0"/>
              </a:rPr>
              <a:t>Crum, A. J., Salovey, P., &amp; </a:t>
            </a:r>
            <a:r>
              <a:rPr lang="en-GB" sz="1800" b="0" i="0" dirty="0" err="1">
                <a:solidFill>
                  <a:srgbClr val="2E2D29"/>
                </a:solidFill>
                <a:effectLst/>
                <a:latin typeface="Source Sans Pro" panose="020B0503030403020204" pitchFamily="34" charset="0"/>
              </a:rPr>
              <a:t>Achor</a:t>
            </a:r>
            <a:r>
              <a:rPr lang="en-GB" sz="1800" b="0" i="0" dirty="0">
                <a:solidFill>
                  <a:srgbClr val="2E2D29"/>
                </a:solidFill>
                <a:effectLst/>
                <a:latin typeface="Source Sans Pro" panose="020B0503030403020204" pitchFamily="34" charset="0"/>
              </a:rPr>
              <a:t>, S. (2013). Rethinking stress: The role of mindsets in determining the stress response. </a:t>
            </a:r>
            <a:r>
              <a:rPr lang="en-GB" sz="1800" b="0" i="1" dirty="0">
                <a:solidFill>
                  <a:srgbClr val="2E2D29"/>
                </a:solidFill>
                <a:effectLst/>
                <a:latin typeface="Source Sans Pro" panose="020B0503030403020204" pitchFamily="34" charset="0"/>
              </a:rPr>
              <a:t>Journal of personality and social psychology</a:t>
            </a:r>
            <a:r>
              <a:rPr lang="en-GB" sz="1800" b="0" i="0" dirty="0">
                <a:solidFill>
                  <a:srgbClr val="2E2D29"/>
                </a:solidFill>
                <a:effectLst/>
                <a:latin typeface="Source Sans Pro" panose="020B0503030403020204" pitchFamily="34" charset="0"/>
              </a:rPr>
              <a:t>, 104(4), 716. </a:t>
            </a:r>
            <a:endParaRPr lang="en-GB" b="0" i="0" dirty="0">
              <a:solidFill>
                <a:srgbClr val="000000"/>
              </a:solidFill>
              <a:effectLst/>
              <a:latin typeface="Segoe UI" panose="020B0502040204020203" pitchFamily="34" charset="0"/>
            </a:endParaRPr>
          </a:p>
          <a:p>
            <a:pPr algn="l" rtl="0" fontAlgn="base"/>
            <a:r>
              <a:rPr lang="en-GB" sz="1800" b="0" i="0" dirty="0">
                <a:solidFill>
                  <a:srgbClr val="2E2D29"/>
                </a:solidFill>
                <a:effectLst/>
                <a:latin typeface="Source Sans Pro" panose="020B0503030403020204" pitchFamily="34" charset="0"/>
              </a:rPr>
              <a:t>Anna Freud Teaching Resources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Source Sans Pro" panose="020B0503030403020204" pitchFamily="34" charset="0"/>
                <a:hlinkClick r:id="rId2"/>
              </a:rPr>
              <a:t>Supporting staff wellbeing : Mentally Healthy Schools</a:t>
            </a:r>
            <a:r>
              <a:rPr lang="en-GB" sz="1800" b="0" i="0" dirty="0">
                <a:solidFill>
                  <a:srgbClr val="000000"/>
                </a:solidFill>
                <a:effectLst/>
                <a:latin typeface="Source Sans Pro" panose="020B0503030403020204" pitchFamily="34" charset="0"/>
              </a:rPr>
              <a:t>  </a:t>
            </a:r>
          </a:p>
          <a:p>
            <a:pPr algn="l" rtl="0" fontAlgn="base"/>
            <a:r>
              <a:rPr lang="en-GB" b="0" i="0" dirty="0">
                <a:solidFill>
                  <a:srgbClr val="000000"/>
                </a:solidFill>
                <a:effectLst/>
                <a:latin typeface="Segoe UI" panose="020B0502040204020203" pitchFamily="34" charset="0"/>
                <a:hlinkClick r:id="rId3"/>
              </a:rPr>
              <a:t>https://www.unicef.org.uk/rights-respecting-schools/ss-peter-and-pauls-catholic-primary-school/</a:t>
            </a:r>
            <a:endParaRPr lang="en-GB" b="0" i="0" dirty="0">
              <a:solidFill>
                <a:srgbClr val="000000"/>
              </a:solidFill>
              <a:effectLst/>
              <a:latin typeface="Segoe UI" panose="020B0502040204020203" pitchFamily="34" charset="0"/>
            </a:endParaRPr>
          </a:p>
          <a:p>
            <a:pPr algn="l" rtl="0" fontAlgn="base"/>
            <a:endParaRPr lang="en-GB" sz="1800" dirty="0">
              <a:solidFill>
                <a:srgbClr val="000000"/>
              </a:solidFill>
              <a:latin typeface="Source Sans Pro" panose="020B0503030403020204" pitchFamily="34" charset="0"/>
            </a:endParaRPr>
          </a:p>
          <a:p>
            <a:pPr algn="l"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308009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1004</TotalTime>
  <Words>580</Words>
  <Application>Microsoft Macintosh PowerPoint</Application>
  <PresentationFormat>Widescreen</PresentationFormat>
  <Paragraphs>41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Roboto</vt:lpstr>
      <vt:lpstr>Segoe UI</vt:lpstr>
      <vt:lpstr>Source Sans Pro</vt:lpstr>
      <vt:lpstr>Office Theme</vt:lpstr>
      <vt:lpstr>Childrens’ Rights and Voice and Teacher Wellbeing</vt:lpstr>
      <vt:lpstr>Learning Intentions</vt:lpstr>
      <vt:lpstr>UN Convention on the Rights of the Child</vt:lpstr>
      <vt:lpstr>Task</vt:lpstr>
      <vt:lpstr>Task</vt:lpstr>
      <vt:lpstr>Further Task</vt:lpstr>
      <vt:lpstr>Wellbeing: The PERMA model  </vt:lpstr>
      <vt:lpstr>Take the Test</vt:lpstr>
      <vt:lpstr>Stress Quiz</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Evans (IEH)</dc:creator>
  <cp:lastModifiedBy>Nicola Evans (IEH)</cp:lastModifiedBy>
  <cp:revision>2</cp:revision>
  <dcterms:created xsi:type="dcterms:W3CDTF">2023-09-17T20:55:07Z</dcterms:created>
  <dcterms:modified xsi:type="dcterms:W3CDTF">2023-09-18T13:39:12Z</dcterms:modified>
</cp:coreProperties>
</file>