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sldIdLst>
    <p:sldId id="258" r:id="rId2"/>
    <p:sldId id="260" r:id="rId3"/>
    <p:sldId id="271" r:id="rId4"/>
    <p:sldId id="265" r:id="rId5"/>
    <p:sldId id="270" r:id="rId6"/>
    <p:sldId id="273" r:id="rId7"/>
    <p:sldId id="274" r:id="rId8"/>
    <p:sldId id="268" r:id="rId9"/>
    <p:sldId id="275" r:id="rId10"/>
    <p:sldId id="278" r:id="rId11"/>
    <p:sldId id="281" r:id="rId12"/>
    <p:sldId id="282" r:id="rId13"/>
    <p:sldId id="269" r:id="rId14"/>
    <p:sldId id="272" r:id="rId15"/>
    <p:sldId id="27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04AD36-44E2-485B-9C60-60F9C0D48A58}" v="138" dt="2022-12-02T17:28:28.0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117" autoAdjust="0"/>
  </p:normalViewPr>
  <p:slideViewPr>
    <p:cSldViewPr snapToGrid="0">
      <p:cViewPr>
        <p:scale>
          <a:sx n="67" d="100"/>
          <a:sy n="67" d="100"/>
        </p:scale>
        <p:origin x="620"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3CD410-5E2E-4080-A893-907D31D22CB3}" type="doc">
      <dgm:prSet loTypeId="urn:microsoft.com/office/officeart/2017/3/layout/HorizontalLabelsTimeline" loCatId="other" qsTypeId="urn:microsoft.com/office/officeart/2005/8/quickstyle/simple1" qsCatId="simple" csTypeId="urn:microsoft.com/office/officeart/2005/8/colors/accent1_2" csCatId="accent1" phldr="1"/>
      <dgm:spPr/>
      <dgm:t>
        <a:bodyPr rtlCol="0"/>
        <a:lstStyle/>
        <a:p>
          <a:pPr rtl="0"/>
          <a:endParaRPr lang="en-US"/>
        </a:p>
      </dgm:t>
    </dgm:pt>
    <dgm:pt modelId="{D423FB80-F2BD-4DDE-80B1-76F84FE09A02}">
      <dgm:prSet phldrT="[Text]" custT="1"/>
      <dgm:spPr>
        <a:solidFill>
          <a:schemeClr val="accent2"/>
        </a:solidFill>
        <a:ln>
          <a:noFill/>
        </a:ln>
      </dgm:spPr>
      <dgm:t>
        <a:bodyPr rtlCol="0"/>
        <a:lstStyle/>
        <a:p>
          <a:pPr rtl="0">
            <a:defRPr b="1"/>
          </a:pPr>
          <a:r>
            <a:rPr lang="en-gb" sz="1200">
              <a:latin typeface="Verdana" panose="020B0604030504040204" pitchFamily="34" charset="0"/>
              <a:ea typeface="Verdana" panose="020B0604030504040204" pitchFamily="34" charset="0"/>
              <a:cs typeface="Verdana" panose="020B0604030504040204" pitchFamily="34" charset="0"/>
            </a:rPr>
            <a:t>Title 01</a:t>
          </a:r>
        </a:p>
      </dgm:t>
    </dgm:pt>
    <dgm:pt modelId="{9B1CA3FF-D252-4AF5-8F50-CFC93ACA9175}" type="parTrans" cxnId="{5BF3B7B1-A779-4E2D-8625-77DE0CA38FEE}">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EBE862E1-9761-4AA7-AA00-BD79FA3B27DD}" type="sibTrans" cxnId="{5BF3B7B1-A779-4E2D-8625-77DE0CA38FEE}">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245E128E-7700-4C91-9411-CDD1DCA94D67}">
      <dgm:prSet phldrT="[Text]" custT="1"/>
      <dgm:spPr>
        <a:solidFill>
          <a:schemeClr val="accent4">
            <a:alpha val="90000"/>
          </a:schemeClr>
        </a:solidFill>
        <a:ln>
          <a:noFill/>
        </a:ln>
      </dgm:spPr>
      <dgm:t>
        <a:bodyPr rtlCol="0"/>
        <a:lstStyle/>
        <a:p>
          <a:pPr rtl="0"/>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gm:t>
    </dgm:pt>
    <dgm:pt modelId="{B4D95EBA-0423-4AFA-B379-E030341B1F23}" type="parTrans" cxnId="{68D35F9D-DABF-4E5A-94D4-F988D8E84907}">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4963BA97-D4C5-477B-9B0D-68DB38F61579}" type="sibTrans" cxnId="{68D35F9D-DABF-4E5A-94D4-F988D8E84907}">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2DC4903D-31E8-4ED6-875F-63877788B702}">
      <dgm:prSet phldrT="[Text]" custT="1"/>
      <dgm:spPr>
        <a:solidFill>
          <a:schemeClr val="accent2"/>
        </a:solidFill>
        <a:ln>
          <a:noFill/>
        </a:ln>
      </dgm:spPr>
      <dgm:t>
        <a:bodyPr rtlCol="0"/>
        <a:lstStyle/>
        <a:p>
          <a:pPr rtl="0">
            <a:defRPr b="1"/>
          </a:pPr>
          <a:r>
            <a:rPr lang="en-gb" sz="1200">
              <a:latin typeface="Verdana" panose="020B0604030504040204" pitchFamily="34" charset="0"/>
              <a:ea typeface="Verdana" panose="020B0604030504040204" pitchFamily="34" charset="0"/>
              <a:cs typeface="Verdana" panose="020B0604030504040204" pitchFamily="34" charset="0"/>
            </a:rPr>
            <a:t>Title 06</a:t>
          </a:r>
        </a:p>
      </dgm:t>
    </dgm:pt>
    <dgm:pt modelId="{A18F8C20-9A13-44DB-9E45-C2DE49ACE5D9}" type="parTrans" cxnId="{A319CB69-6926-431D-A805-EACBFA83FA66}">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EBFDEA83-93E5-4D72-A672-078838B258F5}" type="sibTrans" cxnId="{A319CB69-6926-431D-A805-EACBFA83FA66}">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A9FB790A-3E33-4887-962E-7206A01AD84F}">
      <dgm:prSet phldrT="[Text]" custT="1"/>
      <dgm:spPr>
        <a:solidFill>
          <a:schemeClr val="accent4">
            <a:alpha val="90000"/>
          </a:schemeClr>
        </a:solidFill>
        <a:ln>
          <a:noFill/>
        </a:ln>
      </dgm:spPr>
      <dgm:t>
        <a:bodyPr rtlCol="0"/>
        <a:lstStyle/>
        <a:p>
          <a:pPr marL="0" lvl="0" indent="0" algn="l" defTabSz="533400" rtl="0">
            <a:lnSpc>
              <a:spcPct val="90000"/>
            </a:lnSpc>
            <a:spcBef>
              <a:spcPct val="0"/>
            </a:spcBef>
            <a:spcAft>
              <a:spcPct val="35000"/>
            </a:spcAft>
            <a:buNone/>
          </a:pPr>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gm:t>
    </dgm:pt>
    <dgm:pt modelId="{2E34BE83-4A83-4B5F-8976-D4AC57FE5007}" type="parTrans" cxnId="{607143D0-C26B-448B-8E8C-A8A46198F0C6}">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A18338C2-0675-4B1C-898F-3D939F41C34C}" type="sibTrans" cxnId="{607143D0-C26B-448B-8E8C-A8A46198F0C6}">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8A93A940-284B-49B0-9D89-5FA2B3B3C7E5}">
      <dgm:prSet phldrT="[Text]" custT="1"/>
      <dgm:spPr>
        <a:solidFill>
          <a:schemeClr val="accent2"/>
        </a:solidFill>
        <a:ln>
          <a:noFill/>
        </a:ln>
      </dgm:spPr>
      <dgm:t>
        <a:bodyPr rtlCol="0"/>
        <a:lstStyle/>
        <a:p>
          <a:pPr rtl="0">
            <a:defRPr b="1"/>
          </a:pPr>
          <a:r>
            <a:rPr lang="en-gb" sz="1200">
              <a:latin typeface="Verdana" panose="020B0604030504040204" pitchFamily="34" charset="0"/>
              <a:ea typeface="Verdana" panose="020B0604030504040204" pitchFamily="34" charset="0"/>
              <a:cs typeface="Verdana" panose="020B0604030504040204" pitchFamily="34" charset="0"/>
            </a:rPr>
            <a:t>Title 07</a:t>
          </a:r>
        </a:p>
      </dgm:t>
    </dgm:pt>
    <dgm:pt modelId="{CD96219D-3688-4138-ACC9-901ED9FEACCC}" type="parTrans" cxnId="{982D7B44-1518-4DD0-82D4-8A3901DD95E9}">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E0447E4A-3C15-4884-AEBE-804149EBD331}" type="sibTrans" cxnId="{982D7B44-1518-4DD0-82D4-8A3901DD95E9}">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6BA5F3BE-D53A-42E0-A7FE-674B99BD07E6}">
      <dgm:prSet phldrT="[Text]" custT="1"/>
      <dgm:spPr>
        <a:solidFill>
          <a:schemeClr val="accent4">
            <a:alpha val="90000"/>
          </a:schemeClr>
        </a:solidFill>
        <a:ln>
          <a:noFill/>
        </a:ln>
      </dgm:spPr>
      <dgm:t>
        <a:bodyPr rtlCol="0"/>
        <a:lstStyle/>
        <a:p>
          <a:pPr marL="0" lvl="0" indent="0" algn="l" defTabSz="533400" rtl="0">
            <a:lnSpc>
              <a:spcPct val="90000"/>
            </a:lnSpc>
            <a:spcBef>
              <a:spcPct val="0"/>
            </a:spcBef>
            <a:spcAft>
              <a:spcPct val="35000"/>
            </a:spcAft>
            <a:buNone/>
          </a:pPr>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gm:t>
    </dgm:pt>
    <dgm:pt modelId="{9484BBA1-86EE-4AA2-B94A-A26EED0EFB1E}" type="parTrans" cxnId="{6AEB3B94-8522-4F42-A6BC-BC55C5AED92F}">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48C67DB7-8AA6-454C-83AE-A16B3B9F45FF}" type="sibTrans" cxnId="{6AEB3B94-8522-4F42-A6BC-BC55C5AED92F}">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F01D5F9E-ABC5-4560-ACB4-E6CFBC60BFF2}">
      <dgm:prSet custT="1"/>
      <dgm:spPr>
        <a:solidFill>
          <a:schemeClr val="accent2"/>
        </a:solidFill>
        <a:ln>
          <a:noFill/>
        </a:ln>
      </dgm:spPr>
      <dgm:t>
        <a:bodyPr rtlCol="0"/>
        <a:lstStyle/>
        <a:p>
          <a:pPr rtl="0">
            <a:defRPr b="1"/>
          </a:pPr>
          <a:r>
            <a:rPr lang="en-gb" sz="1200">
              <a:latin typeface="Verdana" panose="020B0604030504040204" pitchFamily="34" charset="0"/>
              <a:ea typeface="Verdana" panose="020B0604030504040204" pitchFamily="34" charset="0"/>
              <a:cs typeface="Verdana" panose="020B0604030504040204" pitchFamily="34" charset="0"/>
            </a:rPr>
            <a:t>Title 02</a:t>
          </a:r>
        </a:p>
      </dgm:t>
    </dgm:pt>
    <dgm:pt modelId="{FEAC3315-4B36-4E3C-89B3-70A50C7F13CC}" type="parTrans" cxnId="{4B61AF65-3991-4A24-9475-D4AA0127738F}">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36ABC0D0-B41E-401C-840C-2AFBE73989B4}" type="sibTrans" cxnId="{4B61AF65-3991-4A24-9475-D4AA0127738F}">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454D56AF-0D14-43A4-A4AA-2274946C5116}">
      <dgm:prSet custT="1"/>
      <dgm:spPr>
        <a:solidFill>
          <a:schemeClr val="accent2"/>
        </a:solidFill>
        <a:ln>
          <a:noFill/>
        </a:ln>
      </dgm:spPr>
      <dgm:t>
        <a:bodyPr rtlCol="0"/>
        <a:lstStyle/>
        <a:p>
          <a:pPr rtl="0">
            <a:defRPr b="1"/>
          </a:pPr>
          <a:r>
            <a:rPr lang="en-gb" sz="1200">
              <a:latin typeface="Verdana" panose="020B0604030504040204" pitchFamily="34" charset="0"/>
              <a:ea typeface="Verdana" panose="020B0604030504040204" pitchFamily="34" charset="0"/>
              <a:cs typeface="Verdana" panose="020B0604030504040204" pitchFamily="34" charset="0"/>
            </a:rPr>
            <a:t>Title 03</a:t>
          </a:r>
        </a:p>
      </dgm:t>
    </dgm:pt>
    <dgm:pt modelId="{340931FA-0A09-49B9-99A7-6650F93FDC08}" type="parTrans" cxnId="{5A3B2130-5035-4E61-92B1-343AA432C9DF}">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511F28C0-50D9-4CBB-862C-2AD0ACC17105}" type="sibTrans" cxnId="{5A3B2130-5035-4E61-92B1-343AA432C9DF}">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A7F4784E-75AE-4F03-B342-C71355D1ACCF}">
      <dgm:prSet custT="1"/>
      <dgm:spPr>
        <a:solidFill>
          <a:schemeClr val="accent2"/>
        </a:solidFill>
        <a:ln>
          <a:noFill/>
        </a:ln>
      </dgm:spPr>
      <dgm:t>
        <a:bodyPr rtlCol="0"/>
        <a:lstStyle/>
        <a:p>
          <a:pPr rtl="0">
            <a:defRPr b="1"/>
          </a:pPr>
          <a:r>
            <a:rPr lang="en-gb" sz="1200">
              <a:latin typeface="Verdana" panose="020B0604030504040204" pitchFamily="34" charset="0"/>
              <a:ea typeface="Verdana" panose="020B0604030504040204" pitchFamily="34" charset="0"/>
              <a:cs typeface="Verdana" panose="020B0604030504040204" pitchFamily="34" charset="0"/>
            </a:rPr>
            <a:t>Title 04</a:t>
          </a:r>
        </a:p>
      </dgm:t>
    </dgm:pt>
    <dgm:pt modelId="{E8170CB0-7D27-4024-BF4D-F79F86202313}" type="parTrans" cxnId="{33DFDD33-182D-44AF-9877-B1DCECE3CC9D}">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3078DB00-0C2A-4587-8661-74E5E36CBCA7}" type="sibTrans" cxnId="{33DFDD33-182D-44AF-9877-B1DCECE3CC9D}">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A59C9EB4-4836-41EA-88FC-E68E29755DEF}">
      <dgm:prSet custT="1"/>
      <dgm:spPr>
        <a:solidFill>
          <a:schemeClr val="accent2"/>
        </a:solidFill>
        <a:ln>
          <a:noFill/>
        </a:ln>
      </dgm:spPr>
      <dgm:t>
        <a:bodyPr rtlCol="0"/>
        <a:lstStyle/>
        <a:p>
          <a:pPr rtl="0">
            <a:defRPr b="1"/>
          </a:pPr>
          <a:r>
            <a:rPr lang="en-gb" sz="1200">
              <a:latin typeface="Verdana" panose="020B0604030504040204" pitchFamily="34" charset="0"/>
              <a:ea typeface="Verdana" panose="020B0604030504040204" pitchFamily="34" charset="0"/>
              <a:cs typeface="Verdana" panose="020B0604030504040204" pitchFamily="34" charset="0"/>
            </a:rPr>
            <a:t>Title 05</a:t>
          </a:r>
        </a:p>
      </dgm:t>
    </dgm:pt>
    <dgm:pt modelId="{C486CA18-5D6B-49AD-B92C-52313E993EC5}" type="parTrans" cxnId="{C2A8B52A-540B-46B5-A43B-27FAF06A13EF}">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62C75627-0A71-4E35-B62B-749D8AB3C189}" type="sibTrans" cxnId="{C2A8B52A-540B-46B5-A43B-27FAF06A13EF}">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3280BE73-5C4D-4941-9102-E5930904556F}">
      <dgm:prSet custT="1"/>
      <dgm:spPr>
        <a:solidFill>
          <a:schemeClr val="accent4">
            <a:alpha val="90000"/>
          </a:schemeClr>
        </a:solidFill>
        <a:ln>
          <a:noFill/>
        </a:ln>
      </dgm:spPr>
      <dgm:t>
        <a:bodyPr rtlCol="0"/>
        <a:lstStyle/>
        <a:p>
          <a:pPr marL="0" lvl="0" indent="0" algn="l" defTabSz="533400" rtl="0">
            <a:lnSpc>
              <a:spcPct val="90000"/>
            </a:lnSpc>
            <a:spcBef>
              <a:spcPct val="0"/>
            </a:spcBef>
            <a:spcAft>
              <a:spcPct val="35000"/>
            </a:spcAft>
            <a:buNone/>
          </a:pPr>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gm:t>
    </dgm:pt>
    <dgm:pt modelId="{596FE3BE-79D4-47E4-8416-EDF8385B1DE9}" type="parTrans" cxnId="{B9B38C7F-D679-4A39-B742-6501D3961044}">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8E22D1FB-CF90-47F0-B06E-C66C75D54226}" type="sibTrans" cxnId="{B9B38C7F-D679-4A39-B742-6501D3961044}">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47BE8E0B-496B-44FC-825E-C2A10D821DC9}">
      <dgm:prSet custT="1"/>
      <dgm:spPr>
        <a:solidFill>
          <a:schemeClr val="accent4">
            <a:alpha val="90000"/>
          </a:schemeClr>
        </a:solidFill>
        <a:ln>
          <a:noFill/>
        </a:ln>
      </dgm:spPr>
      <dgm:t>
        <a:bodyPr rtlCol="0"/>
        <a:lstStyle/>
        <a:p>
          <a:pPr marL="0" lvl="0" indent="0" algn="l" defTabSz="533400" rtl="0">
            <a:lnSpc>
              <a:spcPct val="90000"/>
            </a:lnSpc>
            <a:spcBef>
              <a:spcPct val="0"/>
            </a:spcBef>
            <a:spcAft>
              <a:spcPct val="35000"/>
            </a:spcAft>
            <a:buNone/>
          </a:pPr>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gm:t>
    </dgm:pt>
    <dgm:pt modelId="{26C37286-A207-4C3A-8F03-B64C4EB72DB8}" type="parTrans" cxnId="{47F4D29A-7D65-4C2F-8677-61780F0F1118}">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258C30B8-1EDE-458F-9BAB-BD0E5C8E1BF9}" type="sibTrans" cxnId="{47F4D29A-7D65-4C2F-8677-61780F0F1118}">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1827863D-2FA1-48D1-81C4-0E7D31ADB47E}">
      <dgm:prSet custT="1"/>
      <dgm:spPr>
        <a:solidFill>
          <a:schemeClr val="accent4">
            <a:alpha val="90000"/>
          </a:schemeClr>
        </a:solidFill>
        <a:ln>
          <a:noFill/>
        </a:ln>
      </dgm:spPr>
      <dgm:t>
        <a:bodyPr rtlCol="0"/>
        <a:lstStyle/>
        <a:p>
          <a:pPr marL="0" lvl="0" indent="0" algn="l" defTabSz="533400" rtl="0">
            <a:lnSpc>
              <a:spcPct val="90000"/>
            </a:lnSpc>
            <a:spcBef>
              <a:spcPct val="0"/>
            </a:spcBef>
            <a:spcAft>
              <a:spcPct val="35000"/>
            </a:spcAft>
            <a:buNone/>
          </a:pPr>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gm:t>
    </dgm:pt>
    <dgm:pt modelId="{B426C98F-7250-4E9E-84CB-E9FC83F8CB06}" type="parTrans" cxnId="{7749B4AD-5089-49E7-8F6B-1B2382C9B50E}">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D0D7EB30-49F6-43D6-AF40-1B9302B3ADF0}" type="sibTrans" cxnId="{7749B4AD-5089-49E7-8F6B-1B2382C9B50E}">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CF564C6C-7771-4FD5-B851-B5B84730268F}">
      <dgm:prSet custT="1"/>
      <dgm:spPr>
        <a:solidFill>
          <a:schemeClr val="accent4">
            <a:alpha val="90000"/>
          </a:schemeClr>
        </a:solidFill>
        <a:ln>
          <a:noFill/>
        </a:ln>
      </dgm:spPr>
      <dgm:t>
        <a:bodyPr rtlCol="0"/>
        <a:lstStyle/>
        <a:p>
          <a:pPr marL="0" lvl="0" indent="0" algn="l" defTabSz="533400" rtl="0">
            <a:lnSpc>
              <a:spcPct val="90000"/>
            </a:lnSpc>
            <a:spcBef>
              <a:spcPct val="0"/>
            </a:spcBef>
            <a:spcAft>
              <a:spcPct val="35000"/>
            </a:spcAft>
            <a:buNone/>
          </a:pPr>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gm:t>
    </dgm:pt>
    <dgm:pt modelId="{5A57A755-D716-4DC9-9A51-20693042AFC8}" type="parTrans" cxnId="{5F80C7E1-A7BD-418E-A665-3DAF3DEDF5A4}">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024A7FBC-BB10-4242-BAF3-82678A4C13DA}" type="sibTrans" cxnId="{5F80C7E1-A7BD-418E-A665-3DAF3DEDF5A4}">
      <dgm:prSet/>
      <dgm:spPr/>
      <dgm:t>
        <a:bodyPr rtlCol="0"/>
        <a:lstStyle/>
        <a:p>
          <a:pPr rtl="0"/>
          <a:endParaRPr lang="en-US" sz="1200">
            <a:latin typeface="Verdana" panose="020B0604030504040204" pitchFamily="34" charset="0"/>
            <a:ea typeface="Verdana" panose="020B0604030504040204" pitchFamily="34" charset="0"/>
            <a:cs typeface="Verdana" panose="020B0604030504040204" pitchFamily="34" charset="0"/>
          </a:endParaRPr>
        </a:p>
      </dgm:t>
    </dgm:pt>
    <dgm:pt modelId="{687CC7BD-79EF-4A0F-BDD3-809BFA49E6BE}" type="pres">
      <dgm:prSet presAssocID="{FF3CD410-5E2E-4080-A893-907D31D22CB3}" presName="root" presStyleCnt="0">
        <dgm:presLayoutVars>
          <dgm:chMax/>
          <dgm:chPref/>
          <dgm:animLvl val="lvl"/>
        </dgm:presLayoutVars>
      </dgm:prSet>
      <dgm:spPr/>
    </dgm:pt>
    <dgm:pt modelId="{6168B371-2815-4661-9209-F8A29814ADCC}" type="pres">
      <dgm:prSet presAssocID="{FF3CD410-5E2E-4080-A893-907D31D22CB3}" presName="divider" presStyleLbl="fgAcc1" presStyleIdx="0" presStyleCnt="1"/>
      <dgm:spPr>
        <a:ln w="38100">
          <a:solidFill>
            <a:schemeClr val="bg2"/>
          </a:solidFill>
        </a:ln>
      </dgm:spPr>
    </dgm:pt>
    <dgm:pt modelId="{4C5F54B5-504F-4069-AF1D-9A370FBD268C}" type="pres">
      <dgm:prSet presAssocID="{FF3CD410-5E2E-4080-A893-907D31D22CB3}" presName="nodes" presStyleCnt="0">
        <dgm:presLayoutVars>
          <dgm:chMax/>
          <dgm:chPref/>
          <dgm:animLvl val="lvl"/>
        </dgm:presLayoutVars>
      </dgm:prSet>
      <dgm:spPr/>
    </dgm:pt>
    <dgm:pt modelId="{34539F78-7536-446A-B749-4315D26F2C4E}" type="pres">
      <dgm:prSet presAssocID="{D423FB80-F2BD-4DDE-80B1-76F84FE09A02}" presName="composite" presStyleCnt="0"/>
      <dgm:spPr/>
    </dgm:pt>
    <dgm:pt modelId="{64E37A6A-8F95-4F28-92FC-1FE8089D7DAF}" type="pres">
      <dgm:prSet presAssocID="{D423FB80-F2BD-4DDE-80B1-76F84FE09A02}" presName="L1TextContainer" presStyleLbl="alignNode1" presStyleIdx="0" presStyleCnt="7">
        <dgm:presLayoutVars>
          <dgm:chMax val="1"/>
          <dgm:chPref val="1"/>
          <dgm:bulletEnabled val="1"/>
        </dgm:presLayoutVars>
      </dgm:prSet>
      <dgm:spPr/>
    </dgm:pt>
    <dgm:pt modelId="{301B11E7-9AB9-40DA-A950-87C47281308D}" type="pres">
      <dgm:prSet presAssocID="{D423FB80-F2BD-4DDE-80B1-76F84FE09A02}" presName="L2TextContainerWrapper" presStyleCnt="0">
        <dgm:presLayoutVars>
          <dgm:bulletEnabled val="1"/>
        </dgm:presLayoutVars>
      </dgm:prSet>
      <dgm:spPr/>
    </dgm:pt>
    <dgm:pt modelId="{255B3FC7-BD87-4810-87ED-7952D0F23157}" type="pres">
      <dgm:prSet presAssocID="{D423FB80-F2BD-4DDE-80B1-76F84FE09A02}" presName="L2TextContainer" presStyleLbl="bgAccFollowNode1" presStyleIdx="0" presStyleCnt="7"/>
      <dgm:spPr/>
    </dgm:pt>
    <dgm:pt modelId="{4B545162-9690-412E-B970-54DA905B44AF}" type="pres">
      <dgm:prSet presAssocID="{D423FB80-F2BD-4DDE-80B1-76F84FE09A02}" presName="FlexibleEmptyPlaceHolder" presStyleCnt="0"/>
      <dgm:spPr/>
    </dgm:pt>
    <dgm:pt modelId="{DF478A7F-4668-4E0A-86F7-C1205CF5AA73}" type="pres">
      <dgm:prSet presAssocID="{D423FB80-F2BD-4DDE-80B1-76F84FE09A02}" presName="ConnectLine" presStyleLbl="sibTrans1D1" presStyleIdx="0" presStyleCnt="7"/>
      <dgm:spPr>
        <a:ln w="19050">
          <a:solidFill>
            <a:schemeClr val="bg2"/>
          </a:solidFill>
        </a:ln>
      </dgm:spPr>
    </dgm:pt>
    <dgm:pt modelId="{6D7F9BE3-3008-4E5E-96F3-C71D72649902}" type="pres">
      <dgm:prSet presAssocID="{D423FB80-F2BD-4DDE-80B1-76F84FE09A02}" presName="ConnectorPoint" presStyleLbl="node1" presStyleIdx="0" presStyleCnt="7"/>
      <dgm:spPr>
        <a:prstGeom prst="ellipse">
          <a:avLst/>
        </a:prstGeom>
        <a:solidFill>
          <a:schemeClr val="accent2"/>
        </a:solidFill>
        <a:ln w="6350" cap="flat" cmpd="sng" algn="ctr">
          <a:noFill/>
          <a:prstDash val="solid"/>
          <a:miter lim="800000"/>
        </a:ln>
        <a:effectLst/>
      </dgm:spPr>
    </dgm:pt>
    <dgm:pt modelId="{02633C3C-6589-41FB-998C-85A7548107A4}" type="pres">
      <dgm:prSet presAssocID="{D423FB80-F2BD-4DDE-80B1-76F84FE09A02}" presName="EmptyPlaceHolder" presStyleCnt="0"/>
      <dgm:spPr/>
    </dgm:pt>
    <dgm:pt modelId="{41467129-B2CC-4E38-A5B2-56D30FA28409}" type="pres">
      <dgm:prSet presAssocID="{EBE862E1-9761-4AA7-AA00-BD79FA3B27DD}" presName="spaceBetweenRectangles" presStyleCnt="0"/>
      <dgm:spPr/>
    </dgm:pt>
    <dgm:pt modelId="{C7F26193-F277-4FC2-96E8-E896E5EFC9BC}" type="pres">
      <dgm:prSet presAssocID="{F01D5F9E-ABC5-4560-ACB4-E6CFBC60BFF2}" presName="composite" presStyleCnt="0"/>
      <dgm:spPr/>
    </dgm:pt>
    <dgm:pt modelId="{5C68C37A-C349-49AE-97A1-63D110D2C7D1}" type="pres">
      <dgm:prSet presAssocID="{F01D5F9E-ABC5-4560-ACB4-E6CFBC60BFF2}" presName="L1TextContainer" presStyleLbl="alignNode1" presStyleIdx="1" presStyleCnt="7">
        <dgm:presLayoutVars>
          <dgm:chMax val="1"/>
          <dgm:chPref val="1"/>
          <dgm:bulletEnabled val="1"/>
        </dgm:presLayoutVars>
      </dgm:prSet>
      <dgm:spPr/>
    </dgm:pt>
    <dgm:pt modelId="{3E3F09C6-0C94-40B1-A308-6929444363D4}" type="pres">
      <dgm:prSet presAssocID="{F01D5F9E-ABC5-4560-ACB4-E6CFBC60BFF2}" presName="L2TextContainerWrapper" presStyleCnt="0">
        <dgm:presLayoutVars>
          <dgm:bulletEnabled val="1"/>
        </dgm:presLayoutVars>
      </dgm:prSet>
      <dgm:spPr/>
    </dgm:pt>
    <dgm:pt modelId="{A01D9671-7007-4F3F-98D6-A9730C5B45E4}" type="pres">
      <dgm:prSet presAssocID="{F01D5F9E-ABC5-4560-ACB4-E6CFBC60BFF2}" presName="L2TextContainer" presStyleLbl="bgAccFollowNode1" presStyleIdx="1" presStyleCnt="7"/>
      <dgm:spPr/>
    </dgm:pt>
    <dgm:pt modelId="{65C95A24-31B5-46D2-BCB4-07372ABDD6F2}" type="pres">
      <dgm:prSet presAssocID="{F01D5F9E-ABC5-4560-ACB4-E6CFBC60BFF2}" presName="FlexibleEmptyPlaceHolder" presStyleCnt="0"/>
      <dgm:spPr/>
    </dgm:pt>
    <dgm:pt modelId="{D4347EDB-4883-4C4B-A672-6266C9702B5A}" type="pres">
      <dgm:prSet presAssocID="{F01D5F9E-ABC5-4560-ACB4-E6CFBC60BFF2}" presName="ConnectLine" presStyleLbl="sibTrans1D1" presStyleIdx="1" presStyleCnt="7"/>
      <dgm:spPr>
        <a:ln w="19050">
          <a:solidFill>
            <a:schemeClr val="bg2"/>
          </a:solidFill>
        </a:ln>
      </dgm:spPr>
    </dgm:pt>
    <dgm:pt modelId="{D10813CD-B7B7-4CC7-9B2D-B5AE3D30A4DA}" type="pres">
      <dgm:prSet presAssocID="{F01D5F9E-ABC5-4560-ACB4-E6CFBC60BFF2}" presName="ConnectorPoint" presStyleLbl="node1" presStyleIdx="1" presStyleCnt="7"/>
      <dgm:spPr>
        <a:prstGeom prst="ellipse">
          <a:avLst/>
        </a:prstGeom>
        <a:solidFill>
          <a:schemeClr val="accent2"/>
        </a:solidFill>
        <a:ln w="6350" cap="flat" cmpd="sng" algn="ctr">
          <a:noFill/>
          <a:prstDash val="solid"/>
          <a:miter lim="800000"/>
        </a:ln>
        <a:effectLst/>
      </dgm:spPr>
    </dgm:pt>
    <dgm:pt modelId="{143FACBA-FB69-402B-8D92-68DCE90EA86A}" type="pres">
      <dgm:prSet presAssocID="{F01D5F9E-ABC5-4560-ACB4-E6CFBC60BFF2}" presName="EmptyPlaceHolder" presStyleCnt="0"/>
      <dgm:spPr/>
    </dgm:pt>
    <dgm:pt modelId="{0587E036-7F91-482C-9B0A-860FD4CCD0E2}" type="pres">
      <dgm:prSet presAssocID="{36ABC0D0-B41E-401C-840C-2AFBE73989B4}" presName="spaceBetweenRectangles" presStyleCnt="0"/>
      <dgm:spPr/>
    </dgm:pt>
    <dgm:pt modelId="{795AD8F1-7B20-410C-90F4-2E04F4F4C93D}" type="pres">
      <dgm:prSet presAssocID="{454D56AF-0D14-43A4-A4AA-2274946C5116}" presName="composite" presStyleCnt="0"/>
      <dgm:spPr/>
    </dgm:pt>
    <dgm:pt modelId="{C5503B6E-C1DB-44F5-ABB8-38EF445ED1E8}" type="pres">
      <dgm:prSet presAssocID="{454D56AF-0D14-43A4-A4AA-2274946C5116}" presName="L1TextContainer" presStyleLbl="alignNode1" presStyleIdx="2" presStyleCnt="7">
        <dgm:presLayoutVars>
          <dgm:chMax val="1"/>
          <dgm:chPref val="1"/>
          <dgm:bulletEnabled val="1"/>
        </dgm:presLayoutVars>
      </dgm:prSet>
      <dgm:spPr/>
    </dgm:pt>
    <dgm:pt modelId="{FD7DE90B-3DDE-4250-BB93-6AFB95DB30C9}" type="pres">
      <dgm:prSet presAssocID="{454D56AF-0D14-43A4-A4AA-2274946C5116}" presName="L2TextContainerWrapper" presStyleCnt="0">
        <dgm:presLayoutVars>
          <dgm:bulletEnabled val="1"/>
        </dgm:presLayoutVars>
      </dgm:prSet>
      <dgm:spPr/>
    </dgm:pt>
    <dgm:pt modelId="{04897CD2-CF6F-4A55-8E79-1E7393B07B06}" type="pres">
      <dgm:prSet presAssocID="{454D56AF-0D14-43A4-A4AA-2274946C5116}" presName="L2TextContainer" presStyleLbl="bgAccFollowNode1" presStyleIdx="2" presStyleCnt="7"/>
      <dgm:spPr/>
    </dgm:pt>
    <dgm:pt modelId="{30F499EF-86B9-43D4-9E36-2ADCD18D3C55}" type="pres">
      <dgm:prSet presAssocID="{454D56AF-0D14-43A4-A4AA-2274946C5116}" presName="FlexibleEmptyPlaceHolder" presStyleCnt="0"/>
      <dgm:spPr/>
    </dgm:pt>
    <dgm:pt modelId="{73ACB8E4-FFC1-49E5-BB46-1EBD63F3BF67}" type="pres">
      <dgm:prSet presAssocID="{454D56AF-0D14-43A4-A4AA-2274946C5116}" presName="ConnectLine" presStyleLbl="sibTrans1D1" presStyleIdx="2" presStyleCnt="7"/>
      <dgm:spPr>
        <a:ln w="19050">
          <a:solidFill>
            <a:schemeClr val="bg2"/>
          </a:solidFill>
        </a:ln>
      </dgm:spPr>
    </dgm:pt>
    <dgm:pt modelId="{FE89438A-B301-4219-9492-D30967496E8F}" type="pres">
      <dgm:prSet presAssocID="{454D56AF-0D14-43A4-A4AA-2274946C5116}" presName="ConnectorPoint" presStyleLbl="node1" presStyleIdx="2" presStyleCnt="7"/>
      <dgm:spPr>
        <a:prstGeom prst="ellipse">
          <a:avLst/>
        </a:prstGeom>
        <a:solidFill>
          <a:schemeClr val="accent2"/>
        </a:solidFill>
        <a:ln w="6350" cap="flat" cmpd="sng" algn="ctr">
          <a:noFill/>
          <a:prstDash val="solid"/>
          <a:miter lim="800000"/>
        </a:ln>
        <a:effectLst/>
      </dgm:spPr>
    </dgm:pt>
    <dgm:pt modelId="{80E00C49-A058-42B1-B4A9-8FC8989D4F58}" type="pres">
      <dgm:prSet presAssocID="{454D56AF-0D14-43A4-A4AA-2274946C5116}" presName="EmptyPlaceHolder" presStyleCnt="0"/>
      <dgm:spPr/>
    </dgm:pt>
    <dgm:pt modelId="{396E0C2C-79C3-4FCA-B5E5-8B3C2758C30F}" type="pres">
      <dgm:prSet presAssocID="{511F28C0-50D9-4CBB-862C-2AD0ACC17105}" presName="spaceBetweenRectangles" presStyleCnt="0"/>
      <dgm:spPr/>
    </dgm:pt>
    <dgm:pt modelId="{866B658A-D972-4AD8-A7E6-4082FD2CB001}" type="pres">
      <dgm:prSet presAssocID="{A7F4784E-75AE-4F03-B342-C71355D1ACCF}" presName="composite" presStyleCnt="0"/>
      <dgm:spPr/>
    </dgm:pt>
    <dgm:pt modelId="{CBCB6B30-5D46-4B19-B9DE-C0B7FB057712}" type="pres">
      <dgm:prSet presAssocID="{A7F4784E-75AE-4F03-B342-C71355D1ACCF}" presName="L1TextContainer" presStyleLbl="alignNode1" presStyleIdx="3" presStyleCnt="7">
        <dgm:presLayoutVars>
          <dgm:chMax val="1"/>
          <dgm:chPref val="1"/>
          <dgm:bulletEnabled val="1"/>
        </dgm:presLayoutVars>
      </dgm:prSet>
      <dgm:spPr/>
    </dgm:pt>
    <dgm:pt modelId="{746F6004-1265-4B16-B698-179F0477DB3D}" type="pres">
      <dgm:prSet presAssocID="{A7F4784E-75AE-4F03-B342-C71355D1ACCF}" presName="L2TextContainerWrapper" presStyleCnt="0">
        <dgm:presLayoutVars>
          <dgm:bulletEnabled val="1"/>
        </dgm:presLayoutVars>
      </dgm:prSet>
      <dgm:spPr/>
    </dgm:pt>
    <dgm:pt modelId="{95B1E40E-26D9-44C8-A99F-14EA44505DF3}" type="pres">
      <dgm:prSet presAssocID="{A7F4784E-75AE-4F03-B342-C71355D1ACCF}" presName="L2TextContainer" presStyleLbl="bgAccFollowNode1" presStyleIdx="3" presStyleCnt="7"/>
      <dgm:spPr/>
    </dgm:pt>
    <dgm:pt modelId="{752FC6D6-93A6-414C-B65D-6F2858E07E0C}" type="pres">
      <dgm:prSet presAssocID="{A7F4784E-75AE-4F03-B342-C71355D1ACCF}" presName="FlexibleEmptyPlaceHolder" presStyleCnt="0"/>
      <dgm:spPr/>
    </dgm:pt>
    <dgm:pt modelId="{BBBD3B06-9C30-48DB-A77E-5A358B1C6E78}" type="pres">
      <dgm:prSet presAssocID="{A7F4784E-75AE-4F03-B342-C71355D1ACCF}" presName="ConnectLine" presStyleLbl="sibTrans1D1" presStyleIdx="3" presStyleCnt="7"/>
      <dgm:spPr>
        <a:ln w="19050">
          <a:solidFill>
            <a:schemeClr val="bg2"/>
          </a:solidFill>
        </a:ln>
      </dgm:spPr>
    </dgm:pt>
    <dgm:pt modelId="{C574381E-6C24-436D-B265-4BCFEFA46591}" type="pres">
      <dgm:prSet presAssocID="{A7F4784E-75AE-4F03-B342-C71355D1ACCF}" presName="ConnectorPoint" presStyleLbl="node1" presStyleIdx="3" presStyleCnt="7"/>
      <dgm:spPr>
        <a:prstGeom prst="ellipse">
          <a:avLst/>
        </a:prstGeom>
        <a:solidFill>
          <a:schemeClr val="accent2"/>
        </a:solidFill>
        <a:ln w="6350" cap="flat" cmpd="sng" algn="ctr">
          <a:noFill/>
          <a:prstDash val="solid"/>
          <a:miter lim="800000"/>
        </a:ln>
        <a:effectLst/>
      </dgm:spPr>
    </dgm:pt>
    <dgm:pt modelId="{CC7E7566-0B46-4E0A-B951-BFE404664D2C}" type="pres">
      <dgm:prSet presAssocID="{A7F4784E-75AE-4F03-B342-C71355D1ACCF}" presName="EmptyPlaceHolder" presStyleCnt="0"/>
      <dgm:spPr/>
    </dgm:pt>
    <dgm:pt modelId="{F50C4635-5C0A-4C07-B5AD-BABD96009847}" type="pres">
      <dgm:prSet presAssocID="{3078DB00-0C2A-4587-8661-74E5E36CBCA7}" presName="spaceBetweenRectangles" presStyleCnt="0"/>
      <dgm:spPr/>
    </dgm:pt>
    <dgm:pt modelId="{5667DB6C-E90F-44DB-BFD7-8570D48D28D4}" type="pres">
      <dgm:prSet presAssocID="{A59C9EB4-4836-41EA-88FC-E68E29755DEF}" presName="composite" presStyleCnt="0"/>
      <dgm:spPr/>
    </dgm:pt>
    <dgm:pt modelId="{88F6D506-033B-4CA4-9572-41E373A6B43C}" type="pres">
      <dgm:prSet presAssocID="{A59C9EB4-4836-41EA-88FC-E68E29755DEF}" presName="L1TextContainer" presStyleLbl="alignNode1" presStyleIdx="4" presStyleCnt="7">
        <dgm:presLayoutVars>
          <dgm:chMax val="1"/>
          <dgm:chPref val="1"/>
          <dgm:bulletEnabled val="1"/>
        </dgm:presLayoutVars>
      </dgm:prSet>
      <dgm:spPr/>
    </dgm:pt>
    <dgm:pt modelId="{E3303ED6-54B9-4518-AD7C-3197102106EF}" type="pres">
      <dgm:prSet presAssocID="{A59C9EB4-4836-41EA-88FC-E68E29755DEF}" presName="L2TextContainerWrapper" presStyleCnt="0">
        <dgm:presLayoutVars>
          <dgm:bulletEnabled val="1"/>
        </dgm:presLayoutVars>
      </dgm:prSet>
      <dgm:spPr/>
    </dgm:pt>
    <dgm:pt modelId="{FE14A9FC-66E7-4679-B63E-054F98E59204}" type="pres">
      <dgm:prSet presAssocID="{A59C9EB4-4836-41EA-88FC-E68E29755DEF}" presName="L2TextContainer" presStyleLbl="bgAccFollowNode1" presStyleIdx="4" presStyleCnt="7"/>
      <dgm:spPr/>
    </dgm:pt>
    <dgm:pt modelId="{8F1DAFAE-685A-4EC1-8FC0-2EE182F59B78}" type="pres">
      <dgm:prSet presAssocID="{A59C9EB4-4836-41EA-88FC-E68E29755DEF}" presName="FlexibleEmptyPlaceHolder" presStyleCnt="0"/>
      <dgm:spPr/>
    </dgm:pt>
    <dgm:pt modelId="{4702B22B-8EB6-4454-9F8E-9A963F32B8A1}" type="pres">
      <dgm:prSet presAssocID="{A59C9EB4-4836-41EA-88FC-E68E29755DEF}" presName="ConnectLine" presStyleLbl="sibTrans1D1" presStyleIdx="4" presStyleCnt="7"/>
      <dgm:spPr>
        <a:ln w="19050">
          <a:solidFill>
            <a:schemeClr val="bg2"/>
          </a:solidFill>
        </a:ln>
      </dgm:spPr>
    </dgm:pt>
    <dgm:pt modelId="{F2E81385-B138-4A59-9452-A3C9AC4F2012}" type="pres">
      <dgm:prSet presAssocID="{A59C9EB4-4836-41EA-88FC-E68E29755DEF}" presName="ConnectorPoint" presStyleLbl="node1" presStyleIdx="4" presStyleCnt="7"/>
      <dgm:spPr>
        <a:prstGeom prst="ellipse">
          <a:avLst/>
        </a:prstGeom>
        <a:solidFill>
          <a:schemeClr val="accent2"/>
        </a:solidFill>
        <a:ln w="6350" cap="flat" cmpd="sng" algn="ctr">
          <a:noFill/>
          <a:prstDash val="solid"/>
          <a:miter lim="800000"/>
        </a:ln>
        <a:effectLst/>
      </dgm:spPr>
    </dgm:pt>
    <dgm:pt modelId="{00C34F8E-67EA-485C-B754-5C6C9BC871C5}" type="pres">
      <dgm:prSet presAssocID="{A59C9EB4-4836-41EA-88FC-E68E29755DEF}" presName="EmptyPlaceHolder" presStyleCnt="0"/>
      <dgm:spPr/>
    </dgm:pt>
    <dgm:pt modelId="{E2C470F7-A894-4A64-A64E-235B0E510421}" type="pres">
      <dgm:prSet presAssocID="{62C75627-0A71-4E35-B62B-749D8AB3C189}" presName="spaceBetweenRectangles" presStyleCnt="0"/>
      <dgm:spPr/>
    </dgm:pt>
    <dgm:pt modelId="{6AA3FB3F-E213-4147-93D1-22B952CDFE17}" type="pres">
      <dgm:prSet presAssocID="{2DC4903D-31E8-4ED6-875F-63877788B702}" presName="composite" presStyleCnt="0"/>
      <dgm:spPr/>
    </dgm:pt>
    <dgm:pt modelId="{270971D8-F05B-4392-88C0-D9921BB5F6B0}" type="pres">
      <dgm:prSet presAssocID="{2DC4903D-31E8-4ED6-875F-63877788B702}" presName="L1TextContainer" presStyleLbl="alignNode1" presStyleIdx="5" presStyleCnt="7">
        <dgm:presLayoutVars>
          <dgm:chMax val="1"/>
          <dgm:chPref val="1"/>
          <dgm:bulletEnabled val="1"/>
        </dgm:presLayoutVars>
      </dgm:prSet>
      <dgm:spPr/>
    </dgm:pt>
    <dgm:pt modelId="{68B34C20-0EE9-4A51-9634-702BEA794899}" type="pres">
      <dgm:prSet presAssocID="{2DC4903D-31E8-4ED6-875F-63877788B702}" presName="L2TextContainerWrapper" presStyleCnt="0">
        <dgm:presLayoutVars>
          <dgm:bulletEnabled val="1"/>
        </dgm:presLayoutVars>
      </dgm:prSet>
      <dgm:spPr/>
    </dgm:pt>
    <dgm:pt modelId="{1D60394B-1800-4790-9694-08B1C1D1B34D}" type="pres">
      <dgm:prSet presAssocID="{2DC4903D-31E8-4ED6-875F-63877788B702}" presName="L2TextContainer" presStyleLbl="bgAccFollowNode1" presStyleIdx="5" presStyleCnt="7"/>
      <dgm:spPr/>
    </dgm:pt>
    <dgm:pt modelId="{F7828579-24D8-4EC2-A1D6-344D5AD522E4}" type="pres">
      <dgm:prSet presAssocID="{2DC4903D-31E8-4ED6-875F-63877788B702}" presName="FlexibleEmptyPlaceHolder" presStyleCnt="0"/>
      <dgm:spPr/>
    </dgm:pt>
    <dgm:pt modelId="{59F1EF41-14EA-48EE-A559-118169DBDB24}" type="pres">
      <dgm:prSet presAssocID="{2DC4903D-31E8-4ED6-875F-63877788B702}" presName="ConnectLine" presStyleLbl="sibTrans1D1" presStyleIdx="5" presStyleCnt="7"/>
      <dgm:spPr>
        <a:ln w="19050">
          <a:solidFill>
            <a:schemeClr val="bg2"/>
          </a:solidFill>
        </a:ln>
      </dgm:spPr>
    </dgm:pt>
    <dgm:pt modelId="{8E0947F0-E28B-4B2E-B1D6-BFEED1AF012B}" type="pres">
      <dgm:prSet presAssocID="{2DC4903D-31E8-4ED6-875F-63877788B702}" presName="ConnectorPoint" presStyleLbl="node1" presStyleIdx="5" presStyleCnt="7"/>
      <dgm:spPr>
        <a:prstGeom prst="ellipse">
          <a:avLst/>
        </a:prstGeom>
        <a:solidFill>
          <a:schemeClr val="accent2"/>
        </a:solidFill>
        <a:ln w="6350" cap="flat" cmpd="sng" algn="ctr">
          <a:noFill/>
          <a:prstDash val="solid"/>
          <a:miter lim="800000"/>
        </a:ln>
        <a:effectLst/>
      </dgm:spPr>
    </dgm:pt>
    <dgm:pt modelId="{6BA99215-8D0D-4B24-ACDB-B8619064A20A}" type="pres">
      <dgm:prSet presAssocID="{2DC4903D-31E8-4ED6-875F-63877788B702}" presName="EmptyPlaceHolder" presStyleCnt="0"/>
      <dgm:spPr/>
    </dgm:pt>
    <dgm:pt modelId="{9B2B8A77-95BF-4B3D-B7A2-74A64BEAD033}" type="pres">
      <dgm:prSet presAssocID="{EBFDEA83-93E5-4D72-A672-078838B258F5}" presName="spaceBetweenRectangles" presStyleCnt="0"/>
      <dgm:spPr/>
    </dgm:pt>
    <dgm:pt modelId="{CB500B18-4CCC-44D0-A7EE-E63EC340604C}" type="pres">
      <dgm:prSet presAssocID="{8A93A940-284B-49B0-9D89-5FA2B3B3C7E5}" presName="composite" presStyleCnt="0"/>
      <dgm:spPr/>
    </dgm:pt>
    <dgm:pt modelId="{A7F04B95-81DC-4C70-990B-FEE82F4C63E7}" type="pres">
      <dgm:prSet presAssocID="{8A93A940-284B-49B0-9D89-5FA2B3B3C7E5}" presName="L1TextContainer" presStyleLbl="alignNode1" presStyleIdx="6" presStyleCnt="7">
        <dgm:presLayoutVars>
          <dgm:chMax val="1"/>
          <dgm:chPref val="1"/>
          <dgm:bulletEnabled val="1"/>
        </dgm:presLayoutVars>
      </dgm:prSet>
      <dgm:spPr/>
    </dgm:pt>
    <dgm:pt modelId="{16384FAB-C600-47F1-91A6-2EF972F345F9}" type="pres">
      <dgm:prSet presAssocID="{8A93A940-284B-49B0-9D89-5FA2B3B3C7E5}" presName="L2TextContainerWrapper" presStyleCnt="0">
        <dgm:presLayoutVars>
          <dgm:bulletEnabled val="1"/>
        </dgm:presLayoutVars>
      </dgm:prSet>
      <dgm:spPr/>
    </dgm:pt>
    <dgm:pt modelId="{725F2AEF-0925-4411-A89A-5976D96BC3B1}" type="pres">
      <dgm:prSet presAssocID="{8A93A940-284B-49B0-9D89-5FA2B3B3C7E5}" presName="L2TextContainer" presStyleLbl="bgAccFollowNode1" presStyleIdx="6" presStyleCnt="7"/>
      <dgm:spPr/>
    </dgm:pt>
    <dgm:pt modelId="{F1CEE27F-E297-4972-B373-BDB021CAF74B}" type="pres">
      <dgm:prSet presAssocID="{8A93A940-284B-49B0-9D89-5FA2B3B3C7E5}" presName="FlexibleEmptyPlaceHolder" presStyleCnt="0"/>
      <dgm:spPr/>
    </dgm:pt>
    <dgm:pt modelId="{3F1F843F-8CAA-4ECF-B5A2-211D6C43D3C6}" type="pres">
      <dgm:prSet presAssocID="{8A93A940-284B-49B0-9D89-5FA2B3B3C7E5}" presName="ConnectLine" presStyleLbl="sibTrans1D1" presStyleIdx="6" presStyleCnt="7"/>
      <dgm:spPr>
        <a:ln w="19050">
          <a:solidFill>
            <a:schemeClr val="bg2"/>
          </a:solidFill>
        </a:ln>
      </dgm:spPr>
    </dgm:pt>
    <dgm:pt modelId="{53B98CC0-1029-46A6-8053-0933F88F7705}" type="pres">
      <dgm:prSet presAssocID="{8A93A940-284B-49B0-9D89-5FA2B3B3C7E5}" presName="ConnectorPoint" presStyleLbl="node1" presStyleIdx="6" presStyleCnt="7"/>
      <dgm:spPr>
        <a:prstGeom prst="ellipse">
          <a:avLst/>
        </a:prstGeom>
        <a:solidFill>
          <a:schemeClr val="accent2"/>
        </a:solidFill>
        <a:ln w="6350" cap="flat" cmpd="sng" algn="ctr">
          <a:noFill/>
          <a:prstDash val="solid"/>
          <a:miter lim="800000"/>
        </a:ln>
        <a:effectLst/>
      </dgm:spPr>
    </dgm:pt>
    <dgm:pt modelId="{ED7FD386-E91E-4500-9B1B-A5B2EA2DCD9E}" type="pres">
      <dgm:prSet presAssocID="{8A93A940-284B-49B0-9D89-5FA2B3B3C7E5}" presName="EmptyPlaceHolder" presStyleCnt="0"/>
      <dgm:spPr/>
    </dgm:pt>
  </dgm:ptLst>
  <dgm:cxnLst>
    <dgm:cxn modelId="{EADCFF1E-172D-4C2D-BDB4-9D2B19597296}" type="presOf" srcId="{47BE8E0B-496B-44FC-825E-C2A10D821DC9}" destId="{A01D9671-7007-4F3F-98D6-A9730C5B45E4}" srcOrd="0" destOrd="0" presId="urn:microsoft.com/office/officeart/2017/3/layout/HorizontalLabelsTimeline"/>
    <dgm:cxn modelId="{C2A8B52A-540B-46B5-A43B-27FAF06A13EF}" srcId="{FF3CD410-5E2E-4080-A893-907D31D22CB3}" destId="{A59C9EB4-4836-41EA-88FC-E68E29755DEF}" srcOrd="4" destOrd="0" parTransId="{C486CA18-5D6B-49AD-B92C-52313E993EC5}" sibTransId="{62C75627-0A71-4E35-B62B-749D8AB3C189}"/>
    <dgm:cxn modelId="{5A3B2130-5035-4E61-92B1-343AA432C9DF}" srcId="{FF3CD410-5E2E-4080-A893-907D31D22CB3}" destId="{454D56AF-0D14-43A4-A4AA-2274946C5116}" srcOrd="2" destOrd="0" parTransId="{340931FA-0A09-49B9-99A7-6650F93FDC08}" sibTransId="{511F28C0-50D9-4CBB-862C-2AD0ACC17105}"/>
    <dgm:cxn modelId="{33DFDD33-182D-44AF-9877-B1DCECE3CC9D}" srcId="{FF3CD410-5E2E-4080-A893-907D31D22CB3}" destId="{A7F4784E-75AE-4F03-B342-C71355D1ACCF}" srcOrd="3" destOrd="0" parTransId="{E8170CB0-7D27-4024-BF4D-F79F86202313}" sibTransId="{3078DB00-0C2A-4587-8661-74E5E36CBCA7}"/>
    <dgm:cxn modelId="{4F0EAB3D-D6DC-4270-A428-F626A2666D2A}" type="presOf" srcId="{8A93A940-284B-49B0-9D89-5FA2B3B3C7E5}" destId="{A7F04B95-81DC-4C70-990B-FEE82F4C63E7}" srcOrd="0" destOrd="0" presId="urn:microsoft.com/office/officeart/2017/3/layout/HorizontalLabelsTimeline"/>
    <dgm:cxn modelId="{C436E05B-3981-4E5A-BD66-5DBD06BC52A1}" type="presOf" srcId="{F01D5F9E-ABC5-4560-ACB4-E6CFBC60BFF2}" destId="{5C68C37A-C349-49AE-97A1-63D110D2C7D1}" srcOrd="0" destOrd="0" presId="urn:microsoft.com/office/officeart/2017/3/layout/HorizontalLabelsTimeline"/>
    <dgm:cxn modelId="{982D7B44-1518-4DD0-82D4-8A3901DD95E9}" srcId="{FF3CD410-5E2E-4080-A893-907D31D22CB3}" destId="{8A93A940-284B-49B0-9D89-5FA2B3B3C7E5}" srcOrd="6" destOrd="0" parTransId="{CD96219D-3688-4138-ACC9-901ED9FEACCC}" sibTransId="{E0447E4A-3C15-4884-AEBE-804149EBD331}"/>
    <dgm:cxn modelId="{4B61AF65-3991-4A24-9475-D4AA0127738F}" srcId="{FF3CD410-5E2E-4080-A893-907D31D22CB3}" destId="{F01D5F9E-ABC5-4560-ACB4-E6CFBC60BFF2}" srcOrd="1" destOrd="0" parTransId="{FEAC3315-4B36-4E3C-89B3-70A50C7F13CC}" sibTransId="{36ABC0D0-B41E-401C-840C-2AFBE73989B4}"/>
    <dgm:cxn modelId="{A319CB69-6926-431D-A805-EACBFA83FA66}" srcId="{FF3CD410-5E2E-4080-A893-907D31D22CB3}" destId="{2DC4903D-31E8-4ED6-875F-63877788B702}" srcOrd="5" destOrd="0" parTransId="{A18F8C20-9A13-44DB-9E45-C2DE49ACE5D9}" sibTransId="{EBFDEA83-93E5-4D72-A672-078838B258F5}"/>
    <dgm:cxn modelId="{935F274E-0D61-4EDD-92A7-9CA37702DC15}" type="presOf" srcId="{2DC4903D-31E8-4ED6-875F-63877788B702}" destId="{270971D8-F05B-4392-88C0-D9921BB5F6B0}" srcOrd="0" destOrd="0" presId="urn:microsoft.com/office/officeart/2017/3/layout/HorizontalLabelsTimeline"/>
    <dgm:cxn modelId="{24FE186F-F804-46F5-9C2D-96C1655A06BB}" type="presOf" srcId="{FF3CD410-5E2E-4080-A893-907D31D22CB3}" destId="{687CC7BD-79EF-4A0F-BDD3-809BFA49E6BE}" srcOrd="0" destOrd="0" presId="urn:microsoft.com/office/officeart/2017/3/layout/HorizontalLabelsTimeline"/>
    <dgm:cxn modelId="{B9B38C7F-D679-4A39-B742-6501D3961044}" srcId="{454D56AF-0D14-43A4-A4AA-2274946C5116}" destId="{3280BE73-5C4D-4941-9102-E5930904556F}" srcOrd="0" destOrd="0" parTransId="{596FE3BE-79D4-47E4-8416-EDF8385B1DE9}" sibTransId="{8E22D1FB-CF90-47F0-B06E-C66C75D54226}"/>
    <dgm:cxn modelId="{59B27383-B045-4BF7-93D0-B9D2CB156BC5}" type="presOf" srcId="{1827863D-2FA1-48D1-81C4-0E7D31ADB47E}" destId="{95B1E40E-26D9-44C8-A99F-14EA44505DF3}" srcOrd="0" destOrd="0" presId="urn:microsoft.com/office/officeart/2017/3/layout/HorizontalLabelsTimeline"/>
    <dgm:cxn modelId="{270F1A8F-053B-4B29-B86C-B8D01B394942}" type="presOf" srcId="{CF564C6C-7771-4FD5-B851-B5B84730268F}" destId="{FE14A9FC-66E7-4679-B63E-054F98E59204}" srcOrd="0" destOrd="0" presId="urn:microsoft.com/office/officeart/2017/3/layout/HorizontalLabelsTimeline"/>
    <dgm:cxn modelId="{6AEB3B94-8522-4F42-A6BC-BC55C5AED92F}" srcId="{8A93A940-284B-49B0-9D89-5FA2B3B3C7E5}" destId="{6BA5F3BE-D53A-42E0-A7FE-674B99BD07E6}" srcOrd="0" destOrd="0" parTransId="{9484BBA1-86EE-4AA2-B94A-A26EED0EFB1E}" sibTransId="{48C67DB7-8AA6-454C-83AE-A16B3B9F45FF}"/>
    <dgm:cxn modelId="{47F4D29A-7D65-4C2F-8677-61780F0F1118}" srcId="{F01D5F9E-ABC5-4560-ACB4-E6CFBC60BFF2}" destId="{47BE8E0B-496B-44FC-825E-C2A10D821DC9}" srcOrd="0" destOrd="0" parTransId="{26C37286-A207-4C3A-8F03-B64C4EB72DB8}" sibTransId="{258C30B8-1EDE-458F-9BAB-BD0E5C8E1BF9}"/>
    <dgm:cxn modelId="{68D35F9D-DABF-4E5A-94D4-F988D8E84907}" srcId="{D423FB80-F2BD-4DDE-80B1-76F84FE09A02}" destId="{245E128E-7700-4C91-9411-CDD1DCA94D67}" srcOrd="0" destOrd="0" parTransId="{B4D95EBA-0423-4AFA-B379-E030341B1F23}" sibTransId="{4963BA97-D4C5-477B-9B0D-68DB38F61579}"/>
    <dgm:cxn modelId="{2C87A39F-871C-45C6-8C22-A8C358151D70}" type="presOf" srcId="{A7F4784E-75AE-4F03-B342-C71355D1ACCF}" destId="{CBCB6B30-5D46-4B19-B9DE-C0B7FB057712}" srcOrd="0" destOrd="0" presId="urn:microsoft.com/office/officeart/2017/3/layout/HorizontalLabelsTimeline"/>
    <dgm:cxn modelId="{078029A2-947D-4D6B-B786-5B31CB659BA9}" type="presOf" srcId="{A59C9EB4-4836-41EA-88FC-E68E29755DEF}" destId="{88F6D506-033B-4CA4-9572-41E373A6B43C}" srcOrd="0" destOrd="0" presId="urn:microsoft.com/office/officeart/2017/3/layout/HorizontalLabelsTimeline"/>
    <dgm:cxn modelId="{F235FFA2-7CA0-45AA-B8F8-6565B3CBFFC6}" type="presOf" srcId="{6BA5F3BE-D53A-42E0-A7FE-674B99BD07E6}" destId="{725F2AEF-0925-4411-A89A-5976D96BC3B1}" srcOrd="0" destOrd="0" presId="urn:microsoft.com/office/officeart/2017/3/layout/HorizontalLabelsTimeline"/>
    <dgm:cxn modelId="{7749B4AD-5089-49E7-8F6B-1B2382C9B50E}" srcId="{A7F4784E-75AE-4F03-B342-C71355D1ACCF}" destId="{1827863D-2FA1-48D1-81C4-0E7D31ADB47E}" srcOrd="0" destOrd="0" parTransId="{B426C98F-7250-4E9E-84CB-E9FC83F8CB06}" sibTransId="{D0D7EB30-49F6-43D6-AF40-1B9302B3ADF0}"/>
    <dgm:cxn modelId="{5BF3B7B1-A779-4E2D-8625-77DE0CA38FEE}" srcId="{FF3CD410-5E2E-4080-A893-907D31D22CB3}" destId="{D423FB80-F2BD-4DDE-80B1-76F84FE09A02}" srcOrd="0" destOrd="0" parTransId="{9B1CA3FF-D252-4AF5-8F50-CFC93ACA9175}" sibTransId="{EBE862E1-9761-4AA7-AA00-BD79FA3B27DD}"/>
    <dgm:cxn modelId="{F68895C0-3F1F-4678-B72B-DB82A8D7873D}" type="presOf" srcId="{245E128E-7700-4C91-9411-CDD1DCA94D67}" destId="{255B3FC7-BD87-4810-87ED-7952D0F23157}" srcOrd="0" destOrd="0" presId="urn:microsoft.com/office/officeart/2017/3/layout/HorizontalLabelsTimeline"/>
    <dgm:cxn modelId="{607143D0-C26B-448B-8E8C-A8A46198F0C6}" srcId="{2DC4903D-31E8-4ED6-875F-63877788B702}" destId="{A9FB790A-3E33-4887-962E-7206A01AD84F}" srcOrd="0" destOrd="0" parTransId="{2E34BE83-4A83-4B5F-8976-D4AC57FE5007}" sibTransId="{A18338C2-0675-4B1C-898F-3D939F41C34C}"/>
    <dgm:cxn modelId="{186572D2-DD3E-469C-B4C6-FC405845D66C}" type="presOf" srcId="{3280BE73-5C4D-4941-9102-E5930904556F}" destId="{04897CD2-CF6F-4A55-8E79-1E7393B07B06}" srcOrd="0" destOrd="0" presId="urn:microsoft.com/office/officeart/2017/3/layout/HorizontalLabelsTimeline"/>
    <dgm:cxn modelId="{0850A4D5-F517-4BE2-AE27-9281E3729461}" type="presOf" srcId="{454D56AF-0D14-43A4-A4AA-2274946C5116}" destId="{C5503B6E-C1DB-44F5-ABB8-38EF445ED1E8}" srcOrd="0" destOrd="0" presId="urn:microsoft.com/office/officeart/2017/3/layout/HorizontalLabelsTimeline"/>
    <dgm:cxn modelId="{5F80C7E1-A7BD-418E-A665-3DAF3DEDF5A4}" srcId="{A59C9EB4-4836-41EA-88FC-E68E29755DEF}" destId="{CF564C6C-7771-4FD5-B851-B5B84730268F}" srcOrd="0" destOrd="0" parTransId="{5A57A755-D716-4DC9-9A51-20693042AFC8}" sibTransId="{024A7FBC-BB10-4242-BAF3-82678A4C13DA}"/>
    <dgm:cxn modelId="{913E9CE7-B8A6-4506-ADA2-FB6349E99383}" type="presOf" srcId="{A9FB790A-3E33-4887-962E-7206A01AD84F}" destId="{1D60394B-1800-4790-9694-08B1C1D1B34D}" srcOrd="0" destOrd="0" presId="urn:microsoft.com/office/officeart/2017/3/layout/HorizontalLabelsTimeline"/>
    <dgm:cxn modelId="{FAEC57FD-E661-46F9-8FC2-72568E9086CE}" type="presOf" srcId="{D423FB80-F2BD-4DDE-80B1-76F84FE09A02}" destId="{64E37A6A-8F95-4F28-92FC-1FE8089D7DAF}" srcOrd="0" destOrd="0" presId="urn:microsoft.com/office/officeart/2017/3/layout/HorizontalLabelsTimeline"/>
    <dgm:cxn modelId="{41A1825C-6B33-4866-A7F1-A86BC36862B3}" type="presParOf" srcId="{687CC7BD-79EF-4A0F-BDD3-809BFA49E6BE}" destId="{6168B371-2815-4661-9209-F8A29814ADCC}" srcOrd="0" destOrd="0" presId="urn:microsoft.com/office/officeart/2017/3/layout/HorizontalLabelsTimeline"/>
    <dgm:cxn modelId="{281FC94C-5AAC-413C-803D-BB6EEF9AD3A6}" type="presParOf" srcId="{687CC7BD-79EF-4A0F-BDD3-809BFA49E6BE}" destId="{4C5F54B5-504F-4069-AF1D-9A370FBD268C}" srcOrd="1" destOrd="0" presId="urn:microsoft.com/office/officeart/2017/3/layout/HorizontalLabelsTimeline"/>
    <dgm:cxn modelId="{CFDEA283-4601-4089-8563-A85225CFEF1D}" type="presParOf" srcId="{4C5F54B5-504F-4069-AF1D-9A370FBD268C}" destId="{34539F78-7536-446A-B749-4315D26F2C4E}" srcOrd="0" destOrd="0" presId="urn:microsoft.com/office/officeart/2017/3/layout/HorizontalLabelsTimeline"/>
    <dgm:cxn modelId="{8A5756AD-D676-4F95-8A8A-CDE3EA13E14C}" type="presParOf" srcId="{34539F78-7536-446A-B749-4315D26F2C4E}" destId="{64E37A6A-8F95-4F28-92FC-1FE8089D7DAF}" srcOrd="0" destOrd="0" presId="urn:microsoft.com/office/officeart/2017/3/layout/HorizontalLabelsTimeline"/>
    <dgm:cxn modelId="{C64DD621-F766-410D-81AE-A692FE379207}" type="presParOf" srcId="{34539F78-7536-446A-B749-4315D26F2C4E}" destId="{301B11E7-9AB9-40DA-A950-87C47281308D}" srcOrd="1" destOrd="0" presId="urn:microsoft.com/office/officeart/2017/3/layout/HorizontalLabelsTimeline"/>
    <dgm:cxn modelId="{72141621-AC11-4C6D-A617-B6CF19C76AAE}" type="presParOf" srcId="{301B11E7-9AB9-40DA-A950-87C47281308D}" destId="{255B3FC7-BD87-4810-87ED-7952D0F23157}" srcOrd="0" destOrd="0" presId="urn:microsoft.com/office/officeart/2017/3/layout/HorizontalLabelsTimeline"/>
    <dgm:cxn modelId="{C728B947-ADB2-406E-9206-93298476CEFD}" type="presParOf" srcId="{301B11E7-9AB9-40DA-A950-87C47281308D}" destId="{4B545162-9690-412E-B970-54DA905B44AF}" srcOrd="1" destOrd="0" presId="urn:microsoft.com/office/officeart/2017/3/layout/HorizontalLabelsTimeline"/>
    <dgm:cxn modelId="{9B7FD2A9-25B9-477B-AC6A-FE14BD3BFF32}" type="presParOf" srcId="{34539F78-7536-446A-B749-4315D26F2C4E}" destId="{DF478A7F-4668-4E0A-86F7-C1205CF5AA73}" srcOrd="2" destOrd="0" presId="urn:microsoft.com/office/officeart/2017/3/layout/HorizontalLabelsTimeline"/>
    <dgm:cxn modelId="{A1F8B173-85E4-4ED9-BFF5-CF116D6F7CE3}" type="presParOf" srcId="{34539F78-7536-446A-B749-4315D26F2C4E}" destId="{6D7F9BE3-3008-4E5E-96F3-C71D72649902}" srcOrd="3" destOrd="0" presId="urn:microsoft.com/office/officeart/2017/3/layout/HorizontalLabelsTimeline"/>
    <dgm:cxn modelId="{74F580D4-41FC-4B1B-82E4-22FCC2246045}" type="presParOf" srcId="{34539F78-7536-446A-B749-4315D26F2C4E}" destId="{02633C3C-6589-41FB-998C-85A7548107A4}" srcOrd="4" destOrd="0" presId="urn:microsoft.com/office/officeart/2017/3/layout/HorizontalLabelsTimeline"/>
    <dgm:cxn modelId="{ACB72553-49A5-440C-B1C8-D7D8CFF44BD6}" type="presParOf" srcId="{4C5F54B5-504F-4069-AF1D-9A370FBD268C}" destId="{41467129-B2CC-4E38-A5B2-56D30FA28409}" srcOrd="1" destOrd="0" presId="urn:microsoft.com/office/officeart/2017/3/layout/HorizontalLabelsTimeline"/>
    <dgm:cxn modelId="{25113ECB-44A4-43A3-B2D0-D47302F35B26}" type="presParOf" srcId="{4C5F54B5-504F-4069-AF1D-9A370FBD268C}" destId="{C7F26193-F277-4FC2-96E8-E896E5EFC9BC}" srcOrd="2" destOrd="0" presId="urn:microsoft.com/office/officeart/2017/3/layout/HorizontalLabelsTimeline"/>
    <dgm:cxn modelId="{AEF2036D-29F6-4431-8357-64776A18B655}" type="presParOf" srcId="{C7F26193-F277-4FC2-96E8-E896E5EFC9BC}" destId="{5C68C37A-C349-49AE-97A1-63D110D2C7D1}" srcOrd="0" destOrd="0" presId="urn:microsoft.com/office/officeart/2017/3/layout/HorizontalLabelsTimeline"/>
    <dgm:cxn modelId="{51F9D33C-AECD-4F33-B2DA-43CF6B93002F}" type="presParOf" srcId="{C7F26193-F277-4FC2-96E8-E896E5EFC9BC}" destId="{3E3F09C6-0C94-40B1-A308-6929444363D4}" srcOrd="1" destOrd="0" presId="urn:microsoft.com/office/officeart/2017/3/layout/HorizontalLabelsTimeline"/>
    <dgm:cxn modelId="{17B9A51D-D490-4C54-B91D-5CD40783571D}" type="presParOf" srcId="{3E3F09C6-0C94-40B1-A308-6929444363D4}" destId="{A01D9671-7007-4F3F-98D6-A9730C5B45E4}" srcOrd="0" destOrd="0" presId="urn:microsoft.com/office/officeart/2017/3/layout/HorizontalLabelsTimeline"/>
    <dgm:cxn modelId="{A6AAA60B-E979-47B8-A997-DB62C715690F}" type="presParOf" srcId="{3E3F09C6-0C94-40B1-A308-6929444363D4}" destId="{65C95A24-31B5-46D2-BCB4-07372ABDD6F2}" srcOrd="1" destOrd="0" presId="urn:microsoft.com/office/officeart/2017/3/layout/HorizontalLabelsTimeline"/>
    <dgm:cxn modelId="{05694172-1DAF-4D9C-BBD9-0794366FCD56}" type="presParOf" srcId="{C7F26193-F277-4FC2-96E8-E896E5EFC9BC}" destId="{D4347EDB-4883-4C4B-A672-6266C9702B5A}" srcOrd="2" destOrd="0" presId="urn:microsoft.com/office/officeart/2017/3/layout/HorizontalLabelsTimeline"/>
    <dgm:cxn modelId="{BC9943FE-1230-4FDB-A7D8-898D013B9350}" type="presParOf" srcId="{C7F26193-F277-4FC2-96E8-E896E5EFC9BC}" destId="{D10813CD-B7B7-4CC7-9B2D-B5AE3D30A4DA}" srcOrd="3" destOrd="0" presId="urn:microsoft.com/office/officeart/2017/3/layout/HorizontalLabelsTimeline"/>
    <dgm:cxn modelId="{084C9897-3EE7-44CF-9F38-C9A562B67975}" type="presParOf" srcId="{C7F26193-F277-4FC2-96E8-E896E5EFC9BC}" destId="{143FACBA-FB69-402B-8D92-68DCE90EA86A}" srcOrd="4" destOrd="0" presId="urn:microsoft.com/office/officeart/2017/3/layout/HorizontalLabelsTimeline"/>
    <dgm:cxn modelId="{3DFFAC5F-0847-4E2F-A4CD-4FB95268ED8C}" type="presParOf" srcId="{4C5F54B5-504F-4069-AF1D-9A370FBD268C}" destId="{0587E036-7F91-482C-9B0A-860FD4CCD0E2}" srcOrd="3" destOrd="0" presId="urn:microsoft.com/office/officeart/2017/3/layout/HorizontalLabelsTimeline"/>
    <dgm:cxn modelId="{0C2CFEA1-3FB4-47D5-BA0C-2B2C20EB640F}" type="presParOf" srcId="{4C5F54B5-504F-4069-AF1D-9A370FBD268C}" destId="{795AD8F1-7B20-410C-90F4-2E04F4F4C93D}" srcOrd="4" destOrd="0" presId="urn:microsoft.com/office/officeart/2017/3/layout/HorizontalLabelsTimeline"/>
    <dgm:cxn modelId="{5EA692BD-507A-40EE-B699-B1F92E600F62}" type="presParOf" srcId="{795AD8F1-7B20-410C-90F4-2E04F4F4C93D}" destId="{C5503B6E-C1DB-44F5-ABB8-38EF445ED1E8}" srcOrd="0" destOrd="0" presId="urn:microsoft.com/office/officeart/2017/3/layout/HorizontalLabelsTimeline"/>
    <dgm:cxn modelId="{84215AA0-8ED4-45B6-8451-521906DE0059}" type="presParOf" srcId="{795AD8F1-7B20-410C-90F4-2E04F4F4C93D}" destId="{FD7DE90B-3DDE-4250-BB93-6AFB95DB30C9}" srcOrd="1" destOrd="0" presId="urn:microsoft.com/office/officeart/2017/3/layout/HorizontalLabelsTimeline"/>
    <dgm:cxn modelId="{CD1AF92D-7CB7-4156-9C24-3DD50EA4D129}" type="presParOf" srcId="{FD7DE90B-3DDE-4250-BB93-6AFB95DB30C9}" destId="{04897CD2-CF6F-4A55-8E79-1E7393B07B06}" srcOrd="0" destOrd="0" presId="urn:microsoft.com/office/officeart/2017/3/layout/HorizontalLabelsTimeline"/>
    <dgm:cxn modelId="{E596D201-A9A8-46AA-BA6C-731E186DBB6C}" type="presParOf" srcId="{FD7DE90B-3DDE-4250-BB93-6AFB95DB30C9}" destId="{30F499EF-86B9-43D4-9E36-2ADCD18D3C55}" srcOrd="1" destOrd="0" presId="urn:microsoft.com/office/officeart/2017/3/layout/HorizontalLabelsTimeline"/>
    <dgm:cxn modelId="{7D0F95A1-0D0D-4B3A-AD37-1D9E68A59E7B}" type="presParOf" srcId="{795AD8F1-7B20-410C-90F4-2E04F4F4C93D}" destId="{73ACB8E4-FFC1-49E5-BB46-1EBD63F3BF67}" srcOrd="2" destOrd="0" presId="urn:microsoft.com/office/officeart/2017/3/layout/HorizontalLabelsTimeline"/>
    <dgm:cxn modelId="{A5FB3F07-307E-4B9C-AF1B-722131ED4362}" type="presParOf" srcId="{795AD8F1-7B20-410C-90F4-2E04F4F4C93D}" destId="{FE89438A-B301-4219-9492-D30967496E8F}" srcOrd="3" destOrd="0" presId="urn:microsoft.com/office/officeart/2017/3/layout/HorizontalLabelsTimeline"/>
    <dgm:cxn modelId="{2F2BB858-3070-4463-950E-16B32D1FC1A0}" type="presParOf" srcId="{795AD8F1-7B20-410C-90F4-2E04F4F4C93D}" destId="{80E00C49-A058-42B1-B4A9-8FC8989D4F58}" srcOrd="4" destOrd="0" presId="urn:microsoft.com/office/officeart/2017/3/layout/HorizontalLabelsTimeline"/>
    <dgm:cxn modelId="{4CFFAECA-C6E6-463A-90AA-C4DEAB87918A}" type="presParOf" srcId="{4C5F54B5-504F-4069-AF1D-9A370FBD268C}" destId="{396E0C2C-79C3-4FCA-B5E5-8B3C2758C30F}" srcOrd="5" destOrd="0" presId="urn:microsoft.com/office/officeart/2017/3/layout/HorizontalLabelsTimeline"/>
    <dgm:cxn modelId="{28A719F5-6237-4C83-8EB7-BB9ACE657CCA}" type="presParOf" srcId="{4C5F54B5-504F-4069-AF1D-9A370FBD268C}" destId="{866B658A-D972-4AD8-A7E6-4082FD2CB001}" srcOrd="6" destOrd="0" presId="urn:microsoft.com/office/officeart/2017/3/layout/HorizontalLabelsTimeline"/>
    <dgm:cxn modelId="{E55C2317-CDB7-4C64-95C4-C04303FBB96A}" type="presParOf" srcId="{866B658A-D972-4AD8-A7E6-4082FD2CB001}" destId="{CBCB6B30-5D46-4B19-B9DE-C0B7FB057712}" srcOrd="0" destOrd="0" presId="urn:microsoft.com/office/officeart/2017/3/layout/HorizontalLabelsTimeline"/>
    <dgm:cxn modelId="{2E742A39-B2D8-41E7-938B-B4FE7E0F1794}" type="presParOf" srcId="{866B658A-D972-4AD8-A7E6-4082FD2CB001}" destId="{746F6004-1265-4B16-B698-179F0477DB3D}" srcOrd="1" destOrd="0" presId="urn:microsoft.com/office/officeart/2017/3/layout/HorizontalLabelsTimeline"/>
    <dgm:cxn modelId="{000BAB58-4AA6-43D9-89B5-0C604F29C6EA}" type="presParOf" srcId="{746F6004-1265-4B16-B698-179F0477DB3D}" destId="{95B1E40E-26D9-44C8-A99F-14EA44505DF3}" srcOrd="0" destOrd="0" presId="urn:microsoft.com/office/officeart/2017/3/layout/HorizontalLabelsTimeline"/>
    <dgm:cxn modelId="{6D12DD85-6CC0-441A-BB74-D3B24BE9ECF2}" type="presParOf" srcId="{746F6004-1265-4B16-B698-179F0477DB3D}" destId="{752FC6D6-93A6-414C-B65D-6F2858E07E0C}" srcOrd="1" destOrd="0" presId="urn:microsoft.com/office/officeart/2017/3/layout/HorizontalLabelsTimeline"/>
    <dgm:cxn modelId="{6CE5E65F-BF35-4F9A-9FAC-9FD84A211FC6}" type="presParOf" srcId="{866B658A-D972-4AD8-A7E6-4082FD2CB001}" destId="{BBBD3B06-9C30-48DB-A77E-5A358B1C6E78}" srcOrd="2" destOrd="0" presId="urn:microsoft.com/office/officeart/2017/3/layout/HorizontalLabelsTimeline"/>
    <dgm:cxn modelId="{457B6E85-E149-4279-81E9-511D2D038B9A}" type="presParOf" srcId="{866B658A-D972-4AD8-A7E6-4082FD2CB001}" destId="{C574381E-6C24-436D-B265-4BCFEFA46591}" srcOrd="3" destOrd="0" presId="urn:microsoft.com/office/officeart/2017/3/layout/HorizontalLabelsTimeline"/>
    <dgm:cxn modelId="{376FD1F8-A0AB-4CA9-B35C-A1F5747217B7}" type="presParOf" srcId="{866B658A-D972-4AD8-A7E6-4082FD2CB001}" destId="{CC7E7566-0B46-4E0A-B951-BFE404664D2C}" srcOrd="4" destOrd="0" presId="urn:microsoft.com/office/officeart/2017/3/layout/HorizontalLabelsTimeline"/>
    <dgm:cxn modelId="{CA63DDF8-DE3B-4E8A-886E-D787300C3FD4}" type="presParOf" srcId="{4C5F54B5-504F-4069-AF1D-9A370FBD268C}" destId="{F50C4635-5C0A-4C07-B5AD-BABD96009847}" srcOrd="7" destOrd="0" presId="urn:microsoft.com/office/officeart/2017/3/layout/HorizontalLabelsTimeline"/>
    <dgm:cxn modelId="{187F63AE-22E9-42D8-BA25-F8E70A982232}" type="presParOf" srcId="{4C5F54B5-504F-4069-AF1D-9A370FBD268C}" destId="{5667DB6C-E90F-44DB-BFD7-8570D48D28D4}" srcOrd="8" destOrd="0" presId="urn:microsoft.com/office/officeart/2017/3/layout/HorizontalLabelsTimeline"/>
    <dgm:cxn modelId="{782591FC-39B3-43EE-A99E-69B60AB63978}" type="presParOf" srcId="{5667DB6C-E90F-44DB-BFD7-8570D48D28D4}" destId="{88F6D506-033B-4CA4-9572-41E373A6B43C}" srcOrd="0" destOrd="0" presId="urn:microsoft.com/office/officeart/2017/3/layout/HorizontalLabelsTimeline"/>
    <dgm:cxn modelId="{DA98866D-BB74-46A1-B98B-9B6BDACA94E3}" type="presParOf" srcId="{5667DB6C-E90F-44DB-BFD7-8570D48D28D4}" destId="{E3303ED6-54B9-4518-AD7C-3197102106EF}" srcOrd="1" destOrd="0" presId="urn:microsoft.com/office/officeart/2017/3/layout/HorizontalLabelsTimeline"/>
    <dgm:cxn modelId="{BFB054F1-AA6C-4CA5-B7A3-FF579439BD18}" type="presParOf" srcId="{E3303ED6-54B9-4518-AD7C-3197102106EF}" destId="{FE14A9FC-66E7-4679-B63E-054F98E59204}" srcOrd="0" destOrd="0" presId="urn:microsoft.com/office/officeart/2017/3/layout/HorizontalLabelsTimeline"/>
    <dgm:cxn modelId="{6BF922DC-DA85-4710-BB6F-2CCCF2CFD764}" type="presParOf" srcId="{E3303ED6-54B9-4518-AD7C-3197102106EF}" destId="{8F1DAFAE-685A-4EC1-8FC0-2EE182F59B78}" srcOrd="1" destOrd="0" presId="urn:microsoft.com/office/officeart/2017/3/layout/HorizontalLabelsTimeline"/>
    <dgm:cxn modelId="{6907C7E4-84E2-47E3-949B-BC87F9D211CC}" type="presParOf" srcId="{5667DB6C-E90F-44DB-BFD7-8570D48D28D4}" destId="{4702B22B-8EB6-4454-9F8E-9A963F32B8A1}" srcOrd="2" destOrd="0" presId="urn:microsoft.com/office/officeart/2017/3/layout/HorizontalLabelsTimeline"/>
    <dgm:cxn modelId="{68C6501C-DCCA-438E-8565-A8631BB6C8AC}" type="presParOf" srcId="{5667DB6C-E90F-44DB-BFD7-8570D48D28D4}" destId="{F2E81385-B138-4A59-9452-A3C9AC4F2012}" srcOrd="3" destOrd="0" presId="urn:microsoft.com/office/officeart/2017/3/layout/HorizontalLabelsTimeline"/>
    <dgm:cxn modelId="{F4686330-D4C5-4698-8BC6-EF28FB9176C1}" type="presParOf" srcId="{5667DB6C-E90F-44DB-BFD7-8570D48D28D4}" destId="{00C34F8E-67EA-485C-B754-5C6C9BC871C5}" srcOrd="4" destOrd="0" presId="urn:microsoft.com/office/officeart/2017/3/layout/HorizontalLabelsTimeline"/>
    <dgm:cxn modelId="{FA06019D-A6EE-447A-894D-5FBD4FB143DA}" type="presParOf" srcId="{4C5F54B5-504F-4069-AF1D-9A370FBD268C}" destId="{E2C470F7-A894-4A64-A64E-235B0E510421}" srcOrd="9" destOrd="0" presId="urn:microsoft.com/office/officeart/2017/3/layout/HorizontalLabelsTimeline"/>
    <dgm:cxn modelId="{779E8BAE-E165-44A0-8F61-F1D6F07BA6D3}" type="presParOf" srcId="{4C5F54B5-504F-4069-AF1D-9A370FBD268C}" destId="{6AA3FB3F-E213-4147-93D1-22B952CDFE17}" srcOrd="10" destOrd="0" presId="urn:microsoft.com/office/officeart/2017/3/layout/HorizontalLabelsTimeline"/>
    <dgm:cxn modelId="{FDEBFC71-A7CC-4193-89B3-3D17A65C6735}" type="presParOf" srcId="{6AA3FB3F-E213-4147-93D1-22B952CDFE17}" destId="{270971D8-F05B-4392-88C0-D9921BB5F6B0}" srcOrd="0" destOrd="0" presId="urn:microsoft.com/office/officeart/2017/3/layout/HorizontalLabelsTimeline"/>
    <dgm:cxn modelId="{DDE712DF-EAC7-4AEA-8C8F-518516542CAF}" type="presParOf" srcId="{6AA3FB3F-E213-4147-93D1-22B952CDFE17}" destId="{68B34C20-0EE9-4A51-9634-702BEA794899}" srcOrd="1" destOrd="0" presId="urn:microsoft.com/office/officeart/2017/3/layout/HorizontalLabelsTimeline"/>
    <dgm:cxn modelId="{0AB24538-9BA6-44A1-BA14-80061D14A8F4}" type="presParOf" srcId="{68B34C20-0EE9-4A51-9634-702BEA794899}" destId="{1D60394B-1800-4790-9694-08B1C1D1B34D}" srcOrd="0" destOrd="0" presId="urn:microsoft.com/office/officeart/2017/3/layout/HorizontalLabelsTimeline"/>
    <dgm:cxn modelId="{2AAA8EAA-0E27-421D-A811-E0050D6E2E66}" type="presParOf" srcId="{68B34C20-0EE9-4A51-9634-702BEA794899}" destId="{F7828579-24D8-4EC2-A1D6-344D5AD522E4}" srcOrd="1" destOrd="0" presId="urn:microsoft.com/office/officeart/2017/3/layout/HorizontalLabelsTimeline"/>
    <dgm:cxn modelId="{1951676A-386A-4A55-8D85-8529FCA60223}" type="presParOf" srcId="{6AA3FB3F-E213-4147-93D1-22B952CDFE17}" destId="{59F1EF41-14EA-48EE-A559-118169DBDB24}" srcOrd="2" destOrd="0" presId="urn:microsoft.com/office/officeart/2017/3/layout/HorizontalLabelsTimeline"/>
    <dgm:cxn modelId="{FF7D7122-10DC-403C-B42A-BC23EECD800F}" type="presParOf" srcId="{6AA3FB3F-E213-4147-93D1-22B952CDFE17}" destId="{8E0947F0-E28B-4B2E-B1D6-BFEED1AF012B}" srcOrd="3" destOrd="0" presId="urn:microsoft.com/office/officeart/2017/3/layout/HorizontalLabelsTimeline"/>
    <dgm:cxn modelId="{11C26640-7348-4167-8AF4-596740246EB0}" type="presParOf" srcId="{6AA3FB3F-E213-4147-93D1-22B952CDFE17}" destId="{6BA99215-8D0D-4B24-ACDB-B8619064A20A}" srcOrd="4" destOrd="0" presId="urn:microsoft.com/office/officeart/2017/3/layout/HorizontalLabelsTimeline"/>
    <dgm:cxn modelId="{4C86226D-C9C0-4413-B426-06F8252E51C5}" type="presParOf" srcId="{4C5F54B5-504F-4069-AF1D-9A370FBD268C}" destId="{9B2B8A77-95BF-4B3D-B7A2-74A64BEAD033}" srcOrd="11" destOrd="0" presId="urn:microsoft.com/office/officeart/2017/3/layout/HorizontalLabelsTimeline"/>
    <dgm:cxn modelId="{DA1E98F3-DEEF-449E-A505-7BE8E77DC666}" type="presParOf" srcId="{4C5F54B5-504F-4069-AF1D-9A370FBD268C}" destId="{CB500B18-4CCC-44D0-A7EE-E63EC340604C}" srcOrd="12" destOrd="0" presId="urn:microsoft.com/office/officeart/2017/3/layout/HorizontalLabelsTimeline"/>
    <dgm:cxn modelId="{5DE12D35-65C6-43A3-9CCB-9DB1FBB88A6F}" type="presParOf" srcId="{CB500B18-4CCC-44D0-A7EE-E63EC340604C}" destId="{A7F04B95-81DC-4C70-990B-FEE82F4C63E7}" srcOrd="0" destOrd="0" presId="urn:microsoft.com/office/officeart/2017/3/layout/HorizontalLabelsTimeline"/>
    <dgm:cxn modelId="{84E6A2E6-334E-486A-9E18-50B4C9242157}" type="presParOf" srcId="{CB500B18-4CCC-44D0-A7EE-E63EC340604C}" destId="{16384FAB-C600-47F1-91A6-2EF972F345F9}" srcOrd="1" destOrd="0" presId="urn:microsoft.com/office/officeart/2017/3/layout/HorizontalLabelsTimeline"/>
    <dgm:cxn modelId="{0D7AFB00-50B5-4763-8B9B-058959A93926}" type="presParOf" srcId="{16384FAB-C600-47F1-91A6-2EF972F345F9}" destId="{725F2AEF-0925-4411-A89A-5976D96BC3B1}" srcOrd="0" destOrd="0" presId="urn:microsoft.com/office/officeart/2017/3/layout/HorizontalLabelsTimeline"/>
    <dgm:cxn modelId="{6BE0CB7D-05CB-48BF-95E8-5BD301DDCFDF}" type="presParOf" srcId="{16384FAB-C600-47F1-91A6-2EF972F345F9}" destId="{F1CEE27F-E297-4972-B373-BDB021CAF74B}" srcOrd="1" destOrd="0" presId="urn:microsoft.com/office/officeart/2017/3/layout/HorizontalLabelsTimeline"/>
    <dgm:cxn modelId="{73AA2BF1-3651-48D4-B218-B7BECAF7B8D5}" type="presParOf" srcId="{CB500B18-4CCC-44D0-A7EE-E63EC340604C}" destId="{3F1F843F-8CAA-4ECF-B5A2-211D6C43D3C6}" srcOrd="2" destOrd="0" presId="urn:microsoft.com/office/officeart/2017/3/layout/HorizontalLabelsTimeline"/>
    <dgm:cxn modelId="{3C38FC4B-81C9-40B9-BE5E-6E8032D8A2A6}" type="presParOf" srcId="{CB500B18-4CCC-44D0-A7EE-E63EC340604C}" destId="{53B98CC0-1029-46A6-8053-0933F88F7705}" srcOrd="3" destOrd="0" presId="urn:microsoft.com/office/officeart/2017/3/layout/HorizontalLabelsTimeline"/>
    <dgm:cxn modelId="{6DDB047D-A89D-46BF-8D68-1A2DD3FE6D44}" type="presParOf" srcId="{CB500B18-4CCC-44D0-A7EE-E63EC340604C}" destId="{ED7FD386-E91E-4500-9B1B-A5B2EA2DCD9E}" srcOrd="4" destOrd="0" presId="urn:microsoft.com/office/officeart/2017/3/layout/HorizontalLabels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68B371-2815-4661-9209-F8A29814ADCC}">
      <dsp:nvSpPr>
        <dsp:cNvPr id="0" name=""/>
        <dsp:cNvSpPr/>
      </dsp:nvSpPr>
      <dsp:spPr>
        <a:xfrm>
          <a:off x="0" y="2500380"/>
          <a:ext cx="10749643" cy="0"/>
        </a:xfrm>
        <a:prstGeom prst="line">
          <a:avLst/>
        </a:prstGeom>
        <a:solidFill>
          <a:schemeClr val="lt1">
            <a:alpha val="90000"/>
            <a:hueOff val="0"/>
            <a:satOff val="0"/>
            <a:lumOff val="0"/>
            <a:alphaOff val="0"/>
          </a:schemeClr>
        </a:solidFill>
        <a:ln w="38100" cap="flat" cmpd="sng" algn="ctr">
          <a:solidFill>
            <a:schemeClr val="bg2"/>
          </a:solidFill>
          <a:prstDash val="solid"/>
          <a:miter lim="800000"/>
        </a:ln>
        <a:effectLst/>
      </dsp:spPr>
      <dsp:style>
        <a:lnRef idx="2">
          <a:scrgbClr r="0" g="0" b="0"/>
        </a:lnRef>
        <a:fillRef idx="1">
          <a:scrgbClr r="0" g="0" b="0"/>
        </a:fillRef>
        <a:effectRef idx="0">
          <a:scrgbClr r="0" g="0" b="0"/>
        </a:effectRef>
        <a:fontRef idx="minor"/>
      </dsp:style>
    </dsp:sp>
    <dsp:sp modelId="{64E37A6A-8F95-4F28-92FC-1FE8089D7DAF}">
      <dsp:nvSpPr>
        <dsp:cNvPr id="0" name=""/>
        <dsp:cNvSpPr/>
      </dsp:nvSpPr>
      <dsp:spPr>
        <a:xfrm>
          <a:off x="161244" y="1550236"/>
          <a:ext cx="2364921" cy="600091"/>
        </a:xfrm>
        <a:prstGeom prst="rect">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rtlCol="0" anchor="ctr" anchorCtr="0">
          <a:noAutofit/>
        </a:bodyPr>
        <a:lstStyle/>
        <a:p>
          <a:pPr marL="0" lvl="0" indent="0" algn="ctr" defTabSz="533400" rtl="0">
            <a:lnSpc>
              <a:spcPct val="90000"/>
            </a:lnSpc>
            <a:spcBef>
              <a:spcPct val="0"/>
            </a:spcBef>
            <a:spcAft>
              <a:spcPct val="35000"/>
            </a:spcAft>
            <a:buNone/>
            <a:defRPr b="1"/>
          </a:pPr>
          <a:r>
            <a:rPr lang="en-gb" sz="1200" kern="1200">
              <a:latin typeface="Verdana" panose="020B0604030504040204" pitchFamily="34" charset="0"/>
              <a:ea typeface="Verdana" panose="020B0604030504040204" pitchFamily="34" charset="0"/>
              <a:cs typeface="Verdana" panose="020B0604030504040204" pitchFamily="34" charset="0"/>
            </a:rPr>
            <a:t>Title 01</a:t>
          </a:r>
        </a:p>
      </dsp:txBody>
      <dsp:txXfrm>
        <a:off x="161244" y="1550236"/>
        <a:ext cx="2364921" cy="600091"/>
      </dsp:txXfrm>
    </dsp:sp>
    <dsp:sp modelId="{255B3FC7-BD87-4810-87ED-7952D0F23157}">
      <dsp:nvSpPr>
        <dsp:cNvPr id="0" name=""/>
        <dsp:cNvSpPr/>
      </dsp:nvSpPr>
      <dsp:spPr>
        <a:xfrm>
          <a:off x="161244" y="152116"/>
          <a:ext cx="2364921" cy="1398119"/>
        </a:xfrm>
        <a:prstGeom prst="rect">
          <a:avLst/>
        </a:prstGeom>
        <a:solidFill>
          <a:schemeClr val="accent4">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rtlCol="0" anchor="ctr" anchorCtr="0">
          <a:noAutofit/>
        </a:bodyPr>
        <a:lstStyle/>
        <a:p>
          <a:pPr marL="0" lvl="0" indent="0" algn="l" defTabSz="533400" rtl="0">
            <a:lnSpc>
              <a:spcPct val="90000"/>
            </a:lnSpc>
            <a:spcBef>
              <a:spcPct val="0"/>
            </a:spcBef>
            <a:spcAft>
              <a:spcPct val="35000"/>
            </a:spcAft>
            <a:buNone/>
          </a:pPr>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sp:txBody>
      <dsp:txXfrm>
        <a:off x="161244" y="152116"/>
        <a:ext cx="2364921" cy="1398119"/>
      </dsp:txXfrm>
    </dsp:sp>
    <dsp:sp modelId="{DF478A7F-4668-4E0A-86F7-C1205CF5AA73}">
      <dsp:nvSpPr>
        <dsp:cNvPr id="0" name=""/>
        <dsp:cNvSpPr/>
      </dsp:nvSpPr>
      <dsp:spPr>
        <a:xfrm>
          <a:off x="1343705" y="2150327"/>
          <a:ext cx="0" cy="350053"/>
        </a:xfrm>
        <a:prstGeom prst="line">
          <a:avLst/>
        </a:prstGeom>
        <a:noFill/>
        <a:ln w="19050" cap="flat" cmpd="sng" algn="ctr">
          <a:solidFill>
            <a:schemeClr val="bg2"/>
          </a:solidFill>
          <a:prstDash val="solid"/>
          <a:miter lim="800000"/>
        </a:ln>
        <a:effectLst/>
      </dsp:spPr>
      <dsp:style>
        <a:lnRef idx="1">
          <a:scrgbClr r="0" g="0" b="0"/>
        </a:lnRef>
        <a:fillRef idx="0">
          <a:scrgbClr r="0" g="0" b="0"/>
        </a:fillRef>
        <a:effectRef idx="0">
          <a:scrgbClr r="0" g="0" b="0"/>
        </a:effectRef>
        <a:fontRef idx="minor"/>
      </dsp:style>
    </dsp:sp>
    <dsp:sp modelId="{5C68C37A-C349-49AE-97A1-63D110D2C7D1}">
      <dsp:nvSpPr>
        <dsp:cNvPr id="0" name=""/>
        <dsp:cNvSpPr/>
      </dsp:nvSpPr>
      <dsp:spPr>
        <a:xfrm>
          <a:off x="1504950" y="2850434"/>
          <a:ext cx="2364921" cy="600091"/>
        </a:xfrm>
        <a:prstGeom prst="rect">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rtlCol="0" anchor="ctr" anchorCtr="0">
          <a:noAutofit/>
        </a:bodyPr>
        <a:lstStyle/>
        <a:p>
          <a:pPr marL="0" lvl="0" indent="0" algn="ctr" defTabSz="533400" rtl="0">
            <a:lnSpc>
              <a:spcPct val="90000"/>
            </a:lnSpc>
            <a:spcBef>
              <a:spcPct val="0"/>
            </a:spcBef>
            <a:spcAft>
              <a:spcPct val="35000"/>
            </a:spcAft>
            <a:buNone/>
            <a:defRPr b="1"/>
          </a:pPr>
          <a:r>
            <a:rPr lang="en-gb" sz="1200" kern="1200">
              <a:latin typeface="Verdana" panose="020B0604030504040204" pitchFamily="34" charset="0"/>
              <a:ea typeface="Verdana" panose="020B0604030504040204" pitchFamily="34" charset="0"/>
              <a:cs typeface="Verdana" panose="020B0604030504040204" pitchFamily="34" charset="0"/>
            </a:rPr>
            <a:t>Title 02</a:t>
          </a:r>
        </a:p>
      </dsp:txBody>
      <dsp:txXfrm>
        <a:off x="1504950" y="2850434"/>
        <a:ext cx="2364921" cy="600091"/>
      </dsp:txXfrm>
    </dsp:sp>
    <dsp:sp modelId="{A01D9671-7007-4F3F-98D6-A9730C5B45E4}">
      <dsp:nvSpPr>
        <dsp:cNvPr id="0" name=""/>
        <dsp:cNvSpPr/>
      </dsp:nvSpPr>
      <dsp:spPr>
        <a:xfrm>
          <a:off x="1504950" y="3450525"/>
          <a:ext cx="2364921" cy="1398119"/>
        </a:xfrm>
        <a:prstGeom prst="rect">
          <a:avLst/>
        </a:prstGeom>
        <a:solidFill>
          <a:schemeClr val="accent4">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rtlCol="0" anchor="ctr" anchorCtr="0">
          <a:noAutofit/>
        </a:bodyPr>
        <a:lstStyle/>
        <a:p>
          <a:pPr marL="0" lvl="0" indent="0" algn="l" defTabSz="533400" rtl="0">
            <a:lnSpc>
              <a:spcPct val="90000"/>
            </a:lnSpc>
            <a:spcBef>
              <a:spcPct val="0"/>
            </a:spcBef>
            <a:spcAft>
              <a:spcPct val="35000"/>
            </a:spcAft>
            <a:buNone/>
          </a:pPr>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sp:txBody>
      <dsp:txXfrm>
        <a:off x="1504950" y="3450525"/>
        <a:ext cx="2364921" cy="1398119"/>
      </dsp:txXfrm>
    </dsp:sp>
    <dsp:sp modelId="{D4347EDB-4883-4C4B-A672-6266C9702B5A}">
      <dsp:nvSpPr>
        <dsp:cNvPr id="0" name=""/>
        <dsp:cNvSpPr/>
      </dsp:nvSpPr>
      <dsp:spPr>
        <a:xfrm>
          <a:off x="2687410" y="2500380"/>
          <a:ext cx="0" cy="350053"/>
        </a:xfrm>
        <a:prstGeom prst="line">
          <a:avLst/>
        </a:prstGeom>
        <a:noFill/>
        <a:ln w="19050" cap="flat" cmpd="sng" algn="ctr">
          <a:solidFill>
            <a:schemeClr val="bg2"/>
          </a:solidFill>
          <a:prstDash val="solid"/>
          <a:miter lim="800000"/>
        </a:ln>
        <a:effectLst/>
      </dsp:spPr>
      <dsp:style>
        <a:lnRef idx="1">
          <a:scrgbClr r="0" g="0" b="0"/>
        </a:lnRef>
        <a:fillRef idx="0">
          <a:scrgbClr r="0" g="0" b="0"/>
        </a:fillRef>
        <a:effectRef idx="0">
          <a:scrgbClr r="0" g="0" b="0"/>
        </a:effectRef>
        <a:fontRef idx="minor"/>
      </dsp:style>
    </dsp:sp>
    <dsp:sp modelId="{6D7F9BE3-3008-4E5E-96F3-C71D72649902}">
      <dsp:nvSpPr>
        <dsp:cNvPr id="0" name=""/>
        <dsp:cNvSpPr/>
      </dsp:nvSpPr>
      <dsp:spPr>
        <a:xfrm rot="2700000">
          <a:off x="1304808" y="2461484"/>
          <a:ext cx="77793" cy="77793"/>
        </a:xfrm>
        <a:prstGeom prst="ellipse">
          <a:avLst/>
        </a:prstGeom>
        <a:solidFill>
          <a:schemeClr val="accent2"/>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0813CD-B7B7-4CC7-9B2D-B5AE3D30A4DA}">
      <dsp:nvSpPr>
        <dsp:cNvPr id="0" name=""/>
        <dsp:cNvSpPr/>
      </dsp:nvSpPr>
      <dsp:spPr>
        <a:xfrm rot="2700000">
          <a:off x="2648513" y="2461484"/>
          <a:ext cx="77793" cy="77793"/>
        </a:xfrm>
        <a:prstGeom prst="ellipse">
          <a:avLst/>
        </a:prstGeom>
        <a:solidFill>
          <a:schemeClr val="accent2"/>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503B6E-C1DB-44F5-ABB8-38EF445ED1E8}">
      <dsp:nvSpPr>
        <dsp:cNvPr id="0" name=""/>
        <dsp:cNvSpPr/>
      </dsp:nvSpPr>
      <dsp:spPr>
        <a:xfrm>
          <a:off x="2848655" y="1550236"/>
          <a:ext cx="2364921" cy="600091"/>
        </a:xfrm>
        <a:prstGeom prst="rect">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rtlCol="0" anchor="ctr" anchorCtr="0">
          <a:noAutofit/>
        </a:bodyPr>
        <a:lstStyle/>
        <a:p>
          <a:pPr marL="0" lvl="0" indent="0" algn="ctr" defTabSz="533400" rtl="0">
            <a:lnSpc>
              <a:spcPct val="90000"/>
            </a:lnSpc>
            <a:spcBef>
              <a:spcPct val="0"/>
            </a:spcBef>
            <a:spcAft>
              <a:spcPct val="35000"/>
            </a:spcAft>
            <a:buNone/>
            <a:defRPr b="1"/>
          </a:pPr>
          <a:r>
            <a:rPr lang="en-gb" sz="1200" kern="1200">
              <a:latin typeface="Verdana" panose="020B0604030504040204" pitchFamily="34" charset="0"/>
              <a:ea typeface="Verdana" panose="020B0604030504040204" pitchFamily="34" charset="0"/>
              <a:cs typeface="Verdana" panose="020B0604030504040204" pitchFamily="34" charset="0"/>
            </a:rPr>
            <a:t>Title 03</a:t>
          </a:r>
        </a:p>
      </dsp:txBody>
      <dsp:txXfrm>
        <a:off x="2848655" y="1550236"/>
        <a:ext cx="2364921" cy="600091"/>
      </dsp:txXfrm>
    </dsp:sp>
    <dsp:sp modelId="{04897CD2-CF6F-4A55-8E79-1E7393B07B06}">
      <dsp:nvSpPr>
        <dsp:cNvPr id="0" name=""/>
        <dsp:cNvSpPr/>
      </dsp:nvSpPr>
      <dsp:spPr>
        <a:xfrm>
          <a:off x="2848655" y="152116"/>
          <a:ext cx="2364921" cy="1398119"/>
        </a:xfrm>
        <a:prstGeom prst="rect">
          <a:avLst/>
        </a:prstGeom>
        <a:solidFill>
          <a:schemeClr val="accent4">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rtlCol="0" anchor="ctr" anchorCtr="0">
          <a:noAutofit/>
        </a:bodyPr>
        <a:lstStyle/>
        <a:p>
          <a:pPr marL="0" lvl="0" indent="0" algn="l" defTabSz="533400" rtl="0">
            <a:lnSpc>
              <a:spcPct val="90000"/>
            </a:lnSpc>
            <a:spcBef>
              <a:spcPct val="0"/>
            </a:spcBef>
            <a:spcAft>
              <a:spcPct val="35000"/>
            </a:spcAft>
            <a:buNone/>
          </a:pPr>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sp:txBody>
      <dsp:txXfrm>
        <a:off x="2848655" y="152116"/>
        <a:ext cx="2364921" cy="1398119"/>
      </dsp:txXfrm>
    </dsp:sp>
    <dsp:sp modelId="{73ACB8E4-FFC1-49E5-BB46-1EBD63F3BF67}">
      <dsp:nvSpPr>
        <dsp:cNvPr id="0" name=""/>
        <dsp:cNvSpPr/>
      </dsp:nvSpPr>
      <dsp:spPr>
        <a:xfrm>
          <a:off x="4031116" y="2150327"/>
          <a:ext cx="0" cy="350053"/>
        </a:xfrm>
        <a:prstGeom prst="line">
          <a:avLst/>
        </a:prstGeom>
        <a:noFill/>
        <a:ln w="19050" cap="flat" cmpd="sng" algn="ctr">
          <a:solidFill>
            <a:schemeClr val="bg2"/>
          </a:solidFill>
          <a:prstDash val="solid"/>
          <a:miter lim="800000"/>
        </a:ln>
        <a:effectLst/>
      </dsp:spPr>
      <dsp:style>
        <a:lnRef idx="1">
          <a:scrgbClr r="0" g="0" b="0"/>
        </a:lnRef>
        <a:fillRef idx="0">
          <a:scrgbClr r="0" g="0" b="0"/>
        </a:fillRef>
        <a:effectRef idx="0">
          <a:scrgbClr r="0" g="0" b="0"/>
        </a:effectRef>
        <a:fontRef idx="minor"/>
      </dsp:style>
    </dsp:sp>
    <dsp:sp modelId="{CBCB6B30-5D46-4B19-B9DE-C0B7FB057712}">
      <dsp:nvSpPr>
        <dsp:cNvPr id="0" name=""/>
        <dsp:cNvSpPr/>
      </dsp:nvSpPr>
      <dsp:spPr>
        <a:xfrm>
          <a:off x="4192360" y="2850434"/>
          <a:ext cx="2364921" cy="600091"/>
        </a:xfrm>
        <a:prstGeom prst="rect">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rtlCol="0" anchor="ctr" anchorCtr="0">
          <a:noAutofit/>
        </a:bodyPr>
        <a:lstStyle/>
        <a:p>
          <a:pPr marL="0" lvl="0" indent="0" algn="ctr" defTabSz="533400" rtl="0">
            <a:lnSpc>
              <a:spcPct val="90000"/>
            </a:lnSpc>
            <a:spcBef>
              <a:spcPct val="0"/>
            </a:spcBef>
            <a:spcAft>
              <a:spcPct val="35000"/>
            </a:spcAft>
            <a:buNone/>
            <a:defRPr b="1"/>
          </a:pPr>
          <a:r>
            <a:rPr lang="en-gb" sz="1200" kern="1200">
              <a:latin typeface="Verdana" panose="020B0604030504040204" pitchFamily="34" charset="0"/>
              <a:ea typeface="Verdana" panose="020B0604030504040204" pitchFamily="34" charset="0"/>
              <a:cs typeface="Verdana" panose="020B0604030504040204" pitchFamily="34" charset="0"/>
            </a:rPr>
            <a:t>Title 04</a:t>
          </a:r>
        </a:p>
      </dsp:txBody>
      <dsp:txXfrm>
        <a:off x="4192360" y="2850434"/>
        <a:ext cx="2364921" cy="600091"/>
      </dsp:txXfrm>
    </dsp:sp>
    <dsp:sp modelId="{95B1E40E-26D9-44C8-A99F-14EA44505DF3}">
      <dsp:nvSpPr>
        <dsp:cNvPr id="0" name=""/>
        <dsp:cNvSpPr/>
      </dsp:nvSpPr>
      <dsp:spPr>
        <a:xfrm>
          <a:off x="4192360" y="3450525"/>
          <a:ext cx="2364921" cy="1398119"/>
        </a:xfrm>
        <a:prstGeom prst="rect">
          <a:avLst/>
        </a:prstGeom>
        <a:solidFill>
          <a:schemeClr val="accent4">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rtlCol="0" anchor="ctr" anchorCtr="0">
          <a:noAutofit/>
        </a:bodyPr>
        <a:lstStyle/>
        <a:p>
          <a:pPr marL="0" lvl="0" indent="0" algn="l" defTabSz="533400" rtl="0">
            <a:lnSpc>
              <a:spcPct val="90000"/>
            </a:lnSpc>
            <a:spcBef>
              <a:spcPct val="0"/>
            </a:spcBef>
            <a:spcAft>
              <a:spcPct val="35000"/>
            </a:spcAft>
            <a:buNone/>
          </a:pPr>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sp:txBody>
      <dsp:txXfrm>
        <a:off x="4192360" y="3450525"/>
        <a:ext cx="2364921" cy="1398119"/>
      </dsp:txXfrm>
    </dsp:sp>
    <dsp:sp modelId="{BBBD3B06-9C30-48DB-A77E-5A358B1C6E78}">
      <dsp:nvSpPr>
        <dsp:cNvPr id="0" name=""/>
        <dsp:cNvSpPr/>
      </dsp:nvSpPr>
      <dsp:spPr>
        <a:xfrm>
          <a:off x="5374821" y="2500380"/>
          <a:ext cx="0" cy="350053"/>
        </a:xfrm>
        <a:prstGeom prst="line">
          <a:avLst/>
        </a:prstGeom>
        <a:noFill/>
        <a:ln w="19050" cap="flat" cmpd="sng" algn="ctr">
          <a:solidFill>
            <a:schemeClr val="bg2"/>
          </a:solidFill>
          <a:prstDash val="solid"/>
          <a:miter lim="800000"/>
        </a:ln>
        <a:effectLst/>
      </dsp:spPr>
      <dsp:style>
        <a:lnRef idx="1">
          <a:scrgbClr r="0" g="0" b="0"/>
        </a:lnRef>
        <a:fillRef idx="0">
          <a:scrgbClr r="0" g="0" b="0"/>
        </a:fillRef>
        <a:effectRef idx="0">
          <a:scrgbClr r="0" g="0" b="0"/>
        </a:effectRef>
        <a:fontRef idx="minor"/>
      </dsp:style>
    </dsp:sp>
    <dsp:sp modelId="{FE89438A-B301-4219-9492-D30967496E8F}">
      <dsp:nvSpPr>
        <dsp:cNvPr id="0" name=""/>
        <dsp:cNvSpPr/>
      </dsp:nvSpPr>
      <dsp:spPr>
        <a:xfrm rot="2700000">
          <a:off x="3992219" y="2461484"/>
          <a:ext cx="77793" cy="77793"/>
        </a:xfrm>
        <a:prstGeom prst="ellipse">
          <a:avLst/>
        </a:prstGeom>
        <a:solidFill>
          <a:schemeClr val="accent2"/>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74381E-6C24-436D-B265-4BCFEFA46591}">
      <dsp:nvSpPr>
        <dsp:cNvPr id="0" name=""/>
        <dsp:cNvSpPr/>
      </dsp:nvSpPr>
      <dsp:spPr>
        <a:xfrm rot="2700000">
          <a:off x="5335924" y="2461484"/>
          <a:ext cx="77793" cy="77793"/>
        </a:xfrm>
        <a:prstGeom prst="ellipse">
          <a:avLst/>
        </a:prstGeom>
        <a:solidFill>
          <a:schemeClr val="accent2"/>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F6D506-033B-4CA4-9572-41E373A6B43C}">
      <dsp:nvSpPr>
        <dsp:cNvPr id="0" name=""/>
        <dsp:cNvSpPr/>
      </dsp:nvSpPr>
      <dsp:spPr>
        <a:xfrm>
          <a:off x="5536066" y="1550236"/>
          <a:ext cx="2364921" cy="600091"/>
        </a:xfrm>
        <a:prstGeom prst="rect">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rtlCol="0" anchor="ctr" anchorCtr="0">
          <a:noAutofit/>
        </a:bodyPr>
        <a:lstStyle/>
        <a:p>
          <a:pPr marL="0" lvl="0" indent="0" algn="ctr" defTabSz="533400" rtl="0">
            <a:lnSpc>
              <a:spcPct val="90000"/>
            </a:lnSpc>
            <a:spcBef>
              <a:spcPct val="0"/>
            </a:spcBef>
            <a:spcAft>
              <a:spcPct val="35000"/>
            </a:spcAft>
            <a:buNone/>
            <a:defRPr b="1"/>
          </a:pPr>
          <a:r>
            <a:rPr lang="en-gb" sz="1200" kern="1200">
              <a:latin typeface="Verdana" panose="020B0604030504040204" pitchFamily="34" charset="0"/>
              <a:ea typeface="Verdana" panose="020B0604030504040204" pitchFamily="34" charset="0"/>
              <a:cs typeface="Verdana" panose="020B0604030504040204" pitchFamily="34" charset="0"/>
            </a:rPr>
            <a:t>Title 05</a:t>
          </a:r>
        </a:p>
      </dsp:txBody>
      <dsp:txXfrm>
        <a:off x="5536066" y="1550236"/>
        <a:ext cx="2364921" cy="600091"/>
      </dsp:txXfrm>
    </dsp:sp>
    <dsp:sp modelId="{FE14A9FC-66E7-4679-B63E-054F98E59204}">
      <dsp:nvSpPr>
        <dsp:cNvPr id="0" name=""/>
        <dsp:cNvSpPr/>
      </dsp:nvSpPr>
      <dsp:spPr>
        <a:xfrm>
          <a:off x="5536066" y="152116"/>
          <a:ext cx="2364921" cy="1398119"/>
        </a:xfrm>
        <a:prstGeom prst="rect">
          <a:avLst/>
        </a:prstGeom>
        <a:solidFill>
          <a:schemeClr val="accent4">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rtlCol="0" anchor="ctr" anchorCtr="0">
          <a:noAutofit/>
        </a:bodyPr>
        <a:lstStyle/>
        <a:p>
          <a:pPr marL="0" lvl="0" indent="0" algn="l" defTabSz="533400" rtl="0">
            <a:lnSpc>
              <a:spcPct val="90000"/>
            </a:lnSpc>
            <a:spcBef>
              <a:spcPct val="0"/>
            </a:spcBef>
            <a:spcAft>
              <a:spcPct val="35000"/>
            </a:spcAft>
            <a:buNone/>
          </a:pPr>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sp:txBody>
      <dsp:txXfrm>
        <a:off x="5536066" y="152116"/>
        <a:ext cx="2364921" cy="1398119"/>
      </dsp:txXfrm>
    </dsp:sp>
    <dsp:sp modelId="{4702B22B-8EB6-4454-9F8E-9A963F32B8A1}">
      <dsp:nvSpPr>
        <dsp:cNvPr id="0" name=""/>
        <dsp:cNvSpPr/>
      </dsp:nvSpPr>
      <dsp:spPr>
        <a:xfrm>
          <a:off x="6718526" y="2150327"/>
          <a:ext cx="0" cy="350053"/>
        </a:xfrm>
        <a:prstGeom prst="line">
          <a:avLst/>
        </a:prstGeom>
        <a:noFill/>
        <a:ln w="19050" cap="flat" cmpd="sng" algn="ctr">
          <a:solidFill>
            <a:schemeClr val="bg2"/>
          </a:solidFill>
          <a:prstDash val="solid"/>
          <a:miter lim="800000"/>
        </a:ln>
        <a:effectLst/>
      </dsp:spPr>
      <dsp:style>
        <a:lnRef idx="1">
          <a:scrgbClr r="0" g="0" b="0"/>
        </a:lnRef>
        <a:fillRef idx="0">
          <a:scrgbClr r="0" g="0" b="0"/>
        </a:fillRef>
        <a:effectRef idx="0">
          <a:scrgbClr r="0" g="0" b="0"/>
        </a:effectRef>
        <a:fontRef idx="minor"/>
      </dsp:style>
    </dsp:sp>
    <dsp:sp modelId="{270971D8-F05B-4392-88C0-D9921BB5F6B0}">
      <dsp:nvSpPr>
        <dsp:cNvPr id="0" name=""/>
        <dsp:cNvSpPr/>
      </dsp:nvSpPr>
      <dsp:spPr>
        <a:xfrm>
          <a:off x="6879771" y="2850434"/>
          <a:ext cx="2364921" cy="600091"/>
        </a:xfrm>
        <a:prstGeom prst="rect">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rtlCol="0" anchor="ctr" anchorCtr="0">
          <a:noAutofit/>
        </a:bodyPr>
        <a:lstStyle/>
        <a:p>
          <a:pPr marL="0" lvl="0" indent="0" algn="ctr" defTabSz="533400" rtl="0">
            <a:lnSpc>
              <a:spcPct val="90000"/>
            </a:lnSpc>
            <a:spcBef>
              <a:spcPct val="0"/>
            </a:spcBef>
            <a:spcAft>
              <a:spcPct val="35000"/>
            </a:spcAft>
            <a:buNone/>
            <a:defRPr b="1"/>
          </a:pPr>
          <a:r>
            <a:rPr lang="en-gb" sz="1200" kern="1200">
              <a:latin typeface="Verdana" panose="020B0604030504040204" pitchFamily="34" charset="0"/>
              <a:ea typeface="Verdana" panose="020B0604030504040204" pitchFamily="34" charset="0"/>
              <a:cs typeface="Verdana" panose="020B0604030504040204" pitchFamily="34" charset="0"/>
            </a:rPr>
            <a:t>Title 06</a:t>
          </a:r>
        </a:p>
      </dsp:txBody>
      <dsp:txXfrm>
        <a:off x="6879771" y="2850434"/>
        <a:ext cx="2364921" cy="600091"/>
      </dsp:txXfrm>
    </dsp:sp>
    <dsp:sp modelId="{1D60394B-1800-4790-9694-08B1C1D1B34D}">
      <dsp:nvSpPr>
        <dsp:cNvPr id="0" name=""/>
        <dsp:cNvSpPr/>
      </dsp:nvSpPr>
      <dsp:spPr>
        <a:xfrm>
          <a:off x="6879771" y="3450525"/>
          <a:ext cx="2364921" cy="1398119"/>
        </a:xfrm>
        <a:prstGeom prst="rect">
          <a:avLst/>
        </a:prstGeom>
        <a:solidFill>
          <a:schemeClr val="accent4">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rtlCol="0" anchor="ctr" anchorCtr="0">
          <a:noAutofit/>
        </a:bodyPr>
        <a:lstStyle/>
        <a:p>
          <a:pPr marL="0" lvl="0" indent="0" algn="l" defTabSz="533400" rtl="0">
            <a:lnSpc>
              <a:spcPct val="90000"/>
            </a:lnSpc>
            <a:spcBef>
              <a:spcPct val="0"/>
            </a:spcBef>
            <a:spcAft>
              <a:spcPct val="35000"/>
            </a:spcAft>
            <a:buNone/>
          </a:pPr>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sp:txBody>
      <dsp:txXfrm>
        <a:off x="6879771" y="3450525"/>
        <a:ext cx="2364921" cy="1398119"/>
      </dsp:txXfrm>
    </dsp:sp>
    <dsp:sp modelId="{59F1EF41-14EA-48EE-A559-118169DBDB24}">
      <dsp:nvSpPr>
        <dsp:cNvPr id="0" name=""/>
        <dsp:cNvSpPr/>
      </dsp:nvSpPr>
      <dsp:spPr>
        <a:xfrm>
          <a:off x="8062232" y="2500380"/>
          <a:ext cx="0" cy="350053"/>
        </a:xfrm>
        <a:prstGeom prst="line">
          <a:avLst/>
        </a:prstGeom>
        <a:noFill/>
        <a:ln w="19050" cap="flat" cmpd="sng" algn="ctr">
          <a:solidFill>
            <a:schemeClr val="bg2"/>
          </a:solidFill>
          <a:prstDash val="solid"/>
          <a:miter lim="800000"/>
        </a:ln>
        <a:effectLst/>
      </dsp:spPr>
      <dsp:style>
        <a:lnRef idx="1">
          <a:scrgbClr r="0" g="0" b="0"/>
        </a:lnRef>
        <a:fillRef idx="0">
          <a:scrgbClr r="0" g="0" b="0"/>
        </a:fillRef>
        <a:effectRef idx="0">
          <a:scrgbClr r="0" g="0" b="0"/>
        </a:effectRef>
        <a:fontRef idx="minor"/>
      </dsp:style>
    </dsp:sp>
    <dsp:sp modelId="{F2E81385-B138-4A59-9452-A3C9AC4F2012}">
      <dsp:nvSpPr>
        <dsp:cNvPr id="0" name=""/>
        <dsp:cNvSpPr/>
      </dsp:nvSpPr>
      <dsp:spPr>
        <a:xfrm rot="2700000">
          <a:off x="6679630" y="2461484"/>
          <a:ext cx="77793" cy="77793"/>
        </a:xfrm>
        <a:prstGeom prst="ellipse">
          <a:avLst/>
        </a:prstGeom>
        <a:solidFill>
          <a:schemeClr val="accent2"/>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0947F0-E28B-4B2E-B1D6-BFEED1AF012B}">
      <dsp:nvSpPr>
        <dsp:cNvPr id="0" name=""/>
        <dsp:cNvSpPr/>
      </dsp:nvSpPr>
      <dsp:spPr>
        <a:xfrm rot="2700000">
          <a:off x="8023335" y="2461484"/>
          <a:ext cx="77793" cy="77793"/>
        </a:xfrm>
        <a:prstGeom prst="ellipse">
          <a:avLst/>
        </a:prstGeom>
        <a:solidFill>
          <a:schemeClr val="accent2"/>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F04B95-81DC-4C70-990B-FEE82F4C63E7}">
      <dsp:nvSpPr>
        <dsp:cNvPr id="0" name=""/>
        <dsp:cNvSpPr/>
      </dsp:nvSpPr>
      <dsp:spPr>
        <a:xfrm>
          <a:off x="8223476" y="1550236"/>
          <a:ext cx="2364921" cy="600091"/>
        </a:xfrm>
        <a:prstGeom prst="rect">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rtlCol="0" anchor="ctr" anchorCtr="0">
          <a:noAutofit/>
        </a:bodyPr>
        <a:lstStyle/>
        <a:p>
          <a:pPr marL="0" lvl="0" indent="0" algn="ctr" defTabSz="533400" rtl="0">
            <a:lnSpc>
              <a:spcPct val="90000"/>
            </a:lnSpc>
            <a:spcBef>
              <a:spcPct val="0"/>
            </a:spcBef>
            <a:spcAft>
              <a:spcPct val="35000"/>
            </a:spcAft>
            <a:buNone/>
            <a:defRPr b="1"/>
          </a:pPr>
          <a:r>
            <a:rPr lang="en-gb" sz="1200" kern="1200">
              <a:latin typeface="Verdana" panose="020B0604030504040204" pitchFamily="34" charset="0"/>
              <a:ea typeface="Verdana" panose="020B0604030504040204" pitchFamily="34" charset="0"/>
              <a:cs typeface="Verdana" panose="020B0604030504040204" pitchFamily="34" charset="0"/>
            </a:rPr>
            <a:t>Title 07</a:t>
          </a:r>
        </a:p>
      </dsp:txBody>
      <dsp:txXfrm>
        <a:off x="8223476" y="1550236"/>
        <a:ext cx="2364921" cy="600091"/>
      </dsp:txXfrm>
    </dsp:sp>
    <dsp:sp modelId="{725F2AEF-0925-4411-A89A-5976D96BC3B1}">
      <dsp:nvSpPr>
        <dsp:cNvPr id="0" name=""/>
        <dsp:cNvSpPr/>
      </dsp:nvSpPr>
      <dsp:spPr>
        <a:xfrm>
          <a:off x="8223476" y="152116"/>
          <a:ext cx="2364921" cy="1398119"/>
        </a:xfrm>
        <a:prstGeom prst="rect">
          <a:avLst/>
        </a:prstGeom>
        <a:solidFill>
          <a:schemeClr val="accent4">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rtlCol="0" anchor="ctr" anchorCtr="0">
          <a:noAutofit/>
        </a:bodyPr>
        <a:lstStyle/>
        <a:p>
          <a:pPr marL="0" lvl="0" indent="0" algn="l" defTabSz="533400" rtl="0">
            <a:lnSpc>
              <a:spcPct val="90000"/>
            </a:lnSpc>
            <a:spcBef>
              <a:spcPct val="0"/>
            </a:spcBef>
            <a:spcAft>
              <a:spcPct val="35000"/>
            </a:spcAft>
            <a:buNone/>
          </a:pPr>
          <a:r>
            <a:rPr lang="en-gb" sz="1200" i="1" kern="1200">
              <a:solidFill>
                <a:srgbClr val="454D55"/>
              </a:solidFill>
              <a:latin typeface="Verdana" panose="020B0604030504040204" pitchFamily="34" charset="0"/>
              <a:ea typeface="Verdana" panose="020B0604030504040204" pitchFamily="34" charset="0"/>
              <a:cs typeface="Verdana" panose="020B0604030504040204" pitchFamily="34" charset="0"/>
            </a:rPr>
            <a:t>Lorem ipsum dolor sit amet, consectetur adipiscing elit, sed do eiusmod tempor incididunt ut labore et dolore magna aliqua. Ut enim ad minim veniam.</a:t>
          </a:r>
        </a:p>
      </dsp:txBody>
      <dsp:txXfrm>
        <a:off x="8223476" y="152116"/>
        <a:ext cx="2364921" cy="1398119"/>
      </dsp:txXfrm>
    </dsp:sp>
    <dsp:sp modelId="{3F1F843F-8CAA-4ECF-B5A2-211D6C43D3C6}">
      <dsp:nvSpPr>
        <dsp:cNvPr id="0" name=""/>
        <dsp:cNvSpPr/>
      </dsp:nvSpPr>
      <dsp:spPr>
        <a:xfrm>
          <a:off x="9405937" y="2150327"/>
          <a:ext cx="0" cy="350053"/>
        </a:xfrm>
        <a:prstGeom prst="line">
          <a:avLst/>
        </a:prstGeom>
        <a:noFill/>
        <a:ln w="19050" cap="flat" cmpd="sng" algn="ctr">
          <a:solidFill>
            <a:schemeClr val="bg2"/>
          </a:solidFill>
          <a:prstDash val="solid"/>
          <a:miter lim="800000"/>
        </a:ln>
        <a:effectLst/>
      </dsp:spPr>
      <dsp:style>
        <a:lnRef idx="1">
          <a:scrgbClr r="0" g="0" b="0"/>
        </a:lnRef>
        <a:fillRef idx="0">
          <a:scrgbClr r="0" g="0" b="0"/>
        </a:fillRef>
        <a:effectRef idx="0">
          <a:scrgbClr r="0" g="0" b="0"/>
        </a:effectRef>
        <a:fontRef idx="minor"/>
      </dsp:style>
    </dsp:sp>
    <dsp:sp modelId="{53B98CC0-1029-46A6-8053-0933F88F7705}">
      <dsp:nvSpPr>
        <dsp:cNvPr id="0" name=""/>
        <dsp:cNvSpPr/>
      </dsp:nvSpPr>
      <dsp:spPr>
        <a:xfrm rot="2700000">
          <a:off x="9367040" y="2461484"/>
          <a:ext cx="77793" cy="77793"/>
        </a:xfrm>
        <a:prstGeom prst="ellipse">
          <a:avLst/>
        </a:prstGeom>
        <a:solidFill>
          <a:schemeClr val="accent2"/>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dirty="0"/>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11/22/2022</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945365999"/>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50000"/>
          </a:schemeClr>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11/22/2022</a:t>
            </a:fld>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2507802436"/>
      </p:ext>
    </p:extLst>
  </p:cSld>
  <p:clrMap bg1="lt1" tx1="dk1" bg2="lt2" tx2="dk2" accent1="accent1" accent2="accent2" accent3="accent3" accent4="accent4" accent5="accent5" accent6="accent6" hlink="hlink" folHlink="folHlink"/>
  <p:sldLayoutIdLst>
    <p:sldLayoutId id="2147483738" r:id="rId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www-vatican-va.translate.goog/content/pius-xi/la/encyclicals/documents/hf_p-xi_enc_19230629_studiorum-ducem.html?_x_tr_sl=auto&amp;_x_tr_tl=en&amp;_x_tr_hl=en-US&amp;_x_tr_pto=wapp" TargetMode="External"/><Relationship Id="rId2" Type="http://schemas.openxmlformats.org/officeDocument/2006/relationships/hyperlink" Target="https://catholicexchange.com/st-thomas-aquinas-scholar-schoolboy/" TargetMode="External"/><Relationship Id="rId1" Type="http://schemas.openxmlformats.org/officeDocument/2006/relationships/slideLayout" Target="../slideLayouts/slideLayout1.xml"/><Relationship Id="rId5" Type="http://schemas.openxmlformats.org/officeDocument/2006/relationships/hyperlink" Target="https://www.vatican.va/content/leo-xiii/en/encyclicals/documents/hf_l-xiii_enc_04081879_aeterni-patris.html" TargetMode="External"/><Relationship Id="rId4" Type="http://schemas.openxmlformats.org/officeDocument/2006/relationships/hyperlink" Target="https://www.vatican.va/content/pius-x/en/encyclicals/documents/hf_p-x_enc_19070908_pascendi-dominici-gregis.html"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1">
            <a:extLst>
              <a:ext uri="{FF2B5EF4-FFF2-40B4-BE49-F238E27FC236}">
                <a16:creationId xmlns:a16="http://schemas.microsoft.com/office/drawing/2014/main" id="{C53527CE-0857-4148-A439-03E1284D2F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49FCE-4C27-432E-8B60-FB302497357F}"/>
              </a:ext>
            </a:extLst>
          </p:cNvPr>
          <p:cNvSpPr>
            <a:spLocks noGrp="1"/>
          </p:cNvSpPr>
          <p:nvPr>
            <p:ph type="ctrTitle"/>
          </p:nvPr>
        </p:nvSpPr>
        <p:spPr>
          <a:xfrm>
            <a:off x="1142989" y="5336936"/>
            <a:ext cx="9905999" cy="713860"/>
          </a:xfrm>
        </p:spPr>
        <p:txBody>
          <a:bodyPr anchor="ctr">
            <a:normAutofit/>
          </a:bodyPr>
          <a:lstStyle/>
          <a:p>
            <a:r>
              <a:rPr lang="en-GB" sz="4000" i="0" dirty="0">
                <a:solidFill>
                  <a:schemeClr val="bg1"/>
                </a:solidFill>
                <a:latin typeface="Hoefler Text" panose="02030602050506020203" pitchFamily="18" charset="77"/>
              </a:rPr>
              <a:t>Saint Thomas Aquinas</a:t>
            </a:r>
            <a:endParaRPr lang="en-US" sz="4000" i="0" dirty="0">
              <a:solidFill>
                <a:schemeClr val="bg1"/>
              </a:solidFill>
              <a:latin typeface="Hoefler Text" panose="02030602050506020203" pitchFamily="18" charset="77"/>
            </a:endParaRPr>
          </a:p>
        </p:txBody>
      </p:sp>
      <p:sp>
        <p:nvSpPr>
          <p:cNvPr id="3" name="Subtitle 2">
            <a:extLst>
              <a:ext uri="{FF2B5EF4-FFF2-40B4-BE49-F238E27FC236}">
                <a16:creationId xmlns:a16="http://schemas.microsoft.com/office/drawing/2014/main" id="{BB2B2F82-EC45-37E3-458B-637FB468D272}"/>
              </a:ext>
            </a:extLst>
          </p:cNvPr>
          <p:cNvSpPr>
            <a:spLocks noGrp="1"/>
          </p:cNvSpPr>
          <p:nvPr>
            <p:ph type="subTitle" idx="1"/>
          </p:nvPr>
        </p:nvSpPr>
        <p:spPr>
          <a:xfrm>
            <a:off x="2712065" y="5927463"/>
            <a:ext cx="6767853" cy="422504"/>
          </a:xfrm>
        </p:spPr>
        <p:txBody>
          <a:bodyPr anchor="ctr">
            <a:normAutofit/>
          </a:bodyPr>
          <a:lstStyle/>
          <a:p>
            <a:r>
              <a:rPr lang="en-GB" sz="1200">
                <a:solidFill>
                  <a:schemeClr val="bg1"/>
                </a:solidFill>
                <a:latin typeface="Hoefler Text" panose="02030602050506020203" pitchFamily="18" charset="77"/>
              </a:rPr>
              <a:t>The “Angelic Doctor”</a:t>
            </a:r>
            <a:endParaRPr lang="en-US" sz="1200">
              <a:solidFill>
                <a:schemeClr val="bg1"/>
              </a:solidFill>
              <a:latin typeface="Hoefler Text" panose="02030602050506020203" pitchFamily="18" charset="77"/>
            </a:endParaRPr>
          </a:p>
        </p:txBody>
      </p:sp>
      <p:pic>
        <p:nvPicPr>
          <p:cNvPr id="4" name="Picture 4">
            <a:extLst>
              <a:ext uri="{FF2B5EF4-FFF2-40B4-BE49-F238E27FC236}">
                <a16:creationId xmlns:a16="http://schemas.microsoft.com/office/drawing/2014/main" id="{A0592343-3AC8-71CD-082D-F0FD77A1B698}"/>
              </a:ext>
            </a:extLst>
          </p:cNvPr>
          <p:cNvPicPr>
            <a:picLocks noChangeAspect="1"/>
          </p:cNvPicPr>
          <p:nvPr/>
        </p:nvPicPr>
        <p:blipFill rotWithShape="1">
          <a:blip r:embed="rId2">
            <a:extLst>
              <a:ext uri="{28A0092B-C50C-407E-A947-70E740481C1C}">
                <a14:useLocalDpi xmlns:a14="http://schemas.microsoft.com/office/drawing/2010/main" val="0"/>
              </a:ext>
            </a:extLst>
          </a:blip>
          <a:srcRect r="2" b="1244"/>
          <a:stretch/>
        </p:blipFill>
        <p:spPr>
          <a:xfrm>
            <a:off x="4589738" y="643800"/>
            <a:ext cx="3012502" cy="445705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953D2D0E-47CE-93D2-9D3E-B2C5F230BBB4}"/>
              </a:ext>
            </a:extLst>
          </p:cNvPr>
          <p:cNvSpPr txBox="1"/>
          <p:nvPr/>
        </p:nvSpPr>
        <p:spPr>
          <a:xfrm>
            <a:off x="1" y="6534364"/>
            <a:ext cx="12191999" cy="27699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r>
              <a:rPr lang="en-GB" sz="1200" i="1" dirty="0">
                <a:latin typeface="Times New Roman" panose="02020603050405020304" pitchFamily="18" charset="0"/>
                <a:cs typeface="Times New Roman" panose="02020603050405020304" pitchFamily="18" charset="0"/>
              </a:rPr>
              <a:t>Fig. 1. Carlo Crivelli, Depiction of Saint Thomas Aquinas, ca. 1476.</a:t>
            </a:r>
            <a:endParaRPr lang="en-US" sz="12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784890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49FCE-4C27-432E-8B60-FB302497357F}"/>
              </a:ext>
            </a:extLst>
          </p:cNvPr>
          <p:cNvSpPr>
            <a:spLocks noGrp="1"/>
          </p:cNvSpPr>
          <p:nvPr>
            <p:ph type="ctrTitle"/>
          </p:nvPr>
        </p:nvSpPr>
        <p:spPr>
          <a:xfrm>
            <a:off x="5029112" y="175999"/>
            <a:ext cx="6885782" cy="650974"/>
          </a:xfrm>
        </p:spPr>
        <p:txBody>
          <a:bodyPr anchor="t">
            <a:noAutofit/>
          </a:bodyPr>
          <a:lstStyle/>
          <a:p>
            <a:pPr algn="l"/>
            <a:r>
              <a:rPr lang="en-GB" sz="3900" i="0" dirty="0">
                <a:solidFill>
                  <a:schemeClr val="bg1"/>
                </a:solidFill>
                <a:latin typeface="Hoefler Text" panose="02030602050506020203" pitchFamily="18" charset="77"/>
              </a:rPr>
              <a:t>Who Was Saint Thomas Aquinas?</a:t>
            </a:r>
            <a:endParaRPr lang="en-US" sz="3900" i="0" dirty="0">
              <a:solidFill>
                <a:schemeClr val="bg1"/>
              </a:solidFill>
              <a:latin typeface="Hoefler Text" panose="02030602050506020203" pitchFamily="18" charset="77"/>
            </a:endParaRPr>
          </a:p>
        </p:txBody>
      </p:sp>
      <p:sp>
        <p:nvSpPr>
          <p:cNvPr id="3" name="Subtitle 2">
            <a:extLst>
              <a:ext uri="{FF2B5EF4-FFF2-40B4-BE49-F238E27FC236}">
                <a16:creationId xmlns:a16="http://schemas.microsoft.com/office/drawing/2014/main" id="{BB2B2F82-EC45-37E3-458B-637FB468D272}"/>
              </a:ext>
            </a:extLst>
          </p:cNvPr>
          <p:cNvSpPr>
            <a:spLocks noGrp="1"/>
          </p:cNvSpPr>
          <p:nvPr>
            <p:ph type="subTitle" idx="1"/>
          </p:nvPr>
        </p:nvSpPr>
        <p:spPr>
          <a:xfrm>
            <a:off x="4920170" y="1011853"/>
            <a:ext cx="7187747" cy="5472724"/>
          </a:xfrm>
        </p:spPr>
        <p:txBody>
          <a:bodyPr anchor="t">
            <a:normAutofit/>
          </a:bodyPr>
          <a:lstStyle/>
          <a:p>
            <a:pPr algn="l"/>
            <a:r>
              <a:rPr lang="en-GB" sz="1200" dirty="0">
                <a:solidFill>
                  <a:schemeClr val="bg1"/>
                </a:solidFill>
                <a:latin typeface="Times New Roman" panose="02020603050405020304" pitchFamily="18" charset="0"/>
                <a:cs typeface="Times New Roman" panose="02020603050405020304" pitchFamily="18" charset="0"/>
              </a:rPr>
              <a:t> </a:t>
            </a:r>
            <a:endParaRPr lang="en-US" sz="1200"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953D2D0E-47CE-93D2-9D3E-B2C5F230BBB4}"/>
              </a:ext>
            </a:extLst>
          </p:cNvPr>
          <p:cNvSpPr txBox="1"/>
          <p:nvPr/>
        </p:nvSpPr>
        <p:spPr>
          <a:xfrm>
            <a:off x="1" y="6532789"/>
            <a:ext cx="12191999" cy="27699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spcAft>
                <a:spcPts val="600"/>
              </a:spcAft>
            </a:pPr>
            <a:r>
              <a:rPr lang="en-GB" sz="1200" i="1" dirty="0">
                <a:latin typeface="Times New Roman" panose="02020603050405020304" pitchFamily="18" charset="0"/>
                <a:cs typeface="Times New Roman" panose="02020603050405020304" pitchFamily="18" charset="0"/>
              </a:rPr>
              <a:t>Fig. 2. Sandro Botticelli, Depiction of Saint Thomas Aquinas, ca. 1482.</a:t>
            </a:r>
            <a:endParaRPr lang="en-US" sz="1200" i="1" dirty="0">
              <a:latin typeface="Times New Roman" panose="02020603050405020304" pitchFamily="18" charset="0"/>
              <a:cs typeface="Times New Roman" panose="02020603050405020304" pitchFamily="18" charset="0"/>
            </a:endParaRPr>
          </a:p>
        </p:txBody>
      </p:sp>
      <p:pic>
        <p:nvPicPr>
          <p:cNvPr id="5" name="Picture 5">
            <a:extLst>
              <a:ext uri="{FF2B5EF4-FFF2-40B4-BE49-F238E27FC236}">
                <a16:creationId xmlns:a16="http://schemas.microsoft.com/office/drawing/2014/main" id="{01D94A8C-4951-4210-088F-8B3A033E74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8165" y="180574"/>
            <a:ext cx="4583842" cy="649685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FCCA6963-768B-4991-5A47-74B0E37C7744}"/>
              </a:ext>
            </a:extLst>
          </p:cNvPr>
          <p:cNvSpPr txBox="1"/>
          <p:nvPr/>
        </p:nvSpPr>
        <p:spPr>
          <a:xfrm>
            <a:off x="5129992" y="1419601"/>
            <a:ext cx="6698959" cy="4801314"/>
          </a:xfrm>
          <a:prstGeom prst="rect">
            <a:avLst/>
          </a:prstGeom>
          <a:noFill/>
        </p:spPr>
        <p:txBody>
          <a:bodyPr wrap="square" rtlCol="0">
            <a:spAutoFit/>
          </a:bodyPr>
          <a:lstStyle/>
          <a:p>
            <a:pPr algn="l"/>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	Saint Thomas Aquinas is widely regarded as the greatest theologian the Church has ever produced. Characterised by cherubic innocence, contemplative wisdom, and a remarkable fidelity to the Fathers of the Church, the intellectual legacy of St. Thomas is deeply rooted in a synthesis of the philosophical and theological disciplines. His methods, principles, and teachings were greatly influenced by the medieval school of thought known as </a:t>
            </a:r>
            <a:r>
              <a:rPr lang="en-GB" i="1" dirty="0">
                <a:solidFill>
                  <a:schemeClr val="bg1"/>
                </a:solidFill>
                <a:latin typeface="Verdana" panose="020B0604030504040204" pitchFamily="34" charset="0"/>
                <a:ea typeface="Verdana" panose="020B0604030504040204" pitchFamily="34" charset="0"/>
                <a:cs typeface="Verdana" panose="020B0604030504040204" pitchFamily="34" charset="0"/>
              </a:rPr>
              <a:t>Scholasticism</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—through which St. Thomas sought the harmonisation of faith and logic, with a profound respect for both revelation and reason. Through the coalescence of Greek philosophy and Catholic theology, the contributions of the “Angelic Doctor” have not only enriched the Church; the methodology and works of St. Thomas are enshrined within the disciplines of philosophy and theology, through the eponymous school of </a:t>
            </a:r>
            <a:r>
              <a:rPr lang="en-GB" i="1" dirty="0">
                <a:solidFill>
                  <a:schemeClr val="bg1"/>
                </a:solidFill>
                <a:latin typeface="Verdana" panose="020B0604030504040204" pitchFamily="34" charset="0"/>
                <a:ea typeface="Verdana" panose="020B0604030504040204" pitchFamily="34" charset="0"/>
                <a:cs typeface="Verdana" panose="020B0604030504040204" pitchFamily="34" charset="0"/>
              </a:rPr>
              <a:t>Thomism</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a:t>
            </a:r>
          </a:p>
        </p:txBody>
      </p:sp>
      <p:sp>
        <p:nvSpPr>
          <p:cNvPr id="9" name="Rectangle 8">
            <a:extLst>
              <a:ext uri="{FF2B5EF4-FFF2-40B4-BE49-F238E27FC236}">
                <a16:creationId xmlns:a16="http://schemas.microsoft.com/office/drawing/2014/main" id="{FD61B01D-8F90-0A82-E39C-016528AE5F3F}"/>
              </a:ext>
            </a:extLst>
          </p:cNvPr>
          <p:cNvSpPr/>
          <p:nvPr/>
        </p:nvSpPr>
        <p:spPr>
          <a:xfrm>
            <a:off x="5135604" y="841105"/>
            <a:ext cx="6693346" cy="318714"/>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431B6BB-8BF9-383D-581B-4D60FAEA1A2E}"/>
              </a:ext>
            </a:extLst>
          </p:cNvPr>
          <p:cNvSpPr txBox="1"/>
          <p:nvPr/>
        </p:nvSpPr>
        <p:spPr>
          <a:xfrm>
            <a:off x="5129992" y="855921"/>
            <a:ext cx="6719506" cy="307777"/>
          </a:xfrm>
          <a:prstGeom prst="rect">
            <a:avLst/>
          </a:prstGeom>
          <a:noFill/>
        </p:spPr>
        <p:txBody>
          <a:bodyPr wrap="square" rtlCol="0" anchor="ctr">
            <a:spAutoFit/>
          </a:bodyPr>
          <a:lstStyle/>
          <a:p>
            <a:r>
              <a:rPr lang="en-GB" sz="1400" i="0" dirty="0">
                <a:solidFill>
                  <a:schemeClr val="bg1"/>
                </a:solidFill>
                <a:effectLst/>
                <a:latin typeface="Hoefler Text" panose="02030602050506020203" pitchFamily="18" charset="77"/>
              </a:rPr>
              <a:t>Dominican Friar • Catholic Priest • Philosopher • Theologian • Father of the Church • Saint</a:t>
            </a:r>
            <a:endParaRPr lang="en-GB" sz="1400" dirty="0">
              <a:solidFill>
                <a:schemeClr val="bg1"/>
              </a:solidFill>
              <a:effectLst/>
              <a:latin typeface="Hoefler Text" panose="02030602050506020203" pitchFamily="18" charset="77"/>
            </a:endParaRPr>
          </a:p>
        </p:txBody>
      </p:sp>
    </p:spTree>
    <p:extLst>
      <p:ext uri="{BB962C8B-B14F-4D97-AF65-F5344CB8AC3E}">
        <p14:creationId xmlns:p14="http://schemas.microsoft.com/office/powerpoint/2010/main" val="635826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49FCE-4C27-432E-8B60-FB302497357F}"/>
              </a:ext>
            </a:extLst>
          </p:cNvPr>
          <p:cNvSpPr>
            <a:spLocks noGrp="1"/>
          </p:cNvSpPr>
          <p:nvPr>
            <p:ph type="ctrTitle"/>
          </p:nvPr>
        </p:nvSpPr>
        <p:spPr>
          <a:xfrm>
            <a:off x="174656" y="187102"/>
            <a:ext cx="8559109" cy="564298"/>
          </a:xfrm>
        </p:spPr>
        <p:txBody>
          <a:bodyPr anchor="t">
            <a:noAutofit/>
          </a:bodyPr>
          <a:lstStyle/>
          <a:p>
            <a:pPr algn="l"/>
            <a:r>
              <a:rPr lang="en-GB" sz="4000" dirty="0">
                <a:solidFill>
                  <a:schemeClr val="bg1"/>
                </a:solidFill>
                <a:latin typeface="Hoefler Text" panose="02030602050506020203" pitchFamily="18" charset="77"/>
              </a:rPr>
              <a:t>Saint Thomas Aquinas: A </a:t>
            </a:r>
            <a:r>
              <a:rPr lang="en-GB" sz="4000">
                <a:solidFill>
                  <a:schemeClr val="bg1"/>
                </a:solidFill>
                <a:latin typeface="Hoefler Text" panose="02030602050506020203" pitchFamily="18" charset="77"/>
              </a:rPr>
              <a:t>Brief Timeline</a:t>
            </a:r>
            <a:endParaRPr lang="en-US" sz="4000" dirty="0">
              <a:solidFill>
                <a:schemeClr val="bg1"/>
              </a:solidFill>
              <a:latin typeface="Hoefler Text" panose="02030602050506020203" pitchFamily="18" charset="77"/>
            </a:endParaRPr>
          </a:p>
        </p:txBody>
      </p:sp>
      <p:graphicFrame>
        <p:nvGraphicFramePr>
          <p:cNvPr id="4" name="Content Placeholder 3">
            <a:extLst>
              <a:ext uri="{FF2B5EF4-FFF2-40B4-BE49-F238E27FC236}">
                <a16:creationId xmlns:a16="http://schemas.microsoft.com/office/drawing/2014/main" id="{F241228C-3D08-57C2-1463-CEAD9B9965BB}"/>
              </a:ext>
              <a:ext uri="{C183D7F6-B498-43B3-948B-1728B52AA6E4}">
                <adec:decorative xmlns:adec="http://schemas.microsoft.com/office/drawing/2017/decorative" val="1"/>
              </a:ext>
            </a:extLst>
          </p:cNvPr>
          <p:cNvGraphicFramePr>
            <a:graphicFrameLocks/>
          </p:cNvGraphicFramePr>
          <p:nvPr>
            <p:extLst>
              <p:ext uri="{D42A27DB-BD31-4B8C-83A1-F6EECF244321}">
                <p14:modId xmlns:p14="http://schemas.microsoft.com/office/powerpoint/2010/main" val="3569788667"/>
              </p:ext>
            </p:extLst>
          </p:nvPr>
        </p:nvGraphicFramePr>
        <p:xfrm>
          <a:off x="580573" y="1225501"/>
          <a:ext cx="10749643" cy="5000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a:extLst>
              <a:ext uri="{FF2B5EF4-FFF2-40B4-BE49-F238E27FC236}">
                <a16:creationId xmlns:a16="http://schemas.microsoft.com/office/drawing/2014/main" id="{155D2286-778B-CE01-7202-E8A3F5026415}"/>
              </a:ext>
            </a:extLst>
          </p:cNvPr>
          <p:cNvSpPr/>
          <p:nvPr/>
        </p:nvSpPr>
        <p:spPr>
          <a:xfrm>
            <a:off x="686406" y="1355216"/>
            <a:ext cx="2514299" cy="2056190"/>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981154E-5966-7378-8C63-0FDEF3DA2F07}"/>
              </a:ext>
            </a:extLst>
          </p:cNvPr>
          <p:cNvSpPr/>
          <p:nvPr/>
        </p:nvSpPr>
        <p:spPr>
          <a:xfrm>
            <a:off x="3388180" y="1355216"/>
            <a:ext cx="2514299" cy="2056190"/>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17D08FE9-81D0-D173-5D6B-BCD5B80FA2F6}"/>
              </a:ext>
            </a:extLst>
          </p:cNvPr>
          <p:cNvSpPr/>
          <p:nvPr/>
        </p:nvSpPr>
        <p:spPr>
          <a:xfrm>
            <a:off x="6096000" y="1355216"/>
            <a:ext cx="2514299" cy="2056190"/>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1190DAF-64D6-9A17-2285-B3C2B245F667}"/>
              </a:ext>
            </a:extLst>
          </p:cNvPr>
          <p:cNvSpPr/>
          <p:nvPr/>
        </p:nvSpPr>
        <p:spPr>
          <a:xfrm>
            <a:off x="8803820" y="1355216"/>
            <a:ext cx="2514299" cy="2056190"/>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C9DA3A-E043-393C-81D5-B8C4BBC35E6F}"/>
              </a:ext>
            </a:extLst>
          </p:cNvPr>
          <p:cNvSpPr/>
          <p:nvPr/>
        </p:nvSpPr>
        <p:spPr>
          <a:xfrm>
            <a:off x="4698244" y="4049121"/>
            <a:ext cx="2514299" cy="2056190"/>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C3ECF8-C884-6558-D34C-4907C7F29CE0}"/>
              </a:ext>
            </a:extLst>
          </p:cNvPr>
          <p:cNvSpPr/>
          <p:nvPr/>
        </p:nvSpPr>
        <p:spPr>
          <a:xfrm>
            <a:off x="4698245" y="4049121"/>
            <a:ext cx="2514298" cy="61716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65E8A88-AAA8-5771-2303-C64F35DF3BE1}"/>
              </a:ext>
            </a:extLst>
          </p:cNvPr>
          <p:cNvSpPr/>
          <p:nvPr/>
        </p:nvSpPr>
        <p:spPr>
          <a:xfrm>
            <a:off x="686406" y="1355216"/>
            <a:ext cx="2514298" cy="61716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F1F76FD-E229-2B3B-6973-4FD5A7464C60}"/>
              </a:ext>
            </a:extLst>
          </p:cNvPr>
          <p:cNvSpPr/>
          <p:nvPr/>
        </p:nvSpPr>
        <p:spPr>
          <a:xfrm>
            <a:off x="3388179" y="1355216"/>
            <a:ext cx="2514298" cy="61716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55C266E-F1EC-66E0-C6A5-39DD43756D31}"/>
              </a:ext>
            </a:extLst>
          </p:cNvPr>
          <p:cNvSpPr/>
          <p:nvPr/>
        </p:nvSpPr>
        <p:spPr>
          <a:xfrm>
            <a:off x="6096001" y="1355216"/>
            <a:ext cx="2514298" cy="61716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53EE56F-CDDA-B2E9-ED61-2AF1C729D918}"/>
              </a:ext>
            </a:extLst>
          </p:cNvPr>
          <p:cNvSpPr/>
          <p:nvPr/>
        </p:nvSpPr>
        <p:spPr>
          <a:xfrm>
            <a:off x="8803820" y="1355216"/>
            <a:ext cx="2514298" cy="61716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D6A15C4-290D-F821-8AB9-5B0AF48E01A9}"/>
              </a:ext>
            </a:extLst>
          </p:cNvPr>
          <p:cNvSpPr/>
          <p:nvPr/>
        </p:nvSpPr>
        <p:spPr>
          <a:xfrm>
            <a:off x="7353149" y="4049121"/>
            <a:ext cx="2514299" cy="2056190"/>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A74F316-1479-8D76-36BA-F5F97D0DCFD6}"/>
              </a:ext>
            </a:extLst>
          </p:cNvPr>
          <p:cNvSpPr/>
          <p:nvPr/>
        </p:nvSpPr>
        <p:spPr>
          <a:xfrm>
            <a:off x="2043341" y="4049121"/>
            <a:ext cx="2514299" cy="2056190"/>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4024D9B-EAAD-5A44-DF88-02CB715F14DF}"/>
              </a:ext>
            </a:extLst>
          </p:cNvPr>
          <p:cNvSpPr/>
          <p:nvPr/>
        </p:nvSpPr>
        <p:spPr>
          <a:xfrm>
            <a:off x="7353150" y="4049121"/>
            <a:ext cx="2514298" cy="61716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C4C0F0E-175E-AAA0-32C7-63667B92AE20}"/>
              </a:ext>
            </a:extLst>
          </p:cNvPr>
          <p:cNvSpPr/>
          <p:nvPr/>
        </p:nvSpPr>
        <p:spPr>
          <a:xfrm>
            <a:off x="2043342" y="4049121"/>
            <a:ext cx="2514298" cy="61716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93D514B6-E40E-3196-97BE-9F350E37468E}"/>
              </a:ext>
            </a:extLst>
          </p:cNvPr>
          <p:cNvSpPr txBox="1"/>
          <p:nvPr/>
        </p:nvSpPr>
        <p:spPr>
          <a:xfrm>
            <a:off x="686404" y="1371412"/>
            <a:ext cx="2508251" cy="584775"/>
          </a:xfrm>
          <a:prstGeom prst="rect">
            <a:avLst/>
          </a:prstGeom>
          <a:noFill/>
        </p:spPr>
        <p:txBody>
          <a:bodyPr wrap="square" rtlCol="0" anchor="ctr">
            <a:spAutoFit/>
          </a:bodyPr>
          <a:lstStyle/>
          <a:p>
            <a:pPr algn="ctr"/>
            <a:r>
              <a:rPr lang="en-GB" sz="3200" dirty="0">
                <a:latin typeface="Hoefler Text" panose="02030602050506020203" pitchFamily="18" charset="77"/>
              </a:rPr>
              <a:t>1225</a:t>
            </a:r>
            <a:endParaRPr lang="en-US" sz="3200" dirty="0">
              <a:latin typeface="Hoefler Text" panose="02030602050506020203" pitchFamily="18" charset="77"/>
            </a:endParaRPr>
          </a:p>
        </p:txBody>
      </p:sp>
      <p:sp>
        <p:nvSpPr>
          <p:cNvPr id="33" name="TextBox 32">
            <a:extLst>
              <a:ext uri="{FF2B5EF4-FFF2-40B4-BE49-F238E27FC236}">
                <a16:creationId xmlns:a16="http://schemas.microsoft.com/office/drawing/2014/main" id="{A7CCB4CE-36AA-9431-BA2D-EB84EA8F97AB}"/>
              </a:ext>
            </a:extLst>
          </p:cNvPr>
          <p:cNvSpPr txBox="1"/>
          <p:nvPr/>
        </p:nvSpPr>
        <p:spPr>
          <a:xfrm>
            <a:off x="2048037" y="4065316"/>
            <a:ext cx="2514212" cy="584775"/>
          </a:xfrm>
          <a:prstGeom prst="rect">
            <a:avLst/>
          </a:prstGeom>
          <a:noFill/>
        </p:spPr>
        <p:txBody>
          <a:bodyPr wrap="square" rtlCol="0" anchor="ctr">
            <a:spAutoFit/>
          </a:bodyPr>
          <a:lstStyle/>
          <a:p>
            <a:pPr algn="ctr"/>
            <a:r>
              <a:rPr lang="en-GB" sz="3200" dirty="0">
                <a:latin typeface="Hoefler Text" panose="02030602050506020203" pitchFamily="18" charset="77"/>
              </a:rPr>
              <a:t>1230</a:t>
            </a:r>
            <a:endParaRPr lang="en-US" sz="3200" dirty="0">
              <a:latin typeface="Hoefler Text" panose="02030602050506020203" pitchFamily="18" charset="77"/>
            </a:endParaRPr>
          </a:p>
        </p:txBody>
      </p:sp>
      <p:sp>
        <p:nvSpPr>
          <p:cNvPr id="35" name="TextBox 34">
            <a:extLst>
              <a:ext uri="{FF2B5EF4-FFF2-40B4-BE49-F238E27FC236}">
                <a16:creationId xmlns:a16="http://schemas.microsoft.com/office/drawing/2014/main" id="{17BDC833-AF28-D3FE-BBA0-21BF77C9A830}"/>
              </a:ext>
            </a:extLst>
          </p:cNvPr>
          <p:cNvSpPr txBox="1"/>
          <p:nvPr/>
        </p:nvSpPr>
        <p:spPr>
          <a:xfrm>
            <a:off x="3388177" y="1371411"/>
            <a:ext cx="2514299" cy="584775"/>
          </a:xfrm>
          <a:prstGeom prst="rect">
            <a:avLst/>
          </a:prstGeom>
          <a:noFill/>
        </p:spPr>
        <p:txBody>
          <a:bodyPr wrap="square" rtlCol="0" anchor="ctr">
            <a:spAutoFit/>
          </a:bodyPr>
          <a:lstStyle/>
          <a:p>
            <a:pPr algn="ctr"/>
            <a:r>
              <a:rPr lang="en-GB" sz="3200" dirty="0">
                <a:latin typeface="Hoefler Text" panose="02030602050506020203" pitchFamily="18" charset="77"/>
              </a:rPr>
              <a:t>1239</a:t>
            </a:r>
            <a:endParaRPr lang="en-US" sz="3200" dirty="0">
              <a:latin typeface="Hoefler Text" panose="02030602050506020203" pitchFamily="18" charset="77"/>
            </a:endParaRPr>
          </a:p>
        </p:txBody>
      </p:sp>
      <p:sp>
        <p:nvSpPr>
          <p:cNvPr id="37" name="TextBox 36">
            <a:extLst>
              <a:ext uri="{FF2B5EF4-FFF2-40B4-BE49-F238E27FC236}">
                <a16:creationId xmlns:a16="http://schemas.microsoft.com/office/drawing/2014/main" id="{47962B9A-BC0C-59A2-2965-99C1F7F17F27}"/>
              </a:ext>
            </a:extLst>
          </p:cNvPr>
          <p:cNvSpPr txBox="1"/>
          <p:nvPr/>
        </p:nvSpPr>
        <p:spPr>
          <a:xfrm>
            <a:off x="4693636" y="4064732"/>
            <a:ext cx="2514298" cy="584775"/>
          </a:xfrm>
          <a:prstGeom prst="rect">
            <a:avLst/>
          </a:prstGeom>
          <a:noFill/>
        </p:spPr>
        <p:txBody>
          <a:bodyPr wrap="square" rtlCol="0" anchor="ctr">
            <a:spAutoFit/>
          </a:bodyPr>
          <a:lstStyle/>
          <a:p>
            <a:pPr algn="ctr"/>
            <a:r>
              <a:rPr lang="en-GB" sz="3200" dirty="0">
                <a:latin typeface="Hoefler Text" panose="02030602050506020203" pitchFamily="18" charset="77"/>
              </a:rPr>
              <a:t>1244–1245</a:t>
            </a:r>
            <a:endParaRPr lang="en-US" sz="3200" dirty="0">
              <a:latin typeface="Hoefler Text" panose="02030602050506020203" pitchFamily="18" charset="77"/>
            </a:endParaRPr>
          </a:p>
        </p:txBody>
      </p:sp>
      <p:sp>
        <p:nvSpPr>
          <p:cNvPr id="39" name="TextBox 38">
            <a:extLst>
              <a:ext uri="{FF2B5EF4-FFF2-40B4-BE49-F238E27FC236}">
                <a16:creationId xmlns:a16="http://schemas.microsoft.com/office/drawing/2014/main" id="{541186D4-F23D-C376-C9A9-86B76C616EBE}"/>
              </a:ext>
            </a:extLst>
          </p:cNvPr>
          <p:cNvSpPr txBox="1"/>
          <p:nvPr/>
        </p:nvSpPr>
        <p:spPr>
          <a:xfrm>
            <a:off x="6103141" y="1371409"/>
            <a:ext cx="2507158" cy="584775"/>
          </a:xfrm>
          <a:prstGeom prst="rect">
            <a:avLst/>
          </a:prstGeom>
          <a:noFill/>
        </p:spPr>
        <p:txBody>
          <a:bodyPr wrap="square" rtlCol="0" anchor="ctr">
            <a:spAutoFit/>
          </a:bodyPr>
          <a:lstStyle/>
          <a:p>
            <a:pPr algn="ctr"/>
            <a:r>
              <a:rPr lang="en-GB" sz="3200" dirty="0">
                <a:latin typeface="Hoefler Text" panose="02030602050506020203" pitchFamily="18" charset="77"/>
              </a:rPr>
              <a:t>1246</a:t>
            </a:r>
            <a:endParaRPr lang="en-US" sz="3200" dirty="0">
              <a:latin typeface="Hoefler Text" panose="02030602050506020203" pitchFamily="18" charset="77"/>
            </a:endParaRPr>
          </a:p>
        </p:txBody>
      </p:sp>
      <p:sp>
        <p:nvSpPr>
          <p:cNvPr id="41" name="TextBox 40">
            <a:extLst>
              <a:ext uri="{FF2B5EF4-FFF2-40B4-BE49-F238E27FC236}">
                <a16:creationId xmlns:a16="http://schemas.microsoft.com/office/drawing/2014/main" id="{97CFA3B9-D5A2-7925-899C-CD204A314CBC}"/>
              </a:ext>
            </a:extLst>
          </p:cNvPr>
          <p:cNvSpPr txBox="1"/>
          <p:nvPr/>
        </p:nvSpPr>
        <p:spPr>
          <a:xfrm>
            <a:off x="7348538" y="4065316"/>
            <a:ext cx="2514298" cy="584775"/>
          </a:xfrm>
          <a:prstGeom prst="rect">
            <a:avLst/>
          </a:prstGeom>
          <a:noFill/>
        </p:spPr>
        <p:txBody>
          <a:bodyPr wrap="square" rtlCol="0" anchor="ctr">
            <a:spAutoFit/>
          </a:bodyPr>
          <a:lstStyle/>
          <a:p>
            <a:pPr algn="ctr"/>
            <a:r>
              <a:rPr lang="en-GB" sz="3200" dirty="0">
                <a:latin typeface="Hoefler Text" panose="02030602050506020203" pitchFamily="18" charset="77"/>
              </a:rPr>
              <a:t>1250–1256</a:t>
            </a:r>
            <a:endParaRPr lang="en-US" sz="3200" dirty="0">
              <a:latin typeface="Hoefler Text" panose="02030602050506020203" pitchFamily="18" charset="77"/>
            </a:endParaRPr>
          </a:p>
        </p:txBody>
      </p:sp>
      <p:sp>
        <p:nvSpPr>
          <p:cNvPr id="43" name="TextBox 42">
            <a:extLst>
              <a:ext uri="{FF2B5EF4-FFF2-40B4-BE49-F238E27FC236}">
                <a16:creationId xmlns:a16="http://schemas.microsoft.com/office/drawing/2014/main" id="{A161A2A2-4C92-0AD4-31B0-A894F90EA01E}"/>
              </a:ext>
            </a:extLst>
          </p:cNvPr>
          <p:cNvSpPr txBox="1"/>
          <p:nvPr/>
        </p:nvSpPr>
        <p:spPr>
          <a:xfrm>
            <a:off x="8830380" y="1371409"/>
            <a:ext cx="2487737" cy="584775"/>
          </a:xfrm>
          <a:prstGeom prst="rect">
            <a:avLst/>
          </a:prstGeom>
          <a:noFill/>
        </p:spPr>
        <p:txBody>
          <a:bodyPr wrap="square" rtlCol="0" anchor="ctr">
            <a:spAutoFit/>
          </a:bodyPr>
          <a:lstStyle/>
          <a:p>
            <a:pPr algn="ctr"/>
            <a:r>
              <a:rPr lang="en-GB" sz="3200" dirty="0">
                <a:latin typeface="Hoefler Text" panose="02030602050506020203" pitchFamily="18" charset="77"/>
              </a:rPr>
              <a:t>1265–1273</a:t>
            </a:r>
            <a:endParaRPr lang="en-US" sz="3200" dirty="0">
              <a:latin typeface="Hoefler Text" panose="02030602050506020203" pitchFamily="18" charset="77"/>
            </a:endParaRPr>
          </a:p>
        </p:txBody>
      </p:sp>
      <p:sp>
        <p:nvSpPr>
          <p:cNvPr id="44" name="TextBox 43">
            <a:extLst>
              <a:ext uri="{FF2B5EF4-FFF2-40B4-BE49-F238E27FC236}">
                <a16:creationId xmlns:a16="http://schemas.microsoft.com/office/drawing/2014/main" id="{0BA03738-BF36-B6F0-A0A4-8C44575015B8}"/>
              </a:ext>
            </a:extLst>
          </p:cNvPr>
          <p:cNvSpPr txBox="1"/>
          <p:nvPr/>
        </p:nvSpPr>
        <p:spPr>
          <a:xfrm>
            <a:off x="686405" y="1983197"/>
            <a:ext cx="2345134" cy="954107"/>
          </a:xfrm>
          <a:prstGeom prst="rect">
            <a:avLst/>
          </a:prstGeom>
          <a:noFill/>
        </p:spPr>
        <p:txBody>
          <a:bodyPr wrap="square" rtlCol="0">
            <a:spAutoFit/>
          </a:bodyPr>
          <a:lstStyle/>
          <a:p>
            <a:pPr algn="l"/>
            <a:r>
              <a:rPr lang="en-GB" sz="1400" dirty="0">
                <a:solidFill>
                  <a:schemeClr val="bg1"/>
                </a:solidFill>
                <a:latin typeface="Verdana" panose="020B0604030504040204" pitchFamily="34" charset="0"/>
                <a:ea typeface="Verdana" panose="020B0604030504040204" pitchFamily="34" charset="0"/>
                <a:cs typeface="Verdana" panose="020B0604030504040204" pitchFamily="34" charset="0"/>
              </a:rPr>
              <a:t>Born in Roccasecca (“dry rock”)—a small hill town between Rome and Naples, Italy.</a:t>
            </a:r>
          </a:p>
        </p:txBody>
      </p:sp>
      <p:sp>
        <p:nvSpPr>
          <p:cNvPr id="46" name="TextBox 45">
            <a:extLst>
              <a:ext uri="{FF2B5EF4-FFF2-40B4-BE49-F238E27FC236}">
                <a16:creationId xmlns:a16="http://schemas.microsoft.com/office/drawing/2014/main" id="{072B0529-D523-9CF7-A25C-A950DCD84803}"/>
              </a:ext>
            </a:extLst>
          </p:cNvPr>
          <p:cNvSpPr txBox="1"/>
          <p:nvPr/>
        </p:nvSpPr>
        <p:spPr>
          <a:xfrm>
            <a:off x="2048037" y="4665715"/>
            <a:ext cx="2242306" cy="1169551"/>
          </a:xfrm>
          <a:prstGeom prst="rect">
            <a:avLst/>
          </a:prstGeom>
          <a:noFill/>
        </p:spPr>
        <p:txBody>
          <a:bodyPr wrap="square" rtlCol="0">
            <a:spAutoFit/>
          </a:bodyPr>
          <a:lstStyle/>
          <a:p>
            <a:pPr algn="l"/>
            <a:r>
              <a:rPr lang="en-GB" sz="1400" dirty="0">
                <a:solidFill>
                  <a:schemeClr val="bg1"/>
                </a:solidFill>
                <a:latin typeface="Verdana" panose="020B0604030504040204" pitchFamily="34" charset="0"/>
                <a:ea typeface="Verdana" panose="020B0604030504040204" pitchFamily="34" charset="0"/>
                <a:cs typeface="Verdana" panose="020B0604030504040204" pitchFamily="34" charset="0"/>
              </a:rPr>
              <a:t>Studied at Monte Cassino—the original Benedictine monastery founded by Saint Benedict himself.</a:t>
            </a:r>
          </a:p>
        </p:txBody>
      </p:sp>
      <p:sp>
        <p:nvSpPr>
          <p:cNvPr id="48" name="TextBox 47">
            <a:extLst>
              <a:ext uri="{FF2B5EF4-FFF2-40B4-BE49-F238E27FC236}">
                <a16:creationId xmlns:a16="http://schemas.microsoft.com/office/drawing/2014/main" id="{4C913C77-7624-8B59-63C2-74C02B8E2803}"/>
              </a:ext>
            </a:extLst>
          </p:cNvPr>
          <p:cNvSpPr txBox="1"/>
          <p:nvPr/>
        </p:nvSpPr>
        <p:spPr>
          <a:xfrm>
            <a:off x="3388177" y="1966592"/>
            <a:ext cx="2384492" cy="1384995"/>
          </a:xfrm>
          <a:prstGeom prst="rect">
            <a:avLst/>
          </a:prstGeom>
          <a:noFill/>
        </p:spPr>
        <p:txBody>
          <a:bodyPr wrap="square" rtlCol="0">
            <a:spAutoFit/>
          </a:bodyPr>
          <a:lstStyle/>
          <a:p>
            <a:pPr algn="l"/>
            <a:r>
              <a:rPr lang="en-GB" sz="1400" dirty="0">
                <a:solidFill>
                  <a:schemeClr val="bg1"/>
                </a:solidFill>
                <a:latin typeface="Verdana" panose="020B0604030504040204" pitchFamily="34" charset="0"/>
                <a:ea typeface="Verdana" panose="020B0604030504040204" pitchFamily="34" charset="0"/>
                <a:cs typeface="Verdana" panose="020B0604030504040204" pitchFamily="34" charset="0"/>
              </a:rPr>
              <a:t>Studied at the University of Naples. Joined the Dominicans—a mendicant order. Family disapproved of this and protested.</a:t>
            </a:r>
          </a:p>
        </p:txBody>
      </p:sp>
      <p:sp>
        <p:nvSpPr>
          <p:cNvPr id="58" name="TextBox 57">
            <a:extLst>
              <a:ext uri="{FF2B5EF4-FFF2-40B4-BE49-F238E27FC236}">
                <a16:creationId xmlns:a16="http://schemas.microsoft.com/office/drawing/2014/main" id="{FFFCA257-ECCF-A428-79D9-7C83797E749D}"/>
              </a:ext>
            </a:extLst>
          </p:cNvPr>
          <p:cNvSpPr txBox="1"/>
          <p:nvPr/>
        </p:nvSpPr>
        <p:spPr>
          <a:xfrm>
            <a:off x="6103141" y="1983198"/>
            <a:ext cx="2384492" cy="738664"/>
          </a:xfrm>
          <a:prstGeom prst="rect">
            <a:avLst/>
          </a:prstGeom>
          <a:noFill/>
        </p:spPr>
        <p:txBody>
          <a:bodyPr wrap="square" rtlCol="0">
            <a:spAutoFit/>
          </a:bodyPr>
          <a:lstStyle/>
          <a:p>
            <a:pPr algn="l"/>
            <a:r>
              <a:rPr lang="en-GB" sz="1400" dirty="0">
                <a:solidFill>
                  <a:schemeClr val="bg1"/>
                </a:solidFill>
                <a:latin typeface="Verdana" panose="020B0604030504040204" pitchFamily="34" charset="0"/>
                <a:ea typeface="Verdana" panose="020B0604030504040204" pitchFamily="34" charset="0"/>
                <a:cs typeface="Verdana" panose="020B0604030504040204" pitchFamily="34" charset="0"/>
              </a:rPr>
              <a:t>Studied under Saint Albert the Great in both Paris and Cologne.</a:t>
            </a:r>
          </a:p>
        </p:txBody>
      </p:sp>
      <p:sp>
        <p:nvSpPr>
          <p:cNvPr id="60" name="TextBox 59">
            <a:extLst>
              <a:ext uri="{FF2B5EF4-FFF2-40B4-BE49-F238E27FC236}">
                <a16:creationId xmlns:a16="http://schemas.microsoft.com/office/drawing/2014/main" id="{A5D120AC-6734-CFDC-D6B4-1ADDE51AB964}"/>
              </a:ext>
            </a:extLst>
          </p:cNvPr>
          <p:cNvSpPr txBox="1"/>
          <p:nvPr/>
        </p:nvSpPr>
        <p:spPr>
          <a:xfrm>
            <a:off x="4710231" y="4665059"/>
            <a:ext cx="2384492" cy="1384995"/>
          </a:xfrm>
          <a:prstGeom prst="rect">
            <a:avLst/>
          </a:prstGeom>
          <a:noFill/>
        </p:spPr>
        <p:txBody>
          <a:bodyPr wrap="square" rtlCol="0">
            <a:spAutoFit/>
          </a:bodyPr>
          <a:lstStyle/>
          <a:p>
            <a:pPr algn="l"/>
            <a:r>
              <a:rPr lang="en-GB" sz="1400" dirty="0">
                <a:solidFill>
                  <a:schemeClr val="bg1"/>
                </a:solidFill>
                <a:latin typeface="Verdana" panose="020B0604030504040204" pitchFamily="34" charset="0"/>
                <a:ea typeface="Verdana" panose="020B0604030504040204" pitchFamily="34" charset="0"/>
                <a:cs typeface="Verdana" panose="020B0604030504040204" pitchFamily="34" charset="0"/>
              </a:rPr>
              <a:t>Captured by his brothers and held under house arrest at the family castle. Released a year later by his mother.</a:t>
            </a:r>
          </a:p>
        </p:txBody>
      </p:sp>
      <p:sp>
        <p:nvSpPr>
          <p:cNvPr id="62" name="TextBox 61">
            <a:extLst>
              <a:ext uri="{FF2B5EF4-FFF2-40B4-BE49-F238E27FC236}">
                <a16:creationId xmlns:a16="http://schemas.microsoft.com/office/drawing/2014/main" id="{3A1C65BA-125C-ED8A-5182-6399D0DC11A9}"/>
              </a:ext>
            </a:extLst>
          </p:cNvPr>
          <p:cNvSpPr txBox="1"/>
          <p:nvPr/>
        </p:nvSpPr>
        <p:spPr>
          <a:xfrm>
            <a:off x="7370143" y="4665715"/>
            <a:ext cx="2384492" cy="1169551"/>
          </a:xfrm>
          <a:prstGeom prst="rect">
            <a:avLst/>
          </a:prstGeom>
          <a:noFill/>
        </p:spPr>
        <p:txBody>
          <a:bodyPr wrap="square" rtlCol="0">
            <a:spAutoFit/>
          </a:bodyPr>
          <a:lstStyle/>
          <a:p>
            <a:pPr algn="l"/>
            <a:r>
              <a:rPr lang="en-GB" sz="1400" dirty="0">
                <a:solidFill>
                  <a:schemeClr val="bg1"/>
                </a:solidFill>
                <a:latin typeface="Verdana" panose="020B0604030504040204" pitchFamily="34" charset="0"/>
                <a:ea typeface="Verdana" panose="020B0604030504040204" pitchFamily="34" charset="0"/>
                <a:cs typeface="Verdana" panose="020B0604030504040204" pitchFamily="34" charset="0"/>
              </a:rPr>
              <a:t>Ordained a priest. Accredited as a theologian. Served as Master of Theology at the University of Paris.</a:t>
            </a:r>
          </a:p>
        </p:txBody>
      </p:sp>
      <p:sp>
        <p:nvSpPr>
          <p:cNvPr id="64" name="TextBox 63">
            <a:extLst>
              <a:ext uri="{FF2B5EF4-FFF2-40B4-BE49-F238E27FC236}">
                <a16:creationId xmlns:a16="http://schemas.microsoft.com/office/drawing/2014/main" id="{EF7FCBEF-AA79-76B0-500A-4618D3FA1F6D}"/>
              </a:ext>
            </a:extLst>
          </p:cNvPr>
          <p:cNvSpPr txBox="1"/>
          <p:nvPr/>
        </p:nvSpPr>
        <p:spPr>
          <a:xfrm>
            <a:off x="8814079" y="1971556"/>
            <a:ext cx="2384492" cy="1169551"/>
          </a:xfrm>
          <a:prstGeom prst="rect">
            <a:avLst/>
          </a:prstGeom>
          <a:noFill/>
        </p:spPr>
        <p:txBody>
          <a:bodyPr wrap="square" rtlCol="0">
            <a:spAutoFit/>
          </a:bodyPr>
          <a:lstStyle/>
          <a:p>
            <a:pPr algn="l"/>
            <a:r>
              <a:rPr lang="en-GB" sz="1400" dirty="0">
                <a:solidFill>
                  <a:schemeClr val="bg1"/>
                </a:solidFill>
                <a:latin typeface="Verdana" panose="020B0604030504040204" pitchFamily="34" charset="0"/>
                <a:ea typeface="Verdana" panose="020B0604030504040204" pitchFamily="34" charset="0"/>
                <a:cs typeface="Verdana" panose="020B0604030504040204" pitchFamily="34" charset="0"/>
              </a:rPr>
              <a:t>Began writing the </a:t>
            </a:r>
            <a:r>
              <a:rPr lang="en-GB" sz="1400" i="0" u="none" strike="noStrike" dirty="0">
                <a:solidFill>
                  <a:schemeClr val="bg1"/>
                </a:solidFill>
                <a:effectLst/>
                <a:latin typeface="Verdana" panose="020B0604030504040204" pitchFamily="34" charset="0"/>
                <a:ea typeface="Verdana" panose="020B0604030504040204" pitchFamily="34" charset="0"/>
                <a:cs typeface="Verdana" panose="020B0604030504040204" pitchFamily="34" charset="0"/>
              </a:rPr>
              <a:t>Summa Theologiae</a:t>
            </a:r>
            <a:r>
              <a:rPr lang="en-GB" sz="1400" dirty="0">
                <a:solidFill>
                  <a:schemeClr val="bg1"/>
                </a:solidFill>
                <a:latin typeface="Verdana" panose="020B0604030504040204" pitchFamily="34" charset="0"/>
                <a:ea typeface="Verdana" panose="020B0604030504040204" pitchFamily="34" charset="0"/>
                <a:cs typeface="Verdana" panose="020B0604030504040204" pitchFamily="34" charset="0"/>
              </a:rPr>
              <a:t>—his magnum opus. Stopped working on the Summa after a vision of God.</a:t>
            </a:r>
          </a:p>
        </p:txBody>
      </p:sp>
      <p:sp>
        <p:nvSpPr>
          <p:cNvPr id="68" name="Rectangle 67">
            <a:extLst>
              <a:ext uri="{FF2B5EF4-FFF2-40B4-BE49-F238E27FC236}">
                <a16:creationId xmlns:a16="http://schemas.microsoft.com/office/drawing/2014/main" id="{7157964B-B9F0-7134-17CF-57E6333770DA}"/>
              </a:ext>
            </a:extLst>
          </p:cNvPr>
          <p:cNvSpPr/>
          <p:nvPr/>
        </p:nvSpPr>
        <p:spPr>
          <a:xfrm>
            <a:off x="10002431" y="4042881"/>
            <a:ext cx="1463799" cy="2052554"/>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F57CEA11-85B5-5015-EED1-6BF7A40BF7B3}"/>
              </a:ext>
            </a:extLst>
          </p:cNvPr>
          <p:cNvSpPr/>
          <p:nvPr/>
        </p:nvSpPr>
        <p:spPr>
          <a:xfrm>
            <a:off x="10002867" y="4042880"/>
            <a:ext cx="1465313" cy="38172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itle 1">
            <a:extLst>
              <a:ext uri="{FF2B5EF4-FFF2-40B4-BE49-F238E27FC236}">
                <a16:creationId xmlns:a16="http://schemas.microsoft.com/office/drawing/2014/main" id="{FB2A0FCF-06F3-89CA-4C1C-AA98D472F76D}"/>
              </a:ext>
            </a:extLst>
          </p:cNvPr>
          <p:cNvSpPr txBox="1">
            <a:spLocks/>
          </p:cNvSpPr>
          <p:nvPr/>
        </p:nvSpPr>
        <p:spPr>
          <a:xfrm>
            <a:off x="136071" y="180574"/>
            <a:ext cx="11511166" cy="2892612"/>
          </a:xfrm>
          <a:prstGeom prst="rect">
            <a:avLst/>
          </a:prstGeom>
        </p:spPr>
        <p:txBody>
          <a:bodyPr vert="horz" lIns="91440" tIns="45720" rIns="91440" bIns="45720" rtlCol="0" anchor="t">
            <a:normAutofit/>
          </a:bodyPr>
          <a:lstStyle>
            <a:lvl1pPr algn="ctr" defTabSz="914400" rtl="0" eaLnBrk="1" latinLnBrk="0" hangingPunct="1">
              <a:lnSpc>
                <a:spcPct val="100000"/>
              </a:lnSpc>
              <a:spcBef>
                <a:spcPct val="0"/>
              </a:spcBef>
              <a:buNone/>
              <a:defRPr sz="5400" kern="1200">
                <a:solidFill>
                  <a:schemeClr val="tx2"/>
                </a:solidFill>
                <a:latin typeface="+mj-lt"/>
                <a:ea typeface="+mj-ea"/>
                <a:cs typeface="+mj-cs"/>
              </a:defRPr>
            </a:lvl1pPr>
          </a:lstStyle>
          <a:p>
            <a:pPr algn="l"/>
            <a:endParaRPr lang="en-US" sz="4000" dirty="0">
              <a:solidFill>
                <a:schemeClr val="bg1"/>
              </a:solidFill>
              <a:latin typeface="Hoefler Text" panose="02030602050506020203" pitchFamily="18" charset="77"/>
            </a:endParaRPr>
          </a:p>
        </p:txBody>
      </p:sp>
      <p:sp>
        <p:nvSpPr>
          <p:cNvPr id="66" name="TextBox 65">
            <a:extLst>
              <a:ext uri="{FF2B5EF4-FFF2-40B4-BE49-F238E27FC236}">
                <a16:creationId xmlns:a16="http://schemas.microsoft.com/office/drawing/2014/main" id="{53D705C4-8746-FEA5-292F-FFB8EC09C331}"/>
              </a:ext>
            </a:extLst>
          </p:cNvPr>
          <p:cNvSpPr txBox="1"/>
          <p:nvPr/>
        </p:nvSpPr>
        <p:spPr>
          <a:xfrm>
            <a:off x="10030538" y="4001782"/>
            <a:ext cx="1405933" cy="479757"/>
          </a:xfrm>
          <a:prstGeom prst="rect">
            <a:avLst/>
          </a:prstGeom>
          <a:noFill/>
        </p:spPr>
        <p:txBody>
          <a:bodyPr wrap="square" rtlCol="0" anchor="ctr">
            <a:spAutoFit/>
          </a:bodyPr>
          <a:lstStyle/>
          <a:p>
            <a:pPr algn="ctr"/>
            <a:r>
              <a:rPr lang="en-GB" sz="2400" dirty="0">
                <a:latin typeface="Hoefler Text" panose="02030602050506020203" pitchFamily="18" charset="77"/>
                <a:ea typeface="Verdana" panose="020B0604030504040204" pitchFamily="34" charset="0"/>
                <a:cs typeface="Verdana" panose="020B0604030504040204" pitchFamily="34" charset="0"/>
              </a:rPr>
              <a:t>1274</a:t>
            </a:r>
          </a:p>
        </p:txBody>
      </p:sp>
      <p:sp>
        <p:nvSpPr>
          <p:cNvPr id="72" name="TextBox 71">
            <a:extLst>
              <a:ext uri="{FF2B5EF4-FFF2-40B4-BE49-F238E27FC236}">
                <a16:creationId xmlns:a16="http://schemas.microsoft.com/office/drawing/2014/main" id="{1B60E0D1-6539-46C6-9AF1-982246558DC2}"/>
              </a:ext>
            </a:extLst>
          </p:cNvPr>
          <p:cNvSpPr txBox="1"/>
          <p:nvPr/>
        </p:nvSpPr>
        <p:spPr>
          <a:xfrm>
            <a:off x="10012805" y="4416714"/>
            <a:ext cx="1862542" cy="276999"/>
          </a:xfrm>
          <a:prstGeom prst="rect">
            <a:avLst/>
          </a:prstGeom>
          <a:noFill/>
        </p:spPr>
        <p:txBody>
          <a:bodyPr wrap="square" rtlCol="0">
            <a:spAutoFit/>
          </a:bodyPr>
          <a:lstStyle/>
          <a:p>
            <a:pPr algn="l"/>
            <a:r>
              <a:rPr lang="en-GB" sz="1200" dirty="0">
                <a:solidFill>
                  <a:schemeClr val="bg1"/>
                </a:solidFill>
                <a:latin typeface="Verdana" panose="020B0604030504040204" pitchFamily="34" charset="0"/>
                <a:ea typeface="Verdana" panose="020B0604030504040204" pitchFamily="34" charset="0"/>
                <a:cs typeface="Verdana" panose="020B0604030504040204" pitchFamily="34" charset="0"/>
              </a:rPr>
              <a:t>Died.</a:t>
            </a:r>
          </a:p>
        </p:txBody>
      </p:sp>
      <p:sp>
        <p:nvSpPr>
          <p:cNvPr id="78" name="TextBox 77">
            <a:extLst>
              <a:ext uri="{FF2B5EF4-FFF2-40B4-BE49-F238E27FC236}">
                <a16:creationId xmlns:a16="http://schemas.microsoft.com/office/drawing/2014/main" id="{B9E4ED77-EEED-4257-C480-8D975A87998D}"/>
              </a:ext>
            </a:extLst>
          </p:cNvPr>
          <p:cNvSpPr txBox="1"/>
          <p:nvPr/>
        </p:nvSpPr>
        <p:spPr>
          <a:xfrm>
            <a:off x="10012805" y="5063953"/>
            <a:ext cx="1862542" cy="276999"/>
          </a:xfrm>
          <a:prstGeom prst="rect">
            <a:avLst/>
          </a:prstGeom>
          <a:noFill/>
        </p:spPr>
        <p:txBody>
          <a:bodyPr wrap="square" rtlCol="0">
            <a:spAutoFit/>
          </a:bodyPr>
          <a:lstStyle/>
          <a:p>
            <a:pPr algn="l"/>
            <a:r>
              <a:rPr lang="en-GB" sz="1200" dirty="0">
                <a:solidFill>
                  <a:schemeClr val="bg1"/>
                </a:solidFill>
                <a:latin typeface="Verdana" panose="020B0604030504040204" pitchFamily="34" charset="0"/>
                <a:ea typeface="Verdana" panose="020B0604030504040204" pitchFamily="34" charset="0"/>
                <a:cs typeface="Verdana" panose="020B0604030504040204" pitchFamily="34" charset="0"/>
              </a:rPr>
              <a:t>Canonised</a:t>
            </a:r>
          </a:p>
        </p:txBody>
      </p:sp>
      <p:sp>
        <p:nvSpPr>
          <p:cNvPr id="80" name="Rectangle 79">
            <a:extLst>
              <a:ext uri="{FF2B5EF4-FFF2-40B4-BE49-F238E27FC236}">
                <a16:creationId xmlns:a16="http://schemas.microsoft.com/office/drawing/2014/main" id="{B159A6C1-9FB7-5F3A-F779-62DAD2E7F253}"/>
              </a:ext>
            </a:extLst>
          </p:cNvPr>
          <p:cNvSpPr/>
          <p:nvPr/>
        </p:nvSpPr>
        <p:spPr>
          <a:xfrm>
            <a:off x="10001956" y="5307970"/>
            <a:ext cx="1464274" cy="3817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TextBox 81">
            <a:extLst>
              <a:ext uri="{FF2B5EF4-FFF2-40B4-BE49-F238E27FC236}">
                <a16:creationId xmlns:a16="http://schemas.microsoft.com/office/drawing/2014/main" id="{412F54C5-7AA5-0080-79E6-2F64F5B9E0EF}"/>
              </a:ext>
            </a:extLst>
          </p:cNvPr>
          <p:cNvSpPr txBox="1"/>
          <p:nvPr/>
        </p:nvSpPr>
        <p:spPr>
          <a:xfrm>
            <a:off x="10023839" y="5278408"/>
            <a:ext cx="1405933" cy="461665"/>
          </a:xfrm>
          <a:prstGeom prst="rect">
            <a:avLst/>
          </a:prstGeom>
          <a:noFill/>
        </p:spPr>
        <p:txBody>
          <a:bodyPr wrap="square" rtlCol="0" anchor="ctr">
            <a:spAutoFit/>
          </a:bodyPr>
          <a:lstStyle/>
          <a:p>
            <a:pPr algn="ctr"/>
            <a:r>
              <a:rPr lang="en-GB" sz="2400" dirty="0">
                <a:latin typeface="Hoefler Text" panose="02030602050506020203" pitchFamily="18" charset="77"/>
                <a:ea typeface="Verdana" panose="020B0604030504040204" pitchFamily="34" charset="0"/>
                <a:cs typeface="Verdana" panose="020B0604030504040204" pitchFamily="34" charset="0"/>
              </a:rPr>
              <a:t>1567</a:t>
            </a:r>
          </a:p>
        </p:txBody>
      </p:sp>
      <p:sp>
        <p:nvSpPr>
          <p:cNvPr id="84" name="Rectangle 83">
            <a:extLst>
              <a:ext uri="{FF2B5EF4-FFF2-40B4-BE49-F238E27FC236}">
                <a16:creationId xmlns:a16="http://schemas.microsoft.com/office/drawing/2014/main" id="{8FED9C46-6365-B2AC-3ECA-8BF32F3DA9A0}"/>
              </a:ext>
            </a:extLst>
          </p:cNvPr>
          <p:cNvSpPr/>
          <p:nvPr/>
        </p:nvSpPr>
        <p:spPr>
          <a:xfrm>
            <a:off x="10001956" y="4691006"/>
            <a:ext cx="1464274" cy="3817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TextBox 75">
            <a:extLst>
              <a:ext uri="{FF2B5EF4-FFF2-40B4-BE49-F238E27FC236}">
                <a16:creationId xmlns:a16="http://schemas.microsoft.com/office/drawing/2014/main" id="{4E9E543E-0CD9-5050-D846-3400A1BA36F5}"/>
              </a:ext>
            </a:extLst>
          </p:cNvPr>
          <p:cNvSpPr txBox="1"/>
          <p:nvPr/>
        </p:nvSpPr>
        <p:spPr>
          <a:xfrm>
            <a:off x="10030538" y="4647897"/>
            <a:ext cx="1405933" cy="479757"/>
          </a:xfrm>
          <a:prstGeom prst="rect">
            <a:avLst/>
          </a:prstGeom>
          <a:noFill/>
        </p:spPr>
        <p:txBody>
          <a:bodyPr wrap="square" rtlCol="0" anchor="ctr">
            <a:spAutoFit/>
          </a:bodyPr>
          <a:lstStyle/>
          <a:p>
            <a:pPr algn="ctr"/>
            <a:r>
              <a:rPr lang="en-GB" sz="2400" dirty="0">
                <a:latin typeface="Hoefler Text" panose="02030602050506020203" pitchFamily="18" charset="77"/>
                <a:ea typeface="Verdana" panose="020B0604030504040204" pitchFamily="34" charset="0"/>
                <a:cs typeface="Verdana" panose="020B0604030504040204" pitchFamily="34" charset="0"/>
              </a:rPr>
              <a:t>1323</a:t>
            </a:r>
          </a:p>
        </p:txBody>
      </p:sp>
      <p:sp>
        <p:nvSpPr>
          <p:cNvPr id="86" name="TextBox 85">
            <a:extLst>
              <a:ext uri="{FF2B5EF4-FFF2-40B4-BE49-F238E27FC236}">
                <a16:creationId xmlns:a16="http://schemas.microsoft.com/office/drawing/2014/main" id="{BA5EE785-7B72-F99D-B6F1-9FEEEC773137}"/>
              </a:ext>
            </a:extLst>
          </p:cNvPr>
          <p:cNvSpPr txBox="1"/>
          <p:nvPr/>
        </p:nvSpPr>
        <p:spPr>
          <a:xfrm>
            <a:off x="10016684" y="5667041"/>
            <a:ext cx="1413088" cy="461665"/>
          </a:xfrm>
          <a:prstGeom prst="rect">
            <a:avLst/>
          </a:prstGeom>
          <a:noFill/>
        </p:spPr>
        <p:txBody>
          <a:bodyPr wrap="square" rtlCol="0">
            <a:spAutoFit/>
          </a:bodyPr>
          <a:lstStyle/>
          <a:p>
            <a:pPr algn="l"/>
            <a:r>
              <a:rPr lang="en-GB" sz="1200" dirty="0">
                <a:solidFill>
                  <a:schemeClr val="bg1"/>
                </a:solidFill>
                <a:latin typeface="Verdana" panose="020B0604030504040204" pitchFamily="34" charset="0"/>
                <a:ea typeface="Verdana" panose="020B0604030504040204" pitchFamily="34" charset="0"/>
                <a:cs typeface="Verdana" panose="020B0604030504040204" pitchFamily="34" charset="0"/>
              </a:rPr>
              <a:t>Doctor of </a:t>
            </a:r>
          </a:p>
          <a:p>
            <a:pPr algn="l"/>
            <a:r>
              <a:rPr lang="en-GB" sz="1200" dirty="0">
                <a:solidFill>
                  <a:schemeClr val="bg1"/>
                </a:solidFill>
                <a:latin typeface="Verdana" panose="020B0604030504040204" pitchFamily="34" charset="0"/>
                <a:ea typeface="Verdana" panose="020B0604030504040204" pitchFamily="34" charset="0"/>
                <a:cs typeface="Verdana" panose="020B0604030504040204" pitchFamily="34" charset="0"/>
              </a:rPr>
              <a:t>the Church</a:t>
            </a:r>
          </a:p>
        </p:txBody>
      </p:sp>
      <p:cxnSp>
        <p:nvCxnSpPr>
          <p:cNvPr id="16" name="Straight Connector 15">
            <a:extLst>
              <a:ext uri="{FF2B5EF4-FFF2-40B4-BE49-F238E27FC236}">
                <a16:creationId xmlns:a16="http://schemas.microsoft.com/office/drawing/2014/main" id="{685A82DD-DFE5-8EB8-E481-1316303FDEBE}"/>
              </a:ext>
            </a:extLst>
          </p:cNvPr>
          <p:cNvCxnSpPr>
            <a:cxnSpLocks/>
          </p:cNvCxnSpPr>
          <p:nvPr/>
        </p:nvCxnSpPr>
        <p:spPr>
          <a:xfrm flipV="1">
            <a:off x="10733505" y="3746838"/>
            <a:ext cx="0" cy="289584"/>
          </a:xfrm>
          <a:prstGeom prst="line">
            <a:avLst/>
          </a:prstGeom>
          <a:ln w="19050">
            <a:solidFill>
              <a:schemeClr val="bg1"/>
            </a:solidFill>
          </a:ln>
        </p:spPr>
        <p:style>
          <a:lnRef idx="1">
            <a:schemeClr val="dk1"/>
          </a:lnRef>
          <a:fillRef idx="0">
            <a:schemeClr val="dk1"/>
          </a:fillRef>
          <a:effectRef idx="0">
            <a:schemeClr val="dk1"/>
          </a:effectRef>
          <a:fontRef idx="minor">
            <a:schemeClr val="tx1"/>
          </a:fontRef>
        </p:style>
      </p:cxnSp>
      <p:sp>
        <p:nvSpPr>
          <p:cNvPr id="21" name="Oval 20">
            <a:extLst>
              <a:ext uri="{FF2B5EF4-FFF2-40B4-BE49-F238E27FC236}">
                <a16:creationId xmlns:a16="http://schemas.microsoft.com/office/drawing/2014/main" id="{B9D10C01-6BF0-65B0-1F29-F11CA3522507}"/>
              </a:ext>
            </a:extLst>
          </p:cNvPr>
          <p:cNvSpPr/>
          <p:nvPr/>
        </p:nvSpPr>
        <p:spPr>
          <a:xfrm rot="2700000">
            <a:off x="10694608" y="3692587"/>
            <a:ext cx="77793" cy="77793"/>
          </a:xfrm>
          <a:prstGeom prst="ellipse">
            <a:avLst/>
          </a:prstGeom>
          <a:solidFill>
            <a:schemeClr val="accent2"/>
          </a:solidFill>
          <a:ln w="6350" cap="flat" cmpd="sng" algn="ctr">
            <a:noFill/>
            <a:prstDash val="solid"/>
            <a:miter lim="800000"/>
          </a:ln>
          <a:effectLst/>
        </p:spPr>
        <p:style>
          <a:lnRef idx="2">
            <a:scrgbClr r="0" g="0" b="0"/>
          </a:lnRef>
          <a:fillRef idx="1">
            <a:scrgbClr r="0" g="0" b="0"/>
          </a:fillRef>
          <a:effectRef idx="0">
            <a:scrgbClr r="0" g="0" b="0"/>
          </a:effectRef>
          <a:fontRef idx="minor">
            <a:schemeClr val="lt1"/>
          </a:fontRef>
        </p:style>
      </p:sp>
    </p:spTree>
    <p:extLst>
      <p:ext uri="{BB962C8B-B14F-4D97-AF65-F5344CB8AC3E}">
        <p14:creationId xmlns:p14="http://schemas.microsoft.com/office/powerpoint/2010/main" val="2761117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49FCE-4C27-432E-8B60-FB302497357F}"/>
              </a:ext>
            </a:extLst>
          </p:cNvPr>
          <p:cNvSpPr>
            <a:spLocks noGrp="1"/>
          </p:cNvSpPr>
          <p:nvPr>
            <p:ph type="ctrTitle"/>
          </p:nvPr>
        </p:nvSpPr>
        <p:spPr>
          <a:xfrm>
            <a:off x="136071" y="180574"/>
            <a:ext cx="11511166" cy="2892612"/>
          </a:xfrm>
        </p:spPr>
        <p:txBody>
          <a:bodyPr anchor="t">
            <a:normAutofit/>
          </a:bodyPr>
          <a:lstStyle/>
          <a:p>
            <a:pPr algn="l"/>
            <a:r>
              <a:rPr lang="en-GB" sz="4000" i="0" dirty="0">
                <a:solidFill>
                  <a:schemeClr val="bg1"/>
                </a:solidFill>
                <a:latin typeface="Hoefler Text" panose="02030602050506020203" pitchFamily="18" charset="77"/>
              </a:rPr>
              <a:t>What Were the Crucial Moments of His Childhood?</a:t>
            </a:r>
            <a:endParaRPr lang="en-US" sz="4000" i="0" dirty="0">
              <a:solidFill>
                <a:schemeClr val="bg1"/>
              </a:solidFill>
              <a:latin typeface="Hoefler Text" panose="02030602050506020203" pitchFamily="18" charset="77"/>
            </a:endParaRPr>
          </a:p>
        </p:txBody>
      </p:sp>
      <p:sp>
        <p:nvSpPr>
          <p:cNvPr id="6" name="TextBox 5">
            <a:extLst>
              <a:ext uri="{FF2B5EF4-FFF2-40B4-BE49-F238E27FC236}">
                <a16:creationId xmlns:a16="http://schemas.microsoft.com/office/drawing/2014/main" id="{DFA82A11-2247-3DBC-A287-DC9EDF53833B}"/>
              </a:ext>
            </a:extLst>
          </p:cNvPr>
          <p:cNvSpPr txBox="1"/>
          <p:nvPr/>
        </p:nvSpPr>
        <p:spPr>
          <a:xfrm>
            <a:off x="136071" y="1522657"/>
            <a:ext cx="11919858" cy="4524315"/>
          </a:xfrm>
          <a:prstGeom prst="rect">
            <a:avLst/>
          </a:prstGeom>
          <a:noFill/>
        </p:spPr>
        <p:txBody>
          <a:bodyPr wrap="square">
            <a:spAutoFit/>
          </a:bodyPr>
          <a:lstStyle/>
          <a:p>
            <a:r>
              <a:rPr lang="en-GB" b="0" i="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	St. Thomas was born in the small Italian hill town of Roccasecca, circa 1225,</a:t>
            </a:r>
            <a:r>
              <a:rPr lang="en-GB" b="0" i="0" baseline="3000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1</a:t>
            </a:r>
            <a:r>
              <a:rPr lang="en-GB" b="0" i="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 into an influential family of nobility and prestige. Stature and status surrounded St. </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Thomas from birth: his father—</a:t>
            </a:r>
            <a:r>
              <a:rPr lang="en-GB" dirty="0">
                <a:solidFill>
                  <a:schemeClr val="bg1"/>
                </a:solidFill>
                <a:effectLst/>
                <a:latin typeface="Verdana" panose="020B0604030504040204" pitchFamily="34" charset="0"/>
                <a:ea typeface="Verdana" panose="020B0604030504040204" pitchFamily="34" charset="0"/>
                <a:cs typeface="Verdana" panose="020B0604030504040204" pitchFamily="34" charset="0"/>
              </a:rPr>
              <a:t>Count of Aquino; his mother—Countess of Theate</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 </a:t>
            </a:r>
            <a:r>
              <a:rPr lang="en-GB" dirty="0">
                <a:solidFill>
                  <a:schemeClr val="bg1"/>
                </a:solidFill>
                <a:effectLst/>
                <a:latin typeface="Verdana" panose="020B0604030504040204" pitchFamily="34" charset="0"/>
                <a:ea typeface="Verdana" panose="020B0604030504040204" pitchFamily="34" charset="0"/>
                <a:cs typeface="Verdana" panose="020B0604030504040204" pitchFamily="34" charset="0"/>
              </a:rPr>
              <a:t>and his uncle—Abbot </a:t>
            </a:r>
            <a:r>
              <a:rPr lang="en-GB" b="0" i="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of Monte</a:t>
            </a:r>
            <a:r>
              <a:rPr lang="en-GB" dirty="0">
                <a:solidFill>
                  <a:schemeClr val="bg1"/>
                </a:solidFill>
                <a:effectLst/>
                <a:latin typeface="Verdana" panose="020B0604030504040204" pitchFamily="34" charset="0"/>
                <a:ea typeface="Verdana" panose="020B0604030504040204" pitchFamily="34" charset="0"/>
                <a:cs typeface="Verdana" panose="020B0604030504040204" pitchFamily="34" charset="0"/>
              </a:rPr>
              <a:t> Cassino</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 </a:t>
            </a:r>
            <a:r>
              <a:rPr lang="en-GB" dirty="0">
                <a:solidFill>
                  <a:schemeClr val="bg1"/>
                </a:solidFill>
                <a:effectLst/>
                <a:latin typeface="Verdana" panose="020B0604030504040204" pitchFamily="34" charset="0"/>
                <a:ea typeface="Verdana" panose="020B0604030504040204" pitchFamily="34" charset="0"/>
                <a:cs typeface="Verdana" panose="020B0604030504040204" pitchFamily="34" charset="0"/>
              </a:rPr>
              <a:t>are but a few exemplars of the esteemed reputation with </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which St. Thomas was associated. At the age of five, St. Thomas began his formal studies at </a:t>
            </a:r>
            <a:r>
              <a:rPr lang="en-GB" b="0" i="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Monte Cassino—the original Benedictine monastery at which his uncle was abbot. It </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was </a:t>
            </a:r>
            <a:r>
              <a:rPr lang="en-GB" b="0" i="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arguably here that St. Thomas began his theological inquiry. </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T</a:t>
            </a:r>
            <a:r>
              <a:rPr lang="en-GB" b="0" i="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hough details differ among sources,</a:t>
            </a:r>
            <a:r>
              <a:rPr lang="en-GB" b="0" i="0" baseline="3000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2</a:t>
            </a:r>
            <a:r>
              <a:rPr lang="en-GB" b="0" i="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 one particular anecdote has it that—at </a:t>
            </a:r>
            <a:r>
              <a:rPr lang="en-GB" sz="1800" b="0" i="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the mere age of five—St. Thomas posed to his benefactors the question, “What is God?” </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From</a:t>
            </a:r>
            <a:r>
              <a:rPr lang="en-GB" sz="1800" b="0" i="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 such a seemingly simple question, one demands the most complex and contemplative answer—an approach that St. Thomas would meticulously adopt throughout his scholarly life</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 in service to Christ. Such was the perspicacity of St. Thomas that many legends of his childhood recount pithy retorts and clever witticisms. It is written that a young St. Thomas was once roused from his studies by a snickering group of fellow friars—</a:t>
            </a:r>
            <a:r>
              <a:rPr lang="en-GB" b="0" u="none" strike="noStrike" dirty="0">
                <a:solidFill>
                  <a:schemeClr val="bg1"/>
                </a:solidFill>
                <a:effectLst/>
                <a:latin typeface="Verdana" panose="020B0604030504040204" pitchFamily="34" charset="0"/>
                <a:ea typeface="Verdana" panose="020B0604030504040204" pitchFamily="34" charset="0"/>
                <a:cs typeface="Verdana" panose="020B0604030504040204" pitchFamily="34" charset="0"/>
              </a:rPr>
              <a:t>“Thomas! Thomas! Look out the window—there are pigs flying about in the sky!” With </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an </a:t>
            </a:r>
            <a:r>
              <a:rPr lang="en-GB" b="0" u="none" strike="noStrike" dirty="0">
                <a:solidFill>
                  <a:schemeClr val="bg1"/>
                </a:solidFill>
                <a:effectLst/>
                <a:latin typeface="Verdana" panose="020B0604030504040204" pitchFamily="34" charset="0"/>
                <a:ea typeface="Verdana" panose="020B0604030504040204" pitchFamily="34" charset="0"/>
                <a:cs typeface="Verdana" panose="020B0604030504040204" pitchFamily="34" charset="0"/>
              </a:rPr>
              <a:t>innocence unperturbed by malicious intent, St. Thomas appeared to be scanning the sky incredulously—much to the amusement of his classmates, keeled over with laughter. </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T</a:t>
            </a:r>
            <a:r>
              <a:rPr lang="en-GB" b="0" u="none" strike="noStrike" dirty="0">
                <a:solidFill>
                  <a:schemeClr val="bg1"/>
                </a:solidFill>
                <a:effectLst/>
                <a:latin typeface="Verdana" panose="020B0604030504040204" pitchFamily="34" charset="0"/>
                <a:ea typeface="Verdana" panose="020B0604030504040204" pitchFamily="34" charset="0"/>
                <a:cs typeface="Verdana" panose="020B0604030504040204" pitchFamily="34" charset="0"/>
              </a:rPr>
              <a:t>he saint responded, “I would rather believe that pigs can fly than believe that my brethren could lie.”</a:t>
            </a:r>
            <a:r>
              <a:rPr lang="en-GB" b="0" u="none" strike="noStrike" baseline="3000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3</a:t>
            </a:r>
          </a:p>
        </p:txBody>
      </p:sp>
    </p:spTree>
    <p:extLst>
      <p:ext uri="{BB962C8B-B14F-4D97-AF65-F5344CB8AC3E}">
        <p14:creationId xmlns:p14="http://schemas.microsoft.com/office/powerpoint/2010/main" val="323729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49FCE-4C27-432E-8B60-FB302497357F}"/>
              </a:ext>
            </a:extLst>
          </p:cNvPr>
          <p:cNvSpPr>
            <a:spLocks noGrp="1"/>
          </p:cNvSpPr>
          <p:nvPr>
            <p:ph type="ctrTitle"/>
          </p:nvPr>
        </p:nvSpPr>
        <p:spPr>
          <a:xfrm>
            <a:off x="136071" y="180574"/>
            <a:ext cx="11919858" cy="2892612"/>
          </a:xfrm>
        </p:spPr>
        <p:txBody>
          <a:bodyPr anchor="t">
            <a:normAutofit/>
          </a:bodyPr>
          <a:lstStyle/>
          <a:p>
            <a:pPr algn="l"/>
            <a:r>
              <a:rPr lang="en-GB" sz="4000" i="0" dirty="0">
                <a:solidFill>
                  <a:schemeClr val="bg1"/>
                </a:solidFill>
                <a:latin typeface="Hoefler Text" panose="02030602050506020203" pitchFamily="18" charset="77"/>
              </a:rPr>
              <a:t>What Were the Crucial Moments of His Adolescence?</a:t>
            </a:r>
            <a:endParaRPr lang="en-US" sz="4000" i="0" dirty="0">
              <a:solidFill>
                <a:schemeClr val="bg1"/>
              </a:solidFill>
              <a:latin typeface="Hoefler Text" panose="02030602050506020203" pitchFamily="18" charset="77"/>
            </a:endParaRPr>
          </a:p>
        </p:txBody>
      </p:sp>
      <p:sp>
        <p:nvSpPr>
          <p:cNvPr id="4" name="TextBox 3">
            <a:extLst>
              <a:ext uri="{FF2B5EF4-FFF2-40B4-BE49-F238E27FC236}">
                <a16:creationId xmlns:a16="http://schemas.microsoft.com/office/drawing/2014/main" id="{EA3FC081-E818-B662-BA57-F1ABACB4D64D}"/>
              </a:ext>
            </a:extLst>
          </p:cNvPr>
          <p:cNvSpPr txBox="1"/>
          <p:nvPr/>
        </p:nvSpPr>
        <p:spPr>
          <a:xfrm>
            <a:off x="136071" y="1107159"/>
            <a:ext cx="11919858" cy="5355312"/>
          </a:xfrm>
          <a:prstGeom prst="rect">
            <a:avLst/>
          </a:prstGeom>
          <a:noFill/>
        </p:spPr>
        <p:txBody>
          <a:bodyPr wrap="square">
            <a:spAutoFit/>
          </a:bodyPr>
          <a:lstStyle/>
          <a:p>
            <a:pPr algn="l"/>
            <a:r>
              <a:rPr lang="en-GB" sz="1800" b="0" i="0" dirty="0">
                <a:solidFill>
                  <a:schemeClr val="bg1"/>
                </a:solidFill>
                <a:effectLst/>
                <a:latin typeface="Verdana" panose="020B0604030504040204" pitchFamily="34" charset="0"/>
                <a:ea typeface="Times New Roman" panose="02020603050405020304" pitchFamily="18" charset="0"/>
                <a:cs typeface="Times New Roman" panose="02020603050405020304" pitchFamily="18" charset="0"/>
              </a:rPr>
              <a:t>	To</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 the consternation of his well-to-do parents—who had always envisioned their son succeeding the role of his uncle as Abbot of Monte Cassino—St. Thomas joined the Dominicans: a mendicant order of f</a:t>
            </a:r>
            <a:r>
              <a:rPr lang="en-GB" sz="1800" b="0" i="0" dirty="0">
                <a:solidFill>
                  <a:schemeClr val="bg1"/>
                </a:solidFill>
                <a:effectLst/>
                <a:latin typeface="Verdana" panose="020B0604030504040204" pitchFamily="34" charset="0"/>
                <a:ea typeface="Times New Roman" panose="02020603050405020304" pitchFamily="18" charset="0"/>
                <a:cs typeface="Times New Roman" panose="02020603050405020304" pitchFamily="18" charset="0"/>
              </a:rPr>
              <a:t>riars ‘regarded with some suspicion as fanatical</a:t>
            </a:r>
            <a:r>
              <a:rPr lang="en-GB" dirty="0">
                <a:solidFill>
                  <a:schemeClr val="bg1"/>
                </a:solidFill>
                <a:latin typeface=".AppleSystemUIFont"/>
                <a:ea typeface="Times New Roman" panose="02020603050405020304" pitchFamily="18" charset="0"/>
                <a:cs typeface="Times New Roman" panose="02020603050405020304" pitchFamily="18" charset="0"/>
              </a:rPr>
              <a:t> </a:t>
            </a:r>
            <a:r>
              <a:rPr lang="en-GB" sz="1800" b="0" i="0" dirty="0">
                <a:solidFill>
                  <a:schemeClr val="bg1"/>
                </a:solidFill>
                <a:effectLst/>
                <a:latin typeface="Verdana" panose="020B0604030504040204" pitchFamily="34" charset="0"/>
                <a:ea typeface="Times New Roman" panose="02020603050405020304" pitchFamily="18" charset="0"/>
                <a:cs typeface="Times New Roman" panose="02020603050405020304" pitchFamily="18" charset="0"/>
              </a:rPr>
              <a:t>fundamentalists by parish clergy and the more established religious orders’.</a:t>
            </a:r>
            <a:r>
              <a:rPr lang="en-GB" sz="1800" b="0" i="0" baseline="30000" dirty="0">
                <a:solidFill>
                  <a:schemeClr val="bg1"/>
                </a:solidFill>
                <a:effectLst/>
                <a:latin typeface="Verdana" panose="020B0604030504040204" pitchFamily="34" charset="0"/>
                <a:ea typeface="Times New Roman" panose="02020603050405020304" pitchFamily="18" charset="0"/>
                <a:cs typeface="Times New Roman" panose="02020603050405020304" pitchFamily="18" charset="0"/>
              </a:rPr>
              <a:t>4 </a:t>
            </a:r>
            <a:r>
              <a:rPr lang="en-GB" sz="1800" b="0" i="0" dirty="0">
                <a:solidFill>
                  <a:schemeClr val="bg1"/>
                </a:solidFill>
                <a:effectLst/>
                <a:latin typeface="Verdana" panose="020B0604030504040204" pitchFamily="34" charset="0"/>
                <a:ea typeface="Times New Roman" panose="02020603050405020304" pitchFamily="18" charset="0"/>
                <a:cs typeface="Times New Roman" panose="02020603050405020304" pitchFamily="18" charset="0"/>
              </a:rPr>
              <a:t>The newly formed Dominican Order of Preachers—founded a century earlier by St. Dominic—was neither socially acceptable nor politically palatable, and a battle of wills between St. Thomas and his family ensued.</a:t>
            </a:r>
            <a:r>
              <a:rPr lang="en-GB" sz="1800" b="0" i="0" baseline="30000" dirty="0">
                <a:solidFill>
                  <a:schemeClr val="bg1"/>
                </a:solidFill>
                <a:effectLst/>
                <a:latin typeface="Verdana" panose="020B0604030504040204" pitchFamily="34" charset="0"/>
                <a:ea typeface="Times New Roman" panose="02020603050405020304" pitchFamily="18" charset="0"/>
                <a:cs typeface="Times New Roman" panose="02020603050405020304" pitchFamily="18" charset="0"/>
              </a:rPr>
              <a:t>5 </a:t>
            </a:r>
            <a:r>
              <a:rPr lang="en-GB" sz="1800" b="0" i="0" dirty="0">
                <a:solidFill>
                  <a:schemeClr val="bg1"/>
                </a:solidFill>
                <a:effectLst/>
                <a:latin typeface="Verdana" panose="020B0604030504040204" pitchFamily="34" charset="0"/>
                <a:ea typeface="Times New Roman" panose="02020603050405020304" pitchFamily="18" charset="0"/>
                <a:cs typeface="Times New Roman" panose="02020603050405020304" pitchFamily="18" charset="0"/>
              </a:rPr>
              <a:t>Abducted </a:t>
            </a:r>
            <a:r>
              <a:rPr lang="en-GB" dirty="0">
                <a:solidFill>
                  <a:schemeClr val="bg1"/>
                </a:solidFill>
                <a:latin typeface="Verdana" panose="020B0604030504040204" pitchFamily="34" charset="0"/>
                <a:ea typeface="Times New Roman" panose="02020603050405020304" pitchFamily="18" charset="0"/>
                <a:cs typeface="Times New Roman" panose="02020603050405020304" pitchFamily="18" charset="0"/>
              </a:rPr>
              <a:t>and imprisoned by his own brothers, St. Thomas was placed under house arrest inside a tower within the family castle. In a clumsy attempt to entice St. Thomas</a:t>
            </a:r>
            <a:r>
              <a:rPr lang="en-GB" sz="1800" b="0" i="0" dirty="0">
                <a:solidFill>
                  <a:schemeClr val="bg1"/>
                </a:solidFill>
                <a:effectLst/>
                <a:latin typeface="Verdana" panose="020B0604030504040204" pitchFamily="34" charset="0"/>
                <a:ea typeface="Times New Roman" panose="02020603050405020304" pitchFamily="18" charset="0"/>
                <a:cs typeface="Times New Roman" panose="02020603050405020304" pitchFamily="18" charset="0"/>
              </a:rPr>
              <a:t>—to test his resolve and derail his vocation—his brothers sought the services of a local prostitute.</a:t>
            </a:r>
            <a:r>
              <a:rPr lang="en-GB" baseline="30000" dirty="0">
                <a:solidFill>
                  <a:schemeClr val="bg1"/>
                </a:solidFill>
                <a:latin typeface="Verdana" panose="020B0604030504040204" pitchFamily="34" charset="0"/>
                <a:ea typeface="Times New Roman" panose="02020603050405020304" pitchFamily="18" charset="0"/>
                <a:cs typeface="Times New Roman" panose="02020603050405020304" pitchFamily="18" charset="0"/>
              </a:rPr>
              <a:t>6</a:t>
            </a:r>
            <a:r>
              <a:rPr lang="en-GB" sz="1800" b="0" i="0" baseline="30000" dirty="0">
                <a:solidFill>
                  <a:schemeClr val="bg1"/>
                </a:solidFill>
                <a:effectLst/>
                <a:latin typeface="Verdana" panose="020B0604030504040204" pitchFamily="34" charset="0"/>
                <a:ea typeface="Times New Roman" panose="02020603050405020304" pitchFamily="18" charset="0"/>
                <a:cs typeface="Times New Roman" panose="02020603050405020304" pitchFamily="18" charset="0"/>
              </a:rPr>
              <a:t> </a:t>
            </a:r>
            <a:r>
              <a:rPr lang="en-GB" sz="1800" b="0" i="0" dirty="0">
                <a:solidFill>
                  <a:schemeClr val="bg1"/>
                </a:solidFill>
                <a:effectLst/>
                <a:latin typeface="Verdana" panose="020B0604030504040204" pitchFamily="34" charset="0"/>
                <a:ea typeface="Times New Roman" panose="02020603050405020304" pitchFamily="18" charset="0"/>
                <a:cs typeface="Times New Roman" panose="02020603050405020304" pitchFamily="18" charset="0"/>
              </a:rPr>
              <a:t>Despite their efforts, the steadfast young monk proved intransigent: St. Thomas chased the seductive temptress out of his room with a burning-hot firebrand—the charcoaled end of which he then used to mark a crucifix upon the wall, falling to his knees in prayer. That very night, it is said that St. Thomas was girded by angels and chaste thereafter. The significance of this moment is succinctly demonstrated within the 1923 encyclical of </a:t>
            </a:r>
            <a:r>
              <a:rPr lang="en-US" b="0" i="0" dirty="0">
                <a:solidFill>
                  <a:schemeClr val="bg1"/>
                </a:solidFill>
                <a:effectLst/>
                <a:latin typeface="Verdana" panose="020B0604030504040204" pitchFamily="34" charset="0"/>
                <a:ea typeface="Verdana" panose="020B0604030504040204" pitchFamily="34" charset="0"/>
              </a:rPr>
              <a:t>Pope Pius XI, </a:t>
            </a:r>
            <a:r>
              <a:rPr lang="en-US" sz="1800" b="0" i="1" dirty="0">
                <a:solidFill>
                  <a:schemeClr val="bg1"/>
                </a:solidFill>
                <a:effectLst/>
                <a:latin typeface="Verdana" panose="020B0604030504040204" pitchFamily="34" charset="0"/>
                <a:ea typeface="Verdana" panose="020B0604030504040204" pitchFamily="34" charset="0"/>
              </a:rPr>
              <a:t>Studiorum Ducem:</a:t>
            </a:r>
            <a:endParaRPr lang="en-GB" sz="1800" b="0" i="0" dirty="0">
              <a:solidFill>
                <a:schemeClr val="bg1"/>
              </a:solidFill>
              <a:effectLst/>
              <a:latin typeface="Verdana" panose="020B0604030504040204" pitchFamily="34" charset="0"/>
              <a:ea typeface="Times New Roman" panose="02020603050405020304" pitchFamily="18" charset="0"/>
              <a:cs typeface="Times New Roman" panose="02020603050405020304" pitchFamily="18" charset="0"/>
            </a:endParaRPr>
          </a:p>
          <a:p>
            <a:pPr algn="l"/>
            <a:endParaRPr lang="en-GB" dirty="0">
              <a:solidFill>
                <a:schemeClr val="bg1"/>
              </a:solidFill>
              <a:latin typeface="Verdana" panose="020B0604030504040204" pitchFamily="34" charset="0"/>
              <a:ea typeface="Verdana" panose="020B0604030504040204" pitchFamily="34" charset="0"/>
              <a:cs typeface="Times New Roman" panose="02020603050405020304" pitchFamily="18" charset="0"/>
            </a:endParaRPr>
          </a:p>
          <a:p>
            <a:pPr lvl="1"/>
            <a:r>
              <a:rPr lang="en-US" b="0" i="0" dirty="0">
                <a:solidFill>
                  <a:schemeClr val="bg1"/>
                </a:solidFill>
                <a:effectLst/>
                <a:latin typeface="Verdana" panose="020B0604030504040204" pitchFamily="34" charset="0"/>
                <a:ea typeface="Verdana" panose="020B0604030504040204" pitchFamily="34" charset="0"/>
              </a:rPr>
              <a:t>St. Thomas preserved his chastity unsullied in a crisis of the most pressing danger and was therefore considered worthy to be surrounded by the angels with a mystic girdle. . . . If the purity of Thomas therefore had failed in the extreme peril into which it had fallen, it is very probable that the Church would never have had her Angelic Doctor.</a:t>
            </a:r>
            <a:r>
              <a:rPr lang="en-GB" baseline="30000" dirty="0">
                <a:solidFill>
                  <a:schemeClr val="bg1"/>
                </a:solidFill>
                <a:latin typeface="Verdana" panose="020B0604030504040204" pitchFamily="34" charset="0"/>
                <a:ea typeface="Times New Roman" panose="02020603050405020304" pitchFamily="18" charset="0"/>
                <a:cs typeface="Times New Roman" panose="02020603050405020304" pitchFamily="18" charset="0"/>
              </a:rPr>
              <a:t>7</a:t>
            </a:r>
            <a:endParaRPr lang="en-US" b="0" i="0" dirty="0">
              <a:solidFill>
                <a:schemeClr val="bg1"/>
              </a:solidFill>
              <a:effectLst/>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2222682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EC6B5AB-5D6B-D243-C21B-8BFF97783A72}"/>
              </a:ext>
            </a:extLst>
          </p:cNvPr>
          <p:cNvSpPr txBox="1"/>
          <p:nvPr/>
        </p:nvSpPr>
        <p:spPr>
          <a:xfrm>
            <a:off x="1" y="6538925"/>
            <a:ext cx="12191999" cy="27699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r>
              <a:rPr lang="en-GB" sz="1200" i="1" dirty="0">
                <a:latin typeface="Times New Roman" panose="02020603050405020304" pitchFamily="18" charset="0"/>
                <a:cs typeface="Times New Roman" panose="02020603050405020304" pitchFamily="18" charset="0"/>
              </a:rPr>
              <a:t>Fig. 3. Antoine Nicolas, </a:t>
            </a:r>
            <a:r>
              <a:rPr lang="en-US" sz="1200" i="1" dirty="0">
                <a:latin typeface="Times New Roman" panose="02020603050405020304" pitchFamily="18" charset="0"/>
                <a:cs typeface="Times New Roman" panose="02020603050405020304" pitchFamily="18" charset="0"/>
              </a:rPr>
              <a:t>Saint Thomas Aquinas: Fountain of Wisdom</a:t>
            </a:r>
            <a:r>
              <a:rPr lang="en-GB" sz="1200" i="1" dirty="0">
                <a:latin typeface="Times New Roman" panose="02020603050405020304" pitchFamily="18" charset="0"/>
                <a:cs typeface="Times New Roman" panose="02020603050405020304" pitchFamily="18" charset="0"/>
              </a:rPr>
              <a:t>, ca. 1648.</a:t>
            </a:r>
            <a:endParaRPr lang="en-US" sz="1200" i="1" dirty="0">
              <a:latin typeface="Times New Roman" panose="02020603050405020304" pitchFamily="18" charset="0"/>
              <a:cs typeface="Times New Roman" panose="02020603050405020304" pitchFamily="18" charset="0"/>
            </a:endParaRPr>
          </a:p>
        </p:txBody>
      </p:sp>
      <p:pic>
        <p:nvPicPr>
          <p:cNvPr id="10" name="Picture 5">
            <a:extLst>
              <a:ext uri="{FF2B5EF4-FFF2-40B4-BE49-F238E27FC236}">
                <a16:creationId xmlns:a16="http://schemas.microsoft.com/office/drawing/2014/main" id="{11180FD8-0FC0-72CC-CFDC-BC4E36FC2CD5}"/>
              </a:ext>
            </a:extLst>
          </p:cNvPr>
          <p:cNvPicPr>
            <a:picLocks noChangeAspect="1"/>
          </p:cNvPicPr>
          <p:nvPr/>
        </p:nvPicPr>
        <p:blipFill>
          <a:blip r:embed="rId2"/>
          <a:srcRect/>
          <a:stretch/>
        </p:blipFill>
        <p:spPr>
          <a:xfrm>
            <a:off x="168165" y="1105248"/>
            <a:ext cx="6260058" cy="557217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4" name="TextBox 13">
            <a:extLst>
              <a:ext uri="{FF2B5EF4-FFF2-40B4-BE49-F238E27FC236}">
                <a16:creationId xmlns:a16="http://schemas.microsoft.com/office/drawing/2014/main" id="{82270793-76B4-1368-1E90-DFADA4D7E2E1}"/>
              </a:ext>
            </a:extLst>
          </p:cNvPr>
          <p:cNvSpPr txBox="1"/>
          <p:nvPr/>
        </p:nvSpPr>
        <p:spPr>
          <a:xfrm>
            <a:off x="6676449" y="1490679"/>
            <a:ext cx="5267324" cy="4801314"/>
          </a:xfrm>
          <a:prstGeom prst="rect">
            <a:avLst/>
          </a:prstGeom>
          <a:noFill/>
        </p:spPr>
        <p:txBody>
          <a:bodyPr wrap="square" rtlCol="0">
            <a:spAutoFit/>
          </a:bodyPr>
          <a:lstStyle/>
          <a:p>
            <a:pPr algn="l" fontAlgn="base"/>
            <a:r>
              <a:rPr lang="en-US" b="0" i="0" dirty="0">
                <a:solidFill>
                  <a:schemeClr val="bg1"/>
                </a:solidFill>
                <a:effectLst/>
                <a:latin typeface="Verdana" panose="020B0604030504040204" pitchFamily="34" charset="0"/>
                <a:ea typeface="Verdana" panose="020B0604030504040204" pitchFamily="34" charset="0"/>
              </a:rPr>
              <a:t>	The family of St. Thomas eventually relented, and he was finally permitted to leave the tower in 1245. </a:t>
            </a:r>
            <a:r>
              <a:rPr lang="en-US" dirty="0">
                <a:solidFill>
                  <a:schemeClr val="bg1"/>
                </a:solidFill>
                <a:latin typeface="Verdana" panose="020B0604030504040204" pitchFamily="34" charset="0"/>
                <a:ea typeface="Verdana" panose="020B0604030504040204" pitchFamily="34" charset="0"/>
              </a:rPr>
              <a:t>Upon his return to the Order of Preachers, the Dominican authorities sent St. Thomas to study under Saint Albert the Great</a:t>
            </a:r>
            <a:r>
              <a:rPr lang="en-GB" sz="1800"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first, at the University of Paris; next, at </a:t>
            </a:r>
            <a:r>
              <a:rPr lang="en-GB" b="0" i="0" dirty="0">
                <a:solidFill>
                  <a:schemeClr val="bg1"/>
                </a:solidFill>
                <a:effectLst/>
                <a:latin typeface="Verdana" panose="020B0604030504040204" pitchFamily="34" charset="0"/>
                <a:ea typeface="Verdana" panose="020B0604030504040204" pitchFamily="34" charset="0"/>
              </a:rPr>
              <a:t>the Studium Generale in Cologne</a:t>
            </a:r>
            <a:r>
              <a:rPr lang="en-GB" sz="1800"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—founded in 1248 by St. Albert himself. Calm and quiet, patient and placid, </a:t>
            </a:r>
            <a:r>
              <a:rPr lang="en-GB" dirty="0">
                <a:solidFill>
                  <a:schemeClr val="bg1"/>
                </a:solidFill>
                <a:latin typeface="Verdana" panose="020B0604030504040204" pitchFamily="34" charset="0"/>
                <a:ea typeface="Verdana" panose="020B0604030504040204" pitchFamily="34" charset="0"/>
                <a:cs typeface="Times New Roman" panose="02020603050405020304" pitchFamily="18" charset="0"/>
              </a:rPr>
              <a:t>c</a:t>
            </a:r>
            <a:r>
              <a:rPr lang="en-GB" sz="1800"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areful and contemplative, St. Thomas was nicknamed </a:t>
            </a:r>
            <a:r>
              <a:rPr lang="en-US" b="0" i="0" dirty="0">
                <a:solidFill>
                  <a:schemeClr val="bg1"/>
                </a:solidFill>
                <a:effectLst/>
                <a:latin typeface="Verdana" panose="020B0604030504040204" pitchFamily="34" charset="0"/>
                <a:ea typeface="Verdana" panose="020B0604030504040204" pitchFamily="34" charset="0"/>
              </a:rPr>
              <a:t>‘The</a:t>
            </a:r>
            <a:r>
              <a:rPr lang="en-US" dirty="0">
                <a:solidFill>
                  <a:schemeClr val="bg1"/>
                </a:solidFill>
                <a:latin typeface="Verdana" panose="020B0604030504040204" pitchFamily="34" charset="0"/>
                <a:ea typeface="Verdana" panose="020B0604030504040204" pitchFamily="34" charset="0"/>
              </a:rPr>
              <a:t> </a:t>
            </a:r>
            <a:r>
              <a:rPr lang="en-US" b="0" i="0" dirty="0">
                <a:solidFill>
                  <a:schemeClr val="bg1"/>
                </a:solidFill>
                <a:effectLst/>
                <a:latin typeface="Verdana" panose="020B0604030504040204" pitchFamily="34" charset="0"/>
                <a:ea typeface="Verdana" panose="020B0604030504040204" pitchFamily="34" charset="0"/>
              </a:rPr>
              <a:t>Dumb Ox’ by his fellow students</a:t>
            </a:r>
            <a:r>
              <a:rPr lang="en-GB"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he </a:t>
            </a:r>
            <a:r>
              <a:rPr lang="en-GB" sz="1800"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was often </a:t>
            </a:r>
            <a:r>
              <a:rPr lang="en-US" dirty="0">
                <a:solidFill>
                  <a:schemeClr val="bg1"/>
                </a:solidFill>
                <a:latin typeface="Verdana" panose="020B0604030504040204" pitchFamily="34" charset="0"/>
                <a:ea typeface="Verdana" panose="020B0604030504040204" pitchFamily="34" charset="0"/>
              </a:rPr>
              <a:t>the subject of misplaced mockery and pity.</a:t>
            </a:r>
            <a:r>
              <a:rPr lang="en-GB" baseline="30000" dirty="0">
                <a:solidFill>
                  <a:schemeClr val="bg1"/>
                </a:solidFill>
                <a:latin typeface="Verdana" panose="020B0604030504040204" pitchFamily="34" charset="0"/>
                <a:ea typeface="Verdana" panose="020B0604030504040204" pitchFamily="34" charset="0"/>
                <a:cs typeface="Times New Roman" panose="02020603050405020304" pitchFamily="18" charset="0"/>
              </a:rPr>
              <a:t>8 </a:t>
            </a:r>
            <a:r>
              <a:rPr lang="en-US" b="0" i="0" dirty="0">
                <a:solidFill>
                  <a:schemeClr val="bg1"/>
                </a:solidFill>
                <a:effectLst/>
                <a:latin typeface="Verdana" panose="020B0604030504040204" pitchFamily="34" charset="0"/>
                <a:ea typeface="Verdana" panose="020B0604030504040204" pitchFamily="34" charset="0"/>
              </a:rPr>
              <a:t>In response to this, it is told that St. Albert remarked prophetically: 'We call him the Dumb Ox, but the bellowing of that ox will resound throughout the whole world’.</a:t>
            </a:r>
            <a:r>
              <a:rPr lang="en-GB" baseline="30000" dirty="0">
                <a:solidFill>
                  <a:schemeClr val="bg1"/>
                </a:solidFill>
                <a:latin typeface="Verdana" panose="020B0604030504040204" pitchFamily="34" charset="0"/>
                <a:ea typeface="Verdana" panose="020B0604030504040204" pitchFamily="34" charset="0"/>
                <a:cs typeface="Times New Roman" panose="02020603050405020304" pitchFamily="18" charset="0"/>
              </a:rPr>
              <a:t>9 </a:t>
            </a:r>
            <a:endParaRPr lang="en-US" b="0" i="0" dirty="0">
              <a:solidFill>
                <a:schemeClr val="bg1"/>
              </a:solidFill>
              <a:effectLst/>
              <a:latin typeface="Verdana" panose="020B0604030504040204" pitchFamily="34" charset="0"/>
              <a:ea typeface="Verdana" panose="020B0604030504040204" pitchFamily="34" charset="0"/>
            </a:endParaRPr>
          </a:p>
        </p:txBody>
      </p:sp>
      <p:sp>
        <p:nvSpPr>
          <p:cNvPr id="19" name="Title 1">
            <a:extLst>
              <a:ext uri="{FF2B5EF4-FFF2-40B4-BE49-F238E27FC236}">
                <a16:creationId xmlns:a16="http://schemas.microsoft.com/office/drawing/2014/main" id="{EC961442-AD2D-16C0-CA24-FC639F72FAEA}"/>
              </a:ext>
            </a:extLst>
          </p:cNvPr>
          <p:cNvSpPr>
            <a:spLocks noGrp="1"/>
          </p:cNvSpPr>
          <p:nvPr>
            <p:ph type="ctrTitle"/>
          </p:nvPr>
        </p:nvSpPr>
        <p:spPr>
          <a:xfrm>
            <a:off x="136071" y="180574"/>
            <a:ext cx="11919858" cy="744100"/>
          </a:xfrm>
        </p:spPr>
        <p:txBody>
          <a:bodyPr anchor="t">
            <a:normAutofit/>
          </a:bodyPr>
          <a:lstStyle/>
          <a:p>
            <a:pPr algn="l"/>
            <a:r>
              <a:rPr lang="en-GB" sz="3900" i="0" dirty="0">
                <a:solidFill>
                  <a:schemeClr val="bg1"/>
                </a:solidFill>
                <a:latin typeface="Hoefler Text" panose="02030602050506020203" pitchFamily="18" charset="77"/>
              </a:rPr>
              <a:t>What Were the Crucial Moments of His Young Adulthood?</a:t>
            </a:r>
            <a:endParaRPr lang="en-US" sz="3900" dirty="0">
              <a:solidFill>
                <a:schemeClr val="bg1"/>
              </a:solidFill>
              <a:latin typeface="Hoefler Text" panose="02030602050506020203" pitchFamily="18" charset="77"/>
            </a:endParaRPr>
          </a:p>
        </p:txBody>
      </p:sp>
    </p:spTree>
    <p:extLst>
      <p:ext uri="{BB962C8B-B14F-4D97-AF65-F5344CB8AC3E}">
        <p14:creationId xmlns:p14="http://schemas.microsoft.com/office/powerpoint/2010/main" val="2753819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EC6B5AB-5D6B-D243-C21B-8BFF97783A72}"/>
              </a:ext>
            </a:extLst>
          </p:cNvPr>
          <p:cNvSpPr txBox="1"/>
          <p:nvPr/>
        </p:nvSpPr>
        <p:spPr>
          <a:xfrm>
            <a:off x="1" y="6538925"/>
            <a:ext cx="12191999" cy="27699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spcAft>
                <a:spcPts val="600"/>
              </a:spcAft>
            </a:pPr>
            <a:r>
              <a:rPr lang="en-GB" sz="1200" i="1" dirty="0">
                <a:latin typeface="Times New Roman" panose="02020603050405020304" pitchFamily="18" charset="0"/>
                <a:cs typeface="Times New Roman" panose="02020603050405020304" pitchFamily="18" charset="0"/>
              </a:rPr>
              <a:t>Fig. 4. Andrea da Firenze, </a:t>
            </a:r>
            <a:r>
              <a:rPr lang="en-US" sz="1200" i="1" dirty="0">
                <a:latin typeface="Times New Roman" panose="02020603050405020304" pitchFamily="18" charset="0"/>
                <a:cs typeface="Times New Roman" panose="02020603050405020304" pitchFamily="18" charset="0"/>
              </a:rPr>
              <a:t>The Triumph of St. Thomas Aquinas</a:t>
            </a:r>
            <a:r>
              <a:rPr lang="en-GB" sz="1200" i="1" dirty="0">
                <a:latin typeface="Times New Roman" panose="02020603050405020304" pitchFamily="18" charset="0"/>
                <a:cs typeface="Times New Roman" panose="02020603050405020304" pitchFamily="18" charset="0"/>
              </a:rPr>
              <a:t>, ca. 1366.</a:t>
            </a:r>
            <a:endParaRPr lang="en-US" sz="1200" i="1" dirty="0">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82270793-76B4-1368-1E90-DFADA4D7E2E1}"/>
              </a:ext>
            </a:extLst>
          </p:cNvPr>
          <p:cNvSpPr txBox="1"/>
          <p:nvPr/>
        </p:nvSpPr>
        <p:spPr>
          <a:xfrm>
            <a:off x="5586950" y="1192643"/>
            <a:ext cx="6494974" cy="5078313"/>
          </a:xfrm>
          <a:prstGeom prst="rect">
            <a:avLst/>
          </a:prstGeom>
          <a:noFill/>
        </p:spPr>
        <p:txBody>
          <a:bodyPr wrap="square" rtlCol="0">
            <a:spAutoFit/>
          </a:bodyPr>
          <a:lstStyle/>
          <a:p>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	Having studied under the mentorship of Albert, St. Thomas was exposed to the newly arrived translations of Aristotle into Latin.</a:t>
            </a:r>
            <a:r>
              <a:rPr lang="en-GB" baseline="30000" dirty="0">
                <a:solidFill>
                  <a:schemeClr val="bg1"/>
                </a:solidFill>
                <a:latin typeface="Verdana" panose="020B0604030504040204" pitchFamily="34" charset="0"/>
                <a:ea typeface="Verdana" panose="020B0604030504040204" pitchFamily="34" charset="0"/>
                <a:cs typeface="Times New Roman" panose="02020603050405020304" pitchFamily="18" charset="0"/>
              </a:rPr>
              <a:t>10</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 A student of Plato, Aristotle</a:t>
            </a:r>
            <a:r>
              <a:rPr lang="en-GB" dirty="0">
                <a:solidFill>
                  <a:schemeClr val="bg1"/>
                </a:solidFill>
                <a:latin typeface="Verdana" panose="020B0604030504040204" pitchFamily="34" charset="0"/>
                <a:ea typeface="Verdana" panose="020B0604030504040204" pitchFamily="34" charset="0"/>
                <a:cs typeface="Times New Roman" panose="02020603050405020304" pitchFamily="18" charset="0"/>
              </a:rPr>
              <a:t> </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was a great influence on Thomistic thought</a:t>
            </a:r>
            <a:r>
              <a:rPr lang="en-GB" sz="1800"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—characterised by the coalescence of faith and reason. </a:t>
            </a:r>
            <a:r>
              <a:rPr lang="en-GB" dirty="0">
                <a:solidFill>
                  <a:schemeClr val="bg1"/>
                </a:solidFill>
                <a:latin typeface="Verdana" panose="020B0604030504040204" pitchFamily="34" charset="0"/>
                <a:ea typeface="Verdana" panose="020B0604030504040204" pitchFamily="34" charset="0"/>
                <a:cs typeface="Times New Roman" panose="02020603050405020304" pitchFamily="18" charset="0"/>
              </a:rPr>
              <a:t>B</a:t>
            </a:r>
            <a:r>
              <a:rPr lang="en-GB" sz="1800"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ringing philosophical insight into the domain of Christian theology, St. Thomas </a:t>
            </a:r>
            <a:r>
              <a:rPr lang="en-GB" dirty="0">
                <a:solidFill>
                  <a:schemeClr val="bg1"/>
                </a:solidFill>
                <a:latin typeface="Verdana" panose="020B0604030504040204" pitchFamily="34" charset="0"/>
                <a:ea typeface="Verdana" panose="020B0604030504040204" pitchFamily="34" charset="0"/>
                <a:cs typeface="Times New Roman" panose="02020603050405020304" pitchFamily="18" charset="0"/>
              </a:rPr>
              <a:t>held a deep appreciation for </a:t>
            </a:r>
            <a:r>
              <a:rPr lang="en-GB" sz="1800"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reason—</a:t>
            </a:r>
            <a:r>
              <a:rPr lang="en-GB" dirty="0">
                <a:solidFill>
                  <a:schemeClr val="bg1"/>
                </a:solidFill>
                <a:latin typeface="Verdana" panose="020B0604030504040204" pitchFamily="34" charset="0"/>
                <a:ea typeface="Verdana" panose="020B0604030504040204" pitchFamily="34" charset="0"/>
                <a:cs typeface="Times New Roman" panose="02020603050405020304" pitchFamily="18" charset="0"/>
              </a:rPr>
              <a:t>though he deemed the human faculty inherently </a:t>
            </a:r>
            <a:r>
              <a:rPr lang="en-GB" sz="1800"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compromised on account of our sinful nature. However, bringing harmony to an apparent juxtaposition, he </a:t>
            </a:r>
            <a:r>
              <a:rPr lang="en-GB" dirty="0">
                <a:solidFill>
                  <a:schemeClr val="bg1"/>
                </a:solidFill>
                <a:latin typeface="Verdana" panose="020B0604030504040204" pitchFamily="34" charset="0"/>
                <a:ea typeface="Verdana" panose="020B0604030504040204" pitchFamily="34" charset="0"/>
                <a:cs typeface="Times New Roman" panose="02020603050405020304" pitchFamily="18" charset="0"/>
              </a:rPr>
              <a:t>asserted </a:t>
            </a:r>
            <a:r>
              <a:rPr lang="en-GB" sz="1800"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that ‘Grace does not destroy nature but perfects it’.</a:t>
            </a:r>
            <a:r>
              <a:rPr lang="en-GB" baseline="30000" dirty="0">
                <a:solidFill>
                  <a:schemeClr val="bg1"/>
                </a:solidFill>
                <a:latin typeface="Verdana" panose="020B0604030504040204" pitchFamily="34" charset="0"/>
                <a:ea typeface="Verdana" panose="020B0604030504040204" pitchFamily="34" charset="0"/>
                <a:cs typeface="Times New Roman" panose="02020603050405020304" pitchFamily="18" charset="0"/>
              </a:rPr>
              <a:t>11 </a:t>
            </a:r>
            <a:r>
              <a:rPr lang="en-GB" sz="180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With a profound respect for the great minds of the past, St. Thomas’s approach </a:t>
            </a:r>
            <a:r>
              <a:rPr lang="en-GB" dirty="0">
                <a:solidFill>
                  <a:schemeClr val="bg1"/>
                </a:solidFill>
                <a:latin typeface="Verdana" panose="020B0604030504040204" pitchFamily="34" charset="0"/>
                <a:ea typeface="Verdana" panose="020B0604030504040204" pitchFamily="34" charset="0"/>
                <a:cs typeface="Times New Roman" panose="02020603050405020304" pitchFamily="18" charset="0"/>
              </a:rPr>
              <a:t>served as a mature, contemplative, and rational </a:t>
            </a:r>
            <a:r>
              <a:rPr lang="en-GB" sz="180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expression of Christian philosophy</a:t>
            </a:r>
            <a:r>
              <a:rPr lang="en-GB" sz="1800"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—consulting </a:t>
            </a:r>
            <a:r>
              <a:rPr lang="en-GB" sz="180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t</a:t>
            </a:r>
            <a:r>
              <a:rPr lang="en-GB" dirty="0">
                <a:solidFill>
                  <a:schemeClr val="bg1"/>
                </a:solidFill>
                <a:latin typeface="Verdana" panose="020B0604030504040204" pitchFamily="34" charset="0"/>
                <a:ea typeface="Verdana" panose="020B0604030504040204" pitchFamily="34" charset="0"/>
                <a:cs typeface="Times New Roman" panose="02020603050405020304" pitchFamily="18" charset="0"/>
              </a:rPr>
              <a:t>he authority and wisdom of the Church Fathers in conjunction with the logic and reason of the ancient philosophers. </a:t>
            </a:r>
            <a:endParaRPr lang="en-US" dirty="0">
              <a:solidFill>
                <a:schemeClr val="bg1"/>
              </a:solidFill>
            </a:endParaRPr>
          </a:p>
        </p:txBody>
      </p:sp>
      <p:sp>
        <p:nvSpPr>
          <p:cNvPr id="19" name="Title 1">
            <a:extLst>
              <a:ext uri="{FF2B5EF4-FFF2-40B4-BE49-F238E27FC236}">
                <a16:creationId xmlns:a16="http://schemas.microsoft.com/office/drawing/2014/main" id="{EC961442-AD2D-16C0-CA24-FC639F72FAEA}"/>
              </a:ext>
            </a:extLst>
          </p:cNvPr>
          <p:cNvSpPr>
            <a:spLocks noGrp="1"/>
          </p:cNvSpPr>
          <p:nvPr>
            <p:ph type="ctrTitle"/>
          </p:nvPr>
        </p:nvSpPr>
        <p:spPr>
          <a:xfrm>
            <a:off x="136071" y="180574"/>
            <a:ext cx="11919858" cy="744100"/>
          </a:xfrm>
        </p:spPr>
        <p:txBody>
          <a:bodyPr anchor="t">
            <a:normAutofit/>
          </a:bodyPr>
          <a:lstStyle/>
          <a:p>
            <a:pPr algn="l"/>
            <a:r>
              <a:rPr lang="en-US" sz="4000" i="0" dirty="0">
                <a:solidFill>
                  <a:schemeClr val="bg1"/>
                </a:solidFill>
                <a:latin typeface="Hoefler Text" panose="02030602050506020203" pitchFamily="18" charset="77"/>
              </a:rPr>
              <a:t>What Characterised the Theology of St. Thomas? (1/2)</a:t>
            </a:r>
            <a:endParaRPr lang="en-US" sz="4000" dirty="0">
              <a:solidFill>
                <a:schemeClr val="bg1"/>
              </a:solidFill>
              <a:latin typeface="Hoefler Text" panose="02030602050506020203" pitchFamily="18" charset="77"/>
            </a:endParaRPr>
          </a:p>
        </p:txBody>
      </p:sp>
      <p:pic>
        <p:nvPicPr>
          <p:cNvPr id="2" name="Picture 5">
            <a:extLst>
              <a:ext uri="{FF2B5EF4-FFF2-40B4-BE49-F238E27FC236}">
                <a16:creationId xmlns:a16="http://schemas.microsoft.com/office/drawing/2014/main" id="{818A66C7-AA5E-1739-B3B9-7354060515F9}"/>
              </a:ext>
            </a:extLst>
          </p:cNvPr>
          <p:cNvPicPr>
            <a:picLocks noChangeAspect="1"/>
          </p:cNvPicPr>
          <p:nvPr/>
        </p:nvPicPr>
        <p:blipFill>
          <a:blip r:embed="rId2"/>
          <a:srcRect/>
          <a:stretch/>
        </p:blipFill>
        <p:spPr>
          <a:xfrm>
            <a:off x="168163" y="1101538"/>
            <a:ext cx="5308711" cy="557588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5658112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49FCE-4C27-432E-8B60-FB302497357F}"/>
              </a:ext>
            </a:extLst>
          </p:cNvPr>
          <p:cNvSpPr>
            <a:spLocks noGrp="1"/>
          </p:cNvSpPr>
          <p:nvPr>
            <p:ph type="ctrTitle"/>
          </p:nvPr>
        </p:nvSpPr>
        <p:spPr>
          <a:xfrm>
            <a:off x="136071" y="180574"/>
            <a:ext cx="11883572" cy="2892612"/>
          </a:xfrm>
        </p:spPr>
        <p:txBody>
          <a:bodyPr anchor="t">
            <a:normAutofit/>
          </a:bodyPr>
          <a:lstStyle/>
          <a:p>
            <a:pPr algn="l"/>
            <a:r>
              <a:rPr lang="en-US" sz="4000" i="0" dirty="0">
                <a:solidFill>
                  <a:schemeClr val="bg1"/>
                </a:solidFill>
                <a:latin typeface="Hoefler Text" panose="02030602050506020203" pitchFamily="18" charset="77"/>
              </a:rPr>
              <a:t>What Characterised the Theology of St. Thomas? (2/2)</a:t>
            </a:r>
          </a:p>
        </p:txBody>
      </p:sp>
      <p:pic>
        <p:nvPicPr>
          <p:cNvPr id="4" name="Picture 5">
            <a:extLst>
              <a:ext uri="{FF2B5EF4-FFF2-40B4-BE49-F238E27FC236}">
                <a16:creationId xmlns:a16="http://schemas.microsoft.com/office/drawing/2014/main" id="{EE29AEFF-EC76-2FAB-28EE-7FD3960F9506}"/>
              </a:ext>
            </a:extLst>
          </p:cNvPr>
          <p:cNvPicPr>
            <a:picLocks noChangeAspect="1"/>
          </p:cNvPicPr>
          <p:nvPr/>
        </p:nvPicPr>
        <p:blipFill>
          <a:blip r:embed="rId2"/>
          <a:srcRect/>
          <a:stretch/>
        </p:blipFill>
        <p:spPr>
          <a:xfrm>
            <a:off x="168165" y="1098937"/>
            <a:ext cx="4413360" cy="557848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1AAE1D5C-E95E-D31B-B6ED-92035E254284}"/>
              </a:ext>
            </a:extLst>
          </p:cNvPr>
          <p:cNvSpPr txBox="1"/>
          <p:nvPr/>
        </p:nvSpPr>
        <p:spPr>
          <a:xfrm>
            <a:off x="4749689" y="1098937"/>
            <a:ext cx="7269953" cy="5216813"/>
          </a:xfrm>
          <a:prstGeom prst="rect">
            <a:avLst/>
          </a:prstGeom>
          <a:noFill/>
        </p:spPr>
        <p:txBody>
          <a:bodyPr wrap="square">
            <a:spAutoFit/>
          </a:bodyPr>
          <a:lstStyle/>
          <a:p>
            <a:pPr fontAlgn="base"/>
            <a:r>
              <a:rPr lang="en-US" sz="1800" dirty="0">
                <a:solidFill>
                  <a:schemeClr val="bg1"/>
                </a:solidFill>
                <a:latin typeface="Verdana" panose="020B0604030504040204" pitchFamily="34" charset="0"/>
                <a:ea typeface="Verdana" panose="020B0604030504040204" pitchFamily="34" charset="0"/>
              </a:rPr>
              <a:t>20</a:t>
            </a:r>
            <a:r>
              <a:rPr lang="en-US" sz="1800" baseline="30000" dirty="0">
                <a:solidFill>
                  <a:schemeClr val="bg1"/>
                </a:solidFill>
                <a:latin typeface="Verdana" panose="020B0604030504040204" pitchFamily="34" charset="0"/>
                <a:ea typeface="Verdana" panose="020B0604030504040204" pitchFamily="34" charset="0"/>
              </a:rPr>
              <a:t>th</a:t>
            </a:r>
            <a:r>
              <a:rPr lang="en-US" sz="1800" dirty="0">
                <a:solidFill>
                  <a:schemeClr val="bg1"/>
                </a:solidFill>
                <a:latin typeface="Verdana" panose="020B0604030504040204" pitchFamily="34" charset="0"/>
                <a:ea typeface="Verdana" panose="020B0604030504040204" pitchFamily="34" charset="0"/>
              </a:rPr>
              <a:t>-century Thomist philosopher Jacques Maritain portrays the relationship between the theology of St. Thomas and the philosophy of Aristotle as such:</a:t>
            </a:r>
          </a:p>
          <a:p>
            <a:pPr lvl="1" fontAlgn="base"/>
            <a:endParaRPr lang="en-US" b="0" i="0" dirty="0">
              <a:solidFill>
                <a:schemeClr val="bg1"/>
              </a:solidFill>
              <a:effectLst/>
              <a:latin typeface="Verdana" panose="020B0604030504040204" pitchFamily="34" charset="0"/>
              <a:ea typeface="Verdana" panose="020B0604030504040204" pitchFamily="34" charset="0"/>
            </a:endParaRPr>
          </a:p>
          <a:p>
            <a:pPr lvl="1" fontAlgn="base"/>
            <a:r>
              <a:rPr lang="en-US" sz="1700" b="0" i="0" dirty="0">
                <a:solidFill>
                  <a:schemeClr val="bg1"/>
                </a:solidFill>
                <a:effectLst/>
                <a:latin typeface="Verdana" panose="020B0604030504040204" pitchFamily="34" charset="0"/>
                <a:ea typeface="Verdana" panose="020B0604030504040204" pitchFamily="34" charset="0"/>
              </a:rPr>
              <a:t>[H]e raised that philosophy above itself by submitting it to the illumination of a higher light, which invested its truth with a radiance more divine than human. Between Aristotle as viewed in himself and Aristotle viewed in the writings of St. Thomas is the difference which exists between a city seen by the flare of a torchlight procession and the same city bathed in the light of the morning sun.</a:t>
            </a:r>
            <a:r>
              <a:rPr lang="en-GB" sz="1700" baseline="30000" dirty="0">
                <a:solidFill>
                  <a:schemeClr val="bg1"/>
                </a:solidFill>
                <a:latin typeface="Verdana" panose="020B0604030504040204" pitchFamily="34" charset="0"/>
                <a:ea typeface="Verdana" panose="020B0604030504040204" pitchFamily="34" charset="0"/>
                <a:cs typeface="Times New Roman" panose="02020603050405020304" pitchFamily="18" charset="0"/>
              </a:rPr>
              <a:t>12</a:t>
            </a:r>
          </a:p>
          <a:p>
            <a:pPr fontAlgn="base"/>
            <a:endParaRPr lang="en-US" dirty="0">
              <a:solidFill>
                <a:schemeClr val="bg1"/>
              </a:solidFill>
              <a:latin typeface="Verdana" panose="020B0604030504040204" pitchFamily="34" charset="0"/>
              <a:ea typeface="Verdana" panose="020B0604030504040204" pitchFamily="34" charset="0"/>
            </a:endParaRPr>
          </a:p>
          <a:p>
            <a:pPr fontAlgn="base"/>
            <a:r>
              <a:rPr lang="en-US" dirty="0">
                <a:solidFill>
                  <a:schemeClr val="bg1"/>
                </a:solidFill>
                <a:latin typeface="Verdana" panose="020B0604030504040204" pitchFamily="34" charset="0"/>
                <a:ea typeface="Verdana" panose="020B0604030504040204" pitchFamily="34" charset="0"/>
              </a:rPr>
              <a:t>The regard in which St. Thomas held the past voices of Christian thought is described succinctly by Thomas Cajetan</a:t>
            </a:r>
            <a:r>
              <a:rPr lang="en-GB" sz="1800"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a:t>
            </a:r>
            <a:r>
              <a:rPr lang="en-US" dirty="0">
                <a:solidFill>
                  <a:schemeClr val="bg1"/>
                </a:solidFill>
                <a:latin typeface="Verdana" panose="020B0604030504040204" pitchFamily="34" charset="0"/>
                <a:ea typeface="Verdana" panose="020B0604030504040204" pitchFamily="34" charset="0"/>
              </a:rPr>
              <a:t>the 1</a:t>
            </a:r>
            <a:r>
              <a:rPr lang="en-GB" i="0" dirty="0">
                <a:solidFill>
                  <a:schemeClr val="bg1"/>
                </a:solidFill>
                <a:effectLst/>
                <a:latin typeface="Verdana" panose="020B0604030504040204" pitchFamily="34" charset="0"/>
                <a:ea typeface="Verdana" panose="020B0604030504040204" pitchFamily="34" charset="0"/>
              </a:rPr>
              <a:t>5th/16th-century </a:t>
            </a:r>
            <a:r>
              <a:rPr lang="en-US" i="0" dirty="0">
                <a:solidFill>
                  <a:schemeClr val="bg1"/>
                </a:solidFill>
                <a:effectLst/>
                <a:latin typeface="Verdana" panose="020B0604030504040204" pitchFamily="34" charset="0"/>
                <a:ea typeface="Verdana" panose="020B0604030504040204" pitchFamily="34" charset="0"/>
              </a:rPr>
              <a:t>philosopher; theologian; cardinal; and Master of the Order of Preachers</a:t>
            </a:r>
            <a:r>
              <a:rPr lang="en-GB" sz="1800"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a:t>
            </a:r>
            <a:endParaRPr lang="en-US" b="0" i="0" dirty="0">
              <a:solidFill>
                <a:schemeClr val="bg1"/>
              </a:solidFill>
              <a:effectLst/>
              <a:latin typeface="Verdana" panose="020B0604030504040204" pitchFamily="34" charset="0"/>
              <a:ea typeface="Verdana" panose="020B0604030504040204" pitchFamily="34" charset="0"/>
            </a:endParaRPr>
          </a:p>
          <a:p>
            <a:pPr fontAlgn="base"/>
            <a:endParaRPr lang="en-US" dirty="0">
              <a:solidFill>
                <a:srgbClr val="000000"/>
              </a:solidFill>
              <a:latin typeface="Tahoma" panose="020B0604030504040204" pitchFamily="34" charset="0"/>
            </a:endParaRPr>
          </a:p>
          <a:p>
            <a:pPr lvl="1" fontAlgn="base"/>
            <a:r>
              <a:rPr lang="en-US" sz="1700" dirty="0">
                <a:solidFill>
                  <a:schemeClr val="bg1"/>
                </a:solidFill>
                <a:latin typeface="Verdana" panose="020B0604030504040204" pitchFamily="34" charset="0"/>
                <a:ea typeface="Verdana" panose="020B0604030504040204" pitchFamily="34" charset="0"/>
              </a:rPr>
              <a:t>[H]</a:t>
            </a:r>
            <a:r>
              <a:rPr lang="en-US" sz="1700" b="0" i="0" dirty="0">
                <a:solidFill>
                  <a:schemeClr val="bg1"/>
                </a:solidFill>
                <a:effectLst/>
                <a:latin typeface="Verdana" panose="020B0604030504040204" pitchFamily="34" charset="0"/>
                <a:ea typeface="Verdana" panose="020B0604030504040204" pitchFamily="34" charset="0"/>
              </a:rPr>
              <a:t>e most venerated the ancient doctors of the Church … [and] seems to have inherited the intellect of all.</a:t>
            </a:r>
            <a:r>
              <a:rPr lang="en-GB" sz="1700" baseline="30000" dirty="0">
                <a:solidFill>
                  <a:schemeClr val="bg1"/>
                </a:solidFill>
                <a:latin typeface="Verdana" panose="020B0604030504040204" pitchFamily="34" charset="0"/>
                <a:ea typeface="Verdana" panose="020B0604030504040204" pitchFamily="34" charset="0"/>
                <a:cs typeface="Times New Roman" panose="02020603050405020304" pitchFamily="18" charset="0"/>
              </a:rPr>
              <a:t>13</a:t>
            </a:r>
            <a:endParaRPr lang="en-US" sz="1700" b="0" i="0" dirty="0">
              <a:solidFill>
                <a:schemeClr val="bg1"/>
              </a:solidFill>
              <a:effectLst/>
              <a:latin typeface="Verdana" panose="020B0604030504040204" pitchFamily="34" charset="0"/>
              <a:ea typeface="Verdana" panose="020B0604030504040204" pitchFamily="34" charset="0"/>
            </a:endParaRPr>
          </a:p>
        </p:txBody>
      </p:sp>
      <p:sp>
        <p:nvSpPr>
          <p:cNvPr id="8" name="TextBox 7">
            <a:extLst>
              <a:ext uri="{FF2B5EF4-FFF2-40B4-BE49-F238E27FC236}">
                <a16:creationId xmlns:a16="http://schemas.microsoft.com/office/drawing/2014/main" id="{DD6F1619-F570-1DE0-4F3E-D8509093DB19}"/>
              </a:ext>
            </a:extLst>
          </p:cNvPr>
          <p:cNvSpPr txBox="1"/>
          <p:nvPr/>
        </p:nvSpPr>
        <p:spPr>
          <a:xfrm>
            <a:off x="1" y="6538925"/>
            <a:ext cx="12191999" cy="27699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spcAft>
                <a:spcPts val="600"/>
              </a:spcAft>
            </a:pPr>
            <a:r>
              <a:rPr lang="en-GB" sz="1200" i="1" dirty="0">
                <a:latin typeface="Times New Roman" panose="02020603050405020304" pitchFamily="18" charset="0"/>
                <a:cs typeface="Times New Roman" panose="02020603050405020304" pitchFamily="18" charset="0"/>
              </a:rPr>
              <a:t>Fig. 5. Francisco de Zurbarán, </a:t>
            </a:r>
            <a:r>
              <a:rPr lang="en-US" sz="1200" i="1" dirty="0">
                <a:latin typeface="Times New Roman" panose="02020603050405020304" pitchFamily="18" charset="0"/>
                <a:cs typeface="Times New Roman" panose="02020603050405020304" pitchFamily="18" charset="0"/>
              </a:rPr>
              <a:t>The Apotheosis of Saint Thomas Aquinas</a:t>
            </a:r>
            <a:r>
              <a:rPr lang="en-GB" sz="1200" i="1" dirty="0">
                <a:latin typeface="Times New Roman" panose="02020603050405020304" pitchFamily="18" charset="0"/>
                <a:cs typeface="Times New Roman" panose="02020603050405020304" pitchFamily="18" charset="0"/>
              </a:rPr>
              <a:t>, ca. 1631.</a:t>
            </a:r>
            <a:endParaRPr lang="en-US" sz="12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04191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49FCE-4C27-432E-8B60-FB302497357F}"/>
              </a:ext>
            </a:extLst>
          </p:cNvPr>
          <p:cNvSpPr>
            <a:spLocks noGrp="1"/>
          </p:cNvSpPr>
          <p:nvPr>
            <p:ph type="ctrTitle"/>
          </p:nvPr>
        </p:nvSpPr>
        <p:spPr>
          <a:xfrm>
            <a:off x="136071" y="180574"/>
            <a:ext cx="11883572" cy="2892612"/>
          </a:xfrm>
        </p:spPr>
        <p:txBody>
          <a:bodyPr anchor="t">
            <a:normAutofit/>
          </a:bodyPr>
          <a:lstStyle/>
          <a:p>
            <a:pPr algn="l"/>
            <a:r>
              <a:rPr lang="en-US" sz="4000" i="0" dirty="0">
                <a:solidFill>
                  <a:schemeClr val="bg1"/>
                </a:solidFill>
                <a:latin typeface="Hoefler Text" panose="02030602050506020203" pitchFamily="18" charset="77"/>
              </a:rPr>
              <a:t>What Were the Primary Theological Issues of His Time?</a:t>
            </a:r>
            <a:endParaRPr lang="en-GB" sz="1200" dirty="0">
              <a:solidFill>
                <a:schemeClr val="bg1"/>
              </a:solidFill>
            </a:endParaRPr>
          </a:p>
        </p:txBody>
      </p:sp>
      <p:sp>
        <p:nvSpPr>
          <p:cNvPr id="7" name="TextBox 6">
            <a:extLst>
              <a:ext uri="{FF2B5EF4-FFF2-40B4-BE49-F238E27FC236}">
                <a16:creationId xmlns:a16="http://schemas.microsoft.com/office/drawing/2014/main" id="{1AAE1D5C-E95E-D31B-B6ED-92035E254284}"/>
              </a:ext>
            </a:extLst>
          </p:cNvPr>
          <p:cNvSpPr txBox="1"/>
          <p:nvPr/>
        </p:nvSpPr>
        <p:spPr>
          <a:xfrm>
            <a:off x="4432870" y="900478"/>
            <a:ext cx="7521395" cy="5632311"/>
          </a:xfrm>
          <a:prstGeom prst="rect">
            <a:avLst/>
          </a:prstGeom>
          <a:noFill/>
        </p:spPr>
        <p:txBody>
          <a:bodyPr wrap="square">
            <a:spAutoFit/>
          </a:bodyPr>
          <a:lstStyle/>
          <a:p>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	To this very day, St. Thomas is considered a bastion against the encroachments of modernity. During his time, </a:t>
            </a:r>
            <a:r>
              <a:rPr lang="en-GB"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Modernism was </a:t>
            </a:r>
            <a:r>
              <a:rPr lang="en-GB" dirty="0">
                <a:solidFill>
                  <a:schemeClr val="bg1"/>
                </a:solidFill>
                <a:latin typeface="Verdana" panose="020B0604030504040204" pitchFamily="34" charset="0"/>
                <a:ea typeface="Verdana" panose="020B0604030504040204" pitchFamily="34" charset="0"/>
                <a:cs typeface="Times New Roman" panose="02020603050405020304" pitchFamily="18" charset="0"/>
              </a:rPr>
              <a:t>the foremost </a:t>
            </a:r>
            <a:r>
              <a:rPr lang="en-GB"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ideological enemy of the Church</a:t>
            </a:r>
            <a:r>
              <a:rPr lang="en-GB" sz="1800"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—c</a:t>
            </a:r>
            <a:r>
              <a:rPr lang="en-GB" b="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ondemned by Pope Pius X as the synthesis of all heresies.</a:t>
            </a:r>
            <a:r>
              <a:rPr lang="en-GB" sz="1800" baseline="30000" dirty="0">
                <a:solidFill>
                  <a:schemeClr val="bg1"/>
                </a:solidFill>
                <a:latin typeface="Verdana" panose="020B0604030504040204" pitchFamily="34" charset="0"/>
                <a:ea typeface="Verdana" panose="020B0604030504040204" pitchFamily="34" charset="0"/>
                <a:cs typeface="Times New Roman" panose="02020603050405020304" pitchFamily="18" charset="0"/>
              </a:rPr>
              <a:t>14</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 Within A</a:t>
            </a:r>
            <a:r>
              <a:rPr lang="en-GB" i="1" dirty="0">
                <a:solidFill>
                  <a:schemeClr val="bg1"/>
                </a:solidFill>
                <a:latin typeface="Verdana" panose="020B0604030504040204" pitchFamily="34" charset="0"/>
                <a:ea typeface="Verdana" panose="020B0604030504040204" pitchFamily="34" charset="0"/>
                <a:cs typeface="Verdana" panose="020B0604030504040204" pitchFamily="34" charset="0"/>
              </a:rPr>
              <a:t>eterni Petris, </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the 1879 encyclical of Pope Leo XIII, Thomism is promoted as the definitive exposition of Catholic doctrine; St. Thomas is hailed as a paragon of resistance against the agnosticism and relativism of Modernist thought:</a:t>
            </a:r>
          </a:p>
          <a:p>
            <a:pPr lvl="1"/>
            <a:br>
              <a:rPr lang="en-GB" i="0" dirty="0">
                <a:solidFill>
                  <a:schemeClr val="bg1"/>
                </a:solidFill>
                <a:latin typeface="Verdana" panose="020B0604030504040204" pitchFamily="34" charset="0"/>
                <a:ea typeface="Verdana" panose="020B0604030504040204" pitchFamily="34" charset="0"/>
              </a:rPr>
            </a:br>
            <a:r>
              <a:rPr lang="en-US" dirty="0">
                <a:solidFill>
                  <a:schemeClr val="bg1"/>
                </a:solidFill>
                <a:latin typeface="Verdana" panose="020B0604030504040204" pitchFamily="34" charset="0"/>
                <a:ea typeface="Verdana" panose="020B0604030504040204" pitchFamily="34" charset="0"/>
              </a:rPr>
              <a:t>[S]</a:t>
            </a:r>
            <a:r>
              <a:rPr lang="en-US" b="0" i="0" dirty="0">
                <a:solidFill>
                  <a:schemeClr val="bg1"/>
                </a:solidFill>
                <a:effectLst/>
                <a:latin typeface="Verdana" panose="020B0604030504040204" pitchFamily="34" charset="0"/>
                <a:ea typeface="Verdana" panose="020B0604030504040204" pitchFamily="34" charset="0"/>
              </a:rPr>
              <a:t>ingle-handed, he victoriously combated the errors of former times, and supplied invincible arms to put those to rout which might in after-times spring up. Again, clearly distinguishing, as is fitting, reason from faith, while happily associating the one with the other, he both preserved the rights and had regard for the dignity of each; so much so, indeed, that reason, borne on the wings of Thomas to its human height, can scarcely rise higher, while faith could scarcely expect more or stronger aids from reason than those which she has already obtained through Thomas.</a:t>
            </a:r>
            <a:r>
              <a:rPr lang="en-GB" sz="1800" baseline="30000" dirty="0">
                <a:solidFill>
                  <a:schemeClr val="bg1"/>
                </a:solidFill>
                <a:latin typeface="Verdana" panose="020B0604030504040204" pitchFamily="34" charset="0"/>
                <a:ea typeface="Verdana" panose="020B0604030504040204" pitchFamily="34" charset="0"/>
                <a:cs typeface="Times New Roman" panose="02020603050405020304" pitchFamily="18" charset="0"/>
              </a:rPr>
              <a:t>15</a:t>
            </a:r>
          </a:p>
        </p:txBody>
      </p:sp>
      <p:sp>
        <p:nvSpPr>
          <p:cNvPr id="3" name="TextBox 2">
            <a:extLst>
              <a:ext uri="{FF2B5EF4-FFF2-40B4-BE49-F238E27FC236}">
                <a16:creationId xmlns:a16="http://schemas.microsoft.com/office/drawing/2014/main" id="{903F0C9F-146B-19EC-12D7-6F1265309647}"/>
              </a:ext>
            </a:extLst>
          </p:cNvPr>
          <p:cNvSpPr txBox="1"/>
          <p:nvPr/>
        </p:nvSpPr>
        <p:spPr>
          <a:xfrm>
            <a:off x="1" y="6532789"/>
            <a:ext cx="12191999" cy="27699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spcAft>
                <a:spcPts val="600"/>
              </a:spcAft>
            </a:pPr>
            <a:r>
              <a:rPr lang="en-GB" sz="1200" i="1" dirty="0">
                <a:latin typeface="Times New Roman" panose="02020603050405020304" pitchFamily="18" charset="0"/>
                <a:cs typeface="Times New Roman" panose="02020603050405020304" pitchFamily="18" charset="0"/>
              </a:rPr>
              <a:t>Fig. 6. Anonymous, Cusco School, </a:t>
            </a:r>
            <a:r>
              <a:rPr lang="en-US" sz="1200" i="1" dirty="0">
                <a:latin typeface="Times New Roman" panose="02020603050405020304" pitchFamily="18" charset="0"/>
                <a:cs typeface="Times New Roman" panose="02020603050405020304" pitchFamily="18" charset="0"/>
              </a:rPr>
              <a:t>Protector of the University of Cusco</a:t>
            </a:r>
            <a:r>
              <a:rPr lang="en-GB" sz="1200" i="1" dirty="0">
                <a:latin typeface="Times New Roman" panose="02020603050405020304" pitchFamily="18" charset="0"/>
                <a:cs typeface="Times New Roman" panose="02020603050405020304" pitchFamily="18" charset="0"/>
              </a:rPr>
              <a:t>, ca. 1690–1695.</a:t>
            </a:r>
            <a:endParaRPr lang="en-US" sz="1200" i="1" dirty="0">
              <a:latin typeface="Times New Roman" panose="02020603050405020304" pitchFamily="18" charset="0"/>
              <a:cs typeface="Times New Roman" panose="02020603050405020304" pitchFamily="18" charset="0"/>
            </a:endParaRPr>
          </a:p>
        </p:txBody>
      </p:sp>
      <p:pic>
        <p:nvPicPr>
          <p:cNvPr id="5" name="Picture 5">
            <a:extLst>
              <a:ext uri="{FF2B5EF4-FFF2-40B4-BE49-F238E27FC236}">
                <a16:creationId xmlns:a16="http://schemas.microsoft.com/office/drawing/2014/main" id="{6A47CFBB-F62E-C49B-C4B4-95897F64BEA8}"/>
              </a:ext>
            </a:extLst>
          </p:cNvPr>
          <p:cNvPicPr>
            <a:picLocks noChangeAspect="1"/>
          </p:cNvPicPr>
          <p:nvPr/>
        </p:nvPicPr>
        <p:blipFill>
          <a:blip r:embed="rId2"/>
          <a:srcRect/>
          <a:stretch/>
        </p:blipFill>
        <p:spPr>
          <a:xfrm>
            <a:off x="168164" y="1092800"/>
            <a:ext cx="4026971" cy="557848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7074059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49FCE-4C27-432E-8B60-FB302497357F}"/>
              </a:ext>
            </a:extLst>
          </p:cNvPr>
          <p:cNvSpPr>
            <a:spLocks noGrp="1"/>
          </p:cNvSpPr>
          <p:nvPr>
            <p:ph type="ctrTitle"/>
          </p:nvPr>
        </p:nvSpPr>
        <p:spPr>
          <a:xfrm>
            <a:off x="136071" y="180574"/>
            <a:ext cx="11883572" cy="2892612"/>
          </a:xfrm>
        </p:spPr>
        <p:txBody>
          <a:bodyPr anchor="t">
            <a:normAutofit/>
          </a:bodyPr>
          <a:lstStyle/>
          <a:p>
            <a:pPr algn="l"/>
            <a:r>
              <a:rPr lang="en-US" sz="4000" i="0" dirty="0">
                <a:solidFill>
                  <a:schemeClr val="bg1"/>
                </a:solidFill>
                <a:latin typeface="Hoefler Text" panose="02030602050506020203" pitchFamily="18" charset="77"/>
              </a:rPr>
              <a:t>His Magnum Opus: The Summa Theologiæ (1/3)</a:t>
            </a:r>
            <a:endParaRPr lang="en-GB" sz="1200" dirty="0">
              <a:solidFill>
                <a:schemeClr val="bg1"/>
              </a:solidFill>
            </a:endParaRPr>
          </a:p>
        </p:txBody>
      </p:sp>
      <p:sp>
        <p:nvSpPr>
          <p:cNvPr id="7" name="TextBox 6">
            <a:extLst>
              <a:ext uri="{FF2B5EF4-FFF2-40B4-BE49-F238E27FC236}">
                <a16:creationId xmlns:a16="http://schemas.microsoft.com/office/drawing/2014/main" id="{1AAE1D5C-E95E-D31B-B6ED-92035E254284}"/>
              </a:ext>
            </a:extLst>
          </p:cNvPr>
          <p:cNvSpPr txBox="1"/>
          <p:nvPr/>
        </p:nvSpPr>
        <p:spPr>
          <a:xfrm>
            <a:off x="4201663" y="2591180"/>
            <a:ext cx="7729737" cy="2585323"/>
          </a:xfrm>
          <a:prstGeom prst="rect">
            <a:avLst/>
          </a:prstGeom>
          <a:noFill/>
        </p:spPr>
        <p:txBody>
          <a:bodyPr wrap="square">
            <a:spAutoFit/>
          </a:bodyPr>
          <a:lstStyle/>
          <a:p>
            <a:r>
              <a:rPr lang="en-GB" dirty="0">
                <a:solidFill>
                  <a:schemeClr val="bg1"/>
                </a:solidFill>
                <a:effectLst/>
                <a:latin typeface="Verdana" panose="020B0604030504040204" pitchFamily="34" charset="0"/>
                <a:ea typeface="Verdana" panose="020B0604030504040204" pitchFamily="34" charset="0"/>
              </a:rPr>
              <a:t>	</a:t>
            </a:r>
            <a:r>
              <a:rPr lang="en-US" dirty="0">
                <a:solidFill>
                  <a:schemeClr val="bg1"/>
                </a:solidFill>
                <a:effectLst/>
                <a:latin typeface="Verdana" panose="020B0604030504040204" pitchFamily="34" charset="0"/>
                <a:ea typeface="Verdana" panose="020B0604030504040204" pitchFamily="34" charset="0"/>
              </a:rPr>
              <a:t>The </a:t>
            </a:r>
            <a:r>
              <a:rPr lang="en-GB" sz="1800" i="1" dirty="0">
                <a:solidFill>
                  <a:schemeClr val="bg1"/>
                </a:solidFill>
                <a:effectLst/>
                <a:latin typeface="Verdana" panose="020B0604030504040204" pitchFamily="34" charset="0"/>
                <a:ea typeface="Verdana" panose="020B0604030504040204" pitchFamily="34" charset="0"/>
              </a:rPr>
              <a:t>Summa Theologiæ</a:t>
            </a:r>
            <a:r>
              <a:rPr lang="en-GB" i="1" dirty="0">
                <a:solidFill>
                  <a:schemeClr val="bg1"/>
                </a:solidFill>
                <a:latin typeface="Verdana" panose="020B0604030504040204" pitchFamily="34" charset="0"/>
                <a:ea typeface="Verdana" panose="020B0604030504040204" pitchFamily="34" charset="0"/>
                <a:cs typeface="Times New Roman" panose="02020603050405020304" pitchFamily="18" charset="0"/>
              </a:rPr>
              <a:t> </a:t>
            </a:r>
            <a:r>
              <a:rPr lang="en-GB" dirty="0">
                <a:solidFill>
                  <a:schemeClr val="bg1"/>
                </a:solidFill>
                <a:latin typeface="Verdana" panose="020B0604030504040204" pitchFamily="34" charset="0"/>
                <a:ea typeface="Verdana" panose="020B0604030504040204" pitchFamily="34" charset="0"/>
                <a:cs typeface="Times New Roman" panose="02020603050405020304" pitchFamily="18" charset="0"/>
              </a:rPr>
              <a:t>is widely considered to be the</a:t>
            </a:r>
            <a:r>
              <a:rPr lang="en-GB" sz="18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magnum opus of St. Thomas. At the Council of Trent, the </a:t>
            </a:r>
            <a:r>
              <a:rPr lang="en-GB" sz="1800" i="1" dirty="0">
                <a:solidFill>
                  <a:schemeClr val="bg1"/>
                </a:solidFill>
                <a:effectLst/>
                <a:latin typeface="Verdana" panose="020B0604030504040204" pitchFamily="34" charset="0"/>
                <a:ea typeface="Verdana" panose="020B0604030504040204" pitchFamily="34" charset="0"/>
              </a:rPr>
              <a:t>Summa</a:t>
            </a:r>
            <a:r>
              <a:rPr lang="en-GB" sz="18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was often placed </a:t>
            </a:r>
            <a:r>
              <a:rPr lang="en-US" dirty="0">
                <a:solidFill>
                  <a:schemeClr val="bg1"/>
                </a:solidFill>
                <a:effectLst/>
                <a:latin typeface="Verdana" panose="020B0604030504040204" pitchFamily="34" charset="0"/>
                <a:ea typeface="Verdana" panose="020B0604030504040204" pitchFamily="34" charset="0"/>
              </a:rPr>
              <a:t>upon the high altar</a:t>
            </a:r>
            <a:r>
              <a:rPr lang="en-GB" sz="180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a:t>
            </a:r>
            <a:r>
              <a:rPr lang="en-US" dirty="0">
                <a:solidFill>
                  <a:schemeClr val="bg1"/>
                </a:solidFill>
                <a:effectLst/>
                <a:latin typeface="Verdana" panose="020B0604030504040204" pitchFamily="34" charset="0"/>
                <a:ea typeface="Verdana" panose="020B0604030504040204" pitchFamily="34" charset="0"/>
              </a:rPr>
              <a:t>beside the Holy Bible and the decrees of the Popes</a:t>
            </a:r>
            <a:r>
              <a:rPr lang="en-GB" sz="180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a:t>
            </a:r>
            <a:r>
              <a:rPr lang="en-US" dirty="0">
                <a:solidFill>
                  <a:schemeClr val="bg1"/>
                </a:solidFill>
                <a:effectLst/>
                <a:latin typeface="Verdana" panose="020B0604030504040204" pitchFamily="34" charset="0"/>
                <a:ea typeface="Verdana" panose="020B0604030504040204" pitchFamily="34" charset="0"/>
              </a:rPr>
              <a:t>in a magisterial gesture</a:t>
            </a:r>
            <a:r>
              <a:rPr lang="en-GB"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a:t>
            </a:r>
            <a:r>
              <a:rPr lang="en-US" dirty="0">
                <a:solidFill>
                  <a:schemeClr val="bg1"/>
                </a:solidFill>
                <a:effectLst/>
                <a:latin typeface="Verdana" panose="020B0604030504040204" pitchFamily="34" charset="0"/>
                <a:ea typeface="Verdana" panose="020B0604030504040204" pitchFamily="34" charset="0"/>
              </a:rPr>
              <a:t>conveying that the contributions of St. Thomas were second only to Scripture. Many of the </a:t>
            </a:r>
            <a:r>
              <a:rPr lang="en-US" i="0" dirty="0">
                <a:solidFill>
                  <a:schemeClr val="bg1"/>
                </a:solidFill>
                <a:effectLst/>
                <a:latin typeface="Verdana" panose="020B0604030504040204" pitchFamily="34" charset="0"/>
                <a:ea typeface="Verdana" panose="020B0604030504040204" pitchFamily="34" charset="0"/>
              </a:rPr>
              <a:t>canons and decrees of </a:t>
            </a:r>
            <a:r>
              <a:rPr lang="en-GB" sz="18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Trent</a:t>
            </a:r>
            <a:r>
              <a:rPr lang="en-US" dirty="0">
                <a:solidFill>
                  <a:schemeClr val="bg1"/>
                </a:solidFill>
                <a:effectLst/>
                <a:latin typeface="Verdana" panose="020B0604030504040204" pitchFamily="34" charset="0"/>
                <a:ea typeface="Verdana" panose="020B0604030504040204" pitchFamily="34" charset="0"/>
              </a:rPr>
              <a:t> were lifted almost verbatim from the </a:t>
            </a:r>
            <a:r>
              <a:rPr lang="en-US" i="1" dirty="0">
                <a:solidFill>
                  <a:schemeClr val="bg1"/>
                </a:solidFill>
                <a:effectLst/>
                <a:latin typeface="Verdana" panose="020B0604030504040204" pitchFamily="34" charset="0"/>
                <a:ea typeface="Verdana" panose="020B0604030504040204" pitchFamily="34" charset="0"/>
              </a:rPr>
              <a:t>Summa</a:t>
            </a:r>
            <a:r>
              <a:rPr lang="en-US" dirty="0">
                <a:solidFill>
                  <a:schemeClr val="bg1"/>
                </a:solidFill>
                <a:effectLst/>
                <a:latin typeface="Verdana" panose="020B0604030504040204" pitchFamily="34" charset="0"/>
                <a:ea typeface="Verdana" panose="020B0604030504040204" pitchFamily="34" charset="0"/>
              </a:rPr>
              <a:t>, with many Popes giving the highest level of approbation to the philosophical methods and principles of St. Thomas.</a:t>
            </a:r>
          </a:p>
        </p:txBody>
      </p:sp>
      <p:sp>
        <p:nvSpPr>
          <p:cNvPr id="3" name="TextBox 2">
            <a:extLst>
              <a:ext uri="{FF2B5EF4-FFF2-40B4-BE49-F238E27FC236}">
                <a16:creationId xmlns:a16="http://schemas.microsoft.com/office/drawing/2014/main" id="{903F0C9F-146B-19EC-12D7-6F1265309647}"/>
              </a:ext>
            </a:extLst>
          </p:cNvPr>
          <p:cNvSpPr txBox="1"/>
          <p:nvPr/>
        </p:nvSpPr>
        <p:spPr>
          <a:xfrm>
            <a:off x="1" y="6532789"/>
            <a:ext cx="12191999" cy="27699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r>
              <a:rPr lang="en-GB" sz="1200" i="1" dirty="0">
                <a:latin typeface="Times New Roman" panose="02020603050405020304" pitchFamily="18" charset="0"/>
                <a:cs typeface="Times New Roman" panose="02020603050405020304" pitchFamily="18" charset="0"/>
              </a:rPr>
              <a:t>Crivelli, Saint Thomas Aquinas, ca. 1476.</a:t>
            </a:r>
            <a:endParaRPr lang="en-US" sz="1200" i="1" dirty="0">
              <a:latin typeface="Times New Roman" panose="02020603050405020304" pitchFamily="18" charset="0"/>
              <a:cs typeface="Times New Roman" panose="02020603050405020304" pitchFamily="18" charset="0"/>
            </a:endParaRPr>
          </a:p>
        </p:txBody>
      </p:sp>
      <p:pic>
        <p:nvPicPr>
          <p:cNvPr id="4" name="Picture 4">
            <a:extLst>
              <a:ext uri="{FF2B5EF4-FFF2-40B4-BE49-F238E27FC236}">
                <a16:creationId xmlns:a16="http://schemas.microsoft.com/office/drawing/2014/main" id="{0A15EB73-D3E2-A0CC-DC2C-6CA3C58F4100}"/>
              </a:ext>
            </a:extLst>
          </p:cNvPr>
          <p:cNvPicPr>
            <a:picLocks noChangeAspect="1"/>
          </p:cNvPicPr>
          <p:nvPr/>
        </p:nvPicPr>
        <p:blipFill rotWithShape="1">
          <a:blip r:embed="rId2">
            <a:extLst>
              <a:ext uri="{28A0092B-C50C-407E-A947-70E740481C1C}">
                <a14:useLocalDpi xmlns:a14="http://schemas.microsoft.com/office/drawing/2010/main" val="0"/>
              </a:ext>
            </a:extLst>
          </a:blip>
          <a:srcRect r="2" b="1244"/>
          <a:stretch/>
        </p:blipFill>
        <p:spPr>
          <a:xfrm>
            <a:off x="168162" y="1092800"/>
            <a:ext cx="3772901" cy="558208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1776674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49FCE-4C27-432E-8B60-FB302497357F}"/>
              </a:ext>
            </a:extLst>
          </p:cNvPr>
          <p:cNvSpPr>
            <a:spLocks noGrp="1"/>
          </p:cNvSpPr>
          <p:nvPr>
            <p:ph type="ctrTitle"/>
          </p:nvPr>
        </p:nvSpPr>
        <p:spPr>
          <a:xfrm>
            <a:off x="136071" y="180574"/>
            <a:ext cx="11883572" cy="2892612"/>
          </a:xfrm>
        </p:spPr>
        <p:txBody>
          <a:bodyPr anchor="t">
            <a:normAutofit/>
          </a:bodyPr>
          <a:lstStyle/>
          <a:p>
            <a:pPr algn="l"/>
            <a:r>
              <a:rPr lang="en-US" sz="4000" i="0" dirty="0">
                <a:solidFill>
                  <a:schemeClr val="bg1"/>
                </a:solidFill>
                <a:latin typeface="Hoefler Text" panose="02030602050506020203" pitchFamily="18" charset="77"/>
              </a:rPr>
              <a:t>His Magnum Opus: The Summa Theologiæ (2/3)</a:t>
            </a:r>
            <a:endParaRPr lang="en-GB" sz="1200" dirty="0">
              <a:solidFill>
                <a:schemeClr val="bg1"/>
              </a:solidFill>
            </a:endParaRPr>
          </a:p>
        </p:txBody>
      </p:sp>
      <p:sp>
        <p:nvSpPr>
          <p:cNvPr id="7" name="TextBox 6">
            <a:extLst>
              <a:ext uri="{FF2B5EF4-FFF2-40B4-BE49-F238E27FC236}">
                <a16:creationId xmlns:a16="http://schemas.microsoft.com/office/drawing/2014/main" id="{1AAE1D5C-E95E-D31B-B6ED-92035E254284}"/>
              </a:ext>
            </a:extLst>
          </p:cNvPr>
          <p:cNvSpPr txBox="1"/>
          <p:nvPr/>
        </p:nvSpPr>
        <p:spPr>
          <a:xfrm>
            <a:off x="4245295" y="1091614"/>
            <a:ext cx="7729737" cy="5478423"/>
          </a:xfrm>
          <a:prstGeom prst="rect">
            <a:avLst/>
          </a:prstGeom>
          <a:noFill/>
        </p:spPr>
        <p:txBody>
          <a:bodyPr wrap="square">
            <a:spAutoFit/>
          </a:bodyPr>
          <a:lstStyle/>
          <a:p>
            <a:r>
              <a:rPr lang="en-US" sz="18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The </a:t>
            </a:r>
            <a:r>
              <a:rPr lang="en-GB" sz="1800" i="1" dirty="0">
                <a:solidFill>
                  <a:schemeClr val="bg1"/>
                </a:solidFill>
                <a:effectLst/>
                <a:latin typeface="Verdana" panose="020B0604030504040204" pitchFamily="34" charset="0"/>
                <a:ea typeface="Verdana" panose="020B0604030504040204" pitchFamily="34" charset="0"/>
              </a:rPr>
              <a:t>Summa </a:t>
            </a:r>
            <a:r>
              <a:rPr lang="en-US" sz="18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comes in three parts, the second of which is divided into two:</a:t>
            </a:r>
          </a:p>
          <a:p>
            <a:endParaRPr lang="en-US" sz="18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endParaRPr>
          </a:p>
          <a:p>
            <a:pPr>
              <a:buFontTx/>
              <a:buChar char="-"/>
            </a:pPr>
            <a:r>
              <a:rPr lang="en-US" sz="1400" i="1"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Prima Pars </a:t>
            </a:r>
            <a:r>
              <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(the First Part)</a:t>
            </a:r>
          </a:p>
          <a:p>
            <a:pPr>
              <a:buFontTx/>
              <a:buChar char="-"/>
            </a:pPr>
            <a:endPar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endParaRPr>
          </a:p>
          <a:p>
            <a:pPr>
              <a:buFontTx/>
              <a:buChar char="-"/>
            </a:pPr>
            <a:r>
              <a:rPr lang="en-US" sz="1400" i="1"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Prima Secundae </a:t>
            </a:r>
            <a:r>
              <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(the First Part of the Second Part)</a:t>
            </a:r>
          </a:p>
          <a:p>
            <a:pPr>
              <a:buFontTx/>
              <a:buChar char="-"/>
            </a:pPr>
            <a:endPar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endParaRPr>
          </a:p>
          <a:p>
            <a:pPr>
              <a:buFontTx/>
              <a:buChar char="-"/>
            </a:pPr>
            <a:r>
              <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a:t>
            </a:r>
            <a:r>
              <a:rPr lang="en-US" sz="1400" i="1"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Secunda Secundae </a:t>
            </a:r>
            <a:r>
              <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(the Second Part of the Second Part)</a:t>
            </a:r>
          </a:p>
          <a:p>
            <a:pPr>
              <a:buFontTx/>
              <a:buChar char="-"/>
            </a:pPr>
            <a:endPar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endParaRPr>
          </a:p>
          <a:p>
            <a:pPr>
              <a:buFontTx/>
              <a:buChar char="-"/>
            </a:pPr>
            <a:r>
              <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a:t>
            </a:r>
            <a:r>
              <a:rPr lang="en-US" sz="1400" i="1"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Tertia Pars </a:t>
            </a:r>
            <a:r>
              <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(the Third Part)</a:t>
            </a:r>
          </a:p>
          <a:p>
            <a:pPr>
              <a:buFontTx/>
              <a:buChar char="-"/>
            </a:pPr>
            <a:endParaRPr lang="en-US" sz="18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endParaRPr>
          </a:p>
          <a:p>
            <a:pPr marL="0" indent="0">
              <a:buNone/>
            </a:pPr>
            <a:r>
              <a:rPr lang="en-US" sz="18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Each part is comprised of questions that are divided into articles, structured as such:</a:t>
            </a:r>
          </a:p>
          <a:p>
            <a:pPr marL="0" indent="0">
              <a:buNone/>
            </a:pPr>
            <a:endParaRPr lang="en-US" sz="18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endParaRPr>
          </a:p>
          <a:p>
            <a:pPr>
              <a:buFontTx/>
              <a:buChar char="-"/>
            </a:pPr>
            <a:r>
              <a:rPr lang="en-US" sz="1400" dirty="0">
                <a:solidFill>
                  <a:schemeClr val="bg1"/>
                </a:solidFill>
                <a:latin typeface="Verdana" panose="020B0604030504040204" pitchFamily="34" charset="0"/>
                <a:ea typeface="Verdana" panose="020B0604030504040204" pitchFamily="34" charset="0"/>
                <a:cs typeface="Times New Roman" panose="02020603050405020304" pitchFamily="18" charset="0"/>
              </a:rPr>
              <a:t> Question raised</a:t>
            </a:r>
          </a:p>
          <a:p>
            <a:pPr>
              <a:buFontTx/>
              <a:buChar char="-"/>
            </a:pPr>
            <a:endPar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endParaRPr>
          </a:p>
          <a:p>
            <a:pPr>
              <a:buFontTx/>
              <a:buChar char="-"/>
            </a:pPr>
            <a:r>
              <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Objections made to the position held by St. Thomas</a:t>
            </a:r>
          </a:p>
          <a:p>
            <a:pPr>
              <a:buFontTx/>
              <a:buChar char="-"/>
            </a:pPr>
            <a:endPar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endParaRPr>
          </a:p>
          <a:p>
            <a:pPr>
              <a:buFontTx/>
              <a:buChar char="-"/>
            </a:pPr>
            <a:r>
              <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Summary of </a:t>
            </a:r>
            <a:r>
              <a:rPr lang="en-US" sz="1400" dirty="0">
                <a:solidFill>
                  <a:schemeClr val="bg1"/>
                </a:solidFill>
                <a:latin typeface="Verdana" panose="020B0604030504040204" pitchFamily="34" charset="0"/>
                <a:ea typeface="Verdana" panose="020B0604030504040204" pitchFamily="34" charset="0"/>
                <a:cs typeface="Times New Roman" panose="02020603050405020304" pitchFamily="18" charset="0"/>
              </a:rPr>
              <a:t>his </a:t>
            </a:r>
            <a:r>
              <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position laid out</a:t>
            </a:r>
          </a:p>
          <a:p>
            <a:pPr>
              <a:buFontTx/>
              <a:buChar char="-"/>
            </a:pPr>
            <a:endPar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endParaRPr>
          </a:p>
          <a:p>
            <a:pPr>
              <a:buFontTx/>
              <a:buChar char="-"/>
            </a:pPr>
            <a:r>
              <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Explanation made for his defence of that position</a:t>
            </a:r>
          </a:p>
          <a:p>
            <a:pPr>
              <a:buFontTx/>
              <a:buChar char="-"/>
            </a:pPr>
            <a:endPar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endParaRPr>
          </a:p>
          <a:p>
            <a:pPr>
              <a:buFontTx/>
              <a:buChar char="-"/>
            </a:pPr>
            <a:r>
              <a:rPr lang="en-US" sz="1400" dirty="0">
                <a:solidFill>
                  <a:schemeClr val="bg1"/>
                </a:solidFill>
                <a:latin typeface="Verdana" panose="020B0604030504040204" pitchFamily="34" charset="0"/>
                <a:ea typeface="Verdana" panose="020B0604030504040204" pitchFamily="34" charset="0"/>
                <a:cs typeface="Times New Roman" panose="02020603050405020304" pitchFamily="18" charset="0"/>
              </a:rPr>
              <a:t> Reply given to initial objections made</a:t>
            </a:r>
            <a:endParaRPr lang="en-US" sz="14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903F0C9F-146B-19EC-12D7-6F1265309647}"/>
              </a:ext>
            </a:extLst>
          </p:cNvPr>
          <p:cNvSpPr txBox="1"/>
          <p:nvPr/>
        </p:nvSpPr>
        <p:spPr>
          <a:xfrm>
            <a:off x="1" y="6532789"/>
            <a:ext cx="12191999" cy="27699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r>
              <a:rPr lang="en-GB" sz="1200" i="1" dirty="0">
                <a:latin typeface="Times New Roman" panose="02020603050405020304" pitchFamily="18" charset="0"/>
                <a:cs typeface="Times New Roman" panose="02020603050405020304" pitchFamily="18" charset="0"/>
              </a:rPr>
              <a:t>Sandro Botticelli, Depiction of Saint Thomas Aquinas, ca. 1482.</a:t>
            </a:r>
            <a:endParaRPr lang="en-US" sz="1200" i="1" dirty="0">
              <a:latin typeface="Times New Roman" panose="02020603050405020304" pitchFamily="18" charset="0"/>
              <a:cs typeface="Times New Roman" panose="02020603050405020304" pitchFamily="18" charset="0"/>
            </a:endParaRPr>
          </a:p>
        </p:txBody>
      </p:sp>
      <p:pic>
        <p:nvPicPr>
          <p:cNvPr id="5" name="Picture 5">
            <a:extLst>
              <a:ext uri="{FF2B5EF4-FFF2-40B4-BE49-F238E27FC236}">
                <a16:creationId xmlns:a16="http://schemas.microsoft.com/office/drawing/2014/main" id="{222288C0-C25A-17A7-A98A-665046459F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8165" y="1091614"/>
            <a:ext cx="3941059" cy="558581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4528923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49FCE-4C27-432E-8B60-FB302497357F}"/>
              </a:ext>
            </a:extLst>
          </p:cNvPr>
          <p:cNvSpPr>
            <a:spLocks noGrp="1"/>
          </p:cNvSpPr>
          <p:nvPr>
            <p:ph type="ctrTitle"/>
          </p:nvPr>
        </p:nvSpPr>
        <p:spPr>
          <a:xfrm>
            <a:off x="136071" y="180574"/>
            <a:ext cx="11883572" cy="2892612"/>
          </a:xfrm>
        </p:spPr>
        <p:txBody>
          <a:bodyPr anchor="t">
            <a:normAutofit/>
          </a:bodyPr>
          <a:lstStyle/>
          <a:p>
            <a:pPr algn="l"/>
            <a:r>
              <a:rPr lang="en-US" sz="4000" i="0" dirty="0">
                <a:solidFill>
                  <a:schemeClr val="bg1"/>
                </a:solidFill>
                <a:latin typeface="Hoefler Text" panose="02030602050506020203" pitchFamily="18" charset="77"/>
              </a:rPr>
              <a:t>His Magnum Opus: The Summa Theologiæ (3/3)</a:t>
            </a:r>
            <a:endParaRPr lang="en-GB" sz="1200" dirty="0">
              <a:solidFill>
                <a:schemeClr val="bg1"/>
              </a:solidFill>
            </a:endParaRPr>
          </a:p>
        </p:txBody>
      </p:sp>
      <p:sp>
        <p:nvSpPr>
          <p:cNvPr id="7" name="TextBox 6">
            <a:extLst>
              <a:ext uri="{FF2B5EF4-FFF2-40B4-BE49-F238E27FC236}">
                <a16:creationId xmlns:a16="http://schemas.microsoft.com/office/drawing/2014/main" id="{1AAE1D5C-E95E-D31B-B6ED-92035E254284}"/>
              </a:ext>
            </a:extLst>
          </p:cNvPr>
          <p:cNvSpPr txBox="1"/>
          <p:nvPr/>
        </p:nvSpPr>
        <p:spPr>
          <a:xfrm>
            <a:off x="5047998" y="2133854"/>
            <a:ext cx="6505172" cy="3508653"/>
          </a:xfrm>
          <a:prstGeom prst="rect">
            <a:avLst/>
          </a:prstGeom>
          <a:noFill/>
        </p:spPr>
        <p:txBody>
          <a:bodyPr wrap="square">
            <a:spAutoFit/>
          </a:bodyPr>
          <a:lstStyle/>
          <a:p>
            <a:r>
              <a:rPr lang="en-US" dirty="0">
                <a:solidFill>
                  <a:schemeClr val="bg1"/>
                </a:solidFill>
                <a:effectLst/>
                <a:latin typeface="Verdana" panose="020B0604030504040204" pitchFamily="34" charset="0"/>
                <a:ea typeface="Verdana" panose="020B0604030504040204" pitchFamily="34" charset="0"/>
              </a:rPr>
              <a:t>Arguably the greatest work of theology ever written, St. Thomas did not</a:t>
            </a:r>
            <a:r>
              <a:rPr lang="en-GB" dirty="0">
                <a:solidFill>
                  <a:schemeClr val="bg1"/>
                </a:solidFill>
                <a:latin typeface="Verdana" panose="020B0604030504040204" pitchFamily="34" charset="0"/>
                <a:ea typeface="Verdana" panose="020B0604030504040204" pitchFamily="34" charset="0"/>
                <a:cs typeface="Times New Roman" panose="02020603050405020304" pitchFamily="18" charset="0"/>
              </a:rPr>
              <a:t> </a:t>
            </a:r>
            <a:r>
              <a:rPr lang="en-GB" sz="180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finish the </a:t>
            </a:r>
            <a:r>
              <a:rPr lang="en-US" i="1" dirty="0">
                <a:solidFill>
                  <a:schemeClr val="bg1"/>
                </a:solidFill>
                <a:effectLst/>
                <a:latin typeface="Verdana" panose="020B0604030504040204" pitchFamily="34" charset="0"/>
                <a:ea typeface="Verdana" panose="020B0604030504040204" pitchFamily="34" charset="0"/>
              </a:rPr>
              <a:t>Summa </a:t>
            </a:r>
            <a:r>
              <a:rPr lang="en-GB" sz="1800" i="1" dirty="0">
                <a:solidFill>
                  <a:schemeClr val="bg1"/>
                </a:solidFill>
                <a:effectLst/>
                <a:latin typeface="Verdana" panose="020B0604030504040204" pitchFamily="34" charset="0"/>
                <a:ea typeface="Verdana" panose="020B0604030504040204" pitchFamily="34" charset="0"/>
              </a:rPr>
              <a:t>Theologiæ</a:t>
            </a:r>
            <a:r>
              <a:rPr lang="en-US" i="1" dirty="0">
                <a:solidFill>
                  <a:schemeClr val="bg1"/>
                </a:solidFill>
                <a:effectLst/>
                <a:latin typeface="Verdana" panose="020B0604030504040204" pitchFamily="34" charset="0"/>
                <a:ea typeface="Verdana" panose="020B0604030504040204" pitchFamily="34" charset="0"/>
              </a:rPr>
              <a:t>. </a:t>
            </a:r>
            <a:r>
              <a:rPr lang="en-US" dirty="0">
                <a:solidFill>
                  <a:schemeClr val="bg1"/>
                </a:solidFill>
                <a:latin typeface="Verdana" panose="020B0604030504040204" pitchFamily="34" charset="0"/>
                <a:ea typeface="Verdana" panose="020B0604030504040204" pitchFamily="34" charset="0"/>
              </a:rPr>
              <a:t>In 1273, m</a:t>
            </a:r>
            <a:r>
              <a:rPr lang="en-US" dirty="0">
                <a:solidFill>
                  <a:schemeClr val="bg1"/>
                </a:solidFill>
                <a:effectLst/>
                <a:latin typeface="Verdana" panose="020B0604030504040204" pitchFamily="34" charset="0"/>
                <a:ea typeface="Verdana" panose="020B0604030504040204" pitchFamily="34" charset="0"/>
              </a:rPr>
              <a:t>ere months before his death, St. Thomas is said to have seen God in a foretaste of Heaven. Having had such a poignant vision</a:t>
            </a:r>
            <a:r>
              <a:rPr lang="en-GB" sz="180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a:t>
            </a:r>
            <a:r>
              <a:rPr lang="en-US" dirty="0">
                <a:solidFill>
                  <a:schemeClr val="bg1"/>
                </a:solidFill>
                <a:effectLst/>
                <a:latin typeface="Verdana" panose="020B0604030504040204" pitchFamily="34" charset="0"/>
                <a:ea typeface="Verdana" panose="020B0604030504040204" pitchFamily="34" charset="0"/>
              </a:rPr>
              <a:t>such a mystical experience</a:t>
            </a:r>
            <a:r>
              <a:rPr lang="en-GB" sz="180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a:t>
            </a:r>
            <a:r>
              <a:rPr lang="en-US" dirty="0">
                <a:solidFill>
                  <a:schemeClr val="bg1"/>
                </a:solidFill>
                <a:effectLst/>
                <a:latin typeface="Verdana" panose="020B0604030504040204" pitchFamily="34" charset="0"/>
                <a:ea typeface="Verdana" panose="020B0604030504040204" pitchFamily="34" charset="0"/>
              </a:rPr>
              <a:t>there was no going back for St. Thomas: “[A]ll</a:t>
            </a:r>
            <a:r>
              <a:rPr lang="en-US" dirty="0">
                <a:solidFill>
                  <a:schemeClr val="bg1"/>
                </a:solidFill>
                <a:latin typeface="Verdana" panose="020B0604030504040204" pitchFamily="34" charset="0"/>
                <a:ea typeface="Verdana" panose="020B0604030504040204" pitchFamily="34" charset="0"/>
              </a:rPr>
              <a:t> </a:t>
            </a:r>
            <a:r>
              <a:rPr lang="en-US" dirty="0">
                <a:solidFill>
                  <a:schemeClr val="bg1"/>
                </a:solidFill>
                <a:effectLst/>
                <a:latin typeface="Verdana" panose="020B0604030504040204" pitchFamily="34" charset="0"/>
                <a:ea typeface="Verdana" panose="020B0604030504040204" pitchFamily="34" charset="0"/>
              </a:rPr>
              <a:t>that I have written seems like straw to me.”</a:t>
            </a:r>
            <a:r>
              <a:rPr lang="en-GB" sz="1800" baseline="30000" dirty="0">
                <a:solidFill>
                  <a:schemeClr val="bg1"/>
                </a:solidFill>
                <a:latin typeface="Verdana" panose="020B0604030504040204" pitchFamily="34" charset="0"/>
                <a:ea typeface="Verdana" panose="020B0604030504040204" pitchFamily="34" charset="0"/>
                <a:cs typeface="Times New Roman" panose="02020603050405020304" pitchFamily="18" charset="0"/>
              </a:rPr>
              <a:t>16 </a:t>
            </a:r>
          </a:p>
          <a:p>
            <a:endParaRPr lang="en-GB" sz="1800" baseline="30000" dirty="0">
              <a:solidFill>
                <a:schemeClr val="bg1"/>
              </a:solidFill>
              <a:latin typeface="Verdana" panose="020B0604030504040204" pitchFamily="34" charset="0"/>
              <a:ea typeface="Verdana" panose="020B0604030504040204" pitchFamily="34" charset="0"/>
              <a:cs typeface="Times New Roman" panose="02020603050405020304" pitchFamily="18" charset="0"/>
            </a:endParaRPr>
          </a:p>
          <a:p>
            <a:r>
              <a:rPr lang="en-GB" baseline="300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a:t>
            </a:r>
            <a:r>
              <a:rPr lang="en-US" dirty="0">
                <a:solidFill>
                  <a:schemeClr val="bg1"/>
                </a:solidFill>
                <a:effectLst/>
                <a:latin typeface="Verdana" panose="020B0604030504040204" pitchFamily="34" charset="0"/>
                <a:ea typeface="Verdana" panose="020B0604030504040204" pitchFamily="34" charset="0"/>
              </a:rPr>
              <a:t>In 1274</a:t>
            </a:r>
            <a:r>
              <a:rPr lang="en-GB" sz="180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a:t>
            </a:r>
            <a:r>
              <a:rPr lang="en-US" dirty="0">
                <a:solidFill>
                  <a:schemeClr val="bg1"/>
                </a:solidFill>
                <a:effectLst/>
                <a:latin typeface="Verdana" panose="020B0604030504040204" pitchFamily="34" charset="0"/>
                <a:ea typeface="Verdana" panose="020B0604030504040204" pitchFamily="34" charset="0"/>
              </a:rPr>
              <a:t>mere months after putting down the quill</a:t>
            </a:r>
            <a:r>
              <a:rPr lang="en-GB" sz="1800" i="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a:t>
            </a:r>
            <a:r>
              <a:rPr lang="en-US" dirty="0">
                <a:solidFill>
                  <a:schemeClr val="bg1"/>
                </a:solidFill>
                <a:effectLst/>
                <a:latin typeface="Verdana" panose="020B0604030504040204" pitchFamily="34" charset="0"/>
                <a:ea typeface="Verdana" panose="020B0604030504040204" pitchFamily="34" charset="0"/>
              </a:rPr>
              <a:t>St. Thomas died. Within fifty years, he was canonised; two centuries later, he was made a </a:t>
            </a:r>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Doctor of the Church.</a:t>
            </a:r>
          </a:p>
          <a:p>
            <a:endParaRPr lang="en-GB" sz="1800" baseline="30000" dirty="0">
              <a:solidFill>
                <a:schemeClr val="bg1"/>
              </a:solidFill>
              <a:latin typeface="Verdana" panose="020B0604030504040204" pitchFamily="34" charset="0"/>
              <a:ea typeface="Verdana" panose="020B060403050404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903F0C9F-146B-19EC-12D7-6F1265309647}"/>
              </a:ext>
            </a:extLst>
          </p:cNvPr>
          <p:cNvSpPr txBox="1"/>
          <p:nvPr/>
        </p:nvSpPr>
        <p:spPr>
          <a:xfrm>
            <a:off x="1" y="6532789"/>
            <a:ext cx="12191999" cy="276999"/>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r>
              <a:rPr lang="en-GB" sz="1200" i="1" dirty="0">
                <a:latin typeface="Times New Roman" panose="02020603050405020304" pitchFamily="18" charset="0"/>
                <a:cs typeface="Times New Roman" panose="02020603050405020304" pitchFamily="18" charset="0"/>
              </a:rPr>
              <a:t>Anonymous, Cusco School, </a:t>
            </a:r>
            <a:r>
              <a:rPr lang="en-US" sz="1200" i="1" dirty="0">
                <a:latin typeface="Times New Roman" panose="02020603050405020304" pitchFamily="18" charset="0"/>
                <a:cs typeface="Times New Roman" panose="02020603050405020304" pitchFamily="18" charset="0"/>
              </a:rPr>
              <a:t>Protector of the University of Cusco</a:t>
            </a:r>
            <a:r>
              <a:rPr lang="en-GB" sz="1200" i="1" dirty="0">
                <a:latin typeface="Times New Roman" panose="02020603050405020304" pitchFamily="18" charset="0"/>
                <a:cs typeface="Times New Roman" panose="02020603050405020304" pitchFamily="18" charset="0"/>
              </a:rPr>
              <a:t>, ca. 1690–1695.</a:t>
            </a:r>
            <a:endParaRPr lang="en-US" sz="1200" i="1" dirty="0">
              <a:latin typeface="Times New Roman" panose="02020603050405020304" pitchFamily="18" charset="0"/>
              <a:cs typeface="Times New Roman" panose="02020603050405020304" pitchFamily="18" charset="0"/>
            </a:endParaRPr>
          </a:p>
        </p:txBody>
      </p:sp>
      <p:pic>
        <p:nvPicPr>
          <p:cNvPr id="5" name="Picture 5">
            <a:extLst>
              <a:ext uri="{FF2B5EF4-FFF2-40B4-BE49-F238E27FC236}">
                <a16:creationId xmlns:a16="http://schemas.microsoft.com/office/drawing/2014/main" id="{1DFFA89E-E66F-7ED7-6ADE-C5DCCFC664B6}"/>
              </a:ext>
            </a:extLst>
          </p:cNvPr>
          <p:cNvPicPr>
            <a:picLocks noChangeAspect="1"/>
          </p:cNvPicPr>
          <p:nvPr/>
        </p:nvPicPr>
        <p:blipFill>
          <a:blip r:embed="rId2"/>
          <a:srcRect/>
          <a:stretch/>
        </p:blipFill>
        <p:spPr>
          <a:xfrm>
            <a:off x="168165" y="1098937"/>
            <a:ext cx="4413360" cy="557848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5893692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49FCE-4C27-432E-8B60-FB302497357F}"/>
              </a:ext>
            </a:extLst>
          </p:cNvPr>
          <p:cNvSpPr>
            <a:spLocks noGrp="1"/>
          </p:cNvSpPr>
          <p:nvPr>
            <p:ph type="ctrTitle"/>
          </p:nvPr>
        </p:nvSpPr>
        <p:spPr>
          <a:xfrm>
            <a:off x="136071" y="180574"/>
            <a:ext cx="11883572" cy="877664"/>
          </a:xfrm>
        </p:spPr>
        <p:txBody>
          <a:bodyPr anchor="t">
            <a:normAutofit/>
          </a:bodyPr>
          <a:lstStyle/>
          <a:p>
            <a:pPr algn="l"/>
            <a:r>
              <a:rPr lang="en-GB" sz="4000" i="0" dirty="0">
                <a:solidFill>
                  <a:schemeClr val="bg1"/>
                </a:solidFill>
                <a:latin typeface="Hoefler Text" panose="02030602050506020203" pitchFamily="18" charset="77"/>
              </a:rPr>
              <a:t>References:</a:t>
            </a:r>
            <a:endParaRPr lang="en-US" sz="4000" i="0" dirty="0">
              <a:solidFill>
                <a:schemeClr val="bg1"/>
              </a:solidFill>
              <a:latin typeface="Hoefler Text" panose="02030602050506020203" pitchFamily="18" charset="77"/>
            </a:endParaRPr>
          </a:p>
        </p:txBody>
      </p:sp>
      <p:sp>
        <p:nvSpPr>
          <p:cNvPr id="4" name="TextBox 3">
            <a:extLst>
              <a:ext uri="{FF2B5EF4-FFF2-40B4-BE49-F238E27FC236}">
                <a16:creationId xmlns:a16="http://schemas.microsoft.com/office/drawing/2014/main" id="{F4298112-CB2D-A352-0280-B784B28BC4B8}"/>
              </a:ext>
            </a:extLst>
          </p:cNvPr>
          <p:cNvSpPr txBox="1"/>
          <p:nvPr/>
        </p:nvSpPr>
        <p:spPr>
          <a:xfrm>
            <a:off x="136071" y="986249"/>
            <a:ext cx="11883572" cy="5847755"/>
          </a:xfrm>
          <a:prstGeom prst="rect">
            <a:avLst/>
          </a:prstGeom>
          <a:noFill/>
        </p:spPr>
        <p:txBody>
          <a:bodyPr wrap="square" rtlCol="0">
            <a:spAutoFit/>
          </a:bodyPr>
          <a:lstStyle/>
          <a:p>
            <a:pPr algn="l"/>
            <a:r>
              <a:rPr lang="en-GB" sz="1000" i="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1. Anthony Towey</a:t>
            </a:r>
            <a:r>
              <a:rPr lang="en-GB" sz="1000" i="1" dirty="0">
                <a:solidFill>
                  <a:schemeClr val="bg1"/>
                </a:solidFill>
                <a:effectLst/>
                <a:latin typeface="Verdana" panose="020B0604030504040204" pitchFamily="34" charset="0"/>
                <a:ea typeface="Verdana" panose="020B0604030504040204" pitchFamily="34" charset="0"/>
                <a:cs typeface="Verdana" panose="020B0604030504040204" pitchFamily="34" charset="0"/>
              </a:rPr>
              <a:t>, An Introduction to Christian Theology: Biblical, Classical, Contemporary </a:t>
            </a:r>
            <a:r>
              <a:rPr lang="en-GB" sz="1000" i="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(London: Bloomsbury T&amp;T Clark, 2013), p. 254.</a:t>
            </a:r>
            <a:endParaRPr lang="en-GB" sz="1000" dirty="0">
              <a:solidFill>
                <a:schemeClr val="bg1"/>
              </a:solidFill>
              <a:latin typeface="Verdana" panose="020B0604030504040204" pitchFamily="34" charset="0"/>
              <a:ea typeface="Verdana" panose="020B0604030504040204" pitchFamily="34" charset="0"/>
              <a:cs typeface="Verdana" panose="020B0604030504040204" pitchFamily="34" charset="0"/>
            </a:endParaRPr>
          </a:p>
          <a:p>
            <a:pPr algn="l"/>
            <a:endParaRPr lang="en-GB" sz="1000" dirty="0">
              <a:solidFill>
                <a:schemeClr val="bg1"/>
              </a:solidFill>
              <a:effectLst/>
              <a:latin typeface="Verdana" panose="020B0604030504040204" pitchFamily="34" charset="0"/>
              <a:ea typeface="Verdana" panose="020B0604030504040204" pitchFamily="34" charset="0"/>
              <a:cs typeface="Verdana" panose="020B0604030504040204" pitchFamily="34" charset="0"/>
            </a:endParaRPr>
          </a:p>
          <a:p>
            <a:pPr algn="l"/>
            <a:r>
              <a:rPr lang="en-GB" sz="100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2. Ibid.</a:t>
            </a:r>
            <a:endParaRPr lang="en-GB" sz="1000" dirty="0">
              <a:solidFill>
                <a:schemeClr val="bg1"/>
              </a:solidFill>
              <a:latin typeface="Verdana" panose="020B0604030504040204" pitchFamily="34" charset="0"/>
              <a:ea typeface="Verdana" panose="020B0604030504040204" pitchFamily="34" charset="0"/>
              <a:cs typeface="Verdana" panose="020B0604030504040204" pitchFamily="34" charset="0"/>
            </a:endParaRPr>
          </a:p>
          <a:p>
            <a:pPr algn="l"/>
            <a:endParaRPr lang="en-GB" sz="1000" dirty="0">
              <a:solidFill>
                <a:schemeClr val="bg1"/>
              </a:solidFill>
              <a:effectLst/>
              <a:latin typeface="Verdana" panose="020B0604030504040204" pitchFamily="34" charset="0"/>
              <a:ea typeface="Verdana" panose="020B0604030504040204" pitchFamily="34" charset="0"/>
              <a:cs typeface="Verdana" panose="020B0604030504040204" pitchFamily="34" charset="0"/>
            </a:endParaRPr>
          </a:p>
          <a:p>
            <a:pPr algn="l"/>
            <a:r>
              <a:rPr lang="en-GB" sz="100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3. </a:t>
            </a:r>
            <a:r>
              <a:rPr lang="en-GB" sz="1000" dirty="0">
                <a:solidFill>
                  <a:schemeClr val="bg1"/>
                </a:solidFill>
                <a:latin typeface="Verdana" panose="020B0604030504040204" pitchFamily="34" charset="0"/>
                <a:ea typeface="Verdana" panose="020B0604030504040204" pitchFamily="34" charset="0"/>
                <a:cs typeface="Verdana" panose="020B0604030504040204" pitchFamily="34" charset="0"/>
              </a:rPr>
              <a:t>Sean Fitzpatrick, </a:t>
            </a:r>
            <a:r>
              <a:rPr lang="en-GB" sz="1000" i="1" dirty="0">
                <a:solidFill>
                  <a:schemeClr val="bg1"/>
                </a:solidFill>
                <a:latin typeface="Verdana" panose="020B0604030504040204" pitchFamily="34" charset="0"/>
                <a:ea typeface="Verdana" panose="020B0604030504040204" pitchFamily="34" charset="0"/>
                <a:cs typeface="Verdana" panose="020B0604030504040204" pitchFamily="34" charset="0"/>
              </a:rPr>
              <a:t>St. Thomas Aquinas’s Secret to Sainthood </a:t>
            </a:r>
            <a:r>
              <a:rPr lang="en-GB" sz="1000" dirty="0">
                <a:solidFill>
                  <a:schemeClr val="bg1"/>
                </a:solidFill>
                <a:latin typeface="Verdana" panose="020B0604030504040204" pitchFamily="34" charset="0"/>
                <a:ea typeface="Verdana" panose="020B0604030504040204" pitchFamily="34" charset="0"/>
                <a:cs typeface="Verdana" panose="020B0604030504040204" pitchFamily="34" charset="0"/>
              </a:rPr>
              <a:t>(2014) </a:t>
            </a:r>
            <a:r>
              <a:rPr lang="en-US" sz="1000" dirty="0">
                <a:solidFill>
                  <a:schemeClr val="bg1"/>
                </a:solidFill>
                <a:latin typeface="Verdana" panose="020B0604030504040204" pitchFamily="34" charset="0"/>
                <a:ea typeface="Verdana" panose="020B0604030504040204" pitchFamily="34" charset="0"/>
                <a:cs typeface="Verdana" panose="020B0604030504040204" pitchFamily="34" charset="0"/>
                <a:hlinkClick r:id="rId2">
                  <a:extLst>
                    <a:ext uri="{A12FA001-AC4F-418D-AE19-62706E023703}">
                      <ahyp:hlinkClr xmlns:ahyp="http://schemas.microsoft.com/office/drawing/2018/hyperlinkcolor" val="tx"/>
                    </a:ext>
                  </a:extLst>
                </a:hlinkClick>
              </a:rPr>
              <a:t>https://catholicexchange.com/st-thomas-aquinas-scholar-schoolboy/</a:t>
            </a:r>
            <a:r>
              <a:rPr lang="en-US" sz="1000" dirty="0">
                <a:solidFill>
                  <a:schemeClr val="bg1"/>
                </a:solidFill>
                <a:latin typeface="Verdana" panose="020B0604030504040204" pitchFamily="34" charset="0"/>
                <a:ea typeface="Verdana" panose="020B0604030504040204" pitchFamily="34" charset="0"/>
                <a:cs typeface="Verdana" panose="020B0604030504040204" pitchFamily="34" charset="0"/>
              </a:rPr>
              <a:t> [accessed Wednesday 16</a:t>
            </a:r>
            <a:r>
              <a:rPr lang="en-US" sz="1000" baseline="30000" dirty="0">
                <a:solidFill>
                  <a:schemeClr val="bg1"/>
                </a:solidFill>
                <a:latin typeface="Verdana" panose="020B0604030504040204" pitchFamily="34" charset="0"/>
                <a:ea typeface="Verdana" panose="020B0604030504040204" pitchFamily="34" charset="0"/>
                <a:cs typeface="Verdana" panose="020B0604030504040204" pitchFamily="34" charset="0"/>
              </a:rPr>
              <a:t>th</a:t>
            </a:r>
            <a:r>
              <a:rPr lang="en-US" sz="1000" dirty="0">
                <a:solidFill>
                  <a:schemeClr val="bg1"/>
                </a:solidFill>
                <a:latin typeface="Verdana" panose="020B0604030504040204" pitchFamily="34" charset="0"/>
                <a:ea typeface="Verdana" panose="020B0604030504040204" pitchFamily="34" charset="0"/>
                <a:cs typeface="Verdana" panose="020B0604030504040204" pitchFamily="34" charset="0"/>
              </a:rPr>
              <a:t> November 2022].</a:t>
            </a:r>
            <a:endParaRPr lang="en-GB" sz="1000" dirty="0">
              <a:solidFill>
                <a:schemeClr val="bg1"/>
              </a:solidFill>
              <a:effectLst/>
              <a:latin typeface="Verdana" panose="020B0604030504040204" pitchFamily="34" charset="0"/>
              <a:ea typeface="Verdana" panose="020B0604030504040204" pitchFamily="34" charset="0"/>
              <a:cs typeface="Verdana" panose="020B0604030504040204" pitchFamily="34" charset="0"/>
            </a:endParaRPr>
          </a:p>
          <a:p>
            <a:endParaRPr lang="en-GB" sz="1000" dirty="0">
              <a:solidFill>
                <a:schemeClr val="bg1"/>
              </a:solidFill>
              <a:latin typeface="Verdana" panose="020B0604030504040204" pitchFamily="34" charset="0"/>
              <a:ea typeface="Verdana" panose="020B0604030504040204" pitchFamily="34" charset="0"/>
              <a:cs typeface="Verdana" panose="020B0604030504040204" pitchFamily="34" charset="0"/>
            </a:endParaRPr>
          </a:p>
          <a:p>
            <a:r>
              <a:rPr lang="en-GB" sz="1000" dirty="0">
                <a:solidFill>
                  <a:schemeClr val="bg1"/>
                </a:solidFill>
                <a:latin typeface="Verdana" panose="020B0604030504040204" pitchFamily="34" charset="0"/>
                <a:ea typeface="Verdana" panose="020B0604030504040204" pitchFamily="34" charset="0"/>
                <a:cs typeface="Verdana" panose="020B0604030504040204" pitchFamily="34" charset="0"/>
              </a:rPr>
              <a:t>4. </a:t>
            </a:r>
            <a:r>
              <a:rPr lang="en-GB" sz="1000" i="0" dirty="0">
                <a:solidFill>
                  <a:schemeClr val="bg1"/>
                </a:solidFill>
                <a:effectLst/>
                <a:latin typeface="Verdana" panose="020B0604030504040204" pitchFamily="34" charset="0"/>
                <a:ea typeface="Verdana" panose="020B0604030504040204" pitchFamily="34" charset="0"/>
                <a:cs typeface="Vani" panose="020B0502040204020203" pitchFamily="18" charset="0"/>
              </a:rPr>
              <a:t>Towey, </a:t>
            </a:r>
            <a:r>
              <a:rPr lang="en-GB" sz="1000" i="1" dirty="0">
                <a:solidFill>
                  <a:schemeClr val="bg1"/>
                </a:solidFill>
                <a:effectLst/>
                <a:latin typeface="Verdana" panose="020B0604030504040204" pitchFamily="34" charset="0"/>
                <a:ea typeface="Verdana" panose="020B0604030504040204" pitchFamily="34" charset="0"/>
                <a:cs typeface="Vani" panose="020B0502040204020203" pitchFamily="18" charset="0"/>
              </a:rPr>
              <a:t>An Introduction to Christian Theology</a:t>
            </a:r>
            <a:r>
              <a:rPr lang="en-GB" sz="1000" dirty="0">
                <a:solidFill>
                  <a:schemeClr val="bg1"/>
                </a:solidFill>
                <a:effectLst/>
                <a:latin typeface="Verdana" panose="020B0604030504040204" pitchFamily="34" charset="0"/>
                <a:ea typeface="Verdana" panose="020B0604030504040204" pitchFamily="34" charset="0"/>
                <a:cs typeface="Vani" panose="020B0502040204020203" pitchFamily="18" charset="0"/>
              </a:rPr>
              <a:t>, p. 254.</a:t>
            </a:r>
            <a:endParaRPr lang="en-GB" sz="1000" dirty="0">
              <a:solidFill>
                <a:schemeClr val="bg1"/>
              </a:solidFill>
              <a:latin typeface="Verdana" panose="020B0604030504040204" pitchFamily="34" charset="0"/>
              <a:ea typeface="Verdana" panose="020B0604030504040204" pitchFamily="34" charset="0"/>
              <a:cs typeface="Vani" panose="020B0502040204020203" pitchFamily="18" charset="0"/>
            </a:endParaRPr>
          </a:p>
          <a:p>
            <a:endParaRPr lang="en-GB" sz="1000" dirty="0">
              <a:solidFill>
                <a:schemeClr val="bg1"/>
              </a:solidFill>
              <a:effectLst/>
              <a:latin typeface="Verdana" panose="020B0604030504040204" pitchFamily="34" charset="0"/>
              <a:ea typeface="Verdana" panose="020B0604030504040204" pitchFamily="34" charset="0"/>
              <a:cs typeface="Vani" panose="020B0502040204020203" pitchFamily="18" charset="0"/>
            </a:endParaRPr>
          </a:p>
          <a:p>
            <a:r>
              <a:rPr lang="en-GB" sz="1000" dirty="0">
                <a:solidFill>
                  <a:schemeClr val="bg1"/>
                </a:solidFill>
                <a:effectLst/>
                <a:latin typeface="Verdana" panose="020B0604030504040204" pitchFamily="34" charset="0"/>
                <a:ea typeface="Verdana" panose="020B0604030504040204" pitchFamily="34" charset="0"/>
                <a:cs typeface="Vani" panose="020B0502040204020203" pitchFamily="18" charset="0"/>
              </a:rPr>
              <a:t>5. </a:t>
            </a:r>
            <a:r>
              <a:rPr lang="en-GB" sz="1000" i="0" dirty="0">
                <a:solidFill>
                  <a:schemeClr val="bg1"/>
                </a:solidFill>
                <a:effectLst/>
                <a:latin typeface="Verdana" panose="020B0604030504040204" pitchFamily="34" charset="0"/>
                <a:ea typeface="Verdana" panose="020B0604030504040204" pitchFamily="34" charset="0"/>
                <a:cs typeface="Vani" panose="020B0502040204020203" pitchFamily="18" charset="0"/>
              </a:rPr>
              <a:t>Towey, </a:t>
            </a:r>
            <a:r>
              <a:rPr lang="en-GB" sz="1000" i="1" dirty="0">
                <a:solidFill>
                  <a:schemeClr val="bg1"/>
                </a:solidFill>
                <a:effectLst/>
                <a:latin typeface="Verdana" panose="020B0604030504040204" pitchFamily="34" charset="0"/>
                <a:ea typeface="Verdana" panose="020B0604030504040204" pitchFamily="34" charset="0"/>
                <a:cs typeface="Vani" panose="020B0502040204020203" pitchFamily="18" charset="0"/>
              </a:rPr>
              <a:t>An Introduction to Christian Theology</a:t>
            </a:r>
            <a:r>
              <a:rPr lang="en-GB" sz="1000" dirty="0">
                <a:solidFill>
                  <a:schemeClr val="bg1"/>
                </a:solidFill>
                <a:effectLst/>
                <a:latin typeface="Verdana" panose="020B0604030504040204" pitchFamily="34" charset="0"/>
                <a:ea typeface="Verdana" panose="020B0604030504040204" pitchFamily="34" charset="0"/>
                <a:cs typeface="Vani" panose="020B0502040204020203" pitchFamily="18" charset="0"/>
              </a:rPr>
              <a:t>, p. 255.</a:t>
            </a:r>
          </a:p>
          <a:p>
            <a:endParaRPr lang="en-GB" sz="1000" dirty="0">
              <a:solidFill>
                <a:schemeClr val="bg1"/>
              </a:solidFill>
              <a:latin typeface="Verdana" panose="020B0604030504040204" pitchFamily="34" charset="0"/>
              <a:ea typeface="Verdana" panose="020B0604030504040204" pitchFamily="34" charset="0"/>
              <a:cs typeface="Vani" panose="020B0502040204020203" pitchFamily="18" charset="0"/>
            </a:endParaRPr>
          </a:p>
          <a:p>
            <a:r>
              <a:rPr lang="en-GB" sz="1000" dirty="0">
                <a:solidFill>
                  <a:schemeClr val="bg1"/>
                </a:solidFill>
                <a:latin typeface="Verdana" panose="020B0604030504040204" pitchFamily="34" charset="0"/>
                <a:ea typeface="Verdana" panose="020B0604030504040204" pitchFamily="34" charset="0"/>
                <a:cs typeface="Vani" panose="020B0502040204020203" pitchFamily="18" charset="0"/>
              </a:rPr>
              <a:t>6. </a:t>
            </a:r>
            <a:r>
              <a:rPr lang="en-GB" sz="1000" dirty="0">
                <a:solidFill>
                  <a:schemeClr val="bg1"/>
                </a:solidFill>
                <a:effectLst/>
                <a:latin typeface="Verdana" panose="020B0604030504040204" pitchFamily="34" charset="0"/>
                <a:ea typeface="Verdana" panose="020B0604030504040204" pitchFamily="34" charset="0"/>
                <a:cs typeface="Vani" panose="020B0502040204020203" pitchFamily="18" charset="0"/>
              </a:rPr>
              <a:t>Ibid.</a:t>
            </a:r>
          </a:p>
          <a:p>
            <a:endParaRPr lang="en-GB" sz="1000" dirty="0">
              <a:solidFill>
                <a:schemeClr val="bg1"/>
              </a:solidFill>
              <a:latin typeface="Verdana" panose="020B0604030504040204" pitchFamily="34" charset="0"/>
              <a:ea typeface="Verdana" panose="020B0604030504040204" pitchFamily="34" charset="0"/>
              <a:cs typeface="Vani" panose="020B0502040204020203" pitchFamily="18" charset="0"/>
            </a:endParaRPr>
          </a:p>
          <a:p>
            <a:r>
              <a:rPr lang="en-GB" sz="1000" dirty="0">
                <a:solidFill>
                  <a:schemeClr val="bg1"/>
                </a:solidFill>
                <a:effectLst/>
                <a:latin typeface="Verdana" panose="020B0604030504040204" pitchFamily="34" charset="0"/>
                <a:ea typeface="Verdana" panose="020B0604030504040204" pitchFamily="34" charset="0"/>
                <a:cs typeface="Vani" panose="020B0502040204020203" pitchFamily="18" charset="0"/>
              </a:rPr>
              <a:t>7. </a:t>
            </a:r>
            <a:r>
              <a:rPr lang="en-US" sz="1000" i="0" dirty="0">
                <a:solidFill>
                  <a:schemeClr val="bg1"/>
                </a:solidFill>
                <a:effectLst/>
                <a:latin typeface="Verdana" panose="020B0604030504040204" pitchFamily="34" charset="0"/>
                <a:ea typeface="Verdana" panose="020B0604030504040204" pitchFamily="34" charset="0"/>
              </a:rPr>
              <a:t>Pius XI, </a:t>
            </a:r>
            <a:r>
              <a:rPr lang="en-US" sz="1000" i="1" dirty="0">
                <a:solidFill>
                  <a:schemeClr val="bg1"/>
                </a:solidFill>
                <a:effectLst/>
                <a:latin typeface="Verdana" panose="020B0604030504040204" pitchFamily="34" charset="0"/>
                <a:ea typeface="Verdana" panose="020B0604030504040204" pitchFamily="34" charset="0"/>
              </a:rPr>
              <a:t>Studiorum Ducem </a:t>
            </a:r>
            <a:r>
              <a:rPr lang="en-US" sz="1000" i="0" dirty="0">
                <a:solidFill>
                  <a:schemeClr val="bg1"/>
                </a:solidFill>
                <a:effectLst/>
                <a:latin typeface="Verdana" panose="020B0604030504040204" pitchFamily="34" charset="0"/>
                <a:ea typeface="Verdana" panose="020B0604030504040204" pitchFamily="34" charset="0"/>
              </a:rPr>
              <a:t>(1923), para. 4, para. 24, </a:t>
            </a:r>
            <a:r>
              <a:rPr lang="en-US" sz="1000" dirty="0">
                <a:solidFill>
                  <a:schemeClr val="bg1"/>
                </a:solidFill>
                <a:latin typeface="Verdana" panose="020B0604030504040204" pitchFamily="34" charset="0"/>
                <a:ea typeface="Verdana" panose="020B0604030504040204" pitchFamily="34" charset="0"/>
                <a:hlinkClick r:id="rId3">
                  <a:extLst>
                    <a:ext uri="{A12FA001-AC4F-418D-AE19-62706E023703}">
                      <ahyp:hlinkClr xmlns:ahyp="http://schemas.microsoft.com/office/drawing/2018/hyperlinkcolor" val="tx"/>
                    </a:ext>
                  </a:extLst>
                </a:hlinkClick>
              </a:rPr>
              <a:t>https://www-vatican-va.translate.goog/content/pius-xi/la/encyclicals/documents/hf_p-xi_enc_19230629_studiorum-ducem.html?_x_tr_sl=auto&amp;_x_tr_tl=en&amp;_x_tr_hl=en-US&amp;_x_tr_pto=wapp</a:t>
            </a:r>
            <a:r>
              <a:rPr lang="en-US" sz="1000" dirty="0">
                <a:solidFill>
                  <a:schemeClr val="bg1"/>
                </a:solidFill>
                <a:latin typeface="Verdana" panose="020B0604030504040204" pitchFamily="34" charset="0"/>
                <a:ea typeface="Verdana" panose="020B0604030504040204" pitchFamily="34" charset="0"/>
              </a:rPr>
              <a:t> </a:t>
            </a:r>
            <a:r>
              <a:rPr lang="en-US" sz="1000" i="0" dirty="0">
                <a:solidFill>
                  <a:schemeClr val="bg1"/>
                </a:solidFill>
                <a:effectLst/>
                <a:latin typeface="Verdana" panose="020B0604030504040204" pitchFamily="34" charset="0"/>
                <a:ea typeface="Verdana" panose="020B0604030504040204" pitchFamily="34" charset="0"/>
              </a:rPr>
              <a:t>[accessed Thursday 17th November 2022].</a:t>
            </a:r>
          </a:p>
          <a:p>
            <a:endParaRPr lang="en-GB" sz="1000" dirty="0">
              <a:solidFill>
                <a:schemeClr val="bg1"/>
              </a:solidFill>
              <a:latin typeface="Verdana" panose="020B0604030504040204" pitchFamily="34" charset="0"/>
              <a:ea typeface="Verdana" panose="020B0604030504040204" pitchFamily="34" charset="0"/>
              <a:cs typeface="Vani" panose="020B0502040204020203" pitchFamily="18" charset="0"/>
            </a:endParaRPr>
          </a:p>
          <a:p>
            <a:r>
              <a:rPr lang="en-GB" sz="1000" dirty="0">
                <a:solidFill>
                  <a:schemeClr val="bg1"/>
                </a:solidFill>
                <a:effectLst/>
                <a:latin typeface="Verdana" panose="020B0604030504040204" pitchFamily="34" charset="0"/>
                <a:ea typeface="Verdana" panose="020B0604030504040204" pitchFamily="34" charset="0"/>
                <a:cs typeface="Vani" panose="020B0502040204020203" pitchFamily="18" charset="0"/>
              </a:rPr>
              <a:t>8.</a:t>
            </a:r>
            <a:r>
              <a:rPr lang="en-US" sz="1000" dirty="0">
                <a:solidFill>
                  <a:schemeClr val="bg1"/>
                </a:solidFill>
                <a:latin typeface="Verdana" panose="020B0604030504040204" pitchFamily="34" charset="0"/>
                <a:ea typeface="Verdana" panose="020B0604030504040204" pitchFamily="34" charset="0"/>
                <a:cs typeface="Vani" panose="020B0502040204020203" pitchFamily="18" charset="0"/>
              </a:rPr>
              <a:t> </a:t>
            </a:r>
            <a:r>
              <a:rPr lang="en-US" sz="1000" i="0" dirty="0">
                <a:solidFill>
                  <a:schemeClr val="bg1"/>
                </a:solidFill>
                <a:effectLst/>
                <a:latin typeface="Verdana" panose="020B0604030504040204" pitchFamily="34" charset="0"/>
                <a:ea typeface="Verdana" panose="020B0604030504040204" pitchFamily="34" charset="0"/>
              </a:rPr>
              <a:t>G. K. Chesterton, </a:t>
            </a:r>
            <a:r>
              <a:rPr lang="en-US" sz="1000" i="1" dirty="0">
                <a:solidFill>
                  <a:schemeClr val="bg1"/>
                </a:solidFill>
                <a:effectLst/>
                <a:latin typeface="Verdana" panose="020B0604030504040204" pitchFamily="34" charset="0"/>
                <a:ea typeface="Verdana" panose="020B0604030504040204" pitchFamily="34" charset="0"/>
              </a:rPr>
              <a:t>St. Thomas Aquinas: The Dumb Ox</a:t>
            </a:r>
            <a:r>
              <a:rPr lang="en-US" sz="1000" i="1" dirty="0">
                <a:solidFill>
                  <a:schemeClr val="bg1"/>
                </a:solidFill>
                <a:latin typeface="Verdana" panose="020B0604030504040204" pitchFamily="34" charset="0"/>
                <a:ea typeface="Verdana" panose="020B0604030504040204" pitchFamily="34" charset="0"/>
              </a:rPr>
              <a:t> </a:t>
            </a:r>
            <a:r>
              <a:rPr lang="en-US" sz="1000" dirty="0">
                <a:solidFill>
                  <a:schemeClr val="bg1"/>
                </a:solidFill>
                <a:latin typeface="Verdana" panose="020B0604030504040204" pitchFamily="34" charset="0"/>
                <a:ea typeface="Verdana" panose="020B0604030504040204" pitchFamily="34" charset="0"/>
              </a:rPr>
              <a:t>(London: Hodder &amp; Stoughton</a:t>
            </a:r>
            <a:r>
              <a:rPr lang="en-GB" sz="1000" i="0" dirty="0">
                <a:solidFill>
                  <a:schemeClr val="bg1"/>
                </a:solidFill>
                <a:effectLst/>
                <a:latin typeface="Verdana" panose="020B0604030504040204" pitchFamily="34" charset="0"/>
                <a:ea typeface="Verdana" panose="020B0604030504040204" pitchFamily="34" charset="0"/>
              </a:rPr>
              <a:t>,</a:t>
            </a:r>
            <a:r>
              <a:rPr lang="en-US" sz="1000" dirty="0">
                <a:solidFill>
                  <a:schemeClr val="bg1"/>
                </a:solidFill>
                <a:latin typeface="Verdana" panose="020B0604030504040204" pitchFamily="34" charset="0"/>
                <a:ea typeface="Verdana" panose="020B0604030504040204" pitchFamily="34" charset="0"/>
              </a:rPr>
              <a:t> 1933), p. 50.</a:t>
            </a:r>
          </a:p>
          <a:p>
            <a:endParaRPr lang="en-US" sz="1000" dirty="0">
              <a:solidFill>
                <a:schemeClr val="bg1"/>
              </a:solidFill>
              <a:latin typeface="Verdana" panose="020B0604030504040204" pitchFamily="34" charset="0"/>
              <a:ea typeface="Verdana" panose="020B0604030504040204" pitchFamily="34" charset="0"/>
            </a:endParaRPr>
          </a:p>
          <a:p>
            <a:r>
              <a:rPr lang="en-US" sz="1000" dirty="0">
                <a:solidFill>
                  <a:schemeClr val="bg1"/>
                </a:solidFill>
                <a:latin typeface="Verdana" panose="020B0604030504040204" pitchFamily="34" charset="0"/>
                <a:ea typeface="Verdana" panose="020B0604030504040204" pitchFamily="34" charset="0"/>
              </a:rPr>
              <a:t>9.</a:t>
            </a:r>
            <a:r>
              <a:rPr lang="en-US" sz="1000" dirty="0">
                <a:solidFill>
                  <a:schemeClr val="bg1"/>
                </a:solidFill>
                <a:latin typeface="Verdana" panose="020B0604030504040204" pitchFamily="34" charset="0"/>
                <a:ea typeface="Verdana" panose="020B0604030504040204" pitchFamily="34" charset="0"/>
                <a:cs typeface="Vani" panose="020B0502040204020203" pitchFamily="18" charset="0"/>
              </a:rPr>
              <a:t> </a:t>
            </a:r>
            <a:r>
              <a:rPr lang="en-GB" sz="1000" b="0" i="0" dirty="0">
                <a:solidFill>
                  <a:schemeClr val="bg1"/>
                </a:solidFill>
                <a:effectLst/>
                <a:latin typeface="Verdana" panose="020B0604030504040204" pitchFamily="34" charset="0"/>
                <a:ea typeface="Verdana" panose="020B0604030504040204" pitchFamily="34" charset="0"/>
              </a:rPr>
              <a:t>James A. Weisheipl, </a:t>
            </a:r>
            <a:r>
              <a:rPr lang="en-US" sz="1000" i="1" dirty="0">
                <a:solidFill>
                  <a:schemeClr val="bg1"/>
                </a:solidFill>
                <a:effectLst/>
                <a:latin typeface="Verdana" panose="020B0604030504040204" pitchFamily="34" charset="0"/>
                <a:ea typeface="Verdana" panose="020B0604030504040204" pitchFamily="34" charset="0"/>
              </a:rPr>
              <a:t>Friar Thomas D'Aquino: His Life, Thought, and Works </a:t>
            </a:r>
            <a:r>
              <a:rPr lang="en-US" sz="1000" i="0" dirty="0">
                <a:solidFill>
                  <a:schemeClr val="bg1"/>
                </a:solidFill>
                <a:effectLst/>
                <a:latin typeface="Verdana" panose="020B0604030504040204" pitchFamily="34" charset="0"/>
                <a:ea typeface="Verdana" panose="020B0604030504040204" pitchFamily="34" charset="0"/>
              </a:rPr>
              <a:t>(New York: Doubleday, 1974), p. 45.</a:t>
            </a:r>
          </a:p>
          <a:p>
            <a:endParaRPr lang="en-US" sz="1000" dirty="0">
              <a:solidFill>
                <a:schemeClr val="bg1"/>
              </a:solidFill>
              <a:latin typeface="Verdana" panose="020B0604030504040204" pitchFamily="34" charset="0"/>
              <a:ea typeface="Verdana" panose="020B0604030504040204" pitchFamily="34" charset="0"/>
              <a:cs typeface="Vani" panose="020B0502040204020203" pitchFamily="18" charset="0"/>
            </a:endParaRPr>
          </a:p>
          <a:p>
            <a:r>
              <a:rPr lang="en-US" sz="1000" dirty="0">
                <a:solidFill>
                  <a:schemeClr val="bg1"/>
                </a:solidFill>
                <a:effectLst/>
                <a:latin typeface="Verdana" panose="020B0604030504040204" pitchFamily="34" charset="0"/>
                <a:ea typeface="Verdana" panose="020B0604030504040204" pitchFamily="34" charset="0"/>
                <a:cs typeface="Vani" panose="020B0502040204020203" pitchFamily="18" charset="0"/>
              </a:rPr>
              <a:t>10.</a:t>
            </a:r>
            <a:r>
              <a:rPr lang="en-US" sz="1000" dirty="0">
                <a:solidFill>
                  <a:schemeClr val="bg1"/>
                </a:solidFill>
                <a:latin typeface="Verdana" panose="020B0604030504040204" pitchFamily="34" charset="0"/>
                <a:ea typeface="Verdana" panose="020B0604030504040204" pitchFamily="34" charset="0"/>
                <a:cs typeface="Vani" panose="020B0502040204020203" pitchFamily="18" charset="0"/>
              </a:rPr>
              <a:t> </a:t>
            </a:r>
            <a:r>
              <a:rPr lang="en-GB" sz="1000" i="0" dirty="0">
                <a:solidFill>
                  <a:schemeClr val="bg1"/>
                </a:solidFill>
                <a:effectLst/>
                <a:latin typeface="Verdana" panose="020B0604030504040204" pitchFamily="34" charset="0"/>
                <a:ea typeface="Verdana" panose="020B0604030504040204" pitchFamily="34" charset="0"/>
                <a:cs typeface="Vani" panose="020B0502040204020203" pitchFamily="18" charset="0"/>
              </a:rPr>
              <a:t>Towey, </a:t>
            </a:r>
            <a:r>
              <a:rPr lang="en-GB" sz="1000" i="1" dirty="0">
                <a:solidFill>
                  <a:schemeClr val="bg1"/>
                </a:solidFill>
                <a:effectLst/>
                <a:latin typeface="Verdana" panose="020B0604030504040204" pitchFamily="34" charset="0"/>
                <a:ea typeface="Verdana" panose="020B0604030504040204" pitchFamily="34" charset="0"/>
                <a:cs typeface="Vani" panose="020B0502040204020203" pitchFamily="18" charset="0"/>
              </a:rPr>
              <a:t>An Introduction to Christian Theology</a:t>
            </a:r>
            <a:r>
              <a:rPr lang="en-GB" sz="1000" dirty="0">
                <a:solidFill>
                  <a:schemeClr val="bg1"/>
                </a:solidFill>
                <a:effectLst/>
                <a:latin typeface="Verdana" panose="020B0604030504040204" pitchFamily="34" charset="0"/>
                <a:ea typeface="Verdana" panose="020B0604030504040204" pitchFamily="34" charset="0"/>
                <a:cs typeface="Vani" panose="020B0502040204020203" pitchFamily="18" charset="0"/>
              </a:rPr>
              <a:t>, p. 255.</a:t>
            </a:r>
          </a:p>
          <a:p>
            <a:endParaRPr lang="en-GB" sz="1000" dirty="0">
              <a:solidFill>
                <a:schemeClr val="bg1"/>
              </a:solidFill>
              <a:latin typeface="Verdana" panose="020B0604030504040204" pitchFamily="34" charset="0"/>
              <a:ea typeface="Verdana" panose="020B0604030504040204" pitchFamily="34" charset="0"/>
              <a:cs typeface="Vani" panose="020B0502040204020203" pitchFamily="18" charset="0"/>
            </a:endParaRPr>
          </a:p>
          <a:p>
            <a:r>
              <a:rPr lang="en-GB" sz="1000" dirty="0">
                <a:solidFill>
                  <a:schemeClr val="bg1"/>
                </a:solidFill>
                <a:effectLst/>
                <a:latin typeface="Verdana" panose="020B0604030504040204" pitchFamily="34" charset="0"/>
                <a:ea typeface="Verdana" panose="020B0604030504040204" pitchFamily="34" charset="0"/>
                <a:cs typeface="Vani" panose="020B0502040204020203" pitchFamily="18" charset="0"/>
              </a:rPr>
              <a:t>11. </a:t>
            </a:r>
            <a:r>
              <a:rPr lang="en-GB" sz="1000" b="0" i="0" dirty="0">
                <a:solidFill>
                  <a:schemeClr val="bg1"/>
                </a:solidFill>
                <a:effectLst/>
                <a:latin typeface="Verdana" panose="020B0604030504040204" pitchFamily="34" charset="0"/>
                <a:ea typeface="Verdana" panose="020B0604030504040204" pitchFamily="34" charset="0"/>
              </a:rPr>
              <a:t>Thomas Aquinas, </a:t>
            </a:r>
            <a:r>
              <a:rPr lang="en-GB" sz="1000" b="0" i="1" dirty="0">
                <a:solidFill>
                  <a:schemeClr val="bg1"/>
                </a:solidFill>
                <a:effectLst/>
                <a:latin typeface="Verdana" panose="020B0604030504040204" pitchFamily="34" charset="0"/>
                <a:ea typeface="Verdana" panose="020B0604030504040204" pitchFamily="34" charset="0"/>
              </a:rPr>
              <a:t>Summa Theologiæ I</a:t>
            </a:r>
            <a:r>
              <a:rPr lang="en-GB" sz="1000" b="0" i="0" dirty="0">
                <a:solidFill>
                  <a:schemeClr val="bg1"/>
                </a:solidFill>
                <a:effectLst/>
                <a:latin typeface="Verdana" panose="020B0604030504040204" pitchFamily="34" charset="0"/>
                <a:ea typeface="Verdana" panose="020B0604030504040204" pitchFamily="34" charset="0"/>
              </a:rPr>
              <a:t>, q. 1, art. 8, ad. 2.</a:t>
            </a:r>
          </a:p>
          <a:p>
            <a:endParaRPr lang="en-GB" sz="1000" dirty="0">
              <a:solidFill>
                <a:schemeClr val="bg1"/>
              </a:solidFill>
              <a:latin typeface="Verdana" panose="020B0604030504040204" pitchFamily="34" charset="0"/>
              <a:ea typeface="Verdana" panose="020B0604030504040204" pitchFamily="34" charset="0"/>
            </a:endParaRPr>
          </a:p>
          <a:p>
            <a:r>
              <a:rPr lang="en-GB" sz="1000" b="0" i="0" dirty="0">
                <a:solidFill>
                  <a:schemeClr val="bg1"/>
                </a:solidFill>
                <a:effectLst/>
                <a:latin typeface="Verdana" panose="020B0604030504040204" pitchFamily="34" charset="0"/>
                <a:ea typeface="Verdana" panose="020B0604030504040204" pitchFamily="34" charset="0"/>
              </a:rPr>
              <a:t>12. Jacques Maritain</a:t>
            </a:r>
            <a:r>
              <a:rPr lang="en-GB" sz="1000" i="0" dirty="0">
                <a:solidFill>
                  <a:schemeClr val="bg1"/>
                </a:solidFill>
                <a:effectLst/>
                <a:latin typeface="Verdana" panose="020B0604030504040204" pitchFamily="34" charset="0"/>
                <a:ea typeface="Verdana" panose="020B0604030504040204" pitchFamily="34" charset="0"/>
              </a:rPr>
              <a:t>, </a:t>
            </a:r>
            <a:r>
              <a:rPr lang="en-GB" sz="1000" i="1" dirty="0">
                <a:solidFill>
                  <a:schemeClr val="bg1"/>
                </a:solidFill>
                <a:effectLst/>
                <a:latin typeface="Verdana" panose="020B0604030504040204" pitchFamily="34" charset="0"/>
                <a:ea typeface="Verdana" panose="020B0604030504040204" pitchFamily="34" charset="0"/>
              </a:rPr>
              <a:t>An Introduction to Philosophy</a:t>
            </a:r>
            <a:r>
              <a:rPr lang="en-GB" sz="1000" i="1" dirty="0">
                <a:solidFill>
                  <a:schemeClr val="bg1"/>
                </a:solidFill>
                <a:latin typeface="Verdana" panose="020B0604030504040204" pitchFamily="34" charset="0"/>
                <a:ea typeface="Verdana" panose="020B0604030504040204" pitchFamily="34" charset="0"/>
              </a:rPr>
              <a:t> </a:t>
            </a:r>
            <a:r>
              <a:rPr lang="en-GB" sz="1000" dirty="0">
                <a:solidFill>
                  <a:schemeClr val="bg1"/>
                </a:solidFill>
                <a:latin typeface="Verdana" panose="020B0604030504040204" pitchFamily="34" charset="0"/>
                <a:ea typeface="Verdana" panose="020B0604030504040204" pitchFamily="34" charset="0"/>
              </a:rPr>
              <a:t>(New York: Sheed &amp; Ward, 1937), p. 99.</a:t>
            </a:r>
            <a:endParaRPr lang="en-GB" sz="1000" i="1" dirty="0">
              <a:solidFill>
                <a:schemeClr val="bg1"/>
              </a:solidFill>
              <a:effectLst/>
              <a:latin typeface="Verdana" panose="020B0604030504040204" pitchFamily="34" charset="0"/>
              <a:ea typeface="Verdana" panose="020B0604030504040204" pitchFamily="34" charset="0"/>
            </a:endParaRPr>
          </a:p>
          <a:p>
            <a:endParaRPr lang="en-GB" sz="1000" dirty="0">
              <a:solidFill>
                <a:schemeClr val="bg1"/>
              </a:solidFill>
              <a:latin typeface="Verdana" panose="020B0604030504040204" pitchFamily="34" charset="0"/>
              <a:ea typeface="Verdana" panose="020B0604030504040204" pitchFamily="34" charset="0"/>
            </a:endParaRPr>
          </a:p>
          <a:p>
            <a:r>
              <a:rPr lang="en-GB" sz="1000" b="0" i="0" dirty="0">
                <a:solidFill>
                  <a:schemeClr val="bg1"/>
                </a:solidFill>
                <a:effectLst/>
                <a:latin typeface="Verdana" panose="020B0604030504040204" pitchFamily="34" charset="0"/>
                <a:ea typeface="Verdana" panose="020B0604030504040204" pitchFamily="34" charset="0"/>
              </a:rPr>
              <a:t>13. </a:t>
            </a:r>
            <a:r>
              <a:rPr lang="en-US" sz="1000" b="0" i="0" dirty="0">
                <a:solidFill>
                  <a:schemeClr val="bg1"/>
                </a:solidFill>
                <a:effectLst/>
                <a:latin typeface="Verdana" panose="020B0604030504040204" pitchFamily="34" charset="0"/>
                <a:ea typeface="Verdana" panose="020B0604030504040204" pitchFamily="34" charset="0"/>
              </a:rPr>
              <a:t>Cajetan's commentary on the</a:t>
            </a:r>
            <a:r>
              <a:rPr lang="en-GB" sz="1000" b="0" i="0" dirty="0">
                <a:solidFill>
                  <a:schemeClr val="bg1"/>
                </a:solidFill>
                <a:effectLst/>
                <a:latin typeface="Verdana" panose="020B0604030504040204" pitchFamily="34" charset="0"/>
                <a:ea typeface="Verdana" panose="020B0604030504040204" pitchFamily="34" charset="0"/>
              </a:rPr>
              <a:t> </a:t>
            </a:r>
            <a:r>
              <a:rPr lang="en-GB" sz="1000" b="0" i="1" dirty="0">
                <a:solidFill>
                  <a:schemeClr val="bg1"/>
                </a:solidFill>
                <a:effectLst/>
                <a:latin typeface="Verdana" panose="020B0604030504040204" pitchFamily="34" charset="0"/>
                <a:ea typeface="Verdana" panose="020B0604030504040204" pitchFamily="34" charset="0"/>
              </a:rPr>
              <a:t>Summa Theologiæ</a:t>
            </a:r>
            <a:r>
              <a:rPr lang="en-US" sz="1000" b="0" i="0" dirty="0">
                <a:solidFill>
                  <a:schemeClr val="bg1"/>
                </a:solidFill>
                <a:effectLst/>
                <a:latin typeface="Verdana" panose="020B0604030504040204" pitchFamily="34" charset="0"/>
                <a:ea typeface="Verdana" panose="020B0604030504040204" pitchFamily="34" charset="0"/>
              </a:rPr>
              <a:t>, IIa-IIae 148, 9. Art. 4; Leonine edit., Vol. 10, p. 174, n.6.</a:t>
            </a:r>
          </a:p>
          <a:p>
            <a:endParaRPr lang="en-US" sz="1000" dirty="0">
              <a:solidFill>
                <a:schemeClr val="bg1"/>
              </a:solidFill>
              <a:latin typeface="Verdana" panose="020B0604030504040204" pitchFamily="34" charset="0"/>
              <a:ea typeface="Verdana" panose="020B0604030504040204" pitchFamily="34" charset="0"/>
            </a:endParaRPr>
          </a:p>
          <a:p>
            <a:r>
              <a:rPr lang="en-US" sz="1000" b="0" i="0" dirty="0">
                <a:solidFill>
                  <a:schemeClr val="bg1"/>
                </a:solidFill>
                <a:effectLst/>
                <a:latin typeface="Verdana" panose="020B0604030504040204" pitchFamily="34" charset="0"/>
                <a:ea typeface="Verdana" panose="020B0604030504040204" pitchFamily="34" charset="0"/>
              </a:rPr>
              <a:t>14. Pius X, </a:t>
            </a:r>
            <a:r>
              <a:rPr lang="en-US" sz="1000" b="0" i="1" dirty="0">
                <a:solidFill>
                  <a:schemeClr val="bg1"/>
                </a:solidFill>
                <a:effectLst/>
                <a:latin typeface="Verdana" panose="020B0604030504040204" pitchFamily="34" charset="0"/>
                <a:ea typeface="Verdana" panose="020B0604030504040204" pitchFamily="34" charset="0"/>
              </a:rPr>
              <a:t>Encyclical Pascendi Dominici Gregi</a:t>
            </a:r>
            <a:r>
              <a:rPr lang="en-US" sz="1000" dirty="0">
                <a:solidFill>
                  <a:schemeClr val="bg1"/>
                </a:solidFill>
                <a:latin typeface="Verdana" panose="020B0604030504040204" pitchFamily="34" charset="0"/>
                <a:ea typeface="Verdana" panose="020B0604030504040204" pitchFamily="34" charset="0"/>
              </a:rPr>
              <a:t> (1907), para. 39, </a:t>
            </a:r>
            <a:r>
              <a:rPr lang="en-US" sz="1000" b="0" i="0" dirty="0">
                <a:solidFill>
                  <a:schemeClr val="bg1"/>
                </a:solidFill>
                <a:effectLst/>
                <a:latin typeface="Verdana" panose="020B0604030504040204" pitchFamily="34" charset="0"/>
                <a:ea typeface="Verdana" panose="020B0604030504040204" pitchFamily="34" charset="0"/>
                <a:hlinkClick r:id="rId4">
                  <a:extLst>
                    <a:ext uri="{A12FA001-AC4F-418D-AE19-62706E023703}">
                      <ahyp:hlinkClr xmlns:ahyp="http://schemas.microsoft.com/office/drawing/2018/hyperlinkcolor" val="tx"/>
                    </a:ext>
                  </a:extLst>
                </a:hlinkClick>
              </a:rPr>
              <a:t>https://www.vatican.va/content/pius-x/en/encyclicals/documents/hf_p-x_enc_19070908_pascendi-dominici-gregis.html</a:t>
            </a:r>
            <a:r>
              <a:rPr lang="en-US" sz="1000" b="0" i="0" dirty="0">
                <a:solidFill>
                  <a:schemeClr val="bg1"/>
                </a:solidFill>
                <a:effectLst/>
                <a:latin typeface="Verdana" panose="020B0604030504040204" pitchFamily="34" charset="0"/>
                <a:ea typeface="Verdana" panose="020B0604030504040204" pitchFamily="34" charset="0"/>
              </a:rPr>
              <a:t> [accessed </a:t>
            </a:r>
            <a:r>
              <a:rPr lang="en-GB" sz="1000" b="0" i="0" dirty="0">
                <a:solidFill>
                  <a:schemeClr val="bg1"/>
                </a:solidFill>
                <a:effectLst/>
                <a:latin typeface="Verdana" panose="020B0604030504040204" pitchFamily="34" charset="0"/>
                <a:ea typeface="Verdana" panose="020B0604030504040204" pitchFamily="34" charset="0"/>
              </a:rPr>
              <a:t>Wednesday 29th November 2022].</a:t>
            </a:r>
            <a:endParaRPr lang="en-US" sz="1000" b="0" i="0" dirty="0">
              <a:solidFill>
                <a:schemeClr val="bg1"/>
              </a:solidFill>
              <a:effectLst/>
              <a:latin typeface="Verdana" panose="020B0604030504040204" pitchFamily="34" charset="0"/>
              <a:ea typeface="Verdana" panose="020B0604030504040204" pitchFamily="34" charset="0"/>
            </a:endParaRPr>
          </a:p>
          <a:p>
            <a:endParaRPr lang="en-US" sz="1000" dirty="0">
              <a:solidFill>
                <a:schemeClr val="bg1"/>
              </a:solidFill>
              <a:latin typeface="Verdana" panose="020B0604030504040204" pitchFamily="34" charset="0"/>
              <a:ea typeface="Verdana" panose="020B0604030504040204" pitchFamily="34" charset="0"/>
            </a:endParaRPr>
          </a:p>
          <a:p>
            <a:r>
              <a:rPr lang="en-US" sz="1000" b="0" i="0" dirty="0">
                <a:solidFill>
                  <a:schemeClr val="bg1"/>
                </a:solidFill>
                <a:effectLst/>
                <a:latin typeface="Verdana" panose="020B0604030504040204" pitchFamily="34" charset="0"/>
                <a:ea typeface="Verdana" panose="020B0604030504040204" pitchFamily="34" charset="0"/>
              </a:rPr>
              <a:t>15. </a:t>
            </a:r>
            <a:r>
              <a:rPr lang="en-US" sz="1000" dirty="0">
                <a:solidFill>
                  <a:schemeClr val="bg1"/>
                </a:solidFill>
                <a:latin typeface="Verdana" panose="020B0604030504040204" pitchFamily="34" charset="0"/>
                <a:ea typeface="Verdana" panose="020B0604030504040204" pitchFamily="34" charset="0"/>
              </a:rPr>
              <a:t>Leo XIII, </a:t>
            </a:r>
            <a:r>
              <a:rPr lang="en-US" sz="1000" i="1" dirty="0">
                <a:solidFill>
                  <a:schemeClr val="bg1"/>
                </a:solidFill>
                <a:latin typeface="Verdana" panose="020B0604030504040204" pitchFamily="34" charset="0"/>
                <a:ea typeface="Verdana" panose="020B0604030504040204" pitchFamily="34" charset="0"/>
              </a:rPr>
              <a:t>Aeterni</a:t>
            </a:r>
            <a:r>
              <a:rPr lang="en-US" sz="1000" dirty="0">
                <a:solidFill>
                  <a:schemeClr val="bg1"/>
                </a:solidFill>
                <a:latin typeface="Verdana" panose="020B0604030504040204" pitchFamily="34" charset="0"/>
                <a:ea typeface="Verdana" panose="020B0604030504040204" pitchFamily="34" charset="0"/>
              </a:rPr>
              <a:t> </a:t>
            </a:r>
            <a:r>
              <a:rPr lang="en-US" sz="1000" i="1" dirty="0">
                <a:solidFill>
                  <a:schemeClr val="bg1"/>
                </a:solidFill>
                <a:latin typeface="Verdana" panose="020B0604030504040204" pitchFamily="34" charset="0"/>
                <a:ea typeface="Verdana" panose="020B0604030504040204" pitchFamily="34" charset="0"/>
              </a:rPr>
              <a:t>Patris </a:t>
            </a:r>
            <a:r>
              <a:rPr lang="en-US" sz="1000" dirty="0">
                <a:solidFill>
                  <a:schemeClr val="bg1"/>
                </a:solidFill>
                <a:latin typeface="Verdana" panose="020B0604030504040204" pitchFamily="34" charset="0"/>
                <a:ea typeface="Verdana" panose="020B0604030504040204" pitchFamily="34" charset="0"/>
              </a:rPr>
              <a:t>(1879), </a:t>
            </a:r>
            <a:r>
              <a:rPr lang="en-GB" sz="1000" dirty="0">
                <a:solidFill>
                  <a:schemeClr val="bg1"/>
                </a:solidFill>
                <a:latin typeface="Verdana" panose="020B0604030504040204" pitchFamily="34" charset="0"/>
                <a:ea typeface="Verdana" panose="020B0604030504040204" pitchFamily="34" charset="0"/>
              </a:rPr>
              <a:t>p</a:t>
            </a:r>
            <a:r>
              <a:rPr lang="en-GB" sz="1000" b="0" i="0" dirty="0">
                <a:solidFill>
                  <a:schemeClr val="bg1"/>
                </a:solidFill>
                <a:effectLst/>
                <a:latin typeface="Verdana" panose="020B0604030504040204" pitchFamily="34" charset="0"/>
                <a:ea typeface="Verdana" panose="020B0604030504040204" pitchFamily="34" charset="0"/>
              </a:rPr>
              <a:t>ara. 18, </a:t>
            </a:r>
            <a:r>
              <a:rPr lang="en-GB" sz="1000" b="0" i="0" dirty="0">
                <a:solidFill>
                  <a:schemeClr val="bg1"/>
                </a:solidFill>
                <a:effectLst/>
                <a:latin typeface="Verdana" panose="020B0604030504040204" pitchFamily="34" charset="0"/>
                <a:ea typeface="Verdana" panose="020B0604030504040204" pitchFamily="34" charset="0"/>
                <a:hlinkClick r:id="rId5">
                  <a:extLst>
                    <a:ext uri="{A12FA001-AC4F-418D-AE19-62706E023703}">
                      <ahyp:hlinkClr xmlns:ahyp="http://schemas.microsoft.com/office/drawing/2018/hyperlinkcolor" val="tx"/>
                    </a:ext>
                  </a:extLst>
                </a:hlinkClick>
              </a:rPr>
              <a:t>https://www.vatican.va/content/leo-xiii/en/encyclicals/documents/hf_l-xiii_enc_04081879_aeterni-patris.html</a:t>
            </a:r>
            <a:r>
              <a:rPr lang="en-GB" sz="1000" b="0" i="0" dirty="0">
                <a:solidFill>
                  <a:schemeClr val="bg1"/>
                </a:solidFill>
                <a:effectLst/>
                <a:latin typeface="Verdana" panose="020B0604030504040204" pitchFamily="34" charset="0"/>
                <a:ea typeface="Verdana" panose="020B0604030504040204" pitchFamily="34" charset="0"/>
              </a:rPr>
              <a:t> [accessed Wednesday 29th November 2022].</a:t>
            </a:r>
          </a:p>
          <a:p>
            <a:endParaRPr lang="en-GB" sz="1000" dirty="0">
              <a:solidFill>
                <a:schemeClr val="bg1"/>
              </a:solidFill>
              <a:latin typeface="Verdana" panose="020B0604030504040204" pitchFamily="34" charset="0"/>
              <a:ea typeface="Verdana" panose="020B0604030504040204" pitchFamily="34" charset="0"/>
            </a:endParaRPr>
          </a:p>
          <a:p>
            <a:r>
              <a:rPr lang="en-GB" sz="1000" b="0" i="0" dirty="0">
                <a:solidFill>
                  <a:schemeClr val="bg1"/>
                </a:solidFill>
                <a:effectLst/>
                <a:latin typeface="Verdana" panose="020B0604030504040204" pitchFamily="34" charset="0"/>
                <a:ea typeface="Verdana" panose="020B0604030504040204" pitchFamily="34" charset="0"/>
              </a:rPr>
              <a:t>16. </a:t>
            </a:r>
            <a:r>
              <a:rPr lang="en-US" sz="1000" dirty="0">
                <a:solidFill>
                  <a:schemeClr val="bg1"/>
                </a:solidFill>
                <a:effectLst/>
                <a:latin typeface="Verdana" panose="020B0604030504040204" pitchFamily="34" charset="0"/>
                <a:ea typeface="Verdana" panose="020B0604030504040204" pitchFamily="34" charset="0"/>
              </a:rPr>
              <a:t>Brian Davies, </a:t>
            </a:r>
            <a:r>
              <a:rPr lang="en-US" sz="1000" b="0" i="1" dirty="0">
                <a:solidFill>
                  <a:schemeClr val="bg1"/>
                </a:solidFill>
                <a:effectLst/>
                <a:latin typeface="Verdana" panose="020B0604030504040204" pitchFamily="34" charset="0"/>
                <a:ea typeface="Verdana" panose="020B0604030504040204" pitchFamily="34" charset="0"/>
              </a:rPr>
              <a:t>The Thought of Thomas Aquinas</a:t>
            </a:r>
            <a:r>
              <a:rPr lang="en-US" sz="1000" dirty="0">
                <a:solidFill>
                  <a:schemeClr val="bg1"/>
                </a:solidFill>
                <a:latin typeface="Verdana" panose="020B0604030504040204" pitchFamily="34" charset="0"/>
                <a:ea typeface="Verdana" panose="020B0604030504040204" pitchFamily="34" charset="0"/>
              </a:rPr>
              <a:t> (London: Clarendon Press, </a:t>
            </a:r>
            <a:r>
              <a:rPr lang="en-US" sz="1000" b="0" i="0" dirty="0">
                <a:solidFill>
                  <a:schemeClr val="bg1"/>
                </a:solidFill>
                <a:effectLst/>
                <a:latin typeface="Verdana" panose="020B0604030504040204" pitchFamily="34" charset="0"/>
                <a:ea typeface="Verdana" panose="020B0604030504040204" pitchFamily="34" charset="0"/>
              </a:rPr>
              <a:t>1992</a:t>
            </a:r>
            <a:r>
              <a:rPr lang="en-US" sz="1000" dirty="0">
                <a:solidFill>
                  <a:schemeClr val="bg1"/>
                </a:solidFill>
                <a:latin typeface="Verdana" panose="020B0604030504040204" pitchFamily="34" charset="0"/>
                <a:ea typeface="Verdana" panose="020B0604030504040204" pitchFamily="34" charset="0"/>
              </a:rPr>
              <a:t>),</a:t>
            </a:r>
            <a:r>
              <a:rPr lang="en-US" sz="1000" b="0" i="0" dirty="0">
                <a:solidFill>
                  <a:schemeClr val="bg1"/>
                </a:solidFill>
                <a:effectLst/>
                <a:latin typeface="Verdana" panose="020B0604030504040204" pitchFamily="34" charset="0"/>
                <a:ea typeface="Verdana" panose="020B0604030504040204" pitchFamily="34" charset="0"/>
              </a:rPr>
              <a:t> p. 9. </a:t>
            </a:r>
            <a:endParaRPr lang="en-US" sz="1000" dirty="0">
              <a:solidFill>
                <a:schemeClr val="bg1"/>
              </a:solidFill>
              <a:effectLst/>
              <a:latin typeface="Verdana" panose="020B0604030504040204" pitchFamily="34" charset="0"/>
              <a:ea typeface="Verdana" panose="020B0604030504040204" pitchFamily="34" charset="0"/>
            </a:endParaRPr>
          </a:p>
          <a:p>
            <a:endParaRPr lang="en-GB" sz="600" b="0" i="0" dirty="0">
              <a:solidFill>
                <a:schemeClr val="bg1"/>
              </a:solidFill>
              <a:effectLst/>
              <a:latin typeface="Verdana" panose="020B0604030504040204" pitchFamily="34" charset="0"/>
              <a:ea typeface="Verdana" panose="020B0604030504040204" pitchFamily="34" charset="0"/>
            </a:endParaRPr>
          </a:p>
          <a:p>
            <a:endParaRPr lang="en-GB" sz="800" b="0" i="0" dirty="0">
              <a:solidFill>
                <a:schemeClr val="bg1"/>
              </a:solidFill>
              <a:effectLst/>
              <a:latin typeface="Verdana" panose="020B0604030504040204" pitchFamily="34" charset="0"/>
              <a:ea typeface="Verdana" panose="020B0604030504040204" pitchFamily="34" charset="0"/>
            </a:endParaRPr>
          </a:p>
        </p:txBody>
      </p:sp>
    </p:spTree>
    <p:extLst>
      <p:ext uri="{BB962C8B-B14F-4D97-AF65-F5344CB8AC3E}">
        <p14:creationId xmlns:p14="http://schemas.microsoft.com/office/powerpoint/2010/main" val="6471940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49FCE-4C27-432E-8B60-FB302497357F}"/>
              </a:ext>
            </a:extLst>
          </p:cNvPr>
          <p:cNvSpPr>
            <a:spLocks noGrp="1"/>
          </p:cNvSpPr>
          <p:nvPr>
            <p:ph type="ctrTitle"/>
          </p:nvPr>
        </p:nvSpPr>
        <p:spPr>
          <a:xfrm>
            <a:off x="136071" y="180574"/>
            <a:ext cx="11883572" cy="2892612"/>
          </a:xfrm>
        </p:spPr>
        <p:txBody>
          <a:bodyPr anchor="t">
            <a:normAutofit/>
          </a:bodyPr>
          <a:lstStyle/>
          <a:p>
            <a:pPr algn="l"/>
            <a:r>
              <a:rPr lang="en-GB" sz="4000" i="0" dirty="0">
                <a:solidFill>
                  <a:schemeClr val="bg1"/>
                </a:solidFill>
                <a:latin typeface="Hoefler Text" panose="02030602050506020203" pitchFamily="18" charset="77"/>
              </a:rPr>
              <a:t>Bibliography:</a:t>
            </a:r>
            <a:endParaRPr lang="en-US" sz="4000" i="0" dirty="0">
              <a:solidFill>
                <a:schemeClr val="bg1"/>
              </a:solidFill>
              <a:latin typeface="Hoefler Text" panose="02030602050506020203" pitchFamily="18" charset="77"/>
            </a:endParaRPr>
          </a:p>
        </p:txBody>
      </p:sp>
      <p:sp>
        <p:nvSpPr>
          <p:cNvPr id="4" name="TextBox 3">
            <a:extLst>
              <a:ext uri="{FF2B5EF4-FFF2-40B4-BE49-F238E27FC236}">
                <a16:creationId xmlns:a16="http://schemas.microsoft.com/office/drawing/2014/main" id="{F4298112-CB2D-A352-0280-B784B28BC4B8}"/>
              </a:ext>
            </a:extLst>
          </p:cNvPr>
          <p:cNvSpPr txBox="1"/>
          <p:nvPr/>
        </p:nvSpPr>
        <p:spPr>
          <a:xfrm>
            <a:off x="136071" y="1384158"/>
            <a:ext cx="11883572" cy="4832092"/>
          </a:xfrm>
          <a:prstGeom prst="rect">
            <a:avLst/>
          </a:prstGeom>
          <a:noFill/>
        </p:spPr>
        <p:txBody>
          <a:bodyPr wrap="square" rtlCol="0">
            <a:spAutoFit/>
          </a:bodyPr>
          <a:lstStyle/>
          <a:p>
            <a:r>
              <a:rPr lang="en-GB" sz="1400" dirty="0">
                <a:solidFill>
                  <a:schemeClr val="bg1"/>
                </a:solidFill>
                <a:latin typeface="Verdana" panose="020B0604030504040204" pitchFamily="34" charset="0"/>
                <a:ea typeface="Verdana" panose="020B0604030504040204" pitchFamily="34" charset="0"/>
              </a:rPr>
              <a:t>Aquinas, Thomas, </a:t>
            </a:r>
            <a:r>
              <a:rPr lang="en-GB" sz="1400" i="1" dirty="0">
                <a:solidFill>
                  <a:schemeClr val="bg1"/>
                </a:solidFill>
                <a:latin typeface="Verdana" panose="020B0604030504040204" pitchFamily="34" charset="0"/>
                <a:ea typeface="Verdana" panose="020B0604030504040204" pitchFamily="34" charset="0"/>
              </a:rPr>
              <a:t>Summa Theologica,</a:t>
            </a:r>
            <a:r>
              <a:rPr lang="en-GB" sz="1400" dirty="0">
                <a:solidFill>
                  <a:schemeClr val="bg1"/>
                </a:solidFill>
                <a:latin typeface="Verdana" panose="020B0604030504040204" pitchFamily="34" charset="0"/>
                <a:ea typeface="Verdana" panose="020B0604030504040204" pitchFamily="34" charset="0"/>
              </a:rPr>
              <a:t> ed. by Thomas Gilby (Cambridge: Blackfriars, 1966)</a:t>
            </a:r>
          </a:p>
          <a:p>
            <a:endParaRPr lang="en-GB" sz="1400" dirty="0">
              <a:solidFill>
                <a:schemeClr val="bg1"/>
              </a:solidFill>
              <a:latin typeface="Verdana" panose="020B0604030504040204" pitchFamily="34" charset="0"/>
              <a:ea typeface="Verdana" panose="020B0604030504040204" pitchFamily="34" charset="0"/>
            </a:endParaRPr>
          </a:p>
          <a:p>
            <a:r>
              <a:rPr lang="en-US" sz="1400" b="0" i="0" dirty="0">
                <a:solidFill>
                  <a:schemeClr val="bg1"/>
                </a:solidFill>
                <a:effectLst/>
                <a:latin typeface="Verdana" panose="020B0604030504040204" pitchFamily="34" charset="0"/>
                <a:ea typeface="Verdana" panose="020B0604030504040204" pitchFamily="34" charset="0"/>
              </a:rPr>
              <a:t>Cajetan's commentary on the</a:t>
            </a:r>
            <a:r>
              <a:rPr lang="en-GB" sz="1400" b="0" i="0" dirty="0">
                <a:solidFill>
                  <a:schemeClr val="bg1"/>
                </a:solidFill>
                <a:effectLst/>
                <a:latin typeface="Verdana" panose="020B0604030504040204" pitchFamily="34" charset="0"/>
                <a:ea typeface="Verdana" panose="020B0604030504040204" pitchFamily="34" charset="0"/>
              </a:rPr>
              <a:t> </a:t>
            </a:r>
            <a:r>
              <a:rPr lang="en-GB" sz="1400" b="0" i="1" dirty="0">
                <a:solidFill>
                  <a:schemeClr val="bg1"/>
                </a:solidFill>
                <a:effectLst/>
                <a:latin typeface="Verdana" panose="020B0604030504040204" pitchFamily="34" charset="0"/>
                <a:ea typeface="Verdana" panose="020B0604030504040204" pitchFamily="34" charset="0"/>
              </a:rPr>
              <a:t>Summa Theologiæ</a:t>
            </a:r>
            <a:r>
              <a:rPr lang="en-US" sz="1400" b="0" i="0" dirty="0">
                <a:solidFill>
                  <a:schemeClr val="bg1"/>
                </a:solidFill>
                <a:effectLst/>
                <a:latin typeface="Verdana" panose="020B0604030504040204" pitchFamily="34" charset="0"/>
                <a:ea typeface="Verdana" panose="020B0604030504040204" pitchFamily="34" charset="0"/>
              </a:rPr>
              <a:t>, IIa-IIae 148, 9. Art. 4; Leonine edit., Vol. 10, p. 174, n.6</a:t>
            </a:r>
            <a:endParaRPr lang="en-GB" sz="1400" dirty="0">
              <a:solidFill>
                <a:schemeClr val="bg1"/>
              </a:solidFill>
              <a:latin typeface="Verdana" panose="020B0604030504040204" pitchFamily="34" charset="0"/>
              <a:ea typeface="Verdana" panose="020B0604030504040204" pitchFamily="34" charset="0"/>
            </a:endParaRPr>
          </a:p>
          <a:p>
            <a:endParaRPr lang="en-US" sz="1400" i="0" dirty="0">
              <a:solidFill>
                <a:schemeClr val="bg1"/>
              </a:solidFill>
              <a:effectLst/>
              <a:latin typeface="Verdana" panose="020B0604030504040204" pitchFamily="34" charset="0"/>
              <a:ea typeface="Verdana" panose="020B0604030504040204" pitchFamily="34" charset="0"/>
            </a:endParaRPr>
          </a:p>
          <a:p>
            <a:r>
              <a:rPr lang="en-US" sz="1400" i="0" dirty="0">
                <a:solidFill>
                  <a:schemeClr val="bg1"/>
                </a:solidFill>
                <a:effectLst/>
                <a:latin typeface="Verdana" panose="020B0604030504040204" pitchFamily="34" charset="0"/>
                <a:ea typeface="Verdana" panose="020B0604030504040204" pitchFamily="34" charset="0"/>
              </a:rPr>
              <a:t>Chesterton, G. K., </a:t>
            </a:r>
            <a:r>
              <a:rPr lang="en-US" sz="1400" i="1" dirty="0">
                <a:solidFill>
                  <a:schemeClr val="bg1"/>
                </a:solidFill>
                <a:effectLst/>
                <a:latin typeface="Verdana" panose="020B0604030504040204" pitchFamily="34" charset="0"/>
                <a:ea typeface="Verdana" panose="020B0604030504040204" pitchFamily="34" charset="0"/>
              </a:rPr>
              <a:t>St. Thomas Aquinas: The Dumb Ox</a:t>
            </a:r>
            <a:r>
              <a:rPr lang="en-US" sz="1400" b="1" i="1" dirty="0">
                <a:solidFill>
                  <a:schemeClr val="bg1"/>
                </a:solidFill>
                <a:latin typeface="Verdana" panose="020B0604030504040204" pitchFamily="34" charset="0"/>
                <a:ea typeface="Verdana" panose="020B0604030504040204" pitchFamily="34" charset="0"/>
              </a:rPr>
              <a:t> </a:t>
            </a:r>
            <a:r>
              <a:rPr lang="en-US" sz="1400" dirty="0">
                <a:solidFill>
                  <a:schemeClr val="bg1"/>
                </a:solidFill>
                <a:latin typeface="Verdana" panose="020B0604030504040204" pitchFamily="34" charset="0"/>
                <a:ea typeface="Verdana" panose="020B0604030504040204" pitchFamily="34" charset="0"/>
              </a:rPr>
              <a:t>(London: Hodder &amp; Stoughton</a:t>
            </a:r>
            <a:r>
              <a:rPr lang="en-GB" sz="1400" i="0" dirty="0">
                <a:solidFill>
                  <a:schemeClr val="bg1"/>
                </a:solidFill>
                <a:effectLst/>
                <a:latin typeface="Verdana" panose="020B0604030504040204" pitchFamily="34" charset="0"/>
                <a:ea typeface="Verdana" panose="020B0604030504040204" pitchFamily="34" charset="0"/>
              </a:rPr>
              <a:t>,</a:t>
            </a:r>
            <a:r>
              <a:rPr lang="en-US" sz="1400" dirty="0">
                <a:solidFill>
                  <a:schemeClr val="bg1"/>
                </a:solidFill>
                <a:latin typeface="Verdana" panose="020B0604030504040204" pitchFamily="34" charset="0"/>
                <a:ea typeface="Verdana" panose="020B0604030504040204" pitchFamily="34" charset="0"/>
              </a:rPr>
              <a:t> 1933)</a:t>
            </a:r>
          </a:p>
          <a:p>
            <a:endParaRPr lang="en-US" sz="1400" dirty="0">
              <a:solidFill>
                <a:schemeClr val="bg1"/>
              </a:solidFill>
              <a:effectLst/>
              <a:latin typeface="Verdana" panose="020B0604030504040204" pitchFamily="34" charset="0"/>
              <a:ea typeface="Verdana" panose="020B0604030504040204" pitchFamily="34" charset="0"/>
            </a:endParaRPr>
          </a:p>
          <a:p>
            <a:r>
              <a:rPr lang="en-US" sz="1400" dirty="0">
                <a:solidFill>
                  <a:schemeClr val="bg1"/>
                </a:solidFill>
                <a:effectLst/>
                <a:latin typeface="Verdana" panose="020B0604030504040204" pitchFamily="34" charset="0"/>
                <a:ea typeface="Verdana" panose="020B0604030504040204" pitchFamily="34" charset="0"/>
              </a:rPr>
              <a:t>Davies, Brian, </a:t>
            </a:r>
            <a:r>
              <a:rPr lang="en-US" sz="1400" i="1" dirty="0">
                <a:solidFill>
                  <a:schemeClr val="bg1"/>
                </a:solidFill>
                <a:effectLst/>
                <a:latin typeface="Verdana" panose="020B0604030504040204" pitchFamily="34" charset="0"/>
                <a:ea typeface="Verdana" panose="020B0604030504040204" pitchFamily="34" charset="0"/>
              </a:rPr>
              <a:t>The Thought of Thomas Aquinas</a:t>
            </a:r>
            <a:r>
              <a:rPr lang="en-US" sz="1400" dirty="0">
                <a:solidFill>
                  <a:schemeClr val="bg1"/>
                </a:solidFill>
                <a:latin typeface="Verdana" panose="020B0604030504040204" pitchFamily="34" charset="0"/>
                <a:ea typeface="Verdana" panose="020B0604030504040204" pitchFamily="34" charset="0"/>
              </a:rPr>
              <a:t> (London: Clarendon Press, </a:t>
            </a:r>
            <a:r>
              <a:rPr lang="en-US" sz="1400" i="0" dirty="0">
                <a:solidFill>
                  <a:schemeClr val="bg1"/>
                </a:solidFill>
                <a:effectLst/>
                <a:latin typeface="Verdana" panose="020B0604030504040204" pitchFamily="34" charset="0"/>
                <a:ea typeface="Verdana" panose="020B0604030504040204" pitchFamily="34" charset="0"/>
              </a:rPr>
              <a:t>1992</a:t>
            </a:r>
            <a:r>
              <a:rPr lang="en-US" sz="1400" dirty="0">
                <a:solidFill>
                  <a:schemeClr val="bg1"/>
                </a:solidFill>
                <a:latin typeface="Verdana" panose="020B0604030504040204" pitchFamily="34" charset="0"/>
                <a:ea typeface="Verdana" panose="020B0604030504040204" pitchFamily="34" charset="0"/>
              </a:rPr>
              <a:t>)</a:t>
            </a:r>
          </a:p>
          <a:p>
            <a:endParaRPr lang="en-US" sz="1400" dirty="0">
              <a:solidFill>
                <a:schemeClr val="bg1"/>
              </a:solidFill>
              <a:effectLst/>
              <a:latin typeface="Verdana" panose="020B0604030504040204" pitchFamily="34" charset="0"/>
              <a:ea typeface="Verdana" panose="020B0604030504040204" pitchFamily="34" charset="0"/>
            </a:endParaRPr>
          </a:p>
          <a:p>
            <a:r>
              <a:rPr lang="en-GB" sz="1400" dirty="0">
                <a:solidFill>
                  <a:schemeClr val="bg1"/>
                </a:solidFill>
                <a:latin typeface="Verdana" panose="020B0604030504040204" pitchFamily="34" charset="0"/>
                <a:ea typeface="Verdana" panose="020B0604030504040204" pitchFamily="34" charset="0"/>
                <a:cs typeface="Verdana" panose="020B0604030504040204" pitchFamily="34" charset="0"/>
              </a:rPr>
              <a:t>Fitzpatrick, Sean, </a:t>
            </a:r>
            <a:r>
              <a:rPr lang="en-GB" sz="1400" i="1" dirty="0">
                <a:solidFill>
                  <a:schemeClr val="bg1"/>
                </a:solidFill>
                <a:latin typeface="Verdana" panose="020B0604030504040204" pitchFamily="34" charset="0"/>
                <a:ea typeface="Verdana" panose="020B0604030504040204" pitchFamily="34" charset="0"/>
                <a:cs typeface="Verdana" panose="020B0604030504040204" pitchFamily="34" charset="0"/>
              </a:rPr>
              <a:t>St. Thomas Aquinas’s Secret to Sainthood </a:t>
            </a:r>
            <a:r>
              <a:rPr lang="en-GB" sz="1400" dirty="0">
                <a:solidFill>
                  <a:schemeClr val="bg1"/>
                </a:solidFill>
                <a:latin typeface="Verdana" panose="020B0604030504040204" pitchFamily="34" charset="0"/>
                <a:ea typeface="Verdana" panose="020B0604030504040204" pitchFamily="34" charset="0"/>
                <a:cs typeface="Verdana" panose="020B0604030504040204" pitchFamily="34" charset="0"/>
              </a:rPr>
              <a:t>(2014) </a:t>
            </a:r>
            <a:r>
              <a:rPr lang="en-US" sz="1400" dirty="0">
                <a:solidFill>
                  <a:schemeClr val="bg1"/>
                </a:solidFill>
                <a:latin typeface="Verdana" panose="020B0604030504040204" pitchFamily="34" charset="0"/>
                <a:ea typeface="Verdana" panose="020B0604030504040204" pitchFamily="34" charset="0"/>
                <a:cs typeface="Verdana" panose="020B0604030504040204" pitchFamily="34" charset="0"/>
              </a:rPr>
              <a:t>https://catholicexchange.com/st-thomas-aquinas-scholar-	schoolboy/ [accessed Wednesday 16</a:t>
            </a:r>
            <a:r>
              <a:rPr lang="en-US" sz="1400" baseline="30000" dirty="0">
                <a:solidFill>
                  <a:schemeClr val="bg1"/>
                </a:solidFill>
                <a:latin typeface="Verdana" panose="020B0604030504040204" pitchFamily="34" charset="0"/>
                <a:ea typeface="Verdana" panose="020B0604030504040204" pitchFamily="34" charset="0"/>
                <a:cs typeface="Verdana" panose="020B0604030504040204" pitchFamily="34" charset="0"/>
              </a:rPr>
              <a:t>th</a:t>
            </a:r>
            <a:r>
              <a:rPr lang="en-US" sz="1400" dirty="0">
                <a:solidFill>
                  <a:schemeClr val="bg1"/>
                </a:solidFill>
                <a:latin typeface="Verdana" panose="020B0604030504040204" pitchFamily="34" charset="0"/>
                <a:ea typeface="Verdana" panose="020B0604030504040204" pitchFamily="34" charset="0"/>
                <a:cs typeface="Verdana" panose="020B0604030504040204" pitchFamily="34" charset="0"/>
              </a:rPr>
              <a:t> November 2022]</a:t>
            </a:r>
          </a:p>
          <a:p>
            <a:endParaRPr lang="en-US" sz="1400" dirty="0">
              <a:solidFill>
                <a:schemeClr val="bg1"/>
              </a:solidFill>
              <a:effectLst/>
              <a:latin typeface="Verdana" panose="020B0604030504040204" pitchFamily="34" charset="0"/>
              <a:ea typeface="Verdana" panose="020B0604030504040204" pitchFamily="34" charset="0"/>
            </a:endParaRPr>
          </a:p>
          <a:p>
            <a:r>
              <a:rPr lang="en-US" sz="1400" dirty="0">
                <a:solidFill>
                  <a:schemeClr val="bg1"/>
                </a:solidFill>
                <a:latin typeface="Verdana" panose="020B0604030504040204" pitchFamily="34" charset="0"/>
                <a:ea typeface="Verdana" panose="020B0604030504040204" pitchFamily="34" charset="0"/>
              </a:rPr>
              <a:t>Leo XIII, </a:t>
            </a:r>
            <a:r>
              <a:rPr lang="en-US" sz="1400" i="1" dirty="0">
                <a:solidFill>
                  <a:schemeClr val="bg1"/>
                </a:solidFill>
                <a:latin typeface="Verdana" panose="020B0604030504040204" pitchFamily="34" charset="0"/>
                <a:ea typeface="Verdana" panose="020B0604030504040204" pitchFamily="34" charset="0"/>
              </a:rPr>
              <a:t>Aeterni</a:t>
            </a:r>
            <a:r>
              <a:rPr lang="en-US" sz="1400" dirty="0">
                <a:solidFill>
                  <a:schemeClr val="bg1"/>
                </a:solidFill>
                <a:latin typeface="Verdana" panose="020B0604030504040204" pitchFamily="34" charset="0"/>
                <a:ea typeface="Verdana" panose="020B0604030504040204" pitchFamily="34" charset="0"/>
              </a:rPr>
              <a:t> </a:t>
            </a:r>
            <a:r>
              <a:rPr lang="en-US" sz="1400" i="1" dirty="0">
                <a:solidFill>
                  <a:schemeClr val="bg1"/>
                </a:solidFill>
                <a:latin typeface="Verdana" panose="020B0604030504040204" pitchFamily="34" charset="0"/>
                <a:ea typeface="Verdana" panose="020B0604030504040204" pitchFamily="34" charset="0"/>
              </a:rPr>
              <a:t>Patris </a:t>
            </a:r>
            <a:r>
              <a:rPr lang="en-US" sz="1400" dirty="0">
                <a:solidFill>
                  <a:schemeClr val="bg1"/>
                </a:solidFill>
                <a:latin typeface="Verdana" panose="020B0604030504040204" pitchFamily="34" charset="0"/>
                <a:ea typeface="Verdana" panose="020B0604030504040204" pitchFamily="34" charset="0"/>
              </a:rPr>
              <a:t>(Rome: Vatican City, 1879)</a:t>
            </a:r>
          </a:p>
          <a:p>
            <a:endParaRPr lang="en-US" sz="1400" dirty="0">
              <a:solidFill>
                <a:schemeClr val="bg1"/>
              </a:solidFill>
              <a:latin typeface="Verdana" panose="020B0604030504040204" pitchFamily="34" charset="0"/>
              <a:ea typeface="Verdana" panose="020B0604030504040204" pitchFamily="34" charset="0"/>
            </a:endParaRPr>
          </a:p>
          <a:p>
            <a:r>
              <a:rPr lang="en-GB" sz="1400" i="0" dirty="0">
                <a:solidFill>
                  <a:schemeClr val="bg1"/>
                </a:solidFill>
                <a:effectLst/>
                <a:latin typeface="Verdana" panose="020B0604030504040204" pitchFamily="34" charset="0"/>
                <a:ea typeface="Verdana" panose="020B0604030504040204" pitchFamily="34" charset="0"/>
              </a:rPr>
              <a:t>Maritain, Jacques, </a:t>
            </a:r>
            <a:r>
              <a:rPr lang="en-GB" sz="1400" i="1" dirty="0">
                <a:solidFill>
                  <a:schemeClr val="bg1"/>
                </a:solidFill>
                <a:effectLst/>
                <a:latin typeface="Verdana" panose="020B0604030504040204" pitchFamily="34" charset="0"/>
                <a:ea typeface="Verdana" panose="020B0604030504040204" pitchFamily="34" charset="0"/>
              </a:rPr>
              <a:t>An Introduction to Philosophy</a:t>
            </a:r>
            <a:r>
              <a:rPr lang="en-GB" sz="1400" i="1" dirty="0">
                <a:solidFill>
                  <a:schemeClr val="bg1"/>
                </a:solidFill>
                <a:latin typeface="Verdana" panose="020B0604030504040204" pitchFamily="34" charset="0"/>
                <a:ea typeface="Verdana" panose="020B0604030504040204" pitchFamily="34" charset="0"/>
              </a:rPr>
              <a:t> </a:t>
            </a:r>
            <a:r>
              <a:rPr lang="en-GB" sz="1400" dirty="0">
                <a:solidFill>
                  <a:schemeClr val="bg1"/>
                </a:solidFill>
                <a:latin typeface="Verdana" panose="020B0604030504040204" pitchFamily="34" charset="0"/>
                <a:ea typeface="Verdana" panose="020B0604030504040204" pitchFamily="34" charset="0"/>
              </a:rPr>
              <a:t>(New York: Sheed &amp; Ward, 1937)</a:t>
            </a:r>
            <a:endParaRPr lang="en-US" sz="1400" dirty="0">
              <a:solidFill>
                <a:schemeClr val="bg1"/>
              </a:solidFill>
              <a:latin typeface="Verdana" panose="020B0604030504040204" pitchFamily="34" charset="0"/>
              <a:ea typeface="Verdana" panose="020B0604030504040204" pitchFamily="34" charset="0"/>
            </a:endParaRPr>
          </a:p>
          <a:p>
            <a:endParaRPr lang="en-US" sz="1400" dirty="0">
              <a:solidFill>
                <a:schemeClr val="bg1"/>
              </a:solidFill>
              <a:latin typeface="Verdana" panose="020B0604030504040204" pitchFamily="34" charset="0"/>
              <a:ea typeface="Verdana" panose="020B0604030504040204" pitchFamily="34" charset="0"/>
            </a:endParaRPr>
          </a:p>
          <a:p>
            <a:r>
              <a:rPr lang="en-US" sz="1400" b="0" i="0" dirty="0">
                <a:solidFill>
                  <a:schemeClr val="bg1"/>
                </a:solidFill>
                <a:effectLst/>
                <a:latin typeface="Verdana" panose="020B0604030504040204" pitchFamily="34" charset="0"/>
                <a:ea typeface="Verdana" panose="020B0604030504040204" pitchFamily="34" charset="0"/>
              </a:rPr>
              <a:t>Pius X, </a:t>
            </a:r>
            <a:r>
              <a:rPr lang="en-US" sz="1400" b="0" i="1" dirty="0">
                <a:solidFill>
                  <a:schemeClr val="bg1"/>
                </a:solidFill>
                <a:effectLst/>
                <a:latin typeface="Verdana" panose="020B0604030504040204" pitchFamily="34" charset="0"/>
                <a:ea typeface="Verdana" panose="020B0604030504040204" pitchFamily="34" charset="0"/>
              </a:rPr>
              <a:t>Encyclical Pascendi Dominici Gregi</a:t>
            </a:r>
            <a:r>
              <a:rPr lang="en-US" sz="1400" dirty="0">
                <a:solidFill>
                  <a:schemeClr val="bg1"/>
                </a:solidFill>
                <a:latin typeface="Verdana" panose="020B0604030504040204" pitchFamily="34" charset="0"/>
                <a:ea typeface="Verdana" panose="020B0604030504040204" pitchFamily="34" charset="0"/>
              </a:rPr>
              <a:t> (Rome: Vatican City, 1907)</a:t>
            </a:r>
          </a:p>
          <a:p>
            <a:endParaRPr lang="en-US" sz="1400" dirty="0">
              <a:solidFill>
                <a:schemeClr val="bg1"/>
              </a:solidFill>
              <a:effectLst/>
              <a:latin typeface="Verdana" panose="020B0604030504040204" pitchFamily="34" charset="0"/>
              <a:ea typeface="Verdana" panose="020B0604030504040204" pitchFamily="34" charset="0"/>
            </a:endParaRPr>
          </a:p>
          <a:p>
            <a:r>
              <a:rPr lang="en-US" sz="1400" i="0" dirty="0">
                <a:solidFill>
                  <a:schemeClr val="bg1"/>
                </a:solidFill>
                <a:effectLst/>
                <a:latin typeface="Verdana" panose="020B0604030504040204" pitchFamily="34" charset="0"/>
                <a:ea typeface="Verdana" panose="020B0604030504040204" pitchFamily="34" charset="0"/>
              </a:rPr>
              <a:t>Pius XI, </a:t>
            </a:r>
            <a:r>
              <a:rPr lang="en-US" sz="1400" i="1" dirty="0">
                <a:solidFill>
                  <a:schemeClr val="bg1"/>
                </a:solidFill>
                <a:effectLst/>
                <a:latin typeface="Verdana" panose="020B0604030504040204" pitchFamily="34" charset="0"/>
                <a:ea typeface="Verdana" panose="020B0604030504040204" pitchFamily="34" charset="0"/>
              </a:rPr>
              <a:t>Studiorum Ducem </a:t>
            </a:r>
            <a:r>
              <a:rPr lang="en-US" sz="1400" i="0" dirty="0">
                <a:solidFill>
                  <a:schemeClr val="bg1"/>
                </a:solidFill>
                <a:effectLst/>
                <a:latin typeface="Verdana" panose="020B0604030504040204" pitchFamily="34" charset="0"/>
                <a:ea typeface="Verdana" panose="020B0604030504040204" pitchFamily="34" charset="0"/>
              </a:rPr>
              <a:t>(</a:t>
            </a:r>
            <a:r>
              <a:rPr lang="en-US" sz="1400" dirty="0">
                <a:solidFill>
                  <a:schemeClr val="bg1"/>
                </a:solidFill>
                <a:latin typeface="Verdana" panose="020B0604030504040204" pitchFamily="34" charset="0"/>
                <a:ea typeface="Verdana" panose="020B0604030504040204" pitchFamily="34" charset="0"/>
              </a:rPr>
              <a:t>Rome: Vatican City, </a:t>
            </a:r>
            <a:r>
              <a:rPr lang="en-US" sz="1400" i="0" dirty="0">
                <a:solidFill>
                  <a:schemeClr val="bg1"/>
                </a:solidFill>
                <a:effectLst/>
                <a:latin typeface="Verdana" panose="020B0604030504040204" pitchFamily="34" charset="0"/>
                <a:ea typeface="Verdana" panose="020B0604030504040204" pitchFamily="34" charset="0"/>
              </a:rPr>
              <a:t>1923)</a:t>
            </a:r>
            <a:endParaRPr lang="en-US" sz="1400" dirty="0">
              <a:solidFill>
                <a:schemeClr val="bg1"/>
              </a:solidFill>
              <a:effectLst/>
              <a:latin typeface="Verdana" panose="020B0604030504040204" pitchFamily="34" charset="0"/>
              <a:ea typeface="Verdana" panose="020B0604030504040204" pitchFamily="34" charset="0"/>
            </a:endParaRPr>
          </a:p>
          <a:p>
            <a:pPr algn="l"/>
            <a:endParaRPr lang="en-GB" sz="1400" dirty="0">
              <a:solidFill>
                <a:schemeClr val="bg1"/>
              </a:solidFill>
              <a:effectLst/>
              <a:latin typeface="Verdana" panose="020B0604030504040204" pitchFamily="34" charset="0"/>
              <a:ea typeface="Verdana" panose="020B0604030504040204" pitchFamily="34" charset="0"/>
              <a:cs typeface="Verdana" panose="020B0604030504040204" pitchFamily="34" charset="0"/>
            </a:endParaRPr>
          </a:p>
          <a:p>
            <a:pPr algn="l"/>
            <a:r>
              <a:rPr lang="en-GB" sz="140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Towey, Anthony, </a:t>
            </a:r>
            <a:r>
              <a:rPr lang="en-GB" sz="1400" i="1" dirty="0">
                <a:solidFill>
                  <a:schemeClr val="bg1"/>
                </a:solidFill>
                <a:effectLst/>
                <a:latin typeface="Verdana" panose="020B0604030504040204" pitchFamily="34" charset="0"/>
                <a:ea typeface="Verdana" panose="020B0604030504040204" pitchFamily="34" charset="0"/>
                <a:cs typeface="Verdana" panose="020B0604030504040204" pitchFamily="34" charset="0"/>
              </a:rPr>
              <a:t>An Introduction to Christian Theology: Biblical, Classical, Contemporary </a:t>
            </a:r>
            <a:r>
              <a:rPr lang="en-GB" sz="1400" i="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(London: Bloomsbury T&amp;T Clark, 2013)</a:t>
            </a:r>
            <a:endParaRPr lang="en-GB" sz="1400" dirty="0">
              <a:solidFill>
                <a:schemeClr val="bg1"/>
              </a:solidFill>
              <a:latin typeface="Verdana" panose="020B0604030504040204" pitchFamily="34" charset="0"/>
              <a:ea typeface="Verdana" panose="020B0604030504040204" pitchFamily="34" charset="0"/>
              <a:cs typeface="Verdana" panose="020B0604030504040204" pitchFamily="34" charset="0"/>
            </a:endParaRPr>
          </a:p>
          <a:p>
            <a:endParaRPr lang="en-US" sz="1400" dirty="0">
              <a:solidFill>
                <a:schemeClr val="bg1"/>
              </a:solidFill>
              <a:latin typeface="Verdana" panose="020B0604030504040204" pitchFamily="34" charset="0"/>
              <a:ea typeface="Verdana" panose="020B0604030504040204" pitchFamily="34" charset="0"/>
            </a:endParaRPr>
          </a:p>
          <a:p>
            <a:r>
              <a:rPr lang="en-GB" sz="1400" i="0" dirty="0">
                <a:solidFill>
                  <a:schemeClr val="bg1"/>
                </a:solidFill>
                <a:effectLst/>
                <a:latin typeface="Verdana" panose="020B0604030504040204" pitchFamily="34" charset="0"/>
                <a:ea typeface="Verdana" panose="020B0604030504040204" pitchFamily="34" charset="0"/>
              </a:rPr>
              <a:t>Weisheipl, James A., </a:t>
            </a:r>
            <a:r>
              <a:rPr lang="en-US" sz="1400" i="1" dirty="0">
                <a:solidFill>
                  <a:schemeClr val="bg1"/>
                </a:solidFill>
                <a:effectLst/>
                <a:latin typeface="Verdana" panose="020B0604030504040204" pitchFamily="34" charset="0"/>
                <a:ea typeface="Verdana" panose="020B0604030504040204" pitchFamily="34" charset="0"/>
              </a:rPr>
              <a:t>Friar Thomas D'Aquino: His Life, Thought, and Works </a:t>
            </a:r>
            <a:r>
              <a:rPr lang="en-US" sz="1400" i="0" dirty="0">
                <a:solidFill>
                  <a:schemeClr val="bg1"/>
                </a:solidFill>
                <a:effectLst/>
                <a:latin typeface="Verdana" panose="020B0604030504040204" pitchFamily="34" charset="0"/>
                <a:ea typeface="Verdana" panose="020B0604030504040204" pitchFamily="34" charset="0"/>
              </a:rPr>
              <a:t>(New York: Doubleday, 1974)</a:t>
            </a:r>
            <a:endParaRPr lang="en-GB" sz="1400" dirty="0">
              <a:solidFill>
                <a:schemeClr val="bg1"/>
              </a:solidFill>
              <a:effectLst/>
              <a:latin typeface="Verdana" panose="020B0604030504040204" pitchFamily="34" charset="0"/>
              <a:ea typeface="Verdana" panose="020B0604030504040204" pitchFamily="34" charset="0"/>
              <a:cs typeface="Vani" panose="020B0502040204020203" pitchFamily="18" charset="0"/>
            </a:endParaRPr>
          </a:p>
        </p:txBody>
      </p:sp>
    </p:spTree>
    <p:extLst>
      <p:ext uri="{BB962C8B-B14F-4D97-AF65-F5344CB8AC3E}">
        <p14:creationId xmlns:p14="http://schemas.microsoft.com/office/powerpoint/2010/main" val="35620742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16A82B-4290-46E7-BF7E-9119EFAF9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49FCE-4C27-432E-8B60-FB302497357F}"/>
              </a:ext>
            </a:extLst>
          </p:cNvPr>
          <p:cNvSpPr>
            <a:spLocks noGrp="1"/>
          </p:cNvSpPr>
          <p:nvPr>
            <p:ph type="ctrTitle"/>
          </p:nvPr>
        </p:nvSpPr>
        <p:spPr>
          <a:xfrm>
            <a:off x="136071" y="180574"/>
            <a:ext cx="11883572" cy="2892612"/>
          </a:xfrm>
        </p:spPr>
        <p:txBody>
          <a:bodyPr anchor="t">
            <a:normAutofit/>
          </a:bodyPr>
          <a:lstStyle/>
          <a:p>
            <a:pPr algn="l"/>
            <a:r>
              <a:rPr lang="en-GB" sz="4000" i="0" dirty="0">
                <a:solidFill>
                  <a:schemeClr val="bg1"/>
                </a:solidFill>
                <a:latin typeface="Hoefler Text" panose="02030602050506020203" pitchFamily="18" charset="77"/>
              </a:rPr>
              <a:t>Visuals:</a:t>
            </a:r>
            <a:endParaRPr lang="en-US" sz="4000" i="0" dirty="0">
              <a:solidFill>
                <a:schemeClr val="bg1"/>
              </a:solidFill>
              <a:latin typeface="Hoefler Text" panose="02030602050506020203" pitchFamily="18" charset="77"/>
            </a:endParaRPr>
          </a:p>
        </p:txBody>
      </p:sp>
      <p:sp>
        <p:nvSpPr>
          <p:cNvPr id="4" name="TextBox 3">
            <a:extLst>
              <a:ext uri="{FF2B5EF4-FFF2-40B4-BE49-F238E27FC236}">
                <a16:creationId xmlns:a16="http://schemas.microsoft.com/office/drawing/2014/main" id="{F4298112-CB2D-A352-0280-B784B28BC4B8}"/>
              </a:ext>
            </a:extLst>
          </p:cNvPr>
          <p:cNvSpPr txBox="1"/>
          <p:nvPr/>
        </p:nvSpPr>
        <p:spPr>
          <a:xfrm>
            <a:off x="136071" y="2197894"/>
            <a:ext cx="11883572" cy="2462213"/>
          </a:xfrm>
          <a:prstGeom prst="rect">
            <a:avLst/>
          </a:prstGeom>
          <a:noFill/>
        </p:spPr>
        <p:txBody>
          <a:bodyPr wrap="square" rtlCol="0">
            <a:spAutoFit/>
          </a:bodyPr>
          <a:lstStyle/>
          <a:p>
            <a:r>
              <a:rPr lang="en-GB" sz="1400" dirty="0">
                <a:solidFill>
                  <a:schemeClr val="bg1"/>
                </a:solidFill>
                <a:latin typeface="Verdana" panose="020B0604030504040204" pitchFamily="34" charset="0"/>
                <a:ea typeface="Verdana" panose="020B0604030504040204" pitchFamily="34" charset="0"/>
                <a:cs typeface="Times New Roman" panose="02020603050405020304" pitchFamily="18" charset="0"/>
              </a:rPr>
              <a:t>Fig. 1. Carlo Crivelli, </a:t>
            </a:r>
            <a:r>
              <a:rPr lang="en-GB" sz="1400" i="1" dirty="0">
                <a:solidFill>
                  <a:schemeClr val="bg1"/>
                </a:solidFill>
                <a:latin typeface="Verdana" panose="020B0604030504040204" pitchFamily="34" charset="0"/>
                <a:ea typeface="Verdana" panose="020B0604030504040204" pitchFamily="34" charset="0"/>
                <a:cs typeface="Times New Roman" panose="02020603050405020304" pitchFamily="18" charset="0"/>
              </a:rPr>
              <a:t>Saint Thomas Aquinas</a:t>
            </a:r>
            <a:r>
              <a:rPr lang="en-GB" sz="1400" dirty="0">
                <a:solidFill>
                  <a:schemeClr val="bg1"/>
                </a:solidFill>
                <a:latin typeface="Verdana" panose="020B0604030504040204" pitchFamily="34" charset="0"/>
                <a:ea typeface="Verdana" panose="020B0604030504040204" pitchFamily="34" charset="0"/>
                <a:cs typeface="Times New Roman" panose="02020603050405020304" pitchFamily="18" charset="0"/>
              </a:rPr>
              <a:t> (ca. 1476), The National Gallery, London </a:t>
            </a:r>
          </a:p>
          <a:p>
            <a:endParaRPr lang="en-GB" sz="1400" dirty="0">
              <a:solidFill>
                <a:schemeClr val="bg1"/>
              </a:solidFill>
              <a:latin typeface="Verdana" panose="020B0604030504040204" pitchFamily="34" charset="0"/>
              <a:ea typeface="Verdana" panose="020B0604030504040204" pitchFamily="34" charset="0"/>
              <a:cs typeface="Times New Roman" panose="02020603050405020304" pitchFamily="18" charset="0"/>
            </a:endParaRPr>
          </a:p>
          <a:p>
            <a:r>
              <a:rPr lang="en-GB" sz="1400" dirty="0">
                <a:solidFill>
                  <a:schemeClr val="bg1"/>
                </a:solidFill>
                <a:latin typeface="Verdana" panose="020B0604030504040204" pitchFamily="34" charset="0"/>
                <a:ea typeface="Verdana" panose="020B0604030504040204" pitchFamily="34" charset="0"/>
                <a:cs typeface="Times New Roman" panose="02020603050405020304" pitchFamily="18" charset="0"/>
              </a:rPr>
              <a:t>Fig. 2. Sandro Botticelli,</a:t>
            </a:r>
            <a:r>
              <a:rPr lang="en-GB" sz="1400" i="1" dirty="0">
                <a:solidFill>
                  <a:schemeClr val="bg1"/>
                </a:solidFill>
                <a:latin typeface="Verdana" panose="020B0604030504040204" pitchFamily="34" charset="0"/>
                <a:ea typeface="Verdana" panose="020B0604030504040204" pitchFamily="34" charset="0"/>
                <a:cs typeface="Times New Roman" panose="02020603050405020304" pitchFamily="18" charset="0"/>
              </a:rPr>
              <a:t> Saint Thomas Aquinas </a:t>
            </a:r>
            <a:r>
              <a:rPr lang="en-GB" sz="1400" dirty="0">
                <a:solidFill>
                  <a:schemeClr val="bg1"/>
                </a:solidFill>
                <a:latin typeface="Verdana" panose="020B0604030504040204" pitchFamily="34" charset="0"/>
                <a:ea typeface="Verdana" panose="020B0604030504040204" pitchFamily="34" charset="0"/>
                <a:cs typeface="Times New Roman" panose="02020603050405020304" pitchFamily="18" charset="0"/>
              </a:rPr>
              <a:t>(ca. 1482), </a:t>
            </a:r>
            <a:r>
              <a:rPr lang="en-US" sz="1400" b="0" i="0" dirty="0">
                <a:solidFill>
                  <a:schemeClr val="bg1"/>
                </a:solidFill>
                <a:effectLst/>
                <a:latin typeface="Verdana" panose="020B0604030504040204" pitchFamily="34" charset="0"/>
                <a:ea typeface="Verdana" panose="020B0604030504040204" pitchFamily="34" charset="0"/>
              </a:rPr>
              <a:t>Granger Collection, New York</a:t>
            </a:r>
            <a:endParaRPr lang="en-US" sz="1400" dirty="0">
              <a:solidFill>
                <a:schemeClr val="bg1"/>
              </a:solidFill>
              <a:latin typeface="Verdana" panose="020B0604030504040204" pitchFamily="34" charset="0"/>
              <a:ea typeface="Verdana" panose="020B0604030504040204" pitchFamily="34" charset="0"/>
              <a:cs typeface="Times New Roman" panose="02020603050405020304" pitchFamily="18" charset="0"/>
            </a:endParaRPr>
          </a:p>
          <a:p>
            <a:endParaRPr lang="en-GB" sz="1400" dirty="0">
              <a:solidFill>
                <a:schemeClr val="bg1"/>
              </a:solidFill>
              <a:latin typeface="Verdana" panose="020B0604030504040204" pitchFamily="34" charset="0"/>
              <a:ea typeface="Verdana" panose="020B0604030504040204" pitchFamily="34" charset="0"/>
              <a:cs typeface="Times New Roman" panose="02020603050405020304" pitchFamily="18" charset="0"/>
            </a:endParaRPr>
          </a:p>
          <a:p>
            <a:r>
              <a:rPr lang="en-GB" sz="1400" dirty="0">
                <a:solidFill>
                  <a:schemeClr val="bg1"/>
                </a:solidFill>
                <a:latin typeface="Verdana" panose="020B0604030504040204" pitchFamily="34" charset="0"/>
                <a:ea typeface="Verdana" panose="020B0604030504040204" pitchFamily="34" charset="0"/>
                <a:cs typeface="Times New Roman" panose="02020603050405020304" pitchFamily="18" charset="0"/>
              </a:rPr>
              <a:t>Fig. 3. Antoine Nicolas, </a:t>
            </a:r>
            <a:r>
              <a:rPr lang="en-US" sz="1400" i="1" dirty="0">
                <a:solidFill>
                  <a:schemeClr val="bg1"/>
                </a:solidFill>
                <a:latin typeface="Verdana" panose="020B0604030504040204" pitchFamily="34" charset="0"/>
                <a:ea typeface="Verdana" panose="020B0604030504040204" pitchFamily="34" charset="0"/>
                <a:cs typeface="Times New Roman" panose="02020603050405020304" pitchFamily="18" charset="0"/>
              </a:rPr>
              <a:t>Fountain of Wisdom</a:t>
            </a:r>
            <a:r>
              <a:rPr lang="en-GB" sz="1400" i="1" dirty="0">
                <a:solidFill>
                  <a:schemeClr val="bg1"/>
                </a:solidFill>
                <a:latin typeface="Verdana" panose="020B0604030504040204" pitchFamily="34" charset="0"/>
                <a:ea typeface="Verdana" panose="020B0604030504040204" pitchFamily="34" charset="0"/>
                <a:cs typeface="Times New Roman" panose="02020603050405020304" pitchFamily="18" charset="0"/>
              </a:rPr>
              <a:t> </a:t>
            </a:r>
            <a:r>
              <a:rPr lang="en-GB" sz="1400" dirty="0">
                <a:solidFill>
                  <a:schemeClr val="bg1"/>
                </a:solidFill>
                <a:latin typeface="Verdana" panose="020B0604030504040204" pitchFamily="34" charset="0"/>
                <a:ea typeface="Verdana" panose="020B0604030504040204" pitchFamily="34" charset="0"/>
                <a:cs typeface="Times New Roman" panose="02020603050405020304" pitchFamily="18" charset="0"/>
              </a:rPr>
              <a:t>(ca. 1648), Notre Dame Cathedral, Paris</a:t>
            </a:r>
            <a:endParaRPr lang="en-US" sz="1400" dirty="0">
              <a:solidFill>
                <a:schemeClr val="bg1"/>
              </a:solidFill>
              <a:latin typeface="Verdana" panose="020B0604030504040204" pitchFamily="34" charset="0"/>
              <a:ea typeface="Verdana" panose="020B0604030504040204" pitchFamily="34" charset="0"/>
              <a:cs typeface="Times New Roman" panose="02020603050405020304" pitchFamily="18" charset="0"/>
            </a:endParaRPr>
          </a:p>
          <a:p>
            <a:endParaRPr lang="en-GB" sz="1400" dirty="0">
              <a:solidFill>
                <a:schemeClr val="bg1"/>
              </a:solidFill>
              <a:latin typeface="Verdana" panose="020B0604030504040204" pitchFamily="34" charset="0"/>
              <a:ea typeface="Verdana" panose="020B0604030504040204" pitchFamily="34" charset="0"/>
              <a:cs typeface="Times New Roman" panose="02020603050405020304" pitchFamily="18" charset="0"/>
            </a:endParaRPr>
          </a:p>
          <a:p>
            <a:r>
              <a:rPr lang="en-GB" sz="1400" dirty="0">
                <a:solidFill>
                  <a:schemeClr val="bg1"/>
                </a:solidFill>
                <a:latin typeface="Verdana" panose="020B0604030504040204" pitchFamily="34" charset="0"/>
                <a:ea typeface="Verdana" panose="020B0604030504040204" pitchFamily="34" charset="0"/>
                <a:cs typeface="Times New Roman" panose="02020603050405020304" pitchFamily="18" charset="0"/>
              </a:rPr>
              <a:t>Fig. 4. Andrea da Firenze, </a:t>
            </a:r>
            <a:r>
              <a:rPr lang="en-US" sz="1400" i="1" dirty="0">
                <a:solidFill>
                  <a:schemeClr val="bg1"/>
                </a:solidFill>
                <a:latin typeface="Verdana" panose="020B0604030504040204" pitchFamily="34" charset="0"/>
                <a:ea typeface="Verdana" panose="020B0604030504040204" pitchFamily="34" charset="0"/>
                <a:cs typeface="Times New Roman" panose="02020603050405020304" pitchFamily="18" charset="0"/>
              </a:rPr>
              <a:t>The Triumph of St. Thomas Aquinas</a:t>
            </a:r>
            <a:r>
              <a:rPr lang="en-GB" sz="1400" i="1" dirty="0">
                <a:solidFill>
                  <a:schemeClr val="bg1"/>
                </a:solidFill>
                <a:latin typeface="Verdana" panose="020B0604030504040204" pitchFamily="34" charset="0"/>
                <a:ea typeface="Verdana" panose="020B0604030504040204" pitchFamily="34" charset="0"/>
                <a:cs typeface="Times New Roman" panose="02020603050405020304" pitchFamily="18" charset="0"/>
              </a:rPr>
              <a:t> </a:t>
            </a:r>
            <a:r>
              <a:rPr lang="en-GB" sz="1400" dirty="0">
                <a:solidFill>
                  <a:schemeClr val="bg1"/>
                </a:solidFill>
                <a:latin typeface="Verdana" panose="020B0604030504040204" pitchFamily="34" charset="0"/>
                <a:ea typeface="Verdana" panose="020B0604030504040204" pitchFamily="34" charset="0"/>
                <a:cs typeface="Times New Roman" panose="02020603050405020304" pitchFamily="18" charset="0"/>
              </a:rPr>
              <a:t>(ca. 1366), Church of Santa Maria Novella, Florence</a:t>
            </a:r>
          </a:p>
          <a:p>
            <a:endParaRPr lang="en-GB" sz="1400" dirty="0">
              <a:solidFill>
                <a:schemeClr val="bg1"/>
              </a:solidFill>
              <a:latin typeface="Verdana" panose="020B0604030504040204" pitchFamily="34" charset="0"/>
              <a:ea typeface="Verdana" panose="020B0604030504040204" pitchFamily="34" charset="0"/>
              <a:cs typeface="Times New Roman" panose="02020603050405020304" pitchFamily="18" charset="0"/>
            </a:endParaRPr>
          </a:p>
          <a:p>
            <a:r>
              <a:rPr lang="en-GB" sz="1400" dirty="0">
                <a:solidFill>
                  <a:schemeClr val="bg1"/>
                </a:solidFill>
                <a:latin typeface="Verdana" panose="020B0604030504040204" pitchFamily="34" charset="0"/>
                <a:ea typeface="Verdana" panose="020B0604030504040204" pitchFamily="34" charset="0"/>
                <a:cs typeface="Times New Roman" panose="02020603050405020304" pitchFamily="18" charset="0"/>
              </a:rPr>
              <a:t>Fig. 5. Francisco de Zurbarán, </a:t>
            </a:r>
            <a:r>
              <a:rPr lang="en-US" sz="1400" i="1" dirty="0">
                <a:solidFill>
                  <a:schemeClr val="bg1"/>
                </a:solidFill>
                <a:latin typeface="Verdana" panose="020B0604030504040204" pitchFamily="34" charset="0"/>
                <a:ea typeface="Verdana" panose="020B0604030504040204" pitchFamily="34" charset="0"/>
                <a:cs typeface="Times New Roman" panose="02020603050405020304" pitchFamily="18" charset="0"/>
              </a:rPr>
              <a:t>The Apotheosis of Saint Thomas Aquinas</a:t>
            </a:r>
            <a:r>
              <a:rPr lang="en-GB" sz="1400" i="1" dirty="0">
                <a:solidFill>
                  <a:schemeClr val="bg1"/>
                </a:solidFill>
                <a:latin typeface="Verdana" panose="020B0604030504040204" pitchFamily="34" charset="0"/>
                <a:ea typeface="Verdana" panose="020B0604030504040204" pitchFamily="34" charset="0"/>
                <a:cs typeface="Times New Roman" panose="02020603050405020304" pitchFamily="18" charset="0"/>
              </a:rPr>
              <a:t> </a:t>
            </a:r>
            <a:r>
              <a:rPr lang="en-GB" sz="1400" dirty="0">
                <a:solidFill>
                  <a:schemeClr val="bg1"/>
                </a:solidFill>
                <a:latin typeface="Verdana" panose="020B0604030504040204" pitchFamily="34" charset="0"/>
                <a:ea typeface="Verdana" panose="020B0604030504040204" pitchFamily="34" charset="0"/>
                <a:cs typeface="Times New Roman" panose="02020603050405020304" pitchFamily="18" charset="0"/>
              </a:rPr>
              <a:t>(ca. 1631),</a:t>
            </a:r>
            <a:r>
              <a:rPr lang="en-US" sz="1400" b="0" i="0" dirty="0">
                <a:solidFill>
                  <a:srgbClr val="262626"/>
                </a:solidFill>
                <a:effectLst/>
                <a:latin typeface="Gerbera"/>
              </a:rPr>
              <a:t> </a:t>
            </a:r>
            <a:r>
              <a:rPr lang="en-US" sz="1400" b="0" i="0" dirty="0">
                <a:solidFill>
                  <a:schemeClr val="bg1"/>
                </a:solidFill>
                <a:effectLst/>
                <a:latin typeface="Verdana" panose="020B0604030504040204" pitchFamily="34" charset="0"/>
                <a:ea typeface="Verdana" panose="020B0604030504040204" pitchFamily="34" charset="0"/>
              </a:rPr>
              <a:t>Museum of Fine Arts, Seville</a:t>
            </a:r>
            <a:endParaRPr lang="en-US" sz="1400" dirty="0">
              <a:solidFill>
                <a:schemeClr val="bg1"/>
              </a:solidFill>
              <a:latin typeface="Verdana" panose="020B0604030504040204" pitchFamily="34" charset="0"/>
              <a:ea typeface="Verdana" panose="020B0604030504040204" pitchFamily="34" charset="0"/>
              <a:cs typeface="Times New Roman" panose="02020603050405020304" pitchFamily="18" charset="0"/>
            </a:endParaRPr>
          </a:p>
          <a:p>
            <a:endParaRPr lang="en-GB" sz="1400" dirty="0">
              <a:solidFill>
                <a:schemeClr val="bg1"/>
              </a:solidFill>
              <a:latin typeface="Verdana" panose="020B0604030504040204" pitchFamily="34" charset="0"/>
              <a:ea typeface="Verdana" panose="020B0604030504040204" pitchFamily="34" charset="0"/>
              <a:cs typeface="Times New Roman" panose="02020603050405020304" pitchFamily="18" charset="0"/>
            </a:endParaRPr>
          </a:p>
          <a:p>
            <a:r>
              <a:rPr lang="en-GB" sz="1400" dirty="0">
                <a:solidFill>
                  <a:schemeClr val="bg1"/>
                </a:solidFill>
                <a:latin typeface="Verdana" panose="020B0604030504040204" pitchFamily="34" charset="0"/>
                <a:ea typeface="Verdana" panose="020B0604030504040204" pitchFamily="34" charset="0"/>
                <a:cs typeface="Times New Roman" panose="02020603050405020304" pitchFamily="18" charset="0"/>
              </a:rPr>
              <a:t>Fig. 6. Anonymous, Cusco School, </a:t>
            </a:r>
            <a:r>
              <a:rPr lang="en-US" sz="1400" i="1" dirty="0">
                <a:solidFill>
                  <a:schemeClr val="bg1"/>
                </a:solidFill>
                <a:latin typeface="Verdana" panose="020B0604030504040204" pitchFamily="34" charset="0"/>
                <a:ea typeface="Verdana" panose="020B0604030504040204" pitchFamily="34" charset="0"/>
                <a:cs typeface="Times New Roman" panose="02020603050405020304" pitchFamily="18" charset="0"/>
              </a:rPr>
              <a:t>Protector of the University of Cusco</a:t>
            </a:r>
            <a:r>
              <a:rPr lang="en-GB" sz="1400" i="1" dirty="0">
                <a:solidFill>
                  <a:schemeClr val="bg1"/>
                </a:solidFill>
                <a:latin typeface="Verdana" panose="020B0604030504040204" pitchFamily="34" charset="0"/>
                <a:ea typeface="Verdana" panose="020B0604030504040204" pitchFamily="34" charset="0"/>
                <a:cs typeface="Times New Roman" panose="02020603050405020304" pitchFamily="18" charset="0"/>
              </a:rPr>
              <a:t> </a:t>
            </a:r>
            <a:r>
              <a:rPr lang="en-GB" sz="1400" dirty="0">
                <a:solidFill>
                  <a:schemeClr val="bg1"/>
                </a:solidFill>
                <a:latin typeface="Verdana" panose="020B0604030504040204" pitchFamily="34" charset="0"/>
                <a:ea typeface="Verdana" panose="020B0604030504040204" pitchFamily="34" charset="0"/>
                <a:cs typeface="Times New Roman" panose="02020603050405020304" pitchFamily="18" charset="0"/>
              </a:rPr>
              <a:t>(ca. 1690–1695), </a:t>
            </a:r>
            <a:r>
              <a:rPr lang="en-GB" sz="1400" b="0" i="0" dirty="0">
                <a:solidFill>
                  <a:schemeClr val="bg1"/>
                </a:solidFill>
                <a:effectLst/>
                <a:latin typeface="Verdana" panose="020B0604030504040204" pitchFamily="34" charset="0"/>
                <a:ea typeface="Verdana" panose="020B0604030504040204" pitchFamily="34" charset="0"/>
              </a:rPr>
              <a:t>Lima Art Museum, Peru</a:t>
            </a:r>
            <a:endParaRPr lang="en-GB" sz="8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47028891"/>
      </p:ext>
    </p:extLst>
  </p:cSld>
  <p:clrMapOvr>
    <a:masterClrMapping/>
  </p:clrMapOvr>
</p:sld>
</file>

<file path=ppt/theme/theme1.xml><?xml version="1.0" encoding="utf-8"?>
<a:theme xmlns:a="http://schemas.openxmlformats.org/drawingml/2006/main" name="BohemianVTI">
  <a:themeElements>
    <a:clrScheme name="Boho">
      <a:dk1>
        <a:sysClr val="windowText" lastClr="000000"/>
      </a:dk1>
      <a:lt1>
        <a:sysClr val="window" lastClr="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docProps/app.xml><?xml version="1.0" encoding="utf-8"?>
<Properties xmlns="http://schemas.openxmlformats.org/officeDocument/2006/extended-properties" xmlns:vt="http://schemas.openxmlformats.org/officeDocument/2006/docPropsVTypes">
  <TotalTime>20309</TotalTime>
  <Words>3227</Words>
  <Application>Microsoft Office PowerPoint</Application>
  <PresentationFormat>Widescreen</PresentationFormat>
  <Paragraphs>166</Paragraphs>
  <Slides>15</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15</vt:i4>
      </vt:variant>
    </vt:vector>
  </HeadingPairs>
  <TitlesOfParts>
    <vt:vector size="25" baseType="lpstr">
      <vt:lpstr>.AppleSystemUIFont</vt:lpstr>
      <vt:lpstr>Arial</vt:lpstr>
      <vt:lpstr>Avenir Next LT Pro</vt:lpstr>
      <vt:lpstr>Gerbera</vt:lpstr>
      <vt:lpstr>Hoefler Text</vt:lpstr>
      <vt:lpstr>Modern Love</vt:lpstr>
      <vt:lpstr>Tahoma</vt:lpstr>
      <vt:lpstr>Times New Roman</vt:lpstr>
      <vt:lpstr>Verdana</vt:lpstr>
      <vt:lpstr>BohemianVTI</vt:lpstr>
      <vt:lpstr>Saint Thomas Aquinas</vt:lpstr>
      <vt:lpstr>Who Was Saint Thomas Aquinas?</vt:lpstr>
      <vt:lpstr>Saint Thomas Aquinas: A Brief Timeline</vt:lpstr>
      <vt:lpstr>What Were the Crucial Moments of His Childhood?</vt:lpstr>
      <vt:lpstr>What Were the Crucial Moments of His Adolescence?</vt:lpstr>
      <vt:lpstr>What Were the Crucial Moments of His Young Adulthood?</vt:lpstr>
      <vt:lpstr>What Characterised the Theology of St. Thomas? (1/2)</vt:lpstr>
      <vt:lpstr>What Characterised the Theology of St. Thomas? (2/2)</vt:lpstr>
      <vt:lpstr>What Were the Primary Theological Issues of His Time?</vt:lpstr>
      <vt:lpstr>His Magnum Opus: The Summa Theologiæ (1/3)</vt:lpstr>
      <vt:lpstr>His Magnum Opus: The Summa Theologiæ (2/3)</vt:lpstr>
      <vt:lpstr>His Magnum Opus: The Summa Theologiæ (3/3)</vt:lpstr>
      <vt:lpstr>References:</vt:lpstr>
      <vt:lpstr>Bibliography:</vt:lpstr>
      <vt:lpstr>Visuals: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Saint Thomas Aquinas</dc:title>
  <dc:creator>Davies, Timothy</dc:creator>
  <cp:lastModifiedBy>Davies, Timothy</cp:lastModifiedBy>
  <cp:revision>15</cp:revision>
  <dcterms:created xsi:type="dcterms:W3CDTF">2022-11-07T23:05:30Z</dcterms:created>
  <dcterms:modified xsi:type="dcterms:W3CDTF">2022-12-02T17:36:13Z</dcterms:modified>
</cp:coreProperties>
</file>