
<file path=[Content_Types].xml><?xml version="1.0" encoding="utf-8"?>
<Types xmlns="http://schemas.openxmlformats.org/package/2006/content-types">
  <Default Extension="gif" ContentType="image/gif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91"/>
  </p:notesMasterIdLst>
  <p:handoutMasterIdLst>
    <p:handoutMasterId r:id="rId92"/>
  </p:handoutMasterIdLst>
  <p:sldIdLst>
    <p:sldId id="257" r:id="rId5"/>
    <p:sldId id="265" r:id="rId6"/>
    <p:sldId id="283" r:id="rId7"/>
    <p:sldId id="266" r:id="rId8"/>
    <p:sldId id="304" r:id="rId9"/>
    <p:sldId id="288" r:id="rId10"/>
    <p:sldId id="292" r:id="rId11"/>
    <p:sldId id="297" r:id="rId12"/>
    <p:sldId id="295" r:id="rId13"/>
    <p:sldId id="296" r:id="rId14"/>
    <p:sldId id="305" r:id="rId15"/>
    <p:sldId id="300" r:id="rId16"/>
    <p:sldId id="301" r:id="rId17"/>
    <p:sldId id="308" r:id="rId18"/>
    <p:sldId id="310" r:id="rId19"/>
    <p:sldId id="309" r:id="rId20"/>
    <p:sldId id="303" r:id="rId21"/>
    <p:sldId id="302" r:id="rId22"/>
    <p:sldId id="754" r:id="rId23"/>
    <p:sldId id="307" r:id="rId24"/>
    <p:sldId id="287" r:id="rId25"/>
    <p:sldId id="286" r:id="rId26"/>
    <p:sldId id="313" r:id="rId27"/>
    <p:sldId id="314" r:id="rId28"/>
    <p:sldId id="317" r:id="rId29"/>
    <p:sldId id="316" r:id="rId30"/>
    <p:sldId id="758" r:id="rId31"/>
    <p:sldId id="294" r:id="rId32"/>
    <p:sldId id="274" r:id="rId33"/>
    <p:sldId id="258" r:id="rId34"/>
    <p:sldId id="282" r:id="rId35"/>
    <p:sldId id="290" r:id="rId36"/>
    <p:sldId id="273" r:id="rId37"/>
    <p:sldId id="275" r:id="rId38"/>
    <p:sldId id="276" r:id="rId39"/>
    <p:sldId id="279" r:id="rId40"/>
    <p:sldId id="278" r:id="rId41"/>
    <p:sldId id="280" r:id="rId42"/>
    <p:sldId id="319" r:id="rId43"/>
    <p:sldId id="759" r:id="rId44"/>
    <p:sldId id="760" r:id="rId45"/>
    <p:sldId id="761" r:id="rId46"/>
    <p:sldId id="762" r:id="rId47"/>
    <p:sldId id="320" r:id="rId48"/>
    <p:sldId id="321" r:id="rId49"/>
    <p:sldId id="322" r:id="rId50"/>
    <p:sldId id="323" r:id="rId51"/>
    <p:sldId id="324" r:id="rId52"/>
    <p:sldId id="776" r:id="rId53"/>
    <p:sldId id="751" r:id="rId54"/>
    <p:sldId id="773" r:id="rId55"/>
    <p:sldId id="325" r:id="rId56"/>
    <p:sldId id="750" r:id="rId57"/>
    <p:sldId id="777" r:id="rId58"/>
    <p:sldId id="779" r:id="rId59"/>
    <p:sldId id="778" r:id="rId60"/>
    <p:sldId id="780" r:id="rId61"/>
    <p:sldId id="277" r:id="rId62"/>
    <p:sldId id="764" r:id="rId63"/>
    <p:sldId id="775" r:id="rId64"/>
    <p:sldId id="763" r:id="rId65"/>
    <p:sldId id="326" r:id="rId66"/>
    <p:sldId id="774" r:id="rId67"/>
    <p:sldId id="771" r:id="rId68"/>
    <p:sldId id="766" r:id="rId69"/>
    <p:sldId id="767" r:id="rId70"/>
    <p:sldId id="765" r:id="rId71"/>
    <p:sldId id="738" r:id="rId72"/>
    <p:sldId id="327" r:id="rId73"/>
    <p:sldId id="768" r:id="rId74"/>
    <p:sldId id="769" r:id="rId75"/>
    <p:sldId id="770" r:id="rId76"/>
    <p:sldId id="737" r:id="rId77"/>
    <p:sldId id="739" r:id="rId78"/>
    <p:sldId id="740" r:id="rId79"/>
    <p:sldId id="741" r:id="rId80"/>
    <p:sldId id="742" r:id="rId81"/>
    <p:sldId id="299" r:id="rId82"/>
    <p:sldId id="743" r:id="rId83"/>
    <p:sldId id="744" r:id="rId84"/>
    <p:sldId id="745" r:id="rId85"/>
    <p:sldId id="746" r:id="rId86"/>
    <p:sldId id="747" r:id="rId87"/>
    <p:sldId id="748" r:id="rId88"/>
    <p:sldId id="749" r:id="rId89"/>
    <p:sldId id="772" r:id="rId90"/>
  </p:sldIdLst>
  <p:sldSz cx="12192000" cy="6858000"/>
  <p:notesSz cx="6858000" cy="9144000"/>
  <p:defaultTextStyle>
    <a:defPPr rtl="0"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548" autoAdjust="0"/>
    <p:restoredTop sz="94660"/>
  </p:normalViewPr>
  <p:slideViewPr>
    <p:cSldViewPr>
      <p:cViewPr varScale="1">
        <p:scale>
          <a:sx n="94" d="100"/>
          <a:sy n="94" d="100"/>
        </p:scale>
        <p:origin x="110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95" d="100"/>
          <a:sy n="95" d="100"/>
        </p:scale>
        <p:origin x="2910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76" Type="http://schemas.openxmlformats.org/officeDocument/2006/relationships/slide" Target="slides/slide72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87" Type="http://schemas.openxmlformats.org/officeDocument/2006/relationships/slide" Target="slides/slide83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90" Type="http://schemas.openxmlformats.org/officeDocument/2006/relationships/slide" Target="slides/slide86.xml"/><Relationship Id="rId95" Type="http://schemas.openxmlformats.org/officeDocument/2006/relationships/theme" Target="theme/theme1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93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91" Type="http://schemas.openxmlformats.org/officeDocument/2006/relationships/notesMaster" Target="notesMasters/notesMaster1.xml"/><Relationship Id="rId9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9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43A1788-5876-4F91-98A6-7207053F9375}" type="datetime2"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2019年11月16日</a:t>
            </a:fld>
            <a:endParaRPr 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50AD62A-9EE1-43E3-A7E5-D268F71DF3EB}" type="slidenum">
              <a:rPr 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‹#›</a:t>
            </a:fld>
            <a:endParaRPr 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364482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E3823E9E-F202-4B1F-B3BB-9AA2A7AE0891}" type="datetime2">
              <a:rPr lang="zh-CN" altLang="en-US" smtClean="0"/>
              <a:pPr/>
              <a:t>2019年11月16日</a:t>
            </a:fld>
            <a:endParaRPr lang="en-US" dirty="0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zh-cn" dirty="0"/>
              <a:t>单击此处编辑母版文本样式</a:t>
            </a:r>
          </a:p>
          <a:p>
            <a:pPr lvl="1" rtl="0"/>
            <a:r>
              <a:rPr lang="zh-cn" dirty="0"/>
              <a:t>第二级</a:t>
            </a:r>
          </a:p>
          <a:p>
            <a:pPr lvl="2" rtl="0"/>
            <a:r>
              <a:rPr lang="zh-cn" dirty="0"/>
              <a:t>第三级</a:t>
            </a:r>
          </a:p>
          <a:p>
            <a:pPr lvl="3" rtl="0"/>
            <a:r>
              <a:rPr lang="zh-cn" dirty="0"/>
              <a:t>第四级</a:t>
            </a:r>
          </a:p>
          <a:p>
            <a:pPr lvl="4" rtl="0"/>
            <a:r>
              <a:rPr lang="zh-cn" dirty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5534C2EF-8A97-4DAF-B099-E567883644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09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3509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534C2EF-8A97-4DAF-B099-E567883644D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0149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534C2EF-8A97-4DAF-B099-E567883644D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0042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72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972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37B72162-2267-49A0-B1D6-52699BF834AC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28</a:t>
            </a:fld>
            <a:endParaRPr lang="en-US" altLang="zh-CN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31891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3429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1465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103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8336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4063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2028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6429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1334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534C2EF-8A97-4DAF-B099-E567883644D6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0149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zh-cn" dirty="0">
                <a:latin typeface="微软雅黑" panose="020B0503020204020204" pitchFamily="34" charset="-122"/>
                <a:ea typeface="微软雅黑" panose="020B0503020204020204" pitchFamily="34" charset="-122"/>
              </a:rPr>
              <a:t>注释：若要更改此幻灯片上的图像，请选择图片，并将其删除。然后单击占位符中的“插入图片”图标，插入自己的图像。</a:t>
            </a: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534C2EF-8A97-4DAF-B099-E567883644D6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0042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1465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103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3429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8336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4063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58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8341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6429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13347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5534C2EF-8A97-4DAF-B099-E567883644D6}" type="slidenum">
              <a:rPr lang="en-US" smtClean="0"/>
              <a:t>69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20280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73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7775505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85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77755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4" r="323" b="422"/>
          <a:stretch/>
        </p:blipFill>
        <p:spPr>
          <a:xfrm>
            <a:off x="1524" y="1"/>
            <a:ext cx="12188952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38200" y="533400"/>
            <a:ext cx="8458200" cy="1828800"/>
          </a:xfrm>
        </p:spPr>
        <p:txBody>
          <a:bodyPr rtlCol="0" anchor="b">
            <a:normAutofit/>
          </a:bodyPr>
          <a:lstStyle>
            <a:lvl1pPr algn="l">
              <a:defRPr sz="44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838200" y="2438400"/>
            <a:ext cx="7086600" cy="914400"/>
          </a:xfrm>
        </p:spPr>
        <p:txBody>
          <a:bodyPr rtlCol="0">
            <a:normAutofit/>
          </a:bodyPr>
          <a:lstStyle>
            <a:lvl1pPr marL="0" indent="0" algn="l">
              <a:spcBef>
                <a:spcPts val="1200"/>
              </a:spcBef>
              <a:buNone/>
              <a:defRPr sz="2400"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zh-CN" altLang="en-US" noProof="0"/>
              <a:t>单击此处编辑母版副标题样式</a:t>
            </a:r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4154451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9DD74DB-1E3F-4E68-B50E-4F37D03162F1}" type="datetime2">
              <a:rPr lang="zh-CN" altLang="en-US" smtClean="0"/>
              <a:t>2019年11月16日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03573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" t="422"/>
          <a:stretch/>
        </p:blipFill>
        <p:spPr>
          <a:xfrm>
            <a:off x="0" y="0"/>
            <a:ext cx="12188952" cy="6857176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52800" y="533400"/>
            <a:ext cx="7315200" cy="18288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352800" y="2438400"/>
            <a:ext cx="54864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24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279508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524000" y="1825625"/>
            <a:ext cx="4389120" cy="3474720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78880" y="1825625"/>
            <a:ext cx="4389120" cy="3474720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ACA39BD-2942-4D93-AF06-C1A91B4DD867}" type="datetime2">
              <a:rPr lang="zh-CN" altLang="en-US" smtClean="0"/>
              <a:t>2019年11月16日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62530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524000" y="1828799"/>
            <a:ext cx="4389120" cy="795867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524000" y="2624666"/>
            <a:ext cx="4389120" cy="2675467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78880" y="1828799"/>
            <a:ext cx="4389120" cy="795867"/>
          </a:xfrm>
        </p:spPr>
        <p:txBody>
          <a:bodyPr rtlCol="0"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78880" y="2624666"/>
            <a:ext cx="4389120" cy="2675467"/>
          </a:xfrm>
        </p:spPr>
        <p:txBody>
          <a:bodyPr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747F6FF-7794-4B7F-AF83-D9524F74E8B3}" type="datetime2">
              <a:rPr lang="zh-CN" altLang="en-US" smtClean="0"/>
              <a:t>2019年11月16日</a:t>
            </a:fld>
            <a:endParaRPr lang="zh-CN" altLang="en-US" dirty="0"/>
          </a:p>
        </p:txBody>
      </p:sp>
      <p:sp>
        <p:nvSpPr>
          <p:cNvPr id="9" name="幻灯片编号占位符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900086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993A85-E824-4BF4-BEC0-9AD8160FEE39}" type="datetime2">
              <a:rPr lang="zh-CN" altLang="en-US" smtClean="0"/>
              <a:t>2019年11月16日</a:t>
            </a:fld>
            <a:endParaRPr lang="zh-CN" altLang="en-US" dirty="0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645025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EB3053C-8E08-484C-B45B-9A2F34FE871E}" type="datetime2">
              <a:rPr lang="zh-CN" altLang="en-US" smtClean="0"/>
              <a:t>2019年11月16日</a:t>
            </a:fld>
            <a:endParaRPr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58007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带题注的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24400" y="1828800"/>
            <a:ext cx="5943600" cy="3476625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523999" y="1828800"/>
            <a:ext cx="2926080" cy="3476625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75E2762-9427-4DDA-B894-779623DDB256}" type="datetime2">
              <a:rPr lang="zh-CN" altLang="en-US" smtClean="0"/>
              <a:t>2019年11月16日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807354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标题的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任意多边形 5"/>
          <p:cNvSpPr>
            <a:spLocks/>
          </p:cNvSpPr>
          <p:nvPr/>
        </p:nvSpPr>
        <p:spPr bwMode="gray">
          <a:xfrm>
            <a:off x="804333" y="1695450"/>
            <a:ext cx="5596467" cy="3295650"/>
          </a:xfrm>
          <a:custGeom>
            <a:avLst/>
            <a:gdLst>
              <a:gd name="T0" fmla="*/ 1279 w 1347"/>
              <a:gd name="T1" fmla="*/ 919 h 986"/>
              <a:gd name="T2" fmla="*/ 65 w 1347"/>
              <a:gd name="T3" fmla="*/ 919 h 986"/>
              <a:gd name="T4" fmla="*/ 65 w 1347"/>
              <a:gd name="T5" fmla="*/ 64 h 986"/>
              <a:gd name="T6" fmla="*/ 1279 w 1347"/>
              <a:gd name="T7" fmla="*/ 64 h 986"/>
              <a:gd name="T8" fmla="*/ 1279 w 1347"/>
              <a:gd name="T9" fmla="*/ 919 h 9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47" h="986">
                <a:moveTo>
                  <a:pt x="1279" y="919"/>
                </a:moveTo>
                <a:cubicBezTo>
                  <a:pt x="1211" y="986"/>
                  <a:pt x="121" y="974"/>
                  <a:pt x="65" y="919"/>
                </a:cubicBezTo>
                <a:cubicBezTo>
                  <a:pt x="9" y="863"/>
                  <a:pt x="0" y="128"/>
                  <a:pt x="65" y="64"/>
                </a:cubicBezTo>
                <a:cubicBezTo>
                  <a:pt x="130" y="0"/>
                  <a:pt x="1217" y="3"/>
                  <a:pt x="1279" y="64"/>
                </a:cubicBezTo>
                <a:cubicBezTo>
                  <a:pt x="1341" y="125"/>
                  <a:pt x="1347" y="852"/>
                  <a:pt x="1279" y="91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12" name="图片占位符 11" descr="为添加图像预留的空占位符。单击占位符，选择要添加的图像。"/>
          <p:cNvSpPr>
            <a:spLocks noGrp="1"/>
          </p:cNvSpPr>
          <p:nvPr>
            <p:ph type="pic" idx="1"/>
          </p:nvPr>
        </p:nvSpPr>
        <p:spPr>
          <a:xfrm>
            <a:off x="1006022" y="1874520"/>
            <a:ext cx="5193089" cy="2937510"/>
          </a:xfrm>
          <a:custGeom>
            <a:avLst/>
            <a:gdLst>
              <a:gd name="connsiteX0" fmla="*/ 2531359 w 5066932"/>
              <a:gd name="connsiteY0" fmla="*/ 21 h 2945784"/>
              <a:gd name="connsiteX1" fmla="*/ 4878015 w 5066932"/>
              <a:gd name="connsiteY1" fmla="*/ 145719 h 2945784"/>
              <a:gd name="connsiteX2" fmla="*/ 4878015 w 5066932"/>
              <a:gd name="connsiteY2" fmla="*/ 2803241 h 2945784"/>
              <a:gd name="connsiteX3" fmla="*/ 175988 w 5066932"/>
              <a:gd name="connsiteY3" fmla="*/ 2803241 h 2945784"/>
              <a:gd name="connsiteX4" fmla="*/ 175988 w 5066932"/>
              <a:gd name="connsiteY4" fmla="*/ 145719 h 2945784"/>
              <a:gd name="connsiteX5" fmla="*/ 2531359 w 5066932"/>
              <a:gd name="connsiteY5" fmla="*/ 21 h 2945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66932" h="2945784">
                <a:moveTo>
                  <a:pt x="2531359" y="21"/>
                </a:moveTo>
                <a:cubicBezTo>
                  <a:pt x="3645379" y="1187"/>
                  <a:pt x="4757946" y="50918"/>
                  <a:pt x="4878015" y="145719"/>
                </a:cubicBezTo>
                <a:cubicBezTo>
                  <a:pt x="5118151" y="335320"/>
                  <a:pt x="5141390" y="2594991"/>
                  <a:pt x="4878015" y="2803241"/>
                </a:cubicBezTo>
                <a:cubicBezTo>
                  <a:pt x="4614639" y="3011491"/>
                  <a:pt x="392886" y="2974193"/>
                  <a:pt x="175988" y="2803241"/>
                </a:cubicBezTo>
                <a:cubicBezTo>
                  <a:pt x="-40909" y="2629181"/>
                  <a:pt x="-75768" y="344644"/>
                  <a:pt x="175988" y="145719"/>
                </a:cubicBezTo>
                <a:cubicBezTo>
                  <a:pt x="301866" y="46256"/>
                  <a:pt x="1417339" y="-1144"/>
                  <a:pt x="2531359" y="21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7010400" y="2245995"/>
            <a:ext cx="3657600" cy="219456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B2916B4-A4FC-4EF8-B43F-F6171F8EC9A3}" type="datetime2">
              <a:rPr lang="zh-CN" altLang="en-US" smtClean="0"/>
              <a:t>2019年11月16日</a:t>
            </a:fld>
            <a:endParaRPr lang="zh-CN" altLang="en-US" dirty="0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65131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带标题的两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28580" y="5791200"/>
            <a:ext cx="8115419" cy="7016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7" name="任意多边形 5"/>
          <p:cNvSpPr>
            <a:spLocks/>
          </p:cNvSpPr>
          <p:nvPr/>
        </p:nvSpPr>
        <p:spPr bwMode="gray">
          <a:xfrm>
            <a:off x="762000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992435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493776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18" name="任意多边形 5"/>
          <p:cNvSpPr>
            <a:spLocks/>
          </p:cNvSpPr>
          <p:nvPr/>
        </p:nvSpPr>
        <p:spPr bwMode="gray">
          <a:xfrm>
            <a:off x="5300133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9" name="图片占位符 18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5530568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20" name="文本占位符 16"/>
          <p:cNvSpPr>
            <a:spLocks noGrp="1"/>
          </p:cNvSpPr>
          <p:nvPr>
            <p:ph type="body" sz="quarter" idx="16"/>
          </p:nvPr>
        </p:nvSpPr>
        <p:spPr>
          <a:xfrm>
            <a:off x="5566714" y="5181600"/>
            <a:ext cx="3566160" cy="493776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03777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带标题的三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28580" y="5305424"/>
            <a:ext cx="8104083" cy="579921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accent1"/>
                </a:solidFill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7" name="任意多边形 5"/>
          <p:cNvSpPr>
            <a:spLocks/>
          </p:cNvSpPr>
          <p:nvPr/>
        </p:nvSpPr>
        <p:spPr bwMode="gray">
          <a:xfrm>
            <a:off x="762000" y="933449"/>
            <a:ext cx="53340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991888" y="1113022"/>
            <a:ext cx="4874224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8" name="任意多边形 5"/>
          <p:cNvSpPr>
            <a:spLocks/>
          </p:cNvSpPr>
          <p:nvPr/>
        </p:nvSpPr>
        <p:spPr bwMode="gray">
          <a:xfrm>
            <a:off x="6323873" y="967316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9" name="图片占位符 18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6506025" y="1109743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2" name="任意多边形 5"/>
          <p:cNvSpPr>
            <a:spLocks/>
          </p:cNvSpPr>
          <p:nvPr/>
        </p:nvSpPr>
        <p:spPr bwMode="gray">
          <a:xfrm>
            <a:off x="6323873" y="3060954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3" name="图片占位符 12" descr="为添加图像预留的空占位符。单击占位符，选择要添加的图像。"/>
          <p:cNvSpPr>
            <a:spLocks noGrp="1"/>
          </p:cNvSpPr>
          <p:nvPr>
            <p:ph type="pic" sz="quarter" idx="16"/>
          </p:nvPr>
        </p:nvSpPr>
        <p:spPr>
          <a:xfrm>
            <a:off x="6506025" y="3203381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4"/>
          </p:nvPr>
        </p:nvSpPr>
        <p:spPr>
          <a:xfrm>
            <a:off x="1028581" y="5919255"/>
            <a:ext cx="8104082" cy="49742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01779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五张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" y="283"/>
            <a:ext cx="12188952" cy="685971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77400" y="365126"/>
            <a:ext cx="2133600" cy="15398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8" name="任意多边形 5"/>
          <p:cNvSpPr>
            <a:spLocks/>
          </p:cNvSpPr>
          <p:nvPr/>
        </p:nvSpPr>
        <p:spPr bwMode="gray">
          <a:xfrm>
            <a:off x="4182533" y="265044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9" name="图片占位符 8" descr="为添加图像预留的空占位符。单击占位符，选择要添加的图像。"/>
          <p:cNvSpPr>
            <a:spLocks noGrp="1"/>
          </p:cNvSpPr>
          <p:nvPr>
            <p:ph type="pic" sz="quarter" idx="13"/>
          </p:nvPr>
        </p:nvSpPr>
        <p:spPr>
          <a:xfrm>
            <a:off x="4424435" y="436315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0" name="任意多边形 5"/>
          <p:cNvSpPr>
            <a:spLocks/>
          </p:cNvSpPr>
          <p:nvPr/>
        </p:nvSpPr>
        <p:spPr bwMode="gray">
          <a:xfrm>
            <a:off x="816188" y="384723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1" name="图片占位符 10" descr="为添加图像预留的空占位符。单击占位符，选择要添加的图像。"/>
          <p:cNvSpPr>
            <a:spLocks noGrp="1"/>
          </p:cNvSpPr>
          <p:nvPr>
            <p:ph type="pic" sz="quarter" idx="15"/>
          </p:nvPr>
        </p:nvSpPr>
        <p:spPr>
          <a:xfrm>
            <a:off x="1013022" y="538232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2" name="任意多边形 5"/>
          <p:cNvSpPr>
            <a:spLocks/>
          </p:cNvSpPr>
          <p:nvPr/>
        </p:nvSpPr>
        <p:spPr bwMode="gray">
          <a:xfrm>
            <a:off x="816188" y="2478361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3" name="图片占位符 12" descr="为添加图像预留的空占位符。单击占位符，选择要添加的图像。"/>
          <p:cNvSpPr>
            <a:spLocks noGrp="1"/>
          </p:cNvSpPr>
          <p:nvPr>
            <p:ph type="pic" sz="quarter" idx="16"/>
          </p:nvPr>
        </p:nvSpPr>
        <p:spPr>
          <a:xfrm>
            <a:off x="1013022" y="2631870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14" name="任意多边形 5"/>
          <p:cNvSpPr>
            <a:spLocks/>
          </p:cNvSpPr>
          <p:nvPr/>
        </p:nvSpPr>
        <p:spPr bwMode="gray">
          <a:xfrm>
            <a:off x="816188" y="4571999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15" name="图片占位符 14" descr="为添加图像预留的空占位符。单击占位符，选择要添加的图像。"/>
          <p:cNvSpPr>
            <a:spLocks noGrp="1"/>
          </p:cNvSpPr>
          <p:nvPr>
            <p:ph type="pic" sz="quarter" idx="17"/>
          </p:nvPr>
        </p:nvSpPr>
        <p:spPr>
          <a:xfrm>
            <a:off x="1013022" y="4725508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  <p:sp>
        <p:nvSpPr>
          <p:cNvPr id="20" name="任意多边形 5"/>
          <p:cNvSpPr>
            <a:spLocks/>
          </p:cNvSpPr>
          <p:nvPr/>
        </p:nvSpPr>
        <p:spPr bwMode="gray">
          <a:xfrm>
            <a:off x="4182533" y="3448511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zh-CN" altLang="en-US" noProof="0" dirty="0"/>
          </a:p>
        </p:txBody>
      </p:sp>
      <p:sp>
        <p:nvSpPr>
          <p:cNvPr id="21" name="图片占位符 20" descr="为添加图像预留的空占位符。单击占位符，选择要添加的图像。"/>
          <p:cNvSpPr>
            <a:spLocks noGrp="1"/>
          </p:cNvSpPr>
          <p:nvPr>
            <p:ph type="pic" sz="quarter" idx="18"/>
          </p:nvPr>
        </p:nvSpPr>
        <p:spPr>
          <a:xfrm>
            <a:off x="4424435" y="3619782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zh-CN" altLang="en-US" noProof="0"/>
              <a:t>单击图标添加图片</a:t>
            </a:r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864672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vert"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A4A421A-F8EF-4D5D-81DC-E1861D7B20A8}" type="datetime2">
              <a:rPr lang="zh-CN" altLang="en-US" smtClean="0"/>
              <a:t>2019年11月16日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443261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垂直标题 1"/>
          <p:cNvSpPr>
            <a:spLocks noGrp="1"/>
          </p:cNvSpPr>
          <p:nvPr>
            <p:ph type="title" orient="vert"/>
          </p:nvPr>
        </p:nvSpPr>
        <p:spPr>
          <a:xfrm>
            <a:off x="8839200" y="365125"/>
            <a:ext cx="1828799" cy="4940300"/>
          </a:xfrm>
        </p:spPr>
        <p:txBody>
          <a:bodyPr vert="vert" rtlCol="0"/>
          <a:lstStyle/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524000" y="365125"/>
            <a:ext cx="6858000" cy="4940300"/>
          </a:xfrm>
        </p:spPr>
        <p:txBody>
          <a:bodyPr vert="vert" rtlCol="0"/>
          <a:lstStyle/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  <a:endParaRPr lang="zh-CN" altLang="en-US" noProof="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77BB6D5-4905-4EB1-BC83-F14774C447FE}" type="datetime2">
              <a:rPr lang="zh-CN" altLang="en-US" smtClean="0"/>
              <a:t>2019年11月16日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9D71E3-7D81-4C24-B9D8-6B108755C64C}" type="slidenum">
              <a:rPr lang="en-US" altLang="zh-CN" noProof="0" smtClean="0"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926244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" t="511" r="525" b="2999"/>
          <a:stretch/>
        </p:blipFill>
        <p:spPr>
          <a:xfrm>
            <a:off x="0" y="0"/>
            <a:ext cx="12188826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9829800" cy="10826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zh-CN" altLang="en-US" noProof="0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524000" y="1828800"/>
            <a:ext cx="91440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zh-CN" altLang="en-US" noProof="0" dirty="0"/>
              <a:t>单击此处编辑母版文本样式</a:t>
            </a:r>
          </a:p>
          <a:p>
            <a:pPr lvl="1" rtl="0"/>
            <a:r>
              <a:rPr lang="zh-CN" altLang="en-US" noProof="0" dirty="0"/>
              <a:t>第二级</a:t>
            </a:r>
          </a:p>
          <a:p>
            <a:pPr lvl="2" rtl="0"/>
            <a:r>
              <a:rPr lang="zh-CN" altLang="en-US" noProof="0" dirty="0"/>
              <a:t>第三级</a:t>
            </a:r>
          </a:p>
          <a:p>
            <a:pPr lvl="3" rtl="0"/>
            <a:r>
              <a:rPr lang="zh-CN" altLang="en-US" noProof="0" dirty="0"/>
              <a:t>第四级</a:t>
            </a:r>
          </a:p>
          <a:p>
            <a:pPr lvl="4" rtl="0"/>
            <a:r>
              <a:rPr lang="zh-CN" altLang="en-US" noProof="0" dirty="0"/>
              <a:t>第五级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2209800" y="6416675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noProof="0" dirty="0"/>
              <a:t>添加页脚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7010400" y="6416675"/>
            <a:ext cx="1371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9AD195D6-80D6-476A-A29D-B0234F685364}" type="datetime2">
              <a:rPr lang="zh-CN" altLang="en-US" smtClean="0"/>
              <a:t>2019年11月16日</a:t>
            </a:fld>
            <a:endParaRPr lang="zh-CN" altLang="en-US" dirty="0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838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289D71E3-7D81-4C24-B9D8-6B108755C64C}" type="slidenum">
              <a:rPr lang="en-US" altLang="zh-CN" noProof="0" smtClean="0"/>
              <a:pPr/>
              <a:t>‹#›</a:t>
            </a:fld>
            <a:endParaRPr lang="zh-CN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61654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2" r:id="rId11"/>
    <p:sldLayoutId id="2147483661" r:id="rId12"/>
    <p:sldLayoutId id="2147483658" r:id="rId13"/>
    <p:sldLayoutId id="2147483659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3pPr>
      <a:lvl4pPr marL="914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4pPr>
      <a:lvl5pPr marL="11430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5pPr>
      <a:lvl6pPr marL="13716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f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f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p-T6Y7j9Ztc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f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jpeg"/><Relationship Id="rId13" Type="http://schemas.openxmlformats.org/officeDocument/2006/relationships/image" Target="../media/image83.jpeg"/><Relationship Id="rId3" Type="http://schemas.openxmlformats.org/officeDocument/2006/relationships/image" Target="../media/image36.jpeg"/><Relationship Id="rId7" Type="http://schemas.openxmlformats.org/officeDocument/2006/relationships/image" Target="../media/image77.jpeg"/><Relationship Id="rId12" Type="http://schemas.openxmlformats.org/officeDocument/2006/relationships/image" Target="../media/image82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jpeg"/><Relationship Id="rId11" Type="http://schemas.openxmlformats.org/officeDocument/2006/relationships/image" Target="../media/image81.jpeg"/><Relationship Id="rId5" Type="http://schemas.openxmlformats.org/officeDocument/2006/relationships/image" Target="../media/image75.jpeg"/><Relationship Id="rId10" Type="http://schemas.openxmlformats.org/officeDocument/2006/relationships/image" Target="../media/image80.jpeg"/><Relationship Id="rId4" Type="http://schemas.openxmlformats.org/officeDocument/2006/relationships/image" Target="../media/image74.png"/><Relationship Id="rId9" Type="http://schemas.openxmlformats.org/officeDocument/2006/relationships/image" Target="../media/image79.jpeg"/><Relationship Id="rId14" Type="http://schemas.openxmlformats.org/officeDocument/2006/relationships/image" Target="../media/image84.jpeg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jp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kFslyO8DP8" TargetMode="External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jp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g"/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jpeg"/><Relationship Id="rId3" Type="http://schemas.openxmlformats.org/officeDocument/2006/relationships/image" Target="../media/image36.jpeg"/><Relationship Id="rId7" Type="http://schemas.openxmlformats.org/officeDocument/2006/relationships/image" Target="../media/image98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7.jpeg"/><Relationship Id="rId11" Type="http://schemas.openxmlformats.org/officeDocument/2006/relationships/image" Target="../media/image102.jpeg"/><Relationship Id="rId5" Type="http://schemas.openxmlformats.org/officeDocument/2006/relationships/image" Target="../media/image96.jpeg"/><Relationship Id="rId10" Type="http://schemas.openxmlformats.org/officeDocument/2006/relationships/image" Target="../media/image101.jpeg"/><Relationship Id="rId4" Type="http://schemas.openxmlformats.org/officeDocument/2006/relationships/image" Target="../media/image95.jpeg"/><Relationship Id="rId9" Type="http://schemas.openxmlformats.org/officeDocument/2006/relationships/image" Target="../media/image100.jpeg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866900" y="1628800"/>
            <a:ext cx="8458200" cy="3240360"/>
          </a:xfrm>
        </p:spPr>
        <p:txBody>
          <a:bodyPr rtlCol="0">
            <a:normAutofit fontScale="90000"/>
          </a:bodyPr>
          <a:lstStyle/>
          <a:p>
            <a:pPr algn="ctr" rtl="0">
              <a:lnSpc>
                <a:spcPct val="150000"/>
              </a:lnSpc>
            </a:pPr>
            <a:r>
              <a:rPr lang="en-US" altLang="zh-CN" sz="8800" dirty="0"/>
              <a:t>Pinyin</a:t>
            </a:r>
            <a:br>
              <a:rPr lang="en-US" altLang="zh-CN" sz="8800" dirty="0"/>
            </a:br>
            <a:r>
              <a:rPr lang="zh-CN" altLang="en-US" sz="8800" dirty="0"/>
              <a:t>拼音</a:t>
            </a:r>
          </a:p>
        </p:txBody>
      </p:sp>
    </p:spTree>
    <p:extLst>
      <p:ext uri="{BB962C8B-B14F-4D97-AF65-F5344CB8AC3E}">
        <p14:creationId xmlns:p14="http://schemas.microsoft.com/office/powerpoint/2010/main" val="2798047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占位符 8">
            <a:extLst>
              <a:ext uri="{FF2B5EF4-FFF2-40B4-BE49-F238E27FC236}">
                <a16:creationId xmlns:a16="http://schemas.microsoft.com/office/drawing/2014/main" id="{75CBFEF1-2DB6-429A-967A-EE3248AF77A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31147" b="31147"/>
          <a:stretch>
            <a:fillRect/>
          </a:stretch>
        </p:blipFill>
        <p:spPr>
          <a:xfrm>
            <a:off x="1055440" y="1874520"/>
            <a:ext cx="5193089" cy="2937510"/>
          </a:xfrm>
        </p:spPr>
      </p:pic>
      <p:sp>
        <p:nvSpPr>
          <p:cNvPr id="10" name="矩形 9">
            <a:extLst>
              <a:ext uri="{FF2B5EF4-FFF2-40B4-BE49-F238E27FC236}">
                <a16:creationId xmlns:a16="http://schemas.microsoft.com/office/drawing/2014/main" id="{290D5944-F862-4223-AC23-562695AAF400}"/>
              </a:ext>
            </a:extLst>
          </p:cNvPr>
          <p:cNvSpPr/>
          <p:nvPr/>
        </p:nvSpPr>
        <p:spPr>
          <a:xfrm>
            <a:off x="983432" y="404664"/>
            <a:ext cx="41088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5400" b="1" dirty="0">
                <a:ln/>
                <a:solidFill>
                  <a:schemeClr val="accent4"/>
                </a:solidFill>
              </a:rPr>
              <a:t>Class</a:t>
            </a:r>
            <a:r>
              <a:rPr lang="zh-CN" altLang="en-US" sz="5400" b="1" dirty="0">
                <a:ln/>
                <a:solidFill>
                  <a:schemeClr val="accent4"/>
                </a:solidFill>
              </a:rPr>
              <a:t> </a:t>
            </a:r>
            <a:r>
              <a:rPr lang="en-US" altLang="zh-CN" sz="5400" b="1" dirty="0">
                <a:ln/>
                <a:solidFill>
                  <a:schemeClr val="accent4"/>
                </a:solidFill>
              </a:rPr>
              <a:t>Rules</a:t>
            </a:r>
            <a:endParaRPr lang="zh-CN" alt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31DEC67D-946A-4D87-9560-BE81459F6CD5}"/>
              </a:ext>
            </a:extLst>
          </p:cNvPr>
          <p:cNvSpPr txBox="1"/>
          <p:nvPr/>
        </p:nvSpPr>
        <p:spPr>
          <a:xfrm>
            <a:off x="6816080" y="1988840"/>
            <a:ext cx="51125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 dirty="0"/>
              <a:t>不跑、不吵</a:t>
            </a:r>
            <a:endParaRPr lang="en-US" altLang="zh-CN" sz="5400" dirty="0"/>
          </a:p>
          <a:p>
            <a:r>
              <a:rPr lang="en-US" sz="5400" dirty="0"/>
              <a:t>No Running</a:t>
            </a:r>
          </a:p>
          <a:p>
            <a:r>
              <a:rPr lang="en-US" sz="5400" dirty="0"/>
              <a:t>No Talking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3893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31495-8865-4558-B560-27E50892A7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968"/>
            <a:ext cx="6293269" cy="6813376"/>
          </a:xfrm>
        </p:spPr>
      </p:pic>
      <p:sp>
        <p:nvSpPr>
          <p:cNvPr id="4" name="TextBox 3"/>
          <p:cNvSpPr txBox="1"/>
          <p:nvPr/>
        </p:nvSpPr>
        <p:spPr>
          <a:xfrm>
            <a:off x="6888088" y="1700808"/>
            <a:ext cx="41764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This is PINYIN in Chinese.</a:t>
            </a:r>
          </a:p>
          <a:p>
            <a:endParaRPr lang="en-US" sz="2400" dirty="0">
              <a:latin typeface="+mj-lt"/>
            </a:endParaRPr>
          </a:p>
          <a:p>
            <a:r>
              <a:rPr lang="en-US" sz="2400" dirty="0">
                <a:latin typeface="+mj-lt"/>
              </a:rPr>
              <a:t>PINYIN is quite important.</a:t>
            </a:r>
          </a:p>
          <a:p>
            <a:endParaRPr lang="en-US" sz="2400" dirty="0">
              <a:latin typeface="+mj-lt"/>
            </a:endParaRPr>
          </a:p>
          <a:p>
            <a:r>
              <a:rPr lang="en-US" sz="2400" dirty="0">
                <a:latin typeface="+mj-lt"/>
              </a:rPr>
              <a:t>If you can spell it, you will be able to read and speak all Chinese characters. 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In this 6 classes, we will teach you how to spell it.</a:t>
            </a:r>
            <a:endParaRPr lang="en-US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36308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占位符 5" descr="拿着蛋卷冰淇淋的女孩"/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" r="165"/>
          <a:stretch/>
        </p:blipFill>
        <p:spPr/>
      </p:pic>
      <p:sp>
        <p:nvSpPr>
          <p:cNvPr id="4" name="文本占位符 3"/>
          <p:cNvSpPr>
            <a:spLocks noGrp="1"/>
          </p:cNvSpPr>
          <p:nvPr>
            <p:ph type="body" sz="quarter" idx="14"/>
          </p:nvPr>
        </p:nvSpPr>
        <p:spPr>
          <a:xfrm>
            <a:off x="1028580" y="5181600"/>
            <a:ext cx="3987299" cy="563378"/>
          </a:xfrm>
        </p:spPr>
        <p:txBody>
          <a:bodyPr rtlCol="0">
            <a:normAutofit/>
          </a:bodyPr>
          <a:lstStyle/>
          <a:p>
            <a:pPr rtl="0"/>
            <a:r>
              <a:rPr lang="en-US" altLang="zh-CN" sz="2800" dirty="0"/>
              <a:t>Initials: b, p, m, f, d, t</a:t>
            </a:r>
            <a:endParaRPr lang="zh-CN" altLang="en-US" sz="2800" dirty="0"/>
          </a:p>
        </p:txBody>
      </p:sp>
      <p:pic>
        <p:nvPicPr>
          <p:cNvPr id="3" name="图片占位符 2" descr="飞在天空中的气球"/>
          <p:cNvPicPr>
            <a:picLocks noGrp="1" noChangeAspect="1"/>
          </p:cNvPicPr>
          <p:nvPr>
            <p:ph type="pic" sz="quarter" idx="15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2" r="1502"/>
          <a:stretch>
            <a:fillRect/>
          </a:stretch>
        </p:blipFill>
        <p:spPr/>
      </p:pic>
      <p:sp>
        <p:nvSpPr>
          <p:cNvPr id="5" name="文本占位符 4"/>
          <p:cNvSpPr>
            <a:spLocks noGrp="1"/>
          </p:cNvSpPr>
          <p:nvPr>
            <p:ph type="body" sz="quarter" idx="16"/>
          </p:nvPr>
        </p:nvSpPr>
        <p:spPr/>
        <p:txBody>
          <a:bodyPr rtlCol="0">
            <a:normAutofit/>
          </a:bodyPr>
          <a:lstStyle/>
          <a:p>
            <a:r>
              <a:rPr lang="en-GB" altLang="zh-CN" sz="2800" dirty="0"/>
              <a:t>Finals: a, o, e, </a:t>
            </a:r>
            <a:r>
              <a:rPr lang="en-US" altLang="zh-CN" sz="2800" dirty="0" err="1"/>
              <a:t>i</a:t>
            </a:r>
            <a:r>
              <a:rPr lang="en-GB" altLang="zh-CN" sz="2800" dirty="0"/>
              <a:t>, u, </a:t>
            </a:r>
            <a:r>
              <a:rPr lang="en-GB" sz="2800" dirty="0"/>
              <a:t>ü</a:t>
            </a:r>
            <a:endParaRPr lang="zh-CN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86444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600" y="908720"/>
            <a:ext cx="6120680" cy="4584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72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42" b="12242"/>
          <a:stretch>
            <a:fillRect/>
          </a:stretch>
        </p:blipFill>
        <p:spPr/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60096" y="2708920"/>
            <a:ext cx="4536504" cy="894973"/>
          </a:xfrm>
        </p:spPr>
        <p:txBody>
          <a:bodyPr>
            <a:noAutofit/>
          </a:bodyPr>
          <a:lstStyle/>
          <a:p>
            <a:r>
              <a:rPr lang="en-US" sz="3200" dirty="0"/>
              <a:t>Open mouth largely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1062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1544" y="2060848"/>
            <a:ext cx="7842086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312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16" b="5616"/>
          <a:stretch>
            <a:fillRect/>
          </a:stretch>
        </p:blipFill>
        <p:spPr/>
      </p:pic>
      <p:pic>
        <p:nvPicPr>
          <p:cNvPr id="9" name="Picture Placeholder 8"/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92" b="4592"/>
          <a:stretch>
            <a:fillRect/>
          </a:stretch>
        </p:blipFill>
        <p:spPr/>
      </p:pic>
      <p:sp>
        <p:nvSpPr>
          <p:cNvPr id="7" name="Picture Placeholder 6"/>
          <p:cNvSpPr>
            <a:spLocks noGrp="1"/>
          </p:cNvSpPr>
          <p:nvPr>
            <p:ph type="pic" sz="quarter" idx="18"/>
          </p:nvPr>
        </p:nvSpPr>
        <p:spPr>
          <a:xfrm>
            <a:off x="4367809" y="3645024"/>
            <a:ext cx="4805220" cy="2652239"/>
          </a:xfrm>
        </p:spPr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8263" y="3537630"/>
            <a:ext cx="5040559" cy="2867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318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27" r="15827"/>
          <a:stretch>
            <a:fillRect/>
          </a:stretch>
        </p:blipFill>
        <p:spPr/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56760B49-C5F9-4D75-880D-F41810A63183}"/>
              </a:ext>
            </a:extLst>
          </p:cNvPr>
          <p:cNvSpPr/>
          <p:nvPr/>
        </p:nvSpPr>
        <p:spPr>
          <a:xfrm>
            <a:off x="5807968" y="836712"/>
            <a:ext cx="3047629" cy="450892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287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O</a:t>
            </a:r>
            <a:endParaRPr lang="zh-CN" altLang="en-US" sz="287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87591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449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27" r="13627"/>
          <a:stretch>
            <a:fillRect/>
          </a:stretch>
        </p:blipFill>
        <p:spPr>
          <a:xfrm>
            <a:off x="992434" y="1113022"/>
            <a:ext cx="3638453" cy="3750319"/>
          </a:xfrm>
        </p:spPr>
      </p:pic>
      <p:pic>
        <p:nvPicPr>
          <p:cNvPr id="8" name="Picture Placeholder 7"/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27" r="13627"/>
          <a:stretch>
            <a:fillRect/>
          </a:stretch>
        </p:blipFill>
        <p:spPr>
          <a:xfrm>
            <a:off x="5530567" y="1052736"/>
            <a:ext cx="3638453" cy="3750319"/>
          </a:xfrm>
        </p:spPr>
      </p:pic>
    </p:spTree>
    <p:extLst>
      <p:ext uri="{BB962C8B-B14F-4D97-AF65-F5344CB8AC3E}">
        <p14:creationId xmlns:p14="http://schemas.microsoft.com/office/powerpoint/2010/main" val="2491882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7648" y="620688"/>
            <a:ext cx="5700464" cy="4149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663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536" y="692696"/>
            <a:ext cx="7418674" cy="5556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13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3" b="983"/>
          <a:stretch>
            <a:fillRect/>
          </a:stretch>
        </p:blipFill>
        <p:spPr/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24192" y="1862051"/>
            <a:ext cx="3406080" cy="318909"/>
          </a:xfrm>
        </p:spPr>
        <p:txBody>
          <a:bodyPr>
            <a:noAutofit/>
          </a:bodyPr>
          <a:lstStyle/>
          <a:p>
            <a:r>
              <a:rPr lang="en-GB" sz="4800" b="1" dirty="0" err="1"/>
              <a:t>yī</a:t>
            </a:r>
            <a:r>
              <a:rPr lang="en-GB" sz="4800" b="1" dirty="0"/>
              <a:t> f</a:t>
            </a:r>
            <a:r>
              <a:rPr lang="en-US" altLang="zh-CN" sz="4800" b="1" dirty="0"/>
              <a:t>u</a:t>
            </a:r>
            <a:endParaRPr lang="en-GB" sz="4800" b="1" dirty="0"/>
          </a:p>
        </p:txBody>
      </p:sp>
    </p:spTree>
    <p:extLst>
      <p:ext uri="{BB962C8B-B14F-4D97-AF65-F5344CB8AC3E}">
        <p14:creationId xmlns:p14="http://schemas.microsoft.com/office/powerpoint/2010/main" val="232656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5520" y="836712"/>
            <a:ext cx="8103484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092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95" b="12295"/>
          <a:stretch>
            <a:fillRect/>
          </a:stretch>
        </p:blipFill>
        <p:spPr>
          <a:xfrm>
            <a:off x="695400" y="1412776"/>
            <a:ext cx="8649245" cy="3600400"/>
          </a:xfrm>
        </p:spPr>
      </p:pic>
    </p:spTree>
    <p:extLst>
      <p:ext uri="{BB962C8B-B14F-4D97-AF65-F5344CB8AC3E}">
        <p14:creationId xmlns:p14="http://schemas.microsoft.com/office/powerpoint/2010/main" val="663610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9656" y="1268760"/>
            <a:ext cx="5537940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61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92" y="0"/>
            <a:ext cx="121630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77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536" y="692696"/>
            <a:ext cx="7418674" cy="5556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824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576" y="476672"/>
            <a:ext cx="6505897" cy="4501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664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10" name="Picture Placeholder 9"/>
          <p:cNvSpPr>
            <a:spLocks noGrp="1"/>
          </p:cNvSpPr>
          <p:nvPr>
            <p:ph type="pic" sz="quarter" idx="13"/>
          </p:nvPr>
        </p:nvSpPr>
        <p:spPr/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750" y="1006934"/>
            <a:ext cx="4729312" cy="388602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3912" y="997198"/>
            <a:ext cx="4476990" cy="3895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458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5" r="3295"/>
          <a:stretch>
            <a:fillRect/>
          </a:stretch>
        </p:blipFill>
        <p:spPr/>
      </p:pic>
      <p:sp>
        <p:nvSpPr>
          <p:cNvPr id="4" name="Picture Placeholder 3"/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5" name="Picture Placeholder 4"/>
          <p:cNvSpPr>
            <a:spLocks noGrp="1"/>
          </p:cNvSpPr>
          <p:nvPr>
            <p:ph type="pic" sz="quarter" idx="16"/>
          </p:nvPr>
        </p:nvSpPr>
        <p:spPr/>
      </p:sp>
      <p:sp>
        <p:nvSpPr>
          <p:cNvPr id="6" name="Text Placeholder 5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032" y="3110090"/>
            <a:ext cx="4654068" cy="3485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356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95" b="1229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26870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42" b="12242"/>
          <a:stretch>
            <a:fillRect/>
          </a:stretch>
        </p:blipFill>
        <p:spPr>
          <a:xfrm>
            <a:off x="983432" y="1874520"/>
            <a:ext cx="5193089" cy="2937510"/>
          </a:xfrm>
        </p:spPr>
      </p:pic>
    </p:spTree>
    <p:extLst>
      <p:ext uri="{BB962C8B-B14F-4D97-AF65-F5344CB8AC3E}">
        <p14:creationId xmlns:p14="http://schemas.microsoft.com/office/powerpoint/2010/main" val="1819860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5" r="4265"/>
          <a:stretch>
            <a:fillRect/>
          </a:stretch>
        </p:blipFill>
        <p:spPr/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A5F34FDB-E855-4995-AE68-E1BB71D2B6B2}"/>
              </a:ext>
            </a:extLst>
          </p:cNvPr>
          <p:cNvSpPr txBox="1"/>
          <p:nvPr/>
        </p:nvSpPr>
        <p:spPr>
          <a:xfrm>
            <a:off x="911424" y="620688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http://www.boosj.com/7705873.html</a:t>
            </a:r>
          </a:p>
        </p:txBody>
      </p:sp>
    </p:spTree>
    <p:extLst>
      <p:ext uri="{BB962C8B-B14F-4D97-AF65-F5344CB8AC3E}">
        <p14:creationId xmlns:p14="http://schemas.microsoft.com/office/powerpoint/2010/main" val="3085200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1" r="450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08692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1704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183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963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" name="组合 51"/>
          <p:cNvGrpSpPr>
            <a:grpSpLocks/>
          </p:cNvGrpSpPr>
          <p:nvPr/>
        </p:nvGrpSpPr>
        <p:grpSpPr bwMode="auto">
          <a:xfrm>
            <a:off x="663575" y="2795588"/>
            <a:ext cx="2608638" cy="2417762"/>
            <a:chOff x="715487" y="4388220"/>
            <a:chExt cx="2608748" cy="2416343"/>
          </a:xfrm>
        </p:grpSpPr>
        <p:pic>
          <p:nvPicPr>
            <p:cNvPr id="69648" name="Picture 5" descr="E:\HSK1\新建文件夹\1课\1-08笔-微图ps1714897（25）.jpg"/>
            <p:cNvPicPr preferRelativeResize="0">
              <a:picLocks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15487" y="4388220"/>
              <a:ext cx="2156405" cy="144000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9649" name="TextBox 28"/>
            <p:cNvSpPr txBox="1">
              <a:spLocks noChangeArrowheads="1"/>
            </p:cNvSpPr>
            <p:nvPr/>
          </p:nvSpPr>
          <p:spPr bwMode="auto">
            <a:xfrm>
              <a:off x="1282321" y="5850960"/>
              <a:ext cx="2041914" cy="9536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māma</a:t>
              </a:r>
              <a:endPara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  <a:p>
              <a:r>
                <a:rPr lang="zh-CN" altLang="en-US" sz="2800" b="1" dirty="0">
                  <a:latin typeface="SimSun-ExtB" pitchFamily="49" charset="-122"/>
                  <a:ea typeface="SimSun-ExtB" pitchFamily="49" charset="-122"/>
                </a:rPr>
                <a:t> 妈妈</a:t>
              </a:r>
              <a:endParaRPr lang="zh-CN" altLang="en-US" sz="2800" dirty="0">
                <a:latin typeface="SimSun-ExtB" pitchFamily="49" charset="-122"/>
                <a:ea typeface="SimSun-ExtB" pitchFamily="49" charset="-122"/>
              </a:endParaRPr>
            </a:p>
          </p:txBody>
        </p:sp>
      </p:grpSp>
      <p:grpSp>
        <p:nvGrpSpPr>
          <p:cNvPr id="6" name="组合 52"/>
          <p:cNvGrpSpPr>
            <a:grpSpLocks/>
          </p:cNvGrpSpPr>
          <p:nvPr/>
        </p:nvGrpSpPr>
        <p:grpSpPr bwMode="auto">
          <a:xfrm>
            <a:off x="3370263" y="2795588"/>
            <a:ext cx="2160587" cy="2393950"/>
            <a:chOff x="3422062" y="4410960"/>
            <a:chExt cx="2159998" cy="2394170"/>
          </a:xfrm>
        </p:grpSpPr>
        <p:pic>
          <p:nvPicPr>
            <p:cNvPr id="69646" name="Picture 7" descr="E:\HSK1\新建文件夹\1课\1-09猫-微图ps2299392（25）.jpg"/>
            <p:cNvPicPr preferRelativeResize="0"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422062" y="4410960"/>
              <a:ext cx="2159998" cy="1439999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9647" name="TextBox 29"/>
            <p:cNvSpPr txBox="1">
              <a:spLocks noChangeArrowheads="1"/>
            </p:cNvSpPr>
            <p:nvPr/>
          </p:nvSpPr>
          <p:spPr bwMode="auto">
            <a:xfrm>
              <a:off x="3757777" y="5850960"/>
              <a:ext cx="1650668" cy="9541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yéye</a:t>
              </a:r>
              <a:endPara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  <a:p>
              <a:pPr algn="ctr"/>
              <a:r>
                <a:rPr lang="zh-CN" altLang="en-US" sz="2800" b="1" dirty="0">
                  <a:latin typeface="SimSun-ExtB" pitchFamily="49" charset="-122"/>
                  <a:ea typeface="SimSun-ExtB" pitchFamily="49" charset="-122"/>
                </a:rPr>
                <a:t>爷爷</a:t>
              </a:r>
              <a:endParaRPr lang="zh-CN" altLang="en-US" dirty="0">
                <a:latin typeface="SimSun-ExtB" pitchFamily="49" charset="-122"/>
                <a:ea typeface="SimSun-ExtB" pitchFamily="49" charset="-122"/>
              </a:endParaRPr>
            </a:p>
          </p:txBody>
        </p:sp>
      </p:grpSp>
      <p:grpSp>
        <p:nvGrpSpPr>
          <p:cNvPr id="7" name="组合 53"/>
          <p:cNvGrpSpPr>
            <a:grpSpLocks/>
          </p:cNvGrpSpPr>
          <p:nvPr/>
        </p:nvGrpSpPr>
        <p:grpSpPr bwMode="auto">
          <a:xfrm>
            <a:off x="6232525" y="2797175"/>
            <a:ext cx="2160588" cy="2393950"/>
            <a:chOff x="6403561" y="4410235"/>
            <a:chExt cx="2160000" cy="2395181"/>
          </a:xfrm>
        </p:grpSpPr>
        <p:pic>
          <p:nvPicPr>
            <p:cNvPr id="69644" name="Picture 8" descr="E:\HSK1\新建文件夹\1课\1-10岛-前图38591017（20）替换.jpg"/>
            <p:cNvPicPr preferRelativeResize="0">
              <a:picLocks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403561" y="4410235"/>
              <a:ext cx="2160000" cy="144000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9645" name="TextBox 30"/>
            <p:cNvSpPr txBox="1">
              <a:spLocks noChangeArrowheads="1"/>
            </p:cNvSpPr>
            <p:nvPr/>
          </p:nvSpPr>
          <p:spPr bwMode="auto">
            <a:xfrm>
              <a:off x="6527542" y="5850958"/>
              <a:ext cx="1925279" cy="9544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nǎinai</a:t>
              </a:r>
              <a:endPara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  <a:p>
              <a:pPr algn="ctr"/>
              <a:r>
                <a:rPr lang="zh-CN" altLang="en-US" sz="2800" b="1" dirty="0">
                  <a:latin typeface="SimSun-ExtB" pitchFamily="49" charset="-122"/>
                  <a:ea typeface="SimSun-ExtB" pitchFamily="49" charset="-122"/>
                </a:rPr>
                <a:t>奶奶</a:t>
              </a:r>
              <a:endParaRPr lang="zh-CN" altLang="en-US" dirty="0">
                <a:latin typeface="SimSun-ExtB" pitchFamily="49" charset="-122"/>
                <a:ea typeface="SimSun-ExtB" pitchFamily="49" charset="-122"/>
              </a:endParaRPr>
            </a:p>
          </p:txBody>
        </p:sp>
      </p:grpSp>
      <p:grpSp>
        <p:nvGrpSpPr>
          <p:cNvPr id="8" name="组合 54"/>
          <p:cNvGrpSpPr>
            <a:grpSpLocks/>
          </p:cNvGrpSpPr>
          <p:nvPr/>
        </p:nvGrpSpPr>
        <p:grpSpPr bwMode="auto">
          <a:xfrm>
            <a:off x="9131300" y="2795588"/>
            <a:ext cx="2159000" cy="2406650"/>
            <a:chOff x="9239913" y="4397985"/>
            <a:chExt cx="2160000" cy="2407253"/>
          </a:xfrm>
        </p:grpSpPr>
        <p:pic>
          <p:nvPicPr>
            <p:cNvPr id="69642" name="Picture 9" descr="E:\HSK1\新建文件夹\1课\1-11花-前图bigstock-yellow-flower-14475059（利用）替换.jpg"/>
            <p:cNvPicPr preferRelativeResize="0"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9239913" y="4397985"/>
              <a:ext cx="2160000" cy="144000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9643" name="TextBox 31"/>
            <p:cNvSpPr txBox="1">
              <a:spLocks noChangeArrowheads="1"/>
            </p:cNvSpPr>
            <p:nvPr/>
          </p:nvSpPr>
          <p:spPr bwMode="auto">
            <a:xfrm>
              <a:off x="9273932" y="5850960"/>
              <a:ext cx="2022892" cy="9542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bàba</a:t>
              </a:r>
              <a:endPara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  <a:p>
              <a:pPr algn="ctr"/>
              <a:r>
                <a:rPr lang="zh-CN" altLang="en-US" sz="2800" b="1" dirty="0">
                  <a:latin typeface="SimSun-ExtB" pitchFamily="49" charset="-122"/>
                  <a:ea typeface="SimSun-ExtB" pitchFamily="49" charset="-122"/>
                </a:rPr>
                <a:t>爸爸</a:t>
              </a:r>
              <a:endParaRPr lang="zh-CN" altLang="en-US" dirty="0">
                <a:latin typeface="SimSun-ExtB" pitchFamily="49" charset="-122"/>
                <a:ea typeface="SimSun-ExtB" pitchFamily="49" charset="-122"/>
              </a:endParaRPr>
            </a:p>
          </p:txBody>
        </p:sp>
      </p:grp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汉语的轻声 </a:t>
            </a:r>
            <a:r>
              <a:rPr lang="en-US" altLang="zh-CN" dirty="0">
                <a:latin typeface="+mn-ea"/>
                <a:ea typeface="+mn-ea"/>
              </a:rPr>
              <a:t>The Neutral Tone</a:t>
            </a:r>
            <a:endParaRPr lang="zh-CN" altLang="en-US" sz="2800" dirty="0"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77671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D36709-D1B5-49E6-B367-280DE15283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5480" y="188640"/>
            <a:ext cx="8940700" cy="5383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838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8845D3-810D-467D-88C0-0E672694C1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342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06A44-82BB-42DA-8EDD-AAC1678D9A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41FC45-7ED7-41BF-9669-97C8735F0CC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5D02C7-9AE1-4F3C-93E2-6F66AD1C4B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14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9496" y="-26561"/>
            <a:ext cx="9192344" cy="6884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227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07D8B8-7808-4208-B2B6-9EBA168DA5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0733" y="1453525"/>
            <a:ext cx="5510534" cy="3950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010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3A8D8B-57D0-4FFF-86BC-4AC887FEE9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1544" y="764704"/>
            <a:ext cx="7526259" cy="4690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842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C2503E1-5B37-490D-8136-F99018B79C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5520" y="404664"/>
            <a:ext cx="8256240" cy="4644135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9F7A9E22-C0AF-4D62-9226-73FF391F44E5}"/>
              </a:ext>
            </a:extLst>
          </p:cNvPr>
          <p:cNvSpPr txBox="1"/>
          <p:nvPr/>
        </p:nvSpPr>
        <p:spPr>
          <a:xfrm>
            <a:off x="1559496" y="5661248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hlinkClick r:id="rId4"/>
              </a:rPr>
              <a:t>https://www.youtube.com/watch?v=p-T6Y7j9Ztc</a:t>
            </a:r>
            <a:endParaRPr lang="en-US" sz="1400" dirty="0"/>
          </a:p>
          <a:p>
            <a:r>
              <a:rPr lang="en-US" sz="1400" dirty="0"/>
              <a:t>https://www.youtube.com/watch?v=O3J7YU9Hp0E&amp;list=PLnaOLP4z-DLUwCHqVV9bYy_87AfYERKVk</a:t>
            </a:r>
          </a:p>
        </p:txBody>
      </p:sp>
    </p:spTree>
    <p:extLst>
      <p:ext uri="{BB962C8B-B14F-4D97-AF65-F5344CB8AC3E}">
        <p14:creationId xmlns:p14="http://schemas.microsoft.com/office/powerpoint/2010/main" val="256229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440" y="404664"/>
            <a:ext cx="9508796" cy="446449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419904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488" y="332656"/>
            <a:ext cx="8064896" cy="454322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37992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8455" y="0"/>
            <a:ext cx="437509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025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占位符 8">
            <a:extLst>
              <a:ext uri="{FF2B5EF4-FFF2-40B4-BE49-F238E27FC236}">
                <a16:creationId xmlns:a16="http://schemas.microsoft.com/office/drawing/2014/main" id="{75CBFEF1-2DB6-429A-967A-EE3248AF77A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31147" b="31147"/>
          <a:stretch>
            <a:fillRect/>
          </a:stretch>
        </p:blipFill>
        <p:spPr>
          <a:xfrm>
            <a:off x="1055440" y="1874520"/>
            <a:ext cx="5193089" cy="2937510"/>
          </a:xfrm>
        </p:spPr>
      </p:pic>
      <p:sp>
        <p:nvSpPr>
          <p:cNvPr id="10" name="矩形 9">
            <a:extLst>
              <a:ext uri="{FF2B5EF4-FFF2-40B4-BE49-F238E27FC236}">
                <a16:creationId xmlns:a16="http://schemas.microsoft.com/office/drawing/2014/main" id="{290D5944-F862-4223-AC23-562695AAF400}"/>
              </a:ext>
            </a:extLst>
          </p:cNvPr>
          <p:cNvSpPr/>
          <p:nvPr/>
        </p:nvSpPr>
        <p:spPr>
          <a:xfrm>
            <a:off x="983432" y="404664"/>
            <a:ext cx="41088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zh-CN" sz="5400" b="1" dirty="0">
                <a:ln/>
                <a:solidFill>
                  <a:schemeClr val="accent4"/>
                </a:solidFill>
              </a:rPr>
              <a:t>Class</a:t>
            </a:r>
            <a:r>
              <a:rPr lang="zh-CN" altLang="en-US" sz="5400" b="1" dirty="0">
                <a:ln/>
                <a:solidFill>
                  <a:schemeClr val="accent4"/>
                </a:solidFill>
              </a:rPr>
              <a:t> </a:t>
            </a:r>
            <a:r>
              <a:rPr lang="en-US" altLang="zh-CN" sz="5400" b="1" dirty="0">
                <a:ln/>
                <a:solidFill>
                  <a:schemeClr val="accent4"/>
                </a:solidFill>
              </a:rPr>
              <a:t>Rules</a:t>
            </a:r>
            <a:endParaRPr lang="zh-CN" alt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31DEC67D-946A-4D87-9560-BE81459F6CD5}"/>
              </a:ext>
            </a:extLst>
          </p:cNvPr>
          <p:cNvSpPr txBox="1"/>
          <p:nvPr/>
        </p:nvSpPr>
        <p:spPr>
          <a:xfrm>
            <a:off x="6816080" y="1988840"/>
            <a:ext cx="51125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 dirty="0"/>
              <a:t>不跑、不吵</a:t>
            </a:r>
            <a:endParaRPr lang="en-US" altLang="zh-CN" sz="5400" dirty="0"/>
          </a:p>
          <a:p>
            <a:r>
              <a:rPr lang="en-US" sz="5400" dirty="0"/>
              <a:t>No Running</a:t>
            </a:r>
          </a:p>
          <a:p>
            <a:r>
              <a:rPr lang="en-US" sz="5400" dirty="0"/>
              <a:t>No Talking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3728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92" y="0"/>
            <a:ext cx="121630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271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536" y="692696"/>
            <a:ext cx="7418674" cy="5556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181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576" y="476672"/>
            <a:ext cx="6505897" cy="4501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900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1704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214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占位符 5" descr="拿着蛋卷冰淇淋的女孩"/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" r="165"/>
          <a:stretch/>
        </p:blipFill>
        <p:spPr/>
      </p:pic>
      <p:pic>
        <p:nvPicPr>
          <p:cNvPr id="3" name="图片占位符 2" descr="飞在天空中的气球"/>
          <p:cNvPicPr>
            <a:picLocks noGrp="1" noChangeAspect="1"/>
          </p:cNvPicPr>
          <p:nvPr>
            <p:ph type="pic" sz="quarter" idx="15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2" r="1502"/>
          <a:stretch>
            <a:fillRect/>
          </a:stretch>
        </p:blipFill>
        <p:spPr/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1A749E3F-4AAE-4FAC-B0BB-EC2CECA25F93}"/>
              </a:ext>
            </a:extLst>
          </p:cNvPr>
          <p:cNvSpPr txBox="1"/>
          <p:nvPr/>
        </p:nvSpPr>
        <p:spPr>
          <a:xfrm>
            <a:off x="839416" y="544522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Initials: n, l, g, k                                                   Finals: ai, </a:t>
            </a:r>
            <a:r>
              <a:rPr lang="en-US" dirty="0" err="1"/>
              <a:t>ei</a:t>
            </a:r>
            <a:r>
              <a:rPr lang="en-US" dirty="0"/>
              <a:t>, </a:t>
            </a:r>
            <a:r>
              <a:rPr lang="en-US" dirty="0" err="1"/>
              <a:t>ui</a:t>
            </a:r>
            <a:r>
              <a:rPr lang="en-US" dirty="0"/>
              <a:t>, </a:t>
            </a:r>
            <a:r>
              <a:rPr lang="en-US" dirty="0" err="1"/>
              <a:t>ao</a:t>
            </a:r>
            <a:r>
              <a:rPr lang="en-US" dirty="0"/>
              <a:t>, </a:t>
            </a:r>
            <a:r>
              <a:rPr lang="en-US" dirty="0" err="1"/>
              <a:t>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26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1082B0-3B0E-4282-94F9-A5D9AABF3D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7728" y="1124744"/>
            <a:ext cx="4762500" cy="4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91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A1C11DE-697A-4192-BB71-54DD9C89EF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9656" y="1124744"/>
            <a:ext cx="5760640" cy="43253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74678647-E24F-41A6-80F4-7AB509C23BAC}"/>
              </a:ext>
            </a:extLst>
          </p:cNvPr>
          <p:cNvSpPr txBox="1"/>
          <p:nvPr/>
        </p:nvSpPr>
        <p:spPr>
          <a:xfrm>
            <a:off x="1703512" y="5949280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http://www.boosj.com/drama_55322_5.html</a:t>
            </a:r>
          </a:p>
        </p:txBody>
      </p:sp>
    </p:spTree>
    <p:extLst>
      <p:ext uri="{BB962C8B-B14F-4D97-AF65-F5344CB8AC3E}">
        <p14:creationId xmlns:p14="http://schemas.microsoft.com/office/powerpoint/2010/main" val="1675484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206528-7F01-4AF5-B2AD-3FFF95816C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7608" y="1268760"/>
            <a:ext cx="6299200" cy="35433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A0F16169-9B84-4244-AC48-4BD8F87E365F}"/>
              </a:ext>
            </a:extLst>
          </p:cNvPr>
          <p:cNvSpPr txBox="1"/>
          <p:nvPr/>
        </p:nvSpPr>
        <p:spPr>
          <a:xfrm>
            <a:off x="1703512" y="5949280"/>
            <a:ext cx="629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http://www.boosj.com/drama_55322_6.html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86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5A63AA6-9294-479B-B17C-0A8C72F878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9616" y="836712"/>
            <a:ext cx="63500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576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E53EBAC-6A22-450F-9535-65ABCCC618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373"/>
          <a:stretch/>
        </p:blipFill>
        <p:spPr>
          <a:xfrm>
            <a:off x="2135560" y="620688"/>
            <a:ext cx="3024336" cy="4762500"/>
          </a:xfrm>
          <a:prstGeom prst="rect">
            <a:avLst/>
          </a:prstGeom>
        </p:spPr>
      </p:pic>
      <p:sp>
        <p:nvSpPr>
          <p:cNvPr id="3" name="TextBox 5">
            <a:extLst>
              <a:ext uri="{FF2B5EF4-FFF2-40B4-BE49-F238E27FC236}">
                <a16:creationId xmlns:a16="http://schemas.microsoft.com/office/drawing/2014/main" id="{60213631-60FD-4201-9789-0B6DC2310908}"/>
              </a:ext>
            </a:extLst>
          </p:cNvPr>
          <p:cNvSpPr txBox="1"/>
          <p:nvPr/>
        </p:nvSpPr>
        <p:spPr>
          <a:xfrm>
            <a:off x="5735960" y="1628800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l</a:t>
            </a:r>
            <a:r>
              <a:rPr lang="en-GB" sz="7200" dirty="0" err="1">
                <a:solidFill>
                  <a:srgbClr val="FF0000"/>
                </a:solidFill>
              </a:rPr>
              <a:t>ái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/>
              <a:t>Come</a:t>
            </a:r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4279506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448" y="908720"/>
            <a:ext cx="3463550" cy="367240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n</a:t>
            </a:r>
            <a:r>
              <a:rPr lang="en-GB" sz="7200" dirty="0" err="1">
                <a:solidFill>
                  <a:srgbClr val="FF0000"/>
                </a:solidFill>
              </a:rPr>
              <a:t>ǎi</a:t>
            </a:r>
            <a:r>
              <a:rPr lang="en-GB" sz="7200" dirty="0" err="1"/>
              <a:t>n</a:t>
            </a:r>
            <a:r>
              <a:rPr lang="en-GB" sz="7200" dirty="0" err="1">
                <a:solidFill>
                  <a:srgbClr val="FF0000"/>
                </a:solidFill>
              </a:rPr>
              <a:t>ai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zh-CN" altLang="en-US" sz="7200" dirty="0"/>
              <a:t>奶奶</a:t>
            </a:r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1862508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6128D592-10AB-4831-828F-A9150E37E432}"/>
              </a:ext>
            </a:extLst>
          </p:cNvPr>
          <p:cNvSpPr txBox="1"/>
          <p:nvPr/>
        </p:nvSpPr>
        <p:spPr>
          <a:xfrm>
            <a:off x="8472264" y="2204864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>
                <a:solidFill>
                  <a:srgbClr val="FF0000"/>
                </a:solidFill>
              </a:rPr>
              <a:t>ǎi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zh-CN" altLang="en-US" sz="7200" dirty="0"/>
              <a:t>矮</a:t>
            </a:r>
            <a:endParaRPr lang="en-GB" sz="7200" dirty="0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2FCE065D-A796-4BAE-935D-BF221E2878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9536" y="476672"/>
            <a:ext cx="5842179" cy="5215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386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851487A-39FE-4274-96E6-5C15F21561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624" y="764704"/>
            <a:ext cx="63500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47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440" y="1052736"/>
            <a:ext cx="3744416" cy="3744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文本占位符 3"/>
          <p:cNvSpPr txBox="1">
            <a:spLocks/>
          </p:cNvSpPr>
          <p:nvPr/>
        </p:nvSpPr>
        <p:spPr>
          <a:xfrm>
            <a:off x="5663952" y="2060848"/>
            <a:ext cx="3566160" cy="1343744"/>
          </a:xfrm>
          <a:prstGeom prst="rect">
            <a:avLst/>
          </a:prstGeom>
        </p:spPr>
        <p:txBody>
          <a:bodyPr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6858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9144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11430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13716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7200" dirty="0" err="1"/>
              <a:t>l</a:t>
            </a:r>
            <a:r>
              <a:rPr lang="en-GB" sz="7200" dirty="0" err="1">
                <a:solidFill>
                  <a:srgbClr val="FF0000"/>
                </a:solidFill>
              </a:rPr>
              <a:t>èi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altLang="zh-CN" sz="7200" dirty="0"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tired</a:t>
            </a:r>
            <a:endParaRPr lang="zh-CN" altLang="en-US" sz="7200" dirty="0"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35545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>
            <a:extLst>
              <a:ext uri="{FF2B5EF4-FFF2-40B4-BE49-F238E27FC236}">
                <a16:creationId xmlns:a16="http://schemas.microsoft.com/office/drawing/2014/main" id="{5E1B2073-D081-4472-AE68-E10375EEDAC6}"/>
              </a:ext>
            </a:extLst>
          </p:cNvPr>
          <p:cNvSpPr/>
          <p:nvPr/>
        </p:nvSpPr>
        <p:spPr>
          <a:xfrm>
            <a:off x="4583832" y="1628800"/>
            <a:ext cx="2396810" cy="36317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500" dirty="0" err="1"/>
              <a:t>W</a:t>
            </a:r>
            <a:r>
              <a:rPr lang="en-US" sz="11500" dirty="0" err="1">
                <a:solidFill>
                  <a:srgbClr val="FF0000"/>
                </a:solidFill>
              </a:rPr>
              <a:t>ǒ</a:t>
            </a:r>
            <a:endParaRPr lang="en-US" sz="11500" dirty="0">
              <a:solidFill>
                <a:srgbClr val="FF0000"/>
              </a:solidFill>
            </a:endParaRPr>
          </a:p>
          <a:p>
            <a:r>
              <a:rPr lang="en-US" sz="11500" dirty="0">
                <a:latin typeface="Adobe 楷体 Std R" panose="02020400000000000000" pitchFamily="18" charset="-122"/>
                <a:ea typeface="Adobe 楷体 Std R" panose="02020400000000000000" pitchFamily="18" charset="-122"/>
              </a:rPr>
              <a:t>  I</a:t>
            </a:r>
          </a:p>
        </p:txBody>
      </p:sp>
    </p:spTree>
    <p:extLst>
      <p:ext uri="{BB962C8B-B14F-4D97-AF65-F5344CB8AC3E}">
        <p14:creationId xmlns:p14="http://schemas.microsoft.com/office/powerpoint/2010/main" val="3350979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B382A949-ADD5-49C9-B024-AF776CBFD9A7}"/>
              </a:ext>
            </a:extLst>
          </p:cNvPr>
          <p:cNvSpPr/>
          <p:nvPr/>
        </p:nvSpPr>
        <p:spPr>
          <a:xfrm>
            <a:off x="4583832" y="1628800"/>
            <a:ext cx="2778325" cy="36317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500" dirty="0"/>
              <a:t>  </a:t>
            </a:r>
            <a:r>
              <a:rPr lang="en-US" sz="11500" dirty="0" err="1"/>
              <a:t>n</a:t>
            </a:r>
            <a:r>
              <a:rPr lang="en-US" sz="11500" dirty="0" err="1">
                <a:solidFill>
                  <a:srgbClr val="FF0000"/>
                </a:solidFill>
              </a:rPr>
              <a:t>ǐ</a:t>
            </a:r>
            <a:endParaRPr lang="en-US" sz="11500" dirty="0">
              <a:solidFill>
                <a:srgbClr val="FF0000"/>
              </a:solidFill>
            </a:endParaRPr>
          </a:p>
          <a:p>
            <a:r>
              <a:rPr lang="en-US" sz="11500" dirty="0">
                <a:latin typeface="Adobe 楷体 Std R" panose="02020400000000000000" pitchFamily="18" charset="-122"/>
                <a:ea typeface="Adobe 楷体 Std R" panose="02020400000000000000" pitchFamily="18" charset="-122"/>
              </a:rPr>
              <a:t>You</a:t>
            </a:r>
          </a:p>
        </p:txBody>
      </p:sp>
    </p:spTree>
    <p:extLst>
      <p:ext uri="{BB962C8B-B14F-4D97-AF65-F5344CB8AC3E}">
        <p14:creationId xmlns:p14="http://schemas.microsoft.com/office/powerpoint/2010/main" val="2482668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15F47810-A572-48B0-8745-2F36EF3F2B64}"/>
              </a:ext>
            </a:extLst>
          </p:cNvPr>
          <p:cNvSpPr/>
          <p:nvPr/>
        </p:nvSpPr>
        <p:spPr>
          <a:xfrm>
            <a:off x="2342408" y="1484784"/>
            <a:ext cx="7507183" cy="36317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11500" dirty="0" err="1"/>
              <a:t>t</a:t>
            </a:r>
            <a:r>
              <a:rPr lang="en-US" sz="11500" dirty="0" err="1">
                <a:solidFill>
                  <a:srgbClr val="FF0000"/>
                </a:solidFill>
              </a:rPr>
              <a:t>ā</a:t>
            </a:r>
            <a:endParaRPr lang="en-US" sz="11500" dirty="0">
              <a:solidFill>
                <a:srgbClr val="FF0000"/>
              </a:solidFill>
            </a:endParaRPr>
          </a:p>
          <a:p>
            <a:r>
              <a:rPr lang="en-US" sz="11500" dirty="0">
                <a:latin typeface="Adobe 楷体 Std R" panose="02020400000000000000" pitchFamily="18" charset="-122"/>
                <a:ea typeface="Adobe 楷体 Std R" panose="02020400000000000000" pitchFamily="18" charset="-122"/>
              </a:rPr>
              <a:t>  He/She/It</a:t>
            </a:r>
          </a:p>
        </p:txBody>
      </p:sp>
    </p:spTree>
    <p:extLst>
      <p:ext uri="{BB962C8B-B14F-4D97-AF65-F5344CB8AC3E}">
        <p14:creationId xmlns:p14="http://schemas.microsoft.com/office/powerpoint/2010/main" val="237387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>
            <a:extLst>
              <a:ext uri="{FF2B5EF4-FFF2-40B4-BE49-F238E27FC236}">
                <a16:creationId xmlns:a16="http://schemas.microsoft.com/office/drawing/2014/main" id="{F4B9E7EE-63AC-46F6-B7CA-8F4CA1D81CFF}"/>
              </a:ext>
            </a:extLst>
          </p:cNvPr>
          <p:cNvSpPr/>
          <p:nvPr/>
        </p:nvSpPr>
        <p:spPr>
          <a:xfrm>
            <a:off x="5159896" y="1613118"/>
            <a:ext cx="3451586" cy="36317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500" dirty="0" err="1"/>
              <a:t>g</a:t>
            </a:r>
            <a:r>
              <a:rPr lang="en-US" sz="11500" dirty="0" err="1">
                <a:solidFill>
                  <a:srgbClr val="FF0000"/>
                </a:solidFill>
              </a:rPr>
              <a:t>ěi</a:t>
            </a:r>
            <a:endParaRPr lang="en-US" sz="11500" dirty="0">
              <a:solidFill>
                <a:srgbClr val="FF0000"/>
              </a:solidFill>
            </a:endParaRPr>
          </a:p>
          <a:p>
            <a:r>
              <a:rPr lang="en-US" sz="11500" dirty="0">
                <a:latin typeface="Adobe 楷体 Std R" panose="02020400000000000000" pitchFamily="18" charset="-122"/>
                <a:ea typeface="Adobe 楷体 Std R" panose="02020400000000000000" pitchFamily="18" charset="-122"/>
              </a:rPr>
              <a:t>Give 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4F1BF2FA-AECC-4E59-9DDF-BE71D7FB05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336" y="332656"/>
            <a:ext cx="47625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308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A8908A-A371-4608-8294-6D81447D61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3632" y="836712"/>
            <a:ext cx="63500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91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591944" y="1844824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g</a:t>
            </a:r>
            <a:r>
              <a:rPr lang="en-GB" sz="7200" dirty="0" err="1">
                <a:solidFill>
                  <a:srgbClr val="FF0000"/>
                </a:solidFill>
              </a:rPr>
              <a:t>uī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rgbClr val="0070C0"/>
                </a:solidFill>
              </a:rPr>
              <a:t>turtle</a:t>
            </a:r>
            <a:endParaRPr lang="en-GB" sz="7200" dirty="0">
              <a:solidFill>
                <a:srgbClr val="0070C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84" y="1556792"/>
            <a:ext cx="451485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757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48D6A510-095C-4B7A-868D-21CC59C02A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7568" y="692696"/>
            <a:ext cx="5157192" cy="5157192"/>
          </a:xfrm>
          <a:prstGeom prst="rect">
            <a:avLst/>
          </a:prstGeom>
        </p:spPr>
      </p:pic>
      <p:sp>
        <p:nvSpPr>
          <p:cNvPr id="4" name="TextBox 5">
            <a:extLst>
              <a:ext uri="{FF2B5EF4-FFF2-40B4-BE49-F238E27FC236}">
                <a16:creationId xmlns:a16="http://schemas.microsoft.com/office/drawing/2014/main" id="{F6462EC8-55AA-46DA-82E2-56B4ED756152}"/>
              </a:ext>
            </a:extLst>
          </p:cNvPr>
          <p:cNvSpPr txBox="1"/>
          <p:nvPr/>
        </p:nvSpPr>
        <p:spPr>
          <a:xfrm>
            <a:off x="7752184" y="1772816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g</a:t>
            </a:r>
            <a:r>
              <a:rPr lang="en-GB" sz="7200" dirty="0" err="1">
                <a:solidFill>
                  <a:srgbClr val="FF0000"/>
                </a:solidFill>
              </a:rPr>
              <a:t>uǐ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rgbClr val="0070C0"/>
                </a:solidFill>
              </a:rPr>
              <a:t>Ghost</a:t>
            </a:r>
            <a:endParaRPr lang="en-GB" sz="7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362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/>
              <a:t>g</a:t>
            </a:r>
            <a:r>
              <a:rPr lang="en-GB" sz="7200" dirty="0" err="1">
                <a:solidFill>
                  <a:srgbClr val="FF0000"/>
                </a:solidFill>
              </a:rPr>
              <a:t>uì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altLang="zh-CN" sz="7200" dirty="0">
                <a:solidFill>
                  <a:schemeClr val="accent2">
                    <a:lumMod val="75000"/>
                  </a:schemeClr>
                </a:solidFill>
              </a:rPr>
              <a:t>expensive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36" y="1196752"/>
            <a:ext cx="4644516" cy="309634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729088" y="4797152"/>
            <a:ext cx="31854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zh-CN" altLang="en-US" sz="5400" b="1" cap="none" spc="0" dirty="0">
                <a:ln/>
                <a:solidFill>
                  <a:schemeClr val="accent4"/>
                </a:solidFill>
                <a:effectLst/>
              </a:rPr>
              <a:t>￡</a:t>
            </a:r>
            <a:r>
              <a:rPr lang="en-US" altLang="zh-CN" sz="5400" b="1" cap="none" spc="0" dirty="0">
                <a:ln/>
                <a:solidFill>
                  <a:schemeClr val="accent4"/>
                </a:solidFill>
                <a:effectLst/>
              </a:rPr>
              <a:t>50</a:t>
            </a:r>
            <a:r>
              <a:rPr lang="en-US" altLang="zh-CN" sz="5400" b="1" dirty="0">
                <a:ln/>
                <a:solidFill>
                  <a:schemeClr val="accent4"/>
                </a:solidFill>
              </a:rPr>
              <a:t>0000</a:t>
            </a:r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82873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E9009ED-36B6-473F-9FD8-66CB0420EB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672" y="1124744"/>
            <a:ext cx="5760640" cy="4320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80775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6128D592-10AB-4831-828F-A9150E37E432}"/>
              </a:ext>
            </a:extLst>
          </p:cNvPr>
          <p:cNvSpPr txBox="1"/>
          <p:nvPr/>
        </p:nvSpPr>
        <p:spPr>
          <a:xfrm>
            <a:off x="8472264" y="2204864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g</a:t>
            </a:r>
            <a:r>
              <a:rPr lang="en-GB" sz="7200" dirty="0" err="1">
                <a:solidFill>
                  <a:srgbClr val="FF0000"/>
                </a:solidFill>
              </a:rPr>
              <a:t>āo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zh-CN" altLang="en-US" sz="7200" dirty="0"/>
              <a:t>高</a:t>
            </a:r>
            <a:endParaRPr lang="en-GB" sz="7200" dirty="0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2FCE065D-A796-4BAE-935D-BF221E2878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9536" y="476672"/>
            <a:ext cx="5842179" cy="5215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593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41"/>
          <p:cNvGrpSpPr/>
          <p:nvPr/>
        </p:nvGrpSpPr>
        <p:grpSpPr>
          <a:xfrm>
            <a:off x="1703512" y="620688"/>
            <a:ext cx="9297764" cy="4680520"/>
            <a:chOff x="3422061" y="3591935"/>
            <a:chExt cx="3508149" cy="1440000"/>
          </a:xfrm>
        </p:grpSpPr>
        <p:pic>
          <p:nvPicPr>
            <p:cNvPr id="3" name="Picture 7" descr="E:\HSK1\新建文件夹\1课\1-09猫-微图ps2299392（25）.jpg"/>
            <p:cNvPicPr preferRelativeResize="0"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422061" y="359193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4" name="TextBox 3"/>
            <p:cNvSpPr txBox="1"/>
            <p:nvPr/>
          </p:nvSpPr>
          <p:spPr>
            <a:xfrm>
              <a:off x="5731461" y="4123627"/>
              <a:ext cx="1198749" cy="6533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6600" b="1" dirty="0" err="1">
                  <a:latin typeface="GB Pinyinok-D" pitchFamily="2" charset="-122"/>
                  <a:ea typeface="GB Pinyinok-D" pitchFamily="2" charset="-122"/>
                </a:rPr>
                <a:t>M</a:t>
              </a:r>
              <a:r>
                <a:rPr lang="en-US" altLang="zh-CN" sz="6600" b="1" dirty="0" err="1">
                  <a:solidFill>
                    <a:srgbClr val="FF0000"/>
                  </a:solidFill>
                  <a:latin typeface="GB Pinyinok-D" pitchFamily="2" charset="-122"/>
                  <a:ea typeface="GB Pinyinok-D" pitchFamily="2" charset="-122"/>
                </a:rPr>
                <a:t>āo</a:t>
              </a:r>
              <a:endParaRPr lang="en-US" altLang="zh-CN" sz="6600" b="1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</a:endParaRPr>
            </a:p>
            <a:p>
              <a:r>
                <a:rPr lang="en-US" altLang="zh-CN" sz="6600" b="1" dirty="0">
                  <a:latin typeface="GB Pinyinok-D" pitchFamily="2" charset="-122"/>
                  <a:ea typeface="GB Pinyinok-D" pitchFamily="2" charset="-122"/>
                </a:rPr>
                <a:t>Cat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95529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591944" y="1844824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b</a:t>
            </a:r>
            <a:r>
              <a:rPr lang="en-GB" sz="7200" dirty="0" err="1">
                <a:solidFill>
                  <a:srgbClr val="FF0000"/>
                </a:solidFill>
              </a:rPr>
              <a:t>ǎo</a:t>
            </a:r>
            <a:r>
              <a:rPr lang="en-GB" sz="7200" dirty="0" err="1"/>
              <a:t>b</a:t>
            </a:r>
            <a:r>
              <a:rPr lang="en-GB" sz="7200" dirty="0" err="1">
                <a:solidFill>
                  <a:srgbClr val="FF0000"/>
                </a:solidFill>
              </a:rPr>
              <a:t>ǎo</a:t>
            </a:r>
            <a:endParaRPr lang="en-US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rgbClr val="0070C0"/>
                </a:solidFill>
              </a:rPr>
              <a:t>Baby</a:t>
            </a:r>
            <a:endParaRPr lang="en-GB" sz="7200" dirty="0">
              <a:solidFill>
                <a:srgbClr val="0070C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84" y="404664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637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63367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b</a:t>
            </a:r>
            <a:r>
              <a:rPr lang="en-GB" sz="7200" dirty="0" err="1">
                <a:solidFill>
                  <a:srgbClr val="FF0000"/>
                </a:solidFill>
              </a:rPr>
              <a:t>āo</a:t>
            </a:r>
            <a:endParaRPr lang="en-US" sz="7200" dirty="0">
              <a:solidFill>
                <a:srgbClr val="FF0000"/>
              </a:solidFill>
            </a:endParaRPr>
          </a:p>
          <a:p>
            <a:r>
              <a:rPr lang="en-US" sz="7200" dirty="0" err="1">
                <a:solidFill>
                  <a:schemeClr val="accent2">
                    <a:lumMod val="75000"/>
                  </a:schemeClr>
                </a:solidFill>
              </a:rPr>
              <a:t>Bagpack</a:t>
            </a:r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/purse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2789" y="836712"/>
            <a:ext cx="3295441" cy="228209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246" y="3717032"/>
            <a:ext cx="1914525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57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m</a:t>
            </a:r>
            <a:r>
              <a:rPr lang="en-GB" sz="7200" dirty="0" err="1">
                <a:solidFill>
                  <a:srgbClr val="FF0000"/>
                </a:solidFill>
              </a:rPr>
              <a:t>iàn</a:t>
            </a:r>
            <a:r>
              <a:rPr lang="en-GB" sz="7200" dirty="0" err="1"/>
              <a:t>b</a:t>
            </a:r>
            <a:r>
              <a:rPr lang="en-GB" sz="7200" dirty="0" err="1">
                <a:solidFill>
                  <a:srgbClr val="FF0000"/>
                </a:solidFill>
              </a:rPr>
              <a:t>āo</a:t>
            </a:r>
            <a:endParaRPr lang="en-US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bread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851" y="1340768"/>
            <a:ext cx="4968552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12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BA6A7D-56E9-48AE-AD74-61E1804E7F13}"/>
              </a:ext>
            </a:extLst>
          </p:cNvPr>
          <p:cNvSpPr txBox="1"/>
          <p:nvPr/>
        </p:nvSpPr>
        <p:spPr>
          <a:xfrm>
            <a:off x="5888316" y="1812421"/>
            <a:ext cx="619268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8000" dirty="0" err="1">
                <a:latin typeface="GB Pinyinok-D" pitchFamily="2" charset="-122"/>
                <a:ea typeface="GB Pinyinok-D" pitchFamily="2" charset="-122"/>
              </a:rPr>
              <a:t>h</a:t>
            </a:r>
            <a:r>
              <a:rPr lang="en-US" altLang="zh-CN" sz="8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àn</a:t>
            </a:r>
            <a:r>
              <a:rPr lang="en-US" altLang="zh-CN" sz="8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8000" dirty="0" err="1">
                <a:latin typeface="GB Pinyinok-D" pitchFamily="2" charset="-122"/>
                <a:ea typeface="GB Pinyinok-D" pitchFamily="2" charset="-122"/>
              </a:rPr>
              <a:t>b</a:t>
            </a:r>
            <a:r>
              <a:rPr lang="en-US" altLang="zh-CN" sz="8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ǎo</a:t>
            </a:r>
            <a:r>
              <a:rPr lang="en-US" altLang="zh-CN" sz="8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endParaRPr lang="en-US" altLang="zh-CN" sz="8000" b="1" dirty="0">
              <a:solidFill>
                <a:srgbClr val="C00000"/>
              </a:solidFill>
              <a:latin typeface="微软雅黑" pitchFamily="34" charset="-122"/>
              <a:ea typeface="微软雅黑" pitchFamily="34" charset="-122"/>
            </a:endParaRPr>
          </a:p>
          <a:p>
            <a:r>
              <a:rPr lang="en-US" altLang="zh-CN" sz="8000" b="1" dirty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Hamburger</a:t>
            </a:r>
            <a:endParaRPr lang="zh-CN" altLang="en-US" sz="8000" b="1" dirty="0">
              <a:solidFill>
                <a:srgbClr val="C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3" name="图片 27" descr="906787_102454034_2.jpg">
            <a:extLst>
              <a:ext uri="{FF2B5EF4-FFF2-40B4-BE49-F238E27FC236}">
                <a16:creationId xmlns:a16="http://schemas.microsoft.com/office/drawing/2014/main" id="{969A42C9-F3D5-4683-9851-7598F634DF0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384361" y="1348405"/>
            <a:ext cx="4503955" cy="3482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001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D95667-4CD7-40C3-9253-B77FEC5D718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363" b="34758"/>
          <a:stretch/>
        </p:blipFill>
        <p:spPr>
          <a:xfrm>
            <a:off x="3071664" y="1340768"/>
            <a:ext cx="5715000" cy="39604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07802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h</a:t>
            </a:r>
            <a:r>
              <a:rPr lang="en-GB" sz="7200" dirty="0" err="1">
                <a:solidFill>
                  <a:srgbClr val="FF0000"/>
                </a:solidFill>
              </a:rPr>
              <a:t>óu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Monkey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352" y="692696"/>
            <a:ext cx="4482443" cy="4320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4192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sh</a:t>
            </a:r>
            <a:r>
              <a:rPr lang="en-GB" sz="7200" dirty="0" err="1">
                <a:solidFill>
                  <a:srgbClr val="FF0000"/>
                </a:solidFill>
              </a:rPr>
              <a:t>ǒu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Hands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70" y="980728"/>
            <a:ext cx="5070226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014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g</a:t>
            </a:r>
            <a:r>
              <a:rPr lang="en-GB" sz="7200" dirty="0" err="1">
                <a:solidFill>
                  <a:srgbClr val="FF0000"/>
                </a:solidFill>
              </a:rPr>
              <a:t>ǒu</a:t>
            </a:r>
            <a:endParaRPr lang="en-US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Dog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76" y="1052736"/>
            <a:ext cx="5088565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902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63"/>
          <p:cNvGrpSpPr/>
          <p:nvPr/>
        </p:nvGrpSpPr>
        <p:grpSpPr>
          <a:xfrm>
            <a:off x="329358" y="748147"/>
            <a:ext cx="11531069" cy="6064766"/>
            <a:chOff x="1781299" y="914400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781299" y="914400"/>
              <a:ext cx="7908966" cy="5355771"/>
            </a:xfrm>
            <a:prstGeom prst="rect">
              <a:avLst/>
            </a:prstGeom>
            <a:ln>
              <a:prstDash val="lgDash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81300" y="916407"/>
              <a:ext cx="790896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zh-CN" altLang="en-US" sz="2400" b="1" dirty="0">
                  <a:solidFill>
                    <a:srgbClr val="00B050"/>
                  </a:solidFill>
                </a:rPr>
                <a:t> 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看图片，朗读下列单音节词语</a:t>
              </a:r>
              <a:endParaRPr lang="en-US" altLang="zh-CN" sz="2400" b="1" dirty="0">
                <a:solidFill>
                  <a:srgbClr val="00B050"/>
                </a:solidFill>
              </a:endParaRPr>
            </a:p>
            <a:p>
              <a:r>
                <a:rPr lang="en-US" altLang="zh-CN" sz="2000" dirty="0">
                  <a:solidFill>
                    <a:srgbClr val="00B050"/>
                  </a:solidFill>
                  <a:latin typeface="+mn-ea"/>
                  <a:ea typeface="+mn-ea"/>
                </a:rPr>
                <a:t>Look at the pictures and read the monosyllabic words aloud</a:t>
              </a:r>
              <a:endParaRPr lang="zh-CN" altLang="en-US" sz="1400" dirty="0">
                <a:solidFill>
                  <a:srgbClr val="00B050"/>
                </a:solidFill>
                <a:latin typeface="+mn-ea"/>
                <a:ea typeface="+mn-ea"/>
              </a:endParaRPr>
            </a:p>
          </p:txBody>
        </p:sp>
      </p:grpSp>
      <p:pic>
        <p:nvPicPr>
          <p:cNvPr id="1030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000" cy="1440000"/>
          </a:xfrm>
          <a:prstGeom prst="rect">
            <a:avLst/>
          </a:prstGeom>
          <a:noFill/>
        </p:spPr>
      </p:pic>
      <p:grpSp>
        <p:nvGrpSpPr>
          <p:cNvPr id="37" name="组合 36"/>
          <p:cNvGrpSpPr/>
          <p:nvPr/>
        </p:nvGrpSpPr>
        <p:grpSpPr>
          <a:xfrm>
            <a:off x="584681" y="1778915"/>
            <a:ext cx="2718630" cy="1440000"/>
            <a:chOff x="584681" y="1861030"/>
            <a:chExt cx="2718630" cy="1440000"/>
          </a:xfrm>
        </p:grpSpPr>
        <p:pic>
          <p:nvPicPr>
            <p:cNvPr id="10" name="图片 9" descr="QQ截图20150805170656.png"/>
            <p:cNvPicPr preferRelativeResize="0">
              <a:picLocks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84681" y="1861030"/>
              <a:ext cx="2160000" cy="1440000"/>
            </a:xfrm>
            <a:prstGeom prst="rect">
              <a:avLst/>
            </a:prstGeom>
            <a:ln>
              <a:solidFill>
                <a:schemeClr val="tx2"/>
              </a:solidFill>
            </a:ln>
          </p:spPr>
        </p:pic>
        <p:sp>
          <p:nvSpPr>
            <p:cNvPr id="24" name="TextBox 23"/>
            <p:cNvSpPr txBox="1"/>
            <p:nvPr/>
          </p:nvSpPr>
          <p:spPr>
            <a:xfrm>
              <a:off x="2758100" y="2755070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yī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38" name="组合 37"/>
          <p:cNvGrpSpPr/>
          <p:nvPr/>
        </p:nvGrpSpPr>
        <p:grpSpPr>
          <a:xfrm>
            <a:off x="3422061" y="1778915"/>
            <a:ext cx="2961971" cy="1440000"/>
            <a:chOff x="3422061" y="1861030"/>
            <a:chExt cx="2961971" cy="1440000"/>
          </a:xfrm>
        </p:grpSpPr>
        <p:pic>
          <p:nvPicPr>
            <p:cNvPr id="1026" name="Picture 2" descr="E:\HSK1\新建文件夹\1课\1-05五-微图ps2810748（25）.jpg"/>
            <p:cNvPicPr preferRelativeResize="0"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422061" y="186103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5" name="TextBox 24"/>
            <p:cNvSpPr txBox="1"/>
            <p:nvPr/>
          </p:nvSpPr>
          <p:spPr>
            <a:xfrm>
              <a:off x="5582061" y="2777810"/>
              <a:ext cx="80197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wǔ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6249462" y="1778915"/>
            <a:ext cx="2813184" cy="1440000"/>
            <a:chOff x="6249462" y="1861030"/>
            <a:chExt cx="2813184" cy="1440000"/>
          </a:xfrm>
        </p:grpSpPr>
        <p:pic>
          <p:nvPicPr>
            <p:cNvPr id="1027" name="Picture 3" descr="E:\HSK1\新建文件夹\1课\1-06鱼-微图ps1209846（25）.jpg"/>
            <p:cNvPicPr preferRelativeResize="0">
              <a:picLocks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249462" y="186103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6" name="TextBox 25"/>
            <p:cNvSpPr txBox="1"/>
            <p:nvPr/>
          </p:nvSpPr>
          <p:spPr>
            <a:xfrm>
              <a:off x="8409462" y="2777810"/>
              <a:ext cx="6531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yú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39" name="组合 38"/>
          <p:cNvGrpSpPr/>
          <p:nvPr/>
        </p:nvGrpSpPr>
        <p:grpSpPr>
          <a:xfrm>
            <a:off x="9062647" y="1778915"/>
            <a:ext cx="2705211" cy="1440000"/>
            <a:chOff x="9062647" y="1861030"/>
            <a:chExt cx="2705211" cy="1440000"/>
          </a:xfrm>
        </p:grpSpPr>
        <p:pic>
          <p:nvPicPr>
            <p:cNvPr id="1028" name="Picture 4" descr="E:\HSK1\新建文件夹\1课\1-07耳-微图ps4340148（25）.jpg"/>
            <p:cNvPicPr preferRelativeResize="0">
              <a:picLocks noChangeArrowheads="1"/>
            </p:cNvPicPr>
            <p:nvPr/>
          </p:nvPicPr>
          <p:blipFill>
            <a:blip r:embed="rId7" cstate="print"/>
            <a:srcRect t="17463" b="17236"/>
            <a:stretch>
              <a:fillRect/>
            </a:stretch>
          </p:blipFill>
          <p:spPr bwMode="auto">
            <a:xfrm>
              <a:off x="9062647" y="186103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8" name="TextBox 27"/>
            <p:cNvSpPr txBox="1"/>
            <p:nvPr/>
          </p:nvSpPr>
          <p:spPr>
            <a:xfrm>
              <a:off x="11222647" y="2777810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ěr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1" name="组合 40"/>
          <p:cNvGrpSpPr/>
          <p:nvPr/>
        </p:nvGrpSpPr>
        <p:grpSpPr>
          <a:xfrm>
            <a:off x="584679" y="3509820"/>
            <a:ext cx="2718632" cy="1440000"/>
            <a:chOff x="584679" y="3591935"/>
            <a:chExt cx="2718632" cy="1440000"/>
          </a:xfrm>
        </p:grpSpPr>
        <p:pic>
          <p:nvPicPr>
            <p:cNvPr id="1029" name="Picture 5" descr="E:\HSK1\新建文件夹\1课\1-08笔-微图ps1714897（25）.jpg"/>
            <p:cNvPicPr preferRelativeResize="0"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584679" y="359193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9" name="TextBox 28"/>
            <p:cNvSpPr txBox="1"/>
            <p:nvPr/>
          </p:nvSpPr>
          <p:spPr>
            <a:xfrm>
              <a:off x="2758100" y="4507265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bǐ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3422061" y="3532560"/>
            <a:ext cx="3287499" cy="1440000"/>
            <a:chOff x="3422061" y="3591935"/>
            <a:chExt cx="3287499" cy="1440000"/>
          </a:xfrm>
        </p:grpSpPr>
        <p:pic>
          <p:nvPicPr>
            <p:cNvPr id="1031" name="Picture 7" descr="E:\HSK1\新建文件夹\1课\1-09猫-微图ps2299392（25）.jpg"/>
            <p:cNvPicPr preferRelativeResize="0">
              <a:picLocks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422061" y="359193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0" name="TextBox 29"/>
            <p:cNvSpPr txBox="1"/>
            <p:nvPr/>
          </p:nvSpPr>
          <p:spPr>
            <a:xfrm>
              <a:off x="5510811" y="4508715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 err="1">
                  <a:latin typeface="GB Pinyinok-D" pitchFamily="2" charset="-122"/>
                  <a:ea typeface="GB Pinyinok-D" pitchFamily="2" charset="-122"/>
                </a:rPr>
                <a:t>māo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6249462" y="3531110"/>
            <a:ext cx="3304585" cy="1441450"/>
            <a:chOff x="6249462" y="3590485"/>
            <a:chExt cx="3304585" cy="1441450"/>
          </a:xfrm>
        </p:grpSpPr>
        <p:pic>
          <p:nvPicPr>
            <p:cNvPr id="1032" name="Picture 8" descr="E:\HSK1\新建文件夹\1课\1-10岛-前图38591017（20）替换.jpg"/>
            <p:cNvPicPr preferRelativeResize="0">
              <a:picLocks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6249462" y="3590485"/>
              <a:ext cx="2160000" cy="144145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1" name="TextBox 30"/>
            <p:cNvSpPr txBox="1"/>
            <p:nvPr/>
          </p:nvSpPr>
          <p:spPr>
            <a:xfrm>
              <a:off x="8355298" y="4508715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dǎo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9062647" y="3531110"/>
            <a:ext cx="3304585" cy="1440000"/>
            <a:chOff x="9062647" y="3590485"/>
            <a:chExt cx="3304585" cy="1440000"/>
          </a:xfrm>
        </p:grpSpPr>
        <p:pic>
          <p:nvPicPr>
            <p:cNvPr id="1033" name="Picture 9" descr="E:\HSK1\新建文件夹\1课\1-11花-前图bigstock-yellow-flower-14475059（利用）替换.jpg"/>
            <p:cNvPicPr preferRelativeResize="0">
              <a:picLocks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9062647" y="359048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2" name="TextBox 31"/>
            <p:cNvSpPr txBox="1"/>
            <p:nvPr/>
          </p:nvSpPr>
          <p:spPr>
            <a:xfrm>
              <a:off x="11168483" y="4507265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huā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584679" y="5263625"/>
            <a:ext cx="2705211" cy="1440000"/>
            <a:chOff x="584679" y="5263625"/>
            <a:chExt cx="2705211" cy="1440000"/>
          </a:xfrm>
        </p:grpSpPr>
        <p:pic>
          <p:nvPicPr>
            <p:cNvPr id="1034" name="Picture 10" descr="E:\HSK1\新建文件夹\1课\1-12鸡-微图ps14210739（25）.jpg"/>
            <p:cNvPicPr preferRelativeResize="0">
              <a:picLocks noChangeArrowheads="1"/>
            </p:cNvPicPr>
            <p:nvPr/>
          </p:nvPicPr>
          <p:blipFill>
            <a:blip r:embed="rId11" cstate="print"/>
            <a:srcRect l="7576" t="7269" b="13547"/>
            <a:stretch>
              <a:fillRect/>
            </a:stretch>
          </p:blipFill>
          <p:spPr bwMode="auto">
            <a:xfrm>
              <a:off x="584679" y="526362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3" name="TextBox 32"/>
            <p:cNvSpPr txBox="1"/>
            <p:nvPr/>
          </p:nvSpPr>
          <p:spPr>
            <a:xfrm>
              <a:off x="2744679" y="6180405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jī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1" name="组合 50"/>
          <p:cNvGrpSpPr/>
          <p:nvPr/>
        </p:nvGrpSpPr>
        <p:grpSpPr>
          <a:xfrm>
            <a:off x="3422061" y="5263625"/>
            <a:ext cx="2705211" cy="1440000"/>
            <a:chOff x="3422061" y="5263625"/>
            <a:chExt cx="2705211" cy="1440000"/>
          </a:xfrm>
        </p:grpSpPr>
        <p:pic>
          <p:nvPicPr>
            <p:cNvPr id="1035" name="Picture 11" descr="E:\HSK1\新建文件夹\1课\1-13七-微图ps1813104（25）.jpg"/>
            <p:cNvPicPr preferRelativeResize="0">
              <a:picLocks noChangeArrowheads="1"/>
            </p:cNvPicPr>
            <p:nvPr/>
          </p:nvPicPr>
          <p:blipFill>
            <a:blip r:embed="rId12" cstate="print"/>
            <a:srcRect t="13797" b="13701"/>
            <a:stretch>
              <a:fillRect/>
            </a:stretch>
          </p:blipFill>
          <p:spPr bwMode="auto">
            <a:xfrm>
              <a:off x="3422061" y="526362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4" name="TextBox 33"/>
            <p:cNvSpPr txBox="1"/>
            <p:nvPr/>
          </p:nvSpPr>
          <p:spPr>
            <a:xfrm>
              <a:off x="5582061" y="6180405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qī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254673" y="5263625"/>
            <a:ext cx="3358749" cy="1440000"/>
            <a:chOff x="6254673" y="5263625"/>
            <a:chExt cx="3358749" cy="1440000"/>
          </a:xfrm>
        </p:grpSpPr>
        <p:pic>
          <p:nvPicPr>
            <p:cNvPr id="1036" name="Picture 12" descr="E:\HSK1\新建文件夹\1课\1-14鞋-前图3060583（20）替换.jpg"/>
            <p:cNvPicPr preferRelativeResize="0">
              <a:picLocks noChangeArrowheads="1"/>
            </p:cNvPicPr>
            <p:nvPr/>
          </p:nvPicPr>
          <p:blipFill>
            <a:blip r:embed="rId13" cstate="print"/>
            <a:srcRect t="10457" b="22227"/>
            <a:stretch>
              <a:fillRect/>
            </a:stretch>
          </p:blipFill>
          <p:spPr bwMode="auto">
            <a:xfrm>
              <a:off x="6254673" y="526362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5" name="TextBox 34"/>
            <p:cNvSpPr txBox="1"/>
            <p:nvPr/>
          </p:nvSpPr>
          <p:spPr>
            <a:xfrm>
              <a:off x="8414673" y="6180405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xié</a:t>
              </a:r>
              <a:r>
                <a:rPr lang="en-US" altLang="zh-CN" sz="24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8" name="组合 47"/>
          <p:cNvGrpSpPr/>
          <p:nvPr/>
        </p:nvGrpSpPr>
        <p:grpSpPr>
          <a:xfrm>
            <a:off x="9062647" y="5263625"/>
            <a:ext cx="3323124" cy="1440000"/>
            <a:chOff x="9062647" y="5323000"/>
            <a:chExt cx="3323124" cy="1440000"/>
          </a:xfrm>
        </p:grpSpPr>
        <p:pic>
          <p:nvPicPr>
            <p:cNvPr id="1037" name="Picture 13" descr="E:\HSK1\新建文件夹\1课\1-15雪-前图FF77459（20）替换.jpg"/>
            <p:cNvPicPr preferRelativeResize="0">
              <a:picLocks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062647" y="532300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6" name="TextBox 35"/>
            <p:cNvSpPr txBox="1"/>
            <p:nvPr/>
          </p:nvSpPr>
          <p:spPr>
            <a:xfrm>
              <a:off x="11187022" y="6239780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xuě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sz="24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39790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885" y="1002324"/>
            <a:ext cx="4317024" cy="43170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800" dirty="0" err="1">
                <a:latin typeface="Comic Sans MS" pitchFamily="66" charset="0"/>
                <a:ea typeface="幼圆" pitchFamily="49" charset="-122"/>
              </a:rPr>
              <a:t>y</a:t>
            </a:r>
            <a:r>
              <a:rPr lang="en-US" altLang="zh-CN" sz="13800" dirty="0" err="1">
                <a:solidFill>
                  <a:srgbClr val="7030A0"/>
                </a:solidFill>
                <a:latin typeface="Comic Sans MS" pitchFamily="66" charset="0"/>
                <a:ea typeface="幼圆" pitchFamily="49" charset="-122"/>
              </a:rPr>
              <a:t>ī</a:t>
            </a:r>
            <a:endParaRPr lang="en-US" altLang="zh-CN" sz="13800" dirty="0">
              <a:solidFill>
                <a:srgbClr val="7030A0"/>
              </a:solidFill>
              <a:latin typeface="Comic Sans MS" pitchFamily="66" charset="0"/>
              <a:ea typeface="幼圆" pitchFamily="49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0386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716" y="1063869"/>
            <a:ext cx="4167554" cy="41675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800" dirty="0" err="1">
                <a:solidFill>
                  <a:srgbClr val="7030A0"/>
                </a:solidFill>
                <a:latin typeface="Comic Sans MS" pitchFamily="66" charset="0"/>
                <a:ea typeface="幼圆" pitchFamily="49" charset="-122"/>
              </a:rPr>
              <a:t>èr</a:t>
            </a:r>
            <a:endParaRPr lang="en-US" altLang="zh-CN" sz="13800" dirty="0">
              <a:solidFill>
                <a:srgbClr val="7030A0"/>
              </a:solidFill>
              <a:latin typeface="Comic Sans MS" pitchFamily="66" charset="0"/>
              <a:ea typeface="幼圆" pitchFamily="49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0087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165" y="1195754"/>
            <a:ext cx="4280971" cy="39213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800" dirty="0" err="1">
                <a:latin typeface="Comic Sans MS" pitchFamily="66" charset="0"/>
                <a:ea typeface="幼圆" pitchFamily="49" charset="-122"/>
              </a:rPr>
              <a:t>s</a:t>
            </a:r>
            <a:r>
              <a:rPr lang="en-US" altLang="zh-CN" sz="13800" dirty="0" err="1">
                <a:solidFill>
                  <a:srgbClr val="7030A0"/>
                </a:solidFill>
                <a:latin typeface="Comic Sans MS" pitchFamily="66" charset="0"/>
                <a:ea typeface="幼圆" pitchFamily="49" charset="-122"/>
              </a:rPr>
              <a:t>ān</a:t>
            </a:r>
            <a:endParaRPr lang="en-US" altLang="zh-CN" sz="13800" dirty="0">
              <a:solidFill>
                <a:srgbClr val="7030A0"/>
              </a:solidFill>
              <a:latin typeface="Comic Sans MS" pitchFamily="66" charset="0"/>
              <a:ea typeface="幼圆" pitchFamily="49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777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73" y="1107832"/>
            <a:ext cx="4424949" cy="40532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800" dirty="0" err="1">
                <a:latin typeface="Comic Sans MS" pitchFamily="66" charset="0"/>
                <a:ea typeface="幼圆" pitchFamily="49" charset="-122"/>
              </a:rPr>
              <a:t>s</a:t>
            </a:r>
            <a:r>
              <a:rPr lang="en-US" altLang="zh-CN" sz="13800" dirty="0" err="1">
                <a:solidFill>
                  <a:srgbClr val="7030A0"/>
                </a:solidFill>
                <a:latin typeface="Comic Sans MS" pitchFamily="66" charset="0"/>
                <a:ea typeface="幼圆" pitchFamily="49" charset="-122"/>
              </a:rPr>
              <a:t>ì</a:t>
            </a:r>
            <a:endParaRPr lang="en-US" altLang="zh-CN" sz="13800" dirty="0">
              <a:solidFill>
                <a:srgbClr val="7030A0"/>
              </a:solidFill>
              <a:latin typeface="Comic Sans MS" pitchFamily="66" charset="0"/>
              <a:ea typeface="幼圆" pitchFamily="49" charset="-122"/>
            </a:endParaRPr>
          </a:p>
          <a:p>
            <a:endParaRPr lang="en-US" altLang="zh-CN" sz="13800" dirty="0">
              <a:solidFill>
                <a:srgbClr val="7030A0"/>
              </a:solidFill>
              <a:latin typeface="Comic Sans MS" pitchFamily="66" charset="0"/>
              <a:ea typeface="幼圆" pitchFamily="49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38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035" y="1099039"/>
            <a:ext cx="4319365" cy="39565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800" dirty="0" err="1">
                <a:latin typeface="Comic Sans MS" pitchFamily="66" charset="0"/>
                <a:ea typeface="幼圆" pitchFamily="49" charset="-122"/>
              </a:rPr>
              <a:t>w</a:t>
            </a:r>
            <a:r>
              <a:rPr lang="en-US" altLang="zh-CN" sz="13800" dirty="0" err="1">
                <a:solidFill>
                  <a:srgbClr val="7030A0"/>
                </a:solidFill>
                <a:latin typeface="Comic Sans MS" pitchFamily="66" charset="0"/>
                <a:ea typeface="幼圆" pitchFamily="49" charset="-122"/>
              </a:rPr>
              <a:t>ǔ</a:t>
            </a:r>
            <a:endParaRPr lang="en-US" altLang="zh-CN" sz="13800" dirty="0">
              <a:solidFill>
                <a:srgbClr val="7030A0"/>
              </a:solidFill>
              <a:latin typeface="Comic Sans MS" pitchFamily="66" charset="0"/>
              <a:ea typeface="幼圆" pitchFamily="49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8531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39616" y="2852936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https://www.youtube.com/watch?v=CkFslyO8DP8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4245936" y="1196752"/>
            <a:ext cx="15696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儿歌</a:t>
            </a:r>
            <a:endParaRPr lang="en-US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2E0EE473-B171-4DA5-88EE-2BF69B019E71}"/>
              </a:ext>
            </a:extLst>
          </p:cNvPr>
          <p:cNvSpPr txBox="1"/>
          <p:nvPr/>
        </p:nvSpPr>
        <p:spPr>
          <a:xfrm>
            <a:off x="2639616" y="3745551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一二三四五，上山打老虎。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759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90" y="1195755"/>
            <a:ext cx="4204183" cy="38510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800" dirty="0" err="1">
                <a:latin typeface="Comic Sans MS" pitchFamily="66" charset="0"/>
                <a:ea typeface="幼圆" pitchFamily="49" charset="-122"/>
              </a:rPr>
              <a:t>l</a:t>
            </a:r>
            <a:r>
              <a:rPr lang="en-US" altLang="zh-CN" sz="13800" dirty="0" err="1">
                <a:solidFill>
                  <a:srgbClr val="7030A0"/>
                </a:solidFill>
                <a:latin typeface="Comic Sans MS" pitchFamily="66" charset="0"/>
                <a:ea typeface="幼圆" pitchFamily="49" charset="-122"/>
              </a:rPr>
              <a:t>iù</a:t>
            </a:r>
            <a:endParaRPr lang="en-US" altLang="zh-CN" sz="13800" dirty="0">
              <a:solidFill>
                <a:srgbClr val="7030A0"/>
              </a:solidFill>
              <a:latin typeface="Comic Sans MS" pitchFamily="66" charset="0"/>
              <a:ea typeface="幼圆" pitchFamily="49" charset="-122"/>
            </a:endParaRPr>
          </a:p>
          <a:p>
            <a:endParaRPr lang="en-US" altLang="zh-CN" sz="13800" dirty="0">
              <a:solidFill>
                <a:srgbClr val="7030A0"/>
              </a:solidFill>
              <a:latin typeface="Comic Sans MS" pitchFamily="66" charset="0"/>
              <a:ea typeface="幼圆" pitchFamily="49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261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336" y="1151793"/>
            <a:ext cx="4194583" cy="38422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800" dirty="0" err="1">
                <a:latin typeface="Comic Sans MS" pitchFamily="66" charset="0"/>
                <a:ea typeface="幼圆" pitchFamily="49" charset="-122"/>
              </a:rPr>
              <a:t>q</a:t>
            </a:r>
            <a:r>
              <a:rPr lang="en-US" altLang="zh-CN" sz="13800" dirty="0" err="1">
                <a:solidFill>
                  <a:srgbClr val="7030A0"/>
                </a:solidFill>
                <a:latin typeface="Comic Sans MS" pitchFamily="66" charset="0"/>
                <a:ea typeface="幼圆" pitchFamily="49" charset="-122"/>
              </a:rPr>
              <a:t>ī</a:t>
            </a:r>
            <a:endParaRPr lang="en-US" altLang="zh-CN" sz="13800" dirty="0">
              <a:solidFill>
                <a:srgbClr val="7030A0"/>
              </a:solidFill>
              <a:latin typeface="Comic Sans MS" pitchFamily="66" charset="0"/>
              <a:ea typeface="幼圆" pitchFamily="49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783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996" y="1151793"/>
            <a:ext cx="4357759" cy="39917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800" dirty="0" err="1">
                <a:latin typeface="Comic Sans MS" pitchFamily="66" charset="0"/>
                <a:ea typeface="幼圆" pitchFamily="49" charset="-122"/>
              </a:rPr>
              <a:t>b</a:t>
            </a:r>
            <a:r>
              <a:rPr lang="en-US" altLang="zh-CN" sz="13800" dirty="0" err="1">
                <a:solidFill>
                  <a:srgbClr val="7030A0"/>
                </a:solidFill>
                <a:latin typeface="Comic Sans MS" pitchFamily="66" charset="0"/>
                <a:ea typeface="幼圆" pitchFamily="49" charset="-122"/>
              </a:rPr>
              <a:t>ā</a:t>
            </a:r>
            <a:endParaRPr lang="en-US" altLang="zh-CN" sz="13800" dirty="0">
              <a:solidFill>
                <a:srgbClr val="7030A0"/>
              </a:solidFill>
              <a:latin typeface="Comic Sans MS" pitchFamily="66" charset="0"/>
              <a:ea typeface="幼圆" pitchFamily="49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562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073" y="1186962"/>
            <a:ext cx="4069801" cy="38422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800" dirty="0" err="1">
                <a:latin typeface="Comic Sans MS" pitchFamily="66" charset="0"/>
                <a:ea typeface="幼圆" pitchFamily="49" charset="-122"/>
              </a:rPr>
              <a:t>j</a:t>
            </a:r>
            <a:r>
              <a:rPr lang="en-US" altLang="zh-CN" sz="13800" dirty="0" err="1">
                <a:solidFill>
                  <a:srgbClr val="7030A0"/>
                </a:solidFill>
                <a:latin typeface="Comic Sans MS" pitchFamily="66" charset="0"/>
                <a:ea typeface="幼圆" pitchFamily="49" charset="-122"/>
              </a:rPr>
              <a:t>iǔ</a:t>
            </a:r>
            <a:endParaRPr lang="en-US" altLang="zh-CN" sz="13800" dirty="0">
              <a:solidFill>
                <a:srgbClr val="7030A0"/>
              </a:solidFill>
              <a:latin typeface="Comic Sans MS" pitchFamily="66" charset="0"/>
              <a:ea typeface="幼圆" pitchFamily="49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3303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322" y="413238"/>
            <a:ext cx="2831123" cy="28311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168" y="419100"/>
            <a:ext cx="2819400" cy="2819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/>
          <p:cNvSpPr txBox="1"/>
          <p:nvPr/>
        </p:nvSpPr>
        <p:spPr>
          <a:xfrm>
            <a:off x="7127630" y="800100"/>
            <a:ext cx="345830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800" dirty="0" err="1">
                <a:latin typeface="Comic Sans MS" pitchFamily="66" charset="0"/>
                <a:ea typeface="幼圆" pitchFamily="49" charset="-122"/>
              </a:rPr>
              <a:t>Sh</a:t>
            </a:r>
            <a:r>
              <a:rPr lang="en-US" altLang="zh-CN" sz="13800" dirty="0" err="1">
                <a:solidFill>
                  <a:srgbClr val="7030A0"/>
                </a:solidFill>
                <a:latin typeface="Comic Sans MS" pitchFamily="66" charset="0"/>
                <a:ea typeface="幼圆" pitchFamily="49" charset="-122"/>
              </a:rPr>
              <a:t>í</a:t>
            </a:r>
            <a:endParaRPr lang="en-GB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217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63"/>
          <p:cNvGrpSpPr/>
          <p:nvPr/>
        </p:nvGrpSpPr>
        <p:grpSpPr>
          <a:xfrm>
            <a:off x="329358" y="961547"/>
            <a:ext cx="11308460" cy="5545775"/>
            <a:chOff x="1781299" y="914400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781299" y="914400"/>
              <a:ext cx="7908966" cy="5355771"/>
            </a:xfrm>
            <a:prstGeom prst="rect">
              <a:avLst/>
            </a:prstGeom>
            <a:ln>
              <a:prstDash val="lgDash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81300" y="916407"/>
              <a:ext cx="7908966" cy="6794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zh-CN" altLang="en-US" sz="2400" b="1" dirty="0">
                  <a:solidFill>
                    <a:srgbClr val="00B050"/>
                  </a:solidFill>
                </a:rPr>
                <a:t> 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看图片，朗读下列双音节词语</a:t>
              </a:r>
              <a:endParaRPr lang="en-US" altLang="zh-CN" sz="2400" b="1" dirty="0">
                <a:solidFill>
                  <a:srgbClr val="00B050"/>
                </a:solidFill>
              </a:endParaRPr>
            </a:p>
            <a:p>
              <a:r>
                <a:rPr lang="en-US" altLang="zh-CN" sz="2000" dirty="0">
                  <a:solidFill>
                    <a:srgbClr val="00B050"/>
                  </a:solidFill>
                  <a:latin typeface="+mn-ea"/>
                  <a:ea typeface="+mn-ea"/>
                </a:rPr>
                <a:t>Look at the pictures and read the disyllabic words aloud</a:t>
              </a:r>
              <a:endParaRPr lang="zh-CN" altLang="en-US" sz="1400" dirty="0">
                <a:solidFill>
                  <a:srgbClr val="00B050"/>
                </a:solidFill>
                <a:latin typeface="+mn-ea"/>
                <a:ea typeface="+mn-ea"/>
              </a:endParaRPr>
            </a:p>
          </p:txBody>
        </p:sp>
      </p:grpSp>
      <p:pic>
        <p:nvPicPr>
          <p:cNvPr id="1030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000" cy="1440000"/>
          </a:xfrm>
          <a:prstGeom prst="rect">
            <a:avLst/>
          </a:prstGeom>
          <a:noFill/>
        </p:spPr>
      </p:pic>
      <p:grpSp>
        <p:nvGrpSpPr>
          <p:cNvPr id="48" name="组合 47"/>
          <p:cNvGrpSpPr/>
          <p:nvPr/>
        </p:nvGrpSpPr>
        <p:grpSpPr>
          <a:xfrm>
            <a:off x="716850" y="2147700"/>
            <a:ext cx="2160000" cy="1974435"/>
            <a:chOff x="716850" y="2147700"/>
            <a:chExt cx="2160000" cy="1974435"/>
          </a:xfrm>
        </p:grpSpPr>
        <p:pic>
          <p:nvPicPr>
            <p:cNvPr id="10" name="图片 9" descr="QQ截图20150805170656.png"/>
            <p:cNvPicPr preferRelativeResize="0">
              <a:picLocks/>
            </p:cNvPicPr>
            <p:nvPr/>
          </p:nvPicPr>
          <p:blipFill>
            <a:blip r:embed="rId4" cstate="print"/>
            <a:srcRect l="8102" t="24041" r="8119" b="18551"/>
            <a:stretch>
              <a:fillRect/>
            </a:stretch>
          </p:blipFill>
          <p:spPr>
            <a:xfrm>
              <a:off x="716850" y="2147700"/>
              <a:ext cx="2160000" cy="1440000"/>
            </a:xfrm>
            <a:prstGeom prst="rect">
              <a:avLst/>
            </a:prstGeom>
            <a:ln>
              <a:solidFill>
                <a:schemeClr val="tx2"/>
              </a:solidFill>
            </a:ln>
          </p:spPr>
        </p:pic>
        <p:sp>
          <p:nvSpPr>
            <p:cNvPr id="24" name="TextBox 23"/>
            <p:cNvSpPr txBox="1"/>
            <p:nvPr/>
          </p:nvSpPr>
          <p:spPr>
            <a:xfrm>
              <a:off x="1223154" y="3598915"/>
              <a:ext cx="110440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kāfēi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422061" y="2147700"/>
            <a:ext cx="2160000" cy="1963220"/>
            <a:chOff x="3422061" y="2147700"/>
            <a:chExt cx="2160000" cy="1963220"/>
          </a:xfrm>
        </p:grpSpPr>
        <p:pic>
          <p:nvPicPr>
            <p:cNvPr id="1026" name="Picture 2" descr="E:\HSK1\新建文件夹\1课\1-05五-微图ps2810748（25）.jpg"/>
            <p:cNvPicPr preferRelativeResize="0">
              <a:picLocks noChangeArrowheads="1"/>
            </p:cNvPicPr>
            <p:nvPr/>
          </p:nvPicPr>
          <p:blipFill>
            <a:blip r:embed="rId5" cstate="print"/>
            <a:srcRect t="9299" b="3079"/>
            <a:stretch>
              <a:fillRect/>
            </a:stretch>
          </p:blipFill>
          <p:spPr bwMode="auto">
            <a:xfrm>
              <a:off x="3422061" y="214770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5" name="TextBox 24"/>
            <p:cNvSpPr txBox="1"/>
            <p:nvPr/>
          </p:nvSpPr>
          <p:spPr>
            <a:xfrm>
              <a:off x="3657600" y="3587700"/>
              <a:ext cx="176876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kělè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0" name="组合 49"/>
          <p:cNvGrpSpPr/>
          <p:nvPr/>
        </p:nvGrpSpPr>
        <p:grpSpPr>
          <a:xfrm>
            <a:off x="6249462" y="2189068"/>
            <a:ext cx="2160000" cy="1969352"/>
            <a:chOff x="6249462" y="2189068"/>
            <a:chExt cx="2160000" cy="1969352"/>
          </a:xfrm>
        </p:grpSpPr>
        <p:pic>
          <p:nvPicPr>
            <p:cNvPr id="1027" name="Picture 3" descr="E:\HSK1\新建文件夹\1课\1-06鱼-微图ps1209846（25）.jpg"/>
            <p:cNvPicPr preferRelativeResize="0">
              <a:picLocks noChangeArrowheads="1"/>
            </p:cNvPicPr>
            <p:nvPr/>
          </p:nvPicPr>
          <p:blipFill>
            <a:blip r:embed="rId6" cstate="print"/>
            <a:stretch>
              <a:fillRect/>
            </a:stretch>
          </p:blipFill>
          <p:spPr bwMode="auto">
            <a:xfrm>
              <a:off x="6249462" y="2189068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6" name="TextBox 25"/>
            <p:cNvSpPr txBox="1"/>
            <p:nvPr/>
          </p:nvSpPr>
          <p:spPr>
            <a:xfrm>
              <a:off x="6787756" y="3635200"/>
              <a:ext cx="14684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kǎoyā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1" name="组合 50"/>
          <p:cNvGrpSpPr/>
          <p:nvPr/>
        </p:nvGrpSpPr>
        <p:grpSpPr>
          <a:xfrm>
            <a:off x="9062647" y="2159026"/>
            <a:ext cx="2160000" cy="1974634"/>
            <a:chOff x="9062647" y="2159026"/>
            <a:chExt cx="2160000" cy="1974634"/>
          </a:xfrm>
        </p:grpSpPr>
        <p:pic>
          <p:nvPicPr>
            <p:cNvPr id="1028" name="Picture 4" descr="E:\HSK1\新建文件夹\1课\1-07耳-微图ps4340148（25）.jpg"/>
            <p:cNvPicPr preferRelativeResize="0">
              <a:picLocks noChangeArrowheads="1"/>
            </p:cNvPicPr>
            <p:nvPr/>
          </p:nvPicPr>
          <p:blipFill>
            <a:blip r:embed="rId7" cstate="print"/>
            <a:stretch>
              <a:fillRect/>
            </a:stretch>
          </p:blipFill>
          <p:spPr bwMode="auto">
            <a:xfrm>
              <a:off x="9062647" y="2159026"/>
              <a:ext cx="2160000" cy="1439777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8" name="TextBox 27"/>
            <p:cNvSpPr txBox="1"/>
            <p:nvPr/>
          </p:nvSpPr>
          <p:spPr>
            <a:xfrm>
              <a:off x="9516688" y="3610440"/>
              <a:ext cx="161987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huǒɡuō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710103" y="4388220"/>
            <a:ext cx="2160000" cy="1985960"/>
            <a:chOff x="710103" y="4388220"/>
            <a:chExt cx="2160000" cy="1985960"/>
          </a:xfrm>
        </p:grpSpPr>
        <p:pic>
          <p:nvPicPr>
            <p:cNvPr id="1029" name="Picture 5" descr="E:\HSK1\新建文件夹\1课\1-08笔-微图ps1714897（25）.jpg"/>
            <p:cNvPicPr preferRelativeResize="0">
              <a:picLocks noChangeArrowheads="1"/>
            </p:cNvPicPr>
            <p:nvPr/>
          </p:nvPicPr>
          <p:blipFill>
            <a:blip r:embed="rId8" cstate="print"/>
            <a:stretch>
              <a:fillRect/>
            </a:stretch>
          </p:blipFill>
          <p:spPr bwMode="auto">
            <a:xfrm>
              <a:off x="710103" y="438822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9" name="TextBox 28"/>
            <p:cNvSpPr txBox="1"/>
            <p:nvPr/>
          </p:nvSpPr>
          <p:spPr>
            <a:xfrm>
              <a:off x="1377529" y="5850960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dìtú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3" name="组合 52"/>
          <p:cNvGrpSpPr/>
          <p:nvPr/>
        </p:nvGrpSpPr>
        <p:grpSpPr>
          <a:xfrm>
            <a:off x="3422061" y="4388220"/>
            <a:ext cx="2160000" cy="1963220"/>
            <a:chOff x="3422061" y="4410960"/>
            <a:chExt cx="2160000" cy="1963220"/>
          </a:xfrm>
        </p:grpSpPr>
        <p:pic>
          <p:nvPicPr>
            <p:cNvPr id="1031" name="Picture 7" descr="E:\HSK1\新建文件夹\1课\1-09猫-微图ps2299392（25）.jpg"/>
            <p:cNvPicPr preferRelativeResize="0">
              <a:picLocks noChangeArrowheads="1"/>
            </p:cNvPicPr>
            <p:nvPr/>
          </p:nvPicPr>
          <p:blipFill>
            <a:blip r:embed="rId9" cstate="print"/>
            <a:stretch>
              <a:fillRect/>
            </a:stretch>
          </p:blipFill>
          <p:spPr bwMode="auto">
            <a:xfrm>
              <a:off x="3422061" y="441096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0" name="TextBox 29"/>
            <p:cNvSpPr txBox="1"/>
            <p:nvPr/>
          </p:nvSpPr>
          <p:spPr>
            <a:xfrm>
              <a:off x="3931393" y="5850960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fēijī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4" name="组合 53"/>
          <p:cNvGrpSpPr/>
          <p:nvPr/>
        </p:nvGrpSpPr>
        <p:grpSpPr>
          <a:xfrm>
            <a:off x="6249462" y="4388220"/>
            <a:ext cx="2160000" cy="1964670"/>
            <a:chOff x="6368494" y="4409510"/>
            <a:chExt cx="2160000" cy="1964670"/>
          </a:xfrm>
        </p:grpSpPr>
        <p:pic>
          <p:nvPicPr>
            <p:cNvPr id="1032" name="Picture 8" descr="E:\HSK1\新建文件夹\1课\1-10岛-前图38591017（20）替换.jpg"/>
            <p:cNvPicPr preferRelativeResize="0">
              <a:picLocks noChangeArrowheads="1"/>
            </p:cNvPicPr>
            <p:nvPr/>
          </p:nvPicPr>
          <p:blipFill>
            <a:blip r:embed="rId10" cstate="print"/>
            <a:stretch>
              <a:fillRect/>
            </a:stretch>
          </p:blipFill>
          <p:spPr bwMode="auto">
            <a:xfrm>
              <a:off x="6368494" y="4409510"/>
              <a:ext cx="2160000" cy="144145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1" name="TextBox 30"/>
            <p:cNvSpPr txBox="1"/>
            <p:nvPr/>
          </p:nvSpPr>
          <p:spPr>
            <a:xfrm>
              <a:off x="6859006" y="5850960"/>
              <a:ext cx="130024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máobǐ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5" name="组合 54"/>
          <p:cNvGrpSpPr/>
          <p:nvPr/>
        </p:nvGrpSpPr>
        <p:grpSpPr>
          <a:xfrm>
            <a:off x="9062647" y="4388220"/>
            <a:ext cx="2160000" cy="1976195"/>
            <a:chOff x="9119913" y="4397985"/>
            <a:chExt cx="2160000" cy="1976195"/>
          </a:xfrm>
        </p:grpSpPr>
        <p:pic>
          <p:nvPicPr>
            <p:cNvPr id="1033" name="Picture 9" descr="E:\HSK1\新建文件夹\1课\1-11花-前图bigstock-yellow-flower-14475059（利用）替换.jpg"/>
            <p:cNvPicPr preferRelativeResize="0">
              <a:picLocks noChangeArrowheads="1"/>
            </p:cNvPicPr>
            <p:nvPr/>
          </p:nvPicPr>
          <p:blipFill>
            <a:blip r:embed="rId11" cstate="print"/>
            <a:stretch>
              <a:fillRect/>
            </a:stretch>
          </p:blipFill>
          <p:spPr bwMode="auto">
            <a:xfrm>
              <a:off x="9119913" y="439798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2" name="TextBox 31"/>
            <p:cNvSpPr txBox="1"/>
            <p:nvPr/>
          </p:nvSpPr>
          <p:spPr>
            <a:xfrm>
              <a:off x="9672191" y="5850960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ěrjī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711549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022358" y="2967335"/>
            <a:ext cx="41472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Magic glove</a:t>
            </a:r>
          </a:p>
        </p:txBody>
      </p:sp>
    </p:spTree>
    <p:extLst>
      <p:ext uri="{BB962C8B-B14F-4D97-AF65-F5344CB8AC3E}">
        <p14:creationId xmlns:p14="http://schemas.microsoft.com/office/powerpoint/2010/main" val="1678060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小朋友 16x9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3246155_TF03896101" id="{2DD6D07C-62C5-4983-8A62-901C033A8EE7}" vid="{70D8C0C3-5312-44A4-9E22-B61961D3F58F}"/>
    </a:ext>
  </a:extLst>
</a:theme>
</file>

<file path=ppt/theme/theme2.xml><?xml version="1.0" encoding="utf-8"?>
<a:theme xmlns:a="http://schemas.openxmlformats.org/drawingml/2006/main" name="办公室主题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办公室主题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EDF6667-B669-49A4-BBE6-2132BA71C0C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DA15C6C-6BB6-4DB6-B7D6-7F14EAB2CC5C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40262f94-9f35-4ac3-9a90-690165a166b7"/>
    <ds:schemaRef ds:uri="a4f35948-e619-41b3-aa29-22878b09cfd2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A369AEE-D726-45B1-ACA9-0D6048C368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学校儿童教育演示文稿、相册（宽屏）</Template>
  <TotalTime>682</TotalTime>
  <Words>515</Words>
  <Application>Microsoft Office PowerPoint</Application>
  <PresentationFormat>宽屏</PresentationFormat>
  <Paragraphs>149</Paragraphs>
  <Slides>86</Slides>
  <Notes>25</Notes>
  <HiddenSlides>39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86</vt:i4>
      </vt:variant>
    </vt:vector>
  </HeadingPairs>
  <TitlesOfParts>
    <vt:vector size="97" baseType="lpstr">
      <vt:lpstr>Adobe 楷体 Std R</vt:lpstr>
      <vt:lpstr>GB Pinyinok-D</vt:lpstr>
      <vt:lpstr>SimSun-ExtB</vt:lpstr>
      <vt:lpstr>Yu Gothic UI Semilight</vt:lpstr>
      <vt:lpstr>黑体</vt:lpstr>
      <vt:lpstr>宋体</vt:lpstr>
      <vt:lpstr>微软雅黑</vt:lpstr>
      <vt:lpstr>Arial</vt:lpstr>
      <vt:lpstr>Comic Sans MS</vt:lpstr>
      <vt:lpstr>Times New Roman</vt:lpstr>
      <vt:lpstr>小朋友 16x9</vt:lpstr>
      <vt:lpstr>Pinyin 拼音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Pinyin 拼音</dc:title>
  <dc:creator>越 栾</dc:creator>
  <cp:keywords/>
  <cp:lastModifiedBy>越 栾</cp:lastModifiedBy>
  <cp:revision>34</cp:revision>
  <dcterms:created xsi:type="dcterms:W3CDTF">2019-11-02T15:53:13Z</dcterms:created>
  <dcterms:modified xsi:type="dcterms:W3CDTF">2019-11-16T19:41:49Z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TC038961019991</vt:lpwstr>
  </property>
  <property fmtid="{D5CDD505-2E9C-101B-9397-08002B2CF9AE}" pid="3" name="ContentTypeId">
    <vt:lpwstr>0x010100AA3F7D94069FF64A86F7DFF56D60E3BE</vt:lpwstr>
  </property>
</Properties>
</file>