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63" r:id="rId3"/>
    <p:sldId id="259" r:id="rId4"/>
    <p:sldId id="266" r:id="rId5"/>
    <p:sldId id="265" r:id="rId6"/>
    <p:sldId id="261" r:id="rId7"/>
    <p:sldId id="262" r:id="rId8"/>
    <p:sldId id="267"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A88054-9BE9-282E-5A08-8C07CD24F06B}" v="8" dt="2024-11-04T11:46:14.7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a Storton (2405566)" userId="S::2405566@student.uwtsd.ac.uk::30a5d2d7-a9d9-4e96-90b6-45ce392613b4" providerId="AD" clId="Web-{CCA88054-9BE9-282E-5A08-8C07CD24F06B}"/>
    <pc:docChg chg="modSld">
      <pc:chgData name="Serena Storton (2405566)" userId="S::2405566@student.uwtsd.ac.uk::30a5d2d7-a9d9-4e96-90b6-45ce392613b4" providerId="AD" clId="Web-{CCA88054-9BE9-282E-5A08-8C07CD24F06B}" dt="2024-11-04T11:46:14.796" v="7" actId="20577"/>
      <pc:docMkLst>
        <pc:docMk/>
      </pc:docMkLst>
      <pc:sldChg chg="modSp">
        <pc:chgData name="Serena Storton (2405566)" userId="S::2405566@student.uwtsd.ac.uk::30a5d2d7-a9d9-4e96-90b6-45ce392613b4" providerId="AD" clId="Web-{CCA88054-9BE9-282E-5A08-8C07CD24F06B}" dt="2024-11-04T11:46:14.796" v="7" actId="20577"/>
        <pc:sldMkLst>
          <pc:docMk/>
          <pc:sldMk cId="2467228392" sldId="264"/>
        </pc:sldMkLst>
        <pc:spChg chg="mod">
          <ac:chgData name="Serena Storton (2405566)" userId="S::2405566@student.uwtsd.ac.uk::30a5d2d7-a9d9-4e96-90b6-45ce392613b4" providerId="AD" clId="Web-{CCA88054-9BE9-282E-5A08-8C07CD24F06B}" dt="2024-11-04T11:46:14.796" v="7" actId="20577"/>
          <ac:spMkLst>
            <pc:docMk/>
            <pc:sldMk cId="2467228392" sldId="264"/>
            <ac:spMk id="3" creationId="{45077F0E-18B5-F35C-10A0-4DCE036AC468}"/>
          </ac:spMkLst>
        </pc:spChg>
      </pc:sldChg>
    </pc:docChg>
  </pc:docChgLst>
  <pc:docChgLst>
    <pc:chgData name="Serena Storton (2405566)" userId="S::2405566@student.uwtsd.ac.uk::30a5d2d7-a9d9-4e96-90b6-45ce392613b4" providerId="AD" clId="Web-{83130EF7-0764-A968-C93A-83430AA1611B}"/>
    <pc:docChg chg="modSld">
      <pc:chgData name="Serena Storton (2405566)" userId="S::2405566@student.uwtsd.ac.uk::30a5d2d7-a9d9-4e96-90b6-45ce392613b4" providerId="AD" clId="Web-{83130EF7-0764-A968-C93A-83430AA1611B}" dt="2024-10-26T18:06:33.807" v="125" actId="20577"/>
      <pc:docMkLst>
        <pc:docMk/>
      </pc:docMkLst>
      <pc:sldChg chg="modSp modNotes">
        <pc:chgData name="Serena Storton (2405566)" userId="S::2405566@student.uwtsd.ac.uk::30a5d2d7-a9d9-4e96-90b6-45ce392613b4" providerId="AD" clId="Web-{83130EF7-0764-A968-C93A-83430AA1611B}" dt="2024-10-26T18:06:33.807" v="125" actId="20577"/>
        <pc:sldMkLst>
          <pc:docMk/>
          <pc:sldMk cId="3276852779" sldId="259"/>
        </pc:sldMkLst>
        <pc:spChg chg="mod">
          <ac:chgData name="Serena Storton (2405566)" userId="S::2405566@student.uwtsd.ac.uk::30a5d2d7-a9d9-4e96-90b6-45ce392613b4" providerId="AD" clId="Web-{83130EF7-0764-A968-C93A-83430AA1611B}" dt="2024-10-26T18:06:33.807" v="125" actId="20577"/>
          <ac:spMkLst>
            <pc:docMk/>
            <pc:sldMk cId="3276852779" sldId="259"/>
            <ac:spMk id="3" creationId="{CC84DE49-F272-F14A-D0AF-91D8DE2F2C5B}"/>
          </ac:spMkLst>
        </pc:spChg>
      </pc:sldChg>
      <pc:sldChg chg="modSp">
        <pc:chgData name="Serena Storton (2405566)" userId="S::2405566@student.uwtsd.ac.uk::30a5d2d7-a9d9-4e96-90b6-45ce392613b4" providerId="AD" clId="Web-{83130EF7-0764-A968-C93A-83430AA1611B}" dt="2024-10-26T17:58:44.994" v="91" actId="20577"/>
        <pc:sldMkLst>
          <pc:docMk/>
          <pc:sldMk cId="4133417596" sldId="260"/>
        </pc:sldMkLst>
        <pc:spChg chg="mod">
          <ac:chgData name="Serena Storton (2405566)" userId="S::2405566@student.uwtsd.ac.uk::30a5d2d7-a9d9-4e96-90b6-45ce392613b4" providerId="AD" clId="Web-{83130EF7-0764-A968-C93A-83430AA1611B}" dt="2024-10-26T17:58:44.994" v="91" actId="20577"/>
          <ac:spMkLst>
            <pc:docMk/>
            <pc:sldMk cId="4133417596" sldId="260"/>
            <ac:spMk id="3" creationId="{E2D7EA3E-4FE3-497D-9F36-DF250EC268AF}"/>
          </ac:spMkLst>
        </pc:spChg>
      </pc:sldChg>
      <pc:sldChg chg="modSp">
        <pc:chgData name="Serena Storton (2405566)" userId="S::2405566@student.uwtsd.ac.uk::30a5d2d7-a9d9-4e96-90b6-45ce392613b4" providerId="AD" clId="Web-{83130EF7-0764-A968-C93A-83430AA1611B}" dt="2024-10-26T18:02:20.001" v="108" actId="20577"/>
        <pc:sldMkLst>
          <pc:docMk/>
          <pc:sldMk cId="1528443409" sldId="261"/>
        </pc:sldMkLst>
        <pc:spChg chg="mod">
          <ac:chgData name="Serena Storton (2405566)" userId="S::2405566@student.uwtsd.ac.uk::30a5d2d7-a9d9-4e96-90b6-45ce392613b4" providerId="AD" clId="Web-{83130EF7-0764-A968-C93A-83430AA1611B}" dt="2024-10-26T18:02:20.001" v="108" actId="20577"/>
          <ac:spMkLst>
            <pc:docMk/>
            <pc:sldMk cId="1528443409" sldId="261"/>
            <ac:spMk id="5" creationId="{C68E795E-1342-319C-6E14-CA91B4380189}"/>
          </ac:spMkLst>
        </pc:spChg>
      </pc:sldChg>
      <pc:sldChg chg="modSp">
        <pc:chgData name="Serena Storton (2405566)" userId="S::2405566@student.uwtsd.ac.uk::30a5d2d7-a9d9-4e96-90b6-45ce392613b4" providerId="AD" clId="Web-{83130EF7-0764-A968-C93A-83430AA1611B}" dt="2024-10-26T18:02:35.330" v="112" actId="20577"/>
        <pc:sldMkLst>
          <pc:docMk/>
          <pc:sldMk cId="2021052704" sldId="262"/>
        </pc:sldMkLst>
        <pc:spChg chg="mod">
          <ac:chgData name="Serena Storton (2405566)" userId="S::2405566@student.uwtsd.ac.uk::30a5d2d7-a9d9-4e96-90b6-45ce392613b4" providerId="AD" clId="Web-{83130EF7-0764-A968-C93A-83430AA1611B}" dt="2024-10-26T18:02:35.330" v="112" actId="20577"/>
          <ac:spMkLst>
            <pc:docMk/>
            <pc:sldMk cId="2021052704" sldId="262"/>
            <ac:spMk id="3" creationId="{FD486450-BF21-662D-38A7-37091B294074}"/>
          </ac:spMkLst>
        </pc:spChg>
      </pc:sldChg>
    </pc:docChg>
  </pc:docChgLst>
  <pc:docChgLst>
    <pc:chgData name="Serena Storton (2405566)" userId="S::2405566@student.uwtsd.ac.uk::30a5d2d7-a9d9-4e96-90b6-45ce392613b4" providerId="AD" clId="Web-{4B0320C2-EC63-B8DC-1857-FE150990AC2A}"/>
    <pc:docChg chg="addSld modSld addMainMaster delMainMaster">
      <pc:chgData name="Serena Storton (2405566)" userId="S::2405566@student.uwtsd.ac.uk::30a5d2d7-a9d9-4e96-90b6-45ce392613b4" providerId="AD" clId="Web-{4B0320C2-EC63-B8DC-1857-FE150990AC2A}" dt="2024-10-24T12:42:42.894" v="459" actId="20577"/>
      <pc:docMkLst>
        <pc:docMk/>
      </pc:docMkLst>
      <pc:sldChg chg="addSp modSp mod setBg modClrScheme setClrOvrMap chgLayout">
        <pc:chgData name="Serena Storton (2405566)" userId="S::2405566@student.uwtsd.ac.uk::30a5d2d7-a9d9-4e96-90b6-45ce392613b4" providerId="AD" clId="Web-{4B0320C2-EC63-B8DC-1857-FE150990AC2A}" dt="2024-10-24T12:18:37.409" v="25" actId="20577"/>
        <pc:sldMkLst>
          <pc:docMk/>
          <pc:sldMk cId="109857222" sldId="256"/>
        </pc:sldMkLst>
        <pc:spChg chg="mod">
          <ac:chgData name="Serena Storton (2405566)" userId="S::2405566@student.uwtsd.ac.uk::30a5d2d7-a9d9-4e96-90b6-45ce392613b4" providerId="AD" clId="Web-{4B0320C2-EC63-B8DC-1857-FE150990AC2A}" dt="2024-10-24T12:18:37.409" v="25" actId="20577"/>
          <ac:spMkLst>
            <pc:docMk/>
            <pc:sldMk cId="109857222" sldId="256"/>
            <ac:spMk id="2" creationId="{00000000-0000-0000-0000-000000000000}"/>
          </ac:spMkLst>
        </pc:spChg>
        <pc:spChg chg="mod">
          <ac:chgData name="Serena Storton (2405566)" userId="S::2405566@student.uwtsd.ac.uk::30a5d2d7-a9d9-4e96-90b6-45ce392613b4" providerId="AD" clId="Web-{4B0320C2-EC63-B8DC-1857-FE150990AC2A}" dt="2024-10-24T12:18:23.268" v="21"/>
          <ac:spMkLst>
            <pc:docMk/>
            <pc:sldMk cId="109857222" sldId="256"/>
            <ac:spMk id="3" creationId="{00000000-0000-0000-0000-000000000000}"/>
          </ac:spMkLst>
        </pc:spChg>
        <pc:spChg chg="add">
          <ac:chgData name="Serena Storton (2405566)" userId="S::2405566@student.uwtsd.ac.uk::30a5d2d7-a9d9-4e96-90b6-45ce392613b4" providerId="AD" clId="Web-{4B0320C2-EC63-B8DC-1857-FE150990AC2A}" dt="2024-10-24T12:18:23.268" v="21"/>
          <ac:spMkLst>
            <pc:docMk/>
            <pc:sldMk cId="109857222" sldId="256"/>
            <ac:spMk id="9" creationId="{19F9BF86-FE94-4517-B97D-026C7515E589}"/>
          </ac:spMkLst>
        </pc:spChg>
        <pc:spChg chg="add">
          <ac:chgData name="Serena Storton (2405566)" userId="S::2405566@student.uwtsd.ac.uk::30a5d2d7-a9d9-4e96-90b6-45ce392613b4" providerId="AD" clId="Web-{4B0320C2-EC63-B8DC-1857-FE150990AC2A}" dt="2024-10-24T12:18:23.268" v="21"/>
          <ac:spMkLst>
            <pc:docMk/>
            <pc:sldMk cId="109857222" sldId="256"/>
            <ac:spMk id="11" creationId="{36136311-C81B-47C5-AE0A-5641A5A59520}"/>
          </ac:spMkLst>
        </pc:spChg>
        <pc:picChg chg="add">
          <ac:chgData name="Serena Storton (2405566)" userId="S::2405566@student.uwtsd.ac.uk::30a5d2d7-a9d9-4e96-90b6-45ce392613b4" providerId="AD" clId="Web-{4B0320C2-EC63-B8DC-1857-FE150990AC2A}" dt="2024-10-24T12:18:23.268" v="21"/>
          <ac:picMkLst>
            <pc:docMk/>
            <pc:sldMk cId="109857222" sldId="256"/>
            <ac:picMk id="4" creationId="{62B3990F-3E43-AA3B-67AE-94B3E8AFD457}"/>
          </ac:picMkLst>
        </pc:picChg>
        <pc:cxnChg chg="add">
          <ac:chgData name="Serena Storton (2405566)" userId="S::2405566@student.uwtsd.ac.uk::30a5d2d7-a9d9-4e96-90b6-45ce392613b4" providerId="AD" clId="Web-{4B0320C2-EC63-B8DC-1857-FE150990AC2A}" dt="2024-10-24T12:18:23.268" v="21"/>
          <ac:cxnSpMkLst>
            <pc:docMk/>
            <pc:sldMk cId="109857222" sldId="256"/>
            <ac:cxnSpMk id="13" creationId="{7CC73A33-65FF-41A9-A3B0-006753CD1028}"/>
          </ac:cxnSpMkLst>
        </pc:cxnChg>
      </pc:sldChg>
      <pc:sldChg chg="modSp new modNotes">
        <pc:chgData name="Serena Storton (2405566)" userId="S::2405566@student.uwtsd.ac.uk::30a5d2d7-a9d9-4e96-90b6-45ce392613b4" providerId="AD" clId="Web-{4B0320C2-EC63-B8DC-1857-FE150990AC2A}" dt="2024-10-24T12:36:06.963" v="316"/>
        <pc:sldMkLst>
          <pc:docMk/>
          <pc:sldMk cId="2547086486" sldId="257"/>
        </pc:sldMkLst>
        <pc:spChg chg="mod">
          <ac:chgData name="Serena Storton (2405566)" userId="S::2405566@student.uwtsd.ac.uk::30a5d2d7-a9d9-4e96-90b6-45ce392613b4" providerId="AD" clId="Web-{4B0320C2-EC63-B8DC-1857-FE150990AC2A}" dt="2024-10-24T12:28:51.547" v="150" actId="20577"/>
          <ac:spMkLst>
            <pc:docMk/>
            <pc:sldMk cId="2547086486" sldId="257"/>
            <ac:spMk id="2" creationId="{DE4E11B9-E868-2C4A-BF2C-86402AC0DCDA}"/>
          </ac:spMkLst>
        </pc:spChg>
        <pc:spChg chg="mod">
          <ac:chgData name="Serena Storton (2405566)" userId="S::2405566@student.uwtsd.ac.uk::30a5d2d7-a9d9-4e96-90b6-45ce392613b4" providerId="AD" clId="Web-{4B0320C2-EC63-B8DC-1857-FE150990AC2A}" dt="2024-10-24T12:31:47.411" v="227" actId="20577"/>
          <ac:spMkLst>
            <pc:docMk/>
            <pc:sldMk cId="2547086486" sldId="257"/>
            <ac:spMk id="3" creationId="{DFC6AA32-9E41-DFD9-0FBD-4434D76FFCE6}"/>
          </ac:spMkLst>
        </pc:spChg>
      </pc:sldChg>
      <pc:sldChg chg="modSp new">
        <pc:chgData name="Serena Storton (2405566)" userId="S::2405566@student.uwtsd.ac.uk::30a5d2d7-a9d9-4e96-90b6-45ce392613b4" providerId="AD" clId="Web-{4B0320C2-EC63-B8DC-1857-FE150990AC2A}" dt="2024-10-24T12:42:42.894" v="459" actId="20577"/>
        <pc:sldMkLst>
          <pc:docMk/>
          <pc:sldMk cId="3877262144" sldId="258"/>
        </pc:sldMkLst>
        <pc:spChg chg="mod">
          <ac:chgData name="Serena Storton (2405566)" userId="S::2405566@student.uwtsd.ac.uk::30a5d2d7-a9d9-4e96-90b6-45ce392613b4" providerId="AD" clId="Web-{4B0320C2-EC63-B8DC-1857-FE150990AC2A}" dt="2024-10-24T12:36:41.308" v="344" actId="20577"/>
          <ac:spMkLst>
            <pc:docMk/>
            <pc:sldMk cId="3877262144" sldId="258"/>
            <ac:spMk id="2" creationId="{9D55E2F8-31C1-9F89-AC44-0EC380A69C75}"/>
          </ac:spMkLst>
        </pc:spChg>
        <pc:spChg chg="mod">
          <ac:chgData name="Serena Storton (2405566)" userId="S::2405566@student.uwtsd.ac.uk::30a5d2d7-a9d9-4e96-90b6-45ce392613b4" providerId="AD" clId="Web-{4B0320C2-EC63-B8DC-1857-FE150990AC2A}" dt="2024-10-24T12:42:42.894" v="459" actId="20577"/>
          <ac:spMkLst>
            <pc:docMk/>
            <pc:sldMk cId="3877262144" sldId="258"/>
            <ac:spMk id="3" creationId="{4D132439-39D7-275D-E7BC-979AA126D872}"/>
          </ac:spMkLst>
        </pc:spChg>
      </pc:sldChg>
      <pc:sldMasterChg chg="del delSldLayout">
        <pc:chgData name="Serena Storton (2405566)" userId="S::2405566@student.uwtsd.ac.uk::30a5d2d7-a9d9-4e96-90b6-45ce392613b4" providerId="AD" clId="Web-{4B0320C2-EC63-B8DC-1857-FE150990AC2A}" dt="2024-10-24T12:18:23.268" v="21"/>
        <pc:sldMasterMkLst>
          <pc:docMk/>
          <pc:sldMasterMk cId="2460954070" sldId="2147483660"/>
        </pc:sldMasterMkLst>
        <pc:sldLayoutChg chg="del">
          <pc:chgData name="Serena Storton (2405566)" userId="S::2405566@student.uwtsd.ac.uk::30a5d2d7-a9d9-4e96-90b6-45ce392613b4" providerId="AD" clId="Web-{4B0320C2-EC63-B8DC-1857-FE150990AC2A}" dt="2024-10-24T12:18:23.268" v="21"/>
          <pc:sldLayoutMkLst>
            <pc:docMk/>
            <pc:sldMasterMk cId="2460954070" sldId="2147483660"/>
            <pc:sldLayoutMk cId="2385387890" sldId="2147483661"/>
          </pc:sldLayoutMkLst>
        </pc:sldLayoutChg>
        <pc:sldLayoutChg chg="del">
          <pc:chgData name="Serena Storton (2405566)" userId="S::2405566@student.uwtsd.ac.uk::30a5d2d7-a9d9-4e96-90b6-45ce392613b4" providerId="AD" clId="Web-{4B0320C2-EC63-B8DC-1857-FE150990AC2A}" dt="2024-10-24T12:18:23.268" v="21"/>
          <pc:sldLayoutMkLst>
            <pc:docMk/>
            <pc:sldMasterMk cId="2460954070" sldId="2147483660"/>
            <pc:sldLayoutMk cId="949138452" sldId="2147483662"/>
          </pc:sldLayoutMkLst>
        </pc:sldLayoutChg>
        <pc:sldLayoutChg chg="del">
          <pc:chgData name="Serena Storton (2405566)" userId="S::2405566@student.uwtsd.ac.uk::30a5d2d7-a9d9-4e96-90b6-45ce392613b4" providerId="AD" clId="Web-{4B0320C2-EC63-B8DC-1857-FE150990AC2A}" dt="2024-10-24T12:18:23.268" v="21"/>
          <pc:sldLayoutMkLst>
            <pc:docMk/>
            <pc:sldMasterMk cId="2460954070" sldId="2147483660"/>
            <pc:sldLayoutMk cId="2591524520" sldId="2147483663"/>
          </pc:sldLayoutMkLst>
        </pc:sldLayoutChg>
        <pc:sldLayoutChg chg="del">
          <pc:chgData name="Serena Storton (2405566)" userId="S::2405566@student.uwtsd.ac.uk::30a5d2d7-a9d9-4e96-90b6-45ce392613b4" providerId="AD" clId="Web-{4B0320C2-EC63-B8DC-1857-FE150990AC2A}" dt="2024-10-24T12:18:23.268" v="21"/>
          <pc:sldLayoutMkLst>
            <pc:docMk/>
            <pc:sldMasterMk cId="2460954070" sldId="2147483660"/>
            <pc:sldLayoutMk cId="1203092039" sldId="2147483664"/>
          </pc:sldLayoutMkLst>
        </pc:sldLayoutChg>
        <pc:sldLayoutChg chg="del">
          <pc:chgData name="Serena Storton (2405566)" userId="S::2405566@student.uwtsd.ac.uk::30a5d2d7-a9d9-4e96-90b6-45ce392613b4" providerId="AD" clId="Web-{4B0320C2-EC63-B8DC-1857-FE150990AC2A}" dt="2024-10-24T12:18:23.268" v="21"/>
          <pc:sldLayoutMkLst>
            <pc:docMk/>
            <pc:sldMasterMk cId="2460954070" sldId="2147483660"/>
            <pc:sldLayoutMk cId="3733172339" sldId="2147483665"/>
          </pc:sldLayoutMkLst>
        </pc:sldLayoutChg>
        <pc:sldLayoutChg chg="del">
          <pc:chgData name="Serena Storton (2405566)" userId="S::2405566@student.uwtsd.ac.uk::30a5d2d7-a9d9-4e96-90b6-45ce392613b4" providerId="AD" clId="Web-{4B0320C2-EC63-B8DC-1857-FE150990AC2A}" dt="2024-10-24T12:18:23.268" v="21"/>
          <pc:sldLayoutMkLst>
            <pc:docMk/>
            <pc:sldMasterMk cId="2460954070" sldId="2147483660"/>
            <pc:sldLayoutMk cId="3210312558" sldId="2147483666"/>
          </pc:sldLayoutMkLst>
        </pc:sldLayoutChg>
        <pc:sldLayoutChg chg="del">
          <pc:chgData name="Serena Storton (2405566)" userId="S::2405566@student.uwtsd.ac.uk::30a5d2d7-a9d9-4e96-90b6-45ce392613b4" providerId="AD" clId="Web-{4B0320C2-EC63-B8DC-1857-FE150990AC2A}" dt="2024-10-24T12:18:23.268" v="21"/>
          <pc:sldLayoutMkLst>
            <pc:docMk/>
            <pc:sldMasterMk cId="2460954070" sldId="2147483660"/>
            <pc:sldLayoutMk cId="3146388984" sldId="2147483667"/>
          </pc:sldLayoutMkLst>
        </pc:sldLayoutChg>
        <pc:sldLayoutChg chg="del">
          <pc:chgData name="Serena Storton (2405566)" userId="S::2405566@student.uwtsd.ac.uk::30a5d2d7-a9d9-4e96-90b6-45ce392613b4" providerId="AD" clId="Web-{4B0320C2-EC63-B8DC-1857-FE150990AC2A}" dt="2024-10-24T12:18:23.268" v="21"/>
          <pc:sldLayoutMkLst>
            <pc:docMk/>
            <pc:sldMasterMk cId="2460954070" sldId="2147483660"/>
            <pc:sldLayoutMk cId="3171841454" sldId="2147483668"/>
          </pc:sldLayoutMkLst>
        </pc:sldLayoutChg>
        <pc:sldLayoutChg chg="del">
          <pc:chgData name="Serena Storton (2405566)" userId="S::2405566@student.uwtsd.ac.uk::30a5d2d7-a9d9-4e96-90b6-45ce392613b4" providerId="AD" clId="Web-{4B0320C2-EC63-B8DC-1857-FE150990AC2A}" dt="2024-10-24T12:18:23.268" v="21"/>
          <pc:sldLayoutMkLst>
            <pc:docMk/>
            <pc:sldMasterMk cId="2460954070" sldId="2147483660"/>
            <pc:sldLayoutMk cId="1718958274" sldId="2147483669"/>
          </pc:sldLayoutMkLst>
        </pc:sldLayoutChg>
        <pc:sldLayoutChg chg="del">
          <pc:chgData name="Serena Storton (2405566)" userId="S::2405566@student.uwtsd.ac.uk::30a5d2d7-a9d9-4e96-90b6-45ce392613b4" providerId="AD" clId="Web-{4B0320C2-EC63-B8DC-1857-FE150990AC2A}" dt="2024-10-24T12:18:23.268" v="21"/>
          <pc:sldLayoutMkLst>
            <pc:docMk/>
            <pc:sldMasterMk cId="2460954070" sldId="2147483660"/>
            <pc:sldLayoutMk cId="2202905451" sldId="2147483670"/>
          </pc:sldLayoutMkLst>
        </pc:sldLayoutChg>
        <pc:sldLayoutChg chg="del">
          <pc:chgData name="Serena Storton (2405566)" userId="S::2405566@student.uwtsd.ac.uk::30a5d2d7-a9d9-4e96-90b6-45ce392613b4" providerId="AD" clId="Web-{4B0320C2-EC63-B8DC-1857-FE150990AC2A}" dt="2024-10-24T12:18:23.268" v="21"/>
          <pc:sldLayoutMkLst>
            <pc:docMk/>
            <pc:sldMasterMk cId="2460954070" sldId="2147483660"/>
            <pc:sldLayoutMk cId="3479445657" sldId="2147483671"/>
          </pc:sldLayoutMkLst>
        </pc:sldLayoutChg>
      </pc:sldMasterChg>
      <pc:sldMasterChg chg="add replId addSldLayout">
        <pc:chgData name="Serena Storton (2405566)" userId="S::2405566@student.uwtsd.ac.uk::30a5d2d7-a9d9-4e96-90b6-45ce392613b4" providerId="AD" clId="Web-{4B0320C2-EC63-B8DC-1857-FE150990AC2A}" dt="2024-10-24T12:18:23.268" v="21"/>
        <pc:sldMasterMkLst>
          <pc:docMk/>
          <pc:sldMasterMk cId="359606513" sldId="2147483672"/>
        </pc:sldMasterMkLst>
        <pc:sldLayoutChg chg="add">
          <pc:chgData name="Serena Storton (2405566)" userId="S::2405566@student.uwtsd.ac.uk::30a5d2d7-a9d9-4e96-90b6-45ce392613b4" providerId="AD" clId="Web-{4B0320C2-EC63-B8DC-1857-FE150990AC2A}" dt="2024-10-24T12:18:23.268" v="21"/>
          <pc:sldLayoutMkLst>
            <pc:docMk/>
            <pc:sldMasterMk cId="359606513" sldId="2147483672"/>
            <pc:sldLayoutMk cId="4119812592" sldId="2147483673"/>
          </pc:sldLayoutMkLst>
        </pc:sldLayoutChg>
        <pc:sldLayoutChg chg="add replId">
          <pc:chgData name="Serena Storton (2405566)" userId="S::2405566@student.uwtsd.ac.uk::30a5d2d7-a9d9-4e96-90b6-45ce392613b4" providerId="AD" clId="Web-{4B0320C2-EC63-B8DC-1857-FE150990AC2A}" dt="2024-10-24T12:18:23.268" v="21"/>
          <pc:sldLayoutMkLst>
            <pc:docMk/>
            <pc:sldMasterMk cId="359606513" sldId="2147483672"/>
            <pc:sldLayoutMk cId="2136474884" sldId="2147483674"/>
          </pc:sldLayoutMkLst>
        </pc:sldLayoutChg>
        <pc:sldLayoutChg chg="add replId">
          <pc:chgData name="Serena Storton (2405566)" userId="S::2405566@student.uwtsd.ac.uk::30a5d2d7-a9d9-4e96-90b6-45ce392613b4" providerId="AD" clId="Web-{4B0320C2-EC63-B8DC-1857-FE150990AC2A}" dt="2024-10-24T12:18:23.268" v="21"/>
          <pc:sldLayoutMkLst>
            <pc:docMk/>
            <pc:sldMasterMk cId="359606513" sldId="2147483672"/>
            <pc:sldLayoutMk cId="4134532068" sldId="2147483675"/>
          </pc:sldLayoutMkLst>
        </pc:sldLayoutChg>
        <pc:sldLayoutChg chg="add replId">
          <pc:chgData name="Serena Storton (2405566)" userId="S::2405566@student.uwtsd.ac.uk::30a5d2d7-a9d9-4e96-90b6-45ce392613b4" providerId="AD" clId="Web-{4B0320C2-EC63-B8DC-1857-FE150990AC2A}" dt="2024-10-24T12:18:23.268" v="21"/>
          <pc:sldLayoutMkLst>
            <pc:docMk/>
            <pc:sldMasterMk cId="359606513" sldId="2147483672"/>
            <pc:sldLayoutMk cId="1541320260" sldId="2147483676"/>
          </pc:sldLayoutMkLst>
        </pc:sldLayoutChg>
        <pc:sldLayoutChg chg="add replId">
          <pc:chgData name="Serena Storton (2405566)" userId="S::2405566@student.uwtsd.ac.uk::30a5d2d7-a9d9-4e96-90b6-45ce392613b4" providerId="AD" clId="Web-{4B0320C2-EC63-B8DC-1857-FE150990AC2A}" dt="2024-10-24T12:18:23.268" v="21"/>
          <pc:sldLayoutMkLst>
            <pc:docMk/>
            <pc:sldMasterMk cId="359606513" sldId="2147483672"/>
            <pc:sldLayoutMk cId="2047386662" sldId="2147483677"/>
          </pc:sldLayoutMkLst>
        </pc:sldLayoutChg>
        <pc:sldLayoutChg chg="add replId">
          <pc:chgData name="Serena Storton (2405566)" userId="S::2405566@student.uwtsd.ac.uk::30a5d2d7-a9d9-4e96-90b6-45ce392613b4" providerId="AD" clId="Web-{4B0320C2-EC63-B8DC-1857-FE150990AC2A}" dt="2024-10-24T12:18:23.268" v="21"/>
          <pc:sldLayoutMkLst>
            <pc:docMk/>
            <pc:sldMasterMk cId="359606513" sldId="2147483672"/>
            <pc:sldLayoutMk cId="3370430878" sldId="2147483678"/>
          </pc:sldLayoutMkLst>
        </pc:sldLayoutChg>
        <pc:sldLayoutChg chg="add replId">
          <pc:chgData name="Serena Storton (2405566)" userId="S::2405566@student.uwtsd.ac.uk::30a5d2d7-a9d9-4e96-90b6-45ce392613b4" providerId="AD" clId="Web-{4B0320C2-EC63-B8DC-1857-FE150990AC2A}" dt="2024-10-24T12:18:23.268" v="21"/>
          <pc:sldLayoutMkLst>
            <pc:docMk/>
            <pc:sldMasterMk cId="359606513" sldId="2147483672"/>
            <pc:sldLayoutMk cId="614987173" sldId="2147483679"/>
          </pc:sldLayoutMkLst>
        </pc:sldLayoutChg>
        <pc:sldLayoutChg chg="add replId">
          <pc:chgData name="Serena Storton (2405566)" userId="S::2405566@student.uwtsd.ac.uk::30a5d2d7-a9d9-4e96-90b6-45ce392613b4" providerId="AD" clId="Web-{4B0320C2-EC63-B8DC-1857-FE150990AC2A}" dt="2024-10-24T12:18:23.268" v="21"/>
          <pc:sldLayoutMkLst>
            <pc:docMk/>
            <pc:sldMasterMk cId="359606513" sldId="2147483672"/>
            <pc:sldLayoutMk cId="1896867305" sldId="2147483680"/>
          </pc:sldLayoutMkLst>
        </pc:sldLayoutChg>
        <pc:sldLayoutChg chg="add replId">
          <pc:chgData name="Serena Storton (2405566)" userId="S::2405566@student.uwtsd.ac.uk::30a5d2d7-a9d9-4e96-90b6-45ce392613b4" providerId="AD" clId="Web-{4B0320C2-EC63-B8DC-1857-FE150990AC2A}" dt="2024-10-24T12:18:23.268" v="21"/>
          <pc:sldLayoutMkLst>
            <pc:docMk/>
            <pc:sldMasterMk cId="359606513" sldId="2147483672"/>
            <pc:sldLayoutMk cId="981351410" sldId="2147483681"/>
          </pc:sldLayoutMkLst>
        </pc:sldLayoutChg>
        <pc:sldLayoutChg chg="add replId">
          <pc:chgData name="Serena Storton (2405566)" userId="S::2405566@student.uwtsd.ac.uk::30a5d2d7-a9d9-4e96-90b6-45ce392613b4" providerId="AD" clId="Web-{4B0320C2-EC63-B8DC-1857-FE150990AC2A}" dt="2024-10-24T12:18:23.268" v="21"/>
          <pc:sldLayoutMkLst>
            <pc:docMk/>
            <pc:sldMasterMk cId="359606513" sldId="2147483672"/>
            <pc:sldLayoutMk cId="1035109991" sldId="2147483682"/>
          </pc:sldLayoutMkLst>
        </pc:sldLayoutChg>
        <pc:sldLayoutChg chg="add replId">
          <pc:chgData name="Serena Storton (2405566)" userId="S::2405566@student.uwtsd.ac.uk::30a5d2d7-a9d9-4e96-90b6-45ce392613b4" providerId="AD" clId="Web-{4B0320C2-EC63-B8DC-1857-FE150990AC2A}" dt="2024-10-24T12:18:23.268" v="21"/>
          <pc:sldLayoutMkLst>
            <pc:docMk/>
            <pc:sldMasterMk cId="359606513" sldId="2147483672"/>
            <pc:sldLayoutMk cId="4235200112" sldId="2147483683"/>
          </pc:sldLayoutMkLst>
        </pc:sldLayoutChg>
      </pc:sldMasterChg>
    </pc:docChg>
  </pc:docChgLst>
  <pc:docChgLst>
    <pc:chgData name="Serena Storton (2405566)" userId="S::2405566@student.uwtsd.ac.uk::30a5d2d7-a9d9-4e96-90b6-45ce392613b4" providerId="AD" clId="Web-{AEE8FC7A-1FFD-7563-7524-6F1B983710AA}"/>
    <pc:docChg chg="addSld modSld">
      <pc:chgData name="Serena Storton (2405566)" userId="S::2405566@student.uwtsd.ac.uk::30a5d2d7-a9d9-4e96-90b6-45ce392613b4" providerId="AD" clId="Web-{AEE8FC7A-1FFD-7563-7524-6F1B983710AA}" dt="2024-10-26T17:38:46.449" v="1941"/>
      <pc:docMkLst>
        <pc:docMk/>
      </pc:docMkLst>
      <pc:sldChg chg="addAnim">
        <pc:chgData name="Serena Storton (2405566)" userId="S::2405566@student.uwtsd.ac.uk::30a5d2d7-a9d9-4e96-90b6-45ce392613b4" providerId="AD" clId="Web-{AEE8FC7A-1FFD-7563-7524-6F1B983710AA}" dt="2024-10-26T17:37:20.331" v="1930"/>
        <pc:sldMkLst>
          <pc:docMk/>
          <pc:sldMk cId="2547086486" sldId="257"/>
        </pc:sldMkLst>
      </pc:sldChg>
      <pc:sldChg chg="modSp addAnim">
        <pc:chgData name="Serena Storton (2405566)" userId="S::2405566@student.uwtsd.ac.uk::30a5d2d7-a9d9-4e96-90b6-45ce392613b4" providerId="AD" clId="Web-{AEE8FC7A-1FFD-7563-7524-6F1B983710AA}" dt="2024-10-26T17:37:34.832" v="1932"/>
        <pc:sldMkLst>
          <pc:docMk/>
          <pc:sldMk cId="3877262144" sldId="258"/>
        </pc:sldMkLst>
        <pc:spChg chg="mod">
          <ac:chgData name="Serena Storton (2405566)" userId="S::2405566@student.uwtsd.ac.uk::30a5d2d7-a9d9-4e96-90b6-45ce392613b4" providerId="AD" clId="Web-{AEE8FC7A-1FFD-7563-7524-6F1B983710AA}" dt="2024-10-24T13:49:10.941" v="1093" actId="20577"/>
          <ac:spMkLst>
            <pc:docMk/>
            <pc:sldMk cId="3877262144" sldId="258"/>
            <ac:spMk id="2" creationId="{9D55E2F8-31C1-9F89-AC44-0EC380A69C75}"/>
          </ac:spMkLst>
        </pc:spChg>
        <pc:spChg chg="mod">
          <ac:chgData name="Serena Storton (2405566)" userId="S::2405566@student.uwtsd.ac.uk::30a5d2d7-a9d9-4e96-90b6-45ce392613b4" providerId="AD" clId="Web-{AEE8FC7A-1FFD-7563-7524-6F1B983710AA}" dt="2024-10-24T12:44:03.927" v="0" actId="20577"/>
          <ac:spMkLst>
            <pc:docMk/>
            <pc:sldMk cId="3877262144" sldId="258"/>
            <ac:spMk id="3" creationId="{4D132439-39D7-275D-E7BC-979AA126D872}"/>
          </ac:spMkLst>
        </pc:spChg>
      </pc:sldChg>
      <pc:sldChg chg="modSp new addAnim modNotes">
        <pc:chgData name="Serena Storton (2405566)" userId="S::2405566@student.uwtsd.ac.uk::30a5d2d7-a9d9-4e96-90b6-45ce392613b4" providerId="AD" clId="Web-{AEE8FC7A-1FFD-7563-7524-6F1B983710AA}" dt="2024-10-26T17:37:44.882" v="1934"/>
        <pc:sldMkLst>
          <pc:docMk/>
          <pc:sldMk cId="3276852779" sldId="259"/>
        </pc:sldMkLst>
        <pc:spChg chg="mod">
          <ac:chgData name="Serena Storton (2405566)" userId="S::2405566@student.uwtsd.ac.uk::30a5d2d7-a9d9-4e96-90b6-45ce392613b4" providerId="AD" clId="Web-{AEE8FC7A-1FFD-7563-7524-6F1B983710AA}" dt="2024-10-24T12:47:28.294" v="5" actId="20577"/>
          <ac:spMkLst>
            <pc:docMk/>
            <pc:sldMk cId="3276852779" sldId="259"/>
            <ac:spMk id="2" creationId="{DD7320A2-3F69-ADE4-DCCB-3EFAA4011339}"/>
          </ac:spMkLst>
        </pc:spChg>
        <pc:spChg chg="mod">
          <ac:chgData name="Serena Storton (2405566)" userId="S::2405566@student.uwtsd.ac.uk::30a5d2d7-a9d9-4e96-90b6-45ce392613b4" providerId="AD" clId="Web-{AEE8FC7A-1FFD-7563-7524-6F1B983710AA}" dt="2024-10-24T13:06:17.619" v="288" actId="20577"/>
          <ac:spMkLst>
            <pc:docMk/>
            <pc:sldMk cId="3276852779" sldId="259"/>
            <ac:spMk id="3" creationId="{CC84DE49-F272-F14A-D0AF-91D8DE2F2C5B}"/>
          </ac:spMkLst>
        </pc:spChg>
      </pc:sldChg>
      <pc:sldChg chg="modSp new addAnim modNotes">
        <pc:chgData name="Serena Storton (2405566)" userId="S::2405566@student.uwtsd.ac.uk::30a5d2d7-a9d9-4e96-90b6-45ce392613b4" providerId="AD" clId="Web-{AEE8FC7A-1FFD-7563-7524-6F1B983710AA}" dt="2024-10-26T17:37:59.994" v="1936"/>
        <pc:sldMkLst>
          <pc:docMk/>
          <pc:sldMk cId="4133417596" sldId="260"/>
        </pc:sldMkLst>
        <pc:spChg chg="mod">
          <ac:chgData name="Serena Storton (2405566)" userId="S::2405566@student.uwtsd.ac.uk::30a5d2d7-a9d9-4e96-90b6-45ce392613b4" providerId="AD" clId="Web-{AEE8FC7A-1FFD-7563-7524-6F1B983710AA}" dt="2024-10-24T13:11:29.006" v="390" actId="20577"/>
          <ac:spMkLst>
            <pc:docMk/>
            <pc:sldMk cId="4133417596" sldId="260"/>
            <ac:spMk id="2" creationId="{13F111E9-4F5E-0E84-5FDE-5BBECF8283F6}"/>
          </ac:spMkLst>
        </pc:spChg>
        <pc:spChg chg="mod">
          <ac:chgData name="Serena Storton (2405566)" userId="S::2405566@student.uwtsd.ac.uk::30a5d2d7-a9d9-4e96-90b6-45ce392613b4" providerId="AD" clId="Web-{AEE8FC7A-1FFD-7563-7524-6F1B983710AA}" dt="2024-10-24T13:34:23.148" v="478" actId="20577"/>
          <ac:spMkLst>
            <pc:docMk/>
            <pc:sldMk cId="4133417596" sldId="260"/>
            <ac:spMk id="3" creationId="{E2D7EA3E-4FE3-497D-9F36-DF250EC268AF}"/>
          </ac:spMkLst>
        </pc:spChg>
      </pc:sldChg>
      <pc:sldChg chg="addSp delSp modSp new addAnim modNotes">
        <pc:chgData name="Serena Storton (2405566)" userId="S::2405566@student.uwtsd.ac.uk::30a5d2d7-a9d9-4e96-90b6-45ce392613b4" providerId="AD" clId="Web-{AEE8FC7A-1FFD-7563-7524-6F1B983710AA}" dt="2024-10-26T17:38:19.901" v="1938"/>
        <pc:sldMkLst>
          <pc:docMk/>
          <pc:sldMk cId="1528443409" sldId="261"/>
        </pc:sldMkLst>
        <pc:spChg chg="mod">
          <ac:chgData name="Serena Storton (2405566)" userId="S::2405566@student.uwtsd.ac.uk::30a5d2d7-a9d9-4e96-90b6-45ce392613b4" providerId="AD" clId="Web-{AEE8FC7A-1FFD-7563-7524-6F1B983710AA}" dt="2024-10-26T17:36:49.158" v="1927" actId="20577"/>
          <ac:spMkLst>
            <pc:docMk/>
            <pc:sldMk cId="1528443409" sldId="261"/>
            <ac:spMk id="2" creationId="{FCE9DF94-39DC-FCA6-3D7B-422AFD05C0D3}"/>
          </ac:spMkLst>
        </pc:spChg>
        <pc:spChg chg="del mod">
          <ac:chgData name="Serena Storton (2405566)" userId="S::2405566@student.uwtsd.ac.uk::30a5d2d7-a9d9-4e96-90b6-45ce392613b4" providerId="AD" clId="Web-{AEE8FC7A-1FFD-7563-7524-6F1B983710AA}" dt="2024-10-26T17:11:39.918" v="1335"/>
          <ac:spMkLst>
            <pc:docMk/>
            <pc:sldMk cId="1528443409" sldId="261"/>
            <ac:spMk id="3" creationId="{1C82FE24-4D2A-0862-7C81-69C64DD29B0A}"/>
          </ac:spMkLst>
        </pc:spChg>
        <pc:spChg chg="add mod">
          <ac:chgData name="Serena Storton (2405566)" userId="S::2405566@student.uwtsd.ac.uk::30a5d2d7-a9d9-4e96-90b6-45ce392613b4" providerId="AD" clId="Web-{AEE8FC7A-1FFD-7563-7524-6F1B983710AA}" dt="2024-10-26T17:13:13.265" v="1398" actId="14100"/>
          <ac:spMkLst>
            <pc:docMk/>
            <pc:sldMk cId="1528443409" sldId="261"/>
            <ac:spMk id="5" creationId="{C68E795E-1342-319C-6E14-CA91B4380189}"/>
          </ac:spMkLst>
        </pc:spChg>
      </pc:sldChg>
      <pc:sldChg chg="modSp new addAnim">
        <pc:chgData name="Serena Storton (2405566)" userId="S::2405566@student.uwtsd.ac.uk::30a5d2d7-a9d9-4e96-90b6-45ce392613b4" providerId="AD" clId="Web-{AEE8FC7A-1FFD-7563-7524-6F1B983710AA}" dt="2024-10-26T17:38:46.449" v="1941"/>
        <pc:sldMkLst>
          <pc:docMk/>
          <pc:sldMk cId="2021052704" sldId="262"/>
        </pc:sldMkLst>
        <pc:spChg chg="mod">
          <ac:chgData name="Serena Storton (2405566)" userId="S::2405566@student.uwtsd.ac.uk::30a5d2d7-a9d9-4e96-90b6-45ce392613b4" providerId="AD" clId="Web-{AEE8FC7A-1FFD-7563-7524-6F1B983710AA}" dt="2024-10-26T17:38:29.057" v="1939" actId="14100"/>
          <ac:spMkLst>
            <pc:docMk/>
            <pc:sldMk cId="2021052704" sldId="262"/>
            <ac:spMk id="2" creationId="{70B042AE-1DF0-13B8-7117-9AD453DD1514}"/>
          </ac:spMkLst>
        </pc:spChg>
        <pc:spChg chg="mod">
          <ac:chgData name="Serena Storton (2405566)" userId="S::2405566@student.uwtsd.ac.uk::30a5d2d7-a9d9-4e96-90b6-45ce392613b4" providerId="AD" clId="Web-{AEE8FC7A-1FFD-7563-7524-6F1B983710AA}" dt="2024-10-26T17:36:08.391" v="1926" actId="20577"/>
          <ac:spMkLst>
            <pc:docMk/>
            <pc:sldMk cId="2021052704" sldId="262"/>
            <ac:spMk id="3" creationId="{FD486450-BF21-662D-38A7-37091B294074}"/>
          </ac:spMkLst>
        </pc:spChg>
      </pc:sldChg>
    </pc:docChg>
  </pc:docChgLst>
  <pc:docChgLst>
    <pc:chgData name="Serena Storton (2405566)" userId="S::2405566@student.uwtsd.ac.uk::30a5d2d7-a9d9-4e96-90b6-45ce392613b4" providerId="AD" clId="Web-{89C96A77-6CA2-0EA1-8640-9C1930069CB1}"/>
    <pc:docChg chg="addSld delSld modSld sldOrd">
      <pc:chgData name="Serena Storton (2405566)" userId="S::2405566@student.uwtsd.ac.uk::30a5d2d7-a9d9-4e96-90b6-45ce392613b4" providerId="AD" clId="Web-{89C96A77-6CA2-0EA1-8640-9C1930069CB1}" dt="2024-10-29T11:48:15.166" v="284" actId="20577"/>
      <pc:docMkLst>
        <pc:docMk/>
      </pc:docMkLst>
      <pc:sldChg chg="addSp modSp addAnim modAnim">
        <pc:chgData name="Serena Storton (2405566)" userId="S::2405566@student.uwtsd.ac.uk::30a5d2d7-a9d9-4e96-90b6-45ce392613b4" providerId="AD" clId="Web-{89C96A77-6CA2-0EA1-8640-9C1930069CB1}" dt="2024-10-29T11:24:54.347" v="139"/>
        <pc:sldMkLst>
          <pc:docMk/>
          <pc:sldMk cId="3276852779" sldId="259"/>
        </pc:sldMkLst>
        <pc:spChg chg="mod">
          <ac:chgData name="Serena Storton (2405566)" userId="S::2405566@student.uwtsd.ac.uk::30a5d2d7-a9d9-4e96-90b6-45ce392613b4" providerId="AD" clId="Web-{89C96A77-6CA2-0EA1-8640-9C1930069CB1}" dt="2024-10-29T11:19:54.015" v="123" actId="20577"/>
          <ac:spMkLst>
            <pc:docMk/>
            <pc:sldMk cId="3276852779" sldId="259"/>
            <ac:spMk id="3" creationId="{CC84DE49-F272-F14A-D0AF-91D8DE2F2C5B}"/>
          </ac:spMkLst>
        </pc:spChg>
        <pc:spChg chg="mod">
          <ac:chgData name="Serena Storton (2405566)" userId="S::2405566@student.uwtsd.ac.uk::30a5d2d7-a9d9-4e96-90b6-45ce392613b4" providerId="AD" clId="Web-{89C96A77-6CA2-0EA1-8640-9C1930069CB1}" dt="2024-10-29T11:20:33.736" v="126" actId="1076"/>
          <ac:spMkLst>
            <pc:docMk/>
            <pc:sldMk cId="3276852779" sldId="259"/>
            <ac:spMk id="4" creationId="{967F638A-5A33-C4AA-44CC-D0CCB34DB355}"/>
          </ac:spMkLst>
        </pc:spChg>
        <pc:spChg chg="add mod">
          <ac:chgData name="Serena Storton (2405566)" userId="S::2405566@student.uwtsd.ac.uk::30a5d2d7-a9d9-4e96-90b6-45ce392613b4" providerId="AD" clId="Web-{89C96A77-6CA2-0EA1-8640-9C1930069CB1}" dt="2024-10-29T11:21:10.536" v="131" actId="20577"/>
          <ac:spMkLst>
            <pc:docMk/>
            <pc:sldMk cId="3276852779" sldId="259"/>
            <ac:spMk id="5" creationId="{290AC668-A801-816B-5141-740510984C68}"/>
          </ac:spMkLst>
        </pc:spChg>
        <pc:picChg chg="add mod">
          <ac:chgData name="Serena Storton (2405566)" userId="S::2405566@student.uwtsd.ac.uk::30a5d2d7-a9d9-4e96-90b6-45ce392613b4" providerId="AD" clId="Web-{89C96A77-6CA2-0EA1-8640-9C1930069CB1}" dt="2024-10-29T11:24:31.220" v="137" actId="1076"/>
          <ac:picMkLst>
            <pc:docMk/>
            <pc:sldMk cId="3276852779" sldId="259"/>
            <ac:picMk id="6" creationId="{7B1D01B1-A5F5-CA21-D4E0-C3654858484F}"/>
          </ac:picMkLst>
        </pc:picChg>
      </pc:sldChg>
      <pc:sldChg chg="add del">
        <pc:chgData name="Serena Storton (2405566)" userId="S::2405566@student.uwtsd.ac.uk::30a5d2d7-a9d9-4e96-90b6-45ce392613b4" providerId="AD" clId="Web-{89C96A77-6CA2-0EA1-8640-9C1930069CB1}" dt="2024-10-29T10:52:24.033" v="9"/>
        <pc:sldMkLst>
          <pc:docMk/>
          <pc:sldMk cId="4133417596" sldId="260"/>
        </pc:sldMkLst>
      </pc:sldChg>
      <pc:sldChg chg="modSp ord">
        <pc:chgData name="Serena Storton (2405566)" userId="S::2405566@student.uwtsd.ac.uk::30a5d2d7-a9d9-4e96-90b6-45ce392613b4" providerId="AD" clId="Web-{89C96A77-6CA2-0EA1-8640-9C1930069CB1}" dt="2024-10-29T11:20:10.454" v="124"/>
        <pc:sldMkLst>
          <pc:docMk/>
          <pc:sldMk cId="1528443409" sldId="261"/>
        </pc:sldMkLst>
        <pc:spChg chg="mod">
          <ac:chgData name="Serena Storton (2405566)" userId="S::2405566@student.uwtsd.ac.uk::30a5d2d7-a9d9-4e96-90b6-45ce392613b4" providerId="AD" clId="Web-{89C96A77-6CA2-0EA1-8640-9C1930069CB1}" dt="2024-10-29T11:17:03.848" v="107" actId="20577"/>
          <ac:spMkLst>
            <pc:docMk/>
            <pc:sldMk cId="1528443409" sldId="261"/>
            <ac:spMk id="5" creationId="{C68E795E-1342-319C-6E14-CA91B4380189}"/>
          </ac:spMkLst>
        </pc:spChg>
      </pc:sldChg>
      <pc:sldChg chg="modSp">
        <pc:chgData name="Serena Storton (2405566)" userId="S::2405566@student.uwtsd.ac.uk::30a5d2d7-a9d9-4e96-90b6-45ce392613b4" providerId="AD" clId="Web-{89C96A77-6CA2-0EA1-8640-9C1930069CB1}" dt="2024-10-29T11:19:15.231" v="117" actId="20577"/>
        <pc:sldMkLst>
          <pc:docMk/>
          <pc:sldMk cId="2021052704" sldId="262"/>
        </pc:sldMkLst>
        <pc:spChg chg="mod">
          <ac:chgData name="Serena Storton (2405566)" userId="S::2405566@student.uwtsd.ac.uk::30a5d2d7-a9d9-4e96-90b6-45ce392613b4" providerId="AD" clId="Web-{89C96A77-6CA2-0EA1-8640-9C1930069CB1}" dt="2024-10-29T11:19:15.231" v="117" actId="20577"/>
          <ac:spMkLst>
            <pc:docMk/>
            <pc:sldMk cId="2021052704" sldId="262"/>
            <ac:spMk id="2" creationId="{70B042AE-1DF0-13B8-7117-9AD453DD1514}"/>
          </ac:spMkLst>
        </pc:spChg>
        <pc:spChg chg="mod">
          <ac:chgData name="Serena Storton (2405566)" userId="S::2405566@student.uwtsd.ac.uk::30a5d2d7-a9d9-4e96-90b6-45ce392613b4" providerId="AD" clId="Web-{89C96A77-6CA2-0EA1-8640-9C1930069CB1}" dt="2024-10-29T11:18:15.181" v="113" actId="20577"/>
          <ac:spMkLst>
            <pc:docMk/>
            <pc:sldMk cId="2021052704" sldId="262"/>
            <ac:spMk id="3" creationId="{FD486450-BF21-662D-38A7-37091B294074}"/>
          </ac:spMkLst>
        </pc:spChg>
      </pc:sldChg>
      <pc:sldChg chg="modSp">
        <pc:chgData name="Serena Storton (2405566)" userId="S::2405566@student.uwtsd.ac.uk::30a5d2d7-a9d9-4e96-90b6-45ce392613b4" providerId="AD" clId="Web-{89C96A77-6CA2-0EA1-8640-9C1930069CB1}" dt="2024-10-29T11:47:53.680" v="271" actId="20577"/>
        <pc:sldMkLst>
          <pc:docMk/>
          <pc:sldMk cId="2467228392" sldId="264"/>
        </pc:sldMkLst>
        <pc:spChg chg="mod">
          <ac:chgData name="Serena Storton (2405566)" userId="S::2405566@student.uwtsd.ac.uk::30a5d2d7-a9d9-4e96-90b6-45ce392613b4" providerId="AD" clId="Web-{89C96A77-6CA2-0EA1-8640-9C1930069CB1}" dt="2024-10-29T11:47:53.680" v="271" actId="20577"/>
          <ac:spMkLst>
            <pc:docMk/>
            <pc:sldMk cId="2467228392" sldId="264"/>
            <ac:spMk id="3" creationId="{45077F0E-18B5-F35C-10A0-4DCE036AC468}"/>
          </ac:spMkLst>
        </pc:spChg>
      </pc:sldChg>
      <pc:sldChg chg="modSp addAnim modNotes">
        <pc:chgData name="Serena Storton (2405566)" userId="S::2405566@student.uwtsd.ac.uk::30a5d2d7-a9d9-4e96-90b6-45ce392613b4" providerId="AD" clId="Web-{89C96A77-6CA2-0EA1-8640-9C1930069CB1}" dt="2024-10-29T11:25:17.817" v="141"/>
        <pc:sldMkLst>
          <pc:docMk/>
          <pc:sldMk cId="2616168572" sldId="265"/>
        </pc:sldMkLst>
        <pc:spChg chg="mod">
          <ac:chgData name="Serena Storton (2405566)" userId="S::2405566@student.uwtsd.ac.uk::30a5d2d7-a9d9-4e96-90b6-45ce392613b4" providerId="AD" clId="Web-{89C96A77-6CA2-0EA1-8640-9C1930069CB1}" dt="2024-10-29T10:51:48.656" v="4" actId="20577"/>
          <ac:spMkLst>
            <pc:docMk/>
            <pc:sldMk cId="2616168572" sldId="265"/>
            <ac:spMk id="3" creationId="{9063136B-7A0F-516F-3CAB-E61CA57FD84A}"/>
          </ac:spMkLst>
        </pc:spChg>
      </pc:sldChg>
      <pc:sldChg chg="modSp new ord addAnim">
        <pc:chgData name="Serena Storton (2405566)" userId="S::2405566@student.uwtsd.ac.uk::30a5d2d7-a9d9-4e96-90b6-45ce392613b4" providerId="AD" clId="Web-{89C96A77-6CA2-0EA1-8640-9C1930069CB1}" dt="2024-10-29T11:25:11.426" v="140"/>
        <pc:sldMkLst>
          <pc:docMk/>
          <pc:sldMk cId="2841670051" sldId="266"/>
        </pc:sldMkLst>
        <pc:spChg chg="mod">
          <ac:chgData name="Serena Storton (2405566)" userId="S::2405566@student.uwtsd.ac.uk::30a5d2d7-a9d9-4e96-90b6-45ce392613b4" providerId="AD" clId="Web-{89C96A77-6CA2-0EA1-8640-9C1930069CB1}" dt="2024-10-29T10:54:21.650" v="38" actId="20577"/>
          <ac:spMkLst>
            <pc:docMk/>
            <pc:sldMk cId="2841670051" sldId="266"/>
            <ac:spMk id="2" creationId="{8AE83861-C05A-1E8A-4532-61D8B450FE06}"/>
          </ac:spMkLst>
        </pc:spChg>
        <pc:spChg chg="mod">
          <ac:chgData name="Serena Storton (2405566)" userId="S::2405566@student.uwtsd.ac.uk::30a5d2d7-a9d9-4e96-90b6-45ce392613b4" providerId="AD" clId="Web-{89C96A77-6CA2-0EA1-8640-9C1930069CB1}" dt="2024-10-29T11:17:26.302" v="112" actId="20577"/>
          <ac:spMkLst>
            <pc:docMk/>
            <pc:sldMk cId="2841670051" sldId="266"/>
            <ac:spMk id="3" creationId="{36954162-DF96-41BC-6FFB-0606B43F1599}"/>
          </ac:spMkLst>
        </pc:spChg>
      </pc:sldChg>
      <pc:sldChg chg="addSp delSp modSp new mod setBg addAnim">
        <pc:chgData name="Serena Storton (2405566)" userId="S::2405566@student.uwtsd.ac.uk::30a5d2d7-a9d9-4e96-90b6-45ce392613b4" providerId="AD" clId="Web-{89C96A77-6CA2-0EA1-8640-9C1930069CB1}" dt="2024-10-29T11:48:15.166" v="284" actId="20577"/>
        <pc:sldMkLst>
          <pc:docMk/>
          <pc:sldMk cId="473398323" sldId="267"/>
        </pc:sldMkLst>
        <pc:spChg chg="mod">
          <ac:chgData name="Serena Storton (2405566)" userId="S::2405566@student.uwtsd.ac.uk::30a5d2d7-a9d9-4e96-90b6-45ce392613b4" providerId="AD" clId="Web-{89C96A77-6CA2-0EA1-8640-9C1930069CB1}" dt="2024-10-29T11:41:14.404" v="226"/>
          <ac:spMkLst>
            <pc:docMk/>
            <pc:sldMk cId="473398323" sldId="267"/>
            <ac:spMk id="2" creationId="{B4E98A6B-399A-4088-49C9-DB17C8B68549}"/>
          </ac:spMkLst>
        </pc:spChg>
        <pc:spChg chg="mod">
          <ac:chgData name="Serena Storton (2405566)" userId="S::2405566@student.uwtsd.ac.uk::30a5d2d7-a9d9-4e96-90b6-45ce392613b4" providerId="AD" clId="Web-{89C96A77-6CA2-0EA1-8640-9C1930069CB1}" dt="2024-10-29T11:48:15.166" v="284" actId="20577"/>
          <ac:spMkLst>
            <pc:docMk/>
            <pc:sldMk cId="473398323" sldId="267"/>
            <ac:spMk id="3" creationId="{FF6362F3-5671-12B7-B7EE-93B206917385}"/>
          </ac:spMkLst>
        </pc:spChg>
        <pc:spChg chg="add mod">
          <ac:chgData name="Serena Storton (2405566)" userId="S::2405566@student.uwtsd.ac.uk::30a5d2d7-a9d9-4e96-90b6-45ce392613b4" providerId="AD" clId="Web-{89C96A77-6CA2-0EA1-8640-9C1930069CB1}" dt="2024-10-29T11:45:37.093" v="246" actId="14100"/>
          <ac:spMkLst>
            <pc:docMk/>
            <pc:sldMk cId="473398323" sldId="267"/>
            <ac:spMk id="6" creationId="{A482993E-EC51-3897-2C28-DC335378F920}"/>
          </ac:spMkLst>
        </pc:spChg>
        <pc:spChg chg="add">
          <ac:chgData name="Serena Storton (2405566)" userId="S::2405566@student.uwtsd.ac.uk::30a5d2d7-a9d9-4e96-90b6-45ce392613b4" providerId="AD" clId="Web-{89C96A77-6CA2-0EA1-8640-9C1930069CB1}" dt="2024-10-29T11:41:14.404" v="226"/>
          <ac:spMkLst>
            <pc:docMk/>
            <pc:sldMk cId="473398323" sldId="267"/>
            <ac:spMk id="10" creationId="{DBDA151C-5770-45E4-AAFF-59E7F403866D}"/>
          </ac:spMkLst>
        </pc:spChg>
        <pc:picChg chg="add del mod">
          <ac:chgData name="Serena Storton (2405566)" userId="S::2405566@student.uwtsd.ac.uk::30a5d2d7-a9d9-4e96-90b6-45ce392613b4" providerId="AD" clId="Web-{89C96A77-6CA2-0EA1-8640-9C1930069CB1}" dt="2024-10-29T11:32:49.893" v="221"/>
          <ac:picMkLst>
            <pc:docMk/>
            <pc:sldMk cId="473398323" sldId="267"/>
            <ac:picMk id="4" creationId="{70AD97A2-A3A5-1A5C-D1C5-454E99F78F48}"/>
          </ac:picMkLst>
        </pc:picChg>
        <pc:picChg chg="add mod">
          <ac:chgData name="Serena Storton (2405566)" userId="S::2405566@student.uwtsd.ac.uk::30a5d2d7-a9d9-4e96-90b6-45ce392613b4" providerId="AD" clId="Web-{89C96A77-6CA2-0EA1-8640-9C1930069CB1}" dt="2024-10-29T11:41:14.404" v="226"/>
          <ac:picMkLst>
            <pc:docMk/>
            <pc:sldMk cId="473398323" sldId="267"/>
            <ac:picMk id="5" creationId="{7EB2D40C-A8C2-D6A8-8CFC-FA027DA418FF}"/>
          </ac:picMkLst>
        </pc:picChg>
        <pc:cxnChg chg="add">
          <ac:chgData name="Serena Storton (2405566)" userId="S::2405566@student.uwtsd.ac.uk::30a5d2d7-a9d9-4e96-90b6-45ce392613b4" providerId="AD" clId="Web-{89C96A77-6CA2-0EA1-8640-9C1930069CB1}" dt="2024-10-29T11:41:14.404" v="226"/>
          <ac:cxnSpMkLst>
            <pc:docMk/>
            <pc:sldMk cId="473398323" sldId="267"/>
            <ac:cxnSpMk id="12" creationId="{2EA0F4A6-3CC9-C9E2-BA02-58FA29F7DD8E}"/>
          </ac:cxnSpMkLst>
        </pc:cxnChg>
      </pc:sldChg>
    </pc:docChg>
  </pc:docChgLst>
  <pc:docChgLst>
    <pc:chgData name="Serena Storton (2405566)" userId="S::2405566@student.uwtsd.ac.uk::30a5d2d7-a9d9-4e96-90b6-45ce392613b4" providerId="AD" clId="Web-{30505010-95AC-9563-125A-D10E1FDE3761}"/>
    <pc:docChg chg="addSld">
      <pc:chgData name="Serena Storton (2405566)" userId="S::2405566@student.uwtsd.ac.uk::30a5d2d7-a9d9-4e96-90b6-45ce392613b4" providerId="AD" clId="Web-{30505010-95AC-9563-125A-D10E1FDE3761}" dt="2024-10-28T14:19:14.193" v="0"/>
      <pc:docMkLst>
        <pc:docMk/>
      </pc:docMkLst>
      <pc:sldChg chg="new">
        <pc:chgData name="Serena Storton (2405566)" userId="S::2405566@student.uwtsd.ac.uk::30a5d2d7-a9d9-4e96-90b6-45ce392613b4" providerId="AD" clId="Web-{30505010-95AC-9563-125A-D10E1FDE3761}" dt="2024-10-28T14:19:14.193" v="0"/>
        <pc:sldMkLst>
          <pc:docMk/>
          <pc:sldMk cId="91635295" sldId="263"/>
        </pc:sldMkLst>
      </pc:sldChg>
    </pc:docChg>
  </pc:docChgLst>
  <pc:docChgLst>
    <pc:chgData name="Serena Storton (2405566)" userId="S::2405566@student.uwtsd.ac.uk::30a5d2d7-a9d9-4e96-90b6-45ce392613b4" providerId="AD" clId="Web-{445F1F13-FB15-A2C7-6ABA-0D667ABF60E9}"/>
    <pc:docChg chg="addSld delSld modSld">
      <pc:chgData name="Serena Storton (2405566)" userId="S::2405566@student.uwtsd.ac.uk::30a5d2d7-a9d9-4e96-90b6-45ce392613b4" providerId="AD" clId="Web-{445F1F13-FB15-A2C7-6ABA-0D667ABF60E9}" dt="2024-10-28T15:12:20.912" v="434"/>
      <pc:docMkLst>
        <pc:docMk/>
      </pc:docMkLst>
      <pc:sldChg chg="del">
        <pc:chgData name="Serena Storton (2405566)" userId="S::2405566@student.uwtsd.ac.uk::30a5d2d7-a9d9-4e96-90b6-45ce392613b4" providerId="AD" clId="Web-{445F1F13-FB15-A2C7-6ABA-0D667ABF60E9}" dt="2024-10-28T14:46:29.322" v="7"/>
        <pc:sldMkLst>
          <pc:docMk/>
          <pc:sldMk cId="2547086486" sldId="257"/>
        </pc:sldMkLst>
      </pc:sldChg>
      <pc:sldChg chg="del">
        <pc:chgData name="Serena Storton (2405566)" userId="S::2405566@student.uwtsd.ac.uk::30a5d2d7-a9d9-4e96-90b6-45ce392613b4" providerId="AD" clId="Web-{445F1F13-FB15-A2C7-6ABA-0D667ABF60E9}" dt="2024-10-28T14:53:01.430" v="165"/>
        <pc:sldMkLst>
          <pc:docMk/>
          <pc:sldMk cId="3877262144" sldId="258"/>
        </pc:sldMkLst>
      </pc:sldChg>
      <pc:sldChg chg="addSp modSp addAnim delAnim">
        <pc:chgData name="Serena Storton (2405566)" userId="S::2405566@student.uwtsd.ac.uk::30a5d2d7-a9d9-4e96-90b6-45ce392613b4" providerId="AD" clId="Web-{445F1F13-FB15-A2C7-6ABA-0D667ABF60E9}" dt="2024-10-28T15:12:20.912" v="434"/>
        <pc:sldMkLst>
          <pc:docMk/>
          <pc:sldMk cId="3276852779" sldId="259"/>
        </pc:sldMkLst>
        <pc:spChg chg="mod">
          <ac:chgData name="Serena Storton (2405566)" userId="S::2405566@student.uwtsd.ac.uk::30a5d2d7-a9d9-4e96-90b6-45ce392613b4" providerId="AD" clId="Web-{445F1F13-FB15-A2C7-6ABA-0D667ABF60E9}" dt="2024-10-28T15:11:55.942" v="426" actId="20577"/>
          <ac:spMkLst>
            <pc:docMk/>
            <pc:sldMk cId="3276852779" sldId="259"/>
            <ac:spMk id="3" creationId="{CC84DE49-F272-F14A-D0AF-91D8DE2F2C5B}"/>
          </ac:spMkLst>
        </pc:spChg>
        <pc:spChg chg="add mod">
          <ac:chgData name="Serena Storton (2405566)" userId="S::2405566@student.uwtsd.ac.uk::30a5d2d7-a9d9-4e96-90b6-45ce392613b4" providerId="AD" clId="Web-{445F1F13-FB15-A2C7-6ABA-0D667ABF60E9}" dt="2024-10-28T15:12:16.756" v="433" actId="14100"/>
          <ac:spMkLst>
            <pc:docMk/>
            <pc:sldMk cId="3276852779" sldId="259"/>
            <ac:spMk id="4" creationId="{967F638A-5A33-C4AA-44CC-D0CCB34DB355}"/>
          </ac:spMkLst>
        </pc:spChg>
      </pc:sldChg>
      <pc:sldChg chg="modSp">
        <pc:chgData name="Serena Storton (2405566)" userId="S::2405566@student.uwtsd.ac.uk::30a5d2d7-a9d9-4e96-90b6-45ce392613b4" providerId="AD" clId="Web-{445F1F13-FB15-A2C7-6ABA-0D667ABF60E9}" dt="2024-10-28T14:58:15.363" v="272" actId="20577"/>
        <pc:sldMkLst>
          <pc:docMk/>
          <pc:sldMk cId="4133417596" sldId="260"/>
        </pc:sldMkLst>
        <pc:spChg chg="mod">
          <ac:chgData name="Serena Storton (2405566)" userId="S::2405566@student.uwtsd.ac.uk::30a5d2d7-a9d9-4e96-90b6-45ce392613b4" providerId="AD" clId="Web-{445F1F13-FB15-A2C7-6ABA-0D667ABF60E9}" dt="2024-10-28T14:58:15.363" v="272" actId="20577"/>
          <ac:spMkLst>
            <pc:docMk/>
            <pc:sldMk cId="4133417596" sldId="260"/>
            <ac:spMk id="3" creationId="{E2D7EA3E-4FE3-497D-9F36-DF250EC268AF}"/>
          </ac:spMkLst>
        </pc:spChg>
      </pc:sldChg>
      <pc:sldChg chg="modSp">
        <pc:chgData name="Serena Storton (2405566)" userId="S::2405566@student.uwtsd.ac.uk::30a5d2d7-a9d9-4e96-90b6-45ce392613b4" providerId="AD" clId="Web-{445F1F13-FB15-A2C7-6ABA-0D667ABF60E9}" dt="2024-10-28T14:57:35.237" v="261" actId="20577"/>
        <pc:sldMkLst>
          <pc:docMk/>
          <pc:sldMk cId="2021052704" sldId="262"/>
        </pc:sldMkLst>
        <pc:spChg chg="mod">
          <ac:chgData name="Serena Storton (2405566)" userId="S::2405566@student.uwtsd.ac.uk::30a5d2d7-a9d9-4e96-90b6-45ce392613b4" providerId="AD" clId="Web-{445F1F13-FB15-A2C7-6ABA-0D667ABF60E9}" dt="2024-10-28T14:57:35.237" v="261" actId="20577"/>
          <ac:spMkLst>
            <pc:docMk/>
            <pc:sldMk cId="2021052704" sldId="262"/>
            <ac:spMk id="3" creationId="{FD486450-BF21-662D-38A7-37091B294074}"/>
          </ac:spMkLst>
        </pc:spChg>
      </pc:sldChg>
      <pc:sldChg chg="addSp modSp mod setBg">
        <pc:chgData name="Serena Storton (2405566)" userId="S::2405566@student.uwtsd.ac.uk::30a5d2d7-a9d9-4e96-90b6-45ce392613b4" providerId="AD" clId="Web-{445F1F13-FB15-A2C7-6ABA-0D667ABF60E9}" dt="2024-10-28T15:09:29.421" v="378" actId="20577"/>
        <pc:sldMkLst>
          <pc:docMk/>
          <pc:sldMk cId="91635295" sldId="263"/>
        </pc:sldMkLst>
        <pc:spChg chg="mod">
          <ac:chgData name="Serena Storton (2405566)" userId="S::2405566@student.uwtsd.ac.uk::30a5d2d7-a9d9-4e96-90b6-45ce392613b4" providerId="AD" clId="Web-{445F1F13-FB15-A2C7-6ABA-0D667ABF60E9}" dt="2024-10-28T15:08:59.952" v="371"/>
          <ac:spMkLst>
            <pc:docMk/>
            <pc:sldMk cId="91635295" sldId="263"/>
            <ac:spMk id="2" creationId="{5EFC1B91-E508-14DF-C9ED-DE257D99EF50}"/>
          </ac:spMkLst>
        </pc:spChg>
        <pc:spChg chg="mod">
          <ac:chgData name="Serena Storton (2405566)" userId="S::2405566@student.uwtsd.ac.uk::30a5d2d7-a9d9-4e96-90b6-45ce392613b4" providerId="AD" clId="Web-{445F1F13-FB15-A2C7-6ABA-0D667ABF60E9}" dt="2024-10-28T15:09:29.421" v="378" actId="20577"/>
          <ac:spMkLst>
            <pc:docMk/>
            <pc:sldMk cId="91635295" sldId="263"/>
            <ac:spMk id="3" creationId="{901C1BCE-C58B-C1DB-D576-B6FF772EB273}"/>
          </ac:spMkLst>
        </pc:spChg>
        <pc:spChg chg="add">
          <ac:chgData name="Serena Storton (2405566)" userId="S::2405566@student.uwtsd.ac.uk::30a5d2d7-a9d9-4e96-90b6-45ce392613b4" providerId="AD" clId="Web-{445F1F13-FB15-A2C7-6ABA-0D667ABF60E9}" dt="2024-10-28T15:08:59.952" v="371"/>
          <ac:spMkLst>
            <pc:docMk/>
            <pc:sldMk cId="91635295" sldId="263"/>
            <ac:spMk id="9" creationId="{406BD704-01C2-4341-B99A-116CC7EC56EF}"/>
          </ac:spMkLst>
        </pc:spChg>
        <pc:spChg chg="add">
          <ac:chgData name="Serena Storton (2405566)" userId="S::2405566@student.uwtsd.ac.uk::30a5d2d7-a9d9-4e96-90b6-45ce392613b4" providerId="AD" clId="Web-{445F1F13-FB15-A2C7-6ABA-0D667ABF60E9}" dt="2024-10-28T15:08:59.952" v="371"/>
          <ac:spMkLst>
            <pc:docMk/>
            <pc:sldMk cId="91635295" sldId="263"/>
            <ac:spMk id="11" creationId="{0225C01B-A296-4FAA-AA46-794F27DF6934}"/>
          </ac:spMkLst>
        </pc:spChg>
        <pc:picChg chg="add mod ord">
          <ac:chgData name="Serena Storton (2405566)" userId="S::2405566@student.uwtsd.ac.uk::30a5d2d7-a9d9-4e96-90b6-45ce392613b4" providerId="AD" clId="Web-{445F1F13-FB15-A2C7-6ABA-0D667ABF60E9}" dt="2024-10-28T15:08:59.952" v="371"/>
          <ac:picMkLst>
            <pc:docMk/>
            <pc:sldMk cId="91635295" sldId="263"/>
            <ac:picMk id="4" creationId="{E40BA883-992B-F7E9-13A5-E007065A4CAD}"/>
          </ac:picMkLst>
        </pc:picChg>
        <pc:cxnChg chg="add">
          <ac:chgData name="Serena Storton (2405566)" userId="S::2405566@student.uwtsd.ac.uk::30a5d2d7-a9d9-4e96-90b6-45ce392613b4" providerId="AD" clId="Web-{445F1F13-FB15-A2C7-6ABA-0D667ABF60E9}" dt="2024-10-28T15:08:59.952" v="371"/>
          <ac:cxnSpMkLst>
            <pc:docMk/>
            <pc:sldMk cId="91635295" sldId="263"/>
            <ac:cxnSpMk id="13" creationId="{62713E66-598D-4B8A-9D2A-67C7AF46EF11}"/>
          </ac:cxnSpMkLst>
        </pc:cxnChg>
      </pc:sldChg>
      <pc:sldChg chg="modSp new">
        <pc:chgData name="Serena Storton (2405566)" userId="S::2405566@student.uwtsd.ac.uk::30a5d2d7-a9d9-4e96-90b6-45ce392613b4" providerId="AD" clId="Web-{445F1F13-FB15-A2C7-6ABA-0D667ABF60E9}" dt="2024-10-28T15:01:09.057" v="295" actId="20577"/>
        <pc:sldMkLst>
          <pc:docMk/>
          <pc:sldMk cId="2467228392" sldId="264"/>
        </pc:sldMkLst>
        <pc:spChg chg="mod">
          <ac:chgData name="Serena Storton (2405566)" userId="S::2405566@student.uwtsd.ac.uk::30a5d2d7-a9d9-4e96-90b6-45ce392613b4" providerId="AD" clId="Web-{445F1F13-FB15-A2C7-6ABA-0D667ABF60E9}" dt="2024-10-28T14:53:19.430" v="169" actId="20577"/>
          <ac:spMkLst>
            <pc:docMk/>
            <pc:sldMk cId="2467228392" sldId="264"/>
            <ac:spMk id="2" creationId="{28FC4383-AEFB-B379-1BE3-AE224D50D76E}"/>
          </ac:spMkLst>
        </pc:spChg>
        <pc:spChg chg="mod">
          <ac:chgData name="Serena Storton (2405566)" userId="S::2405566@student.uwtsd.ac.uk::30a5d2d7-a9d9-4e96-90b6-45ce392613b4" providerId="AD" clId="Web-{445F1F13-FB15-A2C7-6ABA-0D667ABF60E9}" dt="2024-10-28T15:01:09.057" v="295" actId="20577"/>
          <ac:spMkLst>
            <pc:docMk/>
            <pc:sldMk cId="2467228392" sldId="264"/>
            <ac:spMk id="3" creationId="{45077F0E-18B5-F35C-10A0-4DCE036AC468}"/>
          </ac:spMkLst>
        </pc:spChg>
      </pc:sldChg>
      <pc:sldChg chg="modSp new">
        <pc:chgData name="Serena Storton (2405566)" userId="S::2405566@student.uwtsd.ac.uk::30a5d2d7-a9d9-4e96-90b6-45ce392613b4" providerId="AD" clId="Web-{445F1F13-FB15-A2C7-6ABA-0D667ABF60E9}" dt="2024-10-28T15:04:53.021" v="369" actId="20577"/>
        <pc:sldMkLst>
          <pc:docMk/>
          <pc:sldMk cId="2616168572" sldId="265"/>
        </pc:sldMkLst>
        <pc:spChg chg="mod">
          <ac:chgData name="Serena Storton (2405566)" userId="S::2405566@student.uwtsd.ac.uk::30a5d2d7-a9d9-4e96-90b6-45ce392613b4" providerId="AD" clId="Web-{445F1F13-FB15-A2C7-6ABA-0D667ABF60E9}" dt="2024-10-28T14:59:00.708" v="279" actId="20577"/>
          <ac:spMkLst>
            <pc:docMk/>
            <pc:sldMk cId="2616168572" sldId="265"/>
            <ac:spMk id="2" creationId="{CD3EE903-C85C-0262-F80E-08EBCAE3A340}"/>
          </ac:spMkLst>
        </pc:spChg>
        <pc:spChg chg="mod">
          <ac:chgData name="Serena Storton (2405566)" userId="S::2405566@student.uwtsd.ac.uk::30a5d2d7-a9d9-4e96-90b6-45ce392613b4" providerId="AD" clId="Web-{445F1F13-FB15-A2C7-6ABA-0D667ABF60E9}" dt="2024-10-28T15:04:53.021" v="369" actId="20577"/>
          <ac:spMkLst>
            <pc:docMk/>
            <pc:sldMk cId="2616168572" sldId="265"/>
            <ac:spMk id="3" creationId="{9063136B-7A0F-516F-3CAB-E61CA57FD84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320D8A-B931-4F6B-AA4F-A7E91ABAF73A}" type="datetimeFigureOut">
              <a:t>11/4/2024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43CC84-E9CA-432C-889F-2B402FF97F75}" type="slidenum">
              <a:t>‹#›</a:t>
            </a:fld>
            <a:endParaRPr lang="en-US"/>
          </a:p>
        </p:txBody>
      </p:sp>
    </p:spTree>
    <p:extLst>
      <p:ext uri="{BB962C8B-B14F-4D97-AF65-F5344CB8AC3E}">
        <p14:creationId xmlns:p14="http://schemas.microsoft.com/office/powerpoint/2010/main" val="614169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Read them all out first!!!!</a:t>
            </a:r>
          </a:p>
          <a:p>
            <a:r>
              <a:rPr lang="en-US" dirty="0">
                <a:cs typeface="Calibri"/>
              </a:rPr>
              <a:t>Age – why are younger people more likely to commit crime rather than older people</a:t>
            </a:r>
            <a:endParaRPr lang="en-US" dirty="0"/>
          </a:p>
          <a:p>
            <a:r>
              <a:rPr lang="en-US" dirty="0">
                <a:cs typeface="Calibri"/>
              </a:rPr>
              <a:t>Why at the age of 18 do </a:t>
            </a:r>
            <a:r>
              <a:rPr lang="en-US" dirty="0" err="1">
                <a:cs typeface="Calibri"/>
              </a:rPr>
              <a:t>voilent</a:t>
            </a:r>
            <a:r>
              <a:rPr lang="en-US" dirty="0">
                <a:cs typeface="Calibri"/>
              </a:rPr>
              <a:t> crimes peak for young individuals </a:t>
            </a:r>
          </a:p>
          <a:p>
            <a:endParaRPr lang="en-US" dirty="0">
              <a:cs typeface="Calibri"/>
            </a:endParaRPr>
          </a:p>
          <a:p>
            <a:r>
              <a:rPr lang="en-US" dirty="0">
                <a:cs typeface="Calibri"/>
              </a:rPr>
              <a:t>Social class- we look at self reported data in all crimes and how does that improve the criminal justice service </a:t>
            </a:r>
          </a:p>
          <a:p>
            <a:endParaRPr lang="en-US" dirty="0">
              <a:cs typeface="Calibri"/>
            </a:endParaRPr>
          </a:p>
          <a:p>
            <a:r>
              <a:rPr lang="en-US" dirty="0">
                <a:cs typeface="Calibri"/>
              </a:rPr>
              <a:t>Gender-  why are men more likely to commit crimes rather than women? </a:t>
            </a:r>
          </a:p>
          <a:p>
            <a:r>
              <a:rPr lang="en-US" dirty="0">
                <a:cs typeface="Calibri"/>
              </a:rPr>
              <a:t>For example 80% of victims have reported crimes against men </a:t>
            </a:r>
          </a:p>
          <a:p>
            <a:r>
              <a:rPr lang="en-US" dirty="0">
                <a:cs typeface="Calibri"/>
              </a:rPr>
              <a:t>4:1 ratio male to females to commit crimes </a:t>
            </a:r>
          </a:p>
          <a:p>
            <a:r>
              <a:rPr lang="en-US" dirty="0">
                <a:cs typeface="Calibri"/>
              </a:rPr>
              <a:t>For </a:t>
            </a:r>
            <a:r>
              <a:rPr lang="en-US" dirty="0" err="1">
                <a:cs typeface="Calibri"/>
              </a:rPr>
              <a:t>muder</a:t>
            </a:r>
            <a:r>
              <a:rPr lang="en-US" dirty="0">
                <a:cs typeface="Calibri"/>
              </a:rPr>
              <a:t> its 8:1 ratio men to female to commit this offence  </a:t>
            </a:r>
          </a:p>
          <a:p>
            <a:endParaRPr lang="en-US" dirty="0">
              <a:cs typeface="Calibri"/>
            </a:endParaRPr>
          </a:p>
          <a:p>
            <a:r>
              <a:rPr lang="en-US" dirty="0">
                <a:cs typeface="Calibri"/>
              </a:rPr>
              <a:t>The reasons in gender is due to hormonal differences in men and female. We study the reasons in </a:t>
            </a:r>
            <a:r>
              <a:rPr lang="en-US" dirty="0" err="1">
                <a:cs typeface="Calibri"/>
              </a:rPr>
              <a:t>socializiation</a:t>
            </a:r>
            <a:r>
              <a:rPr lang="en-US" dirty="0">
                <a:cs typeface="Calibri"/>
              </a:rPr>
              <a:t> and </a:t>
            </a:r>
            <a:r>
              <a:rPr lang="en-US" dirty="0" err="1">
                <a:cs typeface="Calibri"/>
              </a:rPr>
              <a:t>coognitive</a:t>
            </a:r>
            <a:r>
              <a:rPr lang="en-US" dirty="0">
                <a:cs typeface="Calibri"/>
              </a:rPr>
              <a:t> reasons why criminals do so. </a:t>
            </a:r>
          </a:p>
        </p:txBody>
      </p:sp>
      <p:sp>
        <p:nvSpPr>
          <p:cNvPr id="4" name="Slide Number Placeholder 3"/>
          <p:cNvSpPr>
            <a:spLocks noGrp="1"/>
          </p:cNvSpPr>
          <p:nvPr>
            <p:ph type="sldNum" sz="quarter" idx="5"/>
          </p:nvPr>
        </p:nvSpPr>
        <p:spPr/>
        <p:txBody>
          <a:bodyPr/>
          <a:lstStyle/>
          <a:p>
            <a:fld id="{5143CC84-E9CA-432C-889F-2B402FF97F75}" type="slidenum">
              <a:rPr lang="en-US"/>
              <a:t>3</a:t>
            </a:fld>
            <a:endParaRPr lang="en-US"/>
          </a:p>
        </p:txBody>
      </p:sp>
    </p:spTree>
    <p:extLst>
      <p:ext uri="{BB962C8B-B14F-4D97-AF65-F5344CB8AC3E}">
        <p14:creationId xmlns:p14="http://schemas.microsoft.com/office/powerpoint/2010/main" val="65116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Attention to detail </a:t>
            </a:r>
          </a:p>
          <a:p>
            <a:r>
              <a:rPr lang="en-US" dirty="0"/>
              <a:t>Having the attention to detail in the degree is a massive advantage. </a:t>
            </a:r>
            <a:r>
              <a:rPr lang="en-US" dirty="0" err="1"/>
              <a:t>Crimionoligists</a:t>
            </a:r>
            <a:r>
              <a:rPr lang="en-US" dirty="0"/>
              <a:t> collect large amounts of data connected to criminal profiles. Maintaining your focus while studying </a:t>
            </a:r>
            <a:r>
              <a:rPr lang="en-US" dirty="0" err="1"/>
              <a:t>criminolgy</a:t>
            </a:r>
            <a:r>
              <a:rPr lang="en-US" dirty="0"/>
              <a:t> will give you a big advantage.</a:t>
            </a:r>
          </a:p>
          <a:p>
            <a:endParaRPr lang="en-US" dirty="0"/>
          </a:p>
          <a:p>
            <a:r>
              <a:rPr lang="en-US" dirty="0"/>
              <a:t>Problem </a:t>
            </a:r>
            <a:r>
              <a:rPr lang="en-US" dirty="0" err="1"/>
              <a:t>soloving</a:t>
            </a:r>
          </a:p>
          <a:p>
            <a:r>
              <a:rPr lang="en-US" dirty="0"/>
              <a:t>By having problem solving and critical thinking on this course will help you solve complex issues. You will need problem solving to tackle rising crime rates to find ways to improve criminal data</a:t>
            </a:r>
          </a:p>
          <a:p>
            <a:endParaRPr lang="en-US" dirty="0"/>
          </a:p>
          <a:p>
            <a:r>
              <a:rPr lang="en-US" dirty="0"/>
              <a:t>Ability and willingness to learn </a:t>
            </a:r>
          </a:p>
          <a:p>
            <a:r>
              <a:rPr lang="en-US" dirty="0" err="1"/>
              <a:t>Youll</a:t>
            </a:r>
            <a:r>
              <a:rPr lang="en-US" dirty="0"/>
              <a:t> need to understand the important parts of the </a:t>
            </a:r>
            <a:r>
              <a:rPr lang="en-US" dirty="0" err="1"/>
              <a:t>crimminal</a:t>
            </a:r>
            <a:r>
              <a:rPr lang="en-US" dirty="0"/>
              <a:t> justice system. So this helps you to have a better understanding of this course, criminology </a:t>
            </a:r>
            <a:r>
              <a:rPr lang="en-US" dirty="0" err="1"/>
              <a:t>isnt</a:t>
            </a:r>
            <a:r>
              <a:rPr lang="en-US" dirty="0"/>
              <a:t> all about why people offend, it has different topics such as </a:t>
            </a:r>
            <a:r>
              <a:rPr lang="en-US" dirty="0" err="1"/>
              <a:t>analyising</a:t>
            </a:r>
            <a:r>
              <a:rPr lang="en-US" dirty="0"/>
              <a:t> data and much more so having the ability and willingness to learn is </a:t>
            </a:r>
            <a:r>
              <a:rPr lang="en-US" dirty="0" err="1"/>
              <a:t>essintial</a:t>
            </a:r>
            <a:r>
              <a:rPr lang="en-US" dirty="0"/>
              <a:t> </a:t>
            </a:r>
          </a:p>
          <a:p>
            <a:endParaRPr lang="en-US" dirty="0"/>
          </a:p>
          <a:p>
            <a:r>
              <a:rPr lang="en-US" dirty="0"/>
              <a:t>The ability to act with ethic and integrity</a:t>
            </a:r>
          </a:p>
          <a:p>
            <a:endParaRPr lang="en-US" dirty="0"/>
          </a:p>
          <a:p>
            <a:r>
              <a:rPr lang="en-US" dirty="0"/>
              <a:t>In </a:t>
            </a:r>
            <a:r>
              <a:rPr lang="en-US" dirty="0" err="1"/>
              <a:t>crimonolgy</a:t>
            </a:r>
            <a:r>
              <a:rPr lang="en-US" dirty="0"/>
              <a:t> you might come into contact with very </a:t>
            </a:r>
            <a:r>
              <a:rPr lang="en-US" dirty="0" err="1"/>
              <a:t>sensistive</a:t>
            </a:r>
            <a:r>
              <a:rPr lang="en-US" dirty="0"/>
              <a:t> topics. </a:t>
            </a:r>
            <a:r>
              <a:rPr lang="en-US" dirty="0" err="1"/>
              <a:t>Youll</a:t>
            </a:r>
            <a:r>
              <a:rPr lang="en-US" dirty="0"/>
              <a:t> need to be strong and have the ability to act with ethic and integrity to handle this data </a:t>
            </a:r>
            <a:r>
              <a:rPr lang="en-US" dirty="0" err="1"/>
              <a:t>appropriatley</a:t>
            </a:r>
          </a:p>
          <a:p>
            <a:endParaRPr lang="en-US" dirty="0"/>
          </a:p>
          <a:p>
            <a:r>
              <a:rPr lang="en-US" dirty="0"/>
              <a:t>Stong communication </a:t>
            </a:r>
          </a:p>
          <a:p>
            <a:r>
              <a:rPr lang="en-US" dirty="0"/>
              <a:t>Many roles in this degree requires strong written and oral skills. You might have to share what data you have found in your research or observations to people in your class and </a:t>
            </a:r>
            <a:r>
              <a:rPr lang="en-US" dirty="0" err="1"/>
              <a:t>colluges</a:t>
            </a:r>
            <a:r>
              <a:rPr lang="en-US" dirty="0"/>
              <a:t> in the future. </a:t>
            </a:r>
          </a:p>
          <a:p>
            <a:endParaRPr lang="en-US" dirty="0"/>
          </a:p>
          <a:p>
            <a:r>
              <a:rPr lang="en-US" dirty="0"/>
              <a:t>Computer literacy </a:t>
            </a:r>
          </a:p>
          <a:p>
            <a:r>
              <a:rPr lang="en-US" dirty="0"/>
              <a:t>Is a must in this profession, to record and </a:t>
            </a:r>
            <a:r>
              <a:rPr lang="en-US" dirty="0" err="1"/>
              <a:t>analyse</a:t>
            </a:r>
            <a:r>
              <a:rPr lang="en-US" dirty="0"/>
              <a:t> large amounts of data </a:t>
            </a:r>
          </a:p>
          <a:p>
            <a:endParaRPr lang="en-US" dirty="0"/>
          </a:p>
          <a:p>
            <a:r>
              <a:rPr lang="en-US" dirty="0"/>
              <a:t>Effective research skills </a:t>
            </a:r>
          </a:p>
          <a:p>
            <a:r>
              <a:rPr lang="en-US" dirty="0"/>
              <a:t>Crime is constantly </a:t>
            </a:r>
            <a:r>
              <a:rPr lang="en-US" dirty="0" err="1"/>
              <a:t>chaanging</a:t>
            </a:r>
            <a:r>
              <a:rPr lang="en-US" dirty="0"/>
              <a:t> in society. This means a lot of research is key in this </a:t>
            </a:r>
            <a:r>
              <a:rPr lang="en-US" dirty="0" err="1"/>
              <a:t>cours</a:t>
            </a:r>
            <a:r>
              <a:rPr lang="en-US" dirty="0"/>
              <a:t>, being able to ask and answer the correct and appropriate way is essential.</a:t>
            </a:r>
          </a:p>
          <a:p>
            <a:endParaRPr lang="en-US" dirty="0"/>
          </a:p>
          <a:p>
            <a:r>
              <a:rPr lang="en-US" dirty="0"/>
              <a:t>Social awareness </a:t>
            </a:r>
          </a:p>
          <a:p>
            <a:r>
              <a:rPr lang="en-US" dirty="0"/>
              <a:t>To be able to have social awareness in the </a:t>
            </a:r>
            <a:r>
              <a:rPr lang="en-US" dirty="0" err="1"/>
              <a:t>proffession</a:t>
            </a:r>
            <a:r>
              <a:rPr lang="en-US" dirty="0"/>
              <a:t> is to be able to take responsibility to understand that people behave in certain ways. So connecting with certain people from different backgrounds and having empathy in the situations is key. </a:t>
            </a:r>
          </a:p>
        </p:txBody>
      </p:sp>
      <p:sp>
        <p:nvSpPr>
          <p:cNvPr id="4" name="Slide Number Placeholder 3"/>
          <p:cNvSpPr>
            <a:spLocks noGrp="1"/>
          </p:cNvSpPr>
          <p:nvPr>
            <p:ph type="sldNum" sz="quarter" idx="5"/>
          </p:nvPr>
        </p:nvSpPr>
        <p:spPr/>
        <p:txBody>
          <a:bodyPr/>
          <a:lstStyle/>
          <a:p>
            <a:fld id="{5143CC84-E9CA-432C-889F-2B402FF97F75}" type="slidenum">
              <a:rPr lang="en-US"/>
              <a:t>5</a:t>
            </a:fld>
            <a:endParaRPr lang="en-US"/>
          </a:p>
        </p:txBody>
      </p:sp>
    </p:spTree>
    <p:extLst>
      <p:ext uri="{BB962C8B-B14F-4D97-AF65-F5344CB8AC3E}">
        <p14:creationId xmlns:p14="http://schemas.microsoft.com/office/powerpoint/2010/main" val="587956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a:cs typeface="Calibri"/>
              </a:rPr>
              <a:t>Criminologist research makes policy makers understand the reasoning causes of crime as in social, economical, and </a:t>
            </a:r>
            <a:r>
              <a:rPr lang="en-US" err="1">
                <a:cs typeface="Calibri"/>
              </a:rPr>
              <a:t>psycholigical</a:t>
            </a:r>
            <a:r>
              <a:rPr lang="en-US">
                <a:cs typeface="Calibri"/>
              </a:rPr>
              <a:t> </a:t>
            </a:r>
          </a:p>
          <a:p>
            <a:pPr marL="228600" indent="-228600">
              <a:buAutoNum type="arabicPeriod"/>
            </a:pPr>
            <a:endParaRPr lang="en-US" dirty="0">
              <a:cs typeface="Calibri"/>
            </a:endParaRPr>
          </a:p>
          <a:p>
            <a:pPr marL="228600" indent="-228600">
              <a:buAutoNum type="arabicPeriod"/>
            </a:pPr>
            <a:r>
              <a:rPr lang="en-US" dirty="0">
                <a:cs typeface="Calibri"/>
              </a:rPr>
              <a:t>They study various crime prevention strategies and their outcomes. These help policy makers </a:t>
            </a:r>
            <a:r>
              <a:rPr lang="en-US" dirty="0" err="1">
                <a:cs typeface="Calibri"/>
              </a:rPr>
              <a:t>prvent</a:t>
            </a:r>
            <a:r>
              <a:rPr lang="en-US" dirty="0">
                <a:cs typeface="Calibri"/>
              </a:rPr>
              <a:t> crime to make crime prevention </a:t>
            </a:r>
            <a:r>
              <a:rPr lang="en-US" dirty="0" err="1">
                <a:cs typeface="Calibri"/>
              </a:rPr>
              <a:t>messures</a:t>
            </a:r>
            <a:r>
              <a:rPr lang="en-US" dirty="0">
                <a:cs typeface="Calibri"/>
              </a:rPr>
              <a:t> and </a:t>
            </a:r>
            <a:r>
              <a:rPr lang="en-US" dirty="0" err="1">
                <a:cs typeface="Calibri"/>
              </a:rPr>
              <a:t>rehabillitations</a:t>
            </a:r>
            <a:r>
              <a:rPr lang="en-US" dirty="0">
                <a:cs typeface="Calibri"/>
              </a:rPr>
              <a:t> of offenders </a:t>
            </a:r>
            <a:endParaRPr lang="en-US" dirty="0"/>
          </a:p>
          <a:p>
            <a:pPr marL="228600" indent="-228600">
              <a:buAutoNum type="arabicPeriod"/>
            </a:pPr>
            <a:endParaRPr lang="en-US" dirty="0">
              <a:cs typeface="Calibri"/>
            </a:endParaRPr>
          </a:p>
          <a:p>
            <a:pPr marL="228600" indent="-228600">
              <a:buAutoNum type="arabicPeriod"/>
            </a:pPr>
            <a:r>
              <a:rPr lang="en-US" dirty="0">
                <a:cs typeface="Calibri"/>
              </a:rPr>
              <a:t>Criminology plays an important role in evaluating the way it effects the policy and programs focused on crime reduction or offenders rehabilitation. </a:t>
            </a:r>
            <a:endParaRPr lang="en-US" dirty="0"/>
          </a:p>
          <a:p>
            <a:pPr marL="228600" indent="-228600">
              <a:buAutoNum type="arabicPeriod"/>
            </a:pPr>
            <a:endParaRPr lang="en-US" dirty="0">
              <a:cs typeface="Calibri"/>
            </a:endParaRPr>
          </a:p>
          <a:p>
            <a:pPr marL="228600" indent="-228600">
              <a:buAutoNum type="arabicPeriod"/>
            </a:pPr>
            <a:r>
              <a:rPr lang="en-US" dirty="0">
                <a:cs typeface="Calibri"/>
              </a:rPr>
              <a:t>Criminologists with their research and findings can improve public opinions on crime related issues. This can influence and </a:t>
            </a:r>
            <a:r>
              <a:rPr lang="en-US" dirty="0" err="1">
                <a:cs typeface="Calibri"/>
              </a:rPr>
              <a:t>awide</a:t>
            </a:r>
            <a:r>
              <a:rPr lang="en-US" dirty="0">
                <a:cs typeface="Calibri"/>
              </a:rPr>
              <a:t> the publics opinions and awareness</a:t>
            </a:r>
          </a:p>
        </p:txBody>
      </p:sp>
      <p:sp>
        <p:nvSpPr>
          <p:cNvPr id="4" name="Slide Number Placeholder 3"/>
          <p:cNvSpPr>
            <a:spLocks noGrp="1"/>
          </p:cNvSpPr>
          <p:nvPr>
            <p:ph type="sldNum" sz="quarter" idx="5"/>
          </p:nvPr>
        </p:nvSpPr>
        <p:spPr/>
        <p:txBody>
          <a:bodyPr/>
          <a:lstStyle/>
          <a:p>
            <a:fld id="{5143CC84-E9CA-432C-889F-2B402FF97F75}" type="slidenum">
              <a:rPr lang="en-US"/>
              <a:t>6</a:t>
            </a:fld>
            <a:endParaRPr lang="en-US"/>
          </a:p>
        </p:txBody>
      </p:sp>
    </p:spTree>
    <p:extLst>
      <p:ext uri="{BB962C8B-B14F-4D97-AF65-F5344CB8AC3E}">
        <p14:creationId xmlns:p14="http://schemas.microsoft.com/office/powerpoint/2010/main" val="15469292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11/4/2024</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35200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11/4/2024</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35109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11/4/2024</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1351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11/4/2024</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96867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11/4/2024</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14987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11/4/2024</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70430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11/4/2024</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47386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11/4/2024</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41320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11/4/2024</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34532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11/4/2024</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364748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11/4/2024</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9812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11/4/2024</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60651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olicepromotion.blog/2022/08/30/show-me-the-money-police-officer-salaries-and-progression/" TargetMode="External"/><Relationship Id="rId2" Type="http://schemas.openxmlformats.org/officeDocument/2006/relationships/hyperlink" Target="https://icieducation.co.uk/blog/8-skills-needed-for-criminology/" TargetMode="External"/><Relationship Id="rId1" Type="http://schemas.openxmlformats.org/officeDocument/2006/relationships/slideLayout" Target="../slideLayouts/slideLayout2.xml"/><Relationship Id="rId4" Type="http://schemas.openxmlformats.org/officeDocument/2006/relationships/hyperlink" Target="https://www.ucas.com/explore/subjects/crimi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descr="Magnifying glass and question mark">
            <a:extLst>
              <a:ext uri="{FF2B5EF4-FFF2-40B4-BE49-F238E27FC236}">
                <a16:creationId xmlns:a16="http://schemas.microsoft.com/office/drawing/2014/main" id="{62B3990F-3E43-AA3B-67AE-94B3E8AFD457}"/>
              </a:ext>
            </a:extLst>
          </p:cNvPr>
          <p:cNvPicPr>
            <a:picLocks noChangeAspect="1"/>
          </p:cNvPicPr>
          <p:nvPr/>
        </p:nvPicPr>
        <p:blipFill>
          <a:blip r:embed="rId2"/>
          <a:srcRect r="-2" b="-2"/>
          <a:stretch/>
        </p:blipFill>
        <p:spPr>
          <a:xfrm>
            <a:off x="1" y="10"/>
            <a:ext cx="12192000" cy="6857990"/>
          </a:xfrm>
          <a:prstGeom prst="rect">
            <a:avLst/>
          </a:prstGeom>
        </p:spPr>
      </p:pic>
      <p:sp>
        <p:nvSpPr>
          <p:cNvPr id="11" name="Rectangle 10">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600" y="1066800"/>
            <a:ext cx="4681728"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p:cNvSpPr>
            <a:spLocks noGrp="1"/>
          </p:cNvSpPr>
          <p:nvPr>
            <p:ph type="ctrTitle"/>
          </p:nvPr>
        </p:nvSpPr>
        <p:spPr>
          <a:xfrm>
            <a:off x="7769722" y="1562101"/>
            <a:ext cx="3884568" cy="2738530"/>
          </a:xfrm>
        </p:spPr>
        <p:txBody>
          <a:bodyPr anchor="t">
            <a:normAutofit/>
          </a:bodyPr>
          <a:lstStyle/>
          <a:p>
            <a:r>
              <a:rPr lang="en-US" sz="4800" dirty="0"/>
              <a:t>What is Criminology </a:t>
            </a:r>
          </a:p>
        </p:txBody>
      </p:sp>
      <p:sp>
        <p:nvSpPr>
          <p:cNvPr id="3" name="Subtitle 2"/>
          <p:cNvSpPr>
            <a:spLocks noGrp="1"/>
          </p:cNvSpPr>
          <p:nvPr>
            <p:ph type="subTitle" idx="1"/>
          </p:nvPr>
        </p:nvSpPr>
        <p:spPr>
          <a:xfrm>
            <a:off x="7769722" y="4321622"/>
            <a:ext cx="3813048" cy="941832"/>
          </a:xfrm>
        </p:spPr>
        <p:txBody>
          <a:bodyPr vert="horz" lIns="91440" tIns="45720" rIns="91440" bIns="45720" rtlCol="0">
            <a:normAutofit/>
          </a:bodyPr>
          <a:lstStyle/>
          <a:p>
            <a:pPr>
              <a:lnSpc>
                <a:spcPct val="120000"/>
              </a:lnSpc>
            </a:pPr>
            <a:r>
              <a:rPr lang="en-US" sz="2000"/>
              <a:t>Serena Storton </a:t>
            </a:r>
          </a:p>
          <a:p>
            <a:pPr>
              <a:lnSpc>
                <a:spcPct val="120000"/>
              </a:lnSpc>
            </a:pPr>
            <a:r>
              <a:rPr lang="en-US" sz="2000"/>
              <a:t>ECPY4001</a:t>
            </a:r>
          </a:p>
        </p:txBody>
      </p:sp>
      <p:cxnSp>
        <p:nvCxnSpPr>
          <p:cNvPr id="13" name="Straight Connector 1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9619035" y="3435440"/>
            <a:ext cx="0" cy="469087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lice lineup chart in inches">
            <a:extLst>
              <a:ext uri="{FF2B5EF4-FFF2-40B4-BE49-F238E27FC236}">
                <a16:creationId xmlns:a16="http://schemas.microsoft.com/office/drawing/2014/main" id="{E40BA883-992B-F7E9-13A5-E007065A4CAD}"/>
              </a:ext>
            </a:extLst>
          </p:cNvPr>
          <p:cNvPicPr>
            <a:picLocks noChangeAspect="1"/>
          </p:cNvPicPr>
          <p:nvPr/>
        </p:nvPicPr>
        <p:blipFill>
          <a:blip r:embed="rId2"/>
          <a:srcRect t="10428" b="7455"/>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FC1B91-E508-14DF-C9ED-DE257D99EF50}"/>
              </a:ext>
            </a:extLst>
          </p:cNvPr>
          <p:cNvSpPr>
            <a:spLocks noGrp="1"/>
          </p:cNvSpPr>
          <p:nvPr>
            <p:ph type="title"/>
          </p:nvPr>
        </p:nvSpPr>
        <p:spPr>
          <a:xfrm>
            <a:off x="1049451" y="1352492"/>
            <a:ext cx="4665540" cy="1143000"/>
          </a:xfrm>
        </p:spPr>
        <p:txBody>
          <a:bodyPr anchor="t">
            <a:normAutofit/>
          </a:bodyPr>
          <a:lstStyle/>
          <a:p>
            <a:r>
              <a:rPr lang="en-US" dirty="0"/>
              <a:t>What is criminology </a:t>
            </a:r>
          </a:p>
        </p:txBody>
      </p:sp>
      <p:sp>
        <p:nvSpPr>
          <p:cNvPr id="3" name="Content Placeholder 2">
            <a:extLst>
              <a:ext uri="{FF2B5EF4-FFF2-40B4-BE49-F238E27FC236}">
                <a16:creationId xmlns:a16="http://schemas.microsoft.com/office/drawing/2014/main" id="{901C1BCE-C58B-C1DB-D576-B6FF772EB273}"/>
              </a:ext>
            </a:extLst>
          </p:cNvPr>
          <p:cNvSpPr>
            <a:spLocks noGrp="1"/>
          </p:cNvSpPr>
          <p:nvPr>
            <p:ph idx="1"/>
          </p:nvPr>
        </p:nvSpPr>
        <p:spPr>
          <a:xfrm>
            <a:off x="1049454" y="2662356"/>
            <a:ext cx="4665546" cy="3057911"/>
          </a:xfrm>
        </p:spPr>
        <p:txBody>
          <a:bodyPr vert="horz" lIns="91440" tIns="45720" rIns="91440" bIns="45720" rtlCol="0" anchor="t">
            <a:normAutofit lnSpcReduction="10000"/>
          </a:bodyPr>
          <a:lstStyle/>
          <a:p>
            <a:pPr>
              <a:lnSpc>
                <a:spcPct val="110000"/>
              </a:lnSpc>
            </a:pPr>
            <a:r>
              <a:rPr lang="en-US" sz="1300" dirty="0"/>
              <a:t>Criminology is the study of the makings of the laws, the breaking of the laws and how the society reacts to these breaking of the laws. </a:t>
            </a:r>
          </a:p>
          <a:p>
            <a:pPr>
              <a:lnSpc>
                <a:spcPct val="110000"/>
              </a:lnSpc>
            </a:pPr>
            <a:r>
              <a:rPr lang="en-US" sz="1300" dirty="0"/>
              <a:t>It helps to point us in three directions of what the three most argumentative best tributes that make up this subject. </a:t>
            </a:r>
          </a:p>
          <a:p>
            <a:pPr>
              <a:lnSpc>
                <a:spcPct val="110000"/>
              </a:lnSpc>
            </a:pPr>
            <a:r>
              <a:rPr lang="en-US" sz="1300" dirty="0"/>
              <a:t>The study of crime. </a:t>
            </a:r>
          </a:p>
          <a:p>
            <a:pPr>
              <a:lnSpc>
                <a:spcPct val="110000"/>
              </a:lnSpc>
            </a:pPr>
            <a:r>
              <a:rPr lang="en-US" sz="1300" dirty="0"/>
              <a:t>The study of those who commit crime.</a:t>
            </a:r>
          </a:p>
          <a:p>
            <a:pPr>
              <a:lnSpc>
                <a:spcPct val="110000"/>
              </a:lnSpc>
            </a:pPr>
            <a:r>
              <a:rPr lang="en-US" sz="1300" dirty="0"/>
              <a:t>The study of the criminal justice and pental systems. </a:t>
            </a:r>
          </a:p>
          <a:p>
            <a:pPr marL="0" indent="0">
              <a:lnSpc>
                <a:spcPct val="110000"/>
              </a:lnSpc>
              <a:buNone/>
            </a:pPr>
            <a:endParaRPr lang="en-US" sz="1300"/>
          </a:p>
          <a:p>
            <a:pPr marL="0" indent="0">
              <a:lnSpc>
                <a:spcPct val="110000"/>
              </a:lnSpc>
              <a:buNone/>
            </a:pPr>
            <a:r>
              <a:rPr lang="en-US" sz="1300" dirty="0"/>
              <a:t>(Newburn,2017,p.6)</a:t>
            </a:r>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635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320A2-3F69-ADE4-DCCB-3EFAA4011339}"/>
              </a:ext>
            </a:extLst>
          </p:cNvPr>
          <p:cNvSpPr>
            <a:spLocks noGrp="1"/>
          </p:cNvSpPr>
          <p:nvPr>
            <p:ph type="title"/>
          </p:nvPr>
        </p:nvSpPr>
        <p:spPr/>
        <p:txBody>
          <a:bodyPr/>
          <a:lstStyle/>
          <a:p>
            <a:r>
              <a:rPr lang="en-US" dirty="0"/>
              <a:t>Patterns of crime </a:t>
            </a:r>
          </a:p>
        </p:txBody>
      </p:sp>
      <p:sp>
        <p:nvSpPr>
          <p:cNvPr id="3" name="Content Placeholder 2">
            <a:extLst>
              <a:ext uri="{FF2B5EF4-FFF2-40B4-BE49-F238E27FC236}">
                <a16:creationId xmlns:a16="http://schemas.microsoft.com/office/drawing/2014/main" id="{CC84DE49-F272-F14A-D0AF-91D8DE2F2C5B}"/>
              </a:ext>
            </a:extLst>
          </p:cNvPr>
          <p:cNvSpPr>
            <a:spLocks noGrp="1"/>
          </p:cNvSpPr>
          <p:nvPr>
            <p:ph idx="1"/>
          </p:nvPr>
        </p:nvSpPr>
        <p:spPr/>
        <p:txBody>
          <a:bodyPr vert="horz" lIns="91440" tIns="45720" rIns="91440" bIns="45720" rtlCol="0" anchor="t">
            <a:normAutofit/>
          </a:bodyPr>
          <a:lstStyle/>
          <a:p>
            <a:r>
              <a:rPr lang="en-US" dirty="0"/>
              <a:t>Patterns of crime we look at </a:t>
            </a:r>
          </a:p>
          <a:p>
            <a:r>
              <a:rPr lang="en-US" dirty="0"/>
              <a:t>Age </a:t>
            </a:r>
          </a:p>
          <a:p>
            <a:pPr>
              <a:lnSpc>
                <a:spcPct val="100000"/>
              </a:lnSpc>
              <a:spcBef>
                <a:spcPts val="0"/>
              </a:spcBef>
            </a:pPr>
            <a:r>
              <a:rPr lang="en-US" dirty="0"/>
              <a:t>Gender </a:t>
            </a:r>
            <a:endParaRPr lang="en-US" dirty="0">
              <a:latin typeface="Calibri"/>
              <a:cs typeface="Calibri"/>
            </a:endParaRPr>
          </a:p>
          <a:p>
            <a:pPr>
              <a:lnSpc>
                <a:spcPct val="100000"/>
              </a:lnSpc>
              <a:spcBef>
                <a:spcPts val="0"/>
              </a:spcBef>
            </a:pPr>
            <a:r>
              <a:rPr lang="en-US" dirty="0"/>
              <a:t>Race </a:t>
            </a:r>
          </a:p>
          <a:p>
            <a:pPr>
              <a:lnSpc>
                <a:spcPct val="100000"/>
              </a:lnSpc>
              <a:spcBef>
                <a:spcPts val="0"/>
              </a:spcBef>
            </a:pPr>
            <a:r>
              <a:rPr lang="en-US" dirty="0"/>
              <a:t>Social class</a:t>
            </a:r>
          </a:p>
          <a:p>
            <a:pPr>
              <a:lnSpc>
                <a:spcPct val="100000"/>
              </a:lnSpc>
              <a:spcBef>
                <a:spcPts val="0"/>
              </a:spcBef>
            </a:pPr>
            <a:r>
              <a:rPr lang="en-US" dirty="0"/>
              <a:t>Ecology </a:t>
            </a:r>
          </a:p>
          <a:p>
            <a:pPr>
              <a:lnSpc>
                <a:spcPct val="100000"/>
              </a:lnSpc>
              <a:spcBef>
                <a:spcPts val="0"/>
              </a:spcBef>
            </a:pPr>
            <a:r>
              <a:rPr lang="en-US" dirty="0"/>
              <a:t>Criminal careers</a:t>
            </a:r>
          </a:p>
          <a:p>
            <a:pPr>
              <a:lnSpc>
                <a:spcPct val="100000"/>
              </a:lnSpc>
              <a:spcBef>
                <a:spcPts val="0"/>
              </a:spcBef>
            </a:pPr>
            <a:r>
              <a:rPr lang="en-US" dirty="0"/>
              <a:t>We look at reasons why these patterns occur </a:t>
            </a:r>
            <a:r>
              <a:rPr lang="en-US" dirty="0">
                <a:solidFill>
                  <a:srgbClr val="2C3E50"/>
                </a:solidFill>
                <a:latin typeface="Grandview Display"/>
                <a:cs typeface="Calibri"/>
              </a:rPr>
              <a:t> </a:t>
            </a:r>
            <a:endParaRPr lang="en-US"/>
          </a:p>
          <a:p>
            <a:pPr marL="0" indent="0">
              <a:buNone/>
            </a:pPr>
            <a:endParaRPr lang="en-US" dirty="0">
              <a:cs typeface="Calibri"/>
            </a:endParaRPr>
          </a:p>
        </p:txBody>
      </p:sp>
      <p:sp>
        <p:nvSpPr>
          <p:cNvPr id="4" name="TextBox 3">
            <a:extLst>
              <a:ext uri="{FF2B5EF4-FFF2-40B4-BE49-F238E27FC236}">
                <a16:creationId xmlns:a16="http://schemas.microsoft.com/office/drawing/2014/main" id="{967F638A-5A33-C4AA-44CC-D0CCB34DB355}"/>
              </a:ext>
            </a:extLst>
          </p:cNvPr>
          <p:cNvSpPr txBox="1"/>
          <p:nvPr/>
        </p:nvSpPr>
        <p:spPr>
          <a:xfrm>
            <a:off x="6270412" y="0"/>
            <a:ext cx="592220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dirty="0">
                <a:latin typeface="Calibri"/>
                <a:cs typeface="Calibri"/>
              </a:rPr>
              <a:t>Gender- why are men more likely to commit crimes rather than women? </a:t>
            </a:r>
          </a:p>
          <a:p>
            <a:pPr marL="285750" indent="-285750">
              <a:buFont typeface="Arial"/>
              <a:buChar char="•"/>
            </a:pPr>
            <a:r>
              <a:rPr lang="en-US" sz="1400" dirty="0">
                <a:latin typeface="Calibri"/>
                <a:cs typeface="Calibri"/>
              </a:rPr>
              <a:t>For example, 80% of victims have reported crimes against men </a:t>
            </a:r>
          </a:p>
          <a:p>
            <a:pPr marL="285750" indent="-285750">
              <a:buFont typeface="Arial"/>
              <a:buChar char="•"/>
            </a:pPr>
            <a:r>
              <a:rPr lang="en-US" sz="1400" dirty="0">
                <a:latin typeface="Calibri"/>
                <a:cs typeface="Calibri"/>
              </a:rPr>
              <a:t>4:1 ratio male to females to commit crimes </a:t>
            </a:r>
          </a:p>
          <a:p>
            <a:pPr marL="285750" indent="-285750">
              <a:buFont typeface="Arial"/>
              <a:buChar char="•"/>
            </a:pPr>
            <a:r>
              <a:rPr lang="en-US" sz="1400" dirty="0">
                <a:latin typeface="Calibri"/>
                <a:cs typeface="Calibri"/>
              </a:rPr>
              <a:t>For murder its 8:1 ratio men to female to commit this offence</a:t>
            </a:r>
            <a:endParaRPr lang="en-US" dirty="0"/>
          </a:p>
        </p:txBody>
      </p:sp>
      <p:sp>
        <p:nvSpPr>
          <p:cNvPr id="5" name="TextBox 4">
            <a:extLst>
              <a:ext uri="{FF2B5EF4-FFF2-40B4-BE49-F238E27FC236}">
                <a16:creationId xmlns:a16="http://schemas.microsoft.com/office/drawing/2014/main" id="{290AC668-A801-816B-5141-740510984C68}"/>
              </a:ext>
            </a:extLst>
          </p:cNvPr>
          <p:cNvSpPr txBox="1"/>
          <p:nvPr/>
        </p:nvSpPr>
        <p:spPr>
          <a:xfrm>
            <a:off x="7390355" y="1116903"/>
            <a:ext cx="467638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dirty="0">
                <a:solidFill>
                  <a:srgbClr val="444444"/>
                </a:solidFill>
                <a:latin typeface="Calibri"/>
                <a:ea typeface="Calibri"/>
                <a:cs typeface="Calibri"/>
              </a:rPr>
              <a:t>Age – why are younger people more likely to commit crime rather than older people​</a:t>
            </a:r>
          </a:p>
          <a:p>
            <a:pPr rtl="0"/>
            <a:r>
              <a:rPr lang="en-US" dirty="0">
                <a:solidFill>
                  <a:srgbClr val="444444"/>
                </a:solidFill>
                <a:latin typeface="Calibri"/>
                <a:ea typeface="Calibri"/>
                <a:cs typeface="Calibri"/>
              </a:rPr>
              <a:t>Why at the age of 18 do violent crimes peak for young individuals </a:t>
            </a:r>
            <a:endParaRPr lang="en-US" dirty="0"/>
          </a:p>
        </p:txBody>
      </p:sp>
      <p:pic>
        <p:nvPicPr>
          <p:cNvPr id="6" name="Picture 5" descr="Cutout symbol of transgender">
            <a:extLst>
              <a:ext uri="{FF2B5EF4-FFF2-40B4-BE49-F238E27FC236}">
                <a16:creationId xmlns:a16="http://schemas.microsoft.com/office/drawing/2014/main" id="{7B1D01B1-A5F5-CA21-D4E0-C3654858484F}"/>
              </a:ext>
            </a:extLst>
          </p:cNvPr>
          <p:cNvPicPr>
            <a:picLocks noChangeAspect="1"/>
          </p:cNvPicPr>
          <p:nvPr/>
        </p:nvPicPr>
        <p:blipFill>
          <a:blip r:embed="rId3"/>
          <a:stretch>
            <a:fillRect/>
          </a:stretch>
        </p:blipFill>
        <p:spPr>
          <a:xfrm>
            <a:off x="6539696" y="2310113"/>
            <a:ext cx="5382228" cy="3568861"/>
          </a:xfrm>
          <a:prstGeom prst="rect">
            <a:avLst/>
          </a:prstGeom>
        </p:spPr>
      </p:pic>
    </p:spTree>
    <p:extLst>
      <p:ext uri="{BB962C8B-B14F-4D97-AF65-F5344CB8AC3E}">
        <p14:creationId xmlns:p14="http://schemas.microsoft.com/office/powerpoint/2010/main" val="3276852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fade">
                                      <p:cBhvr>
                                        <p:cTn id="46" dur="500"/>
                                        <p:tgtEl>
                                          <p:spTgt spid="3">
                                            <p:txEl>
                                              <p:pRg st="7" end="7"/>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6"/>
                                        </p:tgtEl>
                                        <p:attrNameLst>
                                          <p:attrName>style.visibility</p:attrName>
                                        </p:attrNameLst>
                                      </p:cBhvr>
                                      <p:to>
                                        <p:strVal val="visible"/>
                                      </p:to>
                                    </p:set>
                                    <p:animEffect transition="in" filter="fade">
                                      <p:cBhvr>
                                        <p:cTn id="51" dur="500"/>
                                        <p:tgtEl>
                                          <p:spTgt spid="6"/>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4"/>
                                        </p:tgtEl>
                                        <p:attrNameLst>
                                          <p:attrName>style.visibility</p:attrName>
                                        </p:attrNameLst>
                                      </p:cBhvr>
                                      <p:to>
                                        <p:strVal val="visible"/>
                                      </p:to>
                                    </p:set>
                                    <p:animEffect transition="in" filter="fade">
                                      <p:cBhvr>
                                        <p:cTn id="56" dur="500"/>
                                        <p:tgtEl>
                                          <p:spTgt spid="4"/>
                                        </p:tgtEl>
                                      </p:cBhvr>
                                    </p:animEffect>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5"/>
                                        </p:tgtEl>
                                        <p:attrNameLst>
                                          <p:attrName>style.visibility</p:attrName>
                                        </p:attrNameLst>
                                      </p:cBhvr>
                                      <p:to>
                                        <p:strVal val="visible"/>
                                      </p:to>
                                    </p:set>
                                    <p:anim calcmode="lin" valueType="num">
                                      <p:cBhvr additive="base">
                                        <p:cTn id="61" dur="500" fill="hold"/>
                                        <p:tgtEl>
                                          <p:spTgt spid="5"/>
                                        </p:tgtEl>
                                        <p:attrNameLst>
                                          <p:attrName>ppt_x</p:attrName>
                                        </p:attrNameLst>
                                      </p:cBhvr>
                                      <p:tavLst>
                                        <p:tav tm="0">
                                          <p:val>
                                            <p:strVal val="#ppt_x"/>
                                          </p:val>
                                        </p:tav>
                                        <p:tav tm="100000">
                                          <p:val>
                                            <p:strVal val="#ppt_x"/>
                                          </p:val>
                                        </p:tav>
                                      </p:tavLst>
                                    </p:anim>
                                    <p:anim calcmode="lin" valueType="num">
                                      <p:cBhvr additive="base">
                                        <p:cTn id="6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83861-C05A-1E8A-4532-61D8B450FE06}"/>
              </a:ext>
            </a:extLst>
          </p:cNvPr>
          <p:cNvSpPr>
            <a:spLocks noGrp="1"/>
          </p:cNvSpPr>
          <p:nvPr>
            <p:ph type="title"/>
          </p:nvPr>
        </p:nvSpPr>
        <p:spPr/>
        <p:txBody>
          <a:bodyPr/>
          <a:lstStyle/>
          <a:p>
            <a:r>
              <a:rPr lang="en-US" dirty="0"/>
              <a:t>Continued </a:t>
            </a:r>
          </a:p>
        </p:txBody>
      </p:sp>
      <p:sp>
        <p:nvSpPr>
          <p:cNvPr id="3" name="Content Placeholder 2">
            <a:extLst>
              <a:ext uri="{FF2B5EF4-FFF2-40B4-BE49-F238E27FC236}">
                <a16:creationId xmlns:a16="http://schemas.microsoft.com/office/drawing/2014/main" id="{36954162-DF96-41BC-6FFB-0606B43F1599}"/>
              </a:ext>
            </a:extLst>
          </p:cNvPr>
          <p:cNvSpPr>
            <a:spLocks noGrp="1"/>
          </p:cNvSpPr>
          <p:nvPr>
            <p:ph idx="1"/>
          </p:nvPr>
        </p:nvSpPr>
        <p:spPr/>
        <p:txBody>
          <a:bodyPr vert="horz" lIns="91440" tIns="45720" rIns="91440" bIns="45720" rtlCol="0" anchor="t">
            <a:normAutofit/>
          </a:bodyPr>
          <a:lstStyle/>
          <a:p>
            <a:pPr marL="0" indent="0">
              <a:lnSpc>
                <a:spcPct val="100000"/>
              </a:lnSpc>
              <a:spcBef>
                <a:spcPts val="0"/>
              </a:spcBef>
              <a:buNone/>
            </a:pPr>
            <a:r>
              <a:rPr lang="en-GB" dirty="0">
                <a:solidFill>
                  <a:srgbClr val="1F1F1F"/>
                </a:solidFill>
                <a:latin typeface="Grandview Display"/>
                <a:cs typeface="Calibri"/>
              </a:rPr>
              <a:t>According to </a:t>
            </a:r>
            <a:r>
              <a:rPr lang="en-GB" dirty="0">
                <a:solidFill>
                  <a:srgbClr val="2C3E50"/>
                </a:solidFill>
                <a:latin typeface="Grandview Display"/>
                <a:cs typeface="Calibri"/>
              </a:rPr>
              <a:t> Whitten, T,(2020).</a:t>
            </a:r>
            <a:r>
              <a:rPr lang="en-GB" dirty="0">
                <a:solidFill>
                  <a:srgbClr val="1F1F1F"/>
                </a:solidFill>
                <a:latin typeface="Grandview Display"/>
                <a:cs typeface="Calibri"/>
              </a:rPr>
              <a:t>Life course criminology can be different from other types of criminology by its focused-on change over time in antisocial behaviour and individuals that are offending these crimes by using research. Since the mid 1980s there have been numerous developments over time on theories and patterns of crime. They have attempted to explain the classify patterns of offending and antisocial behaviour over all this time. </a:t>
            </a:r>
            <a:endParaRPr lang="en-US" dirty="0">
              <a:solidFill>
                <a:srgbClr val="1F1F1F"/>
              </a:solidFill>
              <a:latin typeface="Grandview Display"/>
            </a:endParaRPr>
          </a:p>
        </p:txBody>
      </p:sp>
    </p:spTree>
    <p:extLst>
      <p:ext uri="{BB962C8B-B14F-4D97-AF65-F5344CB8AC3E}">
        <p14:creationId xmlns:p14="http://schemas.microsoft.com/office/powerpoint/2010/main" val="2841670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EE903-C85C-0262-F80E-08EBCAE3A340}"/>
              </a:ext>
            </a:extLst>
          </p:cNvPr>
          <p:cNvSpPr>
            <a:spLocks noGrp="1"/>
          </p:cNvSpPr>
          <p:nvPr>
            <p:ph type="title"/>
          </p:nvPr>
        </p:nvSpPr>
        <p:spPr/>
        <p:txBody>
          <a:bodyPr>
            <a:normAutofit fontScale="90000"/>
          </a:bodyPr>
          <a:lstStyle/>
          <a:p>
            <a:r>
              <a:rPr lang="en-US" sz="3600" dirty="0"/>
              <a:t>What skills are required to study criminology in university </a:t>
            </a:r>
            <a:endParaRPr lang="en-US" dirty="0"/>
          </a:p>
        </p:txBody>
      </p:sp>
      <p:sp>
        <p:nvSpPr>
          <p:cNvPr id="3" name="Content Placeholder 2">
            <a:extLst>
              <a:ext uri="{FF2B5EF4-FFF2-40B4-BE49-F238E27FC236}">
                <a16:creationId xmlns:a16="http://schemas.microsoft.com/office/drawing/2014/main" id="{9063136B-7A0F-516F-3CAB-E61CA57FD84A}"/>
              </a:ext>
            </a:extLst>
          </p:cNvPr>
          <p:cNvSpPr>
            <a:spLocks noGrp="1"/>
          </p:cNvSpPr>
          <p:nvPr>
            <p:ph idx="1"/>
          </p:nvPr>
        </p:nvSpPr>
        <p:spPr/>
        <p:txBody>
          <a:bodyPr vert="horz" lIns="91440" tIns="45720" rIns="91440" bIns="45720" rtlCol="0" anchor="t">
            <a:normAutofit fontScale="85000" lnSpcReduction="20000"/>
          </a:bodyPr>
          <a:lstStyle/>
          <a:p>
            <a:r>
              <a:rPr lang="en-US" dirty="0"/>
              <a:t>Gladys Mae (2023) discuss why are these skills are required to study criminology in university, the skills that she had listed were: </a:t>
            </a:r>
          </a:p>
          <a:p>
            <a:r>
              <a:rPr lang="en-US" sz="1900" dirty="0"/>
              <a:t>Attention to detail </a:t>
            </a:r>
          </a:p>
          <a:p>
            <a:r>
              <a:rPr lang="en-US" sz="1900" dirty="0"/>
              <a:t>Problem solving </a:t>
            </a:r>
          </a:p>
          <a:p>
            <a:r>
              <a:rPr lang="en-US" sz="1900" dirty="0"/>
              <a:t>Ability and willingness to learn</a:t>
            </a:r>
          </a:p>
          <a:p>
            <a:r>
              <a:rPr lang="en-US" sz="1900" dirty="0"/>
              <a:t>The ability to act with ethic and integrity </a:t>
            </a:r>
          </a:p>
          <a:p>
            <a:r>
              <a:rPr lang="en-US" sz="1900" dirty="0"/>
              <a:t>Computer literacy</a:t>
            </a:r>
          </a:p>
          <a:p>
            <a:r>
              <a:rPr lang="en-US" sz="1900" dirty="0"/>
              <a:t>Effective reasonable skills</a:t>
            </a:r>
          </a:p>
          <a:p>
            <a:r>
              <a:rPr lang="en-US" sz="1900" dirty="0"/>
              <a:t>Social awareness</a:t>
            </a:r>
            <a:endParaRPr lang="en-US" dirty="0"/>
          </a:p>
          <a:p>
            <a:pPr marL="0" indent="0">
              <a:buNone/>
            </a:pPr>
            <a:r>
              <a:rPr lang="en-US" sz="1700" dirty="0"/>
              <a:t>(International Career Institute UK,2023)</a:t>
            </a:r>
            <a:endParaRPr lang="en-US"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616168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9DF94-39DC-FCA6-3D7B-422AFD05C0D3}"/>
              </a:ext>
            </a:extLst>
          </p:cNvPr>
          <p:cNvSpPr>
            <a:spLocks noGrp="1"/>
          </p:cNvSpPr>
          <p:nvPr>
            <p:ph type="title"/>
          </p:nvPr>
        </p:nvSpPr>
        <p:spPr>
          <a:xfrm>
            <a:off x="640079" y="1371601"/>
            <a:ext cx="10890929" cy="1478280"/>
          </a:xfrm>
        </p:spPr>
        <p:txBody>
          <a:bodyPr>
            <a:noAutofit/>
          </a:bodyPr>
          <a:lstStyle/>
          <a:p>
            <a:r>
              <a:rPr lang="en-US" sz="5000" b="0" dirty="0">
                <a:latin typeface="Grandview Display"/>
                <a:cs typeface="Arial"/>
              </a:rPr>
              <a:t>How is criminology useful in terms of influencing policy and practice</a:t>
            </a:r>
            <a:endParaRPr lang="en-US" sz="5000">
              <a:latin typeface="Grandview Display"/>
              <a:cs typeface="Arial"/>
            </a:endParaRPr>
          </a:p>
        </p:txBody>
      </p:sp>
      <p:sp>
        <p:nvSpPr>
          <p:cNvPr id="5" name="Content Placeholder 4">
            <a:extLst>
              <a:ext uri="{FF2B5EF4-FFF2-40B4-BE49-F238E27FC236}">
                <a16:creationId xmlns:a16="http://schemas.microsoft.com/office/drawing/2014/main" id="{C68E795E-1342-319C-6E14-CA91B4380189}"/>
              </a:ext>
            </a:extLst>
          </p:cNvPr>
          <p:cNvSpPr>
            <a:spLocks noGrp="1"/>
          </p:cNvSpPr>
          <p:nvPr>
            <p:ph idx="1"/>
          </p:nvPr>
        </p:nvSpPr>
        <p:spPr>
          <a:xfrm>
            <a:off x="640080" y="3109722"/>
            <a:ext cx="10890928" cy="3089910"/>
          </a:xfrm>
        </p:spPr>
        <p:txBody>
          <a:bodyPr vert="horz" lIns="91440" tIns="45720" rIns="91440" bIns="45720" rtlCol="0" anchor="t">
            <a:normAutofit/>
          </a:bodyPr>
          <a:lstStyle/>
          <a:p>
            <a:r>
              <a:rPr lang="en-US" dirty="0"/>
              <a:t>Criminal justice system reforms</a:t>
            </a:r>
          </a:p>
          <a:p>
            <a:r>
              <a:rPr lang="en-US" dirty="0"/>
              <a:t>Crime prevention strategies </a:t>
            </a:r>
          </a:p>
          <a:p>
            <a:r>
              <a:rPr lang="en-US" dirty="0"/>
              <a:t>Evidence based policy evaluations</a:t>
            </a:r>
          </a:p>
          <a:p>
            <a:r>
              <a:rPr lang="en-US" dirty="0"/>
              <a:t>Shaping public opinions and discloser </a:t>
            </a:r>
            <a:endParaRPr lang="en-US" dirty="0">
              <a:solidFill>
                <a:srgbClr val="000000"/>
              </a:solidFill>
              <a:latin typeface="Grandview Display"/>
              <a:cs typeface="Calibri"/>
            </a:endParaRPr>
          </a:p>
          <a:p>
            <a:pPr marL="0" indent="0">
              <a:buNone/>
            </a:pPr>
            <a:r>
              <a:rPr lang="en-US" dirty="0">
                <a:solidFill>
                  <a:srgbClr val="2C3E50"/>
                </a:solidFill>
                <a:latin typeface="Grandview Display"/>
                <a:cs typeface="Calibri"/>
              </a:rPr>
              <a:t>Whitten (2020). ScienceDirect</a:t>
            </a:r>
            <a:endParaRPr lang="en-US" dirty="0">
              <a:latin typeface="Grandview Display"/>
            </a:endParaRPr>
          </a:p>
        </p:txBody>
      </p:sp>
    </p:spTree>
    <p:extLst>
      <p:ext uri="{BB962C8B-B14F-4D97-AF65-F5344CB8AC3E}">
        <p14:creationId xmlns:p14="http://schemas.microsoft.com/office/powerpoint/2010/main" val="1528443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Effect transition="in" filter="fade">
                                      <p:cBhvr>
                                        <p:cTn id="32"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42AE-1DF0-13B8-7117-9AD453DD1514}"/>
              </a:ext>
            </a:extLst>
          </p:cNvPr>
          <p:cNvSpPr>
            <a:spLocks noGrp="1"/>
          </p:cNvSpPr>
          <p:nvPr>
            <p:ph type="title"/>
          </p:nvPr>
        </p:nvSpPr>
        <p:spPr>
          <a:xfrm>
            <a:off x="640079" y="1371601"/>
            <a:ext cx="10890929" cy="1583193"/>
          </a:xfrm>
        </p:spPr>
        <p:txBody>
          <a:bodyPr vert="horz" lIns="91440" tIns="45720" rIns="91440" bIns="45720" rtlCol="0" anchor="t">
            <a:noAutofit/>
          </a:bodyPr>
          <a:lstStyle/>
          <a:p>
            <a:pPr marL="285750" indent="-285750">
              <a:buFont typeface="Arial"/>
              <a:buChar char="•"/>
            </a:pPr>
            <a:r>
              <a:rPr lang="en-US" sz="5000" b="0" dirty="0">
                <a:latin typeface="Grandview Display"/>
                <a:cs typeface="Arial"/>
              </a:rPr>
              <a:t>What employment opportunities can a criminology degree lead to?</a:t>
            </a:r>
            <a:endParaRPr lang="en-US" sz="5000">
              <a:latin typeface="Grandview Display"/>
              <a:cs typeface="Arial"/>
            </a:endParaRPr>
          </a:p>
          <a:p>
            <a:endParaRPr lang="en-US" dirty="0"/>
          </a:p>
        </p:txBody>
      </p:sp>
      <p:sp>
        <p:nvSpPr>
          <p:cNvPr id="3" name="Content Placeholder 2">
            <a:extLst>
              <a:ext uri="{FF2B5EF4-FFF2-40B4-BE49-F238E27FC236}">
                <a16:creationId xmlns:a16="http://schemas.microsoft.com/office/drawing/2014/main" id="{FD486450-BF21-662D-38A7-37091B294074}"/>
              </a:ext>
            </a:extLst>
          </p:cNvPr>
          <p:cNvSpPr>
            <a:spLocks noGrp="1"/>
          </p:cNvSpPr>
          <p:nvPr>
            <p:ph idx="1"/>
          </p:nvPr>
        </p:nvSpPr>
        <p:spPr>
          <a:xfrm>
            <a:off x="640080" y="2997906"/>
            <a:ext cx="10890928" cy="3201726"/>
          </a:xfrm>
        </p:spPr>
        <p:txBody>
          <a:bodyPr vert="horz" lIns="91440" tIns="45720" rIns="91440" bIns="45720" rtlCol="0" anchor="t">
            <a:normAutofit/>
          </a:bodyPr>
          <a:lstStyle/>
          <a:p>
            <a:r>
              <a:rPr lang="en-US" dirty="0"/>
              <a:t>Law enforcement – maintaining safety to the public</a:t>
            </a:r>
          </a:p>
          <a:p>
            <a:r>
              <a:rPr lang="en-US" dirty="0"/>
              <a:t>Criminal justice system administration – having the responsibility to supervise inmates </a:t>
            </a:r>
          </a:p>
          <a:p>
            <a:r>
              <a:rPr lang="en-US" dirty="0"/>
              <a:t>Victim avoidance – provide counseling and therapy to individuals that are victims to crime </a:t>
            </a:r>
          </a:p>
          <a:p>
            <a:r>
              <a:rPr lang="en-US" dirty="0"/>
              <a:t>Forensic psychologist- provide therapy and counseling to individuals that are involved with the criminal justice system</a:t>
            </a:r>
          </a:p>
          <a:p>
            <a:pPr marL="0" indent="0">
              <a:buNone/>
            </a:pPr>
            <a:r>
              <a:rPr lang="en-US" dirty="0">
                <a:solidFill>
                  <a:srgbClr val="000000"/>
                </a:solidFill>
                <a:latin typeface="Grandview Display"/>
                <a:cs typeface="Calibri"/>
              </a:rPr>
              <a:t>(Criminology Careers, 2022)</a:t>
            </a:r>
            <a:endParaRPr lang="en-US" dirty="0"/>
          </a:p>
        </p:txBody>
      </p:sp>
    </p:spTree>
    <p:extLst>
      <p:ext uri="{BB962C8B-B14F-4D97-AF65-F5344CB8AC3E}">
        <p14:creationId xmlns:p14="http://schemas.microsoft.com/office/powerpoint/2010/main" val="2021052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E98A6B-399A-4088-49C9-DB17C8B68549}"/>
              </a:ext>
            </a:extLst>
          </p:cNvPr>
          <p:cNvSpPr>
            <a:spLocks noGrp="1"/>
          </p:cNvSpPr>
          <p:nvPr>
            <p:ph type="title"/>
          </p:nvPr>
        </p:nvSpPr>
        <p:spPr>
          <a:xfrm>
            <a:off x="640080" y="914399"/>
            <a:ext cx="10847494" cy="1171069"/>
          </a:xfrm>
        </p:spPr>
        <p:txBody>
          <a:bodyPr vert="horz" lIns="91440" tIns="45720" rIns="91440" bIns="45720" rtlCol="0" anchor="t">
            <a:normAutofit/>
          </a:bodyPr>
          <a:lstStyle/>
          <a:p>
            <a:pPr marL="285750" indent="-285750">
              <a:lnSpc>
                <a:spcPct val="90000"/>
              </a:lnSpc>
              <a:buFont typeface="Arial,Sans-Serif"/>
              <a:buChar char="•"/>
            </a:pPr>
            <a:r>
              <a:rPr lang="en-US" sz="3700" b="0"/>
              <a:t>What employment opportunities can a criminology degree lead to?</a:t>
            </a:r>
          </a:p>
          <a:p>
            <a:pPr>
              <a:lnSpc>
                <a:spcPct val="90000"/>
              </a:lnSpc>
            </a:pPr>
            <a:endParaRPr lang="en-US" sz="3700"/>
          </a:p>
        </p:txBody>
      </p:sp>
      <p:sp>
        <p:nvSpPr>
          <p:cNvPr id="3" name="Content Placeholder 2">
            <a:extLst>
              <a:ext uri="{FF2B5EF4-FFF2-40B4-BE49-F238E27FC236}">
                <a16:creationId xmlns:a16="http://schemas.microsoft.com/office/drawing/2014/main" id="{FF6362F3-5671-12B7-B7EE-93B206917385}"/>
              </a:ext>
            </a:extLst>
          </p:cNvPr>
          <p:cNvSpPr>
            <a:spLocks noGrp="1"/>
          </p:cNvSpPr>
          <p:nvPr>
            <p:ph idx="1"/>
          </p:nvPr>
        </p:nvSpPr>
        <p:spPr>
          <a:xfrm>
            <a:off x="6915150" y="2256287"/>
            <a:ext cx="4563618" cy="3760459"/>
          </a:xfrm>
        </p:spPr>
        <p:txBody>
          <a:bodyPr vert="horz" lIns="91440" tIns="45720" rIns="91440" bIns="45720" rtlCol="0" anchor="t">
            <a:normAutofit/>
          </a:bodyPr>
          <a:lstStyle/>
          <a:p>
            <a:r>
              <a:rPr lang="en-US" dirty="0"/>
              <a:t>Average salary in these opportunities </a:t>
            </a:r>
          </a:p>
          <a:p>
            <a:r>
              <a:rPr lang="en-US" dirty="0">
                <a:latin typeface="Grandview Display"/>
                <a:ea typeface="Roboto"/>
                <a:cs typeface="Roboto"/>
              </a:rPr>
              <a:t>£43,804 or up to £57,369</a:t>
            </a:r>
          </a:p>
          <a:p>
            <a:r>
              <a:rPr lang="en-US" dirty="0">
                <a:latin typeface="Grandview Display"/>
                <a:ea typeface="Roboto"/>
                <a:cs typeface="Roboto"/>
              </a:rPr>
              <a:t>Available jobs </a:t>
            </a:r>
          </a:p>
          <a:p>
            <a:r>
              <a:rPr lang="en-US" dirty="0">
                <a:latin typeface="Grandview Display"/>
                <a:ea typeface="Roboto"/>
                <a:cs typeface="Roboto"/>
              </a:rPr>
              <a:t>132,772 people in the past year, will increase over the next 9 years by 3.97% </a:t>
            </a:r>
          </a:p>
          <a:p>
            <a:pPr marL="0" indent="0">
              <a:buNone/>
            </a:pPr>
            <a:r>
              <a:rPr lang="en-US" dirty="0">
                <a:latin typeface="Grandview Display"/>
                <a:ea typeface="Roboto"/>
                <a:cs typeface="Roboto"/>
              </a:rPr>
              <a:t>(UCAS,2021)</a:t>
            </a:r>
          </a:p>
        </p:txBody>
      </p:sp>
      <p:pic>
        <p:nvPicPr>
          <p:cNvPr id="5" name="Picture 4" descr="Show Me the Money: Police Officer Salaries and Progression">
            <a:extLst>
              <a:ext uri="{FF2B5EF4-FFF2-40B4-BE49-F238E27FC236}">
                <a16:creationId xmlns:a16="http://schemas.microsoft.com/office/drawing/2014/main" id="{7EB2D40C-A8C2-D6A8-8CFC-FA027DA418FF}"/>
              </a:ext>
            </a:extLst>
          </p:cNvPr>
          <p:cNvPicPr>
            <a:picLocks noChangeAspect="1"/>
          </p:cNvPicPr>
          <p:nvPr/>
        </p:nvPicPr>
        <p:blipFill>
          <a:blip r:embed="rId2"/>
          <a:stretch>
            <a:fillRect/>
          </a:stretch>
        </p:blipFill>
        <p:spPr>
          <a:xfrm>
            <a:off x="713232" y="3023203"/>
            <a:ext cx="5648193" cy="2993542"/>
          </a:xfrm>
          <a:prstGeom prst="rect">
            <a:avLst/>
          </a:prstGeom>
        </p:spPr>
      </p:pic>
      <p:cxnSp>
        <p:nvCxnSpPr>
          <p:cNvPr id="12" name="Straight Connector 11">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482993E-EC51-3897-2C28-DC335378F920}"/>
              </a:ext>
            </a:extLst>
          </p:cNvPr>
          <p:cNvSpPr txBox="1"/>
          <p:nvPr/>
        </p:nvSpPr>
        <p:spPr>
          <a:xfrm>
            <a:off x="676459" y="2468376"/>
            <a:ext cx="175485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dirty="0">
                <a:latin typeface="Grandview Display"/>
              </a:rPr>
              <a:t>(Steve,2022) </a:t>
            </a:r>
          </a:p>
        </p:txBody>
      </p:sp>
    </p:spTree>
    <p:extLst>
      <p:ext uri="{BB962C8B-B14F-4D97-AF65-F5344CB8AC3E}">
        <p14:creationId xmlns:p14="http://schemas.microsoft.com/office/powerpoint/2010/main" val="473398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C4383-AEFB-B379-1BE3-AE224D50D76E}"/>
              </a:ext>
            </a:extLst>
          </p:cNvPr>
          <p:cNvSpPr>
            <a:spLocks noGrp="1"/>
          </p:cNvSpPr>
          <p:nvPr>
            <p:ph type="title"/>
          </p:nvPr>
        </p:nvSpPr>
        <p:spPr/>
        <p:txBody>
          <a:bodyPr/>
          <a:lstStyle/>
          <a:p>
            <a:r>
              <a:rPr lang="en-US" dirty="0"/>
              <a:t>Referencing </a:t>
            </a:r>
          </a:p>
        </p:txBody>
      </p:sp>
      <p:sp>
        <p:nvSpPr>
          <p:cNvPr id="3" name="Content Placeholder 2">
            <a:extLst>
              <a:ext uri="{FF2B5EF4-FFF2-40B4-BE49-F238E27FC236}">
                <a16:creationId xmlns:a16="http://schemas.microsoft.com/office/drawing/2014/main" id="{45077F0E-18B5-F35C-10A0-4DCE036AC468}"/>
              </a:ext>
            </a:extLst>
          </p:cNvPr>
          <p:cNvSpPr>
            <a:spLocks noGrp="1"/>
          </p:cNvSpPr>
          <p:nvPr>
            <p:ph idx="1"/>
          </p:nvPr>
        </p:nvSpPr>
        <p:spPr/>
        <p:txBody>
          <a:bodyPr vert="horz" lIns="91440" tIns="45720" rIns="91440" bIns="45720" rtlCol="0" anchor="t">
            <a:normAutofit fontScale="85000" lnSpcReduction="20000"/>
          </a:bodyPr>
          <a:lstStyle/>
          <a:p>
            <a:r>
              <a:rPr lang="en-US" dirty="0"/>
              <a:t>Tim Newburn (2017) </a:t>
            </a:r>
            <a:r>
              <a:rPr lang="en-US" i="1" dirty="0"/>
              <a:t>criminology third edition</a:t>
            </a:r>
            <a:r>
              <a:rPr lang="en-US"/>
              <a:t> 2 Park Square, Milton Park, Abingdon, Oxon </a:t>
            </a:r>
            <a:endParaRPr lang="en-US" dirty="0"/>
          </a:p>
          <a:p>
            <a:r>
              <a:rPr lang="en-US" dirty="0"/>
              <a:t>Gladys Mae (2023) </a:t>
            </a:r>
            <a:r>
              <a:rPr lang="en-US" dirty="0">
                <a:latin typeface="Grandview Display"/>
                <a:cs typeface="Calibri"/>
              </a:rPr>
              <a:t>. </a:t>
            </a:r>
            <a:r>
              <a:rPr lang="en-US" i="1" dirty="0">
                <a:latin typeface="Grandview Display"/>
                <a:cs typeface="Calibri"/>
              </a:rPr>
              <a:t>8 skills needed for criminology</a:t>
            </a:r>
            <a:r>
              <a:rPr lang="en-US" dirty="0">
                <a:latin typeface="Grandview Display"/>
                <a:cs typeface="Calibri"/>
              </a:rPr>
              <a:t>.</a:t>
            </a:r>
            <a:r>
              <a:rPr lang="en-US" dirty="0">
                <a:latin typeface="Calibri"/>
                <a:cs typeface="Calibri"/>
              </a:rPr>
              <a:t> </a:t>
            </a:r>
            <a:r>
              <a:rPr lang="en-US" dirty="0">
                <a:latin typeface="Grandview Display"/>
                <a:cs typeface="Calibri"/>
              </a:rPr>
              <a:t>[online] International Career Institute UK. Available at: </a:t>
            </a:r>
            <a:r>
              <a:rPr lang="en-US" dirty="0">
                <a:latin typeface="Grandview Display"/>
                <a:cs typeface="Calibri"/>
                <a:hlinkClick r:id="rId2"/>
              </a:rPr>
              <a:t>https://icieducation.co.uk/blog/8-skills-needed-for-criminology/</a:t>
            </a:r>
            <a:r>
              <a:rPr lang="en-US" dirty="0">
                <a:latin typeface="Grandview Display"/>
                <a:cs typeface="Calibri"/>
              </a:rPr>
              <a:t>. </a:t>
            </a:r>
          </a:p>
          <a:p>
            <a:r>
              <a:rPr lang="en-US" dirty="0">
                <a:latin typeface="Grandview Display"/>
                <a:cs typeface="Calibri"/>
              </a:rPr>
              <a:t>McGee, T.R., Whitten, T., Williams, C., Jolliffe, D. and Farrington, D.P. (2020). Classification of patterns of offending in developmental and life-course criminology, with special reference to persistence. </a:t>
            </a:r>
            <a:r>
              <a:rPr lang="en-US" i="1" dirty="0">
                <a:latin typeface="Grandview Display"/>
                <a:cs typeface="Calibri"/>
              </a:rPr>
              <a:t>Aggression and Violent Behavior</a:t>
            </a:r>
            <a:r>
              <a:rPr lang="en-US" dirty="0">
                <a:latin typeface="Grandview Display"/>
                <a:cs typeface="Calibri"/>
              </a:rPr>
              <a:t>, 59, p.101460.</a:t>
            </a:r>
            <a:endParaRPr lang="en-US" dirty="0">
              <a:latin typeface="Grandview Display"/>
            </a:endParaRPr>
          </a:p>
          <a:p>
            <a:r>
              <a:rPr lang="en-US" dirty="0">
                <a:solidFill>
                  <a:srgbClr val="2C3E50"/>
                </a:solidFill>
                <a:latin typeface="Grandview Display"/>
                <a:cs typeface="Calibri"/>
              </a:rPr>
              <a:t>Steve  (2022). </a:t>
            </a:r>
            <a:r>
              <a:rPr lang="en-US" i="1" dirty="0">
                <a:solidFill>
                  <a:srgbClr val="2C3E50"/>
                </a:solidFill>
                <a:latin typeface="Grandview Display"/>
                <a:cs typeface="Calibri"/>
              </a:rPr>
              <a:t>Show Me the Money: Police Officer Salaries and Progression</a:t>
            </a:r>
            <a:r>
              <a:rPr lang="en-US" dirty="0">
                <a:solidFill>
                  <a:srgbClr val="2C3E50"/>
                </a:solidFill>
                <a:latin typeface="Grandview Display"/>
                <a:cs typeface="Calibri"/>
              </a:rPr>
              <a:t>. [online] Rank Success Blog | Free UK Police Promotion Support to Sergeant, Inspector and Beyond. Available at: </a:t>
            </a:r>
            <a:r>
              <a:rPr lang="en-US" dirty="0">
                <a:solidFill>
                  <a:srgbClr val="2C3E50"/>
                </a:solidFill>
                <a:latin typeface="Grandview Display"/>
                <a:cs typeface="Calibri"/>
                <a:hlinkClick r:id="rId3"/>
              </a:rPr>
              <a:t>https://policepromotion.blog/2022/08/30/show-me-the-money-police-officer-salaries-and-progression/</a:t>
            </a:r>
            <a:r>
              <a:rPr lang="en-US" dirty="0">
                <a:solidFill>
                  <a:srgbClr val="2C3E50"/>
                </a:solidFill>
                <a:latin typeface="Grandview Display"/>
                <a:cs typeface="Calibri"/>
              </a:rPr>
              <a:t>  [Accessed 29 Oct. 2024]. </a:t>
            </a:r>
            <a:endParaRPr lang="en-US" dirty="0">
              <a:solidFill>
                <a:srgbClr val="000000"/>
              </a:solidFill>
              <a:latin typeface="Grandview Display"/>
              <a:cs typeface="Calibri"/>
            </a:endParaRPr>
          </a:p>
          <a:p>
            <a:r>
              <a:rPr lang="en-US" dirty="0">
                <a:solidFill>
                  <a:srgbClr val="2C3E50"/>
                </a:solidFill>
                <a:latin typeface="Grandview Display"/>
                <a:cs typeface="Calibri"/>
              </a:rPr>
              <a:t>UCAS (2021). </a:t>
            </a:r>
            <a:r>
              <a:rPr lang="en-US" i="1" dirty="0">
                <a:solidFill>
                  <a:srgbClr val="2C3E50"/>
                </a:solidFill>
                <a:latin typeface="Grandview Display"/>
                <a:cs typeface="Calibri"/>
              </a:rPr>
              <a:t>Criminology</a:t>
            </a:r>
            <a:r>
              <a:rPr lang="en-US" dirty="0">
                <a:solidFill>
                  <a:srgbClr val="2C3E50"/>
                </a:solidFill>
                <a:latin typeface="Grandview Display"/>
                <a:cs typeface="Calibri"/>
              </a:rPr>
              <a:t>. [online] UCAS. Available at: </a:t>
            </a:r>
            <a:r>
              <a:rPr lang="en-US" dirty="0">
                <a:solidFill>
                  <a:srgbClr val="2C3E50"/>
                </a:solidFill>
                <a:latin typeface="Grandview Display"/>
                <a:cs typeface="Calibri"/>
                <a:hlinkClick r:id="rId4"/>
              </a:rPr>
              <a:t>https://www.ucas.com/explore/subjects/criminology</a:t>
            </a:r>
            <a:r>
              <a:rPr lang="en-US" dirty="0">
                <a:solidFill>
                  <a:srgbClr val="2C3E50"/>
                </a:solidFill>
                <a:latin typeface="Grandview Display"/>
                <a:cs typeface="Calibri"/>
              </a:rPr>
              <a:t>. </a:t>
            </a:r>
          </a:p>
          <a:p>
            <a:endParaRPr lang="en-US" dirty="0">
              <a:solidFill>
                <a:srgbClr val="2C3E50"/>
              </a:solidFill>
              <a:latin typeface="Grandview Display"/>
              <a:cs typeface="Calibri"/>
            </a:endParaRPr>
          </a:p>
          <a:p>
            <a:endParaRPr lang="en-US" dirty="0">
              <a:solidFill>
                <a:srgbClr val="000000"/>
              </a:solidFill>
              <a:latin typeface="Grandview Display"/>
              <a:cs typeface="Calibri"/>
            </a:endParaRPr>
          </a:p>
          <a:p>
            <a:pPr marL="0" indent="0">
              <a:buNone/>
            </a:pPr>
            <a:endParaRPr lang="en-US" sz="1400" dirty="0">
              <a:solidFill>
                <a:srgbClr val="2C3E50"/>
              </a:solidFill>
              <a:latin typeface="Calibri"/>
              <a:cs typeface="Calibri"/>
            </a:endParaRPr>
          </a:p>
        </p:txBody>
      </p:sp>
    </p:spTree>
    <p:extLst>
      <p:ext uri="{BB962C8B-B14F-4D97-AF65-F5344CB8AC3E}">
        <p14:creationId xmlns:p14="http://schemas.microsoft.com/office/powerpoint/2010/main" val="2467228392"/>
      </p:ext>
    </p:extLst>
  </p:cSld>
  <p:clrMapOvr>
    <a:masterClrMapping/>
  </p:clrMapOvr>
</p:sld>
</file>

<file path=ppt/theme/theme1.xml><?xml version="1.0" encoding="utf-8"?>
<a:theme xmlns:a="http://schemas.openxmlformats.org/drawingml/2006/main" name="DashVTI">
  <a:themeElements>
    <a:clrScheme name="AnalogousFromDarkSeedLeftStep">
      <a:dk1>
        <a:srgbClr val="000000"/>
      </a:dk1>
      <a:lt1>
        <a:srgbClr val="FFFFFF"/>
      </a:lt1>
      <a:dk2>
        <a:srgbClr val="181634"/>
      </a:dk2>
      <a:lt2>
        <a:srgbClr val="F0F3F1"/>
      </a:lt2>
      <a:accent1>
        <a:srgbClr val="C94794"/>
      </a:accent1>
      <a:accent2>
        <a:srgbClr val="B635B7"/>
      </a:accent2>
      <a:accent3>
        <a:srgbClr val="9247C9"/>
      </a:accent3>
      <a:accent4>
        <a:srgbClr val="4A35B7"/>
      </a:accent4>
      <a:accent5>
        <a:srgbClr val="4769C9"/>
      </a:accent5>
      <a:accent6>
        <a:srgbClr val="358DB7"/>
      </a:accent6>
      <a:hlink>
        <a:srgbClr val="505BC4"/>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3</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DashVTI</vt:lpstr>
      <vt:lpstr>What is Criminology </vt:lpstr>
      <vt:lpstr>What is criminology </vt:lpstr>
      <vt:lpstr>Patterns of crime </vt:lpstr>
      <vt:lpstr>Continued </vt:lpstr>
      <vt:lpstr>What skills are required to study criminology in university </vt:lpstr>
      <vt:lpstr>How is criminology useful in terms of influencing policy and practice</vt:lpstr>
      <vt:lpstr>What employment opportunities can a criminology degree lead to? </vt:lpstr>
      <vt:lpstr>What employment opportunities can a criminology degree lead to? </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836</cp:revision>
  <dcterms:created xsi:type="dcterms:W3CDTF">2024-10-24T12:16:33Z</dcterms:created>
  <dcterms:modified xsi:type="dcterms:W3CDTF">2024-11-04T11:46:23Z</dcterms:modified>
</cp:coreProperties>
</file>