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257" r:id="rId3"/>
    <p:sldId id="258" r:id="rId4"/>
    <p:sldId id="259" r:id="rId5"/>
    <p:sldId id="261" r:id="rId6"/>
    <p:sldId id="292" r:id="rId7"/>
    <p:sldId id="267" r:id="rId8"/>
    <p:sldId id="293" r:id="rId9"/>
    <p:sldId id="294" r:id="rId10"/>
    <p:sldId id="295" r:id="rId11"/>
    <p:sldId id="296" r:id="rId12"/>
    <p:sldId id="338" r:id="rId13"/>
    <p:sldId id="270" r:id="rId14"/>
    <p:sldId id="300" r:id="rId15"/>
    <p:sldId id="263" r:id="rId16"/>
    <p:sldId id="264" r:id="rId17"/>
    <p:sldId id="301" r:id="rId18"/>
    <p:sldId id="302" r:id="rId19"/>
    <p:sldId id="303" r:id="rId20"/>
    <p:sldId id="330" r:id="rId21"/>
    <p:sldId id="331" r:id="rId22"/>
    <p:sldId id="332" r:id="rId23"/>
    <p:sldId id="333" r:id="rId24"/>
    <p:sldId id="334" r:id="rId25"/>
    <p:sldId id="283" r:id="rId26"/>
    <p:sldId id="304" r:id="rId27"/>
    <p:sldId id="315" r:id="rId28"/>
    <p:sldId id="316" r:id="rId29"/>
    <p:sldId id="326" r:id="rId30"/>
    <p:sldId id="329" r:id="rId31"/>
    <p:sldId id="328" r:id="rId32"/>
    <p:sldId id="271" r:id="rId33"/>
    <p:sldId id="272" r:id="rId34"/>
    <p:sldId id="273" r:id="rId35"/>
    <p:sldId id="274" r:id="rId36"/>
    <p:sldId id="275" r:id="rId37"/>
    <p:sldId id="282" r:id="rId38"/>
    <p:sldId id="339" r:id="rId39"/>
    <p:sldId id="260" r:id="rId40"/>
    <p:sldId id="335" r:id="rId41"/>
    <p:sldId id="336" r:id="rId42"/>
    <p:sldId id="33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27"/>
    <p:restoredTop sz="94650"/>
  </p:normalViewPr>
  <p:slideViewPr>
    <p:cSldViewPr snapToGrid="0">
      <p:cViewPr varScale="1">
        <p:scale>
          <a:sx n="120" d="100"/>
          <a:sy n="120" d="100"/>
        </p:scale>
        <p:origin x="5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ata6.xml.rels><?xml version="1.0" encoding="UTF-8" standalone="yes"?>
<Relationships xmlns="http://schemas.openxmlformats.org/package/2006/relationships"><Relationship Id="rId1" Type="http://schemas.openxmlformats.org/officeDocument/2006/relationships/image" Target="../media/image36.png"/></Relationships>
</file>

<file path=ppt/diagrams/_rels/data9.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6.xml.rels><?xml version="1.0" encoding="UTF-8" standalone="yes"?>
<Relationships xmlns="http://schemas.openxmlformats.org/package/2006/relationships"><Relationship Id="rId1" Type="http://schemas.openxmlformats.org/officeDocument/2006/relationships/image" Target="../media/image36.png"/></Relationships>
</file>

<file path=ppt/diagrams/_rels/drawing9.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9F94111-F779-48F4-97E6-45917A9E088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CFBC4F5-6A2B-46C5-AFD6-589995A00418}">
      <dgm:prSet custT="1"/>
      <dgm:spPr/>
      <dgm:t>
        <a:bodyPr/>
        <a:lstStyle/>
        <a:p>
          <a:pPr>
            <a:lnSpc>
              <a:spcPct val="100000"/>
            </a:lnSpc>
          </a:pPr>
          <a:r>
            <a:rPr lang="en-GB" sz="1600" dirty="0">
              <a:latin typeface="Arial" panose="020B0604020202020204" pitchFamily="34" charset="0"/>
              <a:cs typeface="Arial" panose="020B0604020202020204" pitchFamily="34" charset="0"/>
            </a:rPr>
            <a:t>Health and care Act 2022 </a:t>
          </a:r>
          <a:endParaRPr lang="en-US" sz="1600" dirty="0">
            <a:latin typeface="Arial" panose="020B0604020202020204" pitchFamily="34" charset="0"/>
            <a:cs typeface="Arial" panose="020B0604020202020204" pitchFamily="34" charset="0"/>
          </a:endParaRPr>
        </a:p>
      </dgm:t>
    </dgm:pt>
    <dgm:pt modelId="{2F9BCD8E-97FF-4D40-ABC4-297EC1322278}" type="parTrans" cxnId="{FD0E7C30-8A10-4703-8B55-3FD3F680F4ED}">
      <dgm:prSet/>
      <dgm:spPr/>
      <dgm:t>
        <a:bodyPr/>
        <a:lstStyle/>
        <a:p>
          <a:endParaRPr lang="en-US"/>
        </a:p>
      </dgm:t>
    </dgm:pt>
    <dgm:pt modelId="{98B5C589-51DE-45F7-9AF6-26F1DAFF4598}" type="sibTrans" cxnId="{FD0E7C30-8A10-4703-8B55-3FD3F680F4ED}">
      <dgm:prSet/>
      <dgm:spPr/>
      <dgm:t>
        <a:bodyPr/>
        <a:lstStyle/>
        <a:p>
          <a:endParaRPr lang="en-US"/>
        </a:p>
      </dgm:t>
    </dgm:pt>
    <dgm:pt modelId="{D02FDB29-724C-44C3-B612-0CB1AF13C10D}">
      <dgm:prSet custT="1"/>
      <dgm:spPr/>
      <dgm:t>
        <a:bodyPr/>
        <a:lstStyle/>
        <a:p>
          <a:pPr>
            <a:lnSpc>
              <a:spcPct val="100000"/>
            </a:lnSpc>
          </a:pPr>
          <a:r>
            <a:rPr lang="en-GB" sz="1600" dirty="0">
              <a:latin typeface="Arial" panose="020B0604020202020204" pitchFamily="34" charset="0"/>
              <a:cs typeface="Arial" panose="020B0604020202020204" pitchFamily="34" charset="0"/>
            </a:rPr>
            <a:t>Joint Strategic Needs Assessment (JSNA 2022) </a:t>
          </a:r>
          <a:r>
            <a:rPr lang="en-US" sz="1600" dirty="0">
              <a:latin typeface="Arial" panose="020B0604020202020204" pitchFamily="34" charset="0"/>
              <a:cs typeface="Arial" panose="020B0604020202020204" pitchFamily="34" charset="0"/>
            </a:rPr>
            <a:t>(BHR, 2022).</a:t>
          </a:r>
        </a:p>
      </dgm:t>
    </dgm:pt>
    <dgm:pt modelId="{4C03E351-88D4-4C44-B63D-62DCAED57095}" type="parTrans" cxnId="{F281D3DC-83F3-4EC4-B1E9-5CBC4C35CB9B}">
      <dgm:prSet/>
      <dgm:spPr/>
      <dgm:t>
        <a:bodyPr/>
        <a:lstStyle/>
        <a:p>
          <a:endParaRPr lang="en-US"/>
        </a:p>
      </dgm:t>
    </dgm:pt>
    <dgm:pt modelId="{7DCED96B-B1D7-4943-9AB2-B417038AAD40}" type="sibTrans" cxnId="{F281D3DC-83F3-4EC4-B1E9-5CBC4C35CB9B}">
      <dgm:prSet/>
      <dgm:spPr/>
      <dgm:t>
        <a:bodyPr/>
        <a:lstStyle/>
        <a:p>
          <a:endParaRPr lang="en-US"/>
        </a:p>
      </dgm:t>
    </dgm:pt>
    <dgm:pt modelId="{D61777A6-4C52-4594-92DB-1C3839C2D933}">
      <dgm:prSet custT="1"/>
      <dgm:spPr/>
      <dgm:t>
        <a:bodyPr/>
        <a:lstStyle/>
        <a:p>
          <a:pPr>
            <a:lnSpc>
              <a:spcPct val="100000"/>
            </a:lnSpc>
          </a:pPr>
          <a:r>
            <a:rPr lang="en-US" sz="1600" dirty="0">
              <a:latin typeface="Arial" panose="020B0604020202020204" pitchFamily="34" charset="0"/>
              <a:cs typeface="Arial" panose="020B0604020202020204" pitchFamily="34" charset="0"/>
            </a:rPr>
            <a:t>Draft National Strategy for AI Health and Social Care September 2021</a:t>
          </a:r>
        </a:p>
      </dgm:t>
    </dgm:pt>
    <dgm:pt modelId="{FF28787F-2424-428D-9000-AA9E21487F7C}" type="parTrans" cxnId="{4A17F9CD-EFFF-448F-A1E2-3801F1EEE856}">
      <dgm:prSet/>
      <dgm:spPr/>
      <dgm:t>
        <a:bodyPr/>
        <a:lstStyle/>
        <a:p>
          <a:endParaRPr lang="en-US"/>
        </a:p>
      </dgm:t>
    </dgm:pt>
    <dgm:pt modelId="{33906AF1-EF09-4921-BD5B-550AA425F9FE}" type="sibTrans" cxnId="{4A17F9CD-EFFF-448F-A1E2-3801F1EEE856}">
      <dgm:prSet/>
      <dgm:spPr/>
      <dgm:t>
        <a:bodyPr/>
        <a:lstStyle/>
        <a:p>
          <a:endParaRPr lang="en-US"/>
        </a:p>
      </dgm:t>
    </dgm:pt>
    <dgm:pt modelId="{65C0A6D0-D72E-4C28-BC05-A59CBBE775AD}">
      <dgm:prSet custT="1"/>
      <dgm:spPr/>
      <dgm:t>
        <a:bodyPr/>
        <a:lstStyle/>
        <a:p>
          <a:pPr>
            <a:lnSpc>
              <a:spcPct val="100000"/>
            </a:lnSpc>
          </a:pPr>
          <a:r>
            <a:rPr lang="en-US" sz="1600" dirty="0">
              <a:latin typeface="Arial" panose="020B0604020202020204" pitchFamily="34" charset="0"/>
              <a:cs typeface="Arial" panose="020B0604020202020204" pitchFamily="34" charset="0"/>
            </a:rPr>
            <a:t>Public Health England (PHE) and the UK Food Standards Agency (FSA)</a:t>
          </a:r>
        </a:p>
      </dgm:t>
    </dgm:pt>
    <dgm:pt modelId="{656968EE-21C3-42B1-A5CB-62B819D3385F}" type="parTrans" cxnId="{72D15C01-13C0-4EBF-8E01-B95C0A5CA728}">
      <dgm:prSet/>
      <dgm:spPr/>
      <dgm:t>
        <a:bodyPr/>
        <a:lstStyle/>
        <a:p>
          <a:endParaRPr lang="en-US"/>
        </a:p>
      </dgm:t>
    </dgm:pt>
    <dgm:pt modelId="{667D4608-2B0C-441D-ABF6-37F7B18CA93E}" type="sibTrans" cxnId="{72D15C01-13C0-4EBF-8E01-B95C0A5CA728}">
      <dgm:prSet/>
      <dgm:spPr/>
      <dgm:t>
        <a:bodyPr/>
        <a:lstStyle/>
        <a:p>
          <a:endParaRPr lang="en-US"/>
        </a:p>
      </dgm:t>
    </dgm:pt>
    <dgm:pt modelId="{72D30C6E-6B7E-4B51-B13A-89AADA08EA49}">
      <dgm:prSet custT="1"/>
      <dgm:spPr/>
      <dgm:t>
        <a:bodyPr/>
        <a:lstStyle/>
        <a:p>
          <a:pPr>
            <a:lnSpc>
              <a:spcPct val="100000"/>
            </a:lnSpc>
          </a:pPr>
          <a:r>
            <a:rPr lang="en-US" sz="1400" i="0" dirty="0">
              <a:latin typeface="Arial" panose="020B0604020202020204" pitchFamily="34" charset="0"/>
              <a:cs typeface="Arial" panose="020B0604020202020204" pitchFamily="34" charset="0"/>
            </a:rPr>
            <a:t>NHS Digital: Obesity, physical activity and diet analyses from The Health Survey for England (NDNS), (HSE)</a:t>
          </a:r>
          <a:r>
            <a:rPr lang="en-US" sz="1600" i="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0846E932-2F8F-4369-9938-CB972F9BD261}" type="parTrans" cxnId="{2A983E4F-2043-47D0-9115-E66557F76687}">
      <dgm:prSet/>
      <dgm:spPr/>
      <dgm:t>
        <a:bodyPr/>
        <a:lstStyle/>
        <a:p>
          <a:endParaRPr lang="en-US"/>
        </a:p>
      </dgm:t>
    </dgm:pt>
    <dgm:pt modelId="{6B4A3701-143D-43A2-AD80-A6811D8A9DE7}" type="sibTrans" cxnId="{2A983E4F-2043-47D0-9115-E66557F76687}">
      <dgm:prSet/>
      <dgm:spPr/>
      <dgm:t>
        <a:bodyPr/>
        <a:lstStyle/>
        <a:p>
          <a:endParaRPr lang="en-US"/>
        </a:p>
      </dgm:t>
    </dgm:pt>
    <dgm:pt modelId="{8842DB47-475F-402E-A5F1-719B7221737C}">
      <dgm:prSet custT="1"/>
      <dgm:spPr/>
      <dgm:t>
        <a:bodyPr/>
        <a:lstStyle/>
        <a:p>
          <a:pPr>
            <a:lnSpc>
              <a:spcPct val="100000"/>
            </a:lnSpc>
          </a:pPr>
          <a:r>
            <a:rPr lang="en-US" sz="1400" i="0" dirty="0">
              <a:latin typeface="Arial" panose="020B0604020202020204" pitchFamily="34" charset="0"/>
              <a:cs typeface="Arial" panose="020B0604020202020204" pitchFamily="34" charset="0"/>
            </a:rPr>
            <a:t>Public Health England: Diet and nutrition analyses from the National Diet and Nutrition Survey (</a:t>
          </a:r>
          <a:r>
            <a:rPr lang="en-GB" sz="1400" b="0" i="0" dirty="0">
              <a:latin typeface="Arial" panose="020B0604020202020204" pitchFamily="34" charset="0"/>
              <a:cs typeface="Arial" panose="020B0604020202020204" pitchFamily="34" charset="0"/>
            </a:rPr>
            <a:t>NDNS),</a:t>
          </a:r>
          <a:r>
            <a:rPr lang="en-US" sz="1400" i="0" dirty="0">
              <a:latin typeface="Arial" panose="020B0604020202020204" pitchFamily="34" charset="0"/>
              <a:cs typeface="Arial" panose="020B0604020202020204" pitchFamily="34" charset="0"/>
            </a:rPr>
            <a:t> (PHE, 2020).</a:t>
          </a:r>
          <a:endParaRPr lang="en-US" sz="1400" dirty="0">
            <a:latin typeface="Arial" panose="020B0604020202020204" pitchFamily="34" charset="0"/>
            <a:cs typeface="Arial" panose="020B0604020202020204" pitchFamily="34" charset="0"/>
          </a:endParaRPr>
        </a:p>
      </dgm:t>
    </dgm:pt>
    <dgm:pt modelId="{5CA47993-72FF-4900-95BF-0D02E1E749AE}" type="parTrans" cxnId="{99725BE2-B5C3-4A5C-BA94-AD49A57E0A5C}">
      <dgm:prSet/>
      <dgm:spPr/>
      <dgm:t>
        <a:bodyPr/>
        <a:lstStyle/>
        <a:p>
          <a:endParaRPr lang="en-US"/>
        </a:p>
      </dgm:t>
    </dgm:pt>
    <dgm:pt modelId="{2381972E-0E7B-424C-9C1B-D3A1F14466BE}" type="sibTrans" cxnId="{99725BE2-B5C3-4A5C-BA94-AD49A57E0A5C}">
      <dgm:prSet/>
      <dgm:spPr/>
      <dgm:t>
        <a:bodyPr/>
        <a:lstStyle/>
        <a:p>
          <a:endParaRPr lang="en-US"/>
        </a:p>
      </dgm:t>
    </dgm:pt>
    <dgm:pt modelId="{68AA5950-0567-4177-9176-80686F6A979B}">
      <dgm:prSet custT="1"/>
      <dgm:spPr/>
      <dgm:t>
        <a:bodyPr/>
        <a:lstStyle/>
        <a:p>
          <a:pPr>
            <a:lnSpc>
              <a:spcPct val="100000"/>
            </a:lnSpc>
          </a:pPr>
          <a:r>
            <a:rPr lang="en-US" sz="1800" b="0" i="0" dirty="0">
              <a:latin typeface="Arial" panose="020B0604020202020204" pitchFamily="34" charset="0"/>
              <a:cs typeface="Arial" panose="020B0604020202020204" pitchFamily="34" charset="0"/>
            </a:rPr>
            <a:t>Childhood Obesity: a plan for action (2016-2019)</a:t>
          </a:r>
          <a:endParaRPr lang="en-US" sz="1800" dirty="0">
            <a:latin typeface="Arial" panose="020B0604020202020204" pitchFamily="34" charset="0"/>
            <a:cs typeface="Arial" panose="020B0604020202020204" pitchFamily="34" charset="0"/>
          </a:endParaRPr>
        </a:p>
      </dgm:t>
    </dgm:pt>
    <dgm:pt modelId="{9BFB4C2E-9662-4F86-84EE-BE8B2C32645B}" type="parTrans" cxnId="{6657A2AB-12E7-4A53-A49B-1770A9C011FD}">
      <dgm:prSet/>
      <dgm:spPr/>
      <dgm:t>
        <a:bodyPr/>
        <a:lstStyle/>
        <a:p>
          <a:endParaRPr lang="en-US"/>
        </a:p>
      </dgm:t>
    </dgm:pt>
    <dgm:pt modelId="{BFF1FEDA-D034-49CC-8FED-AA553EE00541}" type="sibTrans" cxnId="{6657A2AB-12E7-4A53-A49B-1770A9C011FD}">
      <dgm:prSet/>
      <dgm:spPr/>
      <dgm:t>
        <a:bodyPr/>
        <a:lstStyle/>
        <a:p>
          <a:endParaRPr lang="en-US"/>
        </a:p>
      </dgm:t>
    </dgm:pt>
    <dgm:pt modelId="{7CD0A47C-C038-41C6-8945-26B1851A17F6}">
      <dgm:prSet/>
      <dgm:spPr/>
      <dgm:t>
        <a:bodyPr/>
        <a:lstStyle/>
        <a:p>
          <a:pPr>
            <a:lnSpc>
              <a:spcPct val="100000"/>
            </a:lnSpc>
          </a:pPr>
          <a:r>
            <a:rPr lang="en-US" b="0" i="0" dirty="0">
              <a:latin typeface="Arial" panose="020B0604020202020204" pitchFamily="34" charset="0"/>
              <a:cs typeface="Arial" panose="020B0604020202020204" pitchFamily="34" charset="0"/>
            </a:rPr>
            <a:t>Tackling Obesity: government strategy (2020) (Dolly and White, 2022)</a:t>
          </a:r>
          <a:endParaRPr lang="en-US" dirty="0">
            <a:latin typeface="Arial" panose="020B0604020202020204" pitchFamily="34" charset="0"/>
            <a:cs typeface="Arial" panose="020B0604020202020204" pitchFamily="34" charset="0"/>
          </a:endParaRPr>
        </a:p>
      </dgm:t>
    </dgm:pt>
    <dgm:pt modelId="{64CAADC0-DABF-4716-B395-658522AAC5AB}" type="parTrans" cxnId="{39EF8A86-42B1-4E35-A049-0B15DB889EC4}">
      <dgm:prSet/>
      <dgm:spPr/>
      <dgm:t>
        <a:bodyPr/>
        <a:lstStyle/>
        <a:p>
          <a:endParaRPr lang="en-US"/>
        </a:p>
      </dgm:t>
    </dgm:pt>
    <dgm:pt modelId="{E041F0CD-D29E-4281-B7C0-C2BD7F0E56EF}" type="sibTrans" cxnId="{39EF8A86-42B1-4E35-A049-0B15DB889EC4}">
      <dgm:prSet/>
      <dgm:spPr/>
      <dgm:t>
        <a:bodyPr/>
        <a:lstStyle/>
        <a:p>
          <a:endParaRPr lang="en-US"/>
        </a:p>
      </dgm:t>
    </dgm:pt>
    <dgm:pt modelId="{9799DA51-90B6-4BE3-B0BC-A18E5C12260F}" type="pres">
      <dgm:prSet presAssocID="{99F94111-F779-48F4-97E6-45917A9E088E}" presName="root" presStyleCnt="0">
        <dgm:presLayoutVars>
          <dgm:dir/>
          <dgm:resizeHandles val="exact"/>
        </dgm:presLayoutVars>
      </dgm:prSet>
      <dgm:spPr/>
    </dgm:pt>
    <dgm:pt modelId="{441BFE7D-5C5C-421F-9D34-47CF56B7EF23}" type="pres">
      <dgm:prSet presAssocID="{DCFBC4F5-6A2B-46C5-AFD6-589995A00418}" presName="compNode" presStyleCnt="0"/>
      <dgm:spPr/>
    </dgm:pt>
    <dgm:pt modelId="{2F96B809-63D5-4589-B8A0-9B59D322E830}" type="pres">
      <dgm:prSet presAssocID="{DCFBC4F5-6A2B-46C5-AFD6-589995A0041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3B9C7093-28BE-4D8E-A499-532F05A4887A}" type="pres">
      <dgm:prSet presAssocID="{DCFBC4F5-6A2B-46C5-AFD6-589995A00418}" presName="spaceRect" presStyleCnt="0"/>
      <dgm:spPr/>
    </dgm:pt>
    <dgm:pt modelId="{D0E1A656-936E-4F77-A975-EBD6433F0870}" type="pres">
      <dgm:prSet presAssocID="{DCFBC4F5-6A2B-46C5-AFD6-589995A00418}" presName="textRect" presStyleLbl="revTx" presStyleIdx="0" presStyleCnt="8">
        <dgm:presLayoutVars>
          <dgm:chMax val="1"/>
          <dgm:chPref val="1"/>
        </dgm:presLayoutVars>
      </dgm:prSet>
      <dgm:spPr/>
    </dgm:pt>
    <dgm:pt modelId="{7888BEF7-2BC7-49EC-A34D-6DBAB67EF2AF}" type="pres">
      <dgm:prSet presAssocID="{98B5C589-51DE-45F7-9AF6-26F1DAFF4598}" presName="sibTrans" presStyleCnt="0"/>
      <dgm:spPr/>
    </dgm:pt>
    <dgm:pt modelId="{2F4F0232-97A0-445F-8B23-91B040E00751}" type="pres">
      <dgm:prSet presAssocID="{D02FDB29-724C-44C3-B612-0CB1AF13C10D}" presName="compNode" presStyleCnt="0"/>
      <dgm:spPr/>
    </dgm:pt>
    <dgm:pt modelId="{850CC109-D298-4AB0-BD04-B03B6FA0F629}" type="pres">
      <dgm:prSet presAssocID="{D02FDB29-724C-44C3-B612-0CB1AF13C10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ers"/>
        </a:ext>
      </dgm:extLst>
    </dgm:pt>
    <dgm:pt modelId="{02853C0D-76D5-4DAC-B57D-1DDD73C12FA4}" type="pres">
      <dgm:prSet presAssocID="{D02FDB29-724C-44C3-B612-0CB1AF13C10D}" presName="spaceRect" presStyleCnt="0"/>
      <dgm:spPr/>
    </dgm:pt>
    <dgm:pt modelId="{2DC808A2-2123-4AD8-AD83-5C095B92FFA2}" type="pres">
      <dgm:prSet presAssocID="{D02FDB29-724C-44C3-B612-0CB1AF13C10D}" presName="textRect" presStyleLbl="revTx" presStyleIdx="1" presStyleCnt="8">
        <dgm:presLayoutVars>
          <dgm:chMax val="1"/>
          <dgm:chPref val="1"/>
        </dgm:presLayoutVars>
      </dgm:prSet>
      <dgm:spPr/>
    </dgm:pt>
    <dgm:pt modelId="{899D1B66-9F4D-4AC3-9D6C-B2D47FF94FA2}" type="pres">
      <dgm:prSet presAssocID="{7DCED96B-B1D7-4943-9AB2-B417038AAD40}" presName="sibTrans" presStyleCnt="0"/>
      <dgm:spPr/>
    </dgm:pt>
    <dgm:pt modelId="{B4D820E2-6FF6-4156-87B8-814C095836FE}" type="pres">
      <dgm:prSet presAssocID="{D61777A6-4C52-4594-92DB-1C3839C2D933}" presName="compNode" presStyleCnt="0"/>
      <dgm:spPr/>
    </dgm:pt>
    <dgm:pt modelId="{C951E3A4-87C1-41B5-86F9-555A447BCE7D}" type="pres">
      <dgm:prSet presAssocID="{D61777A6-4C52-4594-92DB-1C3839C2D93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FDA036F2-76E5-4A42-BCC5-D93ADC5A034A}" type="pres">
      <dgm:prSet presAssocID="{D61777A6-4C52-4594-92DB-1C3839C2D933}" presName="spaceRect" presStyleCnt="0"/>
      <dgm:spPr/>
    </dgm:pt>
    <dgm:pt modelId="{27BBD1FA-0A09-46A5-9516-E4EBAFB8F47D}" type="pres">
      <dgm:prSet presAssocID="{D61777A6-4C52-4594-92DB-1C3839C2D933}" presName="textRect" presStyleLbl="revTx" presStyleIdx="2" presStyleCnt="8">
        <dgm:presLayoutVars>
          <dgm:chMax val="1"/>
          <dgm:chPref val="1"/>
        </dgm:presLayoutVars>
      </dgm:prSet>
      <dgm:spPr/>
    </dgm:pt>
    <dgm:pt modelId="{458397A2-DE1D-488D-B017-3B896FBF0EAF}" type="pres">
      <dgm:prSet presAssocID="{33906AF1-EF09-4921-BD5B-550AA425F9FE}" presName="sibTrans" presStyleCnt="0"/>
      <dgm:spPr/>
    </dgm:pt>
    <dgm:pt modelId="{E6E52309-7B25-482D-ABE7-B6A21F4686BF}" type="pres">
      <dgm:prSet presAssocID="{65C0A6D0-D72E-4C28-BC05-A59CBBE775AD}" presName="compNode" presStyleCnt="0"/>
      <dgm:spPr/>
    </dgm:pt>
    <dgm:pt modelId="{8FDA1A2C-FF2B-4560-8938-AC13898EFD5C}" type="pres">
      <dgm:prSet presAssocID="{65C0A6D0-D72E-4C28-BC05-A59CBBE775A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401B8D78-C757-40F1-8FF1-76B7211F3855}" type="pres">
      <dgm:prSet presAssocID="{65C0A6D0-D72E-4C28-BC05-A59CBBE775AD}" presName="spaceRect" presStyleCnt="0"/>
      <dgm:spPr/>
    </dgm:pt>
    <dgm:pt modelId="{5596A5F2-CC10-4782-839A-57E01A17CDB1}" type="pres">
      <dgm:prSet presAssocID="{65C0A6D0-D72E-4C28-BC05-A59CBBE775AD}" presName="textRect" presStyleLbl="revTx" presStyleIdx="3" presStyleCnt="8">
        <dgm:presLayoutVars>
          <dgm:chMax val="1"/>
          <dgm:chPref val="1"/>
        </dgm:presLayoutVars>
      </dgm:prSet>
      <dgm:spPr/>
    </dgm:pt>
    <dgm:pt modelId="{92BA34B3-D6AF-4EC3-B2CA-F4EB208EB4BA}" type="pres">
      <dgm:prSet presAssocID="{667D4608-2B0C-441D-ABF6-37F7B18CA93E}" presName="sibTrans" presStyleCnt="0"/>
      <dgm:spPr/>
    </dgm:pt>
    <dgm:pt modelId="{C595D519-880F-410A-955D-12A2BA8ABB32}" type="pres">
      <dgm:prSet presAssocID="{72D30C6E-6B7E-4B51-B13A-89AADA08EA49}" presName="compNode" presStyleCnt="0"/>
      <dgm:spPr/>
    </dgm:pt>
    <dgm:pt modelId="{678ACAD7-E803-4742-A130-65752C7C8859}" type="pres">
      <dgm:prSet presAssocID="{72D30C6E-6B7E-4B51-B13A-89AADA08EA4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un"/>
        </a:ext>
      </dgm:extLst>
    </dgm:pt>
    <dgm:pt modelId="{BC79B09D-35CE-471C-9BE9-AA8EE5F52737}" type="pres">
      <dgm:prSet presAssocID="{72D30C6E-6B7E-4B51-B13A-89AADA08EA49}" presName="spaceRect" presStyleCnt="0"/>
      <dgm:spPr/>
    </dgm:pt>
    <dgm:pt modelId="{13D6A70B-9597-476F-B277-D86468A1D932}" type="pres">
      <dgm:prSet presAssocID="{72D30C6E-6B7E-4B51-B13A-89AADA08EA49}" presName="textRect" presStyleLbl="revTx" presStyleIdx="4" presStyleCnt="8">
        <dgm:presLayoutVars>
          <dgm:chMax val="1"/>
          <dgm:chPref val="1"/>
        </dgm:presLayoutVars>
      </dgm:prSet>
      <dgm:spPr/>
    </dgm:pt>
    <dgm:pt modelId="{A1E66840-E425-4F69-B25B-BFB7D08B7CB3}" type="pres">
      <dgm:prSet presAssocID="{6B4A3701-143D-43A2-AD80-A6811D8A9DE7}" presName="sibTrans" presStyleCnt="0"/>
      <dgm:spPr/>
    </dgm:pt>
    <dgm:pt modelId="{2783E895-A88F-4D9D-B064-4C7A3CD8079C}" type="pres">
      <dgm:prSet presAssocID="{8842DB47-475F-402E-A5F1-719B7221737C}" presName="compNode" presStyleCnt="0"/>
      <dgm:spPr/>
    </dgm:pt>
    <dgm:pt modelId="{1B9CDC75-99B2-44ED-A06B-99D581B6D0A1}" type="pres">
      <dgm:prSet presAssocID="{8842DB47-475F-402E-A5F1-719B7221737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Fruit Bowl"/>
        </a:ext>
      </dgm:extLst>
    </dgm:pt>
    <dgm:pt modelId="{E1887096-3BA6-4A69-874A-B8EF2245587A}" type="pres">
      <dgm:prSet presAssocID="{8842DB47-475F-402E-A5F1-719B7221737C}" presName="spaceRect" presStyleCnt="0"/>
      <dgm:spPr/>
    </dgm:pt>
    <dgm:pt modelId="{3FB60DC0-E1D2-4718-86B1-5F91B8612D03}" type="pres">
      <dgm:prSet presAssocID="{8842DB47-475F-402E-A5F1-719B7221737C}" presName="textRect" presStyleLbl="revTx" presStyleIdx="5" presStyleCnt="8">
        <dgm:presLayoutVars>
          <dgm:chMax val="1"/>
          <dgm:chPref val="1"/>
        </dgm:presLayoutVars>
      </dgm:prSet>
      <dgm:spPr/>
    </dgm:pt>
    <dgm:pt modelId="{03595B54-C88C-4C42-928B-B8809F393EDB}" type="pres">
      <dgm:prSet presAssocID="{2381972E-0E7B-424C-9C1B-D3A1F14466BE}" presName="sibTrans" presStyleCnt="0"/>
      <dgm:spPr/>
    </dgm:pt>
    <dgm:pt modelId="{ECFA0748-CD07-40E8-B465-0CABD8F5A005}" type="pres">
      <dgm:prSet presAssocID="{68AA5950-0567-4177-9176-80686F6A979B}" presName="compNode" presStyleCnt="0"/>
      <dgm:spPr/>
    </dgm:pt>
    <dgm:pt modelId="{1ABE3902-3BB9-4D66-9FA8-4602E4A64FBA}" type="pres">
      <dgm:prSet presAssocID="{68AA5950-0567-4177-9176-80686F6A979B}"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Playbook"/>
        </a:ext>
      </dgm:extLst>
    </dgm:pt>
    <dgm:pt modelId="{61159A38-69F9-4685-BD4F-2D9155645EE8}" type="pres">
      <dgm:prSet presAssocID="{68AA5950-0567-4177-9176-80686F6A979B}" presName="spaceRect" presStyleCnt="0"/>
      <dgm:spPr/>
    </dgm:pt>
    <dgm:pt modelId="{E3EA4104-F5AF-4C3B-B25F-4CA6641982F5}" type="pres">
      <dgm:prSet presAssocID="{68AA5950-0567-4177-9176-80686F6A979B}" presName="textRect" presStyleLbl="revTx" presStyleIdx="6" presStyleCnt="8">
        <dgm:presLayoutVars>
          <dgm:chMax val="1"/>
          <dgm:chPref val="1"/>
        </dgm:presLayoutVars>
      </dgm:prSet>
      <dgm:spPr/>
    </dgm:pt>
    <dgm:pt modelId="{F5237560-A154-4103-8A2D-633B5EA061C0}" type="pres">
      <dgm:prSet presAssocID="{BFF1FEDA-D034-49CC-8FED-AA553EE00541}" presName="sibTrans" presStyleCnt="0"/>
      <dgm:spPr/>
    </dgm:pt>
    <dgm:pt modelId="{48E941B1-4734-4067-B835-B7135926F289}" type="pres">
      <dgm:prSet presAssocID="{7CD0A47C-C038-41C6-8945-26B1851A17F6}" presName="compNode" presStyleCnt="0"/>
      <dgm:spPr/>
    </dgm:pt>
    <dgm:pt modelId="{32189186-F85B-4D06-9995-AD088E379262}" type="pres">
      <dgm:prSet presAssocID="{7CD0A47C-C038-41C6-8945-26B1851A17F6}" presName="iconRect" presStyleLbl="node1" presStyleIdx="7" presStyleCnt="8" custLinFactNeighborX="0" custLinFactNeighborY="54533"/>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Kiosk"/>
        </a:ext>
      </dgm:extLst>
    </dgm:pt>
    <dgm:pt modelId="{036FD214-6BDC-4153-AABB-139FB4CDB90C}" type="pres">
      <dgm:prSet presAssocID="{7CD0A47C-C038-41C6-8945-26B1851A17F6}" presName="spaceRect" presStyleCnt="0"/>
      <dgm:spPr/>
    </dgm:pt>
    <dgm:pt modelId="{95940599-8533-4AC2-8977-3A52F5ADD857}" type="pres">
      <dgm:prSet presAssocID="{7CD0A47C-C038-41C6-8945-26B1851A17F6}" presName="textRect" presStyleLbl="revTx" presStyleIdx="7" presStyleCnt="8" custScaleX="205251" custLinFactNeighborX="0" custLinFactNeighborY="18590">
        <dgm:presLayoutVars>
          <dgm:chMax val="1"/>
          <dgm:chPref val="1"/>
        </dgm:presLayoutVars>
      </dgm:prSet>
      <dgm:spPr/>
    </dgm:pt>
  </dgm:ptLst>
  <dgm:cxnLst>
    <dgm:cxn modelId="{72D15C01-13C0-4EBF-8E01-B95C0A5CA728}" srcId="{99F94111-F779-48F4-97E6-45917A9E088E}" destId="{65C0A6D0-D72E-4C28-BC05-A59CBBE775AD}" srcOrd="3" destOrd="0" parTransId="{656968EE-21C3-42B1-A5CB-62B819D3385F}" sibTransId="{667D4608-2B0C-441D-ABF6-37F7B18CA93E}"/>
    <dgm:cxn modelId="{FD0E7C30-8A10-4703-8B55-3FD3F680F4ED}" srcId="{99F94111-F779-48F4-97E6-45917A9E088E}" destId="{DCFBC4F5-6A2B-46C5-AFD6-589995A00418}" srcOrd="0" destOrd="0" parTransId="{2F9BCD8E-97FF-4D40-ABC4-297EC1322278}" sibTransId="{98B5C589-51DE-45F7-9AF6-26F1DAFF4598}"/>
    <dgm:cxn modelId="{2A983E4F-2043-47D0-9115-E66557F76687}" srcId="{99F94111-F779-48F4-97E6-45917A9E088E}" destId="{72D30C6E-6B7E-4B51-B13A-89AADA08EA49}" srcOrd="4" destOrd="0" parTransId="{0846E932-2F8F-4369-9938-CB972F9BD261}" sibTransId="{6B4A3701-143D-43A2-AD80-A6811D8A9DE7}"/>
    <dgm:cxn modelId="{899CE65A-A4BE-4251-B725-4BD5895A3372}" type="presOf" srcId="{65C0A6D0-D72E-4C28-BC05-A59CBBE775AD}" destId="{5596A5F2-CC10-4782-839A-57E01A17CDB1}" srcOrd="0" destOrd="0" presId="urn:microsoft.com/office/officeart/2018/2/layout/IconLabelList"/>
    <dgm:cxn modelId="{F41EBF69-2AB5-492B-9E46-B5BFDCC328F0}" type="presOf" srcId="{72D30C6E-6B7E-4B51-B13A-89AADA08EA49}" destId="{13D6A70B-9597-476F-B277-D86468A1D932}" srcOrd="0" destOrd="0" presId="urn:microsoft.com/office/officeart/2018/2/layout/IconLabelList"/>
    <dgm:cxn modelId="{24752078-2611-4CDE-B664-782DF7F5545B}" type="presOf" srcId="{DCFBC4F5-6A2B-46C5-AFD6-589995A00418}" destId="{D0E1A656-936E-4F77-A975-EBD6433F0870}" srcOrd="0" destOrd="0" presId="urn:microsoft.com/office/officeart/2018/2/layout/IconLabelList"/>
    <dgm:cxn modelId="{D91F6B7D-AA17-4DEF-87DC-50CB768DE69A}" type="presOf" srcId="{7CD0A47C-C038-41C6-8945-26B1851A17F6}" destId="{95940599-8533-4AC2-8977-3A52F5ADD857}" srcOrd="0" destOrd="0" presId="urn:microsoft.com/office/officeart/2018/2/layout/IconLabelList"/>
    <dgm:cxn modelId="{39EF8A86-42B1-4E35-A049-0B15DB889EC4}" srcId="{99F94111-F779-48F4-97E6-45917A9E088E}" destId="{7CD0A47C-C038-41C6-8945-26B1851A17F6}" srcOrd="7" destOrd="0" parTransId="{64CAADC0-DABF-4716-B395-658522AAC5AB}" sibTransId="{E041F0CD-D29E-4281-B7C0-C2BD7F0E56EF}"/>
    <dgm:cxn modelId="{D8B13FA4-FF6A-486D-9957-2E7D0B0CC7A7}" type="presOf" srcId="{D61777A6-4C52-4594-92DB-1C3839C2D933}" destId="{27BBD1FA-0A09-46A5-9516-E4EBAFB8F47D}" srcOrd="0" destOrd="0" presId="urn:microsoft.com/office/officeart/2018/2/layout/IconLabelList"/>
    <dgm:cxn modelId="{6657A2AB-12E7-4A53-A49B-1770A9C011FD}" srcId="{99F94111-F779-48F4-97E6-45917A9E088E}" destId="{68AA5950-0567-4177-9176-80686F6A979B}" srcOrd="6" destOrd="0" parTransId="{9BFB4C2E-9662-4F86-84EE-BE8B2C32645B}" sibTransId="{BFF1FEDA-D034-49CC-8FED-AA553EE00541}"/>
    <dgm:cxn modelId="{860574C7-C4BB-4C62-B096-C870775394FE}" type="presOf" srcId="{68AA5950-0567-4177-9176-80686F6A979B}" destId="{E3EA4104-F5AF-4C3B-B25F-4CA6641982F5}" srcOrd="0" destOrd="0" presId="urn:microsoft.com/office/officeart/2018/2/layout/IconLabelList"/>
    <dgm:cxn modelId="{4A17F9CD-EFFF-448F-A1E2-3801F1EEE856}" srcId="{99F94111-F779-48F4-97E6-45917A9E088E}" destId="{D61777A6-4C52-4594-92DB-1C3839C2D933}" srcOrd="2" destOrd="0" parTransId="{FF28787F-2424-428D-9000-AA9E21487F7C}" sibTransId="{33906AF1-EF09-4921-BD5B-550AA425F9FE}"/>
    <dgm:cxn modelId="{AF571ACF-7A00-4A36-AF1A-EB77F5E0BB2C}" type="presOf" srcId="{99F94111-F779-48F4-97E6-45917A9E088E}" destId="{9799DA51-90B6-4BE3-B0BC-A18E5C12260F}" srcOrd="0" destOrd="0" presId="urn:microsoft.com/office/officeart/2018/2/layout/IconLabelList"/>
    <dgm:cxn modelId="{8D2299D4-FFF3-42CF-9AA6-AEF4908EC782}" type="presOf" srcId="{D02FDB29-724C-44C3-B612-0CB1AF13C10D}" destId="{2DC808A2-2123-4AD8-AD83-5C095B92FFA2}" srcOrd="0" destOrd="0" presId="urn:microsoft.com/office/officeart/2018/2/layout/IconLabelList"/>
    <dgm:cxn modelId="{F281D3DC-83F3-4EC4-B1E9-5CBC4C35CB9B}" srcId="{99F94111-F779-48F4-97E6-45917A9E088E}" destId="{D02FDB29-724C-44C3-B612-0CB1AF13C10D}" srcOrd="1" destOrd="0" parTransId="{4C03E351-88D4-4C44-B63D-62DCAED57095}" sibTransId="{7DCED96B-B1D7-4943-9AB2-B417038AAD40}"/>
    <dgm:cxn modelId="{99725BE2-B5C3-4A5C-BA94-AD49A57E0A5C}" srcId="{99F94111-F779-48F4-97E6-45917A9E088E}" destId="{8842DB47-475F-402E-A5F1-719B7221737C}" srcOrd="5" destOrd="0" parTransId="{5CA47993-72FF-4900-95BF-0D02E1E749AE}" sibTransId="{2381972E-0E7B-424C-9C1B-D3A1F14466BE}"/>
    <dgm:cxn modelId="{50349FFB-99AA-4944-876C-8D0C5E75D3E7}" type="presOf" srcId="{8842DB47-475F-402E-A5F1-719B7221737C}" destId="{3FB60DC0-E1D2-4718-86B1-5F91B8612D03}" srcOrd="0" destOrd="0" presId="urn:microsoft.com/office/officeart/2018/2/layout/IconLabelList"/>
    <dgm:cxn modelId="{C3A87A7F-60D4-4E6A-BFF6-8944FFADB4DD}" type="presParOf" srcId="{9799DA51-90B6-4BE3-B0BC-A18E5C12260F}" destId="{441BFE7D-5C5C-421F-9D34-47CF56B7EF23}" srcOrd="0" destOrd="0" presId="urn:microsoft.com/office/officeart/2018/2/layout/IconLabelList"/>
    <dgm:cxn modelId="{7BD16CAC-176A-4804-B6AA-FEC02693CF51}" type="presParOf" srcId="{441BFE7D-5C5C-421F-9D34-47CF56B7EF23}" destId="{2F96B809-63D5-4589-B8A0-9B59D322E830}" srcOrd="0" destOrd="0" presId="urn:microsoft.com/office/officeart/2018/2/layout/IconLabelList"/>
    <dgm:cxn modelId="{BA3D4B2D-A36D-4F17-A4B3-E997D578261E}" type="presParOf" srcId="{441BFE7D-5C5C-421F-9D34-47CF56B7EF23}" destId="{3B9C7093-28BE-4D8E-A499-532F05A4887A}" srcOrd="1" destOrd="0" presId="urn:microsoft.com/office/officeart/2018/2/layout/IconLabelList"/>
    <dgm:cxn modelId="{760E0809-FA95-4905-8E27-1680F94891EC}" type="presParOf" srcId="{441BFE7D-5C5C-421F-9D34-47CF56B7EF23}" destId="{D0E1A656-936E-4F77-A975-EBD6433F0870}" srcOrd="2" destOrd="0" presId="urn:microsoft.com/office/officeart/2018/2/layout/IconLabelList"/>
    <dgm:cxn modelId="{8F37BB16-E3CF-4B18-835F-69907ED24C8A}" type="presParOf" srcId="{9799DA51-90B6-4BE3-B0BC-A18E5C12260F}" destId="{7888BEF7-2BC7-49EC-A34D-6DBAB67EF2AF}" srcOrd="1" destOrd="0" presId="urn:microsoft.com/office/officeart/2018/2/layout/IconLabelList"/>
    <dgm:cxn modelId="{71D35A89-FEB1-4451-8DA2-F48D33C9E640}" type="presParOf" srcId="{9799DA51-90B6-4BE3-B0BC-A18E5C12260F}" destId="{2F4F0232-97A0-445F-8B23-91B040E00751}" srcOrd="2" destOrd="0" presId="urn:microsoft.com/office/officeart/2018/2/layout/IconLabelList"/>
    <dgm:cxn modelId="{17AE9766-C5D4-481E-A3DA-52D9C2FC48D6}" type="presParOf" srcId="{2F4F0232-97A0-445F-8B23-91B040E00751}" destId="{850CC109-D298-4AB0-BD04-B03B6FA0F629}" srcOrd="0" destOrd="0" presId="urn:microsoft.com/office/officeart/2018/2/layout/IconLabelList"/>
    <dgm:cxn modelId="{3E962D13-098C-4605-9A3D-B61D9881F4DA}" type="presParOf" srcId="{2F4F0232-97A0-445F-8B23-91B040E00751}" destId="{02853C0D-76D5-4DAC-B57D-1DDD73C12FA4}" srcOrd="1" destOrd="0" presId="urn:microsoft.com/office/officeart/2018/2/layout/IconLabelList"/>
    <dgm:cxn modelId="{EB3BF508-A111-457C-ACE6-978A9F9BA449}" type="presParOf" srcId="{2F4F0232-97A0-445F-8B23-91B040E00751}" destId="{2DC808A2-2123-4AD8-AD83-5C095B92FFA2}" srcOrd="2" destOrd="0" presId="urn:microsoft.com/office/officeart/2018/2/layout/IconLabelList"/>
    <dgm:cxn modelId="{63ED96D4-D2C4-45EF-A91D-9992E730C9C1}" type="presParOf" srcId="{9799DA51-90B6-4BE3-B0BC-A18E5C12260F}" destId="{899D1B66-9F4D-4AC3-9D6C-B2D47FF94FA2}" srcOrd="3" destOrd="0" presId="urn:microsoft.com/office/officeart/2018/2/layout/IconLabelList"/>
    <dgm:cxn modelId="{8ABD75DF-05DE-4871-8312-D13866008B49}" type="presParOf" srcId="{9799DA51-90B6-4BE3-B0BC-A18E5C12260F}" destId="{B4D820E2-6FF6-4156-87B8-814C095836FE}" srcOrd="4" destOrd="0" presId="urn:microsoft.com/office/officeart/2018/2/layout/IconLabelList"/>
    <dgm:cxn modelId="{880FF5E7-7B71-4981-AA1D-FD940B584832}" type="presParOf" srcId="{B4D820E2-6FF6-4156-87B8-814C095836FE}" destId="{C951E3A4-87C1-41B5-86F9-555A447BCE7D}" srcOrd="0" destOrd="0" presId="urn:microsoft.com/office/officeart/2018/2/layout/IconLabelList"/>
    <dgm:cxn modelId="{2E6B1A26-766D-40E6-9257-2BE8BCB1D53A}" type="presParOf" srcId="{B4D820E2-6FF6-4156-87B8-814C095836FE}" destId="{FDA036F2-76E5-4A42-BCC5-D93ADC5A034A}" srcOrd="1" destOrd="0" presId="urn:microsoft.com/office/officeart/2018/2/layout/IconLabelList"/>
    <dgm:cxn modelId="{0C076F87-C95B-460B-97A6-EADCA9406670}" type="presParOf" srcId="{B4D820E2-6FF6-4156-87B8-814C095836FE}" destId="{27BBD1FA-0A09-46A5-9516-E4EBAFB8F47D}" srcOrd="2" destOrd="0" presId="urn:microsoft.com/office/officeart/2018/2/layout/IconLabelList"/>
    <dgm:cxn modelId="{FCA96E1E-CBA0-4A7B-8ABB-6E70C03C406F}" type="presParOf" srcId="{9799DA51-90B6-4BE3-B0BC-A18E5C12260F}" destId="{458397A2-DE1D-488D-B017-3B896FBF0EAF}" srcOrd="5" destOrd="0" presId="urn:microsoft.com/office/officeart/2018/2/layout/IconLabelList"/>
    <dgm:cxn modelId="{5E0950A5-64B1-4774-B9A5-457F14A11C23}" type="presParOf" srcId="{9799DA51-90B6-4BE3-B0BC-A18E5C12260F}" destId="{E6E52309-7B25-482D-ABE7-B6A21F4686BF}" srcOrd="6" destOrd="0" presId="urn:microsoft.com/office/officeart/2018/2/layout/IconLabelList"/>
    <dgm:cxn modelId="{60418A00-D27D-437F-85A8-5D0D583A8557}" type="presParOf" srcId="{E6E52309-7B25-482D-ABE7-B6A21F4686BF}" destId="{8FDA1A2C-FF2B-4560-8938-AC13898EFD5C}" srcOrd="0" destOrd="0" presId="urn:microsoft.com/office/officeart/2018/2/layout/IconLabelList"/>
    <dgm:cxn modelId="{5CCD039C-95AF-46B2-BC0F-DD578644E68D}" type="presParOf" srcId="{E6E52309-7B25-482D-ABE7-B6A21F4686BF}" destId="{401B8D78-C757-40F1-8FF1-76B7211F3855}" srcOrd="1" destOrd="0" presId="urn:microsoft.com/office/officeart/2018/2/layout/IconLabelList"/>
    <dgm:cxn modelId="{3AC732CF-66E9-481D-AA0D-AF9688223621}" type="presParOf" srcId="{E6E52309-7B25-482D-ABE7-B6A21F4686BF}" destId="{5596A5F2-CC10-4782-839A-57E01A17CDB1}" srcOrd="2" destOrd="0" presId="urn:microsoft.com/office/officeart/2018/2/layout/IconLabelList"/>
    <dgm:cxn modelId="{99E646D0-7B9A-480E-9EBB-FA32ADE2591C}" type="presParOf" srcId="{9799DA51-90B6-4BE3-B0BC-A18E5C12260F}" destId="{92BA34B3-D6AF-4EC3-B2CA-F4EB208EB4BA}" srcOrd="7" destOrd="0" presId="urn:microsoft.com/office/officeart/2018/2/layout/IconLabelList"/>
    <dgm:cxn modelId="{7F3C5EA9-E534-4E13-BAC8-DBBD64E3AF5B}" type="presParOf" srcId="{9799DA51-90B6-4BE3-B0BC-A18E5C12260F}" destId="{C595D519-880F-410A-955D-12A2BA8ABB32}" srcOrd="8" destOrd="0" presId="urn:microsoft.com/office/officeart/2018/2/layout/IconLabelList"/>
    <dgm:cxn modelId="{C6A39928-8148-4F57-87A7-A2F0CA8B5E32}" type="presParOf" srcId="{C595D519-880F-410A-955D-12A2BA8ABB32}" destId="{678ACAD7-E803-4742-A130-65752C7C8859}" srcOrd="0" destOrd="0" presId="urn:microsoft.com/office/officeart/2018/2/layout/IconLabelList"/>
    <dgm:cxn modelId="{A616655B-92BD-48D2-A1D3-D61E832D4589}" type="presParOf" srcId="{C595D519-880F-410A-955D-12A2BA8ABB32}" destId="{BC79B09D-35CE-471C-9BE9-AA8EE5F52737}" srcOrd="1" destOrd="0" presId="urn:microsoft.com/office/officeart/2018/2/layout/IconLabelList"/>
    <dgm:cxn modelId="{0A7B5828-85C9-4ED9-9940-FC4C9E223E95}" type="presParOf" srcId="{C595D519-880F-410A-955D-12A2BA8ABB32}" destId="{13D6A70B-9597-476F-B277-D86468A1D932}" srcOrd="2" destOrd="0" presId="urn:microsoft.com/office/officeart/2018/2/layout/IconLabelList"/>
    <dgm:cxn modelId="{05DEE25E-3F5B-46D5-A93F-316E5DA56CBF}" type="presParOf" srcId="{9799DA51-90B6-4BE3-B0BC-A18E5C12260F}" destId="{A1E66840-E425-4F69-B25B-BFB7D08B7CB3}" srcOrd="9" destOrd="0" presId="urn:microsoft.com/office/officeart/2018/2/layout/IconLabelList"/>
    <dgm:cxn modelId="{CDD376C9-3C2A-4948-AC0D-D6A7AEBB51A2}" type="presParOf" srcId="{9799DA51-90B6-4BE3-B0BC-A18E5C12260F}" destId="{2783E895-A88F-4D9D-B064-4C7A3CD8079C}" srcOrd="10" destOrd="0" presId="urn:microsoft.com/office/officeart/2018/2/layout/IconLabelList"/>
    <dgm:cxn modelId="{B3468456-C006-4B35-B748-9DF7CF76B1CA}" type="presParOf" srcId="{2783E895-A88F-4D9D-B064-4C7A3CD8079C}" destId="{1B9CDC75-99B2-44ED-A06B-99D581B6D0A1}" srcOrd="0" destOrd="0" presId="urn:microsoft.com/office/officeart/2018/2/layout/IconLabelList"/>
    <dgm:cxn modelId="{6DFEEE66-916F-448D-A7DC-1CC1406E246F}" type="presParOf" srcId="{2783E895-A88F-4D9D-B064-4C7A3CD8079C}" destId="{E1887096-3BA6-4A69-874A-B8EF2245587A}" srcOrd="1" destOrd="0" presId="urn:microsoft.com/office/officeart/2018/2/layout/IconLabelList"/>
    <dgm:cxn modelId="{40B2943D-030F-4B5A-A538-F1B93262C819}" type="presParOf" srcId="{2783E895-A88F-4D9D-B064-4C7A3CD8079C}" destId="{3FB60DC0-E1D2-4718-86B1-5F91B8612D03}" srcOrd="2" destOrd="0" presId="urn:microsoft.com/office/officeart/2018/2/layout/IconLabelList"/>
    <dgm:cxn modelId="{1DEED31B-F317-4F61-9570-E55E9766BC9E}" type="presParOf" srcId="{9799DA51-90B6-4BE3-B0BC-A18E5C12260F}" destId="{03595B54-C88C-4C42-928B-B8809F393EDB}" srcOrd="11" destOrd="0" presId="urn:microsoft.com/office/officeart/2018/2/layout/IconLabelList"/>
    <dgm:cxn modelId="{3D10286F-B193-4A54-A56D-85DFD17EE255}" type="presParOf" srcId="{9799DA51-90B6-4BE3-B0BC-A18E5C12260F}" destId="{ECFA0748-CD07-40E8-B465-0CABD8F5A005}" srcOrd="12" destOrd="0" presId="urn:microsoft.com/office/officeart/2018/2/layout/IconLabelList"/>
    <dgm:cxn modelId="{32FA4F8A-13E9-427C-910A-A81D67A62D5A}" type="presParOf" srcId="{ECFA0748-CD07-40E8-B465-0CABD8F5A005}" destId="{1ABE3902-3BB9-4D66-9FA8-4602E4A64FBA}" srcOrd="0" destOrd="0" presId="urn:microsoft.com/office/officeart/2018/2/layout/IconLabelList"/>
    <dgm:cxn modelId="{6DD1607D-F58C-4ADC-B210-BC461CBBB0D5}" type="presParOf" srcId="{ECFA0748-CD07-40E8-B465-0CABD8F5A005}" destId="{61159A38-69F9-4685-BD4F-2D9155645EE8}" srcOrd="1" destOrd="0" presId="urn:microsoft.com/office/officeart/2018/2/layout/IconLabelList"/>
    <dgm:cxn modelId="{38B7CB53-CF4D-4319-A566-D1B36D3C305C}" type="presParOf" srcId="{ECFA0748-CD07-40E8-B465-0CABD8F5A005}" destId="{E3EA4104-F5AF-4C3B-B25F-4CA6641982F5}" srcOrd="2" destOrd="0" presId="urn:microsoft.com/office/officeart/2018/2/layout/IconLabelList"/>
    <dgm:cxn modelId="{3A5F9703-535E-4297-84D0-50F4A19AE401}" type="presParOf" srcId="{9799DA51-90B6-4BE3-B0BC-A18E5C12260F}" destId="{F5237560-A154-4103-8A2D-633B5EA061C0}" srcOrd="13" destOrd="0" presId="urn:microsoft.com/office/officeart/2018/2/layout/IconLabelList"/>
    <dgm:cxn modelId="{F56F7F21-AFC1-4E30-B2D9-E6488E60B1CE}" type="presParOf" srcId="{9799DA51-90B6-4BE3-B0BC-A18E5C12260F}" destId="{48E941B1-4734-4067-B835-B7135926F289}" srcOrd="14" destOrd="0" presId="urn:microsoft.com/office/officeart/2018/2/layout/IconLabelList"/>
    <dgm:cxn modelId="{98CBE3C7-2613-4D68-A79E-A0AABB714BC3}" type="presParOf" srcId="{48E941B1-4734-4067-B835-B7135926F289}" destId="{32189186-F85B-4D06-9995-AD088E379262}" srcOrd="0" destOrd="0" presId="urn:microsoft.com/office/officeart/2018/2/layout/IconLabelList"/>
    <dgm:cxn modelId="{09F23F09-4470-4FB7-8257-43928FC9A612}" type="presParOf" srcId="{48E941B1-4734-4067-B835-B7135926F289}" destId="{036FD214-6BDC-4153-AABB-139FB4CDB90C}" srcOrd="1" destOrd="0" presId="urn:microsoft.com/office/officeart/2018/2/layout/IconLabelList"/>
    <dgm:cxn modelId="{9D2A47FB-9870-4456-BF27-D9194235BE04}" type="presParOf" srcId="{48E941B1-4734-4067-B835-B7135926F289}" destId="{95940599-8533-4AC2-8977-3A52F5ADD85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3A1C8-7A30-42FC-9D90-D1DF7A52EBA6}"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7CE167BF-07C4-43B2-A685-26E540A6D1EE}">
      <dgm:prSet/>
      <dgm:spPr/>
      <dgm:t>
        <a:bodyPr/>
        <a:lstStyle/>
        <a:p>
          <a:r>
            <a:rPr lang="en-US"/>
            <a:t>The prevalence of obesity among children has increased by 7.5% respectively, over the past ten years (BHR, 2022)</a:t>
          </a:r>
        </a:p>
      </dgm:t>
    </dgm:pt>
    <dgm:pt modelId="{F80624DA-B016-4DEE-991E-5FD588EDBFA5}" type="parTrans" cxnId="{EB4FC42B-9F22-41E4-B5F6-0571D02F9A16}">
      <dgm:prSet/>
      <dgm:spPr/>
      <dgm:t>
        <a:bodyPr/>
        <a:lstStyle/>
        <a:p>
          <a:endParaRPr lang="en-US"/>
        </a:p>
      </dgm:t>
    </dgm:pt>
    <dgm:pt modelId="{706AD05D-453D-4F9F-931B-7D0EA99FA51C}" type="sibTrans" cxnId="{EB4FC42B-9F22-41E4-B5F6-0571D02F9A16}">
      <dgm:prSet/>
      <dgm:spPr/>
      <dgm:t>
        <a:bodyPr/>
        <a:lstStyle/>
        <a:p>
          <a:endParaRPr lang="en-US"/>
        </a:p>
      </dgm:t>
    </dgm:pt>
    <dgm:pt modelId="{CC0CBCE1-6D72-4840-859D-F1E7D6A58DB1}">
      <dgm:prSet/>
      <dgm:spPr/>
      <dgm:t>
        <a:bodyPr/>
        <a:lstStyle/>
        <a:p>
          <a:r>
            <a:rPr lang="en-US"/>
            <a:t>Approximately 25.8% of children aged 10 to 11 in London were deemed obese in 2021/22, compared to 23.4% in England. </a:t>
          </a:r>
        </a:p>
      </dgm:t>
    </dgm:pt>
    <dgm:pt modelId="{2FF4CE32-ACA5-44E0-9822-D0828344F71D}" type="parTrans" cxnId="{B4B7045D-FF4C-4F53-84E1-9C45C71C8108}">
      <dgm:prSet/>
      <dgm:spPr/>
      <dgm:t>
        <a:bodyPr/>
        <a:lstStyle/>
        <a:p>
          <a:endParaRPr lang="en-US"/>
        </a:p>
      </dgm:t>
    </dgm:pt>
    <dgm:pt modelId="{E7FCE6BF-0885-44C9-BA4C-82A0EBCDFB47}" type="sibTrans" cxnId="{B4B7045D-FF4C-4F53-84E1-9C45C71C8108}">
      <dgm:prSet/>
      <dgm:spPr/>
      <dgm:t>
        <a:bodyPr/>
        <a:lstStyle/>
        <a:p>
          <a:endParaRPr lang="en-US"/>
        </a:p>
      </dgm:t>
    </dgm:pt>
    <dgm:pt modelId="{E9EBC00F-2FB7-45B6-A60E-A699899E7714}">
      <dgm:prSet/>
      <dgm:spPr/>
      <dgm:t>
        <a:bodyPr/>
        <a:lstStyle/>
        <a:p>
          <a:r>
            <a:rPr lang="en-US"/>
            <a:t>According to PHE, (2022) most recent statistics Barking and Dagenham possesses the highest rate of obese children among across London boroughs at 33.2% (TL, 2022). </a:t>
          </a:r>
        </a:p>
      </dgm:t>
    </dgm:pt>
    <dgm:pt modelId="{C0FB68C0-B98B-4E63-A125-1713783C45CD}" type="parTrans" cxnId="{AC031F74-905C-4206-9DBB-7EAFD9538084}">
      <dgm:prSet/>
      <dgm:spPr/>
      <dgm:t>
        <a:bodyPr/>
        <a:lstStyle/>
        <a:p>
          <a:endParaRPr lang="en-US"/>
        </a:p>
      </dgm:t>
    </dgm:pt>
    <dgm:pt modelId="{7AA81BA3-249A-477B-8655-40193E180C2C}" type="sibTrans" cxnId="{AC031F74-905C-4206-9DBB-7EAFD9538084}">
      <dgm:prSet/>
      <dgm:spPr/>
      <dgm:t>
        <a:bodyPr/>
        <a:lstStyle/>
        <a:p>
          <a:endParaRPr lang="en-US"/>
        </a:p>
      </dgm:t>
    </dgm:pt>
    <dgm:pt modelId="{37E8445D-2E13-40AB-80FA-5C5E150CCD46}" type="pres">
      <dgm:prSet presAssocID="{D003A1C8-7A30-42FC-9D90-D1DF7A52EBA6}" presName="compositeShape" presStyleCnt="0">
        <dgm:presLayoutVars>
          <dgm:chMax val="7"/>
          <dgm:dir/>
          <dgm:resizeHandles val="exact"/>
        </dgm:presLayoutVars>
      </dgm:prSet>
      <dgm:spPr/>
    </dgm:pt>
    <dgm:pt modelId="{E8D6B5D2-BD5D-4B26-B77B-4E318133A96D}" type="pres">
      <dgm:prSet presAssocID="{D003A1C8-7A30-42FC-9D90-D1DF7A52EBA6}" presName="wedge1" presStyleLbl="node1" presStyleIdx="0" presStyleCnt="3"/>
      <dgm:spPr/>
    </dgm:pt>
    <dgm:pt modelId="{D3F1E2B2-998D-4FBF-8B67-BF6A2C13F8D4}" type="pres">
      <dgm:prSet presAssocID="{D003A1C8-7A30-42FC-9D90-D1DF7A52EBA6}" presName="wedge1Tx" presStyleLbl="node1" presStyleIdx="0" presStyleCnt="3">
        <dgm:presLayoutVars>
          <dgm:chMax val="0"/>
          <dgm:chPref val="0"/>
          <dgm:bulletEnabled val="1"/>
        </dgm:presLayoutVars>
      </dgm:prSet>
      <dgm:spPr/>
    </dgm:pt>
    <dgm:pt modelId="{96BAAD06-3B75-43D0-8C5A-6D1F273E3638}" type="pres">
      <dgm:prSet presAssocID="{D003A1C8-7A30-42FC-9D90-D1DF7A52EBA6}" presName="wedge2" presStyleLbl="node1" presStyleIdx="1" presStyleCnt="3"/>
      <dgm:spPr/>
    </dgm:pt>
    <dgm:pt modelId="{5B19CB82-8036-4184-965C-15D03ED1FFB0}" type="pres">
      <dgm:prSet presAssocID="{D003A1C8-7A30-42FC-9D90-D1DF7A52EBA6}" presName="wedge2Tx" presStyleLbl="node1" presStyleIdx="1" presStyleCnt="3">
        <dgm:presLayoutVars>
          <dgm:chMax val="0"/>
          <dgm:chPref val="0"/>
          <dgm:bulletEnabled val="1"/>
        </dgm:presLayoutVars>
      </dgm:prSet>
      <dgm:spPr/>
    </dgm:pt>
    <dgm:pt modelId="{A797FBED-C80B-4E38-8F7B-0E943A04D8BF}" type="pres">
      <dgm:prSet presAssocID="{D003A1C8-7A30-42FC-9D90-D1DF7A52EBA6}" presName="wedge3" presStyleLbl="node1" presStyleIdx="2" presStyleCnt="3"/>
      <dgm:spPr/>
    </dgm:pt>
    <dgm:pt modelId="{D70C6AA3-ED79-4567-BA35-C27FD97E9DA2}" type="pres">
      <dgm:prSet presAssocID="{D003A1C8-7A30-42FC-9D90-D1DF7A52EBA6}" presName="wedge3Tx" presStyleLbl="node1" presStyleIdx="2" presStyleCnt="3">
        <dgm:presLayoutVars>
          <dgm:chMax val="0"/>
          <dgm:chPref val="0"/>
          <dgm:bulletEnabled val="1"/>
        </dgm:presLayoutVars>
      </dgm:prSet>
      <dgm:spPr/>
    </dgm:pt>
  </dgm:ptLst>
  <dgm:cxnLst>
    <dgm:cxn modelId="{77EB5803-96F6-47E9-9516-B568A9C2534E}" type="presOf" srcId="{7CE167BF-07C4-43B2-A685-26E540A6D1EE}" destId="{E8D6B5D2-BD5D-4B26-B77B-4E318133A96D}" srcOrd="0" destOrd="0" presId="urn:microsoft.com/office/officeart/2005/8/layout/chart3"/>
    <dgm:cxn modelId="{EB4FC42B-9F22-41E4-B5F6-0571D02F9A16}" srcId="{D003A1C8-7A30-42FC-9D90-D1DF7A52EBA6}" destId="{7CE167BF-07C4-43B2-A685-26E540A6D1EE}" srcOrd="0" destOrd="0" parTransId="{F80624DA-B016-4DEE-991E-5FD588EDBFA5}" sibTransId="{706AD05D-453D-4F9F-931B-7D0EA99FA51C}"/>
    <dgm:cxn modelId="{90FCD92B-B95A-4767-A424-0B3E769C3AF3}" type="presOf" srcId="{CC0CBCE1-6D72-4840-859D-F1E7D6A58DB1}" destId="{96BAAD06-3B75-43D0-8C5A-6D1F273E3638}" srcOrd="0" destOrd="0" presId="urn:microsoft.com/office/officeart/2005/8/layout/chart3"/>
    <dgm:cxn modelId="{D9650948-51F4-4521-B5B1-D4AD814B008E}" type="presOf" srcId="{7CE167BF-07C4-43B2-A685-26E540A6D1EE}" destId="{D3F1E2B2-998D-4FBF-8B67-BF6A2C13F8D4}" srcOrd="1" destOrd="0" presId="urn:microsoft.com/office/officeart/2005/8/layout/chart3"/>
    <dgm:cxn modelId="{EAC33B4D-1AE5-49D8-B259-C5A131476CEF}" type="presOf" srcId="{CC0CBCE1-6D72-4840-859D-F1E7D6A58DB1}" destId="{5B19CB82-8036-4184-965C-15D03ED1FFB0}" srcOrd="1" destOrd="0" presId="urn:microsoft.com/office/officeart/2005/8/layout/chart3"/>
    <dgm:cxn modelId="{050DB954-F238-4D0C-AAE0-8ACC98F4875C}" type="presOf" srcId="{E9EBC00F-2FB7-45B6-A60E-A699899E7714}" destId="{D70C6AA3-ED79-4567-BA35-C27FD97E9DA2}" srcOrd="1" destOrd="0" presId="urn:microsoft.com/office/officeart/2005/8/layout/chart3"/>
    <dgm:cxn modelId="{B4B7045D-FF4C-4F53-84E1-9C45C71C8108}" srcId="{D003A1C8-7A30-42FC-9D90-D1DF7A52EBA6}" destId="{CC0CBCE1-6D72-4840-859D-F1E7D6A58DB1}" srcOrd="1" destOrd="0" parTransId="{2FF4CE32-ACA5-44E0-9822-D0828344F71D}" sibTransId="{E7FCE6BF-0885-44C9-BA4C-82A0EBCDFB47}"/>
    <dgm:cxn modelId="{6C4B6171-A7D7-494F-94A5-06AD6BD25696}" type="presOf" srcId="{E9EBC00F-2FB7-45B6-A60E-A699899E7714}" destId="{A797FBED-C80B-4E38-8F7B-0E943A04D8BF}" srcOrd="0" destOrd="0" presId="urn:microsoft.com/office/officeart/2005/8/layout/chart3"/>
    <dgm:cxn modelId="{AC031F74-905C-4206-9DBB-7EAFD9538084}" srcId="{D003A1C8-7A30-42FC-9D90-D1DF7A52EBA6}" destId="{E9EBC00F-2FB7-45B6-A60E-A699899E7714}" srcOrd="2" destOrd="0" parTransId="{C0FB68C0-B98B-4E63-A125-1713783C45CD}" sibTransId="{7AA81BA3-249A-477B-8655-40193E180C2C}"/>
    <dgm:cxn modelId="{B206C88A-2D6E-4318-831B-439748FD55A4}" type="presOf" srcId="{D003A1C8-7A30-42FC-9D90-D1DF7A52EBA6}" destId="{37E8445D-2E13-40AB-80FA-5C5E150CCD46}" srcOrd="0" destOrd="0" presId="urn:microsoft.com/office/officeart/2005/8/layout/chart3"/>
    <dgm:cxn modelId="{DB981757-6DF6-4529-9D68-CDF6DA62E761}" type="presParOf" srcId="{37E8445D-2E13-40AB-80FA-5C5E150CCD46}" destId="{E8D6B5D2-BD5D-4B26-B77B-4E318133A96D}" srcOrd="0" destOrd="0" presId="urn:microsoft.com/office/officeart/2005/8/layout/chart3"/>
    <dgm:cxn modelId="{5B9FCE17-8776-4953-A510-D5966C6FF90B}" type="presParOf" srcId="{37E8445D-2E13-40AB-80FA-5C5E150CCD46}" destId="{D3F1E2B2-998D-4FBF-8B67-BF6A2C13F8D4}" srcOrd="1" destOrd="0" presId="urn:microsoft.com/office/officeart/2005/8/layout/chart3"/>
    <dgm:cxn modelId="{00A46EC7-B956-451A-80E5-4661B540CE2C}" type="presParOf" srcId="{37E8445D-2E13-40AB-80FA-5C5E150CCD46}" destId="{96BAAD06-3B75-43D0-8C5A-6D1F273E3638}" srcOrd="2" destOrd="0" presId="urn:microsoft.com/office/officeart/2005/8/layout/chart3"/>
    <dgm:cxn modelId="{88293D49-A0F2-44A2-9810-99B48DE5041E}" type="presParOf" srcId="{37E8445D-2E13-40AB-80FA-5C5E150CCD46}" destId="{5B19CB82-8036-4184-965C-15D03ED1FFB0}" srcOrd="3" destOrd="0" presId="urn:microsoft.com/office/officeart/2005/8/layout/chart3"/>
    <dgm:cxn modelId="{2201D03B-CF41-4EB5-8790-7480AF6769CD}" type="presParOf" srcId="{37E8445D-2E13-40AB-80FA-5C5E150CCD46}" destId="{A797FBED-C80B-4E38-8F7B-0E943A04D8BF}" srcOrd="4" destOrd="0" presId="urn:microsoft.com/office/officeart/2005/8/layout/chart3"/>
    <dgm:cxn modelId="{A3CD76A1-DC26-4D0E-8F8F-B0B065500A6C}" type="presParOf" srcId="{37E8445D-2E13-40AB-80FA-5C5E150CCD46}" destId="{D70C6AA3-ED79-4567-BA35-C27FD97E9DA2}"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B7EBB4-BE28-44F5-8568-CAF17C47CA7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8885F39-0B35-4174-BEDA-81D7183EA864}">
      <dgm:prSet/>
      <dgm:spPr/>
      <dgm:t>
        <a:bodyPr/>
        <a:lstStyle/>
        <a:p>
          <a:r>
            <a:rPr lang="en-US"/>
            <a:t>According to NHS (2023) the following medical issues are more likely to develop in children who are obese.</a:t>
          </a:r>
        </a:p>
      </dgm:t>
    </dgm:pt>
    <dgm:pt modelId="{2D953FB5-0E24-4F15-8CDB-0F2022B3F85A}" type="parTrans" cxnId="{8B070791-1F52-4337-A8F7-63743AFCB768}">
      <dgm:prSet/>
      <dgm:spPr/>
      <dgm:t>
        <a:bodyPr/>
        <a:lstStyle/>
        <a:p>
          <a:endParaRPr lang="en-US"/>
        </a:p>
      </dgm:t>
    </dgm:pt>
    <dgm:pt modelId="{CF80C574-809A-406C-A5B6-80A95C41F065}" type="sibTrans" cxnId="{8B070791-1F52-4337-A8F7-63743AFCB768}">
      <dgm:prSet/>
      <dgm:spPr/>
      <dgm:t>
        <a:bodyPr/>
        <a:lstStyle/>
        <a:p>
          <a:endParaRPr lang="en-US"/>
        </a:p>
      </dgm:t>
    </dgm:pt>
    <dgm:pt modelId="{AD14C034-1613-41C8-BFD2-8D1095EA1CD7}">
      <dgm:prSet/>
      <dgm:spPr/>
      <dgm:t>
        <a:bodyPr/>
        <a:lstStyle/>
        <a:p>
          <a:r>
            <a:rPr lang="en-US"/>
            <a:t>High cholesterol </a:t>
          </a:r>
        </a:p>
      </dgm:t>
    </dgm:pt>
    <dgm:pt modelId="{EDDEB9CB-C90F-4AD0-AE42-9E9FD52A1F85}" type="parTrans" cxnId="{2DF2976E-DA0A-45B9-9071-9DA927A7DAE7}">
      <dgm:prSet/>
      <dgm:spPr/>
      <dgm:t>
        <a:bodyPr/>
        <a:lstStyle/>
        <a:p>
          <a:endParaRPr lang="en-US"/>
        </a:p>
      </dgm:t>
    </dgm:pt>
    <dgm:pt modelId="{7C3D6CA4-8849-4436-A65A-D34F5F59D796}" type="sibTrans" cxnId="{2DF2976E-DA0A-45B9-9071-9DA927A7DAE7}">
      <dgm:prSet/>
      <dgm:spPr/>
      <dgm:t>
        <a:bodyPr/>
        <a:lstStyle/>
        <a:p>
          <a:endParaRPr lang="en-US"/>
        </a:p>
      </dgm:t>
    </dgm:pt>
    <dgm:pt modelId="{0C3818BA-171D-47F4-BE79-0FD5B24667D0}">
      <dgm:prSet/>
      <dgm:spPr/>
      <dgm:t>
        <a:bodyPr/>
        <a:lstStyle/>
        <a:p>
          <a:r>
            <a:rPr lang="en-US"/>
            <a:t>High blood pressure </a:t>
          </a:r>
        </a:p>
      </dgm:t>
    </dgm:pt>
    <dgm:pt modelId="{20C7C8D1-A7A4-4742-AEF6-5DD47B6B06AA}" type="parTrans" cxnId="{9E44EC7E-E082-4153-B172-34FA41ACA867}">
      <dgm:prSet/>
      <dgm:spPr/>
      <dgm:t>
        <a:bodyPr/>
        <a:lstStyle/>
        <a:p>
          <a:endParaRPr lang="en-US"/>
        </a:p>
      </dgm:t>
    </dgm:pt>
    <dgm:pt modelId="{3B6F1B84-E449-406F-B343-092FDD9FCED3}" type="sibTrans" cxnId="{9E44EC7E-E082-4153-B172-34FA41ACA867}">
      <dgm:prSet/>
      <dgm:spPr/>
      <dgm:t>
        <a:bodyPr/>
        <a:lstStyle/>
        <a:p>
          <a:endParaRPr lang="en-US"/>
        </a:p>
      </dgm:t>
    </dgm:pt>
    <dgm:pt modelId="{08650F19-8B7D-4D9C-9BBE-CB3C15B73AE0}">
      <dgm:prSet/>
      <dgm:spPr/>
      <dgm:t>
        <a:bodyPr/>
        <a:lstStyle/>
        <a:p>
          <a:r>
            <a:rPr lang="en-US" dirty="0"/>
            <a:t>Diabetes type 2.</a:t>
          </a:r>
        </a:p>
      </dgm:t>
    </dgm:pt>
    <dgm:pt modelId="{1A25681A-4419-46AA-BD3F-7768FEAA9C9D}" type="parTrans" cxnId="{743F97E5-CBD1-4CA5-B1A5-679451A50197}">
      <dgm:prSet/>
      <dgm:spPr/>
      <dgm:t>
        <a:bodyPr/>
        <a:lstStyle/>
        <a:p>
          <a:endParaRPr lang="en-US"/>
        </a:p>
      </dgm:t>
    </dgm:pt>
    <dgm:pt modelId="{34684713-8A46-46B6-AC76-FC5C8CCC08E2}" type="sibTrans" cxnId="{743F97E5-CBD1-4CA5-B1A5-679451A50197}">
      <dgm:prSet/>
      <dgm:spPr/>
      <dgm:t>
        <a:bodyPr/>
        <a:lstStyle/>
        <a:p>
          <a:endParaRPr lang="en-US"/>
        </a:p>
      </dgm:t>
    </dgm:pt>
    <dgm:pt modelId="{E2FE917F-0BBC-41D1-B81C-CD569008AA14}">
      <dgm:prSet/>
      <dgm:spPr/>
      <dgm:t>
        <a:bodyPr/>
        <a:lstStyle/>
        <a:p>
          <a:r>
            <a:rPr lang="en-US"/>
            <a:t>Respiratory problems </a:t>
          </a:r>
        </a:p>
      </dgm:t>
    </dgm:pt>
    <dgm:pt modelId="{2C200036-7491-42D0-AC81-508C8DDDF08C}" type="parTrans" cxnId="{8A5E37F5-FFFB-490F-B9CB-D15FE69F22C1}">
      <dgm:prSet/>
      <dgm:spPr/>
      <dgm:t>
        <a:bodyPr/>
        <a:lstStyle/>
        <a:p>
          <a:endParaRPr lang="en-US"/>
        </a:p>
      </dgm:t>
    </dgm:pt>
    <dgm:pt modelId="{B0F24EA7-2F04-4522-9FE5-1819953525BC}" type="sibTrans" cxnId="{8A5E37F5-FFFB-490F-B9CB-D15FE69F22C1}">
      <dgm:prSet/>
      <dgm:spPr/>
      <dgm:t>
        <a:bodyPr/>
        <a:lstStyle/>
        <a:p>
          <a:endParaRPr lang="en-US"/>
        </a:p>
      </dgm:t>
    </dgm:pt>
    <dgm:pt modelId="{74B74FC6-27CB-4DAD-9AC4-EAB2EA740D36}">
      <dgm:prSet/>
      <dgm:spPr/>
      <dgm:t>
        <a:bodyPr/>
        <a:lstStyle/>
        <a:p>
          <a:r>
            <a:rPr lang="en-US"/>
            <a:t>Anxiety, and sadness (psychological issues).</a:t>
          </a:r>
        </a:p>
      </dgm:t>
    </dgm:pt>
    <dgm:pt modelId="{4316B0B8-B47D-4248-9ACF-AE1B997CF5D3}" type="parTrans" cxnId="{3C659199-6DD0-439F-B9EB-A688BFF2F9E9}">
      <dgm:prSet/>
      <dgm:spPr/>
      <dgm:t>
        <a:bodyPr/>
        <a:lstStyle/>
        <a:p>
          <a:endParaRPr lang="en-US"/>
        </a:p>
      </dgm:t>
    </dgm:pt>
    <dgm:pt modelId="{08980143-FB9A-4DE1-B0BD-81D6517139AE}" type="sibTrans" cxnId="{3C659199-6DD0-439F-B9EB-A688BFF2F9E9}">
      <dgm:prSet/>
      <dgm:spPr/>
      <dgm:t>
        <a:bodyPr/>
        <a:lstStyle/>
        <a:p>
          <a:endParaRPr lang="en-US"/>
        </a:p>
      </dgm:t>
    </dgm:pt>
    <dgm:pt modelId="{34452A97-D4BF-41A2-81D9-43296F50A786}">
      <dgm:prSet/>
      <dgm:spPr/>
      <dgm:t>
        <a:bodyPr/>
        <a:lstStyle/>
        <a:p>
          <a:r>
            <a:rPr lang="en-US"/>
            <a:t>Low levels of self-worth.</a:t>
          </a:r>
        </a:p>
      </dgm:t>
    </dgm:pt>
    <dgm:pt modelId="{1A93F2A5-4619-4C5C-B591-8960F9074A74}" type="parTrans" cxnId="{31B2E04C-0A5D-45DB-9ECC-9EFF303FE928}">
      <dgm:prSet/>
      <dgm:spPr/>
      <dgm:t>
        <a:bodyPr/>
        <a:lstStyle/>
        <a:p>
          <a:endParaRPr lang="en-US"/>
        </a:p>
      </dgm:t>
    </dgm:pt>
    <dgm:pt modelId="{34C62250-62C7-415E-A609-7A495C596830}" type="sibTrans" cxnId="{31B2E04C-0A5D-45DB-9ECC-9EFF303FE928}">
      <dgm:prSet/>
      <dgm:spPr/>
      <dgm:t>
        <a:bodyPr/>
        <a:lstStyle/>
        <a:p>
          <a:endParaRPr lang="en-US"/>
        </a:p>
      </dgm:t>
    </dgm:pt>
    <dgm:pt modelId="{BFD9F405-4674-4FDB-84E1-68B6E0AC17A8}">
      <dgm:prSet/>
      <dgm:spPr/>
      <dgm:t>
        <a:bodyPr/>
        <a:lstStyle/>
        <a:p>
          <a:r>
            <a:rPr lang="en-US"/>
            <a:t>Bullying and stigma.</a:t>
          </a:r>
        </a:p>
      </dgm:t>
    </dgm:pt>
    <dgm:pt modelId="{A75EB9C0-70AA-40DE-8E9D-B522D1959D2B}" type="parTrans" cxnId="{E0E51C9C-6868-4031-BC17-1FB47D80422A}">
      <dgm:prSet/>
      <dgm:spPr/>
      <dgm:t>
        <a:bodyPr/>
        <a:lstStyle/>
        <a:p>
          <a:endParaRPr lang="en-US"/>
        </a:p>
      </dgm:t>
    </dgm:pt>
    <dgm:pt modelId="{8F415CC9-3834-48D2-97EF-07C4A1DAE41C}" type="sibTrans" cxnId="{E0E51C9C-6868-4031-BC17-1FB47D80422A}">
      <dgm:prSet/>
      <dgm:spPr/>
      <dgm:t>
        <a:bodyPr/>
        <a:lstStyle/>
        <a:p>
          <a:endParaRPr lang="en-US"/>
        </a:p>
      </dgm:t>
    </dgm:pt>
    <dgm:pt modelId="{2438EE28-FED8-4127-A5E4-8A05207B4C35}">
      <dgm:prSet/>
      <dgm:spPr/>
      <dgm:t>
        <a:bodyPr/>
        <a:lstStyle/>
        <a:p>
          <a:r>
            <a:rPr lang="en-US"/>
            <a:t>Physical activities</a:t>
          </a:r>
        </a:p>
      </dgm:t>
    </dgm:pt>
    <dgm:pt modelId="{82E15C52-6492-49F6-8F3C-CA54F8F893FF}" type="parTrans" cxnId="{546C273B-8481-468C-9EBE-F99AFA54B871}">
      <dgm:prSet/>
      <dgm:spPr/>
      <dgm:t>
        <a:bodyPr/>
        <a:lstStyle/>
        <a:p>
          <a:endParaRPr lang="en-US"/>
        </a:p>
      </dgm:t>
    </dgm:pt>
    <dgm:pt modelId="{1DAA79CF-B72D-40DC-96C1-23BFE4192A26}" type="sibTrans" cxnId="{546C273B-8481-468C-9EBE-F99AFA54B871}">
      <dgm:prSet/>
      <dgm:spPr/>
      <dgm:t>
        <a:bodyPr/>
        <a:lstStyle/>
        <a:p>
          <a:endParaRPr lang="en-US"/>
        </a:p>
      </dgm:t>
    </dgm:pt>
    <dgm:pt modelId="{781346E2-D135-4C22-AFD4-C1450DA6E7F5}">
      <dgm:prSet/>
      <dgm:spPr/>
      <dgm:t>
        <a:bodyPr/>
        <a:lstStyle/>
        <a:p>
          <a:r>
            <a:rPr lang="en-US"/>
            <a:t>Adult obesity (NHS, 2023).</a:t>
          </a:r>
        </a:p>
      </dgm:t>
    </dgm:pt>
    <dgm:pt modelId="{D07F0C05-EFF2-4331-B583-D79D41774A28}" type="parTrans" cxnId="{5C3B0C09-C2E0-45AF-A4E9-8A534BC587D6}">
      <dgm:prSet/>
      <dgm:spPr/>
      <dgm:t>
        <a:bodyPr/>
        <a:lstStyle/>
        <a:p>
          <a:endParaRPr lang="en-US"/>
        </a:p>
      </dgm:t>
    </dgm:pt>
    <dgm:pt modelId="{CBED5BD3-0792-439D-9C3D-FB906F58695B}" type="sibTrans" cxnId="{5C3B0C09-C2E0-45AF-A4E9-8A534BC587D6}">
      <dgm:prSet/>
      <dgm:spPr/>
      <dgm:t>
        <a:bodyPr/>
        <a:lstStyle/>
        <a:p>
          <a:endParaRPr lang="en-US"/>
        </a:p>
      </dgm:t>
    </dgm:pt>
    <dgm:pt modelId="{AB49666D-2957-48A6-879E-E71A3737E4B4}" type="pres">
      <dgm:prSet presAssocID="{66B7EBB4-BE28-44F5-8568-CAF17C47CA74}" presName="diagram" presStyleCnt="0">
        <dgm:presLayoutVars>
          <dgm:dir/>
          <dgm:resizeHandles val="exact"/>
        </dgm:presLayoutVars>
      </dgm:prSet>
      <dgm:spPr/>
    </dgm:pt>
    <dgm:pt modelId="{AE8B998C-B135-4608-B9DB-BB4711BF404A}" type="pres">
      <dgm:prSet presAssocID="{A8885F39-0B35-4174-BEDA-81D7183EA864}" presName="node" presStyleLbl="node1" presStyleIdx="0" presStyleCnt="10">
        <dgm:presLayoutVars>
          <dgm:bulletEnabled val="1"/>
        </dgm:presLayoutVars>
      </dgm:prSet>
      <dgm:spPr/>
    </dgm:pt>
    <dgm:pt modelId="{4414896E-BA63-45B8-87B1-82F783750A7B}" type="pres">
      <dgm:prSet presAssocID="{CF80C574-809A-406C-A5B6-80A95C41F065}" presName="sibTrans" presStyleCnt="0"/>
      <dgm:spPr/>
    </dgm:pt>
    <dgm:pt modelId="{9CAE1295-BE0C-406B-B2A8-4A0C0B6BDF78}" type="pres">
      <dgm:prSet presAssocID="{AD14C034-1613-41C8-BFD2-8D1095EA1CD7}" presName="node" presStyleLbl="node1" presStyleIdx="1" presStyleCnt="10">
        <dgm:presLayoutVars>
          <dgm:bulletEnabled val="1"/>
        </dgm:presLayoutVars>
      </dgm:prSet>
      <dgm:spPr/>
    </dgm:pt>
    <dgm:pt modelId="{07E3B8A8-4EEA-4BD4-BA7D-A55815EB56CB}" type="pres">
      <dgm:prSet presAssocID="{7C3D6CA4-8849-4436-A65A-D34F5F59D796}" presName="sibTrans" presStyleCnt="0"/>
      <dgm:spPr/>
    </dgm:pt>
    <dgm:pt modelId="{938EC5EC-EE85-427A-8F64-A375D0DBB029}" type="pres">
      <dgm:prSet presAssocID="{0C3818BA-171D-47F4-BE79-0FD5B24667D0}" presName="node" presStyleLbl="node1" presStyleIdx="2" presStyleCnt="10">
        <dgm:presLayoutVars>
          <dgm:bulletEnabled val="1"/>
        </dgm:presLayoutVars>
      </dgm:prSet>
      <dgm:spPr/>
    </dgm:pt>
    <dgm:pt modelId="{4FDE9D90-A35F-4AAF-9A82-623BFC9430BD}" type="pres">
      <dgm:prSet presAssocID="{3B6F1B84-E449-406F-B343-092FDD9FCED3}" presName="sibTrans" presStyleCnt="0"/>
      <dgm:spPr/>
    </dgm:pt>
    <dgm:pt modelId="{0849E863-7A9F-4C47-84E2-1713879E2284}" type="pres">
      <dgm:prSet presAssocID="{08650F19-8B7D-4D9C-9BBE-CB3C15B73AE0}" presName="node" presStyleLbl="node1" presStyleIdx="3" presStyleCnt="10">
        <dgm:presLayoutVars>
          <dgm:bulletEnabled val="1"/>
        </dgm:presLayoutVars>
      </dgm:prSet>
      <dgm:spPr/>
    </dgm:pt>
    <dgm:pt modelId="{8EB8340E-E6A5-4401-9D20-E00621CA291E}" type="pres">
      <dgm:prSet presAssocID="{34684713-8A46-46B6-AC76-FC5C8CCC08E2}" presName="sibTrans" presStyleCnt="0"/>
      <dgm:spPr/>
    </dgm:pt>
    <dgm:pt modelId="{0EDD8BF6-65AA-495B-9A96-82B378096039}" type="pres">
      <dgm:prSet presAssocID="{E2FE917F-0BBC-41D1-B81C-CD569008AA14}" presName="node" presStyleLbl="node1" presStyleIdx="4" presStyleCnt="10">
        <dgm:presLayoutVars>
          <dgm:bulletEnabled val="1"/>
        </dgm:presLayoutVars>
      </dgm:prSet>
      <dgm:spPr/>
    </dgm:pt>
    <dgm:pt modelId="{5BEF74D5-BBE5-4578-A042-09A3781CE07C}" type="pres">
      <dgm:prSet presAssocID="{B0F24EA7-2F04-4522-9FE5-1819953525BC}" presName="sibTrans" presStyleCnt="0"/>
      <dgm:spPr/>
    </dgm:pt>
    <dgm:pt modelId="{FC02B290-45A0-4B9E-9B40-0513C59BCA60}" type="pres">
      <dgm:prSet presAssocID="{74B74FC6-27CB-4DAD-9AC4-EAB2EA740D36}" presName="node" presStyleLbl="node1" presStyleIdx="5" presStyleCnt="10">
        <dgm:presLayoutVars>
          <dgm:bulletEnabled val="1"/>
        </dgm:presLayoutVars>
      </dgm:prSet>
      <dgm:spPr/>
    </dgm:pt>
    <dgm:pt modelId="{AB2F0DF8-CDBA-41BA-BC77-8BE8C43C3274}" type="pres">
      <dgm:prSet presAssocID="{08980143-FB9A-4DE1-B0BD-81D6517139AE}" presName="sibTrans" presStyleCnt="0"/>
      <dgm:spPr/>
    </dgm:pt>
    <dgm:pt modelId="{DD6F76A3-C816-4846-8A78-D547CAA3D436}" type="pres">
      <dgm:prSet presAssocID="{34452A97-D4BF-41A2-81D9-43296F50A786}" presName="node" presStyleLbl="node1" presStyleIdx="6" presStyleCnt="10">
        <dgm:presLayoutVars>
          <dgm:bulletEnabled val="1"/>
        </dgm:presLayoutVars>
      </dgm:prSet>
      <dgm:spPr/>
    </dgm:pt>
    <dgm:pt modelId="{FA28D0C6-E0BF-4DE8-895C-112A00366F98}" type="pres">
      <dgm:prSet presAssocID="{34C62250-62C7-415E-A609-7A495C596830}" presName="sibTrans" presStyleCnt="0"/>
      <dgm:spPr/>
    </dgm:pt>
    <dgm:pt modelId="{3EC216E7-9A48-4F84-9BBA-9EABAB65EDA8}" type="pres">
      <dgm:prSet presAssocID="{BFD9F405-4674-4FDB-84E1-68B6E0AC17A8}" presName="node" presStyleLbl="node1" presStyleIdx="7" presStyleCnt="10">
        <dgm:presLayoutVars>
          <dgm:bulletEnabled val="1"/>
        </dgm:presLayoutVars>
      </dgm:prSet>
      <dgm:spPr/>
    </dgm:pt>
    <dgm:pt modelId="{5397EA4F-33B0-4F2C-8836-DD0D0DABD5DB}" type="pres">
      <dgm:prSet presAssocID="{8F415CC9-3834-48D2-97EF-07C4A1DAE41C}" presName="sibTrans" presStyleCnt="0"/>
      <dgm:spPr/>
    </dgm:pt>
    <dgm:pt modelId="{F178367D-F3FE-499F-B065-43420674D787}" type="pres">
      <dgm:prSet presAssocID="{2438EE28-FED8-4127-A5E4-8A05207B4C35}" presName="node" presStyleLbl="node1" presStyleIdx="8" presStyleCnt="10">
        <dgm:presLayoutVars>
          <dgm:bulletEnabled val="1"/>
        </dgm:presLayoutVars>
      </dgm:prSet>
      <dgm:spPr/>
    </dgm:pt>
    <dgm:pt modelId="{8EAD2D44-BE9A-4574-8CC6-9373D4ECADD3}" type="pres">
      <dgm:prSet presAssocID="{1DAA79CF-B72D-40DC-96C1-23BFE4192A26}" presName="sibTrans" presStyleCnt="0"/>
      <dgm:spPr/>
    </dgm:pt>
    <dgm:pt modelId="{2C45952A-B78D-42AF-B9C1-CEB1303D2CCB}" type="pres">
      <dgm:prSet presAssocID="{781346E2-D135-4C22-AFD4-C1450DA6E7F5}" presName="node" presStyleLbl="node1" presStyleIdx="9" presStyleCnt="10">
        <dgm:presLayoutVars>
          <dgm:bulletEnabled val="1"/>
        </dgm:presLayoutVars>
      </dgm:prSet>
      <dgm:spPr/>
    </dgm:pt>
  </dgm:ptLst>
  <dgm:cxnLst>
    <dgm:cxn modelId="{5C3B0C09-C2E0-45AF-A4E9-8A534BC587D6}" srcId="{66B7EBB4-BE28-44F5-8568-CAF17C47CA74}" destId="{781346E2-D135-4C22-AFD4-C1450DA6E7F5}" srcOrd="9" destOrd="0" parTransId="{D07F0C05-EFF2-4331-B583-D79D41774A28}" sibTransId="{CBED5BD3-0792-439D-9C3D-FB906F58695B}"/>
    <dgm:cxn modelId="{73B34825-4A40-4E94-9F78-E202A39AEBB5}" type="presOf" srcId="{08650F19-8B7D-4D9C-9BBE-CB3C15B73AE0}" destId="{0849E863-7A9F-4C47-84E2-1713879E2284}" srcOrd="0" destOrd="0" presId="urn:microsoft.com/office/officeart/2005/8/layout/default"/>
    <dgm:cxn modelId="{6430D635-D663-45E8-BA42-F92FB484593F}" type="presOf" srcId="{E2FE917F-0BBC-41D1-B81C-CD569008AA14}" destId="{0EDD8BF6-65AA-495B-9A96-82B378096039}" srcOrd="0" destOrd="0" presId="urn:microsoft.com/office/officeart/2005/8/layout/default"/>
    <dgm:cxn modelId="{546C273B-8481-468C-9EBE-F99AFA54B871}" srcId="{66B7EBB4-BE28-44F5-8568-CAF17C47CA74}" destId="{2438EE28-FED8-4127-A5E4-8A05207B4C35}" srcOrd="8" destOrd="0" parTransId="{82E15C52-6492-49F6-8F3C-CA54F8F893FF}" sibTransId="{1DAA79CF-B72D-40DC-96C1-23BFE4192A26}"/>
    <dgm:cxn modelId="{2A17493C-CA96-4CCA-B998-114721367DDA}" type="presOf" srcId="{BFD9F405-4674-4FDB-84E1-68B6E0AC17A8}" destId="{3EC216E7-9A48-4F84-9BBA-9EABAB65EDA8}" srcOrd="0" destOrd="0" presId="urn:microsoft.com/office/officeart/2005/8/layout/default"/>
    <dgm:cxn modelId="{F0FDF03E-A3E4-45D9-87F9-59CE36086235}" type="presOf" srcId="{34452A97-D4BF-41A2-81D9-43296F50A786}" destId="{DD6F76A3-C816-4846-8A78-D547CAA3D436}" srcOrd="0" destOrd="0" presId="urn:microsoft.com/office/officeart/2005/8/layout/default"/>
    <dgm:cxn modelId="{D6BB6642-2C7D-415C-9BDE-9154DC048723}" type="presOf" srcId="{A8885F39-0B35-4174-BEDA-81D7183EA864}" destId="{AE8B998C-B135-4608-B9DB-BB4711BF404A}" srcOrd="0" destOrd="0" presId="urn:microsoft.com/office/officeart/2005/8/layout/default"/>
    <dgm:cxn modelId="{EA38D048-988F-4F77-AABA-35A3B3EB082E}" type="presOf" srcId="{781346E2-D135-4C22-AFD4-C1450DA6E7F5}" destId="{2C45952A-B78D-42AF-B9C1-CEB1303D2CCB}" srcOrd="0" destOrd="0" presId="urn:microsoft.com/office/officeart/2005/8/layout/default"/>
    <dgm:cxn modelId="{31B2E04C-0A5D-45DB-9ECC-9EFF303FE928}" srcId="{66B7EBB4-BE28-44F5-8568-CAF17C47CA74}" destId="{34452A97-D4BF-41A2-81D9-43296F50A786}" srcOrd="6" destOrd="0" parTransId="{1A93F2A5-4619-4C5C-B591-8960F9074A74}" sibTransId="{34C62250-62C7-415E-A609-7A495C596830}"/>
    <dgm:cxn modelId="{2DF2976E-DA0A-45B9-9071-9DA927A7DAE7}" srcId="{66B7EBB4-BE28-44F5-8568-CAF17C47CA74}" destId="{AD14C034-1613-41C8-BFD2-8D1095EA1CD7}" srcOrd="1" destOrd="0" parTransId="{EDDEB9CB-C90F-4AD0-AE42-9E9FD52A1F85}" sibTransId="{7C3D6CA4-8849-4436-A65A-D34F5F59D796}"/>
    <dgm:cxn modelId="{1626B672-ED82-4A71-9B11-DF5A4620EAFF}" type="presOf" srcId="{AD14C034-1613-41C8-BFD2-8D1095EA1CD7}" destId="{9CAE1295-BE0C-406B-B2A8-4A0C0B6BDF78}" srcOrd="0" destOrd="0" presId="urn:microsoft.com/office/officeart/2005/8/layout/default"/>
    <dgm:cxn modelId="{9E44EC7E-E082-4153-B172-34FA41ACA867}" srcId="{66B7EBB4-BE28-44F5-8568-CAF17C47CA74}" destId="{0C3818BA-171D-47F4-BE79-0FD5B24667D0}" srcOrd="2" destOrd="0" parTransId="{20C7C8D1-A7A4-4742-AEF6-5DD47B6B06AA}" sibTransId="{3B6F1B84-E449-406F-B343-092FDD9FCED3}"/>
    <dgm:cxn modelId="{EEC8BF7F-0B1F-4CF5-AFB3-78BDC3703B3B}" type="presOf" srcId="{74B74FC6-27CB-4DAD-9AC4-EAB2EA740D36}" destId="{FC02B290-45A0-4B9E-9B40-0513C59BCA60}" srcOrd="0" destOrd="0" presId="urn:microsoft.com/office/officeart/2005/8/layout/default"/>
    <dgm:cxn modelId="{7B435B83-239E-47D7-AE02-E33819F81D07}" type="presOf" srcId="{0C3818BA-171D-47F4-BE79-0FD5B24667D0}" destId="{938EC5EC-EE85-427A-8F64-A375D0DBB029}" srcOrd="0" destOrd="0" presId="urn:microsoft.com/office/officeart/2005/8/layout/default"/>
    <dgm:cxn modelId="{CA0C6987-50B6-41F0-905F-98FFEFBE119E}" type="presOf" srcId="{2438EE28-FED8-4127-A5E4-8A05207B4C35}" destId="{F178367D-F3FE-499F-B065-43420674D787}" srcOrd="0" destOrd="0" presId="urn:microsoft.com/office/officeart/2005/8/layout/default"/>
    <dgm:cxn modelId="{8B070791-1F52-4337-A8F7-63743AFCB768}" srcId="{66B7EBB4-BE28-44F5-8568-CAF17C47CA74}" destId="{A8885F39-0B35-4174-BEDA-81D7183EA864}" srcOrd="0" destOrd="0" parTransId="{2D953FB5-0E24-4F15-8CDB-0F2022B3F85A}" sibTransId="{CF80C574-809A-406C-A5B6-80A95C41F065}"/>
    <dgm:cxn modelId="{3C659199-6DD0-439F-B9EB-A688BFF2F9E9}" srcId="{66B7EBB4-BE28-44F5-8568-CAF17C47CA74}" destId="{74B74FC6-27CB-4DAD-9AC4-EAB2EA740D36}" srcOrd="5" destOrd="0" parTransId="{4316B0B8-B47D-4248-9ACF-AE1B997CF5D3}" sibTransId="{08980143-FB9A-4DE1-B0BD-81D6517139AE}"/>
    <dgm:cxn modelId="{E0E51C9C-6868-4031-BC17-1FB47D80422A}" srcId="{66B7EBB4-BE28-44F5-8568-CAF17C47CA74}" destId="{BFD9F405-4674-4FDB-84E1-68B6E0AC17A8}" srcOrd="7" destOrd="0" parTransId="{A75EB9C0-70AA-40DE-8E9D-B522D1959D2B}" sibTransId="{8F415CC9-3834-48D2-97EF-07C4A1DAE41C}"/>
    <dgm:cxn modelId="{BD963ABA-02BA-4367-88F8-CC8097E160D2}" type="presOf" srcId="{66B7EBB4-BE28-44F5-8568-CAF17C47CA74}" destId="{AB49666D-2957-48A6-879E-E71A3737E4B4}" srcOrd="0" destOrd="0" presId="urn:microsoft.com/office/officeart/2005/8/layout/default"/>
    <dgm:cxn modelId="{743F97E5-CBD1-4CA5-B1A5-679451A50197}" srcId="{66B7EBB4-BE28-44F5-8568-CAF17C47CA74}" destId="{08650F19-8B7D-4D9C-9BBE-CB3C15B73AE0}" srcOrd="3" destOrd="0" parTransId="{1A25681A-4419-46AA-BD3F-7768FEAA9C9D}" sibTransId="{34684713-8A46-46B6-AC76-FC5C8CCC08E2}"/>
    <dgm:cxn modelId="{8A5E37F5-FFFB-490F-B9CB-D15FE69F22C1}" srcId="{66B7EBB4-BE28-44F5-8568-CAF17C47CA74}" destId="{E2FE917F-0BBC-41D1-B81C-CD569008AA14}" srcOrd="4" destOrd="0" parTransId="{2C200036-7491-42D0-AC81-508C8DDDF08C}" sibTransId="{B0F24EA7-2F04-4522-9FE5-1819953525BC}"/>
    <dgm:cxn modelId="{63648490-ABBC-43A7-B550-EBCD2D5D1E29}" type="presParOf" srcId="{AB49666D-2957-48A6-879E-E71A3737E4B4}" destId="{AE8B998C-B135-4608-B9DB-BB4711BF404A}" srcOrd="0" destOrd="0" presId="urn:microsoft.com/office/officeart/2005/8/layout/default"/>
    <dgm:cxn modelId="{F17B47B6-C0A1-48D4-9371-8A54A0FD77BF}" type="presParOf" srcId="{AB49666D-2957-48A6-879E-E71A3737E4B4}" destId="{4414896E-BA63-45B8-87B1-82F783750A7B}" srcOrd="1" destOrd="0" presId="urn:microsoft.com/office/officeart/2005/8/layout/default"/>
    <dgm:cxn modelId="{1C133865-ED35-4302-8EAF-8312C0128F26}" type="presParOf" srcId="{AB49666D-2957-48A6-879E-E71A3737E4B4}" destId="{9CAE1295-BE0C-406B-B2A8-4A0C0B6BDF78}" srcOrd="2" destOrd="0" presId="urn:microsoft.com/office/officeart/2005/8/layout/default"/>
    <dgm:cxn modelId="{20BE98BF-B199-4D5A-BA77-BF78D5BF7D50}" type="presParOf" srcId="{AB49666D-2957-48A6-879E-E71A3737E4B4}" destId="{07E3B8A8-4EEA-4BD4-BA7D-A55815EB56CB}" srcOrd="3" destOrd="0" presId="urn:microsoft.com/office/officeart/2005/8/layout/default"/>
    <dgm:cxn modelId="{7A08B9DD-EA69-49DD-89F5-AA81B33FFDDA}" type="presParOf" srcId="{AB49666D-2957-48A6-879E-E71A3737E4B4}" destId="{938EC5EC-EE85-427A-8F64-A375D0DBB029}" srcOrd="4" destOrd="0" presId="urn:microsoft.com/office/officeart/2005/8/layout/default"/>
    <dgm:cxn modelId="{7577F7EC-77D7-4D82-8707-56CAE0FFB4B1}" type="presParOf" srcId="{AB49666D-2957-48A6-879E-E71A3737E4B4}" destId="{4FDE9D90-A35F-4AAF-9A82-623BFC9430BD}" srcOrd="5" destOrd="0" presId="urn:microsoft.com/office/officeart/2005/8/layout/default"/>
    <dgm:cxn modelId="{B45678D8-9B02-4429-887D-F525D3499398}" type="presParOf" srcId="{AB49666D-2957-48A6-879E-E71A3737E4B4}" destId="{0849E863-7A9F-4C47-84E2-1713879E2284}" srcOrd="6" destOrd="0" presId="urn:microsoft.com/office/officeart/2005/8/layout/default"/>
    <dgm:cxn modelId="{6812CEAC-1EBD-4D03-AA53-6A67E9234713}" type="presParOf" srcId="{AB49666D-2957-48A6-879E-E71A3737E4B4}" destId="{8EB8340E-E6A5-4401-9D20-E00621CA291E}" srcOrd="7" destOrd="0" presId="urn:microsoft.com/office/officeart/2005/8/layout/default"/>
    <dgm:cxn modelId="{7ADC753E-CD3F-45BC-AB1F-E1C8783612CC}" type="presParOf" srcId="{AB49666D-2957-48A6-879E-E71A3737E4B4}" destId="{0EDD8BF6-65AA-495B-9A96-82B378096039}" srcOrd="8" destOrd="0" presId="urn:microsoft.com/office/officeart/2005/8/layout/default"/>
    <dgm:cxn modelId="{F77CD63F-2CF3-4E22-9BE1-33E6582B03A2}" type="presParOf" srcId="{AB49666D-2957-48A6-879E-E71A3737E4B4}" destId="{5BEF74D5-BBE5-4578-A042-09A3781CE07C}" srcOrd="9" destOrd="0" presId="urn:microsoft.com/office/officeart/2005/8/layout/default"/>
    <dgm:cxn modelId="{901DB955-842A-4E8C-A554-2C6DED155010}" type="presParOf" srcId="{AB49666D-2957-48A6-879E-E71A3737E4B4}" destId="{FC02B290-45A0-4B9E-9B40-0513C59BCA60}" srcOrd="10" destOrd="0" presId="urn:microsoft.com/office/officeart/2005/8/layout/default"/>
    <dgm:cxn modelId="{FF3BCB42-BE56-4473-B89F-9095547F862B}" type="presParOf" srcId="{AB49666D-2957-48A6-879E-E71A3737E4B4}" destId="{AB2F0DF8-CDBA-41BA-BC77-8BE8C43C3274}" srcOrd="11" destOrd="0" presId="urn:microsoft.com/office/officeart/2005/8/layout/default"/>
    <dgm:cxn modelId="{2B854D05-DD9A-4E47-B66E-7FEDAC83673A}" type="presParOf" srcId="{AB49666D-2957-48A6-879E-E71A3737E4B4}" destId="{DD6F76A3-C816-4846-8A78-D547CAA3D436}" srcOrd="12" destOrd="0" presId="urn:microsoft.com/office/officeart/2005/8/layout/default"/>
    <dgm:cxn modelId="{2805BD78-12CF-4D24-BC27-B236DA7EAD64}" type="presParOf" srcId="{AB49666D-2957-48A6-879E-E71A3737E4B4}" destId="{FA28D0C6-E0BF-4DE8-895C-112A00366F98}" srcOrd="13" destOrd="0" presId="urn:microsoft.com/office/officeart/2005/8/layout/default"/>
    <dgm:cxn modelId="{6BA2C961-0FC5-4EC8-809E-40C0122D65CD}" type="presParOf" srcId="{AB49666D-2957-48A6-879E-E71A3737E4B4}" destId="{3EC216E7-9A48-4F84-9BBA-9EABAB65EDA8}" srcOrd="14" destOrd="0" presId="urn:microsoft.com/office/officeart/2005/8/layout/default"/>
    <dgm:cxn modelId="{F1BFA888-BC55-4E1A-9A6B-A750A902CBA8}" type="presParOf" srcId="{AB49666D-2957-48A6-879E-E71A3737E4B4}" destId="{5397EA4F-33B0-4F2C-8836-DD0D0DABD5DB}" srcOrd="15" destOrd="0" presId="urn:microsoft.com/office/officeart/2005/8/layout/default"/>
    <dgm:cxn modelId="{1B5360A7-ED8B-44F9-9096-FA389B2C294F}" type="presParOf" srcId="{AB49666D-2957-48A6-879E-E71A3737E4B4}" destId="{F178367D-F3FE-499F-B065-43420674D787}" srcOrd="16" destOrd="0" presId="urn:microsoft.com/office/officeart/2005/8/layout/default"/>
    <dgm:cxn modelId="{2347CFF1-51BE-416F-B306-C7D39376B8D6}" type="presParOf" srcId="{AB49666D-2957-48A6-879E-E71A3737E4B4}" destId="{8EAD2D44-BE9A-4574-8CC6-9373D4ECADD3}" srcOrd="17" destOrd="0" presId="urn:microsoft.com/office/officeart/2005/8/layout/default"/>
    <dgm:cxn modelId="{7A1B07CD-F52E-4D20-A7E6-22C6B2416AB3}" type="presParOf" srcId="{AB49666D-2957-48A6-879E-E71A3737E4B4}" destId="{2C45952A-B78D-42AF-B9C1-CEB1303D2CCB}"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81612F-8BB2-47C5-8B94-3D022F46AE9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C594293-46B3-4FEC-A423-6CF9A1EE2F6E}">
      <dgm:prSet custT="1"/>
      <dgm:spPr/>
      <dgm:t>
        <a:bodyPr/>
        <a:lstStyle/>
        <a:p>
          <a:r>
            <a:rPr lang="en-US" sz="1200" dirty="0">
              <a:latin typeface="Arial" panose="020B0604020202020204" pitchFamily="34" charset="0"/>
              <a:cs typeface="Arial" panose="020B0604020202020204" pitchFamily="34" charset="0"/>
            </a:rPr>
            <a:t>This digital  health intervention  is a virtual game  name  FunFitGame. It will be part of an awareness-raising campaign about combatting obesity and how to play the Funfitgame. Which should be accessible to obese children under NHS.</a:t>
          </a:r>
        </a:p>
      </dgm:t>
    </dgm:pt>
    <dgm:pt modelId="{83F6D839-3A08-4E70-A520-56274B9C94E9}" type="parTrans" cxnId="{499EE203-17DA-4659-B962-12DC5D82B1FB}">
      <dgm:prSet/>
      <dgm:spPr/>
      <dgm:t>
        <a:bodyPr/>
        <a:lstStyle/>
        <a:p>
          <a:endParaRPr lang="en-US"/>
        </a:p>
      </dgm:t>
    </dgm:pt>
    <dgm:pt modelId="{15648526-1B53-4A3E-8508-CE5656543E1B}" type="sibTrans" cxnId="{499EE203-17DA-4659-B962-12DC5D82B1FB}">
      <dgm:prSet/>
      <dgm:spPr/>
      <dgm:t>
        <a:bodyPr/>
        <a:lstStyle/>
        <a:p>
          <a:endParaRPr lang="en-US"/>
        </a:p>
      </dgm:t>
    </dgm:pt>
    <dgm:pt modelId="{128349D9-C1CD-488D-A35C-9F9A92A891AA}">
      <dgm:prSet custT="1"/>
      <dgm:spPr/>
      <dgm:t>
        <a:bodyPr/>
        <a:lstStyle/>
        <a:p>
          <a:r>
            <a:rPr lang="en-US" sz="1200" dirty="0">
              <a:latin typeface="Arial" panose="020B0604020202020204" pitchFamily="34" charset="0"/>
              <a:cs typeface="Arial" panose="020B0604020202020204" pitchFamily="34" charset="0"/>
            </a:rPr>
            <a:t>FunFitGame is a VR game design to use headset, fitness band, handset, and sensors. The game combine fun and fitness promoting a healthy gaming experience.</a:t>
          </a:r>
        </a:p>
      </dgm:t>
    </dgm:pt>
    <dgm:pt modelId="{601A51C1-CF81-454E-A128-3C6A767D416F}" type="parTrans" cxnId="{5379757B-F601-4A5D-80AD-1A3136A894A1}">
      <dgm:prSet/>
      <dgm:spPr/>
      <dgm:t>
        <a:bodyPr/>
        <a:lstStyle/>
        <a:p>
          <a:endParaRPr lang="en-US"/>
        </a:p>
      </dgm:t>
    </dgm:pt>
    <dgm:pt modelId="{3E085456-BB53-4BC7-9B5B-528786DAF1CB}" type="sibTrans" cxnId="{5379757B-F601-4A5D-80AD-1A3136A894A1}">
      <dgm:prSet/>
      <dgm:spPr/>
      <dgm:t>
        <a:bodyPr/>
        <a:lstStyle/>
        <a:p>
          <a:endParaRPr lang="en-US"/>
        </a:p>
      </dgm:t>
    </dgm:pt>
    <dgm:pt modelId="{8AB53FBE-7769-4C8E-AA0C-D3373E011B52}">
      <dgm:prSet custT="1"/>
      <dgm:spPr/>
      <dgm:t>
        <a:bodyPr/>
        <a:lstStyle/>
        <a:p>
          <a:r>
            <a:rPr lang="en-US" sz="1200" b="1" dirty="0">
              <a:latin typeface="Arial" panose="020B0604020202020204" pitchFamily="34" charset="0"/>
              <a:cs typeface="Arial" panose="020B0604020202020204" pitchFamily="34" charset="0"/>
            </a:rPr>
            <a:t>Step 1 : </a:t>
          </a:r>
          <a:r>
            <a:rPr lang="en-US" sz="1200" dirty="0">
              <a:latin typeface="Arial" panose="020B0604020202020204" pitchFamily="34" charset="0"/>
              <a:cs typeface="Arial" panose="020B0604020202020204" pitchFamily="34" charset="0"/>
            </a:rPr>
            <a:t>Carefully read the precautions and usage guidelines</a:t>
          </a:r>
          <a:r>
            <a:rPr lang="en-US" sz="1100" dirty="0"/>
            <a:t>.</a:t>
          </a:r>
        </a:p>
      </dgm:t>
    </dgm:pt>
    <dgm:pt modelId="{B145ACB6-B99D-410D-8E0A-319CC061F0B7}" type="parTrans" cxnId="{010F0838-3229-4181-8680-B79A85CE033B}">
      <dgm:prSet/>
      <dgm:spPr/>
      <dgm:t>
        <a:bodyPr/>
        <a:lstStyle/>
        <a:p>
          <a:endParaRPr lang="en-US"/>
        </a:p>
      </dgm:t>
    </dgm:pt>
    <dgm:pt modelId="{8CC11675-505F-48CB-B830-8CC14244377D}" type="sibTrans" cxnId="{010F0838-3229-4181-8680-B79A85CE033B}">
      <dgm:prSet/>
      <dgm:spPr/>
      <dgm:t>
        <a:bodyPr/>
        <a:lstStyle/>
        <a:p>
          <a:endParaRPr lang="en-US"/>
        </a:p>
      </dgm:t>
    </dgm:pt>
    <dgm:pt modelId="{B87F8D48-3C5F-4B9F-A6E6-35A3AA290C9F}">
      <dgm:prSet custT="1"/>
      <dgm:spPr/>
      <dgm:t>
        <a:bodyPr/>
        <a:lstStyle/>
        <a:p>
          <a:r>
            <a:rPr lang="en-US" sz="1200" b="1" dirty="0">
              <a:latin typeface="Arial" panose="020B0604020202020204" pitchFamily="34" charset="0"/>
              <a:cs typeface="Arial" panose="020B0604020202020204" pitchFamily="34" charset="0"/>
            </a:rPr>
            <a:t>Step 2 : I</a:t>
          </a:r>
          <a:r>
            <a:rPr lang="en-US" sz="1200" dirty="0">
              <a:latin typeface="Arial" panose="020B0604020202020204" pitchFamily="34" charset="0"/>
              <a:cs typeface="Arial" panose="020B0604020202020204" pitchFamily="34" charset="0"/>
            </a:rPr>
            <a:t>nstall the game with digital screen or smart television</a:t>
          </a:r>
          <a:r>
            <a:rPr lang="en-US" sz="1100" dirty="0"/>
            <a:t>.</a:t>
          </a:r>
        </a:p>
      </dgm:t>
    </dgm:pt>
    <dgm:pt modelId="{92ED5660-54F0-4A49-9A30-4EEBAB377AF3}" type="parTrans" cxnId="{CA4A8D10-A243-47D2-92DD-7249E7924F8C}">
      <dgm:prSet/>
      <dgm:spPr/>
      <dgm:t>
        <a:bodyPr/>
        <a:lstStyle/>
        <a:p>
          <a:endParaRPr lang="en-US"/>
        </a:p>
      </dgm:t>
    </dgm:pt>
    <dgm:pt modelId="{792F186D-647C-4F77-A9BA-A213B3D0EF7D}" type="sibTrans" cxnId="{CA4A8D10-A243-47D2-92DD-7249E7924F8C}">
      <dgm:prSet/>
      <dgm:spPr/>
      <dgm:t>
        <a:bodyPr/>
        <a:lstStyle/>
        <a:p>
          <a:endParaRPr lang="en-US"/>
        </a:p>
      </dgm:t>
    </dgm:pt>
    <dgm:pt modelId="{8686FCED-FC91-44ED-A7E1-A6E745AA9EB1}">
      <dgm:prSet custT="1"/>
      <dgm:spPr/>
      <dgm:t>
        <a:bodyPr/>
        <a:lstStyle/>
        <a:p>
          <a:r>
            <a:rPr lang="en-US" sz="1200" b="1" dirty="0">
              <a:latin typeface="Arial" panose="020B0604020202020204" pitchFamily="34" charset="0"/>
              <a:cs typeface="Arial" panose="020B0604020202020204" pitchFamily="34" charset="0"/>
            </a:rPr>
            <a:t>Step 3 : </a:t>
          </a:r>
          <a:r>
            <a:rPr lang="en-US" sz="1200" dirty="0">
              <a:latin typeface="Arial" panose="020B0604020202020204" pitchFamily="34" charset="0"/>
              <a:cs typeface="Arial" panose="020B0604020202020204" pitchFamily="34" charset="0"/>
            </a:rPr>
            <a:t>Set up playing task on digital screen.</a:t>
          </a:r>
        </a:p>
      </dgm:t>
    </dgm:pt>
    <dgm:pt modelId="{97CEE6D8-0109-44CC-A2DA-E7644D932492}" type="parTrans" cxnId="{6C699E55-9443-4EED-B8AA-708A3AED397A}">
      <dgm:prSet/>
      <dgm:spPr/>
      <dgm:t>
        <a:bodyPr/>
        <a:lstStyle/>
        <a:p>
          <a:endParaRPr lang="en-US"/>
        </a:p>
      </dgm:t>
    </dgm:pt>
    <dgm:pt modelId="{0D08A10B-3EEF-408C-B5E2-42B5DD5FFB18}" type="sibTrans" cxnId="{6C699E55-9443-4EED-B8AA-708A3AED397A}">
      <dgm:prSet/>
      <dgm:spPr/>
      <dgm:t>
        <a:bodyPr/>
        <a:lstStyle/>
        <a:p>
          <a:endParaRPr lang="en-US"/>
        </a:p>
      </dgm:t>
    </dgm:pt>
    <dgm:pt modelId="{E69C2BFE-F706-4708-B01A-2136E983B4F9}">
      <dgm:prSet custT="1"/>
      <dgm:spPr/>
      <dgm:t>
        <a:bodyPr/>
        <a:lstStyle/>
        <a:p>
          <a:r>
            <a:rPr lang="en-US" sz="1200" b="0" dirty="0">
              <a:latin typeface="Arial" panose="020B0604020202020204" pitchFamily="34" charset="0"/>
              <a:cs typeface="Arial" panose="020B0604020202020204" pitchFamily="34" charset="0"/>
            </a:rPr>
            <a:t>Step 4 : All gaming equipment should be worn when playing to achieve the full health benefits of the game. </a:t>
          </a:r>
          <a:r>
            <a:rPr lang="en-US" sz="1100" b="1" dirty="0"/>
            <a:t>
</a:t>
          </a:r>
          <a:endParaRPr lang="en-US" sz="1100" dirty="0"/>
        </a:p>
      </dgm:t>
    </dgm:pt>
    <dgm:pt modelId="{CAE83B9B-35CE-4CBD-A62F-850AA5E92FA3}" type="parTrans" cxnId="{21B48297-A82F-44A8-BF04-102977A7E3A3}">
      <dgm:prSet/>
      <dgm:spPr/>
      <dgm:t>
        <a:bodyPr/>
        <a:lstStyle/>
        <a:p>
          <a:endParaRPr lang="en-US"/>
        </a:p>
      </dgm:t>
    </dgm:pt>
    <dgm:pt modelId="{EA0C3B7A-7F52-436F-BEDE-7CD89F6E35F2}" type="sibTrans" cxnId="{21B48297-A82F-44A8-BF04-102977A7E3A3}">
      <dgm:prSet/>
      <dgm:spPr/>
      <dgm:t>
        <a:bodyPr/>
        <a:lstStyle/>
        <a:p>
          <a:endParaRPr lang="en-US"/>
        </a:p>
      </dgm:t>
    </dgm:pt>
    <dgm:pt modelId="{47B1E0B9-05BE-4712-A1AC-2EE54A2EC6D1}">
      <dgm:prSet custT="1"/>
      <dgm:spPr/>
      <dgm:t>
        <a:bodyPr/>
        <a:lstStyle/>
        <a:p>
          <a:r>
            <a:rPr lang="en-US" sz="1200" b="1" dirty="0">
              <a:latin typeface="Arial" panose="020B0604020202020204" pitchFamily="34" charset="0"/>
              <a:cs typeface="Arial" panose="020B0604020202020204" pitchFamily="34" charset="0"/>
            </a:rPr>
            <a:t>Step 5 : </a:t>
          </a:r>
          <a:r>
            <a:rPr lang="en-GB" sz="1200" dirty="0">
              <a:latin typeface="Arial" panose="020B0604020202020204" pitchFamily="34" charset="0"/>
              <a:cs typeface="Arial" panose="020B0604020202020204" pitchFamily="34" charset="0"/>
            </a:rPr>
            <a:t>Be ready, gear yourself up and take advantage of FunFitGame gaming experience.</a:t>
          </a:r>
          <a:endParaRPr lang="en-US" sz="1200" dirty="0">
            <a:latin typeface="Arial" panose="020B0604020202020204" pitchFamily="34" charset="0"/>
            <a:cs typeface="Arial" panose="020B0604020202020204" pitchFamily="34" charset="0"/>
          </a:endParaRPr>
        </a:p>
      </dgm:t>
    </dgm:pt>
    <dgm:pt modelId="{E1235F54-36BE-430C-A535-BE422A27F139}" type="parTrans" cxnId="{68F1A2E8-305A-49DE-B23F-62E3F748EFCC}">
      <dgm:prSet/>
      <dgm:spPr/>
      <dgm:t>
        <a:bodyPr/>
        <a:lstStyle/>
        <a:p>
          <a:endParaRPr lang="en-US"/>
        </a:p>
      </dgm:t>
    </dgm:pt>
    <dgm:pt modelId="{55471D1F-CDBB-45E7-A3C4-CD4CBCBF7D1E}" type="sibTrans" cxnId="{68F1A2E8-305A-49DE-B23F-62E3F748EFCC}">
      <dgm:prSet/>
      <dgm:spPr/>
      <dgm:t>
        <a:bodyPr/>
        <a:lstStyle/>
        <a:p>
          <a:endParaRPr lang="en-US"/>
        </a:p>
      </dgm:t>
    </dgm:pt>
    <dgm:pt modelId="{6656DDAE-9A32-4D19-9BDE-95B9576A987A}" type="pres">
      <dgm:prSet presAssocID="{5281612F-8BB2-47C5-8B94-3D022F46AE93}" presName="linear" presStyleCnt="0">
        <dgm:presLayoutVars>
          <dgm:animLvl val="lvl"/>
          <dgm:resizeHandles val="exact"/>
        </dgm:presLayoutVars>
      </dgm:prSet>
      <dgm:spPr/>
    </dgm:pt>
    <dgm:pt modelId="{E3A35247-9297-4D6A-9941-5A375BB9F659}" type="pres">
      <dgm:prSet presAssocID="{4C594293-46B3-4FEC-A423-6CF9A1EE2F6E}" presName="parentText" presStyleLbl="node1" presStyleIdx="0" presStyleCnt="7">
        <dgm:presLayoutVars>
          <dgm:chMax val="0"/>
          <dgm:bulletEnabled val="1"/>
        </dgm:presLayoutVars>
      </dgm:prSet>
      <dgm:spPr/>
    </dgm:pt>
    <dgm:pt modelId="{B3170A02-AC1F-4A4F-8792-264034CB0A0E}" type="pres">
      <dgm:prSet presAssocID="{15648526-1B53-4A3E-8508-CE5656543E1B}" presName="spacer" presStyleCnt="0"/>
      <dgm:spPr/>
    </dgm:pt>
    <dgm:pt modelId="{5EBC7840-1194-4A6C-BE47-6FBDD8CC1DA9}" type="pres">
      <dgm:prSet presAssocID="{128349D9-C1CD-488D-A35C-9F9A92A891AA}" presName="parentText" presStyleLbl="node1" presStyleIdx="1" presStyleCnt="7">
        <dgm:presLayoutVars>
          <dgm:chMax val="0"/>
          <dgm:bulletEnabled val="1"/>
        </dgm:presLayoutVars>
      </dgm:prSet>
      <dgm:spPr/>
    </dgm:pt>
    <dgm:pt modelId="{8DBBB595-F013-4F62-AF62-7994AB8AC2A8}" type="pres">
      <dgm:prSet presAssocID="{3E085456-BB53-4BC7-9B5B-528786DAF1CB}" presName="spacer" presStyleCnt="0"/>
      <dgm:spPr/>
    </dgm:pt>
    <dgm:pt modelId="{2EEE19F8-9C09-46D2-AB95-B2274ECD4432}" type="pres">
      <dgm:prSet presAssocID="{8AB53FBE-7769-4C8E-AA0C-D3373E011B52}" presName="parentText" presStyleLbl="node1" presStyleIdx="2" presStyleCnt="7">
        <dgm:presLayoutVars>
          <dgm:chMax val="0"/>
          <dgm:bulletEnabled val="1"/>
        </dgm:presLayoutVars>
      </dgm:prSet>
      <dgm:spPr/>
    </dgm:pt>
    <dgm:pt modelId="{749C94EC-FD41-4DD4-8ED1-DEB1908B6809}" type="pres">
      <dgm:prSet presAssocID="{8CC11675-505F-48CB-B830-8CC14244377D}" presName="spacer" presStyleCnt="0"/>
      <dgm:spPr/>
    </dgm:pt>
    <dgm:pt modelId="{EA44B1AE-B779-413F-B7DC-07F20BE4175B}" type="pres">
      <dgm:prSet presAssocID="{B87F8D48-3C5F-4B9F-A6E6-35A3AA290C9F}" presName="parentText" presStyleLbl="node1" presStyleIdx="3" presStyleCnt="7">
        <dgm:presLayoutVars>
          <dgm:chMax val="0"/>
          <dgm:bulletEnabled val="1"/>
        </dgm:presLayoutVars>
      </dgm:prSet>
      <dgm:spPr/>
    </dgm:pt>
    <dgm:pt modelId="{59DABF4F-C59C-4DF5-9C78-20E642CC5428}" type="pres">
      <dgm:prSet presAssocID="{792F186D-647C-4F77-A9BA-A213B3D0EF7D}" presName="spacer" presStyleCnt="0"/>
      <dgm:spPr/>
    </dgm:pt>
    <dgm:pt modelId="{8E5D99D7-50D7-4D3D-9C0C-5265DEAE0D78}" type="pres">
      <dgm:prSet presAssocID="{8686FCED-FC91-44ED-A7E1-A6E745AA9EB1}" presName="parentText" presStyleLbl="node1" presStyleIdx="4" presStyleCnt="7">
        <dgm:presLayoutVars>
          <dgm:chMax val="0"/>
          <dgm:bulletEnabled val="1"/>
        </dgm:presLayoutVars>
      </dgm:prSet>
      <dgm:spPr/>
    </dgm:pt>
    <dgm:pt modelId="{795578F5-A963-4427-939B-DDF8DBFC79E8}" type="pres">
      <dgm:prSet presAssocID="{0D08A10B-3EEF-408C-B5E2-42B5DD5FFB18}" presName="spacer" presStyleCnt="0"/>
      <dgm:spPr/>
    </dgm:pt>
    <dgm:pt modelId="{75748CA1-02A6-4C7B-B6A9-7F40587C3E6C}" type="pres">
      <dgm:prSet presAssocID="{E69C2BFE-F706-4708-B01A-2136E983B4F9}" presName="parentText" presStyleLbl="node1" presStyleIdx="5" presStyleCnt="7">
        <dgm:presLayoutVars>
          <dgm:chMax val="0"/>
          <dgm:bulletEnabled val="1"/>
        </dgm:presLayoutVars>
      </dgm:prSet>
      <dgm:spPr/>
    </dgm:pt>
    <dgm:pt modelId="{57F0576B-986A-4B58-A5A2-D09BBDE32461}" type="pres">
      <dgm:prSet presAssocID="{EA0C3B7A-7F52-436F-BEDE-7CD89F6E35F2}" presName="spacer" presStyleCnt="0"/>
      <dgm:spPr/>
    </dgm:pt>
    <dgm:pt modelId="{B4543AF0-0145-473A-9104-B7388E3FE7B4}" type="pres">
      <dgm:prSet presAssocID="{47B1E0B9-05BE-4712-A1AC-2EE54A2EC6D1}" presName="parentText" presStyleLbl="node1" presStyleIdx="6" presStyleCnt="7">
        <dgm:presLayoutVars>
          <dgm:chMax val="0"/>
          <dgm:bulletEnabled val="1"/>
        </dgm:presLayoutVars>
      </dgm:prSet>
      <dgm:spPr/>
    </dgm:pt>
  </dgm:ptLst>
  <dgm:cxnLst>
    <dgm:cxn modelId="{499EE203-17DA-4659-B962-12DC5D82B1FB}" srcId="{5281612F-8BB2-47C5-8B94-3D022F46AE93}" destId="{4C594293-46B3-4FEC-A423-6CF9A1EE2F6E}" srcOrd="0" destOrd="0" parTransId="{83F6D839-3A08-4E70-A520-56274B9C94E9}" sibTransId="{15648526-1B53-4A3E-8508-CE5656543E1B}"/>
    <dgm:cxn modelId="{F4DA4A0E-4DF7-4497-83BA-530623700C9F}" type="presOf" srcId="{4C594293-46B3-4FEC-A423-6CF9A1EE2F6E}" destId="{E3A35247-9297-4D6A-9941-5A375BB9F659}" srcOrd="0" destOrd="0" presId="urn:microsoft.com/office/officeart/2005/8/layout/vList2"/>
    <dgm:cxn modelId="{CA4A8D10-A243-47D2-92DD-7249E7924F8C}" srcId="{5281612F-8BB2-47C5-8B94-3D022F46AE93}" destId="{B87F8D48-3C5F-4B9F-A6E6-35A3AA290C9F}" srcOrd="3" destOrd="0" parTransId="{92ED5660-54F0-4A49-9A30-4EEBAB377AF3}" sibTransId="{792F186D-647C-4F77-A9BA-A213B3D0EF7D}"/>
    <dgm:cxn modelId="{712CE633-DB15-4BFB-8F37-01A61CB3932C}" type="presOf" srcId="{47B1E0B9-05BE-4712-A1AC-2EE54A2EC6D1}" destId="{B4543AF0-0145-473A-9104-B7388E3FE7B4}" srcOrd="0" destOrd="0" presId="urn:microsoft.com/office/officeart/2005/8/layout/vList2"/>
    <dgm:cxn modelId="{010F0838-3229-4181-8680-B79A85CE033B}" srcId="{5281612F-8BB2-47C5-8B94-3D022F46AE93}" destId="{8AB53FBE-7769-4C8E-AA0C-D3373E011B52}" srcOrd="2" destOrd="0" parTransId="{B145ACB6-B99D-410D-8E0A-319CC061F0B7}" sibTransId="{8CC11675-505F-48CB-B830-8CC14244377D}"/>
    <dgm:cxn modelId="{6C699E55-9443-4EED-B8AA-708A3AED397A}" srcId="{5281612F-8BB2-47C5-8B94-3D022F46AE93}" destId="{8686FCED-FC91-44ED-A7E1-A6E745AA9EB1}" srcOrd="4" destOrd="0" parTransId="{97CEE6D8-0109-44CC-A2DA-E7644D932492}" sibTransId="{0D08A10B-3EEF-408C-B5E2-42B5DD5FFB18}"/>
    <dgm:cxn modelId="{B1086E5A-52A0-4855-88D5-D2E740B3E835}" type="presOf" srcId="{8686FCED-FC91-44ED-A7E1-A6E745AA9EB1}" destId="{8E5D99D7-50D7-4D3D-9C0C-5265DEAE0D78}" srcOrd="0" destOrd="0" presId="urn:microsoft.com/office/officeart/2005/8/layout/vList2"/>
    <dgm:cxn modelId="{E60B8365-FF2E-44A1-A5FB-0A590742C3E7}" type="presOf" srcId="{E69C2BFE-F706-4708-B01A-2136E983B4F9}" destId="{75748CA1-02A6-4C7B-B6A9-7F40587C3E6C}" srcOrd="0" destOrd="0" presId="urn:microsoft.com/office/officeart/2005/8/layout/vList2"/>
    <dgm:cxn modelId="{5379757B-F601-4A5D-80AD-1A3136A894A1}" srcId="{5281612F-8BB2-47C5-8B94-3D022F46AE93}" destId="{128349D9-C1CD-488D-A35C-9F9A92A891AA}" srcOrd="1" destOrd="0" parTransId="{601A51C1-CF81-454E-A128-3C6A767D416F}" sibTransId="{3E085456-BB53-4BC7-9B5B-528786DAF1CB}"/>
    <dgm:cxn modelId="{21B48297-A82F-44A8-BF04-102977A7E3A3}" srcId="{5281612F-8BB2-47C5-8B94-3D022F46AE93}" destId="{E69C2BFE-F706-4708-B01A-2136E983B4F9}" srcOrd="5" destOrd="0" parTransId="{CAE83B9B-35CE-4CBD-A62F-850AA5E92FA3}" sibTransId="{EA0C3B7A-7F52-436F-BEDE-7CD89F6E35F2}"/>
    <dgm:cxn modelId="{A8CC3E99-01F8-44D9-800C-D4CA1FB301ED}" type="presOf" srcId="{8AB53FBE-7769-4C8E-AA0C-D3373E011B52}" destId="{2EEE19F8-9C09-46D2-AB95-B2274ECD4432}" srcOrd="0" destOrd="0" presId="urn:microsoft.com/office/officeart/2005/8/layout/vList2"/>
    <dgm:cxn modelId="{6D190AAC-F402-4E58-9ACB-B5E8EE7A9578}" type="presOf" srcId="{5281612F-8BB2-47C5-8B94-3D022F46AE93}" destId="{6656DDAE-9A32-4D19-9BDE-95B9576A987A}" srcOrd="0" destOrd="0" presId="urn:microsoft.com/office/officeart/2005/8/layout/vList2"/>
    <dgm:cxn modelId="{FC38CFC6-ADBB-4804-A947-B95D6DA25469}" type="presOf" srcId="{B87F8D48-3C5F-4B9F-A6E6-35A3AA290C9F}" destId="{EA44B1AE-B779-413F-B7DC-07F20BE4175B}" srcOrd="0" destOrd="0" presId="urn:microsoft.com/office/officeart/2005/8/layout/vList2"/>
    <dgm:cxn modelId="{68F1A2E8-305A-49DE-B23F-62E3F748EFCC}" srcId="{5281612F-8BB2-47C5-8B94-3D022F46AE93}" destId="{47B1E0B9-05BE-4712-A1AC-2EE54A2EC6D1}" srcOrd="6" destOrd="0" parTransId="{E1235F54-36BE-430C-A535-BE422A27F139}" sibTransId="{55471D1F-CDBB-45E7-A3C4-CD4CBCBF7D1E}"/>
    <dgm:cxn modelId="{05662DFF-3164-48FA-932A-177CE2F18EEA}" type="presOf" srcId="{128349D9-C1CD-488D-A35C-9F9A92A891AA}" destId="{5EBC7840-1194-4A6C-BE47-6FBDD8CC1DA9}" srcOrd="0" destOrd="0" presId="urn:microsoft.com/office/officeart/2005/8/layout/vList2"/>
    <dgm:cxn modelId="{E4DD8CE1-E525-4C8D-9133-6C3F495061C9}" type="presParOf" srcId="{6656DDAE-9A32-4D19-9BDE-95B9576A987A}" destId="{E3A35247-9297-4D6A-9941-5A375BB9F659}" srcOrd="0" destOrd="0" presId="urn:microsoft.com/office/officeart/2005/8/layout/vList2"/>
    <dgm:cxn modelId="{34C0DE15-04B1-454A-B006-11437F903827}" type="presParOf" srcId="{6656DDAE-9A32-4D19-9BDE-95B9576A987A}" destId="{B3170A02-AC1F-4A4F-8792-264034CB0A0E}" srcOrd="1" destOrd="0" presId="urn:microsoft.com/office/officeart/2005/8/layout/vList2"/>
    <dgm:cxn modelId="{5E951CEF-C764-4EBD-B029-DF4F81E47BA4}" type="presParOf" srcId="{6656DDAE-9A32-4D19-9BDE-95B9576A987A}" destId="{5EBC7840-1194-4A6C-BE47-6FBDD8CC1DA9}" srcOrd="2" destOrd="0" presId="urn:microsoft.com/office/officeart/2005/8/layout/vList2"/>
    <dgm:cxn modelId="{921AED10-C32C-4DAF-A8ED-547A4425844B}" type="presParOf" srcId="{6656DDAE-9A32-4D19-9BDE-95B9576A987A}" destId="{8DBBB595-F013-4F62-AF62-7994AB8AC2A8}" srcOrd="3" destOrd="0" presId="urn:microsoft.com/office/officeart/2005/8/layout/vList2"/>
    <dgm:cxn modelId="{B35733D4-BAA1-4F5D-BDBD-1840E0647DC8}" type="presParOf" srcId="{6656DDAE-9A32-4D19-9BDE-95B9576A987A}" destId="{2EEE19F8-9C09-46D2-AB95-B2274ECD4432}" srcOrd="4" destOrd="0" presId="urn:microsoft.com/office/officeart/2005/8/layout/vList2"/>
    <dgm:cxn modelId="{17AA1048-37AB-42BE-A908-0BCB86309F82}" type="presParOf" srcId="{6656DDAE-9A32-4D19-9BDE-95B9576A987A}" destId="{749C94EC-FD41-4DD4-8ED1-DEB1908B6809}" srcOrd="5" destOrd="0" presId="urn:microsoft.com/office/officeart/2005/8/layout/vList2"/>
    <dgm:cxn modelId="{A472CC3B-2228-4371-B227-3ACCF44EB844}" type="presParOf" srcId="{6656DDAE-9A32-4D19-9BDE-95B9576A987A}" destId="{EA44B1AE-B779-413F-B7DC-07F20BE4175B}" srcOrd="6" destOrd="0" presId="urn:microsoft.com/office/officeart/2005/8/layout/vList2"/>
    <dgm:cxn modelId="{8C69334B-8555-49B4-BA06-929490632D1E}" type="presParOf" srcId="{6656DDAE-9A32-4D19-9BDE-95B9576A987A}" destId="{59DABF4F-C59C-4DF5-9C78-20E642CC5428}" srcOrd="7" destOrd="0" presId="urn:microsoft.com/office/officeart/2005/8/layout/vList2"/>
    <dgm:cxn modelId="{5DE90881-CA1E-44F9-B01C-29CC5CE49241}" type="presParOf" srcId="{6656DDAE-9A32-4D19-9BDE-95B9576A987A}" destId="{8E5D99D7-50D7-4D3D-9C0C-5265DEAE0D78}" srcOrd="8" destOrd="0" presId="urn:microsoft.com/office/officeart/2005/8/layout/vList2"/>
    <dgm:cxn modelId="{45D3D1A8-7910-415C-BE4D-559575E3EB7B}" type="presParOf" srcId="{6656DDAE-9A32-4D19-9BDE-95B9576A987A}" destId="{795578F5-A963-4427-939B-DDF8DBFC79E8}" srcOrd="9" destOrd="0" presId="urn:microsoft.com/office/officeart/2005/8/layout/vList2"/>
    <dgm:cxn modelId="{E1A73F45-E4E8-48A4-A93A-BA84B3B26578}" type="presParOf" srcId="{6656DDAE-9A32-4D19-9BDE-95B9576A987A}" destId="{75748CA1-02A6-4C7B-B6A9-7F40587C3E6C}" srcOrd="10" destOrd="0" presId="urn:microsoft.com/office/officeart/2005/8/layout/vList2"/>
    <dgm:cxn modelId="{8ADBCF88-A140-4D9E-A32A-41C51355E9B7}" type="presParOf" srcId="{6656DDAE-9A32-4D19-9BDE-95B9576A987A}" destId="{57F0576B-986A-4B58-A5A2-D09BBDE32461}" srcOrd="11" destOrd="0" presId="urn:microsoft.com/office/officeart/2005/8/layout/vList2"/>
    <dgm:cxn modelId="{AE9F383C-70BA-45DD-85A9-19FC60B03456}" type="presParOf" srcId="{6656DDAE-9A32-4D19-9BDE-95B9576A987A}" destId="{B4543AF0-0145-473A-9104-B7388E3FE7B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D673CD-CFA4-461C-8FF8-215DF92C525C}"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DBFAD0EE-4488-45B5-885B-6539625BFF50}">
      <dgm:prSet phldrT="[Text]"/>
      <dgm:spPr>
        <a:solidFill>
          <a:schemeClr val="bg1">
            <a:alpha val="90000"/>
          </a:schemeClr>
        </a:solidFill>
      </dgm:spPr>
      <dgm:t>
        <a:bodyPr/>
        <a:lstStyle/>
        <a:p>
          <a:r>
            <a:rPr lang="en-US" b="0" i="0" dirty="0"/>
            <a:t>Immersive and Engaging Environments</a:t>
          </a:r>
          <a:endParaRPr lang="en-US" dirty="0"/>
        </a:p>
      </dgm:t>
    </dgm:pt>
    <dgm:pt modelId="{B571B630-40C8-4E8A-B12C-F2D5C52356C5}" type="parTrans" cxnId="{D5FA4491-D207-4649-9E77-A9B519B732F9}">
      <dgm:prSet/>
      <dgm:spPr/>
      <dgm:t>
        <a:bodyPr/>
        <a:lstStyle/>
        <a:p>
          <a:endParaRPr lang="en-US"/>
        </a:p>
      </dgm:t>
    </dgm:pt>
    <dgm:pt modelId="{72E6FF8A-5B6A-43CC-8D18-6C94401049CC}" type="sibTrans" cxnId="{D5FA4491-D207-4649-9E77-A9B519B732F9}">
      <dgm:prSet/>
      <dgm:spPr/>
      <dgm:t>
        <a:bodyPr/>
        <a:lstStyle/>
        <a:p>
          <a:endParaRPr lang="en-US"/>
        </a:p>
      </dgm:t>
    </dgm:pt>
    <dgm:pt modelId="{1877BA51-D627-4D72-B38C-C8612C0B7E3C}">
      <dgm:prSet phldrT="[Text]"/>
      <dgm:spPr>
        <a:solidFill>
          <a:schemeClr val="tx1">
            <a:lumMod val="95000"/>
            <a:lumOff val="5000"/>
          </a:schemeClr>
        </a:solidFill>
      </dgm:spPr>
      <dgm:t>
        <a:bodyPr/>
        <a:lstStyle/>
        <a:p>
          <a:r>
            <a:rPr lang="en-US" dirty="0"/>
            <a:t>Time</a:t>
          </a:r>
        </a:p>
      </dgm:t>
    </dgm:pt>
    <dgm:pt modelId="{4F66661D-9798-4358-9C06-D15579EBE001}" type="parTrans" cxnId="{FF82CA29-8FEF-4B62-84CD-E0EDCF782BF6}">
      <dgm:prSet/>
      <dgm:spPr/>
      <dgm:t>
        <a:bodyPr/>
        <a:lstStyle/>
        <a:p>
          <a:endParaRPr lang="en-US"/>
        </a:p>
      </dgm:t>
    </dgm:pt>
    <dgm:pt modelId="{CCEDCF1B-A315-47D9-9DF0-B9D1DD517CB0}" type="sibTrans" cxnId="{FF82CA29-8FEF-4B62-84CD-E0EDCF782BF6}">
      <dgm:prSet/>
      <dgm:spPr/>
      <dgm:t>
        <a:bodyPr/>
        <a:lstStyle/>
        <a:p>
          <a:endParaRPr lang="en-US"/>
        </a:p>
      </dgm:t>
    </dgm:pt>
    <dgm:pt modelId="{45FF5237-1FA2-4967-A3F0-A1D39CDC7FAF}">
      <dgm:prSet phldrT="[Text]"/>
      <dgm:spPr>
        <a:solidFill>
          <a:schemeClr val="tx1"/>
        </a:solidFill>
      </dgm:spPr>
      <dgm:t>
        <a:bodyPr/>
        <a:lstStyle/>
        <a:p>
          <a:r>
            <a:rPr lang="en-US" dirty="0"/>
            <a:t>Fun</a:t>
          </a:r>
        </a:p>
      </dgm:t>
    </dgm:pt>
    <dgm:pt modelId="{FC669E84-2C19-4D05-BBF1-5EE44D0C8B7D}" type="parTrans" cxnId="{2756E54E-AD27-4E8C-B186-13E4C5A66A23}">
      <dgm:prSet/>
      <dgm:spPr/>
      <dgm:t>
        <a:bodyPr/>
        <a:lstStyle/>
        <a:p>
          <a:endParaRPr lang="en-US"/>
        </a:p>
      </dgm:t>
    </dgm:pt>
    <dgm:pt modelId="{F6B6C8D3-A6A1-43A1-AEF9-E77BB21A8F44}" type="sibTrans" cxnId="{2756E54E-AD27-4E8C-B186-13E4C5A66A23}">
      <dgm:prSet/>
      <dgm:spPr/>
      <dgm:t>
        <a:bodyPr/>
        <a:lstStyle/>
        <a:p>
          <a:endParaRPr lang="en-US"/>
        </a:p>
      </dgm:t>
    </dgm:pt>
    <dgm:pt modelId="{6A19F931-C208-4336-B6BF-55DBEA3DEC28}">
      <dgm:prSet phldrT="[Text]"/>
      <dgm:spPr>
        <a:solidFill>
          <a:schemeClr val="bg1">
            <a:alpha val="90000"/>
          </a:schemeClr>
        </a:solidFill>
      </dgm:spPr>
      <dgm:t>
        <a:bodyPr/>
        <a:lstStyle/>
        <a:p>
          <a:r>
            <a:rPr lang="en-US" dirty="0"/>
            <a:t>safety</a:t>
          </a:r>
        </a:p>
      </dgm:t>
    </dgm:pt>
    <dgm:pt modelId="{AE4D847F-6DBD-4539-8688-C7E1DE88FDEB}" type="parTrans" cxnId="{8554B181-E9ED-4C17-BF5A-A1EEADBCF105}">
      <dgm:prSet/>
      <dgm:spPr/>
      <dgm:t>
        <a:bodyPr/>
        <a:lstStyle/>
        <a:p>
          <a:endParaRPr lang="en-US"/>
        </a:p>
      </dgm:t>
    </dgm:pt>
    <dgm:pt modelId="{91338972-7D43-4316-ABDA-11E11CDBF2D1}" type="sibTrans" cxnId="{8554B181-E9ED-4C17-BF5A-A1EEADBCF105}">
      <dgm:prSet/>
      <dgm:spPr/>
      <dgm:t>
        <a:bodyPr/>
        <a:lstStyle/>
        <a:p>
          <a:endParaRPr lang="en-US"/>
        </a:p>
      </dgm:t>
    </dgm:pt>
    <dgm:pt modelId="{A00450A3-00FC-4E8F-BBE0-5EBD65E81062}">
      <dgm:prSet phldrT="[Text]"/>
      <dgm:spPr>
        <a:solidFill>
          <a:schemeClr val="tx1">
            <a:lumMod val="75000"/>
            <a:lumOff val="25000"/>
          </a:schemeClr>
        </a:solidFill>
      </dgm:spPr>
      <dgm:t>
        <a:bodyPr/>
        <a:lstStyle/>
        <a:p>
          <a:r>
            <a:rPr lang="en-US" b="0" i="0" dirty="0"/>
            <a:t>Feedback and Progress Tracking</a:t>
          </a:r>
          <a:endParaRPr lang="en-US" dirty="0"/>
        </a:p>
      </dgm:t>
    </dgm:pt>
    <dgm:pt modelId="{1C4432F7-DCF4-4B50-AA93-B481DC0CAA6A}" type="parTrans" cxnId="{2CABA913-4A99-43EE-B3FE-420B513B4639}">
      <dgm:prSet/>
      <dgm:spPr/>
      <dgm:t>
        <a:bodyPr/>
        <a:lstStyle/>
        <a:p>
          <a:endParaRPr lang="en-US"/>
        </a:p>
      </dgm:t>
    </dgm:pt>
    <dgm:pt modelId="{9A389EA9-D3B1-462D-BA56-31177D10CEF4}" type="sibTrans" cxnId="{2CABA913-4A99-43EE-B3FE-420B513B4639}">
      <dgm:prSet/>
      <dgm:spPr/>
      <dgm:t>
        <a:bodyPr/>
        <a:lstStyle/>
        <a:p>
          <a:endParaRPr lang="en-US"/>
        </a:p>
      </dgm:t>
    </dgm:pt>
    <dgm:pt modelId="{B7245552-2B85-4942-BEDD-58ECA5544111}">
      <dgm:prSet phldrT="[Text]"/>
      <dgm:spPr>
        <a:solidFill>
          <a:schemeClr val="tx1">
            <a:lumMod val="65000"/>
            <a:lumOff val="35000"/>
          </a:schemeClr>
        </a:solidFill>
      </dgm:spPr>
      <dgm:t>
        <a:bodyPr/>
        <a:lstStyle/>
        <a:p>
          <a:r>
            <a:rPr lang="en-US" b="0" i="0" dirty="0"/>
            <a:t>Education and Learning</a:t>
          </a:r>
          <a:endParaRPr lang="en-US" dirty="0"/>
        </a:p>
      </dgm:t>
    </dgm:pt>
    <dgm:pt modelId="{934281AD-04B8-4634-898E-5F0681148901}" type="parTrans" cxnId="{5E626959-9958-4622-8A50-215C8FCA6C17}">
      <dgm:prSet/>
      <dgm:spPr/>
      <dgm:t>
        <a:bodyPr/>
        <a:lstStyle/>
        <a:p>
          <a:endParaRPr lang="en-US"/>
        </a:p>
      </dgm:t>
    </dgm:pt>
    <dgm:pt modelId="{A1EF0FFB-0832-4A97-BC35-0064013F6DE4}" type="sibTrans" cxnId="{5E626959-9958-4622-8A50-215C8FCA6C17}">
      <dgm:prSet/>
      <dgm:spPr/>
      <dgm:t>
        <a:bodyPr/>
        <a:lstStyle/>
        <a:p>
          <a:endParaRPr lang="en-US"/>
        </a:p>
      </dgm:t>
    </dgm:pt>
    <dgm:pt modelId="{96327ED6-B226-4243-953E-4C46932F998B}">
      <dgm:prSet phldrT="[Text]"/>
      <dgm:spPr>
        <a:solidFill>
          <a:schemeClr val="tx1">
            <a:lumMod val="65000"/>
            <a:lumOff val="35000"/>
          </a:schemeClr>
        </a:solidFill>
      </dgm:spPr>
      <dgm:t>
        <a:bodyPr/>
        <a:lstStyle/>
        <a:p>
          <a:r>
            <a:rPr lang="en-US" b="0" i="0" dirty="0"/>
            <a:t>Age-Appropriate Content</a:t>
          </a:r>
          <a:endParaRPr lang="en-US" dirty="0"/>
        </a:p>
      </dgm:t>
    </dgm:pt>
    <dgm:pt modelId="{B5BE56F0-D90D-471D-82BC-3909EED66D50}" type="parTrans" cxnId="{CC225842-E4C6-4802-BD93-E89AE209E823}">
      <dgm:prSet/>
      <dgm:spPr/>
      <dgm:t>
        <a:bodyPr/>
        <a:lstStyle/>
        <a:p>
          <a:endParaRPr lang="en-US"/>
        </a:p>
      </dgm:t>
    </dgm:pt>
    <dgm:pt modelId="{9C2F3800-75D0-44E0-84CE-F9A7593B89A8}" type="sibTrans" cxnId="{CC225842-E4C6-4802-BD93-E89AE209E823}">
      <dgm:prSet/>
      <dgm:spPr/>
      <dgm:t>
        <a:bodyPr/>
        <a:lstStyle/>
        <a:p>
          <a:endParaRPr lang="en-US"/>
        </a:p>
      </dgm:t>
    </dgm:pt>
    <dgm:pt modelId="{13978487-949C-46DF-97AB-34947380EF85}" type="pres">
      <dgm:prSet presAssocID="{DED673CD-CFA4-461C-8FF8-215DF92C525C}" presName="outerComposite" presStyleCnt="0">
        <dgm:presLayoutVars>
          <dgm:chMax val="2"/>
          <dgm:animLvl val="lvl"/>
          <dgm:resizeHandles val="exact"/>
        </dgm:presLayoutVars>
      </dgm:prSet>
      <dgm:spPr/>
    </dgm:pt>
    <dgm:pt modelId="{ED51C1E5-C665-432A-B4AE-25E7BB61BCD3}" type="pres">
      <dgm:prSet presAssocID="{DED673CD-CFA4-461C-8FF8-215DF92C525C}" presName="dummyMaxCanvas" presStyleCnt="0"/>
      <dgm:spPr/>
    </dgm:pt>
    <dgm:pt modelId="{A60F7CE1-BF56-4793-BD9D-9C59E35381DB}" type="pres">
      <dgm:prSet presAssocID="{DED673CD-CFA4-461C-8FF8-215DF92C525C}" presName="parentComposite" presStyleCnt="0"/>
      <dgm:spPr/>
    </dgm:pt>
    <dgm:pt modelId="{4026EA8D-BCAE-4057-978D-441A87E7D548}" type="pres">
      <dgm:prSet presAssocID="{DED673CD-CFA4-461C-8FF8-215DF92C525C}" presName="parent1" presStyleLbl="alignAccFollowNode1" presStyleIdx="0" presStyleCnt="4">
        <dgm:presLayoutVars>
          <dgm:chMax val="4"/>
        </dgm:presLayoutVars>
      </dgm:prSet>
      <dgm:spPr/>
    </dgm:pt>
    <dgm:pt modelId="{33D75005-24A9-4E10-A48D-14CB350AD33C}" type="pres">
      <dgm:prSet presAssocID="{DED673CD-CFA4-461C-8FF8-215DF92C525C}" presName="parent2" presStyleLbl="alignAccFollowNode1" presStyleIdx="1" presStyleCnt="4">
        <dgm:presLayoutVars>
          <dgm:chMax val="4"/>
        </dgm:presLayoutVars>
      </dgm:prSet>
      <dgm:spPr/>
    </dgm:pt>
    <dgm:pt modelId="{C744D43A-ABFF-468F-82F1-FB2282E1434F}" type="pres">
      <dgm:prSet presAssocID="{DED673CD-CFA4-461C-8FF8-215DF92C525C}" presName="childrenComposite" presStyleCnt="0"/>
      <dgm:spPr/>
    </dgm:pt>
    <dgm:pt modelId="{1155C8D5-61DE-45CD-BB5A-573C9BEBEDCF}" type="pres">
      <dgm:prSet presAssocID="{DED673CD-CFA4-461C-8FF8-215DF92C525C}" presName="dummyMaxCanvas_ChildArea" presStyleCnt="0"/>
      <dgm:spPr/>
    </dgm:pt>
    <dgm:pt modelId="{6BBC2F4E-1C5E-4A52-A876-FAFFFE1A05FB}" type="pres">
      <dgm:prSet presAssocID="{DED673CD-CFA4-461C-8FF8-215DF92C525C}" presName="fulcrum" presStyleLbl="alignAccFollowNode1" presStyleIdx="2" presStyleCnt="4"/>
      <dgm:spPr/>
    </dgm:pt>
    <dgm:pt modelId="{F4FE9D71-77DA-4637-B0F8-A066E59E8CCE}" type="pres">
      <dgm:prSet presAssocID="{DED673CD-CFA4-461C-8FF8-215DF92C525C}" presName="balance_23" presStyleLbl="alignAccFollowNode1" presStyleIdx="3" presStyleCnt="4">
        <dgm:presLayoutVars>
          <dgm:bulletEnabled val="1"/>
        </dgm:presLayoutVars>
      </dgm:prSet>
      <dgm:spPr/>
    </dgm:pt>
    <dgm:pt modelId="{ADC9D7CA-B594-437F-AAA8-31F35069FC0E}" type="pres">
      <dgm:prSet presAssocID="{DED673CD-CFA4-461C-8FF8-215DF92C525C}" presName="right_23_1" presStyleLbl="node1" presStyleIdx="0" presStyleCnt="5">
        <dgm:presLayoutVars>
          <dgm:bulletEnabled val="1"/>
        </dgm:presLayoutVars>
      </dgm:prSet>
      <dgm:spPr/>
    </dgm:pt>
    <dgm:pt modelId="{A6DEF233-3147-4732-97C2-FEEF2E869348}" type="pres">
      <dgm:prSet presAssocID="{DED673CD-CFA4-461C-8FF8-215DF92C525C}" presName="right_23_2" presStyleLbl="node1" presStyleIdx="1" presStyleCnt="5">
        <dgm:presLayoutVars>
          <dgm:bulletEnabled val="1"/>
        </dgm:presLayoutVars>
      </dgm:prSet>
      <dgm:spPr/>
    </dgm:pt>
    <dgm:pt modelId="{7D233AD2-C222-4C62-98C7-E7C00976CB92}" type="pres">
      <dgm:prSet presAssocID="{DED673CD-CFA4-461C-8FF8-215DF92C525C}" presName="right_23_3" presStyleLbl="node1" presStyleIdx="2" presStyleCnt="5">
        <dgm:presLayoutVars>
          <dgm:bulletEnabled val="1"/>
        </dgm:presLayoutVars>
      </dgm:prSet>
      <dgm:spPr/>
    </dgm:pt>
    <dgm:pt modelId="{F80AE3BB-CEC0-4394-ACFC-A8A8667AE366}" type="pres">
      <dgm:prSet presAssocID="{DED673CD-CFA4-461C-8FF8-215DF92C525C}" presName="left_23_1" presStyleLbl="node1" presStyleIdx="3" presStyleCnt="5">
        <dgm:presLayoutVars>
          <dgm:bulletEnabled val="1"/>
        </dgm:presLayoutVars>
      </dgm:prSet>
      <dgm:spPr/>
    </dgm:pt>
    <dgm:pt modelId="{4CDB615D-2659-4FDE-8359-625CA15DD35E}" type="pres">
      <dgm:prSet presAssocID="{DED673CD-CFA4-461C-8FF8-215DF92C525C}" presName="left_23_2" presStyleLbl="node1" presStyleIdx="4" presStyleCnt="5" custLinFactNeighborX="-1518" custLinFactNeighborY="-3718">
        <dgm:presLayoutVars>
          <dgm:bulletEnabled val="1"/>
        </dgm:presLayoutVars>
      </dgm:prSet>
      <dgm:spPr/>
    </dgm:pt>
  </dgm:ptLst>
  <dgm:cxnLst>
    <dgm:cxn modelId="{2CABA913-4A99-43EE-B3FE-420B513B4639}" srcId="{6A19F931-C208-4336-B6BF-55DBEA3DEC28}" destId="{A00450A3-00FC-4E8F-BBE0-5EBD65E81062}" srcOrd="0" destOrd="0" parTransId="{1C4432F7-DCF4-4B50-AA93-B481DC0CAA6A}" sibTransId="{9A389EA9-D3B1-462D-BA56-31177D10CEF4}"/>
    <dgm:cxn modelId="{FF82CA29-8FEF-4B62-84CD-E0EDCF782BF6}" srcId="{DBFAD0EE-4488-45B5-885B-6539625BFF50}" destId="{1877BA51-D627-4D72-B38C-C8612C0B7E3C}" srcOrd="0" destOrd="0" parTransId="{4F66661D-9798-4358-9C06-D15579EBE001}" sibTransId="{CCEDCF1B-A315-47D9-9DF0-B9D1DD517CB0}"/>
    <dgm:cxn modelId="{CC225842-E4C6-4802-BD93-E89AE209E823}" srcId="{6A19F931-C208-4336-B6BF-55DBEA3DEC28}" destId="{96327ED6-B226-4243-953E-4C46932F998B}" srcOrd="2" destOrd="0" parTransId="{B5BE56F0-D90D-471D-82BC-3909EED66D50}" sibTransId="{9C2F3800-75D0-44E0-84CE-F9A7593B89A8}"/>
    <dgm:cxn modelId="{0722A848-3BEE-4C8C-A0E9-4CE057D5A0FC}" type="presOf" srcId="{45FF5237-1FA2-4967-A3F0-A1D39CDC7FAF}" destId="{4CDB615D-2659-4FDE-8359-625CA15DD35E}" srcOrd="0" destOrd="0" presId="urn:microsoft.com/office/officeart/2005/8/layout/balance1"/>
    <dgm:cxn modelId="{2756E54E-AD27-4E8C-B186-13E4C5A66A23}" srcId="{DBFAD0EE-4488-45B5-885B-6539625BFF50}" destId="{45FF5237-1FA2-4967-A3F0-A1D39CDC7FAF}" srcOrd="1" destOrd="0" parTransId="{FC669E84-2C19-4D05-BBF1-5EE44D0C8B7D}" sibTransId="{F6B6C8D3-A6A1-43A1-AEF9-E77BB21A8F44}"/>
    <dgm:cxn modelId="{5E626959-9958-4622-8A50-215C8FCA6C17}" srcId="{6A19F931-C208-4336-B6BF-55DBEA3DEC28}" destId="{B7245552-2B85-4942-BEDD-58ECA5544111}" srcOrd="1" destOrd="0" parTransId="{934281AD-04B8-4634-898E-5F0681148901}" sibTransId="{A1EF0FFB-0832-4A97-BC35-0064013F6DE4}"/>
    <dgm:cxn modelId="{ED9BBC79-F67C-4B49-BC01-D5FF653FEA08}" type="presOf" srcId="{96327ED6-B226-4243-953E-4C46932F998B}" destId="{7D233AD2-C222-4C62-98C7-E7C00976CB92}" srcOrd="0" destOrd="0" presId="urn:microsoft.com/office/officeart/2005/8/layout/balance1"/>
    <dgm:cxn modelId="{8554B181-E9ED-4C17-BF5A-A1EEADBCF105}" srcId="{DED673CD-CFA4-461C-8FF8-215DF92C525C}" destId="{6A19F931-C208-4336-B6BF-55DBEA3DEC28}" srcOrd="1" destOrd="0" parTransId="{AE4D847F-6DBD-4539-8688-C7E1DE88FDEB}" sibTransId="{91338972-7D43-4316-ABDA-11E11CDBF2D1}"/>
    <dgm:cxn modelId="{0730C08B-5207-4B58-AF30-D0A2601814FE}" type="presOf" srcId="{1877BA51-D627-4D72-B38C-C8612C0B7E3C}" destId="{F80AE3BB-CEC0-4394-ACFC-A8A8667AE366}" srcOrd="0" destOrd="0" presId="urn:microsoft.com/office/officeart/2005/8/layout/balance1"/>
    <dgm:cxn modelId="{D5FA4491-D207-4649-9E77-A9B519B732F9}" srcId="{DED673CD-CFA4-461C-8FF8-215DF92C525C}" destId="{DBFAD0EE-4488-45B5-885B-6539625BFF50}" srcOrd="0" destOrd="0" parTransId="{B571B630-40C8-4E8A-B12C-F2D5C52356C5}" sibTransId="{72E6FF8A-5B6A-43CC-8D18-6C94401049CC}"/>
    <dgm:cxn modelId="{DC87AA9B-90FE-41E3-823E-7765C443E4F0}" type="presOf" srcId="{6A19F931-C208-4336-B6BF-55DBEA3DEC28}" destId="{33D75005-24A9-4E10-A48D-14CB350AD33C}" srcOrd="0" destOrd="0" presId="urn:microsoft.com/office/officeart/2005/8/layout/balance1"/>
    <dgm:cxn modelId="{562AA4C1-C8B2-49D6-9607-B98BF82B2A0F}" type="presOf" srcId="{B7245552-2B85-4942-BEDD-58ECA5544111}" destId="{A6DEF233-3147-4732-97C2-FEEF2E869348}" srcOrd="0" destOrd="0" presId="urn:microsoft.com/office/officeart/2005/8/layout/balance1"/>
    <dgm:cxn modelId="{3EDC4CD3-1B50-431A-AD38-A5AA689AC3CF}" type="presOf" srcId="{A00450A3-00FC-4E8F-BBE0-5EBD65E81062}" destId="{ADC9D7CA-B594-437F-AAA8-31F35069FC0E}" srcOrd="0" destOrd="0" presId="urn:microsoft.com/office/officeart/2005/8/layout/balance1"/>
    <dgm:cxn modelId="{1C8173E4-7029-4D26-9389-E4DB7DBC05D3}" type="presOf" srcId="{DED673CD-CFA4-461C-8FF8-215DF92C525C}" destId="{13978487-949C-46DF-97AB-34947380EF85}" srcOrd="0" destOrd="0" presId="urn:microsoft.com/office/officeart/2005/8/layout/balance1"/>
    <dgm:cxn modelId="{01742FEB-BEF2-44CF-BBD3-5B8DC52DE911}" type="presOf" srcId="{DBFAD0EE-4488-45B5-885B-6539625BFF50}" destId="{4026EA8D-BCAE-4057-978D-441A87E7D548}" srcOrd="0" destOrd="0" presId="urn:microsoft.com/office/officeart/2005/8/layout/balance1"/>
    <dgm:cxn modelId="{FE6C1476-F1EC-4160-9260-472DCFB3F592}" type="presParOf" srcId="{13978487-949C-46DF-97AB-34947380EF85}" destId="{ED51C1E5-C665-432A-B4AE-25E7BB61BCD3}" srcOrd="0" destOrd="0" presId="urn:microsoft.com/office/officeart/2005/8/layout/balance1"/>
    <dgm:cxn modelId="{52311E01-521F-4FFC-B46C-E9FE7AFF7409}" type="presParOf" srcId="{13978487-949C-46DF-97AB-34947380EF85}" destId="{A60F7CE1-BF56-4793-BD9D-9C59E35381DB}" srcOrd="1" destOrd="0" presId="urn:microsoft.com/office/officeart/2005/8/layout/balance1"/>
    <dgm:cxn modelId="{FDDD579D-4571-42A6-B8AF-1BD047DE47CD}" type="presParOf" srcId="{A60F7CE1-BF56-4793-BD9D-9C59E35381DB}" destId="{4026EA8D-BCAE-4057-978D-441A87E7D548}" srcOrd="0" destOrd="0" presId="urn:microsoft.com/office/officeart/2005/8/layout/balance1"/>
    <dgm:cxn modelId="{C7A6AA55-3AA1-4100-9FAA-4C26AF8EB9E1}" type="presParOf" srcId="{A60F7CE1-BF56-4793-BD9D-9C59E35381DB}" destId="{33D75005-24A9-4E10-A48D-14CB350AD33C}" srcOrd="1" destOrd="0" presId="urn:microsoft.com/office/officeart/2005/8/layout/balance1"/>
    <dgm:cxn modelId="{D309BDC7-C9F2-424C-977B-39482B9864E7}" type="presParOf" srcId="{13978487-949C-46DF-97AB-34947380EF85}" destId="{C744D43A-ABFF-468F-82F1-FB2282E1434F}" srcOrd="2" destOrd="0" presId="urn:microsoft.com/office/officeart/2005/8/layout/balance1"/>
    <dgm:cxn modelId="{3426BD4E-CC77-470F-A5EF-D15E481AF63D}" type="presParOf" srcId="{C744D43A-ABFF-468F-82F1-FB2282E1434F}" destId="{1155C8D5-61DE-45CD-BB5A-573C9BEBEDCF}" srcOrd="0" destOrd="0" presId="urn:microsoft.com/office/officeart/2005/8/layout/balance1"/>
    <dgm:cxn modelId="{46EA9D8A-8663-4CD1-863C-5F70996E33E1}" type="presParOf" srcId="{C744D43A-ABFF-468F-82F1-FB2282E1434F}" destId="{6BBC2F4E-1C5E-4A52-A876-FAFFFE1A05FB}" srcOrd="1" destOrd="0" presId="urn:microsoft.com/office/officeart/2005/8/layout/balance1"/>
    <dgm:cxn modelId="{893752CD-4FE0-4A11-9C7F-10A3497ABFF5}" type="presParOf" srcId="{C744D43A-ABFF-468F-82F1-FB2282E1434F}" destId="{F4FE9D71-77DA-4637-B0F8-A066E59E8CCE}" srcOrd="2" destOrd="0" presId="urn:microsoft.com/office/officeart/2005/8/layout/balance1"/>
    <dgm:cxn modelId="{67B74E78-9215-4E7A-B032-140250161593}" type="presParOf" srcId="{C744D43A-ABFF-468F-82F1-FB2282E1434F}" destId="{ADC9D7CA-B594-437F-AAA8-31F35069FC0E}" srcOrd="3" destOrd="0" presId="urn:microsoft.com/office/officeart/2005/8/layout/balance1"/>
    <dgm:cxn modelId="{FE8CB487-311A-443C-A4B4-872DE7BDDB22}" type="presParOf" srcId="{C744D43A-ABFF-468F-82F1-FB2282E1434F}" destId="{A6DEF233-3147-4732-97C2-FEEF2E869348}" srcOrd="4" destOrd="0" presId="urn:microsoft.com/office/officeart/2005/8/layout/balance1"/>
    <dgm:cxn modelId="{2A1D6D4A-EC36-4FC1-B87C-04857AC78F28}" type="presParOf" srcId="{C744D43A-ABFF-468F-82F1-FB2282E1434F}" destId="{7D233AD2-C222-4C62-98C7-E7C00976CB92}" srcOrd="5" destOrd="0" presId="urn:microsoft.com/office/officeart/2005/8/layout/balance1"/>
    <dgm:cxn modelId="{8BB22239-EC6F-4CA6-85BE-0D2267E2802C}" type="presParOf" srcId="{C744D43A-ABFF-468F-82F1-FB2282E1434F}" destId="{F80AE3BB-CEC0-4394-ACFC-A8A8667AE366}" srcOrd="6" destOrd="0" presId="urn:microsoft.com/office/officeart/2005/8/layout/balance1"/>
    <dgm:cxn modelId="{7B96B370-1390-429B-9195-35C7075A2EC8}" type="presParOf" srcId="{C744D43A-ABFF-468F-82F1-FB2282E1434F}" destId="{4CDB615D-2659-4FDE-8359-625CA15DD35E}" srcOrd="7" destOrd="0" presId="urn:microsoft.com/office/officeart/2005/8/layout/balance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8466BD-BE1A-4C79-9F5B-9A9C0F43CD0F}" type="doc">
      <dgm:prSet loTypeId="urn:microsoft.com/office/officeart/2005/8/layout/vList6" loCatId="list" qsTypeId="urn:microsoft.com/office/officeart/2005/8/quickstyle/3d1" qsCatId="3D" csTypeId="urn:microsoft.com/office/officeart/2005/8/colors/accent1_2" csCatId="accent1" phldr="1"/>
      <dgm:spPr/>
      <dgm:t>
        <a:bodyPr/>
        <a:lstStyle/>
        <a:p>
          <a:endParaRPr lang="en-US"/>
        </a:p>
      </dgm:t>
    </dgm:pt>
    <dgm:pt modelId="{6E3B1580-F157-4A00-8FEC-CCC65E60FF38}">
      <dgm:prSet phldrT="[Text]" custT="1"/>
      <dgm:spPr/>
      <dgm:t>
        <a:bodyPr/>
        <a:lstStyle/>
        <a:p>
          <a:pPr algn="l">
            <a:buFont typeface="Arial" panose="020B0604020202020204" pitchFamily="34" charset="0"/>
            <a:buChar char="•"/>
          </a:pPr>
          <a:r>
            <a:rPr lang="en-US" sz="1600" b="0" i="0" dirty="0">
              <a:latin typeface="Arial" panose="020B0604020202020204" pitchFamily="34" charset="0"/>
              <a:cs typeface="Arial" panose="020B0604020202020204" pitchFamily="34" charset="0"/>
            </a:rPr>
            <a:t>improve physical fitness, and foster a positive attitude towards regular exercise in children</a:t>
          </a:r>
          <a:endParaRPr lang="en-US" sz="1600" dirty="0">
            <a:latin typeface="Arial" panose="020B0604020202020204" pitchFamily="34" charset="0"/>
            <a:cs typeface="Arial" panose="020B0604020202020204" pitchFamily="34" charset="0"/>
          </a:endParaRPr>
        </a:p>
      </dgm:t>
    </dgm:pt>
    <dgm:pt modelId="{CC8DF8C4-A825-489E-BC8D-D2F253130E33}" type="parTrans" cxnId="{50A91556-6DA1-44C7-81B6-8DBE287779C1}">
      <dgm:prSet/>
      <dgm:spPr/>
      <dgm:t>
        <a:bodyPr/>
        <a:lstStyle/>
        <a:p>
          <a:endParaRPr lang="en-US"/>
        </a:p>
      </dgm:t>
    </dgm:pt>
    <dgm:pt modelId="{78CAAC06-EB19-4F1B-ABEB-91D1DE23702D}" type="sibTrans" cxnId="{50A91556-6DA1-44C7-81B6-8DBE287779C1}">
      <dgm:prSet/>
      <dgm:spPr/>
      <dgm:t>
        <a:bodyPr/>
        <a:lstStyle/>
        <a:p>
          <a:endParaRPr lang="en-US"/>
        </a:p>
      </dgm:t>
    </dgm:pt>
    <dgm:pt modelId="{9CDE1B9B-A42C-4059-83CC-07450DDA520B}">
      <dgm:prSet phldrT="[Text]"/>
      <dgm:spPr/>
      <dgm:t>
        <a:bodyPr/>
        <a:lstStyle/>
        <a:p>
          <a:r>
            <a:rPr lang="en-US" b="1" dirty="0">
              <a:effectLst>
                <a:outerShdw blurRad="38100" dist="38100" dir="2700000" algn="tl">
                  <a:srgbClr val="000000">
                    <a:alpha val="43137"/>
                  </a:srgbClr>
                </a:outerShdw>
              </a:effectLst>
            </a:rPr>
            <a:t>Objectives</a:t>
          </a:r>
          <a:r>
            <a:rPr lang="en-US" dirty="0"/>
            <a:t> </a:t>
          </a:r>
        </a:p>
      </dgm:t>
    </dgm:pt>
    <dgm:pt modelId="{1F2DBC49-608C-4304-A94B-5F34B1D17F3B}" type="parTrans" cxnId="{964AEB36-EFE3-4682-B627-C1D5F929ADAF}">
      <dgm:prSet/>
      <dgm:spPr/>
      <dgm:t>
        <a:bodyPr/>
        <a:lstStyle/>
        <a:p>
          <a:endParaRPr lang="en-US"/>
        </a:p>
      </dgm:t>
    </dgm:pt>
    <dgm:pt modelId="{85892F2C-5EF3-478E-9FCF-72B4F19AC1DC}" type="sibTrans" cxnId="{964AEB36-EFE3-4682-B627-C1D5F929ADAF}">
      <dgm:prSet/>
      <dgm:spPr/>
      <dgm:t>
        <a:bodyPr/>
        <a:lstStyle/>
        <a:p>
          <a:endParaRPr lang="en-US"/>
        </a:p>
      </dgm:t>
    </dgm:pt>
    <dgm:pt modelId="{4506CC27-2163-4EEC-A62A-168D05DCCAF6}">
      <dgm:prSet phldrT="[Text]" custT="1"/>
      <dgm:spPr>
        <a:solidFill>
          <a:schemeClr val="accent2">
            <a:lumMod val="40000"/>
            <a:lumOff val="60000"/>
            <a:alpha val="90000"/>
          </a:schemeClr>
        </a:solidFill>
      </dgm:spPr>
      <dgm:t>
        <a:bodyPr/>
        <a:lstStyle/>
        <a:p>
          <a:r>
            <a:rPr lang="en-US" sz="1600" b="0" i="0" dirty="0">
              <a:latin typeface="Arial" panose="020B0604020202020204" pitchFamily="34" charset="0"/>
              <a:cs typeface="Arial" panose="020B0604020202020204" pitchFamily="34" charset="0"/>
            </a:rPr>
            <a:t>Exercise Variety</a:t>
          </a:r>
          <a:endParaRPr lang="en-US" sz="1600" b="0" dirty="0">
            <a:latin typeface="Arial" panose="020B0604020202020204" pitchFamily="34" charset="0"/>
            <a:cs typeface="Arial" panose="020B0604020202020204" pitchFamily="34" charset="0"/>
          </a:endParaRPr>
        </a:p>
      </dgm:t>
    </dgm:pt>
    <dgm:pt modelId="{DFA7EAF4-738B-4EE5-8FEF-AFF0946BCB01}" type="parTrans" cxnId="{95C7BAED-E06F-4C49-B46E-7EF114FFA39A}">
      <dgm:prSet/>
      <dgm:spPr/>
      <dgm:t>
        <a:bodyPr/>
        <a:lstStyle/>
        <a:p>
          <a:endParaRPr lang="en-US"/>
        </a:p>
      </dgm:t>
    </dgm:pt>
    <dgm:pt modelId="{9DF0942B-F0C2-4B80-BE42-033A6B974A7D}" type="sibTrans" cxnId="{95C7BAED-E06F-4C49-B46E-7EF114FFA39A}">
      <dgm:prSet/>
      <dgm:spPr/>
      <dgm:t>
        <a:bodyPr/>
        <a:lstStyle/>
        <a:p>
          <a:endParaRPr lang="en-US"/>
        </a:p>
      </dgm:t>
    </dgm:pt>
    <dgm:pt modelId="{804E82D6-FA33-4A9C-90D2-45234C784C62}">
      <dgm:prSet phldrT="[Text]"/>
      <dgm:spPr/>
      <dgm:t>
        <a:bodyPr/>
        <a:lstStyle/>
        <a:p>
          <a:r>
            <a:rPr lang="en-US" b="1" dirty="0">
              <a:effectLst>
                <a:outerShdw blurRad="38100" dist="38100" dir="2700000" algn="tl">
                  <a:srgbClr val="000000">
                    <a:alpha val="43137"/>
                  </a:srgbClr>
                </a:outerShdw>
              </a:effectLst>
            </a:rPr>
            <a:t>Aim</a:t>
          </a:r>
          <a:r>
            <a:rPr lang="en-US" dirty="0"/>
            <a:t> </a:t>
          </a:r>
        </a:p>
      </dgm:t>
    </dgm:pt>
    <dgm:pt modelId="{E12D10FE-6300-4835-8806-27849C063ED9}" type="sibTrans" cxnId="{03DF8195-B0C6-4603-B473-8FE3BC016018}">
      <dgm:prSet/>
      <dgm:spPr/>
      <dgm:t>
        <a:bodyPr/>
        <a:lstStyle/>
        <a:p>
          <a:endParaRPr lang="en-US"/>
        </a:p>
      </dgm:t>
    </dgm:pt>
    <dgm:pt modelId="{CC96060A-BC9E-4149-95C4-ACDA4366C100}" type="parTrans" cxnId="{03DF8195-B0C6-4603-B473-8FE3BC016018}">
      <dgm:prSet/>
      <dgm:spPr/>
      <dgm:t>
        <a:bodyPr/>
        <a:lstStyle/>
        <a:p>
          <a:endParaRPr lang="en-US"/>
        </a:p>
      </dgm:t>
    </dgm:pt>
    <dgm:pt modelId="{BBEAEB9C-84A2-41C9-A2D5-E8FCA05FA4D3}">
      <dgm:prSet phldrT="[Text]" custT="1"/>
      <dgm:spPr/>
      <dgm:t>
        <a:bodyPr/>
        <a:lstStyle/>
        <a:p>
          <a:pPr algn="l">
            <a:buFont typeface="Arial" panose="020B0604020202020204" pitchFamily="34" charset="0"/>
            <a:buChar char="•"/>
          </a:pPr>
          <a:r>
            <a:rPr lang="en-US" sz="1100" dirty="0"/>
            <a:t> </a:t>
          </a:r>
          <a:r>
            <a:rPr lang="en-US" sz="1600" dirty="0">
              <a:latin typeface="Arial" panose="020B0604020202020204" pitchFamily="34" charset="0"/>
              <a:cs typeface="Arial" panose="020B0604020202020204" pitchFamily="34" charset="0"/>
            </a:rPr>
            <a:t>To develop a game which can help to children's overall health and well-being by encouraging physical activity in a playful and engaging virtual environment, while also delivering a fun and memorable experience.           </a:t>
          </a:r>
        </a:p>
      </dgm:t>
    </dgm:pt>
    <dgm:pt modelId="{660C9ECA-9CAB-4274-BDF5-D8E5CBFF6BEE}" type="parTrans" cxnId="{7B963E61-51EB-4852-AC33-4F8A207672D4}">
      <dgm:prSet/>
      <dgm:spPr/>
      <dgm:t>
        <a:bodyPr/>
        <a:lstStyle/>
        <a:p>
          <a:endParaRPr lang="en-US"/>
        </a:p>
      </dgm:t>
    </dgm:pt>
    <dgm:pt modelId="{B923ACE9-B5B3-4704-8162-A14E114D1087}" type="sibTrans" cxnId="{7B963E61-51EB-4852-AC33-4F8A207672D4}">
      <dgm:prSet/>
      <dgm:spPr/>
      <dgm:t>
        <a:bodyPr/>
        <a:lstStyle/>
        <a:p>
          <a:endParaRPr lang="en-US"/>
        </a:p>
      </dgm:t>
    </dgm:pt>
    <dgm:pt modelId="{8620EB72-00E8-47DF-8436-EA65B8ADBF3C}">
      <dgm:prSet phldrT="[Text]" custT="1"/>
      <dgm:spPr>
        <a:blipFill rotWithShape="0">
          <a:blip xmlns:r="http://schemas.openxmlformats.org/officeDocument/2006/relationships" r:embed="rId1"/>
          <a:stretch>
            <a:fillRect/>
          </a:stretch>
        </a:blipFill>
      </dgm:spPr>
      <dgm:t>
        <a:bodyPr/>
        <a:lstStyle/>
        <a:p>
          <a:pPr algn="l"/>
          <a:endParaRPr lang="en-US" sz="1100" dirty="0"/>
        </a:p>
      </dgm:t>
    </dgm:pt>
    <dgm:pt modelId="{41A8705F-E0ED-474B-8611-D51B9C7CEACA}" type="parTrans" cxnId="{33D9ACE5-1F68-4515-B01B-DBD1FB6FE76E}">
      <dgm:prSet/>
      <dgm:spPr/>
      <dgm:t>
        <a:bodyPr/>
        <a:lstStyle/>
        <a:p>
          <a:endParaRPr lang="en-US"/>
        </a:p>
      </dgm:t>
    </dgm:pt>
    <dgm:pt modelId="{FF411804-AA1D-45B5-95F2-BD006DE7BE1D}" type="sibTrans" cxnId="{33D9ACE5-1F68-4515-B01B-DBD1FB6FE76E}">
      <dgm:prSet/>
      <dgm:spPr/>
      <dgm:t>
        <a:bodyPr/>
        <a:lstStyle/>
        <a:p>
          <a:endParaRPr lang="en-US"/>
        </a:p>
      </dgm:t>
    </dgm:pt>
    <dgm:pt modelId="{FC055CDE-2DD0-49CE-803E-C780B7E6BA3F}">
      <dgm:prSet phldrT="[Text]" custT="1"/>
      <dgm:spPr>
        <a:solidFill>
          <a:schemeClr val="accent2">
            <a:lumMod val="40000"/>
            <a:lumOff val="60000"/>
            <a:alpha val="90000"/>
          </a:schemeClr>
        </a:solidFill>
      </dgm:spPr>
      <dgm:t>
        <a:bodyPr/>
        <a:lstStyle/>
        <a:p>
          <a:r>
            <a:rPr lang="en-US" sz="1600" b="0" i="0" dirty="0">
              <a:latin typeface="Arial" panose="020B0604020202020204" pitchFamily="34" charset="0"/>
              <a:cs typeface="Arial" panose="020B0604020202020204" pitchFamily="34" charset="0"/>
            </a:rPr>
            <a:t>Rewards and Incentives</a:t>
          </a:r>
          <a:endParaRPr lang="en-US" sz="1600" b="0" dirty="0">
            <a:latin typeface="Arial" panose="020B0604020202020204" pitchFamily="34" charset="0"/>
            <a:cs typeface="Arial" panose="020B0604020202020204" pitchFamily="34" charset="0"/>
          </a:endParaRPr>
        </a:p>
      </dgm:t>
    </dgm:pt>
    <dgm:pt modelId="{5E6AFD4B-6BF9-493F-997A-0D9C61E02505}" type="parTrans" cxnId="{DE28B423-2D92-4718-BF89-DA69053FC123}">
      <dgm:prSet/>
      <dgm:spPr/>
      <dgm:t>
        <a:bodyPr/>
        <a:lstStyle/>
        <a:p>
          <a:endParaRPr lang="en-US"/>
        </a:p>
      </dgm:t>
    </dgm:pt>
    <dgm:pt modelId="{2DF65CBD-B687-490B-A2D5-FD70C6E91859}" type="sibTrans" cxnId="{DE28B423-2D92-4718-BF89-DA69053FC123}">
      <dgm:prSet/>
      <dgm:spPr/>
      <dgm:t>
        <a:bodyPr/>
        <a:lstStyle/>
        <a:p>
          <a:endParaRPr lang="en-US"/>
        </a:p>
      </dgm:t>
    </dgm:pt>
    <dgm:pt modelId="{B109A6B0-D3D9-41E8-8C41-E5D0C8CC5B3D}">
      <dgm:prSet phldrT="[Text]" custT="1"/>
      <dgm:spPr>
        <a:solidFill>
          <a:schemeClr val="accent2">
            <a:lumMod val="40000"/>
            <a:lumOff val="60000"/>
            <a:alpha val="90000"/>
          </a:schemeClr>
        </a:solidFill>
      </dgm:spPr>
      <dgm:t>
        <a:bodyPr/>
        <a:lstStyle/>
        <a:p>
          <a:endParaRPr lang="en-US" sz="1400" b="0" dirty="0"/>
        </a:p>
      </dgm:t>
    </dgm:pt>
    <dgm:pt modelId="{349D8B34-3422-4F5A-805E-E54551B1523A}" type="parTrans" cxnId="{75C1D42E-7153-4253-8630-44A837FC6833}">
      <dgm:prSet/>
      <dgm:spPr/>
      <dgm:t>
        <a:bodyPr/>
        <a:lstStyle/>
        <a:p>
          <a:endParaRPr lang="en-US"/>
        </a:p>
      </dgm:t>
    </dgm:pt>
    <dgm:pt modelId="{DEFD59C3-78F9-482A-88FE-2C962E084BCB}" type="sibTrans" cxnId="{75C1D42E-7153-4253-8630-44A837FC6833}">
      <dgm:prSet/>
      <dgm:spPr/>
      <dgm:t>
        <a:bodyPr/>
        <a:lstStyle/>
        <a:p>
          <a:endParaRPr lang="en-US"/>
        </a:p>
      </dgm:t>
    </dgm:pt>
    <dgm:pt modelId="{ACAB634F-7F6A-4D2C-819D-B6F0EF59AF21}">
      <dgm:prSet phldrT="[Text]" custT="1"/>
      <dgm:spPr>
        <a:solidFill>
          <a:schemeClr val="accent2">
            <a:lumMod val="40000"/>
            <a:lumOff val="60000"/>
            <a:alpha val="90000"/>
          </a:schemeClr>
        </a:solidFill>
      </dgm:spPr>
      <dgm:t>
        <a:bodyPr/>
        <a:lstStyle/>
        <a:p>
          <a:r>
            <a:rPr lang="en-US" sz="1600" b="0" i="0" dirty="0">
              <a:latin typeface="Arial" panose="020B0604020202020204" pitchFamily="34" charset="0"/>
              <a:cs typeface="Arial" panose="020B0604020202020204" pitchFamily="34" charset="0"/>
            </a:rPr>
            <a:t>Active Participation</a:t>
          </a:r>
          <a:endParaRPr lang="en-US" sz="1600" b="0" dirty="0">
            <a:latin typeface="Arial" panose="020B0604020202020204" pitchFamily="34" charset="0"/>
            <a:cs typeface="Arial" panose="020B0604020202020204" pitchFamily="34" charset="0"/>
          </a:endParaRPr>
        </a:p>
      </dgm:t>
    </dgm:pt>
    <dgm:pt modelId="{99D4663B-9FD6-4D99-A611-15569C002F06}" type="parTrans" cxnId="{4737FF78-6AA2-448F-8494-6526FF102B66}">
      <dgm:prSet/>
      <dgm:spPr/>
      <dgm:t>
        <a:bodyPr/>
        <a:lstStyle/>
        <a:p>
          <a:endParaRPr lang="en-US"/>
        </a:p>
      </dgm:t>
    </dgm:pt>
    <dgm:pt modelId="{D4D7114F-DF17-4301-9BC7-DEF3BFBE1EA3}" type="sibTrans" cxnId="{4737FF78-6AA2-448F-8494-6526FF102B66}">
      <dgm:prSet/>
      <dgm:spPr/>
      <dgm:t>
        <a:bodyPr/>
        <a:lstStyle/>
        <a:p>
          <a:endParaRPr lang="en-US"/>
        </a:p>
      </dgm:t>
    </dgm:pt>
    <dgm:pt modelId="{D2022260-0456-4DAD-8025-FFE1A2325975}" type="pres">
      <dgm:prSet presAssocID="{6B8466BD-BE1A-4C79-9F5B-9A9C0F43CD0F}" presName="Name0" presStyleCnt="0">
        <dgm:presLayoutVars>
          <dgm:dir/>
          <dgm:animLvl val="lvl"/>
          <dgm:resizeHandles/>
        </dgm:presLayoutVars>
      </dgm:prSet>
      <dgm:spPr/>
    </dgm:pt>
    <dgm:pt modelId="{FFF5B565-61BB-4F82-99EE-CA4C2284777E}" type="pres">
      <dgm:prSet presAssocID="{804E82D6-FA33-4A9C-90D2-45234C784C62}" presName="linNode" presStyleCnt="0"/>
      <dgm:spPr/>
    </dgm:pt>
    <dgm:pt modelId="{B8558F35-6CD6-47ED-9BB0-5840AD601D19}" type="pres">
      <dgm:prSet presAssocID="{804E82D6-FA33-4A9C-90D2-45234C784C62}" presName="parentShp" presStyleLbl="node1" presStyleIdx="0" presStyleCnt="2" custScaleX="68887" custScaleY="72418" custLinFactNeighborX="-128" custLinFactNeighborY="946">
        <dgm:presLayoutVars>
          <dgm:bulletEnabled val="1"/>
        </dgm:presLayoutVars>
      </dgm:prSet>
      <dgm:spPr/>
    </dgm:pt>
    <dgm:pt modelId="{1ABC6C92-F729-4448-BED8-D05D79F78F1A}" type="pres">
      <dgm:prSet presAssocID="{804E82D6-FA33-4A9C-90D2-45234C784C62}" presName="childShp" presStyleLbl="bgAccFollowNode1" presStyleIdx="0" presStyleCnt="2" custScaleX="101389">
        <dgm:presLayoutVars>
          <dgm:bulletEnabled val="1"/>
        </dgm:presLayoutVars>
      </dgm:prSet>
      <dgm:spPr/>
    </dgm:pt>
    <dgm:pt modelId="{F2CE70DA-5071-4CB2-A9F7-39C04049D88A}" type="pres">
      <dgm:prSet presAssocID="{E12D10FE-6300-4835-8806-27849C063ED9}" presName="spacing" presStyleCnt="0"/>
      <dgm:spPr/>
    </dgm:pt>
    <dgm:pt modelId="{F9BFA0D7-2CB1-466F-B0B4-AF2AD2BBAD96}" type="pres">
      <dgm:prSet presAssocID="{9CDE1B9B-A42C-4059-83CC-07450DDA520B}" presName="linNode" presStyleCnt="0"/>
      <dgm:spPr/>
    </dgm:pt>
    <dgm:pt modelId="{9F3BA0DB-A787-4124-B3C7-0C28B4498B2A}" type="pres">
      <dgm:prSet presAssocID="{9CDE1B9B-A42C-4059-83CC-07450DDA520B}" presName="parentShp" presStyleLbl="node1" presStyleIdx="1" presStyleCnt="2" custScaleY="83736">
        <dgm:presLayoutVars>
          <dgm:bulletEnabled val="1"/>
        </dgm:presLayoutVars>
      </dgm:prSet>
      <dgm:spPr/>
    </dgm:pt>
    <dgm:pt modelId="{D25C7728-6BE2-47AB-968E-52A0DDC7E694}" type="pres">
      <dgm:prSet presAssocID="{9CDE1B9B-A42C-4059-83CC-07450DDA520B}" presName="childShp" presStyleLbl="bgAccFollowNode1" presStyleIdx="1" presStyleCnt="2">
        <dgm:presLayoutVars>
          <dgm:bulletEnabled val="1"/>
        </dgm:presLayoutVars>
      </dgm:prSet>
      <dgm:spPr/>
    </dgm:pt>
  </dgm:ptLst>
  <dgm:cxnLst>
    <dgm:cxn modelId="{DC220C1E-A1F5-4F71-B320-840D764B5C94}" type="presOf" srcId="{B109A6B0-D3D9-41E8-8C41-E5D0C8CC5B3D}" destId="{D25C7728-6BE2-47AB-968E-52A0DDC7E694}" srcOrd="0" destOrd="0" presId="urn:microsoft.com/office/officeart/2005/8/layout/vList6"/>
    <dgm:cxn modelId="{DE28B423-2D92-4718-BF89-DA69053FC123}" srcId="{9CDE1B9B-A42C-4059-83CC-07450DDA520B}" destId="{FC055CDE-2DD0-49CE-803E-C780B7E6BA3F}" srcOrd="3" destOrd="0" parTransId="{5E6AFD4B-6BF9-493F-997A-0D9C61E02505}" sibTransId="{2DF65CBD-B687-490B-A2D5-FD70C6E91859}"/>
    <dgm:cxn modelId="{96F8D12A-0FBE-4EEE-BB19-619DCB642D8D}" type="presOf" srcId="{6B8466BD-BE1A-4C79-9F5B-9A9C0F43CD0F}" destId="{D2022260-0456-4DAD-8025-FFE1A2325975}" srcOrd="0" destOrd="0" presId="urn:microsoft.com/office/officeart/2005/8/layout/vList6"/>
    <dgm:cxn modelId="{75C1D42E-7153-4253-8630-44A837FC6833}" srcId="{9CDE1B9B-A42C-4059-83CC-07450DDA520B}" destId="{B109A6B0-D3D9-41E8-8C41-E5D0C8CC5B3D}" srcOrd="0" destOrd="0" parTransId="{349D8B34-3422-4F5A-805E-E54551B1523A}" sibTransId="{DEFD59C3-78F9-482A-88FE-2C962E084BCB}"/>
    <dgm:cxn modelId="{964AEB36-EFE3-4682-B627-C1D5F929ADAF}" srcId="{6B8466BD-BE1A-4C79-9F5B-9A9C0F43CD0F}" destId="{9CDE1B9B-A42C-4059-83CC-07450DDA520B}" srcOrd="1" destOrd="0" parTransId="{1F2DBC49-608C-4304-A94B-5F34B1D17F3B}" sibTransId="{85892F2C-5EF3-478E-9FCF-72B4F19AC1DC}"/>
    <dgm:cxn modelId="{AAE4BE41-BBFA-4A3A-8B54-577CC44BED11}" type="presOf" srcId="{9CDE1B9B-A42C-4059-83CC-07450DDA520B}" destId="{9F3BA0DB-A787-4124-B3C7-0C28B4498B2A}" srcOrd="0" destOrd="0" presId="urn:microsoft.com/office/officeart/2005/8/layout/vList6"/>
    <dgm:cxn modelId="{50A91556-6DA1-44C7-81B6-8DBE287779C1}" srcId="{804E82D6-FA33-4A9C-90D2-45234C784C62}" destId="{6E3B1580-F157-4A00-8FEC-CCC65E60FF38}" srcOrd="2" destOrd="0" parTransId="{CC8DF8C4-A825-489E-BC8D-D2F253130E33}" sibTransId="{78CAAC06-EB19-4F1B-ABEB-91D1DE23702D}"/>
    <dgm:cxn modelId="{7B963E61-51EB-4852-AC33-4F8A207672D4}" srcId="{804E82D6-FA33-4A9C-90D2-45234C784C62}" destId="{BBEAEB9C-84A2-41C9-A2D5-E8FCA05FA4D3}" srcOrd="1" destOrd="0" parTransId="{660C9ECA-9CAB-4274-BDF5-D8E5CBFF6BEE}" sibTransId="{B923ACE9-B5B3-4704-8162-A14E114D1087}"/>
    <dgm:cxn modelId="{B3368D6B-1FC6-431E-9A8A-3467CAD3F56F}" type="presOf" srcId="{8620EB72-00E8-47DF-8436-EA65B8ADBF3C}" destId="{1ABC6C92-F729-4448-BED8-D05D79F78F1A}" srcOrd="0" destOrd="0" presId="urn:microsoft.com/office/officeart/2005/8/layout/vList6"/>
    <dgm:cxn modelId="{470D2172-626A-409E-B417-B9F03F1C3BDD}" type="presOf" srcId="{4506CC27-2163-4EEC-A62A-168D05DCCAF6}" destId="{D25C7728-6BE2-47AB-968E-52A0DDC7E694}" srcOrd="0" destOrd="2" presId="urn:microsoft.com/office/officeart/2005/8/layout/vList6"/>
    <dgm:cxn modelId="{4737FF78-6AA2-448F-8494-6526FF102B66}" srcId="{9CDE1B9B-A42C-4059-83CC-07450DDA520B}" destId="{ACAB634F-7F6A-4D2C-819D-B6F0EF59AF21}" srcOrd="1" destOrd="0" parTransId="{99D4663B-9FD6-4D99-A611-15569C002F06}" sibTransId="{D4D7114F-DF17-4301-9BC7-DEF3BFBE1EA3}"/>
    <dgm:cxn modelId="{8EB39580-4F74-412B-847D-6FEED25E77FE}" type="presOf" srcId="{6E3B1580-F157-4A00-8FEC-CCC65E60FF38}" destId="{1ABC6C92-F729-4448-BED8-D05D79F78F1A}" srcOrd="0" destOrd="2" presId="urn:microsoft.com/office/officeart/2005/8/layout/vList6"/>
    <dgm:cxn modelId="{03DF8195-B0C6-4603-B473-8FE3BC016018}" srcId="{6B8466BD-BE1A-4C79-9F5B-9A9C0F43CD0F}" destId="{804E82D6-FA33-4A9C-90D2-45234C784C62}" srcOrd="0" destOrd="0" parTransId="{CC96060A-BC9E-4149-95C4-ACDA4366C100}" sibTransId="{E12D10FE-6300-4835-8806-27849C063ED9}"/>
    <dgm:cxn modelId="{0D3EEF9E-AB14-4055-BFAA-8320C7B0FCAB}" type="presOf" srcId="{ACAB634F-7F6A-4D2C-819D-B6F0EF59AF21}" destId="{D25C7728-6BE2-47AB-968E-52A0DDC7E694}" srcOrd="0" destOrd="1" presId="urn:microsoft.com/office/officeart/2005/8/layout/vList6"/>
    <dgm:cxn modelId="{CC7D72B0-E243-41D8-B2BA-DBDAEF36C9F4}" type="presOf" srcId="{BBEAEB9C-84A2-41C9-A2D5-E8FCA05FA4D3}" destId="{1ABC6C92-F729-4448-BED8-D05D79F78F1A}" srcOrd="0" destOrd="1" presId="urn:microsoft.com/office/officeart/2005/8/layout/vList6"/>
    <dgm:cxn modelId="{33D9ACE5-1F68-4515-B01B-DBD1FB6FE76E}" srcId="{804E82D6-FA33-4A9C-90D2-45234C784C62}" destId="{8620EB72-00E8-47DF-8436-EA65B8ADBF3C}" srcOrd="0" destOrd="0" parTransId="{41A8705F-E0ED-474B-8611-D51B9C7CEACA}" sibTransId="{FF411804-AA1D-45B5-95F2-BD006DE7BE1D}"/>
    <dgm:cxn modelId="{8444BCEC-3BA2-40A6-B5B1-C7478E6BA223}" type="presOf" srcId="{FC055CDE-2DD0-49CE-803E-C780B7E6BA3F}" destId="{D25C7728-6BE2-47AB-968E-52A0DDC7E694}" srcOrd="0" destOrd="3" presId="urn:microsoft.com/office/officeart/2005/8/layout/vList6"/>
    <dgm:cxn modelId="{95C7BAED-E06F-4C49-B46E-7EF114FFA39A}" srcId="{9CDE1B9B-A42C-4059-83CC-07450DDA520B}" destId="{4506CC27-2163-4EEC-A62A-168D05DCCAF6}" srcOrd="2" destOrd="0" parTransId="{DFA7EAF4-738B-4EE5-8FEF-AFF0946BCB01}" sibTransId="{9DF0942B-F0C2-4B80-BE42-033A6B974A7D}"/>
    <dgm:cxn modelId="{571B7EF2-8978-4152-9EA2-ABBF69AB3A3F}" type="presOf" srcId="{804E82D6-FA33-4A9C-90D2-45234C784C62}" destId="{B8558F35-6CD6-47ED-9BB0-5840AD601D19}" srcOrd="0" destOrd="0" presId="urn:microsoft.com/office/officeart/2005/8/layout/vList6"/>
    <dgm:cxn modelId="{DA9A2052-AA5B-4071-8C11-8B1BB24E4171}" type="presParOf" srcId="{D2022260-0456-4DAD-8025-FFE1A2325975}" destId="{FFF5B565-61BB-4F82-99EE-CA4C2284777E}" srcOrd="0" destOrd="0" presId="urn:microsoft.com/office/officeart/2005/8/layout/vList6"/>
    <dgm:cxn modelId="{C9EFED3D-11C1-4568-86FE-53CE3FAA6996}" type="presParOf" srcId="{FFF5B565-61BB-4F82-99EE-CA4C2284777E}" destId="{B8558F35-6CD6-47ED-9BB0-5840AD601D19}" srcOrd="0" destOrd="0" presId="urn:microsoft.com/office/officeart/2005/8/layout/vList6"/>
    <dgm:cxn modelId="{397AF107-8E5B-4361-B4DA-DEE579DA684E}" type="presParOf" srcId="{FFF5B565-61BB-4F82-99EE-CA4C2284777E}" destId="{1ABC6C92-F729-4448-BED8-D05D79F78F1A}" srcOrd="1" destOrd="0" presId="urn:microsoft.com/office/officeart/2005/8/layout/vList6"/>
    <dgm:cxn modelId="{FF5E789E-9D84-4557-84B0-9C211FCBC8B8}" type="presParOf" srcId="{D2022260-0456-4DAD-8025-FFE1A2325975}" destId="{F2CE70DA-5071-4CB2-A9F7-39C04049D88A}" srcOrd="1" destOrd="0" presId="urn:microsoft.com/office/officeart/2005/8/layout/vList6"/>
    <dgm:cxn modelId="{D37EBB2F-741C-4239-8B85-B5F9DAB50D4B}" type="presParOf" srcId="{D2022260-0456-4DAD-8025-FFE1A2325975}" destId="{F9BFA0D7-2CB1-466F-B0B4-AF2AD2BBAD96}" srcOrd="2" destOrd="0" presId="urn:microsoft.com/office/officeart/2005/8/layout/vList6"/>
    <dgm:cxn modelId="{294D983C-3565-444D-B4D6-F5AE63E43580}" type="presParOf" srcId="{F9BFA0D7-2CB1-466F-B0B4-AF2AD2BBAD96}" destId="{9F3BA0DB-A787-4124-B3C7-0C28B4498B2A}" srcOrd="0" destOrd="0" presId="urn:microsoft.com/office/officeart/2005/8/layout/vList6"/>
    <dgm:cxn modelId="{A485B30A-E283-4F43-9940-1E5DB93510EE}" type="presParOf" srcId="{F9BFA0D7-2CB1-466F-B0B4-AF2AD2BBAD96}" destId="{D25C7728-6BE2-47AB-968E-52A0DDC7E694}"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671B2E-473B-4FF9-929F-6B2A20CD6ED3}" type="doc">
      <dgm:prSet loTypeId="urn:microsoft.com/office/officeart/2005/8/layout/chevron2" loCatId="list" qsTypeId="urn:microsoft.com/office/officeart/2005/8/quickstyle/3d1" qsCatId="3D" csTypeId="urn:microsoft.com/office/officeart/2005/8/colors/accent1_2" csCatId="accent1" phldr="1"/>
      <dgm:spPr/>
      <dgm:t>
        <a:bodyPr/>
        <a:lstStyle/>
        <a:p>
          <a:endParaRPr lang="en-US"/>
        </a:p>
      </dgm:t>
    </dgm:pt>
    <dgm:pt modelId="{29EC6091-14D4-408F-A603-204DBCF6715C}">
      <dgm:prSet phldrT="[Text]"/>
      <dgm:spPr/>
      <dgm:t>
        <a:bodyPr/>
        <a:lstStyle/>
        <a:p>
          <a:r>
            <a:rPr lang="en-US" b="1" dirty="0">
              <a:effectLst>
                <a:outerShdw blurRad="38100" dist="38100" dir="2700000" algn="tl">
                  <a:srgbClr val="000000">
                    <a:alpha val="43137"/>
                  </a:srgbClr>
                </a:outerShdw>
              </a:effectLst>
            </a:rPr>
            <a:t>1</a:t>
          </a:r>
        </a:p>
      </dgm:t>
    </dgm:pt>
    <dgm:pt modelId="{94AE9247-1D98-4792-9C31-EC309B39FDF8}" type="parTrans" cxnId="{BDC182C7-2680-4953-A13B-231FD3D78B0A}">
      <dgm:prSet/>
      <dgm:spPr/>
      <dgm:t>
        <a:bodyPr/>
        <a:lstStyle/>
        <a:p>
          <a:endParaRPr lang="en-US"/>
        </a:p>
      </dgm:t>
    </dgm:pt>
    <dgm:pt modelId="{B88556C8-7E75-4F52-9690-9666310B80CF}" type="sibTrans" cxnId="{BDC182C7-2680-4953-A13B-231FD3D78B0A}">
      <dgm:prSet/>
      <dgm:spPr/>
      <dgm:t>
        <a:bodyPr/>
        <a:lstStyle/>
        <a:p>
          <a:endParaRPr lang="en-US"/>
        </a:p>
      </dgm:t>
    </dgm:pt>
    <dgm:pt modelId="{38839639-A430-45A6-A635-B6C8B2AC896A}">
      <dgm:prSet phldrT="[Text]"/>
      <dgm:spPr>
        <a:solidFill>
          <a:srgbClr val="FFC000">
            <a:alpha val="85000"/>
          </a:srgbClr>
        </a:solidFill>
        <a:ln>
          <a:noFill/>
        </a:ln>
      </dgm:spPr>
      <dgm:t>
        <a:bodyPr/>
        <a:lstStyle/>
        <a:p>
          <a:r>
            <a:rPr lang="en-US"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Educational Content and Research</a:t>
          </a:r>
          <a:endParaRPr lang="en-US" b="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A8C1D7ED-CD60-455A-8D81-8AC7D178EF82}" type="parTrans" cxnId="{6EB32272-1B15-446D-8877-BA4950AF3893}">
      <dgm:prSet/>
      <dgm:spPr/>
      <dgm:t>
        <a:bodyPr/>
        <a:lstStyle/>
        <a:p>
          <a:endParaRPr lang="en-US"/>
        </a:p>
      </dgm:t>
    </dgm:pt>
    <dgm:pt modelId="{B6E74A70-F666-4ACA-9A80-E5B4BC5F1F7F}" type="sibTrans" cxnId="{6EB32272-1B15-446D-8877-BA4950AF3893}">
      <dgm:prSet/>
      <dgm:spPr/>
      <dgm:t>
        <a:bodyPr/>
        <a:lstStyle/>
        <a:p>
          <a:endParaRPr lang="en-US"/>
        </a:p>
      </dgm:t>
    </dgm:pt>
    <dgm:pt modelId="{61AF72CB-EA16-45E4-8AAA-A3AE60193525}">
      <dgm:prSet phldrT="[Text]"/>
      <dgm:spPr>
        <a:solidFill>
          <a:srgbClr val="FFC000">
            <a:alpha val="85000"/>
          </a:srgbClr>
        </a:solidFill>
        <a:ln>
          <a:noFill/>
        </a:ln>
      </dgm:spPr>
      <dgm:t>
        <a:bodyPr/>
        <a:lstStyle/>
        <a:p>
          <a:r>
            <a:rPr lang="en-US"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Physical Activity Guidelines and Expert Advice</a:t>
          </a:r>
          <a:endParaRPr lang="en-US" b="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9AD704DA-0869-4FF8-A4E8-D9A27C6FC252}" type="parTrans" cxnId="{657BAF10-F8C0-4782-A616-EA23989B373F}">
      <dgm:prSet/>
      <dgm:spPr/>
      <dgm:t>
        <a:bodyPr/>
        <a:lstStyle/>
        <a:p>
          <a:endParaRPr lang="en-US"/>
        </a:p>
      </dgm:t>
    </dgm:pt>
    <dgm:pt modelId="{65A364AA-FD48-4682-BD4A-EEB7C640D21B}" type="sibTrans" cxnId="{657BAF10-F8C0-4782-A616-EA23989B373F}">
      <dgm:prSet/>
      <dgm:spPr/>
      <dgm:t>
        <a:bodyPr/>
        <a:lstStyle/>
        <a:p>
          <a:endParaRPr lang="en-US"/>
        </a:p>
      </dgm:t>
    </dgm:pt>
    <dgm:pt modelId="{D2637113-1135-44D8-B89E-FB6FBC31BC4E}">
      <dgm:prSet phldrT="[Text]"/>
      <dgm:spPr/>
      <dgm:t>
        <a:bodyPr/>
        <a:lstStyle/>
        <a:p>
          <a:r>
            <a:rPr lang="en-US" b="1" dirty="0">
              <a:effectLst>
                <a:outerShdw blurRad="38100" dist="38100" dir="2700000" algn="tl">
                  <a:srgbClr val="000000">
                    <a:alpha val="43137"/>
                  </a:srgbClr>
                </a:outerShdw>
              </a:effectLst>
            </a:rPr>
            <a:t>2</a:t>
          </a:r>
        </a:p>
      </dgm:t>
    </dgm:pt>
    <dgm:pt modelId="{1082A202-1C35-4995-8F69-9F0A701756B1}" type="parTrans" cxnId="{F40AB34F-D8D6-4B63-B365-CE981A0BAC15}">
      <dgm:prSet/>
      <dgm:spPr/>
      <dgm:t>
        <a:bodyPr/>
        <a:lstStyle/>
        <a:p>
          <a:endParaRPr lang="en-US"/>
        </a:p>
      </dgm:t>
    </dgm:pt>
    <dgm:pt modelId="{9537F175-C2A8-463F-9711-8829394F3CC1}" type="sibTrans" cxnId="{F40AB34F-D8D6-4B63-B365-CE981A0BAC15}">
      <dgm:prSet/>
      <dgm:spPr/>
      <dgm:t>
        <a:bodyPr/>
        <a:lstStyle/>
        <a:p>
          <a:endParaRPr lang="en-US"/>
        </a:p>
      </dgm:t>
    </dgm:pt>
    <dgm:pt modelId="{B56C7DE1-6339-43E3-A26F-6AA2A0048E72}">
      <dgm:prSet phldrT="[Text]"/>
      <dgm:spPr>
        <a:solidFill>
          <a:srgbClr val="FFC000">
            <a:alpha val="90000"/>
          </a:srgbClr>
        </a:solidFill>
        <a:ln>
          <a:noFill/>
        </a:ln>
      </dgm:spPr>
      <dgm:t>
        <a:bodyPr/>
        <a:lstStyle/>
        <a:p>
          <a:r>
            <a:rPr lang="en-US"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VR Development Tools and Platforms</a:t>
          </a:r>
          <a:endParaRPr lang="en-US" b="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A9C287F5-356C-460E-A35D-A88196A6F3F7}" type="parTrans" cxnId="{8C9F6C8F-E648-4E60-BD2B-9EC16F500971}">
      <dgm:prSet/>
      <dgm:spPr/>
      <dgm:t>
        <a:bodyPr/>
        <a:lstStyle/>
        <a:p>
          <a:endParaRPr lang="en-US"/>
        </a:p>
      </dgm:t>
    </dgm:pt>
    <dgm:pt modelId="{0D7266F3-8D66-4708-B65F-56ADABEF49C2}" type="sibTrans" cxnId="{8C9F6C8F-E648-4E60-BD2B-9EC16F500971}">
      <dgm:prSet/>
      <dgm:spPr/>
      <dgm:t>
        <a:bodyPr/>
        <a:lstStyle/>
        <a:p>
          <a:endParaRPr lang="en-US"/>
        </a:p>
      </dgm:t>
    </dgm:pt>
    <dgm:pt modelId="{84F59E55-E112-4430-A3ED-83123EE2E25D}">
      <dgm:prSet phldrT="[Text]"/>
      <dgm:spPr>
        <a:solidFill>
          <a:srgbClr val="FFC000">
            <a:alpha val="90000"/>
          </a:srgbClr>
        </a:solidFill>
        <a:ln>
          <a:noFill/>
        </a:ln>
      </dgm:spPr>
      <dgm:t>
        <a:bodyPr/>
        <a:lstStyle/>
        <a:p>
          <a:r>
            <a:rPr lang="en-US"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Game Development Team</a:t>
          </a:r>
          <a:endParaRPr lang="en-US" b="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93494F5C-762F-4B17-9831-CF6C81A23FB8}" type="parTrans" cxnId="{4E32479A-1672-4AD7-8F0C-2EFE2DD07B59}">
      <dgm:prSet/>
      <dgm:spPr/>
      <dgm:t>
        <a:bodyPr/>
        <a:lstStyle/>
        <a:p>
          <a:endParaRPr lang="en-US"/>
        </a:p>
      </dgm:t>
    </dgm:pt>
    <dgm:pt modelId="{D542CA5B-953B-47D1-BDB4-4C961446E9D2}" type="sibTrans" cxnId="{4E32479A-1672-4AD7-8F0C-2EFE2DD07B59}">
      <dgm:prSet/>
      <dgm:spPr/>
      <dgm:t>
        <a:bodyPr/>
        <a:lstStyle/>
        <a:p>
          <a:endParaRPr lang="en-US"/>
        </a:p>
      </dgm:t>
    </dgm:pt>
    <dgm:pt modelId="{25095C87-A0F0-4786-AEBE-976C8E31F790}">
      <dgm:prSet phldrT="[Text]"/>
      <dgm:spPr>
        <a:solidFill>
          <a:srgbClr val="FFC000">
            <a:alpha val="78643"/>
          </a:srgbClr>
        </a:solidFill>
        <a:ln>
          <a:noFill/>
        </a:ln>
      </dgm:spPr>
      <dgm:t>
        <a:bodyPr/>
        <a:lstStyle/>
        <a:p>
          <a:r>
            <a:rPr lang="en-US"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Sound and Visual Assets</a:t>
          </a:r>
          <a:endParaRPr lang="en-US" b="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0E3F1ABD-993E-436C-88EF-31734C0870A0}" type="parTrans" cxnId="{9F54A7EC-7CE8-4A8F-88B8-B731D6F66F66}">
      <dgm:prSet/>
      <dgm:spPr/>
      <dgm:t>
        <a:bodyPr/>
        <a:lstStyle/>
        <a:p>
          <a:endParaRPr lang="en-US"/>
        </a:p>
      </dgm:t>
    </dgm:pt>
    <dgm:pt modelId="{C055A98F-5ED4-4379-88EA-21D7357DE483}" type="sibTrans" cxnId="{9F54A7EC-7CE8-4A8F-88B8-B731D6F66F66}">
      <dgm:prSet/>
      <dgm:spPr/>
      <dgm:t>
        <a:bodyPr/>
        <a:lstStyle/>
        <a:p>
          <a:endParaRPr lang="en-US"/>
        </a:p>
      </dgm:t>
    </dgm:pt>
    <dgm:pt modelId="{433A40FD-D121-437E-8F2D-EC51D2E4E284}">
      <dgm:prSet phldrT="[Text]"/>
      <dgm:spPr/>
      <dgm:t>
        <a:bodyPr/>
        <a:lstStyle/>
        <a:p>
          <a:r>
            <a:rPr lang="en-US" b="1" dirty="0">
              <a:effectLst>
                <a:outerShdw blurRad="38100" dist="38100" dir="2700000" algn="tl">
                  <a:srgbClr val="000000">
                    <a:alpha val="43137"/>
                  </a:srgbClr>
                </a:outerShdw>
              </a:effectLst>
            </a:rPr>
            <a:t>3</a:t>
          </a:r>
        </a:p>
      </dgm:t>
    </dgm:pt>
    <dgm:pt modelId="{B8761920-D69E-4A7A-8D73-37346081229D}" type="sibTrans" cxnId="{2AB65B0E-0BBA-46F9-9B30-626E7DF724E3}">
      <dgm:prSet/>
      <dgm:spPr/>
      <dgm:t>
        <a:bodyPr/>
        <a:lstStyle/>
        <a:p>
          <a:endParaRPr lang="en-US"/>
        </a:p>
      </dgm:t>
    </dgm:pt>
    <dgm:pt modelId="{B826183B-EB9B-4D99-A973-DF0910C5D672}" type="parTrans" cxnId="{2AB65B0E-0BBA-46F9-9B30-626E7DF724E3}">
      <dgm:prSet/>
      <dgm:spPr/>
      <dgm:t>
        <a:bodyPr/>
        <a:lstStyle/>
        <a:p>
          <a:endParaRPr lang="en-US"/>
        </a:p>
      </dgm:t>
    </dgm:pt>
    <dgm:pt modelId="{9E2B77FE-7096-4736-960A-06CEF6307D47}" type="pres">
      <dgm:prSet presAssocID="{63671B2E-473B-4FF9-929F-6B2A20CD6ED3}" presName="linearFlow" presStyleCnt="0">
        <dgm:presLayoutVars>
          <dgm:dir/>
          <dgm:animLvl val="lvl"/>
          <dgm:resizeHandles val="exact"/>
        </dgm:presLayoutVars>
      </dgm:prSet>
      <dgm:spPr/>
    </dgm:pt>
    <dgm:pt modelId="{B5DCF9E0-2379-4261-BD69-34C9BFEF8794}" type="pres">
      <dgm:prSet presAssocID="{29EC6091-14D4-408F-A603-204DBCF6715C}" presName="composite" presStyleCnt="0"/>
      <dgm:spPr/>
    </dgm:pt>
    <dgm:pt modelId="{C8762468-D4CE-4189-B586-A0D2B3C90E37}" type="pres">
      <dgm:prSet presAssocID="{29EC6091-14D4-408F-A603-204DBCF6715C}" presName="parentText" presStyleLbl="alignNode1" presStyleIdx="0" presStyleCnt="3">
        <dgm:presLayoutVars>
          <dgm:chMax val="1"/>
          <dgm:bulletEnabled val="1"/>
        </dgm:presLayoutVars>
      </dgm:prSet>
      <dgm:spPr/>
    </dgm:pt>
    <dgm:pt modelId="{51F369C1-AAF1-4357-A0F4-8C6269C32896}" type="pres">
      <dgm:prSet presAssocID="{29EC6091-14D4-408F-A603-204DBCF6715C}" presName="descendantText" presStyleLbl="alignAcc1" presStyleIdx="0" presStyleCnt="3">
        <dgm:presLayoutVars>
          <dgm:bulletEnabled val="1"/>
        </dgm:presLayoutVars>
      </dgm:prSet>
      <dgm:spPr/>
    </dgm:pt>
    <dgm:pt modelId="{8FDC93C1-38D3-4A3A-8C2A-8EB8D1502B59}" type="pres">
      <dgm:prSet presAssocID="{B88556C8-7E75-4F52-9690-9666310B80CF}" presName="sp" presStyleCnt="0"/>
      <dgm:spPr/>
    </dgm:pt>
    <dgm:pt modelId="{AB5AEC6A-8679-42CF-81FE-2278711AAF80}" type="pres">
      <dgm:prSet presAssocID="{D2637113-1135-44D8-B89E-FB6FBC31BC4E}" presName="composite" presStyleCnt="0"/>
      <dgm:spPr/>
    </dgm:pt>
    <dgm:pt modelId="{E6D6AFB9-94CE-4EAD-AFC4-275DFD203178}" type="pres">
      <dgm:prSet presAssocID="{D2637113-1135-44D8-B89E-FB6FBC31BC4E}" presName="parentText" presStyleLbl="alignNode1" presStyleIdx="1" presStyleCnt="3">
        <dgm:presLayoutVars>
          <dgm:chMax val="1"/>
          <dgm:bulletEnabled val="1"/>
        </dgm:presLayoutVars>
      </dgm:prSet>
      <dgm:spPr/>
    </dgm:pt>
    <dgm:pt modelId="{523D5373-6E92-407D-802A-FAD34BCB82AF}" type="pres">
      <dgm:prSet presAssocID="{D2637113-1135-44D8-B89E-FB6FBC31BC4E}" presName="descendantText" presStyleLbl="alignAcc1" presStyleIdx="1" presStyleCnt="3">
        <dgm:presLayoutVars>
          <dgm:bulletEnabled val="1"/>
        </dgm:presLayoutVars>
      </dgm:prSet>
      <dgm:spPr/>
    </dgm:pt>
    <dgm:pt modelId="{92CAD250-883B-48C0-A029-1EB6325B8208}" type="pres">
      <dgm:prSet presAssocID="{9537F175-C2A8-463F-9711-8829394F3CC1}" presName="sp" presStyleCnt="0"/>
      <dgm:spPr/>
    </dgm:pt>
    <dgm:pt modelId="{99789A4B-0F33-45FC-AD7E-16F05DE57365}" type="pres">
      <dgm:prSet presAssocID="{433A40FD-D121-437E-8F2D-EC51D2E4E284}" presName="composite" presStyleCnt="0"/>
      <dgm:spPr/>
    </dgm:pt>
    <dgm:pt modelId="{35442959-A735-4C64-81AC-55EEA276C9D3}" type="pres">
      <dgm:prSet presAssocID="{433A40FD-D121-437E-8F2D-EC51D2E4E284}" presName="parentText" presStyleLbl="alignNode1" presStyleIdx="2" presStyleCnt="3">
        <dgm:presLayoutVars>
          <dgm:chMax val="1"/>
          <dgm:bulletEnabled val="1"/>
        </dgm:presLayoutVars>
      </dgm:prSet>
      <dgm:spPr/>
    </dgm:pt>
    <dgm:pt modelId="{3E075B4A-4B17-4D05-9156-3A9EA93E2B21}" type="pres">
      <dgm:prSet presAssocID="{433A40FD-D121-437E-8F2D-EC51D2E4E284}" presName="descendantText" presStyleLbl="alignAcc1" presStyleIdx="2" presStyleCnt="3">
        <dgm:presLayoutVars>
          <dgm:bulletEnabled val="1"/>
        </dgm:presLayoutVars>
      </dgm:prSet>
      <dgm:spPr/>
    </dgm:pt>
  </dgm:ptLst>
  <dgm:cxnLst>
    <dgm:cxn modelId="{8348EA06-38A0-4E0E-9A46-05E071B13D72}" type="presOf" srcId="{25095C87-A0F0-4786-AEBE-976C8E31F790}" destId="{3E075B4A-4B17-4D05-9156-3A9EA93E2B21}" srcOrd="0" destOrd="0" presId="urn:microsoft.com/office/officeart/2005/8/layout/chevron2"/>
    <dgm:cxn modelId="{2AB65B0E-0BBA-46F9-9B30-626E7DF724E3}" srcId="{63671B2E-473B-4FF9-929F-6B2A20CD6ED3}" destId="{433A40FD-D121-437E-8F2D-EC51D2E4E284}" srcOrd="2" destOrd="0" parTransId="{B826183B-EB9B-4D99-A973-DF0910C5D672}" sibTransId="{B8761920-D69E-4A7A-8D73-37346081229D}"/>
    <dgm:cxn modelId="{657BAF10-F8C0-4782-A616-EA23989B373F}" srcId="{29EC6091-14D4-408F-A603-204DBCF6715C}" destId="{61AF72CB-EA16-45E4-8AAA-A3AE60193525}" srcOrd="1" destOrd="0" parTransId="{9AD704DA-0869-4FF8-A4E8-D9A27C6FC252}" sibTransId="{65A364AA-FD48-4682-BD4A-EEB7C640D21B}"/>
    <dgm:cxn modelId="{54468611-C392-450C-9479-A7470CD90564}" type="presOf" srcId="{29EC6091-14D4-408F-A603-204DBCF6715C}" destId="{C8762468-D4CE-4189-B586-A0D2B3C90E37}" srcOrd="0" destOrd="0" presId="urn:microsoft.com/office/officeart/2005/8/layout/chevron2"/>
    <dgm:cxn modelId="{FD8F8811-29DA-42D2-B762-8370F7FFA95C}" type="presOf" srcId="{38839639-A430-45A6-A635-B6C8B2AC896A}" destId="{51F369C1-AAF1-4357-A0F4-8C6269C32896}" srcOrd="0" destOrd="0" presId="urn:microsoft.com/office/officeart/2005/8/layout/chevron2"/>
    <dgm:cxn modelId="{393F8F31-D1D7-4B22-B80A-B0FCC2CA7F26}" type="presOf" srcId="{84F59E55-E112-4430-A3ED-83123EE2E25D}" destId="{523D5373-6E92-407D-802A-FAD34BCB82AF}" srcOrd="0" destOrd="1" presId="urn:microsoft.com/office/officeart/2005/8/layout/chevron2"/>
    <dgm:cxn modelId="{68A19943-2B20-48C3-B7AD-5C3D1C0FE4ED}" type="presOf" srcId="{B56C7DE1-6339-43E3-A26F-6AA2A0048E72}" destId="{523D5373-6E92-407D-802A-FAD34BCB82AF}" srcOrd="0" destOrd="0" presId="urn:microsoft.com/office/officeart/2005/8/layout/chevron2"/>
    <dgm:cxn modelId="{F40AB34F-D8D6-4B63-B365-CE981A0BAC15}" srcId="{63671B2E-473B-4FF9-929F-6B2A20CD6ED3}" destId="{D2637113-1135-44D8-B89E-FB6FBC31BC4E}" srcOrd="1" destOrd="0" parTransId="{1082A202-1C35-4995-8F69-9F0A701756B1}" sibTransId="{9537F175-C2A8-463F-9711-8829394F3CC1}"/>
    <dgm:cxn modelId="{558AC256-702E-4DF0-B34C-B5574436570A}" type="presOf" srcId="{D2637113-1135-44D8-B89E-FB6FBC31BC4E}" destId="{E6D6AFB9-94CE-4EAD-AFC4-275DFD203178}" srcOrd="0" destOrd="0" presId="urn:microsoft.com/office/officeart/2005/8/layout/chevron2"/>
    <dgm:cxn modelId="{6EB32272-1B15-446D-8877-BA4950AF3893}" srcId="{29EC6091-14D4-408F-A603-204DBCF6715C}" destId="{38839639-A430-45A6-A635-B6C8B2AC896A}" srcOrd="0" destOrd="0" parTransId="{A8C1D7ED-CD60-455A-8D81-8AC7D178EF82}" sibTransId="{B6E74A70-F666-4ACA-9A80-E5B4BC5F1F7F}"/>
    <dgm:cxn modelId="{8C9F6C8F-E648-4E60-BD2B-9EC16F500971}" srcId="{D2637113-1135-44D8-B89E-FB6FBC31BC4E}" destId="{B56C7DE1-6339-43E3-A26F-6AA2A0048E72}" srcOrd="0" destOrd="0" parTransId="{A9C287F5-356C-460E-A35D-A88196A6F3F7}" sibTransId="{0D7266F3-8D66-4708-B65F-56ADABEF49C2}"/>
    <dgm:cxn modelId="{4E32479A-1672-4AD7-8F0C-2EFE2DD07B59}" srcId="{D2637113-1135-44D8-B89E-FB6FBC31BC4E}" destId="{84F59E55-E112-4430-A3ED-83123EE2E25D}" srcOrd="1" destOrd="0" parTransId="{93494F5C-762F-4B17-9831-CF6C81A23FB8}" sibTransId="{D542CA5B-953B-47D1-BDB4-4C961446E9D2}"/>
    <dgm:cxn modelId="{05D896BF-F232-4F90-ADF8-113430D175DE}" type="presOf" srcId="{61AF72CB-EA16-45E4-8AAA-A3AE60193525}" destId="{51F369C1-AAF1-4357-A0F4-8C6269C32896}" srcOrd="0" destOrd="1" presId="urn:microsoft.com/office/officeart/2005/8/layout/chevron2"/>
    <dgm:cxn modelId="{BDC182C7-2680-4953-A13B-231FD3D78B0A}" srcId="{63671B2E-473B-4FF9-929F-6B2A20CD6ED3}" destId="{29EC6091-14D4-408F-A603-204DBCF6715C}" srcOrd="0" destOrd="0" parTransId="{94AE9247-1D98-4792-9C31-EC309B39FDF8}" sibTransId="{B88556C8-7E75-4F52-9690-9666310B80CF}"/>
    <dgm:cxn modelId="{0E7D00CB-2C3A-44D5-BCD9-8CE6965A014B}" type="presOf" srcId="{63671B2E-473B-4FF9-929F-6B2A20CD6ED3}" destId="{9E2B77FE-7096-4736-960A-06CEF6307D47}" srcOrd="0" destOrd="0" presId="urn:microsoft.com/office/officeart/2005/8/layout/chevron2"/>
    <dgm:cxn modelId="{0D9E90DB-0E5C-452F-A9B9-8B5658B55DFE}" type="presOf" srcId="{433A40FD-D121-437E-8F2D-EC51D2E4E284}" destId="{35442959-A735-4C64-81AC-55EEA276C9D3}" srcOrd="0" destOrd="0" presId="urn:microsoft.com/office/officeart/2005/8/layout/chevron2"/>
    <dgm:cxn modelId="{9F54A7EC-7CE8-4A8F-88B8-B731D6F66F66}" srcId="{433A40FD-D121-437E-8F2D-EC51D2E4E284}" destId="{25095C87-A0F0-4786-AEBE-976C8E31F790}" srcOrd="0" destOrd="0" parTransId="{0E3F1ABD-993E-436C-88EF-31734C0870A0}" sibTransId="{C055A98F-5ED4-4379-88EA-21D7357DE483}"/>
    <dgm:cxn modelId="{89252C1C-FB06-466E-B875-D66CD935317C}" type="presParOf" srcId="{9E2B77FE-7096-4736-960A-06CEF6307D47}" destId="{B5DCF9E0-2379-4261-BD69-34C9BFEF8794}" srcOrd="0" destOrd="0" presId="urn:microsoft.com/office/officeart/2005/8/layout/chevron2"/>
    <dgm:cxn modelId="{C4EC11C4-39B1-4BA0-81D2-B599370A9D9F}" type="presParOf" srcId="{B5DCF9E0-2379-4261-BD69-34C9BFEF8794}" destId="{C8762468-D4CE-4189-B586-A0D2B3C90E37}" srcOrd="0" destOrd="0" presId="urn:microsoft.com/office/officeart/2005/8/layout/chevron2"/>
    <dgm:cxn modelId="{E4ABB09E-F3FD-4F49-9DD1-6E57E5C99EAE}" type="presParOf" srcId="{B5DCF9E0-2379-4261-BD69-34C9BFEF8794}" destId="{51F369C1-AAF1-4357-A0F4-8C6269C32896}" srcOrd="1" destOrd="0" presId="urn:microsoft.com/office/officeart/2005/8/layout/chevron2"/>
    <dgm:cxn modelId="{C29DE0D5-2853-4196-8749-8E866831A8F6}" type="presParOf" srcId="{9E2B77FE-7096-4736-960A-06CEF6307D47}" destId="{8FDC93C1-38D3-4A3A-8C2A-8EB8D1502B59}" srcOrd="1" destOrd="0" presId="urn:microsoft.com/office/officeart/2005/8/layout/chevron2"/>
    <dgm:cxn modelId="{BE4DC32C-8667-49BE-AC5D-7B296D549B4B}" type="presParOf" srcId="{9E2B77FE-7096-4736-960A-06CEF6307D47}" destId="{AB5AEC6A-8679-42CF-81FE-2278711AAF80}" srcOrd="2" destOrd="0" presId="urn:microsoft.com/office/officeart/2005/8/layout/chevron2"/>
    <dgm:cxn modelId="{B1E573A0-6115-425B-9FEA-4CA2F6B484C9}" type="presParOf" srcId="{AB5AEC6A-8679-42CF-81FE-2278711AAF80}" destId="{E6D6AFB9-94CE-4EAD-AFC4-275DFD203178}" srcOrd="0" destOrd="0" presId="urn:microsoft.com/office/officeart/2005/8/layout/chevron2"/>
    <dgm:cxn modelId="{66BB1EB2-0E0A-4CAE-BF02-12E774815720}" type="presParOf" srcId="{AB5AEC6A-8679-42CF-81FE-2278711AAF80}" destId="{523D5373-6E92-407D-802A-FAD34BCB82AF}" srcOrd="1" destOrd="0" presId="urn:microsoft.com/office/officeart/2005/8/layout/chevron2"/>
    <dgm:cxn modelId="{1FBBEF1B-D8D8-4E03-951B-3C5A2C432AE2}" type="presParOf" srcId="{9E2B77FE-7096-4736-960A-06CEF6307D47}" destId="{92CAD250-883B-48C0-A029-1EB6325B8208}" srcOrd="3" destOrd="0" presId="urn:microsoft.com/office/officeart/2005/8/layout/chevron2"/>
    <dgm:cxn modelId="{DB7942FE-F93E-4736-9428-A43CEB3F89AC}" type="presParOf" srcId="{9E2B77FE-7096-4736-960A-06CEF6307D47}" destId="{99789A4B-0F33-45FC-AD7E-16F05DE57365}" srcOrd="4" destOrd="0" presId="urn:microsoft.com/office/officeart/2005/8/layout/chevron2"/>
    <dgm:cxn modelId="{8104619B-A2D3-4F18-AD9D-AC48BA7DEE72}" type="presParOf" srcId="{99789A4B-0F33-45FC-AD7E-16F05DE57365}" destId="{35442959-A735-4C64-81AC-55EEA276C9D3}" srcOrd="0" destOrd="0" presId="urn:microsoft.com/office/officeart/2005/8/layout/chevron2"/>
    <dgm:cxn modelId="{146DEB0E-8B45-478B-9251-B90554445E22}" type="presParOf" srcId="{99789A4B-0F33-45FC-AD7E-16F05DE57365}" destId="{3E075B4A-4B17-4D05-9156-3A9EA93E2B2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1343D3-FA02-4205-8734-D324F25D97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614F519-C915-4867-894B-790E4F69303F}">
      <dgm:prSet/>
      <dgm:spPr/>
      <dgm:t>
        <a:bodyPr/>
        <a:lstStyle/>
        <a:p>
          <a:r>
            <a:rPr lang="en-GB" dirty="0">
              <a:latin typeface="Arial" panose="020B0604020202020204" pitchFamily="34" charset="0"/>
              <a:cs typeface="Arial" panose="020B0604020202020204" pitchFamily="34" charset="0"/>
            </a:rPr>
            <a:t>In the absence of interventions, overweight children can become overweight adults rising the likelihood of developing long-term conditions (Alotaibi, et al., 2022). </a:t>
          </a:r>
          <a:br>
            <a:rPr lang="en-GB" dirty="0"/>
          </a:br>
          <a:endParaRPr lang="en-US" dirty="0"/>
        </a:p>
      </dgm:t>
    </dgm:pt>
    <dgm:pt modelId="{715427A9-FFF4-41B2-9F1D-744082C54C4B}" type="parTrans" cxnId="{5DE58BEC-9BE0-41D9-9378-4530FCF36988}">
      <dgm:prSet/>
      <dgm:spPr/>
      <dgm:t>
        <a:bodyPr/>
        <a:lstStyle/>
        <a:p>
          <a:endParaRPr lang="en-US"/>
        </a:p>
      </dgm:t>
    </dgm:pt>
    <dgm:pt modelId="{414F004F-CEDE-4E43-B14D-8BAD9C839E13}" type="sibTrans" cxnId="{5DE58BEC-9BE0-41D9-9378-4530FCF36988}">
      <dgm:prSet/>
      <dgm:spPr/>
      <dgm:t>
        <a:bodyPr/>
        <a:lstStyle/>
        <a:p>
          <a:endParaRPr lang="en-US"/>
        </a:p>
      </dgm:t>
    </dgm:pt>
    <dgm:pt modelId="{33070F88-A029-461A-A858-2CBD210BA168}">
      <dgm:prSet/>
      <dgm:spPr/>
      <dgm:t>
        <a:bodyPr/>
        <a:lstStyle/>
        <a:p>
          <a:r>
            <a:rPr lang="en-GB" dirty="0">
              <a:latin typeface="Arial" panose="020B0604020202020204" pitchFamily="34" charset="0"/>
              <a:cs typeface="Arial" panose="020B0604020202020204" pitchFamily="34" charset="0"/>
            </a:rPr>
            <a:t>The existing known traditional interventions are not always achievable because of high prices, commute disadvantages and shortage of establishments (Alotaibi, et al., 2022).</a:t>
          </a:r>
          <a:endParaRPr lang="en-US" dirty="0">
            <a:latin typeface="Arial" panose="020B0604020202020204" pitchFamily="34" charset="0"/>
            <a:cs typeface="Arial" panose="020B0604020202020204" pitchFamily="34" charset="0"/>
          </a:endParaRPr>
        </a:p>
      </dgm:t>
    </dgm:pt>
    <dgm:pt modelId="{8CD986B4-581A-4AE0-83E3-9478FCFB5657}" type="parTrans" cxnId="{3C7CED39-4FAD-4B89-9849-E60C474F04E5}">
      <dgm:prSet/>
      <dgm:spPr/>
      <dgm:t>
        <a:bodyPr/>
        <a:lstStyle/>
        <a:p>
          <a:endParaRPr lang="en-US"/>
        </a:p>
      </dgm:t>
    </dgm:pt>
    <dgm:pt modelId="{50E6EE71-1568-467E-821D-7EFB6EC78407}" type="sibTrans" cxnId="{3C7CED39-4FAD-4B89-9849-E60C474F04E5}">
      <dgm:prSet/>
      <dgm:spPr/>
      <dgm:t>
        <a:bodyPr/>
        <a:lstStyle/>
        <a:p>
          <a:endParaRPr lang="en-US"/>
        </a:p>
      </dgm:t>
    </dgm:pt>
    <dgm:pt modelId="{2068EEDC-BFC4-4FFB-984F-2DD0619F2FE1}">
      <dgm:prSet/>
      <dgm:spPr/>
      <dgm:t>
        <a:bodyPr/>
        <a:lstStyle/>
        <a:p>
          <a:r>
            <a:rPr lang="en-GB" dirty="0">
              <a:latin typeface="Arial" panose="020B0604020202020204" pitchFamily="34" charset="0"/>
              <a:cs typeface="Arial" panose="020B0604020202020204" pitchFamily="34" charset="0"/>
            </a:rPr>
            <a:t>FUNFITGAME is developed to cater for many problems because it enables tracking  and monitoring health. </a:t>
          </a:r>
          <a:endParaRPr lang="en-US" dirty="0">
            <a:latin typeface="Arial" panose="020B0604020202020204" pitchFamily="34" charset="0"/>
            <a:cs typeface="Arial" panose="020B0604020202020204" pitchFamily="34" charset="0"/>
          </a:endParaRPr>
        </a:p>
      </dgm:t>
    </dgm:pt>
    <dgm:pt modelId="{B40010D9-8F00-42BF-8E58-0C92E3976547}" type="parTrans" cxnId="{4589EB9B-26A1-4E2C-9D1A-DE0F53E6FA67}">
      <dgm:prSet/>
      <dgm:spPr/>
      <dgm:t>
        <a:bodyPr/>
        <a:lstStyle/>
        <a:p>
          <a:endParaRPr lang="en-US"/>
        </a:p>
      </dgm:t>
    </dgm:pt>
    <dgm:pt modelId="{27E77F8A-F1E2-4E2C-8498-CFE26404D943}" type="sibTrans" cxnId="{4589EB9B-26A1-4E2C-9D1A-DE0F53E6FA67}">
      <dgm:prSet/>
      <dgm:spPr/>
      <dgm:t>
        <a:bodyPr/>
        <a:lstStyle/>
        <a:p>
          <a:endParaRPr lang="en-US"/>
        </a:p>
      </dgm:t>
    </dgm:pt>
    <dgm:pt modelId="{5345521C-EB20-5E4B-B828-FCBBBA2D0BFE}" type="pres">
      <dgm:prSet presAssocID="{471343D3-FA02-4205-8734-D324F25D97F9}" presName="linear" presStyleCnt="0">
        <dgm:presLayoutVars>
          <dgm:animLvl val="lvl"/>
          <dgm:resizeHandles val="exact"/>
        </dgm:presLayoutVars>
      </dgm:prSet>
      <dgm:spPr/>
    </dgm:pt>
    <dgm:pt modelId="{BEC780A2-EF70-E047-BC12-98E9060C2950}" type="pres">
      <dgm:prSet presAssocID="{D614F519-C915-4867-894B-790E4F69303F}" presName="parentText" presStyleLbl="node1" presStyleIdx="0" presStyleCnt="3">
        <dgm:presLayoutVars>
          <dgm:chMax val="0"/>
          <dgm:bulletEnabled val="1"/>
        </dgm:presLayoutVars>
      </dgm:prSet>
      <dgm:spPr/>
    </dgm:pt>
    <dgm:pt modelId="{904B986D-8494-E349-B7DA-10E6ECB7BD4D}" type="pres">
      <dgm:prSet presAssocID="{414F004F-CEDE-4E43-B14D-8BAD9C839E13}" presName="spacer" presStyleCnt="0"/>
      <dgm:spPr/>
    </dgm:pt>
    <dgm:pt modelId="{0CF71D11-2E20-5048-962C-3DE3E7B7AF82}" type="pres">
      <dgm:prSet presAssocID="{33070F88-A029-461A-A858-2CBD210BA168}" presName="parentText" presStyleLbl="node1" presStyleIdx="1" presStyleCnt="3">
        <dgm:presLayoutVars>
          <dgm:chMax val="0"/>
          <dgm:bulletEnabled val="1"/>
        </dgm:presLayoutVars>
      </dgm:prSet>
      <dgm:spPr/>
    </dgm:pt>
    <dgm:pt modelId="{34ECAC9F-E5F5-0C42-B2D3-1DAA6E441E59}" type="pres">
      <dgm:prSet presAssocID="{50E6EE71-1568-467E-821D-7EFB6EC78407}" presName="spacer" presStyleCnt="0"/>
      <dgm:spPr/>
    </dgm:pt>
    <dgm:pt modelId="{52037A52-7AEE-B744-A1BD-7C3BD2E3EED1}" type="pres">
      <dgm:prSet presAssocID="{2068EEDC-BFC4-4FFB-984F-2DD0619F2FE1}" presName="parentText" presStyleLbl="node1" presStyleIdx="2" presStyleCnt="3">
        <dgm:presLayoutVars>
          <dgm:chMax val="0"/>
          <dgm:bulletEnabled val="1"/>
        </dgm:presLayoutVars>
      </dgm:prSet>
      <dgm:spPr/>
    </dgm:pt>
  </dgm:ptLst>
  <dgm:cxnLst>
    <dgm:cxn modelId="{BE11B22A-5731-1B4E-A983-AD317DA18809}" type="presOf" srcId="{471343D3-FA02-4205-8734-D324F25D97F9}" destId="{5345521C-EB20-5E4B-B828-FCBBBA2D0BFE}" srcOrd="0" destOrd="0" presId="urn:microsoft.com/office/officeart/2005/8/layout/vList2"/>
    <dgm:cxn modelId="{FB5B412D-3A35-9E40-B3C5-CD787E8C55EE}" type="presOf" srcId="{2068EEDC-BFC4-4FFB-984F-2DD0619F2FE1}" destId="{52037A52-7AEE-B744-A1BD-7C3BD2E3EED1}" srcOrd="0" destOrd="0" presId="urn:microsoft.com/office/officeart/2005/8/layout/vList2"/>
    <dgm:cxn modelId="{3C7CED39-4FAD-4B89-9849-E60C474F04E5}" srcId="{471343D3-FA02-4205-8734-D324F25D97F9}" destId="{33070F88-A029-461A-A858-2CBD210BA168}" srcOrd="1" destOrd="0" parTransId="{8CD986B4-581A-4AE0-83E3-9478FCFB5657}" sibTransId="{50E6EE71-1568-467E-821D-7EFB6EC78407}"/>
    <dgm:cxn modelId="{99541C95-C3E1-A34F-893F-CCE732197701}" type="presOf" srcId="{D614F519-C915-4867-894B-790E4F69303F}" destId="{BEC780A2-EF70-E047-BC12-98E9060C2950}" srcOrd="0" destOrd="0" presId="urn:microsoft.com/office/officeart/2005/8/layout/vList2"/>
    <dgm:cxn modelId="{4589EB9B-26A1-4E2C-9D1A-DE0F53E6FA67}" srcId="{471343D3-FA02-4205-8734-D324F25D97F9}" destId="{2068EEDC-BFC4-4FFB-984F-2DD0619F2FE1}" srcOrd="2" destOrd="0" parTransId="{B40010D9-8F00-42BF-8E58-0C92E3976547}" sibTransId="{27E77F8A-F1E2-4E2C-8498-CFE26404D943}"/>
    <dgm:cxn modelId="{20A593C6-336E-9A4E-AE26-FAF90B564BB5}" type="presOf" srcId="{33070F88-A029-461A-A858-2CBD210BA168}" destId="{0CF71D11-2E20-5048-962C-3DE3E7B7AF82}" srcOrd="0" destOrd="0" presId="urn:microsoft.com/office/officeart/2005/8/layout/vList2"/>
    <dgm:cxn modelId="{5DE58BEC-9BE0-41D9-9378-4530FCF36988}" srcId="{471343D3-FA02-4205-8734-D324F25D97F9}" destId="{D614F519-C915-4867-894B-790E4F69303F}" srcOrd="0" destOrd="0" parTransId="{715427A9-FFF4-41B2-9F1D-744082C54C4B}" sibTransId="{414F004F-CEDE-4E43-B14D-8BAD9C839E13}"/>
    <dgm:cxn modelId="{05AD5C52-2412-F14A-8D7D-F62BA89E9E46}" type="presParOf" srcId="{5345521C-EB20-5E4B-B828-FCBBBA2D0BFE}" destId="{BEC780A2-EF70-E047-BC12-98E9060C2950}" srcOrd="0" destOrd="0" presId="urn:microsoft.com/office/officeart/2005/8/layout/vList2"/>
    <dgm:cxn modelId="{2A987E34-EAD8-E847-B241-D87AE8EABACC}" type="presParOf" srcId="{5345521C-EB20-5E4B-B828-FCBBBA2D0BFE}" destId="{904B986D-8494-E349-B7DA-10E6ECB7BD4D}" srcOrd="1" destOrd="0" presId="urn:microsoft.com/office/officeart/2005/8/layout/vList2"/>
    <dgm:cxn modelId="{08405E51-079D-014A-A179-28AF44797AFA}" type="presParOf" srcId="{5345521C-EB20-5E4B-B828-FCBBBA2D0BFE}" destId="{0CF71D11-2E20-5048-962C-3DE3E7B7AF82}" srcOrd="2" destOrd="0" presId="urn:microsoft.com/office/officeart/2005/8/layout/vList2"/>
    <dgm:cxn modelId="{B68F9326-6A12-5B45-BD74-102E175BF1B4}" type="presParOf" srcId="{5345521C-EB20-5E4B-B828-FCBBBA2D0BFE}" destId="{34ECAC9F-E5F5-0C42-B2D3-1DAA6E441E59}" srcOrd="3" destOrd="0" presId="urn:microsoft.com/office/officeart/2005/8/layout/vList2"/>
    <dgm:cxn modelId="{E9A3AD92-8E29-C341-BFE1-EE62990E962C}" type="presParOf" srcId="{5345521C-EB20-5E4B-B828-FCBBBA2D0BFE}" destId="{52037A52-7AEE-B744-A1BD-7C3BD2E3EED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3A9F28-A2CA-4325-AE54-61BA976F95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1238A2-6787-40A4-94F0-D7FBE44BEC77}">
      <dgm:prSet custT="1"/>
      <dgm:spPr/>
      <dgm:t>
        <a:bodyPr/>
        <a:lstStyle/>
        <a:p>
          <a:r>
            <a:rPr lang="en-GB" sz="1800" dirty="0">
              <a:latin typeface="Arial" panose="020B0604020202020204" pitchFamily="34" charset="0"/>
              <a:cs typeface="Arial" panose="020B0604020202020204" pitchFamily="34" charset="0"/>
            </a:rPr>
            <a:t>It could reduce obesity and inactive behaviour among children (Guixeres, et al., 2013).</a:t>
          </a:r>
          <a:endParaRPr lang="en-US" sz="1800" dirty="0">
            <a:latin typeface="Arial" panose="020B0604020202020204" pitchFamily="34" charset="0"/>
            <a:cs typeface="Arial" panose="020B0604020202020204" pitchFamily="34" charset="0"/>
          </a:endParaRPr>
        </a:p>
      </dgm:t>
    </dgm:pt>
    <dgm:pt modelId="{695B3580-40A0-4E3B-86EF-B91C3481C6AF}" type="parTrans" cxnId="{043475BD-4E59-474C-A6B9-3A28474A4CCB}">
      <dgm:prSet/>
      <dgm:spPr/>
      <dgm:t>
        <a:bodyPr/>
        <a:lstStyle/>
        <a:p>
          <a:endParaRPr lang="en-US"/>
        </a:p>
      </dgm:t>
    </dgm:pt>
    <dgm:pt modelId="{84F66DD8-8F99-43F0-962C-F312CC99CF53}" type="sibTrans" cxnId="{043475BD-4E59-474C-A6B9-3A28474A4CCB}">
      <dgm:prSet/>
      <dgm:spPr/>
      <dgm:t>
        <a:bodyPr/>
        <a:lstStyle/>
        <a:p>
          <a:endParaRPr lang="en-US"/>
        </a:p>
      </dgm:t>
    </dgm:pt>
    <dgm:pt modelId="{73710238-6DC8-4219-A846-464A2771E294}">
      <dgm:prSet custT="1"/>
      <dgm:spPr/>
      <dgm:t>
        <a:bodyPr/>
        <a:lstStyle/>
        <a:p>
          <a:r>
            <a:rPr lang="en-GB" sz="1800" dirty="0">
              <a:latin typeface="Arial" panose="020B0604020202020204" pitchFamily="34" charset="0"/>
              <a:cs typeface="Arial" panose="020B0604020202020204" pitchFamily="34" charset="0"/>
            </a:rPr>
            <a:t>FUNFITGAME is a virtual game that will be delivering a program based on physical activity that will increase exercise among children</a:t>
          </a:r>
          <a:r>
            <a:rPr lang="en-GB" sz="1700" dirty="0"/>
            <a:t>.</a:t>
          </a:r>
          <a:endParaRPr lang="en-US" sz="1700" dirty="0"/>
        </a:p>
      </dgm:t>
    </dgm:pt>
    <dgm:pt modelId="{FA568960-FB6C-4211-9F55-C8C36DADB57D}" type="parTrans" cxnId="{C841203E-A2A3-4849-9B2F-997C894CCF42}">
      <dgm:prSet/>
      <dgm:spPr/>
      <dgm:t>
        <a:bodyPr/>
        <a:lstStyle/>
        <a:p>
          <a:endParaRPr lang="en-US"/>
        </a:p>
      </dgm:t>
    </dgm:pt>
    <dgm:pt modelId="{833CDC71-8A0C-402A-A8FC-36195BD78185}" type="sibTrans" cxnId="{C841203E-A2A3-4849-9B2F-997C894CCF42}">
      <dgm:prSet/>
      <dgm:spPr/>
      <dgm:t>
        <a:bodyPr/>
        <a:lstStyle/>
        <a:p>
          <a:endParaRPr lang="en-US"/>
        </a:p>
      </dgm:t>
    </dgm:pt>
    <dgm:pt modelId="{9BE88DD1-0B3B-4B14-8EF1-3CE8644B1B83}">
      <dgm:prSet custT="1"/>
      <dgm:spPr/>
      <dgm:t>
        <a:bodyPr/>
        <a:lstStyle/>
        <a:p>
          <a:r>
            <a:rPr lang="en-GB" sz="1800" dirty="0">
              <a:latin typeface="Arial" panose="020B0604020202020204" pitchFamily="34" charset="0"/>
              <a:cs typeface="Arial" panose="020B0604020202020204" pitchFamily="34" charset="0"/>
            </a:rPr>
            <a:t>Possibility of monitoring and tracking children's health (Guixeres, et al., 2013).</a:t>
          </a:r>
          <a:endParaRPr lang="en-US" sz="1800" dirty="0">
            <a:latin typeface="Arial" panose="020B0604020202020204" pitchFamily="34" charset="0"/>
            <a:cs typeface="Arial" panose="020B0604020202020204" pitchFamily="34" charset="0"/>
          </a:endParaRPr>
        </a:p>
      </dgm:t>
    </dgm:pt>
    <dgm:pt modelId="{07AF0172-7F34-401B-8E95-0E5C193BB98B}" type="parTrans" cxnId="{58464E95-0A86-4C1C-A0AB-540869432053}">
      <dgm:prSet/>
      <dgm:spPr/>
      <dgm:t>
        <a:bodyPr/>
        <a:lstStyle/>
        <a:p>
          <a:endParaRPr lang="en-US"/>
        </a:p>
      </dgm:t>
    </dgm:pt>
    <dgm:pt modelId="{982F78EC-ECAE-4B40-9BD3-96832A4AB5A9}" type="sibTrans" cxnId="{58464E95-0A86-4C1C-A0AB-540869432053}">
      <dgm:prSet/>
      <dgm:spPr/>
      <dgm:t>
        <a:bodyPr/>
        <a:lstStyle/>
        <a:p>
          <a:endParaRPr lang="en-US"/>
        </a:p>
      </dgm:t>
    </dgm:pt>
    <dgm:pt modelId="{04396306-639D-4BDD-ABED-4137B5212873}">
      <dgm:prSet custT="1"/>
      <dgm:spPr/>
      <dgm:t>
        <a:bodyPr/>
        <a:lstStyle/>
        <a:p>
          <a:r>
            <a:rPr lang="en-GB" sz="1800" dirty="0">
              <a:latin typeface="Arial" panose="020B0604020202020204" pitchFamily="34" charset="0"/>
              <a:cs typeface="Arial" panose="020B0604020202020204" pitchFamily="34" charset="0"/>
            </a:rPr>
            <a:t>Gathering data (Guixeres, et al., 2013).</a:t>
          </a:r>
          <a:endParaRPr lang="en-US" sz="1800" dirty="0">
            <a:latin typeface="Arial" panose="020B0604020202020204" pitchFamily="34" charset="0"/>
            <a:cs typeface="Arial" panose="020B0604020202020204" pitchFamily="34" charset="0"/>
          </a:endParaRPr>
        </a:p>
      </dgm:t>
    </dgm:pt>
    <dgm:pt modelId="{F1C5684C-B1D0-426C-8424-5CA4292D3F76}" type="parTrans" cxnId="{5D09C7EE-F83C-4007-9485-CA4E4E29A4F2}">
      <dgm:prSet/>
      <dgm:spPr/>
      <dgm:t>
        <a:bodyPr/>
        <a:lstStyle/>
        <a:p>
          <a:endParaRPr lang="en-US"/>
        </a:p>
      </dgm:t>
    </dgm:pt>
    <dgm:pt modelId="{329F240F-7F6D-4559-A5CD-41901C0018C2}" type="sibTrans" cxnId="{5D09C7EE-F83C-4007-9485-CA4E4E29A4F2}">
      <dgm:prSet/>
      <dgm:spPr/>
      <dgm:t>
        <a:bodyPr/>
        <a:lstStyle/>
        <a:p>
          <a:endParaRPr lang="en-US"/>
        </a:p>
      </dgm:t>
    </dgm:pt>
    <dgm:pt modelId="{8F7E6960-EA11-4CE5-B4B9-D542810D366F}" type="pres">
      <dgm:prSet presAssocID="{E53A9F28-A2CA-4325-AE54-61BA976F9541}" presName="root" presStyleCnt="0">
        <dgm:presLayoutVars>
          <dgm:dir/>
          <dgm:resizeHandles val="exact"/>
        </dgm:presLayoutVars>
      </dgm:prSet>
      <dgm:spPr/>
    </dgm:pt>
    <dgm:pt modelId="{27B4E080-E684-48C5-8A9B-E62743CE9D12}" type="pres">
      <dgm:prSet presAssocID="{961238A2-6787-40A4-94F0-D7FBE44BEC77}" presName="compNode" presStyleCnt="0"/>
      <dgm:spPr/>
    </dgm:pt>
    <dgm:pt modelId="{756C8F67-1314-433D-8694-62F49722FB99}" type="pres">
      <dgm:prSet presAssocID="{961238A2-6787-40A4-94F0-D7FBE44BEC77}" presName="bgRect" presStyleLbl="bgShp" presStyleIdx="0" presStyleCnt="4"/>
      <dgm:spPr/>
    </dgm:pt>
    <dgm:pt modelId="{D4E9C8B2-0397-4CEF-B70C-6182539F0F01}" type="pres">
      <dgm:prSet presAssocID="{961238A2-6787-40A4-94F0-D7FBE44BEC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79EAF76F-B849-4432-9C39-128B8E89DBF8}" type="pres">
      <dgm:prSet presAssocID="{961238A2-6787-40A4-94F0-D7FBE44BEC77}" presName="spaceRect" presStyleCnt="0"/>
      <dgm:spPr/>
    </dgm:pt>
    <dgm:pt modelId="{971A8AF1-9616-41F4-A836-A0E085B77C9B}" type="pres">
      <dgm:prSet presAssocID="{961238A2-6787-40A4-94F0-D7FBE44BEC77}" presName="parTx" presStyleLbl="revTx" presStyleIdx="0" presStyleCnt="4">
        <dgm:presLayoutVars>
          <dgm:chMax val="0"/>
          <dgm:chPref val="0"/>
        </dgm:presLayoutVars>
      </dgm:prSet>
      <dgm:spPr/>
    </dgm:pt>
    <dgm:pt modelId="{95C8B079-2BA6-4369-AA4E-CD03B20646EC}" type="pres">
      <dgm:prSet presAssocID="{84F66DD8-8F99-43F0-962C-F312CC99CF53}" presName="sibTrans" presStyleCnt="0"/>
      <dgm:spPr/>
    </dgm:pt>
    <dgm:pt modelId="{0F516FAA-19A3-47BD-B4C4-D8AA6B9539D2}" type="pres">
      <dgm:prSet presAssocID="{73710238-6DC8-4219-A846-464A2771E294}" presName="compNode" presStyleCnt="0"/>
      <dgm:spPr/>
    </dgm:pt>
    <dgm:pt modelId="{07DC6C53-6EDC-43C2-95A0-875051123FC2}" type="pres">
      <dgm:prSet presAssocID="{73710238-6DC8-4219-A846-464A2771E294}" presName="bgRect" presStyleLbl="bgShp" presStyleIdx="1" presStyleCnt="4"/>
      <dgm:spPr/>
    </dgm:pt>
    <dgm:pt modelId="{EE423158-2807-48FF-A06D-8A277EE01ACE}" type="pres">
      <dgm:prSet presAssocID="{73710238-6DC8-4219-A846-464A2771E2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me controller"/>
        </a:ext>
      </dgm:extLst>
    </dgm:pt>
    <dgm:pt modelId="{FA4D8ADD-5781-4DE9-9EC5-2F705F6946FD}" type="pres">
      <dgm:prSet presAssocID="{73710238-6DC8-4219-A846-464A2771E294}" presName="spaceRect" presStyleCnt="0"/>
      <dgm:spPr/>
    </dgm:pt>
    <dgm:pt modelId="{C26E02F6-B0F8-498E-8B0A-B3F17905D2E4}" type="pres">
      <dgm:prSet presAssocID="{73710238-6DC8-4219-A846-464A2771E294}" presName="parTx" presStyleLbl="revTx" presStyleIdx="1" presStyleCnt="4">
        <dgm:presLayoutVars>
          <dgm:chMax val="0"/>
          <dgm:chPref val="0"/>
        </dgm:presLayoutVars>
      </dgm:prSet>
      <dgm:spPr/>
    </dgm:pt>
    <dgm:pt modelId="{9F348864-2D40-4730-86D2-94FF104AF940}" type="pres">
      <dgm:prSet presAssocID="{833CDC71-8A0C-402A-A8FC-36195BD78185}" presName="sibTrans" presStyleCnt="0"/>
      <dgm:spPr/>
    </dgm:pt>
    <dgm:pt modelId="{9127D45F-78CF-4C70-B24E-085842C323D2}" type="pres">
      <dgm:prSet presAssocID="{9BE88DD1-0B3B-4B14-8EF1-3CE8644B1B83}" presName="compNode" presStyleCnt="0"/>
      <dgm:spPr/>
    </dgm:pt>
    <dgm:pt modelId="{296E1A53-AED3-4BEE-82A6-8EF27144841A}" type="pres">
      <dgm:prSet presAssocID="{9BE88DD1-0B3B-4B14-8EF1-3CE8644B1B83}" presName="bgRect" presStyleLbl="bgShp" presStyleIdx="2" presStyleCnt="4"/>
      <dgm:spPr/>
    </dgm:pt>
    <dgm:pt modelId="{F2A4E2D8-E47F-4BDE-BB33-A20C2C017AF8}" type="pres">
      <dgm:prSet presAssocID="{9BE88DD1-0B3B-4B14-8EF1-3CE8644B1B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Zoom Out"/>
        </a:ext>
      </dgm:extLst>
    </dgm:pt>
    <dgm:pt modelId="{AC367DEA-89D9-40E2-BD61-BD1244C8011F}" type="pres">
      <dgm:prSet presAssocID="{9BE88DD1-0B3B-4B14-8EF1-3CE8644B1B83}" presName="spaceRect" presStyleCnt="0"/>
      <dgm:spPr/>
    </dgm:pt>
    <dgm:pt modelId="{1F1B7D40-CC92-457D-899D-6FF17D35C005}" type="pres">
      <dgm:prSet presAssocID="{9BE88DD1-0B3B-4B14-8EF1-3CE8644B1B83}" presName="parTx" presStyleLbl="revTx" presStyleIdx="2" presStyleCnt="4">
        <dgm:presLayoutVars>
          <dgm:chMax val="0"/>
          <dgm:chPref val="0"/>
        </dgm:presLayoutVars>
      </dgm:prSet>
      <dgm:spPr/>
    </dgm:pt>
    <dgm:pt modelId="{D83BA8C9-4542-45A6-92DA-CA117CB44DDF}" type="pres">
      <dgm:prSet presAssocID="{982F78EC-ECAE-4B40-9BD3-96832A4AB5A9}" presName="sibTrans" presStyleCnt="0"/>
      <dgm:spPr/>
    </dgm:pt>
    <dgm:pt modelId="{C89DDD5A-3F3B-434D-BF5C-026C891E63B3}" type="pres">
      <dgm:prSet presAssocID="{04396306-639D-4BDD-ABED-4137B5212873}" presName="compNode" presStyleCnt="0"/>
      <dgm:spPr/>
    </dgm:pt>
    <dgm:pt modelId="{07CE8C71-C944-4E55-8DCE-ABE27E4B7940}" type="pres">
      <dgm:prSet presAssocID="{04396306-639D-4BDD-ABED-4137B5212873}" presName="bgRect" presStyleLbl="bgShp" presStyleIdx="3" presStyleCnt="4"/>
      <dgm:spPr/>
    </dgm:pt>
    <dgm:pt modelId="{D481B0AB-C9F1-4C9C-934E-F839622E0537}" type="pres">
      <dgm:prSet presAssocID="{04396306-639D-4BDD-ABED-4137B521287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08DB768A-4CF3-4431-9D45-B8A946030A3F}" type="pres">
      <dgm:prSet presAssocID="{04396306-639D-4BDD-ABED-4137B5212873}" presName="spaceRect" presStyleCnt="0"/>
      <dgm:spPr/>
    </dgm:pt>
    <dgm:pt modelId="{1C17A46F-9CAF-499E-8D91-B10392715D51}" type="pres">
      <dgm:prSet presAssocID="{04396306-639D-4BDD-ABED-4137B5212873}" presName="parTx" presStyleLbl="revTx" presStyleIdx="3" presStyleCnt="4">
        <dgm:presLayoutVars>
          <dgm:chMax val="0"/>
          <dgm:chPref val="0"/>
        </dgm:presLayoutVars>
      </dgm:prSet>
      <dgm:spPr/>
    </dgm:pt>
  </dgm:ptLst>
  <dgm:cxnLst>
    <dgm:cxn modelId="{5359EA3A-3B5A-4449-8CF1-FA39A05CF7E4}" type="presOf" srcId="{9BE88DD1-0B3B-4B14-8EF1-3CE8644B1B83}" destId="{1F1B7D40-CC92-457D-899D-6FF17D35C005}" srcOrd="0" destOrd="0" presId="urn:microsoft.com/office/officeart/2018/2/layout/IconVerticalSolidList"/>
    <dgm:cxn modelId="{C841203E-A2A3-4849-9B2F-997C894CCF42}" srcId="{E53A9F28-A2CA-4325-AE54-61BA976F9541}" destId="{73710238-6DC8-4219-A846-464A2771E294}" srcOrd="1" destOrd="0" parTransId="{FA568960-FB6C-4211-9F55-C8C36DADB57D}" sibTransId="{833CDC71-8A0C-402A-A8FC-36195BD78185}"/>
    <dgm:cxn modelId="{7665493E-2BB9-4E55-9B63-A777D99D6288}" type="presOf" srcId="{73710238-6DC8-4219-A846-464A2771E294}" destId="{C26E02F6-B0F8-498E-8B0A-B3F17905D2E4}" srcOrd="0" destOrd="0" presId="urn:microsoft.com/office/officeart/2018/2/layout/IconVerticalSolidList"/>
    <dgm:cxn modelId="{991F6C4F-838A-4055-BA8F-9A3CB8542348}" type="presOf" srcId="{E53A9F28-A2CA-4325-AE54-61BA976F9541}" destId="{8F7E6960-EA11-4CE5-B4B9-D542810D366F}" srcOrd="0" destOrd="0" presId="urn:microsoft.com/office/officeart/2018/2/layout/IconVerticalSolidList"/>
    <dgm:cxn modelId="{E2072C82-5ECB-49D9-B7E6-43E6C56A70D2}" type="presOf" srcId="{961238A2-6787-40A4-94F0-D7FBE44BEC77}" destId="{971A8AF1-9616-41F4-A836-A0E085B77C9B}" srcOrd="0" destOrd="0" presId="urn:microsoft.com/office/officeart/2018/2/layout/IconVerticalSolidList"/>
    <dgm:cxn modelId="{58464E95-0A86-4C1C-A0AB-540869432053}" srcId="{E53A9F28-A2CA-4325-AE54-61BA976F9541}" destId="{9BE88DD1-0B3B-4B14-8EF1-3CE8644B1B83}" srcOrd="2" destOrd="0" parTransId="{07AF0172-7F34-401B-8E95-0E5C193BB98B}" sibTransId="{982F78EC-ECAE-4B40-9BD3-96832A4AB5A9}"/>
    <dgm:cxn modelId="{FFF249BD-F302-4E5C-ADAD-EA449B6EFAA9}" type="presOf" srcId="{04396306-639D-4BDD-ABED-4137B5212873}" destId="{1C17A46F-9CAF-499E-8D91-B10392715D51}" srcOrd="0" destOrd="0" presId="urn:microsoft.com/office/officeart/2018/2/layout/IconVerticalSolidList"/>
    <dgm:cxn modelId="{043475BD-4E59-474C-A6B9-3A28474A4CCB}" srcId="{E53A9F28-A2CA-4325-AE54-61BA976F9541}" destId="{961238A2-6787-40A4-94F0-D7FBE44BEC77}" srcOrd="0" destOrd="0" parTransId="{695B3580-40A0-4E3B-86EF-B91C3481C6AF}" sibTransId="{84F66DD8-8F99-43F0-962C-F312CC99CF53}"/>
    <dgm:cxn modelId="{5D09C7EE-F83C-4007-9485-CA4E4E29A4F2}" srcId="{E53A9F28-A2CA-4325-AE54-61BA976F9541}" destId="{04396306-639D-4BDD-ABED-4137B5212873}" srcOrd="3" destOrd="0" parTransId="{F1C5684C-B1D0-426C-8424-5CA4292D3F76}" sibTransId="{329F240F-7F6D-4559-A5CD-41901C0018C2}"/>
    <dgm:cxn modelId="{32ED1E42-5377-427E-8EBF-FD07525E72A2}" type="presParOf" srcId="{8F7E6960-EA11-4CE5-B4B9-D542810D366F}" destId="{27B4E080-E684-48C5-8A9B-E62743CE9D12}" srcOrd="0" destOrd="0" presId="urn:microsoft.com/office/officeart/2018/2/layout/IconVerticalSolidList"/>
    <dgm:cxn modelId="{FB73C6C3-59CB-4F76-9355-0A5B0B753885}" type="presParOf" srcId="{27B4E080-E684-48C5-8A9B-E62743CE9D12}" destId="{756C8F67-1314-433D-8694-62F49722FB99}" srcOrd="0" destOrd="0" presId="urn:microsoft.com/office/officeart/2018/2/layout/IconVerticalSolidList"/>
    <dgm:cxn modelId="{017E4B31-61C1-4580-BBCF-6860C8C6B466}" type="presParOf" srcId="{27B4E080-E684-48C5-8A9B-E62743CE9D12}" destId="{D4E9C8B2-0397-4CEF-B70C-6182539F0F01}" srcOrd="1" destOrd="0" presId="urn:microsoft.com/office/officeart/2018/2/layout/IconVerticalSolidList"/>
    <dgm:cxn modelId="{B0B73480-EF9B-49F8-976C-431485BED2EE}" type="presParOf" srcId="{27B4E080-E684-48C5-8A9B-E62743CE9D12}" destId="{79EAF76F-B849-4432-9C39-128B8E89DBF8}" srcOrd="2" destOrd="0" presId="urn:microsoft.com/office/officeart/2018/2/layout/IconVerticalSolidList"/>
    <dgm:cxn modelId="{4CFE38CB-5754-4D9F-A89A-D172D58F84F4}" type="presParOf" srcId="{27B4E080-E684-48C5-8A9B-E62743CE9D12}" destId="{971A8AF1-9616-41F4-A836-A0E085B77C9B}" srcOrd="3" destOrd="0" presId="urn:microsoft.com/office/officeart/2018/2/layout/IconVerticalSolidList"/>
    <dgm:cxn modelId="{7CD63892-E70F-41CC-9571-F037FF845EE7}" type="presParOf" srcId="{8F7E6960-EA11-4CE5-B4B9-D542810D366F}" destId="{95C8B079-2BA6-4369-AA4E-CD03B20646EC}" srcOrd="1" destOrd="0" presId="urn:microsoft.com/office/officeart/2018/2/layout/IconVerticalSolidList"/>
    <dgm:cxn modelId="{B274A8E2-3C94-4CC2-9D7D-29057A3A5C6D}" type="presParOf" srcId="{8F7E6960-EA11-4CE5-B4B9-D542810D366F}" destId="{0F516FAA-19A3-47BD-B4C4-D8AA6B9539D2}" srcOrd="2" destOrd="0" presId="urn:microsoft.com/office/officeart/2018/2/layout/IconVerticalSolidList"/>
    <dgm:cxn modelId="{BF6E1760-3A48-4982-813A-B067ECC53DF0}" type="presParOf" srcId="{0F516FAA-19A3-47BD-B4C4-D8AA6B9539D2}" destId="{07DC6C53-6EDC-43C2-95A0-875051123FC2}" srcOrd="0" destOrd="0" presId="urn:microsoft.com/office/officeart/2018/2/layout/IconVerticalSolidList"/>
    <dgm:cxn modelId="{D8CC2FDC-5821-451A-9227-85C272D0EA0F}" type="presParOf" srcId="{0F516FAA-19A3-47BD-B4C4-D8AA6B9539D2}" destId="{EE423158-2807-48FF-A06D-8A277EE01ACE}" srcOrd="1" destOrd="0" presId="urn:microsoft.com/office/officeart/2018/2/layout/IconVerticalSolidList"/>
    <dgm:cxn modelId="{3BA44919-1923-4AA1-898A-B2A33E340CCB}" type="presParOf" srcId="{0F516FAA-19A3-47BD-B4C4-D8AA6B9539D2}" destId="{FA4D8ADD-5781-4DE9-9EC5-2F705F6946FD}" srcOrd="2" destOrd="0" presId="urn:microsoft.com/office/officeart/2018/2/layout/IconVerticalSolidList"/>
    <dgm:cxn modelId="{745190B7-BED8-44E1-9BB9-5FC8AF4458B0}" type="presParOf" srcId="{0F516FAA-19A3-47BD-B4C4-D8AA6B9539D2}" destId="{C26E02F6-B0F8-498E-8B0A-B3F17905D2E4}" srcOrd="3" destOrd="0" presId="urn:microsoft.com/office/officeart/2018/2/layout/IconVerticalSolidList"/>
    <dgm:cxn modelId="{410D7B15-2CE4-476A-BDB0-F7F26790568A}" type="presParOf" srcId="{8F7E6960-EA11-4CE5-B4B9-D542810D366F}" destId="{9F348864-2D40-4730-86D2-94FF104AF940}" srcOrd="3" destOrd="0" presId="urn:microsoft.com/office/officeart/2018/2/layout/IconVerticalSolidList"/>
    <dgm:cxn modelId="{5DAFB7A1-6A9C-4F02-B783-8BCD9365B0D3}" type="presParOf" srcId="{8F7E6960-EA11-4CE5-B4B9-D542810D366F}" destId="{9127D45F-78CF-4C70-B24E-085842C323D2}" srcOrd="4" destOrd="0" presId="urn:microsoft.com/office/officeart/2018/2/layout/IconVerticalSolidList"/>
    <dgm:cxn modelId="{B3E68D7E-3335-420A-B5B6-4D61324ED22E}" type="presParOf" srcId="{9127D45F-78CF-4C70-B24E-085842C323D2}" destId="{296E1A53-AED3-4BEE-82A6-8EF27144841A}" srcOrd="0" destOrd="0" presId="urn:microsoft.com/office/officeart/2018/2/layout/IconVerticalSolidList"/>
    <dgm:cxn modelId="{2B54D5D7-9305-444C-AD9E-96FA4ECB6FB3}" type="presParOf" srcId="{9127D45F-78CF-4C70-B24E-085842C323D2}" destId="{F2A4E2D8-E47F-4BDE-BB33-A20C2C017AF8}" srcOrd="1" destOrd="0" presId="urn:microsoft.com/office/officeart/2018/2/layout/IconVerticalSolidList"/>
    <dgm:cxn modelId="{C8B2387A-61C9-4A5D-8864-2CADA6BF6EE6}" type="presParOf" srcId="{9127D45F-78CF-4C70-B24E-085842C323D2}" destId="{AC367DEA-89D9-40E2-BD61-BD1244C8011F}" srcOrd="2" destOrd="0" presId="urn:microsoft.com/office/officeart/2018/2/layout/IconVerticalSolidList"/>
    <dgm:cxn modelId="{E6F10E74-6207-417D-9E2E-8D9C265234B4}" type="presParOf" srcId="{9127D45F-78CF-4C70-B24E-085842C323D2}" destId="{1F1B7D40-CC92-457D-899D-6FF17D35C005}" srcOrd="3" destOrd="0" presId="urn:microsoft.com/office/officeart/2018/2/layout/IconVerticalSolidList"/>
    <dgm:cxn modelId="{7EE00B0D-F66C-43C1-96F2-25B1D4F6D7AF}" type="presParOf" srcId="{8F7E6960-EA11-4CE5-B4B9-D542810D366F}" destId="{D83BA8C9-4542-45A6-92DA-CA117CB44DDF}" srcOrd="5" destOrd="0" presId="urn:microsoft.com/office/officeart/2018/2/layout/IconVerticalSolidList"/>
    <dgm:cxn modelId="{E07E4199-8588-4C7D-924E-1FF48EF45944}" type="presParOf" srcId="{8F7E6960-EA11-4CE5-B4B9-D542810D366F}" destId="{C89DDD5A-3F3B-434D-BF5C-026C891E63B3}" srcOrd="6" destOrd="0" presId="urn:microsoft.com/office/officeart/2018/2/layout/IconVerticalSolidList"/>
    <dgm:cxn modelId="{2A736B85-BC3C-4EC0-B64B-7277058B8E72}" type="presParOf" srcId="{C89DDD5A-3F3B-434D-BF5C-026C891E63B3}" destId="{07CE8C71-C944-4E55-8DCE-ABE27E4B7940}" srcOrd="0" destOrd="0" presId="urn:microsoft.com/office/officeart/2018/2/layout/IconVerticalSolidList"/>
    <dgm:cxn modelId="{29587FAF-4D8E-4805-8C0E-CEB76A7B632E}" type="presParOf" srcId="{C89DDD5A-3F3B-434D-BF5C-026C891E63B3}" destId="{D481B0AB-C9F1-4C9C-934E-F839622E0537}" srcOrd="1" destOrd="0" presId="urn:microsoft.com/office/officeart/2018/2/layout/IconVerticalSolidList"/>
    <dgm:cxn modelId="{36C59688-FD0B-4E14-8FE8-5C3DB1825D40}" type="presParOf" srcId="{C89DDD5A-3F3B-434D-BF5C-026C891E63B3}" destId="{08DB768A-4CF3-4431-9D45-B8A946030A3F}" srcOrd="2" destOrd="0" presId="urn:microsoft.com/office/officeart/2018/2/layout/IconVerticalSolidList"/>
    <dgm:cxn modelId="{1D06482E-4221-4330-8456-C21E2329FE39}" type="presParOf" srcId="{C89DDD5A-3F3B-434D-BF5C-026C891E63B3}" destId="{1C17A46F-9CAF-499E-8D91-B10392715D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6B809-63D5-4589-B8A0-9B59D322E830}">
      <dsp:nvSpPr>
        <dsp:cNvPr id="0" name=""/>
        <dsp:cNvSpPr/>
      </dsp:nvSpPr>
      <dsp:spPr>
        <a:xfrm>
          <a:off x="565482" y="561910"/>
          <a:ext cx="663662" cy="6636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1A656-936E-4F77-A975-EBD6433F0870}">
      <dsp:nvSpPr>
        <dsp:cNvPr id="0" name=""/>
        <dsp:cNvSpPr/>
      </dsp:nvSpPr>
      <dsp:spPr>
        <a:xfrm>
          <a:off x="159911"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Health and care Act 2022 </a:t>
          </a:r>
          <a:endParaRPr lang="en-US" sz="1600" kern="1200" dirty="0">
            <a:latin typeface="Arial" panose="020B0604020202020204" pitchFamily="34" charset="0"/>
            <a:cs typeface="Arial" panose="020B0604020202020204" pitchFamily="34" charset="0"/>
          </a:endParaRPr>
        </a:p>
      </dsp:txBody>
      <dsp:txXfrm>
        <a:off x="159911" y="1562186"/>
        <a:ext cx="1474804" cy="1058575"/>
      </dsp:txXfrm>
    </dsp:sp>
    <dsp:sp modelId="{850CC109-D298-4AB0-BD04-B03B6FA0F629}">
      <dsp:nvSpPr>
        <dsp:cNvPr id="0" name=""/>
        <dsp:cNvSpPr/>
      </dsp:nvSpPr>
      <dsp:spPr>
        <a:xfrm>
          <a:off x="2298377" y="561910"/>
          <a:ext cx="663662" cy="6636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C808A2-2123-4AD8-AD83-5C095B92FFA2}">
      <dsp:nvSpPr>
        <dsp:cNvPr id="0" name=""/>
        <dsp:cNvSpPr/>
      </dsp:nvSpPr>
      <dsp:spPr>
        <a:xfrm>
          <a:off x="1892806"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Joint Strategic Needs Assessment (JSNA 2022) </a:t>
          </a:r>
          <a:r>
            <a:rPr lang="en-US" sz="1600" kern="1200" dirty="0">
              <a:latin typeface="Arial" panose="020B0604020202020204" pitchFamily="34" charset="0"/>
              <a:cs typeface="Arial" panose="020B0604020202020204" pitchFamily="34" charset="0"/>
            </a:rPr>
            <a:t>(BHR, 2022).</a:t>
          </a:r>
        </a:p>
      </dsp:txBody>
      <dsp:txXfrm>
        <a:off x="1892806" y="1562186"/>
        <a:ext cx="1474804" cy="1058575"/>
      </dsp:txXfrm>
    </dsp:sp>
    <dsp:sp modelId="{C951E3A4-87C1-41B5-86F9-555A447BCE7D}">
      <dsp:nvSpPr>
        <dsp:cNvPr id="0" name=""/>
        <dsp:cNvSpPr/>
      </dsp:nvSpPr>
      <dsp:spPr>
        <a:xfrm>
          <a:off x="4031273" y="561910"/>
          <a:ext cx="663662" cy="6636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BBD1FA-0A09-46A5-9516-E4EBAFB8F47D}">
      <dsp:nvSpPr>
        <dsp:cNvPr id="0" name=""/>
        <dsp:cNvSpPr/>
      </dsp:nvSpPr>
      <dsp:spPr>
        <a:xfrm>
          <a:off x="3625702"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Draft National Strategy for AI Health and Social Care September 2021</a:t>
          </a:r>
        </a:p>
      </dsp:txBody>
      <dsp:txXfrm>
        <a:off x="3625702" y="1562186"/>
        <a:ext cx="1474804" cy="1058575"/>
      </dsp:txXfrm>
    </dsp:sp>
    <dsp:sp modelId="{8FDA1A2C-FF2B-4560-8938-AC13898EFD5C}">
      <dsp:nvSpPr>
        <dsp:cNvPr id="0" name=""/>
        <dsp:cNvSpPr/>
      </dsp:nvSpPr>
      <dsp:spPr>
        <a:xfrm>
          <a:off x="5764168" y="561910"/>
          <a:ext cx="663662" cy="6636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6A5F2-CC10-4782-839A-57E01A17CDB1}">
      <dsp:nvSpPr>
        <dsp:cNvPr id="0" name=""/>
        <dsp:cNvSpPr/>
      </dsp:nvSpPr>
      <dsp:spPr>
        <a:xfrm>
          <a:off x="5358597"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Public Health England (PHE) and the UK Food Standards Agency (FSA)</a:t>
          </a:r>
        </a:p>
      </dsp:txBody>
      <dsp:txXfrm>
        <a:off x="5358597" y="1562186"/>
        <a:ext cx="1474804" cy="1058575"/>
      </dsp:txXfrm>
    </dsp:sp>
    <dsp:sp modelId="{678ACAD7-E803-4742-A130-65752C7C8859}">
      <dsp:nvSpPr>
        <dsp:cNvPr id="0" name=""/>
        <dsp:cNvSpPr/>
      </dsp:nvSpPr>
      <dsp:spPr>
        <a:xfrm>
          <a:off x="7497064" y="561910"/>
          <a:ext cx="663662" cy="6636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D6A70B-9597-476F-B277-D86468A1D932}">
      <dsp:nvSpPr>
        <dsp:cNvPr id="0" name=""/>
        <dsp:cNvSpPr/>
      </dsp:nvSpPr>
      <dsp:spPr>
        <a:xfrm>
          <a:off x="7091493"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i="0" kern="1200" dirty="0">
              <a:latin typeface="Arial" panose="020B0604020202020204" pitchFamily="34" charset="0"/>
              <a:cs typeface="Arial" panose="020B0604020202020204" pitchFamily="34" charset="0"/>
            </a:rPr>
            <a:t>NHS Digital: Obesity, physical activity and diet analyses from The Health Survey for England (NDNS), (HSE)</a:t>
          </a:r>
          <a:r>
            <a:rPr lang="en-US" sz="1600" i="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7091493" y="1562186"/>
        <a:ext cx="1474804" cy="1058575"/>
      </dsp:txXfrm>
    </dsp:sp>
    <dsp:sp modelId="{1B9CDC75-99B2-44ED-A06B-99D581B6D0A1}">
      <dsp:nvSpPr>
        <dsp:cNvPr id="0" name=""/>
        <dsp:cNvSpPr/>
      </dsp:nvSpPr>
      <dsp:spPr>
        <a:xfrm>
          <a:off x="9229959" y="561910"/>
          <a:ext cx="663662" cy="66366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B60DC0-E1D2-4718-86B1-5F91B8612D03}">
      <dsp:nvSpPr>
        <dsp:cNvPr id="0" name=""/>
        <dsp:cNvSpPr/>
      </dsp:nvSpPr>
      <dsp:spPr>
        <a:xfrm>
          <a:off x="8824388"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i="0" kern="1200" dirty="0">
              <a:latin typeface="Arial" panose="020B0604020202020204" pitchFamily="34" charset="0"/>
              <a:cs typeface="Arial" panose="020B0604020202020204" pitchFamily="34" charset="0"/>
            </a:rPr>
            <a:t>Public Health England: Diet and nutrition analyses from the National Diet and Nutrition Survey (</a:t>
          </a:r>
          <a:r>
            <a:rPr lang="en-GB" sz="1400" b="0" i="0" kern="1200" dirty="0">
              <a:latin typeface="Arial" panose="020B0604020202020204" pitchFamily="34" charset="0"/>
              <a:cs typeface="Arial" panose="020B0604020202020204" pitchFamily="34" charset="0"/>
            </a:rPr>
            <a:t>NDNS),</a:t>
          </a:r>
          <a:r>
            <a:rPr lang="en-US" sz="1400" i="0" kern="1200" dirty="0">
              <a:latin typeface="Arial" panose="020B0604020202020204" pitchFamily="34" charset="0"/>
              <a:cs typeface="Arial" panose="020B0604020202020204" pitchFamily="34" charset="0"/>
            </a:rPr>
            <a:t> (PHE, 2020).</a:t>
          </a:r>
          <a:endParaRPr lang="en-US" sz="1400" kern="1200" dirty="0">
            <a:latin typeface="Arial" panose="020B0604020202020204" pitchFamily="34" charset="0"/>
            <a:cs typeface="Arial" panose="020B0604020202020204" pitchFamily="34" charset="0"/>
          </a:endParaRPr>
        </a:p>
      </dsp:txBody>
      <dsp:txXfrm>
        <a:off x="8824388" y="1562186"/>
        <a:ext cx="1474804" cy="1058575"/>
      </dsp:txXfrm>
    </dsp:sp>
    <dsp:sp modelId="{1ABE3902-3BB9-4D66-9FA8-4602E4A64FBA}">
      <dsp:nvSpPr>
        <dsp:cNvPr id="0" name=""/>
        <dsp:cNvSpPr/>
      </dsp:nvSpPr>
      <dsp:spPr>
        <a:xfrm>
          <a:off x="10962855" y="561910"/>
          <a:ext cx="663662" cy="66366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A4104-F5AF-4C3B-B25F-4CA6641982F5}">
      <dsp:nvSpPr>
        <dsp:cNvPr id="0" name=""/>
        <dsp:cNvSpPr/>
      </dsp:nvSpPr>
      <dsp:spPr>
        <a:xfrm>
          <a:off x="10557284" y="1562186"/>
          <a:ext cx="1474804"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0" i="0" kern="1200" dirty="0">
              <a:latin typeface="Arial" panose="020B0604020202020204" pitchFamily="34" charset="0"/>
              <a:cs typeface="Arial" panose="020B0604020202020204" pitchFamily="34" charset="0"/>
            </a:rPr>
            <a:t>Childhood Obesity: a plan for action (2016-2019)</a:t>
          </a:r>
          <a:endParaRPr lang="en-US" sz="1800" kern="1200" dirty="0">
            <a:latin typeface="Arial" panose="020B0604020202020204" pitchFamily="34" charset="0"/>
            <a:cs typeface="Arial" panose="020B0604020202020204" pitchFamily="34" charset="0"/>
          </a:endParaRPr>
        </a:p>
      </dsp:txBody>
      <dsp:txXfrm>
        <a:off x="10557284" y="1562186"/>
        <a:ext cx="1474804" cy="1058575"/>
      </dsp:txXfrm>
    </dsp:sp>
    <dsp:sp modelId="{32189186-F85B-4D06-9995-AD088E379262}">
      <dsp:nvSpPr>
        <dsp:cNvPr id="0" name=""/>
        <dsp:cNvSpPr/>
      </dsp:nvSpPr>
      <dsp:spPr>
        <a:xfrm>
          <a:off x="5764168" y="3351377"/>
          <a:ext cx="663662" cy="66366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40599-8533-4AC2-8977-3A52F5ADD857}">
      <dsp:nvSpPr>
        <dsp:cNvPr id="0" name=""/>
        <dsp:cNvSpPr/>
      </dsp:nvSpPr>
      <dsp:spPr>
        <a:xfrm>
          <a:off x="4582474" y="4186527"/>
          <a:ext cx="3027051" cy="105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0" i="0" kern="1200" dirty="0">
              <a:latin typeface="Arial" panose="020B0604020202020204" pitchFamily="34" charset="0"/>
              <a:cs typeface="Arial" panose="020B0604020202020204" pitchFamily="34" charset="0"/>
            </a:rPr>
            <a:t>Tackling Obesity: government strategy (2020) (Dolly and White, 2022)</a:t>
          </a:r>
          <a:endParaRPr lang="en-US" sz="1800" kern="1200" dirty="0">
            <a:latin typeface="Arial" panose="020B0604020202020204" pitchFamily="34" charset="0"/>
            <a:cs typeface="Arial" panose="020B0604020202020204" pitchFamily="34" charset="0"/>
          </a:endParaRPr>
        </a:p>
      </dsp:txBody>
      <dsp:txXfrm>
        <a:off x="4582474" y="4186527"/>
        <a:ext cx="3027051" cy="1058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6B5D2-BD5D-4B26-B77B-4E318133A96D}">
      <dsp:nvSpPr>
        <dsp:cNvPr id="0" name=""/>
        <dsp:cNvSpPr/>
      </dsp:nvSpPr>
      <dsp:spPr>
        <a:xfrm>
          <a:off x="1153163" y="302113"/>
          <a:ext cx="3759635" cy="3759635"/>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t>The prevalence of obesity among children has increased by 7.5% respectively, over the past ten years (BHR, 2022)</a:t>
          </a:r>
        </a:p>
      </dsp:txBody>
      <dsp:txXfrm>
        <a:off x="3197241" y="995855"/>
        <a:ext cx="1275590" cy="1253211"/>
      </dsp:txXfrm>
    </dsp:sp>
    <dsp:sp modelId="{96BAAD06-3B75-43D0-8C5A-6D1F273E3638}">
      <dsp:nvSpPr>
        <dsp:cNvPr id="0" name=""/>
        <dsp:cNvSpPr/>
      </dsp:nvSpPr>
      <dsp:spPr>
        <a:xfrm>
          <a:off x="959362" y="414007"/>
          <a:ext cx="3759635" cy="3759635"/>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t>Approximately 25.8% of children aged 10 to 11 in London were deemed obese in 2021/22, compared to 23.4% in England. </a:t>
          </a:r>
        </a:p>
      </dsp:txBody>
      <dsp:txXfrm>
        <a:off x="1988787" y="2786158"/>
        <a:ext cx="1700787" cy="1163696"/>
      </dsp:txXfrm>
    </dsp:sp>
    <dsp:sp modelId="{A797FBED-C80B-4E38-8F7B-0E943A04D8BF}">
      <dsp:nvSpPr>
        <dsp:cNvPr id="0" name=""/>
        <dsp:cNvSpPr/>
      </dsp:nvSpPr>
      <dsp:spPr>
        <a:xfrm>
          <a:off x="959362" y="414007"/>
          <a:ext cx="3759635" cy="3759635"/>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t>According to PHE, (2022) most recent statistics Barking and Dagenham possesses the highest rate of obese children among across London boroughs at 33.2% (TL, 2022). </a:t>
          </a:r>
        </a:p>
      </dsp:txBody>
      <dsp:txXfrm>
        <a:off x="1362181" y="1152507"/>
        <a:ext cx="1275590" cy="1253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B998C-B135-4608-B9DB-BB4711BF404A}">
      <dsp:nvSpPr>
        <dsp:cNvPr id="0" name=""/>
        <dsp:cNvSpPr/>
      </dsp:nvSpPr>
      <dsp:spPr>
        <a:xfrm>
          <a:off x="485090" y="1028"/>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According to NHS (2023) the following medical issues are more likely to develop in children who are obese.</a:t>
          </a:r>
        </a:p>
      </dsp:txBody>
      <dsp:txXfrm>
        <a:off x="485090" y="1028"/>
        <a:ext cx="1953052" cy="1171831"/>
      </dsp:txXfrm>
    </dsp:sp>
    <dsp:sp modelId="{9CAE1295-BE0C-406B-B2A8-4A0C0B6BDF78}">
      <dsp:nvSpPr>
        <dsp:cNvPr id="0" name=""/>
        <dsp:cNvSpPr/>
      </dsp:nvSpPr>
      <dsp:spPr>
        <a:xfrm>
          <a:off x="2633448" y="1028"/>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High cholesterol </a:t>
          </a:r>
        </a:p>
      </dsp:txBody>
      <dsp:txXfrm>
        <a:off x="2633448" y="1028"/>
        <a:ext cx="1953052" cy="1171831"/>
      </dsp:txXfrm>
    </dsp:sp>
    <dsp:sp modelId="{938EC5EC-EE85-427A-8F64-A375D0DBB029}">
      <dsp:nvSpPr>
        <dsp:cNvPr id="0" name=""/>
        <dsp:cNvSpPr/>
      </dsp:nvSpPr>
      <dsp:spPr>
        <a:xfrm>
          <a:off x="4781806" y="1028"/>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High blood pressure </a:t>
          </a:r>
        </a:p>
      </dsp:txBody>
      <dsp:txXfrm>
        <a:off x="4781806" y="1028"/>
        <a:ext cx="1953052" cy="1171831"/>
      </dsp:txXfrm>
    </dsp:sp>
    <dsp:sp modelId="{0849E863-7A9F-4C47-84E2-1713879E2284}">
      <dsp:nvSpPr>
        <dsp:cNvPr id="0" name=""/>
        <dsp:cNvSpPr/>
      </dsp:nvSpPr>
      <dsp:spPr>
        <a:xfrm>
          <a:off x="485090" y="1368165"/>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Diabetes type 2.</a:t>
          </a:r>
        </a:p>
      </dsp:txBody>
      <dsp:txXfrm>
        <a:off x="485090" y="1368165"/>
        <a:ext cx="1953052" cy="1171831"/>
      </dsp:txXfrm>
    </dsp:sp>
    <dsp:sp modelId="{0EDD8BF6-65AA-495B-9A96-82B378096039}">
      <dsp:nvSpPr>
        <dsp:cNvPr id="0" name=""/>
        <dsp:cNvSpPr/>
      </dsp:nvSpPr>
      <dsp:spPr>
        <a:xfrm>
          <a:off x="2633448" y="1368165"/>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Respiratory problems </a:t>
          </a:r>
        </a:p>
      </dsp:txBody>
      <dsp:txXfrm>
        <a:off x="2633448" y="1368165"/>
        <a:ext cx="1953052" cy="1171831"/>
      </dsp:txXfrm>
    </dsp:sp>
    <dsp:sp modelId="{FC02B290-45A0-4B9E-9B40-0513C59BCA60}">
      <dsp:nvSpPr>
        <dsp:cNvPr id="0" name=""/>
        <dsp:cNvSpPr/>
      </dsp:nvSpPr>
      <dsp:spPr>
        <a:xfrm>
          <a:off x="4781806" y="1368165"/>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Anxiety, and sadness (psychological issues).</a:t>
          </a:r>
        </a:p>
      </dsp:txBody>
      <dsp:txXfrm>
        <a:off x="4781806" y="1368165"/>
        <a:ext cx="1953052" cy="1171831"/>
      </dsp:txXfrm>
    </dsp:sp>
    <dsp:sp modelId="{DD6F76A3-C816-4846-8A78-D547CAA3D436}">
      <dsp:nvSpPr>
        <dsp:cNvPr id="0" name=""/>
        <dsp:cNvSpPr/>
      </dsp:nvSpPr>
      <dsp:spPr>
        <a:xfrm>
          <a:off x="485090" y="2735302"/>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Low levels of self-worth.</a:t>
          </a:r>
        </a:p>
      </dsp:txBody>
      <dsp:txXfrm>
        <a:off x="485090" y="2735302"/>
        <a:ext cx="1953052" cy="1171831"/>
      </dsp:txXfrm>
    </dsp:sp>
    <dsp:sp modelId="{3EC216E7-9A48-4F84-9BBA-9EABAB65EDA8}">
      <dsp:nvSpPr>
        <dsp:cNvPr id="0" name=""/>
        <dsp:cNvSpPr/>
      </dsp:nvSpPr>
      <dsp:spPr>
        <a:xfrm>
          <a:off x="2633448" y="2735302"/>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Bullying and stigma.</a:t>
          </a:r>
        </a:p>
      </dsp:txBody>
      <dsp:txXfrm>
        <a:off x="2633448" y="2735302"/>
        <a:ext cx="1953052" cy="1171831"/>
      </dsp:txXfrm>
    </dsp:sp>
    <dsp:sp modelId="{F178367D-F3FE-499F-B065-43420674D787}">
      <dsp:nvSpPr>
        <dsp:cNvPr id="0" name=""/>
        <dsp:cNvSpPr/>
      </dsp:nvSpPr>
      <dsp:spPr>
        <a:xfrm>
          <a:off x="4781806" y="2735302"/>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Physical activities</a:t>
          </a:r>
        </a:p>
      </dsp:txBody>
      <dsp:txXfrm>
        <a:off x="4781806" y="2735302"/>
        <a:ext cx="1953052" cy="1171831"/>
      </dsp:txXfrm>
    </dsp:sp>
    <dsp:sp modelId="{2C45952A-B78D-42AF-B9C1-CEB1303D2CCB}">
      <dsp:nvSpPr>
        <dsp:cNvPr id="0" name=""/>
        <dsp:cNvSpPr/>
      </dsp:nvSpPr>
      <dsp:spPr>
        <a:xfrm>
          <a:off x="2633448" y="4102439"/>
          <a:ext cx="1953052" cy="117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Adult obesity (NHS, 2023).</a:t>
          </a:r>
        </a:p>
      </dsp:txBody>
      <dsp:txXfrm>
        <a:off x="2633448" y="4102439"/>
        <a:ext cx="1953052" cy="11718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35247-9297-4D6A-9941-5A375BB9F659}">
      <dsp:nvSpPr>
        <dsp:cNvPr id="0" name=""/>
        <dsp:cNvSpPr/>
      </dsp:nvSpPr>
      <dsp:spPr>
        <a:xfrm>
          <a:off x="0" y="35808"/>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This digital  health intervention  is a virtual game  name  FunFitGame. It will be part of an awareness-raising campaign about combatting obesity and how to play the Funfitgame. Which should be accessible to obese children under NHS.</a:t>
          </a:r>
        </a:p>
      </dsp:txBody>
      <dsp:txXfrm>
        <a:off x="35640" y="71448"/>
        <a:ext cx="5948520" cy="658800"/>
      </dsp:txXfrm>
    </dsp:sp>
    <dsp:sp modelId="{5EBC7840-1194-4A6C-BE47-6FBDD8CC1DA9}">
      <dsp:nvSpPr>
        <dsp:cNvPr id="0" name=""/>
        <dsp:cNvSpPr/>
      </dsp:nvSpPr>
      <dsp:spPr>
        <a:xfrm>
          <a:off x="0" y="878208"/>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FunFitGame is a VR game design to use headset, fitness band, handset, and sensors. The game combine fun and fitness promoting a healthy gaming experience.</a:t>
          </a:r>
        </a:p>
      </dsp:txBody>
      <dsp:txXfrm>
        <a:off x="35640" y="913848"/>
        <a:ext cx="5948520" cy="658800"/>
      </dsp:txXfrm>
    </dsp:sp>
    <dsp:sp modelId="{2EEE19F8-9C09-46D2-AB95-B2274ECD4432}">
      <dsp:nvSpPr>
        <dsp:cNvPr id="0" name=""/>
        <dsp:cNvSpPr/>
      </dsp:nvSpPr>
      <dsp:spPr>
        <a:xfrm>
          <a:off x="0" y="1720608"/>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Step 1 : </a:t>
          </a:r>
          <a:r>
            <a:rPr lang="en-US" sz="1200" kern="1200" dirty="0">
              <a:latin typeface="Arial" panose="020B0604020202020204" pitchFamily="34" charset="0"/>
              <a:cs typeface="Arial" panose="020B0604020202020204" pitchFamily="34" charset="0"/>
            </a:rPr>
            <a:t>Carefully read the precautions and usage guidelines</a:t>
          </a:r>
          <a:r>
            <a:rPr lang="en-US" sz="1100" kern="1200" dirty="0"/>
            <a:t>.</a:t>
          </a:r>
        </a:p>
      </dsp:txBody>
      <dsp:txXfrm>
        <a:off x="35640" y="1756248"/>
        <a:ext cx="5948520" cy="658800"/>
      </dsp:txXfrm>
    </dsp:sp>
    <dsp:sp modelId="{EA44B1AE-B779-413F-B7DC-07F20BE4175B}">
      <dsp:nvSpPr>
        <dsp:cNvPr id="0" name=""/>
        <dsp:cNvSpPr/>
      </dsp:nvSpPr>
      <dsp:spPr>
        <a:xfrm>
          <a:off x="0" y="2563008"/>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Step 2 : I</a:t>
          </a:r>
          <a:r>
            <a:rPr lang="en-US" sz="1200" kern="1200" dirty="0">
              <a:latin typeface="Arial" panose="020B0604020202020204" pitchFamily="34" charset="0"/>
              <a:cs typeface="Arial" panose="020B0604020202020204" pitchFamily="34" charset="0"/>
            </a:rPr>
            <a:t>nstall the game with digital screen or smart television</a:t>
          </a:r>
          <a:r>
            <a:rPr lang="en-US" sz="1100" kern="1200" dirty="0"/>
            <a:t>.</a:t>
          </a:r>
        </a:p>
      </dsp:txBody>
      <dsp:txXfrm>
        <a:off x="35640" y="2598648"/>
        <a:ext cx="5948520" cy="658800"/>
      </dsp:txXfrm>
    </dsp:sp>
    <dsp:sp modelId="{8E5D99D7-50D7-4D3D-9C0C-5265DEAE0D78}">
      <dsp:nvSpPr>
        <dsp:cNvPr id="0" name=""/>
        <dsp:cNvSpPr/>
      </dsp:nvSpPr>
      <dsp:spPr>
        <a:xfrm>
          <a:off x="0" y="3405409"/>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Step 3 : </a:t>
          </a:r>
          <a:r>
            <a:rPr lang="en-US" sz="1200" kern="1200" dirty="0">
              <a:latin typeface="Arial" panose="020B0604020202020204" pitchFamily="34" charset="0"/>
              <a:cs typeface="Arial" panose="020B0604020202020204" pitchFamily="34" charset="0"/>
            </a:rPr>
            <a:t>Set up playing task on digital screen.</a:t>
          </a:r>
        </a:p>
      </dsp:txBody>
      <dsp:txXfrm>
        <a:off x="35640" y="3441049"/>
        <a:ext cx="5948520" cy="658800"/>
      </dsp:txXfrm>
    </dsp:sp>
    <dsp:sp modelId="{75748CA1-02A6-4C7B-B6A9-7F40587C3E6C}">
      <dsp:nvSpPr>
        <dsp:cNvPr id="0" name=""/>
        <dsp:cNvSpPr/>
      </dsp:nvSpPr>
      <dsp:spPr>
        <a:xfrm>
          <a:off x="0" y="4247809"/>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Step 4 : All gaming equipment should be worn when playing to achieve the full health benefits of the game. </a:t>
          </a:r>
          <a:r>
            <a:rPr lang="en-US" sz="1100" b="1" kern="1200" dirty="0"/>
            <a:t>
</a:t>
          </a:r>
          <a:endParaRPr lang="en-US" sz="1100" kern="1200" dirty="0"/>
        </a:p>
      </dsp:txBody>
      <dsp:txXfrm>
        <a:off x="35640" y="4283449"/>
        <a:ext cx="5948520" cy="658800"/>
      </dsp:txXfrm>
    </dsp:sp>
    <dsp:sp modelId="{B4543AF0-0145-473A-9104-B7388E3FE7B4}">
      <dsp:nvSpPr>
        <dsp:cNvPr id="0" name=""/>
        <dsp:cNvSpPr/>
      </dsp:nvSpPr>
      <dsp:spPr>
        <a:xfrm>
          <a:off x="0" y="5090209"/>
          <a:ext cx="6019800" cy="730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Step 5 : </a:t>
          </a:r>
          <a:r>
            <a:rPr lang="en-GB" sz="1200" kern="1200" dirty="0">
              <a:latin typeface="Arial" panose="020B0604020202020204" pitchFamily="34" charset="0"/>
              <a:cs typeface="Arial" panose="020B0604020202020204" pitchFamily="34" charset="0"/>
            </a:rPr>
            <a:t>Be ready, gear yourself up and take advantage of FunFitGame gaming experience.</a:t>
          </a:r>
          <a:endParaRPr lang="en-US" sz="1200" kern="1200" dirty="0">
            <a:latin typeface="Arial" panose="020B0604020202020204" pitchFamily="34" charset="0"/>
            <a:cs typeface="Arial" panose="020B0604020202020204" pitchFamily="34" charset="0"/>
          </a:endParaRPr>
        </a:p>
      </dsp:txBody>
      <dsp:txXfrm>
        <a:off x="35640" y="5125849"/>
        <a:ext cx="5948520" cy="658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6EA8D-BCAE-4057-978D-441A87E7D548}">
      <dsp:nvSpPr>
        <dsp:cNvPr id="0" name=""/>
        <dsp:cNvSpPr/>
      </dsp:nvSpPr>
      <dsp:spPr>
        <a:xfrm>
          <a:off x="1877704" y="0"/>
          <a:ext cx="788666" cy="438148"/>
        </a:xfrm>
        <a:prstGeom prst="roundRect">
          <a:avLst>
            <a:gd name="adj" fmla="val 10000"/>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0" i="0" kern="1200" dirty="0"/>
            <a:t>Immersive and Engaging Environments</a:t>
          </a:r>
          <a:endParaRPr lang="en-US" sz="800" kern="1200" dirty="0"/>
        </a:p>
      </dsp:txBody>
      <dsp:txXfrm>
        <a:off x="1890537" y="12833"/>
        <a:ext cx="763000" cy="412482"/>
      </dsp:txXfrm>
    </dsp:sp>
    <dsp:sp modelId="{33D75005-24A9-4E10-A48D-14CB350AD33C}">
      <dsp:nvSpPr>
        <dsp:cNvPr id="0" name=""/>
        <dsp:cNvSpPr/>
      </dsp:nvSpPr>
      <dsp:spPr>
        <a:xfrm>
          <a:off x="3016889" y="0"/>
          <a:ext cx="788666" cy="438148"/>
        </a:xfrm>
        <a:prstGeom prst="roundRect">
          <a:avLst>
            <a:gd name="adj" fmla="val 10000"/>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safety</a:t>
          </a:r>
        </a:p>
      </dsp:txBody>
      <dsp:txXfrm>
        <a:off x="3029722" y="12833"/>
        <a:ext cx="763000" cy="412482"/>
      </dsp:txXfrm>
    </dsp:sp>
    <dsp:sp modelId="{6BBC2F4E-1C5E-4A52-A876-FAFFFE1A05FB}">
      <dsp:nvSpPr>
        <dsp:cNvPr id="0" name=""/>
        <dsp:cNvSpPr/>
      </dsp:nvSpPr>
      <dsp:spPr>
        <a:xfrm>
          <a:off x="2677324" y="1862129"/>
          <a:ext cx="328611" cy="328611"/>
        </a:xfrm>
        <a:prstGeom prst="triangl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FE9D71-77DA-4637-B0F8-A066E59E8CCE}">
      <dsp:nvSpPr>
        <dsp:cNvPr id="0" name=""/>
        <dsp:cNvSpPr/>
      </dsp:nvSpPr>
      <dsp:spPr>
        <a:xfrm rot="240000">
          <a:off x="1855495" y="1721316"/>
          <a:ext cx="1972269" cy="13791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C9D7CA-B594-437F-AAA8-31F35069FC0E}">
      <dsp:nvSpPr>
        <dsp:cNvPr id="0" name=""/>
        <dsp:cNvSpPr/>
      </dsp:nvSpPr>
      <dsp:spPr>
        <a:xfrm rot="240000">
          <a:off x="3039672" y="1376496"/>
          <a:ext cx="786916" cy="366622"/>
        </a:xfrm>
        <a:prstGeom prst="roundRect">
          <a:avLst/>
        </a:prstGeom>
        <a:solidFill>
          <a:schemeClr val="tx1">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0" i="0" kern="1200" dirty="0"/>
            <a:t>Feedback and Progress Tracking</a:t>
          </a:r>
          <a:endParaRPr lang="en-US" sz="700" kern="1200" dirty="0"/>
        </a:p>
      </dsp:txBody>
      <dsp:txXfrm>
        <a:off x="3057569" y="1394393"/>
        <a:ext cx="751122" cy="330828"/>
      </dsp:txXfrm>
    </dsp:sp>
    <dsp:sp modelId="{A6DEF233-3147-4732-97C2-FEEF2E869348}">
      <dsp:nvSpPr>
        <dsp:cNvPr id="0" name=""/>
        <dsp:cNvSpPr/>
      </dsp:nvSpPr>
      <dsp:spPr>
        <a:xfrm rot="240000">
          <a:off x="3068151" y="982162"/>
          <a:ext cx="786916" cy="366622"/>
        </a:xfrm>
        <a:prstGeom prst="roundRect">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0" i="0" kern="1200" dirty="0"/>
            <a:t>Education and Learning</a:t>
          </a:r>
          <a:endParaRPr lang="en-US" sz="700" kern="1200" dirty="0"/>
        </a:p>
      </dsp:txBody>
      <dsp:txXfrm>
        <a:off x="3086048" y="1000059"/>
        <a:ext cx="751122" cy="330828"/>
      </dsp:txXfrm>
    </dsp:sp>
    <dsp:sp modelId="{7D233AD2-C222-4C62-98C7-E7C00976CB92}">
      <dsp:nvSpPr>
        <dsp:cNvPr id="0" name=""/>
        <dsp:cNvSpPr/>
      </dsp:nvSpPr>
      <dsp:spPr>
        <a:xfrm rot="240000">
          <a:off x="3096631" y="596592"/>
          <a:ext cx="786916" cy="366622"/>
        </a:xfrm>
        <a:prstGeom prst="roundRect">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0" i="0" kern="1200" dirty="0"/>
            <a:t>Age-Appropriate Content</a:t>
          </a:r>
          <a:endParaRPr lang="en-US" sz="700" kern="1200" dirty="0"/>
        </a:p>
      </dsp:txBody>
      <dsp:txXfrm>
        <a:off x="3114528" y="614489"/>
        <a:ext cx="751122" cy="330828"/>
      </dsp:txXfrm>
    </dsp:sp>
    <dsp:sp modelId="{F80AE3BB-CEC0-4394-ACFC-A8A8667AE366}">
      <dsp:nvSpPr>
        <dsp:cNvPr id="0" name=""/>
        <dsp:cNvSpPr/>
      </dsp:nvSpPr>
      <dsp:spPr>
        <a:xfrm rot="240000">
          <a:off x="1911440" y="1297629"/>
          <a:ext cx="786916" cy="366622"/>
        </a:xfrm>
        <a:prstGeom prst="roundRect">
          <a:avLst/>
        </a:prstGeom>
        <a:solidFill>
          <a:schemeClr val="tx1">
            <a:lumMod val="95000"/>
            <a:lumOff val="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Time</a:t>
          </a:r>
        </a:p>
      </dsp:txBody>
      <dsp:txXfrm>
        <a:off x="1929337" y="1315526"/>
        <a:ext cx="751122" cy="330828"/>
      </dsp:txXfrm>
    </dsp:sp>
    <dsp:sp modelId="{4CDB615D-2659-4FDE-8359-625CA15DD35E}">
      <dsp:nvSpPr>
        <dsp:cNvPr id="0" name=""/>
        <dsp:cNvSpPr/>
      </dsp:nvSpPr>
      <dsp:spPr>
        <a:xfrm rot="240000">
          <a:off x="1927615" y="887657"/>
          <a:ext cx="786916" cy="366622"/>
        </a:xfrm>
        <a:prstGeom prst="round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Fun</a:t>
          </a:r>
        </a:p>
      </dsp:txBody>
      <dsp:txXfrm>
        <a:off x="1945512" y="905554"/>
        <a:ext cx="751122" cy="3308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C6C92-F729-4448-BED8-D05D79F78F1A}">
      <dsp:nvSpPr>
        <dsp:cNvPr id="0" name=""/>
        <dsp:cNvSpPr/>
      </dsp:nvSpPr>
      <dsp:spPr>
        <a:xfrm>
          <a:off x="3660602" y="532"/>
          <a:ext cx="6675127" cy="2075846"/>
        </a:xfrm>
        <a:prstGeom prst="rightArrow">
          <a:avLst>
            <a:gd name="adj1" fmla="val 75000"/>
            <a:gd name="adj2" fmla="val 50000"/>
          </a:avLst>
        </a:prstGeom>
        <a:blipFill rotWithShape="0">
          <a:blip xmlns:r="http://schemas.openxmlformats.org/officeDocument/2006/relationships" r:embed="rId1"/>
          <a:stretch>
            <a:fillRect/>
          </a:stretch>
        </a:blip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endParaRPr lang="en-US" sz="1100" kern="1200" dirty="0"/>
        </a:p>
        <a:p>
          <a:pPr marL="57150" lvl="1" indent="-57150" algn="l" defTabSz="488950">
            <a:lnSpc>
              <a:spcPct val="90000"/>
            </a:lnSpc>
            <a:spcBef>
              <a:spcPct val="0"/>
            </a:spcBef>
            <a:spcAft>
              <a:spcPct val="15000"/>
            </a:spcAft>
            <a:buFont typeface="Arial" panose="020B0604020202020204" pitchFamily="34" charset="0"/>
            <a:buChar char="•"/>
          </a:pPr>
          <a:r>
            <a:rPr lang="en-US" sz="1100" kern="1200" dirty="0"/>
            <a:t> </a:t>
          </a:r>
          <a:r>
            <a:rPr lang="en-US" sz="1600" kern="1200" dirty="0">
              <a:latin typeface="Arial" panose="020B0604020202020204" pitchFamily="34" charset="0"/>
              <a:cs typeface="Arial" panose="020B0604020202020204" pitchFamily="34" charset="0"/>
            </a:rPr>
            <a:t>To develop a game which can help to children's overall health and well-being by encouraging physical activity in a playful and engaging virtual environment, while also delivering a fun and memorable experience.           </a:t>
          </a:r>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latin typeface="Arial" panose="020B0604020202020204" pitchFamily="34" charset="0"/>
              <a:cs typeface="Arial" panose="020B0604020202020204" pitchFamily="34" charset="0"/>
            </a:rPr>
            <a:t>improve physical fitness, and foster a positive attitude towards regular exercise in children</a:t>
          </a:r>
          <a:endParaRPr lang="en-US" sz="1600" kern="1200" dirty="0">
            <a:latin typeface="Arial" panose="020B0604020202020204" pitchFamily="34" charset="0"/>
            <a:cs typeface="Arial" panose="020B0604020202020204" pitchFamily="34" charset="0"/>
          </a:endParaRPr>
        </a:p>
      </dsp:txBody>
      <dsp:txXfrm>
        <a:off x="3660602" y="260013"/>
        <a:ext cx="5896685" cy="1556884"/>
      </dsp:txXfrm>
    </dsp:sp>
    <dsp:sp modelId="{B8558F35-6CD6-47ED-9BB0-5840AD601D19}">
      <dsp:nvSpPr>
        <dsp:cNvPr id="0" name=""/>
        <dsp:cNvSpPr/>
      </dsp:nvSpPr>
      <dsp:spPr>
        <a:xfrm>
          <a:off x="628642" y="306449"/>
          <a:ext cx="3023533" cy="1503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US" sz="6400" b="1" kern="1200" dirty="0">
              <a:effectLst>
                <a:outerShdw blurRad="38100" dist="38100" dir="2700000" algn="tl">
                  <a:srgbClr val="000000">
                    <a:alpha val="43137"/>
                  </a:srgbClr>
                </a:outerShdw>
              </a:effectLst>
            </a:rPr>
            <a:t>Aim</a:t>
          </a:r>
          <a:r>
            <a:rPr lang="en-US" sz="6400" kern="1200" dirty="0"/>
            <a:t> </a:t>
          </a:r>
        </a:p>
      </dsp:txBody>
      <dsp:txXfrm>
        <a:off x="702026" y="379833"/>
        <a:ext cx="2876765" cy="1356518"/>
      </dsp:txXfrm>
    </dsp:sp>
    <dsp:sp modelId="{D25C7728-6BE2-47AB-968E-52A0DDC7E694}">
      <dsp:nvSpPr>
        <dsp:cNvPr id="0" name=""/>
        <dsp:cNvSpPr/>
      </dsp:nvSpPr>
      <dsp:spPr>
        <a:xfrm>
          <a:off x="4389120" y="2283963"/>
          <a:ext cx="6583680" cy="2075846"/>
        </a:xfrm>
        <a:prstGeom prst="rightArrow">
          <a:avLst>
            <a:gd name="adj1" fmla="val 75000"/>
            <a:gd name="adj2" fmla="val 50000"/>
          </a:avLst>
        </a:prstGeom>
        <a:solidFill>
          <a:schemeClr val="accent2">
            <a:lumMod val="40000"/>
            <a:lumOff val="60000"/>
            <a:alpha val="9000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endParaRPr lang="en-US" sz="1400" b="0" kern="1200" dirty="0"/>
        </a:p>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Active Participation</a:t>
          </a:r>
          <a:endParaRPr lang="en-US"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Exercise Variety</a:t>
          </a:r>
          <a:endParaRPr lang="en-US"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Rewards and Incentives</a:t>
          </a:r>
          <a:endParaRPr lang="en-US" sz="1600" b="0" kern="1200" dirty="0">
            <a:latin typeface="Arial" panose="020B0604020202020204" pitchFamily="34" charset="0"/>
            <a:cs typeface="Arial" panose="020B0604020202020204" pitchFamily="34" charset="0"/>
          </a:endParaRPr>
        </a:p>
      </dsp:txBody>
      <dsp:txXfrm>
        <a:off x="4389120" y="2543444"/>
        <a:ext cx="5805238" cy="1556884"/>
      </dsp:txXfrm>
    </dsp:sp>
    <dsp:sp modelId="{9F3BA0DB-A787-4124-B3C7-0C28B4498B2A}">
      <dsp:nvSpPr>
        <dsp:cNvPr id="0" name=""/>
        <dsp:cNvSpPr/>
      </dsp:nvSpPr>
      <dsp:spPr>
        <a:xfrm>
          <a:off x="0" y="2452771"/>
          <a:ext cx="4389120" cy="173823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US" sz="6400" b="1" kern="1200" dirty="0">
              <a:effectLst>
                <a:outerShdw blurRad="38100" dist="38100" dir="2700000" algn="tl">
                  <a:srgbClr val="000000">
                    <a:alpha val="43137"/>
                  </a:srgbClr>
                </a:outerShdw>
              </a:effectLst>
            </a:rPr>
            <a:t>Objectives</a:t>
          </a:r>
          <a:r>
            <a:rPr lang="en-US" sz="6400" kern="1200" dirty="0"/>
            <a:t> </a:t>
          </a:r>
        </a:p>
      </dsp:txBody>
      <dsp:txXfrm>
        <a:off x="84853" y="2537624"/>
        <a:ext cx="4219414" cy="15685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62468-D4CE-4189-B586-A0D2B3C90E37}">
      <dsp:nvSpPr>
        <dsp:cNvPr id="0" name=""/>
        <dsp:cNvSpPr/>
      </dsp:nvSpPr>
      <dsp:spPr>
        <a:xfrm rot="5400000">
          <a:off x="-216847" y="218338"/>
          <a:ext cx="1445651" cy="1011955"/>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outerShdw blurRad="38100" dist="38100" dir="2700000" algn="tl">
                  <a:srgbClr val="000000">
                    <a:alpha val="43137"/>
                  </a:srgbClr>
                </a:outerShdw>
              </a:effectLst>
            </a:rPr>
            <a:t>1</a:t>
          </a:r>
        </a:p>
      </dsp:txBody>
      <dsp:txXfrm rot="-5400000">
        <a:off x="2" y="507468"/>
        <a:ext cx="1011955" cy="433696"/>
      </dsp:txXfrm>
    </dsp:sp>
    <dsp:sp modelId="{51F369C1-AAF1-4357-A0F4-8C6269C32896}">
      <dsp:nvSpPr>
        <dsp:cNvPr id="0" name=""/>
        <dsp:cNvSpPr/>
      </dsp:nvSpPr>
      <dsp:spPr>
        <a:xfrm rot="5400000">
          <a:off x="4100141" y="-3086694"/>
          <a:ext cx="939673" cy="7116044"/>
        </a:xfrm>
        <a:prstGeom prst="round2SameRect">
          <a:avLst/>
        </a:prstGeom>
        <a:solidFill>
          <a:srgbClr val="FFC000">
            <a:alpha val="85000"/>
          </a:srgbClr>
        </a:solidFill>
        <a:ln w="6350" cap="flat" cmpd="sng" algn="ctr">
          <a:no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Educational Content and Research</a:t>
          </a:r>
          <a:endParaRPr lang="en-US" sz="2500" b="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28600" lvl="1" indent="-228600" algn="l" defTabSz="1111250">
            <a:lnSpc>
              <a:spcPct val="90000"/>
            </a:lnSpc>
            <a:spcBef>
              <a:spcPct val="0"/>
            </a:spcBef>
            <a:spcAft>
              <a:spcPct val="15000"/>
            </a:spcAft>
            <a:buChar char="•"/>
          </a:pPr>
          <a:r>
            <a:rPr lang="en-US" sz="25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Physical Activity Guidelines and Expert Advice</a:t>
          </a:r>
          <a:endParaRPr lang="en-US" sz="2500" b="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rot="-5400000">
        <a:off x="1011956" y="47362"/>
        <a:ext cx="7070173" cy="847931"/>
      </dsp:txXfrm>
    </dsp:sp>
    <dsp:sp modelId="{E6D6AFB9-94CE-4EAD-AFC4-275DFD203178}">
      <dsp:nvSpPr>
        <dsp:cNvPr id="0" name=""/>
        <dsp:cNvSpPr/>
      </dsp:nvSpPr>
      <dsp:spPr>
        <a:xfrm rot="5400000">
          <a:off x="-216847" y="1467818"/>
          <a:ext cx="1445651" cy="1011955"/>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outerShdw blurRad="38100" dist="38100" dir="2700000" algn="tl">
                  <a:srgbClr val="000000">
                    <a:alpha val="43137"/>
                  </a:srgbClr>
                </a:outerShdw>
              </a:effectLst>
            </a:rPr>
            <a:t>2</a:t>
          </a:r>
        </a:p>
      </dsp:txBody>
      <dsp:txXfrm rot="-5400000">
        <a:off x="2" y="1756948"/>
        <a:ext cx="1011955" cy="433696"/>
      </dsp:txXfrm>
    </dsp:sp>
    <dsp:sp modelId="{523D5373-6E92-407D-802A-FAD34BCB82AF}">
      <dsp:nvSpPr>
        <dsp:cNvPr id="0" name=""/>
        <dsp:cNvSpPr/>
      </dsp:nvSpPr>
      <dsp:spPr>
        <a:xfrm rot="5400000">
          <a:off x="4100141" y="-1837215"/>
          <a:ext cx="939673" cy="7116044"/>
        </a:xfrm>
        <a:prstGeom prst="round2SameRect">
          <a:avLst/>
        </a:prstGeom>
        <a:solidFill>
          <a:srgbClr val="FFC000">
            <a:alpha val="90000"/>
          </a:srgbClr>
        </a:solidFill>
        <a:ln w="6350" cap="flat" cmpd="sng" algn="ctr">
          <a:no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VR Development Tools and Platforms</a:t>
          </a:r>
          <a:endParaRPr lang="en-US" sz="2500" b="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28600" lvl="1" indent="-228600" algn="l" defTabSz="1111250">
            <a:lnSpc>
              <a:spcPct val="90000"/>
            </a:lnSpc>
            <a:spcBef>
              <a:spcPct val="0"/>
            </a:spcBef>
            <a:spcAft>
              <a:spcPct val="15000"/>
            </a:spcAft>
            <a:buChar char="•"/>
          </a:pPr>
          <a:r>
            <a:rPr lang="en-US" sz="25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Game Development Team</a:t>
          </a:r>
          <a:endParaRPr lang="en-US" sz="2500" b="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rot="-5400000">
        <a:off x="1011956" y="1296841"/>
        <a:ext cx="7070173" cy="847931"/>
      </dsp:txXfrm>
    </dsp:sp>
    <dsp:sp modelId="{35442959-A735-4C64-81AC-55EEA276C9D3}">
      <dsp:nvSpPr>
        <dsp:cNvPr id="0" name=""/>
        <dsp:cNvSpPr/>
      </dsp:nvSpPr>
      <dsp:spPr>
        <a:xfrm rot="5400000">
          <a:off x="-216847" y="2717297"/>
          <a:ext cx="1445651" cy="1011955"/>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outerShdw blurRad="38100" dist="38100" dir="2700000" algn="tl">
                  <a:srgbClr val="000000">
                    <a:alpha val="43137"/>
                  </a:srgbClr>
                </a:outerShdw>
              </a:effectLst>
            </a:rPr>
            <a:t>3</a:t>
          </a:r>
        </a:p>
      </dsp:txBody>
      <dsp:txXfrm rot="-5400000">
        <a:off x="2" y="3006427"/>
        <a:ext cx="1011955" cy="433696"/>
      </dsp:txXfrm>
    </dsp:sp>
    <dsp:sp modelId="{3E075B4A-4B17-4D05-9156-3A9EA93E2B21}">
      <dsp:nvSpPr>
        <dsp:cNvPr id="0" name=""/>
        <dsp:cNvSpPr/>
      </dsp:nvSpPr>
      <dsp:spPr>
        <a:xfrm rot="5400000">
          <a:off x="4100141" y="-587735"/>
          <a:ext cx="939673" cy="7116044"/>
        </a:xfrm>
        <a:prstGeom prst="round2SameRect">
          <a:avLst/>
        </a:prstGeom>
        <a:solidFill>
          <a:srgbClr val="FFC000">
            <a:alpha val="78643"/>
          </a:srgbClr>
        </a:solidFill>
        <a:ln w="6350" cap="flat" cmpd="sng" algn="ctr">
          <a:no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Sound and Visual Assets</a:t>
          </a:r>
          <a:endParaRPr lang="en-US" sz="2500" b="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rot="-5400000">
        <a:off x="1011956" y="2546321"/>
        <a:ext cx="7070173" cy="8479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780A2-EF70-E047-BC12-98E9060C2950}">
      <dsp:nvSpPr>
        <dsp:cNvPr id="0" name=""/>
        <dsp:cNvSpPr/>
      </dsp:nvSpPr>
      <dsp:spPr>
        <a:xfrm>
          <a:off x="0" y="506010"/>
          <a:ext cx="6253721" cy="13115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In the absence of interventions, overweight children can become overweight adults rising the likelihood of developing long-term conditions (Alotaibi, et al., 2022). </a:t>
          </a:r>
          <a:br>
            <a:rPr lang="en-GB" sz="1900" kern="1200" dirty="0"/>
          </a:br>
          <a:endParaRPr lang="en-US" sz="1900" kern="1200" dirty="0"/>
        </a:p>
      </dsp:txBody>
      <dsp:txXfrm>
        <a:off x="64026" y="570036"/>
        <a:ext cx="6125669" cy="1183518"/>
      </dsp:txXfrm>
    </dsp:sp>
    <dsp:sp modelId="{0CF71D11-2E20-5048-962C-3DE3E7B7AF82}">
      <dsp:nvSpPr>
        <dsp:cNvPr id="0" name=""/>
        <dsp:cNvSpPr/>
      </dsp:nvSpPr>
      <dsp:spPr>
        <a:xfrm>
          <a:off x="0" y="1872300"/>
          <a:ext cx="6253721" cy="13115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The existing known traditional interventions are not always achievable because of high prices, commute disadvantages and shortage of establishments (Alotaibi, et al., 2022).</a:t>
          </a:r>
          <a:endParaRPr lang="en-US" sz="1900" kern="1200" dirty="0">
            <a:latin typeface="Arial" panose="020B0604020202020204" pitchFamily="34" charset="0"/>
            <a:cs typeface="Arial" panose="020B0604020202020204" pitchFamily="34" charset="0"/>
          </a:endParaRPr>
        </a:p>
      </dsp:txBody>
      <dsp:txXfrm>
        <a:off x="64026" y="1936326"/>
        <a:ext cx="6125669" cy="1183518"/>
      </dsp:txXfrm>
    </dsp:sp>
    <dsp:sp modelId="{52037A52-7AEE-B744-A1BD-7C3BD2E3EED1}">
      <dsp:nvSpPr>
        <dsp:cNvPr id="0" name=""/>
        <dsp:cNvSpPr/>
      </dsp:nvSpPr>
      <dsp:spPr>
        <a:xfrm>
          <a:off x="0" y="3238589"/>
          <a:ext cx="6253721" cy="13115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FUNFITGAME is developed to cater for many problems because it enables tracking  and monitoring health. </a:t>
          </a:r>
          <a:endParaRPr lang="en-US" sz="1900" kern="1200" dirty="0">
            <a:latin typeface="Arial" panose="020B0604020202020204" pitchFamily="34" charset="0"/>
            <a:cs typeface="Arial" panose="020B0604020202020204" pitchFamily="34" charset="0"/>
          </a:endParaRPr>
        </a:p>
      </dsp:txBody>
      <dsp:txXfrm>
        <a:off x="64026" y="3302615"/>
        <a:ext cx="6125669" cy="11835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C8F67-1314-433D-8694-62F49722FB99}">
      <dsp:nvSpPr>
        <dsp:cNvPr id="0" name=""/>
        <dsp:cNvSpPr/>
      </dsp:nvSpPr>
      <dsp:spPr>
        <a:xfrm>
          <a:off x="0" y="1785"/>
          <a:ext cx="11117179" cy="9048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9C8B2-0397-4CEF-B70C-6182539F0F01}">
      <dsp:nvSpPr>
        <dsp:cNvPr id="0" name=""/>
        <dsp:cNvSpPr/>
      </dsp:nvSpPr>
      <dsp:spPr>
        <a:xfrm>
          <a:off x="273706" y="205368"/>
          <a:ext cx="497647" cy="4976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1A8AF1-9616-41F4-A836-A0E085B77C9B}">
      <dsp:nvSpPr>
        <dsp:cNvPr id="0" name=""/>
        <dsp:cNvSpPr/>
      </dsp:nvSpPr>
      <dsp:spPr>
        <a:xfrm>
          <a:off x="1045060" y="1785"/>
          <a:ext cx="1007211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It could reduce obesity and inactive behaviour among children (Guixeres, et al., 2013).</a:t>
          </a:r>
          <a:endParaRPr lang="en-US" sz="1800" kern="1200" dirty="0">
            <a:latin typeface="Arial" panose="020B0604020202020204" pitchFamily="34" charset="0"/>
            <a:cs typeface="Arial" panose="020B0604020202020204" pitchFamily="34" charset="0"/>
          </a:endParaRPr>
        </a:p>
      </dsp:txBody>
      <dsp:txXfrm>
        <a:off x="1045060" y="1785"/>
        <a:ext cx="10072118" cy="904813"/>
      </dsp:txXfrm>
    </dsp:sp>
    <dsp:sp modelId="{07DC6C53-6EDC-43C2-95A0-875051123FC2}">
      <dsp:nvSpPr>
        <dsp:cNvPr id="0" name=""/>
        <dsp:cNvSpPr/>
      </dsp:nvSpPr>
      <dsp:spPr>
        <a:xfrm>
          <a:off x="0" y="1132802"/>
          <a:ext cx="11117179" cy="9048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23158-2807-48FF-A06D-8A277EE01ACE}">
      <dsp:nvSpPr>
        <dsp:cNvPr id="0" name=""/>
        <dsp:cNvSpPr/>
      </dsp:nvSpPr>
      <dsp:spPr>
        <a:xfrm>
          <a:off x="273706" y="1336385"/>
          <a:ext cx="497647" cy="4976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6E02F6-B0F8-498E-8B0A-B3F17905D2E4}">
      <dsp:nvSpPr>
        <dsp:cNvPr id="0" name=""/>
        <dsp:cNvSpPr/>
      </dsp:nvSpPr>
      <dsp:spPr>
        <a:xfrm>
          <a:off x="1045060" y="1132802"/>
          <a:ext cx="1007211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FUNFITGAME is a virtual game that will be delivering a program based on physical activity that will increase exercise among children</a:t>
          </a:r>
          <a:r>
            <a:rPr lang="en-GB" sz="1700" kern="1200" dirty="0"/>
            <a:t>.</a:t>
          </a:r>
          <a:endParaRPr lang="en-US" sz="1700" kern="1200" dirty="0"/>
        </a:p>
      </dsp:txBody>
      <dsp:txXfrm>
        <a:off x="1045060" y="1132802"/>
        <a:ext cx="10072118" cy="904813"/>
      </dsp:txXfrm>
    </dsp:sp>
    <dsp:sp modelId="{296E1A53-AED3-4BEE-82A6-8EF27144841A}">
      <dsp:nvSpPr>
        <dsp:cNvPr id="0" name=""/>
        <dsp:cNvSpPr/>
      </dsp:nvSpPr>
      <dsp:spPr>
        <a:xfrm>
          <a:off x="0" y="2263820"/>
          <a:ext cx="11117179" cy="9048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4E2D8-E47F-4BDE-BB33-A20C2C017AF8}">
      <dsp:nvSpPr>
        <dsp:cNvPr id="0" name=""/>
        <dsp:cNvSpPr/>
      </dsp:nvSpPr>
      <dsp:spPr>
        <a:xfrm>
          <a:off x="273706" y="2467403"/>
          <a:ext cx="497647" cy="4976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1B7D40-CC92-457D-899D-6FF17D35C005}">
      <dsp:nvSpPr>
        <dsp:cNvPr id="0" name=""/>
        <dsp:cNvSpPr/>
      </dsp:nvSpPr>
      <dsp:spPr>
        <a:xfrm>
          <a:off x="1045060" y="2263820"/>
          <a:ext cx="1007211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Possibility of monitoring and tracking children's health (Guixeres, et al., 2013).</a:t>
          </a:r>
          <a:endParaRPr lang="en-US" sz="1800" kern="1200" dirty="0">
            <a:latin typeface="Arial" panose="020B0604020202020204" pitchFamily="34" charset="0"/>
            <a:cs typeface="Arial" panose="020B0604020202020204" pitchFamily="34" charset="0"/>
          </a:endParaRPr>
        </a:p>
      </dsp:txBody>
      <dsp:txXfrm>
        <a:off x="1045060" y="2263820"/>
        <a:ext cx="10072118" cy="904813"/>
      </dsp:txXfrm>
    </dsp:sp>
    <dsp:sp modelId="{07CE8C71-C944-4E55-8DCE-ABE27E4B7940}">
      <dsp:nvSpPr>
        <dsp:cNvPr id="0" name=""/>
        <dsp:cNvSpPr/>
      </dsp:nvSpPr>
      <dsp:spPr>
        <a:xfrm>
          <a:off x="0" y="3394837"/>
          <a:ext cx="11117179" cy="90481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1B0AB-C9F1-4C9C-934E-F839622E0537}">
      <dsp:nvSpPr>
        <dsp:cNvPr id="0" name=""/>
        <dsp:cNvSpPr/>
      </dsp:nvSpPr>
      <dsp:spPr>
        <a:xfrm>
          <a:off x="273706" y="3598420"/>
          <a:ext cx="497647" cy="4976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17A46F-9CAF-499E-8D91-B10392715D51}">
      <dsp:nvSpPr>
        <dsp:cNvPr id="0" name=""/>
        <dsp:cNvSpPr/>
      </dsp:nvSpPr>
      <dsp:spPr>
        <a:xfrm>
          <a:off x="1045060" y="3394837"/>
          <a:ext cx="1007211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Gathering data (Guixeres, et al., 2013).</a:t>
          </a:r>
          <a:endParaRPr lang="en-US" sz="1800" kern="1200" dirty="0">
            <a:latin typeface="Arial" panose="020B0604020202020204" pitchFamily="34" charset="0"/>
            <a:cs typeface="Arial" panose="020B0604020202020204" pitchFamily="34" charset="0"/>
          </a:endParaRPr>
        </a:p>
      </dsp:txBody>
      <dsp:txXfrm>
        <a:off x="1045060" y="3394837"/>
        <a:ext cx="10072118" cy="9048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96A170-1F72-2A40-A6C0-BB9A815256D0}" type="datetimeFigureOut">
              <a:rPr lang="en-US" smtClean="0"/>
              <a:t>8/7/23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94D51-354A-EC44-A3CC-84E4E4CFF944}" type="slidenum">
              <a:rPr lang="en-US" smtClean="0"/>
              <a:t>‹#›</a:t>
            </a:fld>
            <a:endParaRPr lang="en-US"/>
          </a:p>
        </p:txBody>
      </p:sp>
    </p:spTree>
    <p:extLst>
      <p:ext uri="{BB962C8B-B14F-4D97-AF65-F5344CB8AC3E}">
        <p14:creationId xmlns:p14="http://schemas.microsoft.com/office/powerpoint/2010/main" val="1108251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994D51-354A-EC44-A3CC-84E4E4CFF944}" type="slidenum">
              <a:rPr lang="en-US" smtClean="0"/>
              <a:t>6</a:t>
            </a:fld>
            <a:endParaRPr lang="en-US"/>
          </a:p>
        </p:txBody>
      </p:sp>
    </p:spTree>
    <p:extLst>
      <p:ext uri="{BB962C8B-B14F-4D97-AF65-F5344CB8AC3E}">
        <p14:creationId xmlns:p14="http://schemas.microsoft.com/office/powerpoint/2010/main" val="2296078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854E10-B331-4B3D-8DE1-506CDB629E0A}" type="slidenum">
              <a:rPr lang="en-US" smtClean="0"/>
              <a:pPr/>
              <a:t>14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79"/>
        <p:cNvGrpSpPr/>
        <p:nvPr/>
      </p:nvGrpSpPr>
      <p:grpSpPr>
        <a:xfrm>
          <a:off x="0" y="0"/>
          <a:ext cx="0" cy="0"/>
          <a:chOff x="0" y="0"/>
          <a:chExt cx="0" cy="0"/>
        </a:xfrm>
      </p:grpSpPr>
      <p:sp>
        <p:nvSpPr>
          <p:cNvPr id="24780" name="Google Shape;24780;gdf3b5910d5_0_49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81" name="Google Shape;24781;gdf3b5910d5_0_49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1F43-3CE9-8592-E238-B3215B6FD0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3FFE5ED-4FAC-46E4-8407-DE3E0757C5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F0ED13C-BD82-AA70-6C05-E81505B16AB5}"/>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5" name="Footer Placeholder 4">
            <a:extLst>
              <a:ext uri="{FF2B5EF4-FFF2-40B4-BE49-F238E27FC236}">
                <a16:creationId xmlns:a16="http://schemas.microsoft.com/office/drawing/2014/main" id="{6CE5B199-BC13-FB95-9682-01A8A86B3E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472670-43E8-78AF-ADE2-1C98223C53BE}"/>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516206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840D4-0BFC-875E-3C8A-198E1FDE81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D28524-3BEF-19F5-F0A1-CBC7EF5181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66F46B-165B-078F-B275-02996552F7CF}"/>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5" name="Footer Placeholder 4">
            <a:extLst>
              <a:ext uri="{FF2B5EF4-FFF2-40B4-BE49-F238E27FC236}">
                <a16:creationId xmlns:a16="http://schemas.microsoft.com/office/drawing/2014/main" id="{A28FB5EC-0DAC-9892-1305-6EE618DE3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6AA3AF-D230-FFA9-905A-2DFF0FF2481A}"/>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254967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6B4AE-020A-9843-6032-87F1863047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8EDA100-4165-0427-0299-4C1048060B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A26065-E9D6-6F6E-E5DC-EB32CBDB1AF0}"/>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5" name="Footer Placeholder 4">
            <a:extLst>
              <a:ext uri="{FF2B5EF4-FFF2-40B4-BE49-F238E27FC236}">
                <a16:creationId xmlns:a16="http://schemas.microsoft.com/office/drawing/2014/main" id="{F0BC0230-B007-5E1C-B690-B151A78E11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29C1CD-DBBA-280A-1699-9E69DBDD7590}"/>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09006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CC8A-6C17-84B8-06B9-7389E3956E9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9C7348-17F1-BCE5-73C1-6B2DC582C4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36F79A2-F755-689B-73F3-F52DC6B407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9A2F83-6754-602E-CADD-7CD18565BAA2}"/>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6" name="Footer Placeholder 5">
            <a:extLst>
              <a:ext uri="{FF2B5EF4-FFF2-40B4-BE49-F238E27FC236}">
                <a16:creationId xmlns:a16="http://schemas.microsoft.com/office/drawing/2014/main" id="{F426643C-4A8C-8232-4251-D21A5CE886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7F4E19-F464-A53E-E003-02C397809B78}"/>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040277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51AFF-31E2-CCC1-8049-91CAD1F5152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64E0C0-3596-8056-1F29-428A029676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6ECD0F-2F52-1E03-BBB8-04000EE5D9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C70CFC-9307-5E3F-9BDC-974C6C7829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DFE75D-D58A-7C8A-F7D0-CE24785C7F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326D0B3-A07E-7C78-6A90-4D400862CF90}"/>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8" name="Footer Placeholder 7">
            <a:extLst>
              <a:ext uri="{FF2B5EF4-FFF2-40B4-BE49-F238E27FC236}">
                <a16:creationId xmlns:a16="http://schemas.microsoft.com/office/drawing/2014/main" id="{C4C35421-1DF2-EAA0-D249-28A59ACD9B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A10928-C63D-2CFB-7589-AC5819CE1D00}"/>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476299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F2224-9E73-E097-9D59-A9825DC5F2C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89C23D-3D42-C40F-2E9B-41C99E659920}"/>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4" name="Footer Placeholder 3">
            <a:extLst>
              <a:ext uri="{FF2B5EF4-FFF2-40B4-BE49-F238E27FC236}">
                <a16:creationId xmlns:a16="http://schemas.microsoft.com/office/drawing/2014/main" id="{548631B0-0AB8-B53E-1364-DC41D459776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C8D1A76-655C-8501-5E8D-031D458855F5}"/>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127878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307F15-8A65-FC3C-B4D8-27DCDDDB9BE0}"/>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3" name="Footer Placeholder 2">
            <a:extLst>
              <a:ext uri="{FF2B5EF4-FFF2-40B4-BE49-F238E27FC236}">
                <a16:creationId xmlns:a16="http://schemas.microsoft.com/office/drawing/2014/main" id="{18864321-6058-3B06-A704-5F5AA45064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6125C7E-E032-FAF6-524D-8B12644FB605}"/>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1919324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E0E75-FF0B-46EA-21EE-D89E885A76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C1BBCF-1417-E799-9E44-F3F9A5610F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C8014D-2587-BE49-8DF0-9BACF2B20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15839C-47C8-C828-D0B6-B96BA8E5DD24}"/>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6" name="Footer Placeholder 5">
            <a:extLst>
              <a:ext uri="{FF2B5EF4-FFF2-40B4-BE49-F238E27FC236}">
                <a16:creationId xmlns:a16="http://schemas.microsoft.com/office/drawing/2014/main" id="{92ECF8E6-1C3E-27D8-9756-22A6BE885D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880107-E453-7C23-0971-E6AAB12C90EA}"/>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3338765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9A386-3C39-9907-35E8-DFF24F7B72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D7388B-FB15-5E27-515F-78EC2D8152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870EA5-DC98-5BA0-57FA-C3A61DAB9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B53CB0-2D78-D7B6-713B-75A06C6C3E6F}"/>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6" name="Footer Placeholder 5">
            <a:extLst>
              <a:ext uri="{FF2B5EF4-FFF2-40B4-BE49-F238E27FC236}">
                <a16:creationId xmlns:a16="http://schemas.microsoft.com/office/drawing/2014/main" id="{D73C85E5-A08D-65DA-24D4-C050322F89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472420-0760-0FA5-0C48-ADC15E8678EE}"/>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180448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5EE22-6422-C399-0351-B2B61153AC0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FA6306-2B43-82C2-E956-7248A5E66A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CDC7C3-2B90-9E60-213B-86C10EAF84D6}"/>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5" name="Footer Placeholder 4">
            <a:extLst>
              <a:ext uri="{FF2B5EF4-FFF2-40B4-BE49-F238E27FC236}">
                <a16:creationId xmlns:a16="http://schemas.microsoft.com/office/drawing/2014/main" id="{1895F1BF-5DE2-8EAA-3DAB-E3FE4C7C50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FE8717-3911-FF9B-B0AB-6F04D73B2063}"/>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1485755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2BCD53-5202-B93B-CFA1-3BF0AB399C3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B5BC1A-80A4-C65F-5400-AC0C48A7D6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2A44AD-F6D1-866D-F0E8-AC8D28E9C31F}"/>
              </a:ext>
            </a:extLst>
          </p:cNvPr>
          <p:cNvSpPr>
            <a:spLocks noGrp="1"/>
          </p:cNvSpPr>
          <p:nvPr>
            <p:ph type="dt" sz="half" idx="10"/>
          </p:nvPr>
        </p:nvSpPr>
        <p:spPr/>
        <p:txBody>
          <a:bodyPr/>
          <a:lstStyle/>
          <a:p>
            <a:fld id="{C287DBB0-4291-7C49-891F-49F40C4ECC81}" type="datetimeFigureOut">
              <a:rPr lang="en-US" smtClean="0"/>
              <a:t>8/7/23</a:t>
            </a:fld>
            <a:endParaRPr lang="en-US"/>
          </a:p>
        </p:txBody>
      </p:sp>
      <p:sp>
        <p:nvSpPr>
          <p:cNvPr id="5" name="Footer Placeholder 4">
            <a:extLst>
              <a:ext uri="{FF2B5EF4-FFF2-40B4-BE49-F238E27FC236}">
                <a16:creationId xmlns:a16="http://schemas.microsoft.com/office/drawing/2014/main" id="{FA286C62-5C59-9B91-7DE3-56E18F1AE1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A63A41-7465-458C-A000-FEBAA78E8E4F}"/>
              </a:ext>
            </a:extLst>
          </p:cNvPr>
          <p:cNvSpPr>
            <a:spLocks noGrp="1"/>
          </p:cNvSpPr>
          <p:nvPr>
            <p:ph type="sldNum" sz="quarter" idx="12"/>
          </p:nvPr>
        </p:nvSpPr>
        <p:spPr/>
        <p:txBody>
          <a:bodyPr/>
          <a:lstStyle/>
          <a:p>
            <a:fld id="{33118040-8AEF-B441-88D0-BCE4B90856C3}" type="slidenum">
              <a:rPr lang="en-US" smtClean="0"/>
              <a:t>‹#›</a:t>
            </a:fld>
            <a:endParaRPr lang="en-US"/>
          </a:p>
        </p:txBody>
      </p:sp>
    </p:spTree>
    <p:extLst>
      <p:ext uri="{BB962C8B-B14F-4D97-AF65-F5344CB8AC3E}">
        <p14:creationId xmlns:p14="http://schemas.microsoft.com/office/powerpoint/2010/main" val="2356527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937"/>
        <p:cNvGrpSpPr/>
        <p:nvPr/>
      </p:nvGrpSpPr>
      <p:grpSpPr>
        <a:xfrm>
          <a:off x="0" y="0"/>
          <a:ext cx="0" cy="0"/>
          <a:chOff x="0" y="0"/>
          <a:chExt cx="0" cy="0"/>
        </a:xfrm>
      </p:grpSpPr>
      <p:grpSp>
        <p:nvGrpSpPr>
          <p:cNvPr id="4938" name="Google Shape;4938;p8"/>
          <p:cNvGrpSpPr/>
          <p:nvPr/>
        </p:nvGrpSpPr>
        <p:grpSpPr>
          <a:xfrm>
            <a:off x="-762083" y="-60"/>
            <a:ext cx="13716152" cy="6858119"/>
            <a:chOff x="-571562" y="5"/>
            <a:chExt cx="10287114" cy="5143589"/>
          </a:xfrm>
        </p:grpSpPr>
        <p:grpSp>
          <p:nvGrpSpPr>
            <p:cNvPr id="4939" name="Google Shape;4939;p8"/>
            <p:cNvGrpSpPr/>
            <p:nvPr/>
          </p:nvGrpSpPr>
          <p:grpSpPr>
            <a:xfrm>
              <a:off x="-571562" y="5"/>
              <a:ext cx="2571789" cy="2571789"/>
              <a:chOff x="-12" y="5"/>
              <a:chExt cx="2571789" cy="2571789"/>
            </a:xfrm>
          </p:grpSpPr>
          <p:sp>
            <p:nvSpPr>
              <p:cNvPr id="4940" name="Google Shape;4940;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1" name="Google Shape;4941;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2" name="Google Shape;4942;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3" name="Google Shape;4943;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4" name="Google Shape;4944;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5" name="Google Shape;4945;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6" name="Google Shape;4946;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7" name="Google Shape;4947;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8" name="Google Shape;4948;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9" name="Google Shape;4949;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0" name="Google Shape;4950;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1" name="Google Shape;4951;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2" name="Google Shape;4952;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3" name="Google Shape;4953;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4" name="Google Shape;4954;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5" name="Google Shape;4955;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6" name="Google Shape;4956;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7" name="Google Shape;4957;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8" name="Google Shape;4958;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9" name="Google Shape;4959;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0" name="Google Shape;4960;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1" name="Google Shape;4961;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2" name="Google Shape;4962;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3" name="Google Shape;4963;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4" name="Google Shape;4964;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5" name="Google Shape;4965;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6" name="Google Shape;4966;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7" name="Google Shape;4967;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8" name="Google Shape;4968;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9" name="Google Shape;4969;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0" name="Google Shape;4970;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1" name="Google Shape;4971;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2" name="Google Shape;4972;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3" name="Google Shape;4973;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4" name="Google Shape;4974;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5" name="Google Shape;4975;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6" name="Google Shape;4976;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7" name="Google Shape;4977;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8" name="Google Shape;4978;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9" name="Google Shape;4979;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0" name="Google Shape;4980;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1" name="Google Shape;4981;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2" name="Google Shape;4982;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3" name="Google Shape;4983;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4" name="Google Shape;4984;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5" name="Google Shape;4985;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6" name="Google Shape;4986;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7" name="Google Shape;4987;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8" name="Google Shape;4988;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9" name="Google Shape;4989;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0" name="Google Shape;4990;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1" name="Google Shape;4991;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2" name="Google Shape;4992;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3" name="Google Shape;4993;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4" name="Google Shape;4994;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5" name="Google Shape;4995;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6" name="Google Shape;4996;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7" name="Google Shape;4997;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8" name="Google Shape;4998;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9" name="Google Shape;4999;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0" name="Google Shape;5000;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1" name="Google Shape;5001;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2" name="Google Shape;5002;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3" name="Google Shape;5003;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4" name="Google Shape;5004;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5" name="Google Shape;5005;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6" name="Google Shape;5006;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7" name="Google Shape;5007;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8" name="Google Shape;5008;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9" name="Google Shape;5009;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0" name="Google Shape;5010;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1" name="Google Shape;5011;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2" name="Google Shape;5012;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3" name="Google Shape;5013;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4" name="Google Shape;5014;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5" name="Google Shape;5015;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6" name="Google Shape;5016;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7" name="Google Shape;5017;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8" name="Google Shape;5018;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19" name="Google Shape;5019;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0" name="Google Shape;5020;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1" name="Google Shape;5021;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2" name="Google Shape;5022;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3" name="Google Shape;5023;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4" name="Google Shape;5024;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5" name="Google Shape;5025;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6" name="Google Shape;5026;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7" name="Google Shape;5027;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8" name="Google Shape;5028;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29" name="Google Shape;5029;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0" name="Google Shape;5030;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1" name="Google Shape;5031;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2" name="Google Shape;5032;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3" name="Google Shape;5033;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4" name="Google Shape;5034;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5" name="Google Shape;5035;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6" name="Google Shape;5036;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7" name="Google Shape;5037;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8" name="Google Shape;5038;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9" name="Google Shape;5039;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0" name="Google Shape;5040;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041" name="Google Shape;5041;p8"/>
            <p:cNvGrpSpPr/>
            <p:nvPr/>
          </p:nvGrpSpPr>
          <p:grpSpPr>
            <a:xfrm>
              <a:off x="2000213" y="5"/>
              <a:ext cx="2571789" cy="2571789"/>
              <a:chOff x="-12" y="5"/>
              <a:chExt cx="2571789" cy="2571789"/>
            </a:xfrm>
          </p:grpSpPr>
          <p:sp>
            <p:nvSpPr>
              <p:cNvPr id="5042" name="Google Shape;5042;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3" name="Google Shape;5043;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4" name="Google Shape;5044;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5" name="Google Shape;5045;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6" name="Google Shape;5046;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7" name="Google Shape;5047;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8" name="Google Shape;5048;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9" name="Google Shape;5049;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0" name="Google Shape;5050;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1" name="Google Shape;5051;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2" name="Google Shape;5052;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3" name="Google Shape;5053;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4" name="Google Shape;5054;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5" name="Google Shape;5055;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6" name="Google Shape;5056;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7" name="Google Shape;5057;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8" name="Google Shape;5058;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9" name="Google Shape;5059;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0" name="Google Shape;5060;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1" name="Google Shape;5061;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2" name="Google Shape;5062;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3" name="Google Shape;5063;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4" name="Google Shape;5064;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5" name="Google Shape;5065;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6" name="Google Shape;5066;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7" name="Google Shape;5067;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8" name="Google Shape;5068;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9" name="Google Shape;5069;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0" name="Google Shape;5070;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1" name="Google Shape;5071;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2" name="Google Shape;5072;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3" name="Google Shape;5073;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4" name="Google Shape;5074;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5" name="Google Shape;5075;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6" name="Google Shape;5076;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7" name="Google Shape;5077;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8" name="Google Shape;5078;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9" name="Google Shape;5079;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0" name="Google Shape;5080;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1" name="Google Shape;5081;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2" name="Google Shape;5082;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3" name="Google Shape;5083;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4" name="Google Shape;5084;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5" name="Google Shape;5085;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6" name="Google Shape;5086;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7" name="Google Shape;5087;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8" name="Google Shape;5088;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9" name="Google Shape;5089;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0" name="Google Shape;5090;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1" name="Google Shape;5091;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2" name="Google Shape;5092;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3" name="Google Shape;5093;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4" name="Google Shape;5094;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5" name="Google Shape;5095;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6" name="Google Shape;5096;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7" name="Google Shape;5097;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8" name="Google Shape;5098;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9" name="Google Shape;5099;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0" name="Google Shape;5100;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1" name="Google Shape;5101;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2" name="Google Shape;5102;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3" name="Google Shape;5103;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4" name="Google Shape;5104;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5" name="Google Shape;5105;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6" name="Google Shape;5106;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7" name="Google Shape;5107;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8" name="Google Shape;5108;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9" name="Google Shape;5109;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0" name="Google Shape;5110;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1" name="Google Shape;5111;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2" name="Google Shape;5112;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3" name="Google Shape;5113;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4" name="Google Shape;5114;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5" name="Google Shape;5115;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6" name="Google Shape;5116;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7" name="Google Shape;5117;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8" name="Google Shape;5118;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9" name="Google Shape;5119;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0" name="Google Shape;5120;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1" name="Google Shape;5121;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2" name="Google Shape;5122;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3" name="Google Shape;5123;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4" name="Google Shape;5124;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5" name="Google Shape;5125;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6" name="Google Shape;5126;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7" name="Google Shape;5127;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8" name="Google Shape;5128;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9" name="Google Shape;5129;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0" name="Google Shape;5130;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1" name="Google Shape;5131;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2" name="Google Shape;5132;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3" name="Google Shape;5133;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4" name="Google Shape;5134;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5" name="Google Shape;5135;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6" name="Google Shape;5136;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7" name="Google Shape;5137;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8" name="Google Shape;5138;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9" name="Google Shape;5139;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0" name="Google Shape;5140;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1" name="Google Shape;5141;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2" name="Google Shape;5142;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143" name="Google Shape;5143;p8"/>
            <p:cNvGrpSpPr/>
            <p:nvPr/>
          </p:nvGrpSpPr>
          <p:grpSpPr>
            <a:xfrm>
              <a:off x="4571988" y="5"/>
              <a:ext cx="2571789" cy="2571789"/>
              <a:chOff x="-12" y="5"/>
              <a:chExt cx="2571789" cy="2571789"/>
            </a:xfrm>
          </p:grpSpPr>
          <p:sp>
            <p:nvSpPr>
              <p:cNvPr id="5144" name="Google Shape;5144;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5" name="Google Shape;5145;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6" name="Google Shape;5146;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7" name="Google Shape;5147;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8" name="Google Shape;5148;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9" name="Google Shape;5149;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0" name="Google Shape;5150;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1" name="Google Shape;5151;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2" name="Google Shape;5152;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3" name="Google Shape;5153;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4" name="Google Shape;5154;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5" name="Google Shape;5155;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6" name="Google Shape;5156;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7" name="Google Shape;5157;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8" name="Google Shape;5158;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9" name="Google Shape;5159;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0" name="Google Shape;5160;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1" name="Google Shape;5161;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2" name="Google Shape;5162;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3" name="Google Shape;5163;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4" name="Google Shape;5164;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5" name="Google Shape;5165;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6" name="Google Shape;5166;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7" name="Google Shape;5167;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8" name="Google Shape;5168;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9" name="Google Shape;5169;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0" name="Google Shape;5170;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1" name="Google Shape;5171;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2" name="Google Shape;5172;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3" name="Google Shape;5173;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4" name="Google Shape;5174;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5" name="Google Shape;5175;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6" name="Google Shape;5176;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7" name="Google Shape;5177;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8" name="Google Shape;5178;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9" name="Google Shape;5179;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0" name="Google Shape;5180;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1" name="Google Shape;5181;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2" name="Google Shape;5182;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3" name="Google Shape;5183;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4" name="Google Shape;5184;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5" name="Google Shape;5185;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6" name="Google Shape;5186;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7" name="Google Shape;5187;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8" name="Google Shape;5188;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9" name="Google Shape;5189;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0" name="Google Shape;5190;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1" name="Google Shape;5191;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2" name="Google Shape;5192;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3" name="Google Shape;5193;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4" name="Google Shape;5194;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5" name="Google Shape;5195;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6" name="Google Shape;5196;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7" name="Google Shape;5197;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8" name="Google Shape;5198;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9" name="Google Shape;5199;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0" name="Google Shape;5200;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1" name="Google Shape;5201;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2" name="Google Shape;5202;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3" name="Google Shape;5203;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4" name="Google Shape;5204;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5" name="Google Shape;5205;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6" name="Google Shape;5206;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7" name="Google Shape;5207;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8" name="Google Shape;5208;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9" name="Google Shape;5209;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0" name="Google Shape;5210;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1" name="Google Shape;5211;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2" name="Google Shape;5212;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3" name="Google Shape;5213;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4" name="Google Shape;5214;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5" name="Google Shape;5215;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6" name="Google Shape;5216;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7" name="Google Shape;5217;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8" name="Google Shape;5218;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9" name="Google Shape;5219;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0" name="Google Shape;5220;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1" name="Google Shape;5221;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2" name="Google Shape;5222;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3" name="Google Shape;5223;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4" name="Google Shape;5224;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5" name="Google Shape;5225;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6" name="Google Shape;5226;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7" name="Google Shape;5227;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8" name="Google Shape;5228;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9" name="Google Shape;5229;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0" name="Google Shape;5230;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1" name="Google Shape;5231;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2" name="Google Shape;5232;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3" name="Google Shape;5233;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4" name="Google Shape;5234;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5" name="Google Shape;5235;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6" name="Google Shape;5236;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7" name="Google Shape;5237;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8" name="Google Shape;5238;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9" name="Google Shape;5239;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0" name="Google Shape;5240;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1" name="Google Shape;5241;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2" name="Google Shape;5242;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3" name="Google Shape;5243;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4" name="Google Shape;5244;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245" name="Google Shape;5245;p8"/>
            <p:cNvGrpSpPr/>
            <p:nvPr/>
          </p:nvGrpSpPr>
          <p:grpSpPr>
            <a:xfrm>
              <a:off x="7143763" y="5"/>
              <a:ext cx="2571789" cy="2571789"/>
              <a:chOff x="-12" y="5"/>
              <a:chExt cx="2571789" cy="2571789"/>
            </a:xfrm>
          </p:grpSpPr>
          <p:sp>
            <p:nvSpPr>
              <p:cNvPr id="5246" name="Google Shape;5246;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7" name="Google Shape;5247;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8" name="Google Shape;5248;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9" name="Google Shape;5249;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0" name="Google Shape;5250;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1" name="Google Shape;5251;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2" name="Google Shape;5252;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3" name="Google Shape;5253;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4" name="Google Shape;5254;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5" name="Google Shape;5255;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6" name="Google Shape;5256;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7" name="Google Shape;5257;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8" name="Google Shape;5258;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9" name="Google Shape;5259;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0" name="Google Shape;5260;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1" name="Google Shape;5261;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2" name="Google Shape;5262;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3" name="Google Shape;5263;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4" name="Google Shape;5264;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5" name="Google Shape;5265;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6" name="Google Shape;5266;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7" name="Google Shape;5267;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8" name="Google Shape;5268;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9" name="Google Shape;5269;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0" name="Google Shape;5270;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1" name="Google Shape;5271;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2" name="Google Shape;5272;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3" name="Google Shape;5273;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4" name="Google Shape;5274;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5" name="Google Shape;5275;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6" name="Google Shape;5276;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7" name="Google Shape;5277;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8" name="Google Shape;5278;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9" name="Google Shape;5279;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0" name="Google Shape;5280;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1" name="Google Shape;5281;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2" name="Google Shape;5282;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3" name="Google Shape;5283;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4" name="Google Shape;5284;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5" name="Google Shape;5285;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6" name="Google Shape;5286;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7" name="Google Shape;5287;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8" name="Google Shape;5288;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9" name="Google Shape;5289;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0" name="Google Shape;5290;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1" name="Google Shape;5291;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2" name="Google Shape;5292;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3" name="Google Shape;5293;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4" name="Google Shape;5294;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5" name="Google Shape;5295;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6" name="Google Shape;5296;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7" name="Google Shape;5297;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8" name="Google Shape;5298;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9" name="Google Shape;5299;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0" name="Google Shape;5300;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1" name="Google Shape;5301;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2" name="Google Shape;5302;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3" name="Google Shape;5303;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4" name="Google Shape;5304;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5" name="Google Shape;5305;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6" name="Google Shape;5306;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7" name="Google Shape;5307;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8" name="Google Shape;5308;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9" name="Google Shape;5309;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0" name="Google Shape;5310;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1" name="Google Shape;5311;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2" name="Google Shape;5312;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3" name="Google Shape;5313;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4" name="Google Shape;5314;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5" name="Google Shape;5315;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6" name="Google Shape;5316;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7" name="Google Shape;5317;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8" name="Google Shape;5318;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9" name="Google Shape;5319;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0" name="Google Shape;5320;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1" name="Google Shape;5321;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2" name="Google Shape;5322;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3" name="Google Shape;5323;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4" name="Google Shape;5324;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5" name="Google Shape;5325;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6" name="Google Shape;5326;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7" name="Google Shape;5327;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8" name="Google Shape;5328;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9" name="Google Shape;5329;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0" name="Google Shape;5330;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1" name="Google Shape;5331;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2" name="Google Shape;5332;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3" name="Google Shape;5333;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4" name="Google Shape;5334;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5" name="Google Shape;5335;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6" name="Google Shape;5336;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7" name="Google Shape;5337;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8" name="Google Shape;5338;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9" name="Google Shape;5339;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0" name="Google Shape;5340;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1" name="Google Shape;5341;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2" name="Google Shape;5342;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3" name="Google Shape;5343;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4" name="Google Shape;5344;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5" name="Google Shape;5345;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6" name="Google Shape;5346;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347" name="Google Shape;5347;p8"/>
            <p:cNvGrpSpPr/>
            <p:nvPr/>
          </p:nvGrpSpPr>
          <p:grpSpPr>
            <a:xfrm>
              <a:off x="-571562" y="2571805"/>
              <a:ext cx="2571789" cy="2571789"/>
              <a:chOff x="-12" y="5"/>
              <a:chExt cx="2571789" cy="2571789"/>
            </a:xfrm>
          </p:grpSpPr>
          <p:sp>
            <p:nvSpPr>
              <p:cNvPr id="5348" name="Google Shape;5348;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9" name="Google Shape;5349;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0" name="Google Shape;5350;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1" name="Google Shape;5351;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2" name="Google Shape;5352;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3" name="Google Shape;5353;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4" name="Google Shape;5354;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5" name="Google Shape;5355;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6" name="Google Shape;5356;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7" name="Google Shape;5357;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8" name="Google Shape;5358;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9" name="Google Shape;5359;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0" name="Google Shape;5360;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1" name="Google Shape;5361;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2" name="Google Shape;5362;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3" name="Google Shape;5363;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4" name="Google Shape;5364;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5" name="Google Shape;5365;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6" name="Google Shape;5366;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7" name="Google Shape;5367;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8" name="Google Shape;5368;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9" name="Google Shape;5369;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0" name="Google Shape;5370;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1" name="Google Shape;5371;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2" name="Google Shape;5372;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3" name="Google Shape;5373;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4" name="Google Shape;5374;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5" name="Google Shape;5375;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6" name="Google Shape;5376;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7" name="Google Shape;5377;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8" name="Google Shape;5378;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79" name="Google Shape;5379;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0" name="Google Shape;5380;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1" name="Google Shape;5381;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2" name="Google Shape;5382;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3" name="Google Shape;5383;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4" name="Google Shape;5384;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5" name="Google Shape;5385;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6" name="Google Shape;5386;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7" name="Google Shape;5387;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8" name="Google Shape;5388;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89" name="Google Shape;5389;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0" name="Google Shape;5390;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1" name="Google Shape;5391;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2" name="Google Shape;5392;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3" name="Google Shape;5393;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4" name="Google Shape;5394;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5" name="Google Shape;5395;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6" name="Google Shape;5396;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7" name="Google Shape;5397;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8" name="Google Shape;5398;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99" name="Google Shape;5399;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0" name="Google Shape;5400;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1" name="Google Shape;5401;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2" name="Google Shape;5402;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3" name="Google Shape;5403;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4" name="Google Shape;5404;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5" name="Google Shape;5405;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6" name="Google Shape;5406;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7" name="Google Shape;5407;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8" name="Google Shape;5408;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09" name="Google Shape;5409;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0" name="Google Shape;5410;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1" name="Google Shape;5411;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2" name="Google Shape;5412;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3" name="Google Shape;5413;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4" name="Google Shape;5414;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5" name="Google Shape;5415;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6" name="Google Shape;5416;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7" name="Google Shape;5417;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8" name="Google Shape;5418;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19" name="Google Shape;5419;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0" name="Google Shape;5420;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1" name="Google Shape;5421;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2" name="Google Shape;5422;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3" name="Google Shape;5423;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4" name="Google Shape;5424;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5" name="Google Shape;5425;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6" name="Google Shape;5426;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7" name="Google Shape;5427;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8" name="Google Shape;5428;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29" name="Google Shape;5429;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0" name="Google Shape;5430;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1" name="Google Shape;5431;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2" name="Google Shape;5432;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3" name="Google Shape;5433;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4" name="Google Shape;5434;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5" name="Google Shape;5435;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6" name="Google Shape;5436;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7" name="Google Shape;5437;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8" name="Google Shape;5438;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39" name="Google Shape;5439;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0" name="Google Shape;5440;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1" name="Google Shape;5441;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2" name="Google Shape;5442;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3" name="Google Shape;5443;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4" name="Google Shape;5444;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5" name="Google Shape;5445;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6" name="Google Shape;5446;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7" name="Google Shape;5447;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48" name="Google Shape;5448;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449" name="Google Shape;5449;p8"/>
            <p:cNvGrpSpPr/>
            <p:nvPr/>
          </p:nvGrpSpPr>
          <p:grpSpPr>
            <a:xfrm>
              <a:off x="2000213" y="2571805"/>
              <a:ext cx="2571789" cy="2571789"/>
              <a:chOff x="-12" y="5"/>
              <a:chExt cx="2571789" cy="2571789"/>
            </a:xfrm>
          </p:grpSpPr>
          <p:sp>
            <p:nvSpPr>
              <p:cNvPr id="5450" name="Google Shape;5450;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1" name="Google Shape;5451;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2" name="Google Shape;5452;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3" name="Google Shape;5453;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4" name="Google Shape;5454;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5" name="Google Shape;5455;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6" name="Google Shape;5456;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7" name="Google Shape;5457;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8" name="Google Shape;5458;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59" name="Google Shape;5459;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0" name="Google Shape;5460;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1" name="Google Shape;5461;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2" name="Google Shape;5462;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3" name="Google Shape;5463;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4" name="Google Shape;5464;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5" name="Google Shape;5465;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6" name="Google Shape;5466;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7" name="Google Shape;5467;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8" name="Google Shape;5468;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69" name="Google Shape;5469;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0" name="Google Shape;5470;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1" name="Google Shape;5471;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2" name="Google Shape;5472;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3" name="Google Shape;5473;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4" name="Google Shape;5474;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5" name="Google Shape;5475;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6" name="Google Shape;5476;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7" name="Google Shape;5477;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8" name="Google Shape;5478;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9" name="Google Shape;5479;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0" name="Google Shape;5480;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1" name="Google Shape;5481;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2" name="Google Shape;5482;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3" name="Google Shape;5483;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4" name="Google Shape;5484;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5" name="Google Shape;5485;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6" name="Google Shape;5486;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7" name="Google Shape;5487;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8" name="Google Shape;5488;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9" name="Google Shape;5489;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0" name="Google Shape;5490;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1" name="Google Shape;5491;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2" name="Google Shape;5492;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3" name="Google Shape;5493;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4" name="Google Shape;5494;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5" name="Google Shape;5495;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6" name="Google Shape;5496;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7" name="Google Shape;5497;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8" name="Google Shape;5498;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9" name="Google Shape;5499;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0" name="Google Shape;5500;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1" name="Google Shape;5501;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2" name="Google Shape;5502;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3" name="Google Shape;5503;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4" name="Google Shape;5504;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5" name="Google Shape;5505;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6" name="Google Shape;5506;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7" name="Google Shape;5507;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8" name="Google Shape;5508;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9" name="Google Shape;5509;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0" name="Google Shape;5510;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1" name="Google Shape;5511;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2" name="Google Shape;5512;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3" name="Google Shape;5513;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4" name="Google Shape;5514;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5" name="Google Shape;5515;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6" name="Google Shape;5516;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7" name="Google Shape;5517;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8" name="Google Shape;5518;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9" name="Google Shape;5519;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0" name="Google Shape;5520;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1" name="Google Shape;5521;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2" name="Google Shape;5522;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3" name="Google Shape;5523;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4" name="Google Shape;5524;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5" name="Google Shape;5525;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6" name="Google Shape;5526;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7" name="Google Shape;5527;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8" name="Google Shape;5528;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9" name="Google Shape;5529;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0" name="Google Shape;5530;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1" name="Google Shape;5531;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2" name="Google Shape;5532;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3" name="Google Shape;5533;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4" name="Google Shape;5534;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5" name="Google Shape;5535;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6" name="Google Shape;5536;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7" name="Google Shape;5537;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8" name="Google Shape;5538;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9" name="Google Shape;5539;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0" name="Google Shape;5540;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1" name="Google Shape;5541;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2" name="Google Shape;5542;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3" name="Google Shape;5543;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4" name="Google Shape;5544;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5" name="Google Shape;5545;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6" name="Google Shape;5546;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7" name="Google Shape;5547;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8" name="Google Shape;5548;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9" name="Google Shape;5549;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0" name="Google Shape;5550;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551" name="Google Shape;5551;p8"/>
            <p:cNvGrpSpPr/>
            <p:nvPr/>
          </p:nvGrpSpPr>
          <p:grpSpPr>
            <a:xfrm>
              <a:off x="4571988" y="2571805"/>
              <a:ext cx="2571789" cy="2571789"/>
              <a:chOff x="-12" y="5"/>
              <a:chExt cx="2571789" cy="2571789"/>
            </a:xfrm>
          </p:grpSpPr>
          <p:sp>
            <p:nvSpPr>
              <p:cNvPr id="5552" name="Google Shape;5552;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3" name="Google Shape;5553;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4" name="Google Shape;5554;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5" name="Google Shape;5555;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6" name="Google Shape;5556;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7" name="Google Shape;5557;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8" name="Google Shape;5558;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9" name="Google Shape;5559;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0" name="Google Shape;5560;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1" name="Google Shape;5561;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2" name="Google Shape;5562;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3" name="Google Shape;5563;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4" name="Google Shape;5564;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5" name="Google Shape;5565;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6" name="Google Shape;5566;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7" name="Google Shape;5567;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8" name="Google Shape;5568;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9" name="Google Shape;5569;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0" name="Google Shape;5570;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1" name="Google Shape;5571;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2" name="Google Shape;5572;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3" name="Google Shape;5573;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4" name="Google Shape;5574;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5" name="Google Shape;5575;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6" name="Google Shape;5576;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7" name="Google Shape;5577;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8" name="Google Shape;5578;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9" name="Google Shape;5579;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0" name="Google Shape;5580;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1" name="Google Shape;5581;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2" name="Google Shape;5582;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3" name="Google Shape;5583;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4" name="Google Shape;5584;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5" name="Google Shape;5585;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6" name="Google Shape;5586;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7" name="Google Shape;5587;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8" name="Google Shape;5588;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9" name="Google Shape;5589;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0" name="Google Shape;5590;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1" name="Google Shape;5591;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2" name="Google Shape;5592;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3" name="Google Shape;5593;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4" name="Google Shape;5594;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5" name="Google Shape;5595;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6" name="Google Shape;5596;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7" name="Google Shape;5597;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8" name="Google Shape;5598;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9" name="Google Shape;5599;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0" name="Google Shape;5600;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1" name="Google Shape;5601;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2" name="Google Shape;5602;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3" name="Google Shape;5603;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4" name="Google Shape;5604;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5" name="Google Shape;5605;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6" name="Google Shape;5606;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7" name="Google Shape;5607;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8" name="Google Shape;5608;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9" name="Google Shape;5609;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0" name="Google Shape;5610;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1" name="Google Shape;5611;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2" name="Google Shape;5612;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3" name="Google Shape;5613;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4" name="Google Shape;5614;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5" name="Google Shape;5615;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6" name="Google Shape;5616;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7" name="Google Shape;5617;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8" name="Google Shape;5618;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9" name="Google Shape;5619;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0" name="Google Shape;5620;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1" name="Google Shape;5621;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2" name="Google Shape;5622;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3" name="Google Shape;5623;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4" name="Google Shape;5624;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5" name="Google Shape;5625;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6" name="Google Shape;5626;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7" name="Google Shape;5627;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8" name="Google Shape;5628;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9" name="Google Shape;5629;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0" name="Google Shape;5630;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1" name="Google Shape;5631;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2" name="Google Shape;5632;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3" name="Google Shape;5633;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4" name="Google Shape;5634;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5" name="Google Shape;5635;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6" name="Google Shape;5636;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7" name="Google Shape;5637;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8" name="Google Shape;5638;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9" name="Google Shape;5639;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0" name="Google Shape;5640;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1" name="Google Shape;5641;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2" name="Google Shape;5642;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3" name="Google Shape;5643;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4" name="Google Shape;5644;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5" name="Google Shape;5645;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6" name="Google Shape;5646;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7" name="Google Shape;5647;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8" name="Google Shape;5648;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9" name="Google Shape;5649;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0" name="Google Shape;5650;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1" name="Google Shape;5651;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2" name="Google Shape;5652;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653" name="Google Shape;5653;p8"/>
            <p:cNvGrpSpPr/>
            <p:nvPr/>
          </p:nvGrpSpPr>
          <p:grpSpPr>
            <a:xfrm>
              <a:off x="7143763" y="2571805"/>
              <a:ext cx="2571789" cy="2571789"/>
              <a:chOff x="-12" y="5"/>
              <a:chExt cx="2571789" cy="2571789"/>
            </a:xfrm>
          </p:grpSpPr>
          <p:sp>
            <p:nvSpPr>
              <p:cNvPr id="5654" name="Google Shape;5654;p8"/>
              <p:cNvSpPr/>
              <p:nvPr/>
            </p:nvSpPr>
            <p:spPr>
              <a:xfrm>
                <a:off x="-12"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5" name="Google Shape;5655;p8"/>
              <p:cNvSpPr/>
              <p:nvPr/>
            </p:nvSpPr>
            <p:spPr>
              <a:xfrm>
                <a:off x="255911" y="289256"/>
                <a:ext cx="111946" cy="95823"/>
              </a:xfrm>
              <a:custGeom>
                <a:avLst/>
                <a:gdLst/>
                <a:ahLst/>
                <a:cxnLst/>
                <a:rect l="l" t="t" r="r" b="b"/>
                <a:pathLst>
                  <a:path w="4145" h="3548" extrusionOk="0">
                    <a:moveTo>
                      <a:pt x="2370" y="514"/>
                    </a:moveTo>
                    <a:cubicBezTo>
                      <a:pt x="3013" y="514"/>
                      <a:pt x="3627" y="1015"/>
                      <a:pt x="3627" y="1768"/>
                    </a:cubicBezTo>
                    <a:cubicBezTo>
                      <a:pt x="3627" y="2454"/>
                      <a:pt x="3063" y="3018"/>
                      <a:pt x="2378" y="3018"/>
                    </a:cubicBezTo>
                    <a:cubicBezTo>
                      <a:pt x="1265" y="3018"/>
                      <a:pt x="702" y="1677"/>
                      <a:pt x="1494" y="885"/>
                    </a:cubicBezTo>
                    <a:cubicBezTo>
                      <a:pt x="1750" y="628"/>
                      <a:pt x="2063" y="514"/>
                      <a:pt x="2370" y="514"/>
                    </a:cubicBezTo>
                    <a:close/>
                    <a:moveTo>
                      <a:pt x="2378" y="1"/>
                    </a:moveTo>
                    <a:cubicBezTo>
                      <a:pt x="793" y="1"/>
                      <a:pt x="1" y="1905"/>
                      <a:pt x="1128" y="3018"/>
                    </a:cubicBezTo>
                    <a:cubicBezTo>
                      <a:pt x="1489" y="3383"/>
                      <a:pt x="1934" y="3547"/>
                      <a:pt x="2369" y="3547"/>
                    </a:cubicBezTo>
                    <a:cubicBezTo>
                      <a:pt x="3276" y="3547"/>
                      <a:pt x="4145" y="2838"/>
                      <a:pt x="4145" y="1768"/>
                    </a:cubicBezTo>
                    <a:cubicBezTo>
                      <a:pt x="4145" y="793"/>
                      <a:pt x="3353" y="1"/>
                      <a:pt x="2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6" name="Google Shape;5656;p8"/>
              <p:cNvSpPr/>
              <p:nvPr/>
            </p:nvSpPr>
            <p:spPr>
              <a:xfrm>
                <a:off x="304066" y="193379"/>
                <a:ext cx="111946" cy="95823"/>
              </a:xfrm>
              <a:custGeom>
                <a:avLst/>
                <a:gdLst/>
                <a:ahLst/>
                <a:cxnLst/>
                <a:rect l="l" t="t" r="r" b="b"/>
                <a:pathLst>
                  <a:path w="4145" h="3548" extrusionOk="0">
                    <a:moveTo>
                      <a:pt x="2358" y="514"/>
                    </a:moveTo>
                    <a:cubicBezTo>
                      <a:pt x="3005" y="514"/>
                      <a:pt x="3627" y="1016"/>
                      <a:pt x="3627" y="1768"/>
                    </a:cubicBezTo>
                    <a:cubicBezTo>
                      <a:pt x="3627" y="2454"/>
                      <a:pt x="3063" y="3018"/>
                      <a:pt x="2362" y="3018"/>
                    </a:cubicBezTo>
                    <a:cubicBezTo>
                      <a:pt x="1250" y="3018"/>
                      <a:pt x="686" y="1662"/>
                      <a:pt x="1478" y="885"/>
                    </a:cubicBezTo>
                    <a:cubicBezTo>
                      <a:pt x="1734" y="628"/>
                      <a:pt x="2049" y="514"/>
                      <a:pt x="2358" y="514"/>
                    </a:cubicBezTo>
                    <a:close/>
                    <a:moveTo>
                      <a:pt x="2362" y="1"/>
                    </a:moveTo>
                    <a:cubicBezTo>
                      <a:pt x="793" y="1"/>
                      <a:pt x="0" y="1905"/>
                      <a:pt x="1113" y="3018"/>
                    </a:cubicBezTo>
                    <a:cubicBezTo>
                      <a:pt x="1474" y="3384"/>
                      <a:pt x="1920" y="3547"/>
                      <a:pt x="2358" y="3547"/>
                    </a:cubicBezTo>
                    <a:cubicBezTo>
                      <a:pt x="3269" y="3547"/>
                      <a:pt x="4145" y="2838"/>
                      <a:pt x="4145" y="1768"/>
                    </a:cubicBezTo>
                    <a:cubicBezTo>
                      <a:pt x="4145" y="793"/>
                      <a:pt x="3352" y="1"/>
                      <a:pt x="23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7" name="Google Shape;5657;p8"/>
              <p:cNvSpPr/>
              <p:nvPr/>
            </p:nvSpPr>
            <p:spPr>
              <a:xfrm>
                <a:off x="255911" y="230433"/>
                <a:ext cx="111946" cy="95931"/>
              </a:xfrm>
              <a:custGeom>
                <a:avLst/>
                <a:gdLst/>
                <a:ahLst/>
                <a:cxnLst/>
                <a:rect l="l" t="t" r="r" b="b"/>
                <a:pathLst>
                  <a:path w="4145" h="3552" extrusionOk="0">
                    <a:moveTo>
                      <a:pt x="2364" y="513"/>
                    </a:moveTo>
                    <a:cubicBezTo>
                      <a:pt x="3006" y="513"/>
                      <a:pt x="3627" y="1015"/>
                      <a:pt x="3627" y="1767"/>
                    </a:cubicBezTo>
                    <a:cubicBezTo>
                      <a:pt x="3627" y="2468"/>
                      <a:pt x="3063" y="3017"/>
                      <a:pt x="2378" y="3032"/>
                    </a:cubicBezTo>
                    <a:cubicBezTo>
                      <a:pt x="1265" y="3032"/>
                      <a:pt x="702" y="1676"/>
                      <a:pt x="1494" y="884"/>
                    </a:cubicBezTo>
                    <a:cubicBezTo>
                      <a:pt x="1745" y="628"/>
                      <a:pt x="2057" y="513"/>
                      <a:pt x="2364" y="513"/>
                    </a:cubicBezTo>
                    <a:close/>
                    <a:moveTo>
                      <a:pt x="2378" y="0"/>
                    </a:moveTo>
                    <a:cubicBezTo>
                      <a:pt x="793" y="0"/>
                      <a:pt x="1" y="1905"/>
                      <a:pt x="1128" y="3032"/>
                    </a:cubicBezTo>
                    <a:cubicBezTo>
                      <a:pt x="1487" y="3391"/>
                      <a:pt x="1928" y="3551"/>
                      <a:pt x="2360" y="3551"/>
                    </a:cubicBezTo>
                    <a:cubicBezTo>
                      <a:pt x="3270" y="3551"/>
                      <a:pt x="4145" y="2841"/>
                      <a:pt x="4145" y="1767"/>
                    </a:cubicBezTo>
                    <a:cubicBezTo>
                      <a:pt x="4145" y="792"/>
                      <a:pt x="3353" y="0"/>
                      <a:pt x="2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8" name="Google Shape;5658;p8"/>
              <p:cNvSpPr/>
              <p:nvPr/>
            </p:nvSpPr>
            <p:spPr>
              <a:xfrm>
                <a:off x="270333" y="371980"/>
                <a:ext cx="44454" cy="63198"/>
              </a:xfrm>
              <a:custGeom>
                <a:avLst/>
                <a:gdLst/>
                <a:ahLst/>
                <a:cxnLst/>
                <a:rect l="l" t="t" r="r" b="b"/>
                <a:pathLst>
                  <a:path w="1646" h="2340" extrusionOk="0">
                    <a:moveTo>
                      <a:pt x="1113" y="0"/>
                    </a:moveTo>
                    <a:cubicBezTo>
                      <a:pt x="921" y="0"/>
                      <a:pt x="738" y="116"/>
                      <a:pt x="655" y="305"/>
                    </a:cubicBezTo>
                    <a:lnTo>
                      <a:pt x="107" y="1676"/>
                    </a:lnTo>
                    <a:cubicBezTo>
                      <a:pt x="0" y="1920"/>
                      <a:pt x="122" y="2194"/>
                      <a:pt x="381" y="2301"/>
                    </a:cubicBezTo>
                    <a:cubicBezTo>
                      <a:pt x="441" y="2327"/>
                      <a:pt x="504" y="2340"/>
                      <a:pt x="565" y="2340"/>
                    </a:cubicBezTo>
                    <a:cubicBezTo>
                      <a:pt x="750" y="2340"/>
                      <a:pt x="925" y="2225"/>
                      <a:pt x="1006" y="2042"/>
                    </a:cubicBezTo>
                    <a:lnTo>
                      <a:pt x="1554" y="671"/>
                    </a:lnTo>
                    <a:cubicBezTo>
                      <a:pt x="1645" y="412"/>
                      <a:pt x="1524" y="137"/>
                      <a:pt x="1280" y="31"/>
                    </a:cubicBezTo>
                    <a:cubicBezTo>
                      <a:pt x="1225" y="10"/>
                      <a:pt x="1169" y="0"/>
                      <a:pt x="11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9" name="Google Shape;5659;p8"/>
              <p:cNvSpPr/>
              <p:nvPr/>
            </p:nvSpPr>
            <p:spPr>
              <a:xfrm>
                <a:off x="24808" y="443766"/>
                <a:ext cx="364871" cy="311315"/>
              </a:xfrm>
              <a:custGeom>
                <a:avLst/>
                <a:gdLst/>
                <a:ahLst/>
                <a:cxnLst/>
                <a:rect l="l" t="t" r="r" b="b"/>
                <a:pathLst>
                  <a:path w="13510" h="11527" extrusionOk="0">
                    <a:moveTo>
                      <a:pt x="6996" y="1690"/>
                    </a:moveTo>
                    <a:cubicBezTo>
                      <a:pt x="9693" y="1690"/>
                      <a:pt x="11889" y="4480"/>
                      <a:pt x="10752" y="7291"/>
                    </a:cubicBezTo>
                    <a:cubicBezTo>
                      <a:pt x="10116" y="8874"/>
                      <a:pt x="8605" y="9835"/>
                      <a:pt x="7001" y="9835"/>
                    </a:cubicBezTo>
                    <a:cubicBezTo>
                      <a:pt x="6490" y="9835"/>
                      <a:pt x="5969" y="9737"/>
                      <a:pt x="5465" y="9531"/>
                    </a:cubicBezTo>
                    <a:cubicBezTo>
                      <a:pt x="2113" y="8175"/>
                      <a:pt x="2067" y="3437"/>
                      <a:pt x="5404" y="2020"/>
                    </a:cubicBezTo>
                    <a:cubicBezTo>
                      <a:pt x="5940" y="1794"/>
                      <a:pt x="6477" y="1690"/>
                      <a:pt x="6996" y="1690"/>
                    </a:cubicBezTo>
                    <a:close/>
                    <a:moveTo>
                      <a:pt x="6950" y="0"/>
                    </a:moveTo>
                    <a:cubicBezTo>
                      <a:pt x="3086" y="0"/>
                      <a:pt x="1" y="4033"/>
                      <a:pt x="1686" y="8023"/>
                    </a:cubicBezTo>
                    <a:cubicBezTo>
                      <a:pt x="2596" y="10144"/>
                      <a:pt x="4695" y="11527"/>
                      <a:pt x="6996" y="11527"/>
                    </a:cubicBezTo>
                    <a:cubicBezTo>
                      <a:pt x="7009" y="11527"/>
                      <a:pt x="7022" y="11527"/>
                      <a:pt x="7034" y="11527"/>
                    </a:cubicBezTo>
                    <a:cubicBezTo>
                      <a:pt x="9365" y="11496"/>
                      <a:pt x="11453" y="10079"/>
                      <a:pt x="12321" y="7916"/>
                    </a:cubicBezTo>
                    <a:cubicBezTo>
                      <a:pt x="13509" y="4975"/>
                      <a:pt x="12092" y="1624"/>
                      <a:pt x="9137" y="435"/>
                    </a:cubicBezTo>
                    <a:cubicBezTo>
                      <a:pt x="8398" y="137"/>
                      <a:pt x="7661" y="0"/>
                      <a:pt x="69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0" name="Google Shape;5660;p8"/>
              <p:cNvSpPr/>
              <p:nvPr/>
            </p:nvSpPr>
            <p:spPr>
              <a:xfrm>
                <a:off x="178157" y="399149"/>
                <a:ext cx="185596" cy="109056"/>
              </a:xfrm>
              <a:custGeom>
                <a:avLst/>
                <a:gdLst/>
                <a:ahLst/>
                <a:cxnLst/>
                <a:rect l="l" t="t" r="r" b="b"/>
                <a:pathLst>
                  <a:path w="6872" h="4038" extrusionOk="0">
                    <a:moveTo>
                      <a:pt x="1546" y="1"/>
                    </a:moveTo>
                    <a:cubicBezTo>
                      <a:pt x="783" y="1"/>
                      <a:pt x="427" y="396"/>
                      <a:pt x="427" y="396"/>
                    </a:cubicBezTo>
                    <a:lnTo>
                      <a:pt x="0" y="1447"/>
                    </a:lnTo>
                    <a:cubicBezTo>
                      <a:pt x="479" y="1320"/>
                      <a:pt x="970" y="1258"/>
                      <a:pt x="1459" y="1258"/>
                    </a:cubicBezTo>
                    <a:cubicBezTo>
                      <a:pt x="2200" y="1258"/>
                      <a:pt x="2938" y="1400"/>
                      <a:pt x="3626" y="1676"/>
                    </a:cubicBezTo>
                    <a:cubicBezTo>
                      <a:pt x="4784" y="2148"/>
                      <a:pt x="5744" y="2971"/>
                      <a:pt x="6399" y="4037"/>
                    </a:cubicBezTo>
                    <a:lnTo>
                      <a:pt x="6826" y="2971"/>
                    </a:lnTo>
                    <a:cubicBezTo>
                      <a:pt x="6826" y="2971"/>
                      <a:pt x="6872" y="1935"/>
                      <a:pt x="5318" y="1310"/>
                    </a:cubicBezTo>
                    <a:cubicBezTo>
                      <a:pt x="4954" y="444"/>
                      <a:pt x="4410" y="6"/>
                      <a:pt x="3686" y="6"/>
                    </a:cubicBezTo>
                    <a:cubicBezTo>
                      <a:pt x="3379" y="6"/>
                      <a:pt x="3039" y="85"/>
                      <a:pt x="2666" y="244"/>
                    </a:cubicBezTo>
                    <a:cubicBezTo>
                      <a:pt x="2225" y="64"/>
                      <a:pt x="1853" y="1"/>
                      <a:pt x="15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1" name="Google Shape;5661;p8"/>
              <p:cNvSpPr/>
              <p:nvPr/>
            </p:nvSpPr>
            <p:spPr>
              <a:xfrm>
                <a:off x="406100" y="237185"/>
                <a:ext cx="66276" cy="41213"/>
              </a:xfrm>
              <a:custGeom>
                <a:avLst/>
                <a:gdLst/>
                <a:ahLst/>
                <a:cxnLst/>
                <a:rect l="l" t="t" r="r" b="b"/>
                <a:pathLst>
                  <a:path w="2454" h="1526" extrusionOk="0">
                    <a:moveTo>
                      <a:pt x="540" y="1"/>
                    </a:moveTo>
                    <a:cubicBezTo>
                      <a:pt x="348" y="1"/>
                      <a:pt x="173" y="115"/>
                      <a:pt x="92" y="299"/>
                    </a:cubicBezTo>
                    <a:cubicBezTo>
                      <a:pt x="1" y="558"/>
                      <a:pt x="123" y="832"/>
                      <a:pt x="367" y="938"/>
                    </a:cubicBezTo>
                    <a:lnTo>
                      <a:pt x="1723" y="1487"/>
                    </a:lnTo>
                    <a:cubicBezTo>
                      <a:pt x="1782" y="1513"/>
                      <a:pt x="1845" y="1526"/>
                      <a:pt x="1907" y="1526"/>
                    </a:cubicBezTo>
                    <a:cubicBezTo>
                      <a:pt x="2097" y="1526"/>
                      <a:pt x="2282" y="1408"/>
                      <a:pt x="2362" y="1213"/>
                    </a:cubicBezTo>
                    <a:cubicBezTo>
                      <a:pt x="2454" y="969"/>
                      <a:pt x="2332" y="695"/>
                      <a:pt x="2088" y="588"/>
                    </a:cubicBezTo>
                    <a:lnTo>
                      <a:pt x="732" y="40"/>
                    </a:lnTo>
                    <a:cubicBezTo>
                      <a:pt x="668" y="13"/>
                      <a:pt x="603" y="1"/>
                      <a:pt x="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2" name="Google Shape;5662;p8"/>
              <p:cNvSpPr/>
              <p:nvPr/>
            </p:nvSpPr>
            <p:spPr>
              <a:xfrm>
                <a:off x="447854" y="181631"/>
                <a:ext cx="343427" cy="311315"/>
              </a:xfrm>
              <a:custGeom>
                <a:avLst/>
                <a:gdLst/>
                <a:ahLst/>
                <a:cxnLst/>
                <a:rect l="l" t="t" r="r" b="b"/>
                <a:pathLst>
                  <a:path w="12716" h="11527" extrusionOk="0">
                    <a:moveTo>
                      <a:pt x="6919" y="1682"/>
                    </a:moveTo>
                    <a:cubicBezTo>
                      <a:pt x="7421" y="1682"/>
                      <a:pt x="7943" y="1779"/>
                      <a:pt x="8465" y="1990"/>
                    </a:cubicBezTo>
                    <a:cubicBezTo>
                      <a:pt x="10552" y="2828"/>
                      <a:pt x="11558" y="5189"/>
                      <a:pt x="10720" y="7277"/>
                    </a:cubicBezTo>
                    <a:cubicBezTo>
                      <a:pt x="10036" y="8966"/>
                      <a:pt x="8490" y="9816"/>
                      <a:pt x="6945" y="9816"/>
                    </a:cubicBezTo>
                    <a:cubicBezTo>
                      <a:pt x="5424" y="9816"/>
                      <a:pt x="3904" y="8993"/>
                      <a:pt x="3208" y="7338"/>
                    </a:cubicBezTo>
                    <a:cubicBezTo>
                      <a:pt x="2012" y="4521"/>
                      <a:pt x="4193" y="1682"/>
                      <a:pt x="6919" y="1682"/>
                    </a:cubicBezTo>
                    <a:close/>
                    <a:moveTo>
                      <a:pt x="6945" y="0"/>
                    </a:moveTo>
                    <a:cubicBezTo>
                      <a:pt x="4666" y="0"/>
                      <a:pt x="2512" y="1358"/>
                      <a:pt x="1609" y="3605"/>
                    </a:cubicBezTo>
                    <a:cubicBezTo>
                      <a:pt x="0" y="7587"/>
                      <a:pt x="3097" y="11527"/>
                      <a:pt x="6921" y="11527"/>
                    </a:cubicBezTo>
                    <a:cubicBezTo>
                      <a:pt x="7662" y="11527"/>
                      <a:pt x="8430" y="11379"/>
                      <a:pt x="9196" y="11055"/>
                    </a:cubicBezTo>
                    <a:cubicBezTo>
                      <a:pt x="11329" y="10141"/>
                      <a:pt x="12716" y="8023"/>
                      <a:pt x="12700" y="5707"/>
                    </a:cubicBezTo>
                    <a:cubicBezTo>
                      <a:pt x="12670" y="3376"/>
                      <a:pt x="11253" y="1289"/>
                      <a:pt x="9105" y="421"/>
                    </a:cubicBezTo>
                    <a:cubicBezTo>
                      <a:pt x="8396" y="136"/>
                      <a:pt x="7664" y="0"/>
                      <a:pt x="694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3" name="Google Shape;5663;p8"/>
              <p:cNvSpPr/>
              <p:nvPr/>
            </p:nvSpPr>
            <p:spPr>
              <a:xfrm>
                <a:off x="424627" y="188032"/>
                <a:ext cx="119346" cy="184380"/>
              </a:xfrm>
              <a:custGeom>
                <a:avLst/>
                <a:gdLst/>
                <a:ahLst/>
                <a:cxnLst/>
                <a:rect l="l" t="t" r="r" b="b"/>
                <a:pathLst>
                  <a:path w="4419" h="6827" extrusionOk="0">
                    <a:moveTo>
                      <a:pt x="3343" y="1"/>
                    </a:moveTo>
                    <a:cubicBezTo>
                      <a:pt x="3239" y="1"/>
                      <a:pt x="2282" y="41"/>
                      <a:pt x="1692" y="1509"/>
                    </a:cubicBezTo>
                    <a:cubicBezTo>
                      <a:pt x="458" y="2027"/>
                      <a:pt x="92" y="2926"/>
                      <a:pt x="625" y="4160"/>
                    </a:cubicBezTo>
                    <a:cubicBezTo>
                      <a:pt x="0" y="5699"/>
                      <a:pt x="778" y="6385"/>
                      <a:pt x="778" y="6385"/>
                    </a:cubicBezTo>
                    <a:lnTo>
                      <a:pt x="1829" y="6826"/>
                    </a:lnTo>
                    <a:cubicBezTo>
                      <a:pt x="1509" y="5623"/>
                      <a:pt x="1600" y="4343"/>
                      <a:pt x="2057" y="3200"/>
                    </a:cubicBezTo>
                    <a:cubicBezTo>
                      <a:pt x="2530" y="2042"/>
                      <a:pt x="3352" y="1067"/>
                      <a:pt x="4419" y="427"/>
                    </a:cubicBezTo>
                    <a:lnTo>
                      <a:pt x="3352" y="1"/>
                    </a:lnTo>
                    <a:cubicBezTo>
                      <a:pt x="3352" y="1"/>
                      <a:pt x="3349" y="1"/>
                      <a:pt x="33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4" name="Google Shape;5664;p8"/>
              <p:cNvSpPr/>
              <p:nvPr/>
            </p:nvSpPr>
            <p:spPr>
              <a:xfrm>
                <a:off x="856693" y="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5" name="Google Shape;5665;p8"/>
              <p:cNvSpPr/>
              <p:nvPr/>
            </p:nvSpPr>
            <p:spPr>
              <a:xfrm>
                <a:off x="1713398" y="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6" name="Google Shape;5666;p8"/>
              <p:cNvSpPr/>
              <p:nvPr/>
            </p:nvSpPr>
            <p:spPr>
              <a:xfrm>
                <a:off x="1713398" y="856710"/>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7" name="Google Shape;5667;p8"/>
              <p:cNvSpPr/>
              <p:nvPr/>
            </p:nvSpPr>
            <p:spPr>
              <a:xfrm>
                <a:off x="856693"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8" name="Google Shape;5668;p8"/>
              <p:cNvSpPr/>
              <p:nvPr/>
            </p:nvSpPr>
            <p:spPr>
              <a:xfrm>
                <a:off x="-12" y="856710"/>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9" name="Google Shape;5669;p8"/>
              <p:cNvSpPr/>
              <p:nvPr/>
            </p:nvSpPr>
            <p:spPr>
              <a:xfrm>
                <a:off x="1713398" y="1713415"/>
                <a:ext cx="858379" cy="858379"/>
              </a:xfrm>
              <a:custGeom>
                <a:avLst/>
                <a:gdLst/>
                <a:ahLst/>
                <a:cxnLst/>
                <a:rect l="l" t="t" r="r" b="b"/>
                <a:pathLst>
                  <a:path w="31783" h="31783" extrusionOk="0">
                    <a:moveTo>
                      <a:pt x="0" y="0"/>
                    </a:moveTo>
                    <a:lnTo>
                      <a:pt x="0" y="31782"/>
                    </a:lnTo>
                    <a:lnTo>
                      <a:pt x="31783" y="31782"/>
                    </a:lnTo>
                    <a:lnTo>
                      <a:pt x="317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0" name="Google Shape;5670;p8"/>
              <p:cNvSpPr/>
              <p:nvPr/>
            </p:nvSpPr>
            <p:spPr>
              <a:xfrm>
                <a:off x="856693"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1" name="Google Shape;5671;p8"/>
              <p:cNvSpPr/>
              <p:nvPr/>
            </p:nvSpPr>
            <p:spPr>
              <a:xfrm>
                <a:off x="-12" y="1713415"/>
                <a:ext cx="858379" cy="858379"/>
              </a:xfrm>
              <a:custGeom>
                <a:avLst/>
                <a:gdLst/>
                <a:ahLst/>
                <a:cxnLst/>
                <a:rect l="l" t="t" r="r" b="b"/>
                <a:pathLst>
                  <a:path w="31783" h="31783" extrusionOk="0">
                    <a:moveTo>
                      <a:pt x="0" y="0"/>
                    </a:moveTo>
                    <a:lnTo>
                      <a:pt x="0" y="31782"/>
                    </a:lnTo>
                    <a:lnTo>
                      <a:pt x="31782" y="31782"/>
                    </a:lnTo>
                    <a:lnTo>
                      <a:pt x="317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2" name="Google Shape;5672;p8"/>
              <p:cNvSpPr/>
              <p:nvPr/>
            </p:nvSpPr>
            <p:spPr>
              <a:xfrm>
                <a:off x="1095764" y="669899"/>
                <a:ext cx="380239" cy="62981"/>
              </a:xfrm>
              <a:custGeom>
                <a:avLst/>
                <a:gdLst/>
                <a:ahLst/>
                <a:cxnLst/>
                <a:rect l="l" t="t" r="r" b="b"/>
                <a:pathLst>
                  <a:path w="14079" h="2332" extrusionOk="0">
                    <a:moveTo>
                      <a:pt x="0" y="0"/>
                    </a:moveTo>
                    <a:lnTo>
                      <a:pt x="0" y="2331"/>
                    </a:lnTo>
                    <a:lnTo>
                      <a:pt x="14078" y="2331"/>
                    </a:lnTo>
                    <a:lnTo>
                      <a:pt x="14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3" name="Google Shape;5673;p8"/>
              <p:cNvSpPr/>
              <p:nvPr/>
            </p:nvSpPr>
            <p:spPr>
              <a:xfrm>
                <a:off x="1074374" y="741901"/>
                <a:ext cx="423018" cy="18959"/>
              </a:xfrm>
              <a:custGeom>
                <a:avLst/>
                <a:gdLst/>
                <a:ahLst/>
                <a:cxnLst/>
                <a:rect l="l" t="t" r="r" b="b"/>
                <a:pathLst>
                  <a:path w="15663" h="702" extrusionOk="0">
                    <a:moveTo>
                      <a:pt x="0" y="0"/>
                    </a:moveTo>
                    <a:lnTo>
                      <a:pt x="0" y="701"/>
                    </a:lnTo>
                    <a:lnTo>
                      <a:pt x="15663" y="701"/>
                    </a:lnTo>
                    <a:lnTo>
                      <a:pt x="156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4" name="Google Shape;5674;p8"/>
              <p:cNvSpPr/>
              <p:nvPr/>
            </p:nvSpPr>
            <p:spPr>
              <a:xfrm>
                <a:off x="1142676" y="617640"/>
                <a:ext cx="286415" cy="43644"/>
              </a:xfrm>
              <a:custGeom>
                <a:avLst/>
                <a:gdLst/>
                <a:ahLst/>
                <a:cxnLst/>
                <a:rect l="l" t="t" r="r" b="b"/>
                <a:pathLst>
                  <a:path w="10605" h="1616" extrusionOk="0">
                    <a:moveTo>
                      <a:pt x="1615" y="0"/>
                    </a:moveTo>
                    <a:cubicBezTo>
                      <a:pt x="716" y="0"/>
                      <a:pt x="0" y="731"/>
                      <a:pt x="0" y="1615"/>
                    </a:cubicBezTo>
                    <a:lnTo>
                      <a:pt x="10604" y="1615"/>
                    </a:lnTo>
                    <a:cubicBezTo>
                      <a:pt x="10604" y="731"/>
                      <a:pt x="9888" y="0"/>
                      <a:pt x="89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5" name="Google Shape;5675;p8"/>
              <p:cNvSpPr/>
              <p:nvPr/>
            </p:nvSpPr>
            <p:spPr>
              <a:xfrm>
                <a:off x="1263237" y="412707"/>
                <a:ext cx="45292" cy="221407"/>
              </a:xfrm>
              <a:custGeom>
                <a:avLst/>
                <a:gdLst/>
                <a:ahLst/>
                <a:cxnLst/>
                <a:rect l="l" t="t" r="r" b="b"/>
                <a:pathLst>
                  <a:path w="1677" h="8198" extrusionOk="0">
                    <a:moveTo>
                      <a:pt x="0" y="1"/>
                    </a:moveTo>
                    <a:lnTo>
                      <a:pt x="0" y="8197"/>
                    </a:lnTo>
                    <a:lnTo>
                      <a:pt x="1676" y="8197"/>
                    </a:lnTo>
                    <a:lnTo>
                      <a:pt x="16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6" name="Google Shape;5676;p8"/>
              <p:cNvSpPr/>
              <p:nvPr/>
            </p:nvSpPr>
            <p:spPr>
              <a:xfrm>
                <a:off x="1263237" y="337005"/>
                <a:ext cx="45292" cy="27170"/>
              </a:xfrm>
              <a:custGeom>
                <a:avLst/>
                <a:gdLst/>
                <a:ahLst/>
                <a:cxnLst/>
                <a:rect l="l" t="t" r="r" b="b"/>
                <a:pathLst>
                  <a:path w="1677" h="1006" extrusionOk="0">
                    <a:moveTo>
                      <a:pt x="0" y="0"/>
                    </a:moveTo>
                    <a:lnTo>
                      <a:pt x="0" y="1006"/>
                    </a:lnTo>
                    <a:lnTo>
                      <a:pt x="1676" y="1006"/>
                    </a:lnTo>
                    <a:lnTo>
                      <a:pt x="167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7" name="Google Shape;5677;p8"/>
              <p:cNvSpPr/>
              <p:nvPr/>
            </p:nvSpPr>
            <p:spPr>
              <a:xfrm>
                <a:off x="1253757" y="376085"/>
                <a:ext cx="64224" cy="27197"/>
              </a:xfrm>
              <a:custGeom>
                <a:avLst/>
                <a:gdLst/>
                <a:ahLst/>
                <a:cxnLst/>
                <a:rect l="l" t="t" r="r" b="b"/>
                <a:pathLst>
                  <a:path w="2378" h="1007" extrusionOk="0">
                    <a:moveTo>
                      <a:pt x="504" y="1"/>
                    </a:moveTo>
                    <a:cubicBezTo>
                      <a:pt x="229" y="1"/>
                      <a:pt x="1" y="214"/>
                      <a:pt x="1" y="503"/>
                    </a:cubicBezTo>
                    <a:cubicBezTo>
                      <a:pt x="1" y="778"/>
                      <a:pt x="229" y="1006"/>
                      <a:pt x="504" y="1006"/>
                    </a:cubicBezTo>
                    <a:lnTo>
                      <a:pt x="1875" y="1006"/>
                    </a:lnTo>
                    <a:cubicBezTo>
                      <a:pt x="2149" y="1006"/>
                      <a:pt x="2378" y="778"/>
                      <a:pt x="2378" y="503"/>
                    </a:cubicBezTo>
                    <a:cubicBezTo>
                      <a:pt x="2378" y="214"/>
                      <a:pt x="2149" y="1"/>
                      <a:pt x="18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8" name="Google Shape;5678;p8"/>
              <p:cNvSpPr/>
              <p:nvPr/>
            </p:nvSpPr>
            <p:spPr>
              <a:xfrm>
                <a:off x="1025382" y="260061"/>
                <a:ext cx="28439" cy="24442"/>
              </a:xfrm>
              <a:custGeom>
                <a:avLst/>
                <a:gdLst/>
                <a:ahLst/>
                <a:cxnLst/>
                <a:rect l="l" t="t" r="r" b="b"/>
                <a:pathLst>
                  <a:path w="1053" h="905" extrusionOk="0">
                    <a:moveTo>
                      <a:pt x="595" y="0"/>
                    </a:moveTo>
                    <a:cubicBezTo>
                      <a:pt x="199" y="0"/>
                      <a:pt x="1" y="488"/>
                      <a:pt x="275" y="777"/>
                    </a:cubicBezTo>
                    <a:cubicBezTo>
                      <a:pt x="368" y="865"/>
                      <a:pt x="481" y="904"/>
                      <a:pt x="592" y="904"/>
                    </a:cubicBezTo>
                    <a:cubicBezTo>
                      <a:pt x="827" y="904"/>
                      <a:pt x="1052" y="726"/>
                      <a:pt x="1052" y="457"/>
                    </a:cubicBezTo>
                    <a:cubicBezTo>
                      <a:pt x="1052" y="198"/>
                      <a:pt x="854"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9" name="Google Shape;5679;p8"/>
              <p:cNvSpPr/>
              <p:nvPr/>
            </p:nvSpPr>
            <p:spPr>
              <a:xfrm>
                <a:off x="965317" y="265408"/>
                <a:ext cx="152700" cy="187243"/>
              </a:xfrm>
              <a:custGeom>
                <a:avLst/>
                <a:gdLst/>
                <a:ahLst/>
                <a:cxnLst/>
                <a:rect l="l" t="t" r="r" b="b"/>
                <a:pathLst>
                  <a:path w="5654" h="6933" extrusionOk="0">
                    <a:moveTo>
                      <a:pt x="2819" y="503"/>
                    </a:moveTo>
                    <a:lnTo>
                      <a:pt x="5364" y="6750"/>
                    </a:lnTo>
                    <a:lnTo>
                      <a:pt x="290" y="6750"/>
                    </a:lnTo>
                    <a:lnTo>
                      <a:pt x="2819" y="503"/>
                    </a:lnTo>
                    <a:close/>
                    <a:moveTo>
                      <a:pt x="2819" y="0"/>
                    </a:moveTo>
                    <a:lnTo>
                      <a:pt x="1" y="6932"/>
                    </a:lnTo>
                    <a:lnTo>
                      <a:pt x="5653"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0" name="Google Shape;5680;p8"/>
              <p:cNvSpPr/>
              <p:nvPr/>
            </p:nvSpPr>
            <p:spPr>
              <a:xfrm>
                <a:off x="955028" y="443982"/>
                <a:ext cx="172848" cy="74514"/>
              </a:xfrm>
              <a:custGeom>
                <a:avLst/>
                <a:gdLst/>
                <a:ahLst/>
                <a:cxnLst/>
                <a:rect l="l" t="t" r="r" b="b"/>
                <a:pathLst>
                  <a:path w="6400" h="2759" extrusionOk="0">
                    <a:moveTo>
                      <a:pt x="1" y="1"/>
                    </a:moveTo>
                    <a:cubicBezTo>
                      <a:pt x="1" y="1"/>
                      <a:pt x="442" y="2758"/>
                      <a:pt x="3200" y="2758"/>
                    </a:cubicBezTo>
                    <a:cubicBezTo>
                      <a:pt x="5973"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1" name="Google Shape;5681;p8"/>
              <p:cNvSpPr/>
              <p:nvPr/>
            </p:nvSpPr>
            <p:spPr>
              <a:xfrm>
                <a:off x="1033214" y="233296"/>
                <a:ext cx="505337" cy="95904"/>
              </a:xfrm>
              <a:custGeom>
                <a:avLst/>
                <a:gdLst/>
                <a:ahLst/>
                <a:cxnLst/>
                <a:rect l="l" t="t" r="r" b="b"/>
                <a:pathLst>
                  <a:path w="18711" h="3551" extrusionOk="0">
                    <a:moveTo>
                      <a:pt x="6857" y="1"/>
                    </a:moveTo>
                    <a:cubicBezTo>
                      <a:pt x="4715" y="1"/>
                      <a:pt x="2458" y="1813"/>
                      <a:pt x="511" y="1813"/>
                    </a:cubicBezTo>
                    <a:cubicBezTo>
                      <a:pt x="338" y="1813"/>
                      <a:pt x="168" y="1799"/>
                      <a:pt x="0" y="1768"/>
                    </a:cubicBezTo>
                    <a:lnTo>
                      <a:pt x="0" y="1768"/>
                    </a:lnTo>
                    <a:cubicBezTo>
                      <a:pt x="484" y="2290"/>
                      <a:pt x="1340" y="2545"/>
                      <a:pt x="2431" y="2545"/>
                    </a:cubicBezTo>
                    <a:cubicBezTo>
                      <a:pt x="3538" y="2545"/>
                      <a:pt x="4888" y="2282"/>
                      <a:pt x="6339" y="1768"/>
                    </a:cubicBezTo>
                    <a:cubicBezTo>
                      <a:pt x="6618" y="1669"/>
                      <a:pt x="6862" y="1626"/>
                      <a:pt x="7075" y="1626"/>
                    </a:cubicBezTo>
                    <a:cubicBezTo>
                      <a:pt x="8498" y="1626"/>
                      <a:pt x="8533" y="3551"/>
                      <a:pt x="8533" y="3551"/>
                    </a:cubicBezTo>
                    <a:lnTo>
                      <a:pt x="10193" y="3551"/>
                    </a:lnTo>
                    <a:cubicBezTo>
                      <a:pt x="10193" y="3551"/>
                      <a:pt x="10216" y="1630"/>
                      <a:pt x="11654" y="1630"/>
                    </a:cubicBezTo>
                    <a:cubicBezTo>
                      <a:pt x="11866" y="1630"/>
                      <a:pt x="12109" y="1672"/>
                      <a:pt x="12387" y="1768"/>
                    </a:cubicBezTo>
                    <a:cubicBezTo>
                      <a:pt x="13838" y="2282"/>
                      <a:pt x="15184" y="2545"/>
                      <a:pt x="16287" y="2545"/>
                    </a:cubicBezTo>
                    <a:cubicBezTo>
                      <a:pt x="17374" y="2545"/>
                      <a:pt x="18226" y="2290"/>
                      <a:pt x="18710" y="1768"/>
                    </a:cubicBezTo>
                    <a:lnTo>
                      <a:pt x="18710" y="1768"/>
                    </a:lnTo>
                    <a:cubicBezTo>
                      <a:pt x="18543" y="1799"/>
                      <a:pt x="18372" y="1813"/>
                      <a:pt x="18200" y="1813"/>
                    </a:cubicBezTo>
                    <a:cubicBezTo>
                      <a:pt x="16252" y="1813"/>
                      <a:pt x="13995" y="1"/>
                      <a:pt x="11854" y="1"/>
                    </a:cubicBezTo>
                    <a:cubicBezTo>
                      <a:pt x="9873" y="1"/>
                      <a:pt x="9355" y="1494"/>
                      <a:pt x="9355" y="1494"/>
                    </a:cubicBezTo>
                    <a:cubicBezTo>
                      <a:pt x="9355" y="1494"/>
                      <a:pt x="8837" y="1"/>
                      <a:pt x="68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2" name="Google Shape;5682;p8"/>
              <p:cNvSpPr/>
              <p:nvPr/>
            </p:nvSpPr>
            <p:spPr>
              <a:xfrm>
                <a:off x="1517945" y="260061"/>
                <a:ext cx="28412" cy="24442"/>
              </a:xfrm>
              <a:custGeom>
                <a:avLst/>
                <a:gdLst/>
                <a:ahLst/>
                <a:cxnLst/>
                <a:rect l="l" t="t" r="r" b="b"/>
                <a:pathLst>
                  <a:path w="1052" h="905" extrusionOk="0">
                    <a:moveTo>
                      <a:pt x="457" y="0"/>
                    </a:moveTo>
                    <a:cubicBezTo>
                      <a:pt x="198" y="0"/>
                      <a:pt x="0" y="198"/>
                      <a:pt x="0" y="457"/>
                    </a:cubicBezTo>
                    <a:cubicBezTo>
                      <a:pt x="0" y="726"/>
                      <a:pt x="226" y="904"/>
                      <a:pt x="461" y="904"/>
                    </a:cubicBezTo>
                    <a:cubicBezTo>
                      <a:pt x="572" y="904"/>
                      <a:pt x="685" y="865"/>
                      <a:pt x="777" y="777"/>
                    </a:cubicBezTo>
                    <a:cubicBezTo>
                      <a:pt x="1052" y="488"/>
                      <a:pt x="854" y="0"/>
                      <a:pt x="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3" name="Google Shape;5683;p8"/>
              <p:cNvSpPr/>
              <p:nvPr/>
            </p:nvSpPr>
            <p:spPr>
              <a:xfrm>
                <a:off x="1454153" y="265408"/>
                <a:ext cx="152295" cy="187243"/>
              </a:xfrm>
              <a:custGeom>
                <a:avLst/>
                <a:gdLst/>
                <a:ahLst/>
                <a:cxnLst/>
                <a:rect l="l" t="t" r="r" b="b"/>
                <a:pathLst>
                  <a:path w="5639" h="6933" extrusionOk="0">
                    <a:moveTo>
                      <a:pt x="2819" y="503"/>
                    </a:moveTo>
                    <a:lnTo>
                      <a:pt x="5349" y="6750"/>
                    </a:lnTo>
                    <a:lnTo>
                      <a:pt x="275" y="6750"/>
                    </a:lnTo>
                    <a:lnTo>
                      <a:pt x="2819" y="503"/>
                    </a:lnTo>
                    <a:close/>
                    <a:moveTo>
                      <a:pt x="2819" y="0"/>
                    </a:moveTo>
                    <a:lnTo>
                      <a:pt x="1" y="6932"/>
                    </a:lnTo>
                    <a:lnTo>
                      <a:pt x="5638" y="6932"/>
                    </a:lnTo>
                    <a:lnTo>
                      <a:pt x="28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4" name="Google Shape;5684;p8"/>
              <p:cNvSpPr/>
              <p:nvPr/>
            </p:nvSpPr>
            <p:spPr>
              <a:xfrm>
                <a:off x="1443863" y="443982"/>
                <a:ext cx="172848" cy="74514"/>
              </a:xfrm>
              <a:custGeom>
                <a:avLst/>
                <a:gdLst/>
                <a:ahLst/>
                <a:cxnLst/>
                <a:rect l="l" t="t" r="r" b="b"/>
                <a:pathLst>
                  <a:path w="6400" h="2759" extrusionOk="0">
                    <a:moveTo>
                      <a:pt x="1" y="1"/>
                    </a:moveTo>
                    <a:cubicBezTo>
                      <a:pt x="1" y="1"/>
                      <a:pt x="428" y="2758"/>
                      <a:pt x="3200" y="2758"/>
                    </a:cubicBezTo>
                    <a:cubicBezTo>
                      <a:pt x="5958" y="2758"/>
                      <a:pt x="6400" y="1"/>
                      <a:pt x="64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5" name="Google Shape;5685;p8"/>
              <p:cNvSpPr/>
              <p:nvPr/>
            </p:nvSpPr>
            <p:spPr>
              <a:xfrm>
                <a:off x="1275580" y="241128"/>
                <a:ext cx="20607" cy="55987"/>
              </a:xfrm>
              <a:custGeom>
                <a:avLst/>
                <a:gdLst/>
                <a:ahLst/>
                <a:cxnLst/>
                <a:rect l="l" t="t" r="r" b="b"/>
                <a:pathLst>
                  <a:path w="763" h="2073" extrusionOk="0">
                    <a:moveTo>
                      <a:pt x="0" y="0"/>
                    </a:moveTo>
                    <a:lnTo>
                      <a:pt x="0" y="2072"/>
                    </a:lnTo>
                    <a:lnTo>
                      <a:pt x="762" y="2072"/>
                    </a:lnTo>
                    <a:lnTo>
                      <a:pt x="76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6" name="Google Shape;5686;p8"/>
              <p:cNvSpPr/>
              <p:nvPr/>
            </p:nvSpPr>
            <p:spPr>
              <a:xfrm>
                <a:off x="1249247" y="173231"/>
                <a:ext cx="68734" cy="62144"/>
              </a:xfrm>
              <a:custGeom>
                <a:avLst/>
                <a:gdLst/>
                <a:ahLst/>
                <a:cxnLst/>
                <a:rect l="l" t="t" r="r" b="b"/>
                <a:pathLst>
                  <a:path w="2545" h="2301" extrusionOk="0">
                    <a:moveTo>
                      <a:pt x="0" y="0"/>
                    </a:moveTo>
                    <a:lnTo>
                      <a:pt x="975" y="2301"/>
                    </a:lnTo>
                    <a:lnTo>
                      <a:pt x="1737" y="2301"/>
                    </a:lnTo>
                    <a:lnTo>
                      <a:pt x="25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7" name="Google Shape;5687;p8"/>
              <p:cNvSpPr/>
              <p:nvPr/>
            </p:nvSpPr>
            <p:spPr>
              <a:xfrm>
                <a:off x="1249247" y="137014"/>
                <a:ext cx="68734" cy="55987"/>
              </a:xfrm>
              <a:custGeom>
                <a:avLst/>
                <a:gdLst/>
                <a:ahLst/>
                <a:cxnLst/>
                <a:rect l="l" t="t" r="r" b="b"/>
                <a:pathLst>
                  <a:path w="2545" h="2073" extrusionOk="0">
                    <a:moveTo>
                      <a:pt x="1280" y="1"/>
                    </a:moveTo>
                    <a:cubicBezTo>
                      <a:pt x="92" y="1"/>
                      <a:pt x="0" y="1341"/>
                      <a:pt x="0" y="1341"/>
                    </a:cubicBezTo>
                    <a:lnTo>
                      <a:pt x="1402" y="2073"/>
                    </a:lnTo>
                    <a:lnTo>
                      <a:pt x="2545" y="1341"/>
                    </a:lnTo>
                    <a:cubicBezTo>
                      <a:pt x="2545" y="1341"/>
                      <a:pt x="2453" y="1"/>
                      <a:pt x="1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8" name="Google Shape;5688;p8"/>
              <p:cNvSpPr/>
              <p:nvPr/>
            </p:nvSpPr>
            <p:spPr>
              <a:xfrm>
                <a:off x="1906394" y="130425"/>
                <a:ext cx="69544" cy="542770"/>
              </a:xfrm>
              <a:custGeom>
                <a:avLst/>
                <a:gdLst/>
                <a:ahLst/>
                <a:cxnLst/>
                <a:rect l="l" t="t" r="r" b="b"/>
                <a:pathLst>
                  <a:path w="2575" h="20097" extrusionOk="0">
                    <a:moveTo>
                      <a:pt x="2529" y="1"/>
                    </a:moveTo>
                    <a:lnTo>
                      <a:pt x="0" y="3246"/>
                    </a:lnTo>
                    <a:lnTo>
                      <a:pt x="0" y="20097"/>
                    </a:lnTo>
                    <a:cubicBezTo>
                      <a:pt x="0" y="19289"/>
                      <a:pt x="640" y="18649"/>
                      <a:pt x="1448" y="18649"/>
                    </a:cubicBezTo>
                    <a:lnTo>
                      <a:pt x="2575" y="18649"/>
                    </a:lnTo>
                    <a:lnTo>
                      <a:pt x="257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9" name="Google Shape;5689;p8"/>
              <p:cNvSpPr/>
              <p:nvPr/>
            </p:nvSpPr>
            <p:spPr>
              <a:xfrm>
                <a:off x="1906394" y="455514"/>
                <a:ext cx="78619" cy="97956"/>
              </a:xfrm>
              <a:custGeom>
                <a:avLst/>
                <a:gdLst/>
                <a:ahLst/>
                <a:cxnLst/>
                <a:rect l="l" t="t" r="r" b="b"/>
                <a:pathLst>
                  <a:path w="2911" h="3627" extrusionOk="0">
                    <a:moveTo>
                      <a:pt x="2910" y="0"/>
                    </a:moveTo>
                    <a:lnTo>
                      <a:pt x="0" y="1920"/>
                    </a:lnTo>
                    <a:lnTo>
                      <a:pt x="0" y="3626"/>
                    </a:lnTo>
                    <a:lnTo>
                      <a:pt x="2910" y="1722"/>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0" name="Google Shape;5690;p8"/>
              <p:cNvSpPr/>
              <p:nvPr/>
            </p:nvSpPr>
            <p:spPr>
              <a:xfrm>
                <a:off x="1906394" y="406549"/>
                <a:ext cx="78619" cy="74892"/>
              </a:xfrm>
              <a:custGeom>
                <a:avLst/>
                <a:gdLst/>
                <a:ahLst/>
                <a:cxnLst/>
                <a:rect l="l" t="t" r="r" b="b"/>
                <a:pathLst>
                  <a:path w="2911" h="2773" extrusionOk="0">
                    <a:moveTo>
                      <a:pt x="2910" y="0"/>
                    </a:moveTo>
                    <a:lnTo>
                      <a:pt x="0" y="1920"/>
                    </a:lnTo>
                    <a:lnTo>
                      <a:pt x="0" y="2773"/>
                    </a:lnTo>
                    <a:lnTo>
                      <a:pt x="2910" y="853"/>
                    </a:lnTo>
                    <a:lnTo>
                      <a:pt x="29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1" name="Google Shape;5691;p8"/>
              <p:cNvSpPr/>
              <p:nvPr/>
            </p:nvSpPr>
            <p:spPr>
              <a:xfrm>
                <a:off x="1922436" y="650535"/>
                <a:ext cx="457183" cy="78619"/>
              </a:xfrm>
              <a:custGeom>
                <a:avLst/>
                <a:gdLst/>
                <a:ahLst/>
                <a:cxnLst/>
                <a:rect l="l" t="t" r="r" b="b"/>
                <a:pathLst>
                  <a:path w="16928" h="2911" extrusionOk="0">
                    <a:moveTo>
                      <a:pt x="1402" y="1"/>
                    </a:moveTo>
                    <a:cubicBezTo>
                      <a:pt x="610" y="31"/>
                      <a:pt x="0" y="671"/>
                      <a:pt x="0" y="1464"/>
                    </a:cubicBezTo>
                    <a:cubicBezTo>
                      <a:pt x="0" y="2241"/>
                      <a:pt x="610" y="2881"/>
                      <a:pt x="1402" y="2911"/>
                    </a:cubicBezTo>
                    <a:lnTo>
                      <a:pt x="15114" y="2911"/>
                    </a:lnTo>
                    <a:lnTo>
                      <a:pt x="16272" y="1052"/>
                    </a:lnTo>
                    <a:lnTo>
                      <a:pt x="7725" y="1052"/>
                    </a:lnTo>
                    <a:cubicBezTo>
                      <a:pt x="7715" y="1053"/>
                      <a:pt x="7706" y="1053"/>
                      <a:pt x="7697" y="1053"/>
                    </a:cubicBezTo>
                    <a:cubicBezTo>
                      <a:pt x="7358" y="1053"/>
                      <a:pt x="7353" y="532"/>
                      <a:pt x="7684" y="532"/>
                    </a:cubicBezTo>
                    <a:cubicBezTo>
                      <a:pt x="7697" y="532"/>
                      <a:pt x="7711" y="532"/>
                      <a:pt x="7725" y="534"/>
                    </a:cubicBezTo>
                    <a:lnTo>
                      <a:pt x="16607" y="534"/>
                    </a:lnTo>
                    <a:lnTo>
                      <a:pt x="169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2" name="Google Shape;5692;p8"/>
              <p:cNvSpPr/>
              <p:nvPr/>
            </p:nvSpPr>
            <p:spPr>
              <a:xfrm>
                <a:off x="2251198" y="664525"/>
                <a:ext cx="58471" cy="92636"/>
              </a:xfrm>
              <a:custGeom>
                <a:avLst/>
                <a:gdLst/>
                <a:ahLst/>
                <a:cxnLst/>
                <a:rect l="l" t="t" r="r" b="b"/>
                <a:pathLst>
                  <a:path w="2165" h="3430" extrusionOk="0">
                    <a:moveTo>
                      <a:pt x="1" y="1"/>
                    </a:moveTo>
                    <a:lnTo>
                      <a:pt x="1" y="3429"/>
                    </a:lnTo>
                    <a:lnTo>
                      <a:pt x="1083" y="2865"/>
                    </a:lnTo>
                    <a:lnTo>
                      <a:pt x="2164" y="3429"/>
                    </a:lnTo>
                    <a:lnTo>
                      <a:pt x="216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3" name="Google Shape;5693;p8"/>
              <p:cNvSpPr/>
              <p:nvPr/>
            </p:nvSpPr>
            <p:spPr>
              <a:xfrm>
                <a:off x="1994033" y="130425"/>
                <a:ext cx="385586" cy="503690"/>
              </a:xfrm>
              <a:custGeom>
                <a:avLst/>
                <a:gdLst/>
                <a:ahLst/>
                <a:cxnLst/>
                <a:rect l="l" t="t" r="r" b="b"/>
                <a:pathLst>
                  <a:path w="14277" h="18650" extrusionOk="0">
                    <a:moveTo>
                      <a:pt x="0" y="1"/>
                    </a:moveTo>
                    <a:lnTo>
                      <a:pt x="0" y="18649"/>
                    </a:lnTo>
                    <a:lnTo>
                      <a:pt x="14276" y="18649"/>
                    </a:lnTo>
                    <a:lnTo>
                      <a:pt x="1427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4" name="Google Shape;5694;p8"/>
              <p:cNvSpPr/>
              <p:nvPr/>
            </p:nvSpPr>
            <p:spPr>
              <a:xfrm>
                <a:off x="267309" y="410465"/>
                <a:ext cx="33084" cy="28196"/>
              </a:xfrm>
              <a:custGeom>
                <a:avLst/>
                <a:gdLst/>
                <a:ahLst/>
                <a:cxnLst/>
                <a:rect l="l" t="t" r="r" b="b"/>
                <a:pathLst>
                  <a:path w="1225" h="1044" extrusionOk="0">
                    <a:moveTo>
                      <a:pt x="621" y="1"/>
                    </a:moveTo>
                    <a:cubicBezTo>
                      <a:pt x="274" y="1"/>
                      <a:pt x="0" y="362"/>
                      <a:pt x="142" y="723"/>
                    </a:cubicBezTo>
                    <a:cubicBezTo>
                      <a:pt x="234" y="937"/>
                      <a:pt x="432" y="1043"/>
                      <a:pt x="628" y="1043"/>
                    </a:cubicBezTo>
                    <a:cubicBezTo>
                      <a:pt x="824" y="1043"/>
                      <a:pt x="1019" y="937"/>
                      <a:pt x="1102" y="723"/>
                    </a:cubicBezTo>
                    <a:cubicBezTo>
                      <a:pt x="1224" y="449"/>
                      <a:pt x="1087" y="145"/>
                      <a:pt x="813" y="38"/>
                    </a:cubicBezTo>
                    <a:cubicBezTo>
                      <a:pt x="748" y="12"/>
                      <a:pt x="683" y="1"/>
                      <a:pt x="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5" name="Google Shape;5695;p8"/>
              <p:cNvSpPr/>
              <p:nvPr/>
            </p:nvSpPr>
            <p:spPr>
              <a:xfrm>
                <a:off x="267849" y="413544"/>
                <a:ext cx="25117" cy="35407"/>
              </a:xfrm>
              <a:custGeom>
                <a:avLst/>
                <a:gdLst/>
                <a:ahLst/>
                <a:cxnLst/>
                <a:rect l="l" t="t" r="r" b="b"/>
                <a:pathLst>
                  <a:path w="930" h="1311" extrusionOk="0">
                    <a:moveTo>
                      <a:pt x="442" y="0"/>
                    </a:moveTo>
                    <a:lnTo>
                      <a:pt x="1" y="1112"/>
                    </a:lnTo>
                    <a:lnTo>
                      <a:pt x="488" y="1310"/>
                    </a:lnTo>
                    <a:lnTo>
                      <a:pt x="930" y="198"/>
                    </a:lnTo>
                    <a:lnTo>
                      <a:pt x="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6" name="Google Shape;5696;p8"/>
              <p:cNvSpPr/>
              <p:nvPr/>
            </p:nvSpPr>
            <p:spPr>
              <a:xfrm>
                <a:off x="443532" y="252417"/>
                <a:ext cx="33786" cy="28169"/>
              </a:xfrm>
              <a:custGeom>
                <a:avLst/>
                <a:gdLst/>
                <a:ahLst/>
                <a:cxnLst/>
                <a:rect l="l" t="t" r="r" b="b"/>
                <a:pathLst>
                  <a:path w="1251" h="1043" extrusionOk="0">
                    <a:moveTo>
                      <a:pt x="624" y="1"/>
                    </a:moveTo>
                    <a:cubicBezTo>
                      <a:pt x="420" y="1"/>
                      <a:pt x="234" y="121"/>
                      <a:pt x="154" y="329"/>
                    </a:cubicBezTo>
                    <a:cubicBezTo>
                      <a:pt x="1" y="686"/>
                      <a:pt x="285" y="1043"/>
                      <a:pt x="623" y="1043"/>
                    </a:cubicBezTo>
                    <a:cubicBezTo>
                      <a:pt x="689" y="1043"/>
                      <a:pt x="757" y="1029"/>
                      <a:pt x="824" y="999"/>
                    </a:cubicBezTo>
                    <a:cubicBezTo>
                      <a:pt x="1251" y="816"/>
                      <a:pt x="1251" y="207"/>
                      <a:pt x="824" y="39"/>
                    </a:cubicBezTo>
                    <a:cubicBezTo>
                      <a:pt x="757" y="13"/>
                      <a:pt x="690" y="1"/>
                      <a:pt x="6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7" name="Google Shape;5697;p8"/>
              <p:cNvSpPr/>
              <p:nvPr/>
            </p:nvSpPr>
            <p:spPr>
              <a:xfrm>
                <a:off x="452202" y="257576"/>
                <a:ext cx="35002" cy="25144"/>
              </a:xfrm>
              <a:custGeom>
                <a:avLst/>
                <a:gdLst/>
                <a:ahLst/>
                <a:cxnLst/>
                <a:rect l="l" t="t" r="r" b="b"/>
                <a:pathLst>
                  <a:path w="1296" h="931" extrusionOk="0">
                    <a:moveTo>
                      <a:pt x="198" y="1"/>
                    </a:moveTo>
                    <a:lnTo>
                      <a:pt x="0" y="488"/>
                    </a:lnTo>
                    <a:lnTo>
                      <a:pt x="1097" y="930"/>
                    </a:lnTo>
                    <a:lnTo>
                      <a:pt x="1295" y="443"/>
                    </a:lnTo>
                    <a:lnTo>
                      <a:pt x="1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8" name="Google Shape;5698;p8"/>
              <p:cNvSpPr/>
              <p:nvPr/>
            </p:nvSpPr>
            <p:spPr>
              <a:xfrm>
                <a:off x="1898156" y="1008951"/>
                <a:ext cx="395039" cy="556760"/>
              </a:xfrm>
              <a:custGeom>
                <a:avLst/>
                <a:gdLst/>
                <a:ahLst/>
                <a:cxnLst/>
                <a:rect l="l" t="t" r="r" b="b"/>
                <a:pathLst>
                  <a:path w="14627" h="20615" extrusionOk="0">
                    <a:moveTo>
                      <a:pt x="0" y="0"/>
                    </a:moveTo>
                    <a:lnTo>
                      <a:pt x="0" y="20615"/>
                    </a:lnTo>
                    <a:lnTo>
                      <a:pt x="14627" y="20615"/>
                    </a:lnTo>
                    <a:lnTo>
                      <a:pt x="146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9" name="Google Shape;5699;p8"/>
              <p:cNvSpPr/>
              <p:nvPr/>
            </p:nvSpPr>
            <p:spPr>
              <a:xfrm>
                <a:off x="2152027" y="1432780"/>
                <a:ext cx="104141" cy="99199"/>
              </a:xfrm>
              <a:custGeom>
                <a:avLst/>
                <a:gdLst/>
                <a:ahLst/>
                <a:cxnLst/>
                <a:rect l="l" t="t" r="r" b="b"/>
                <a:pathLst>
                  <a:path w="3856" h="3673" extrusionOk="0">
                    <a:moveTo>
                      <a:pt x="1326" y="0"/>
                    </a:moveTo>
                    <a:lnTo>
                      <a:pt x="1022" y="595"/>
                    </a:lnTo>
                    <a:lnTo>
                      <a:pt x="367" y="701"/>
                    </a:lnTo>
                    <a:lnTo>
                      <a:pt x="458" y="1356"/>
                    </a:lnTo>
                    <a:lnTo>
                      <a:pt x="1" y="1844"/>
                    </a:lnTo>
                    <a:lnTo>
                      <a:pt x="458" y="2316"/>
                    </a:lnTo>
                    <a:lnTo>
                      <a:pt x="367" y="2971"/>
                    </a:lnTo>
                    <a:lnTo>
                      <a:pt x="1022" y="3093"/>
                    </a:lnTo>
                    <a:lnTo>
                      <a:pt x="1326" y="3672"/>
                    </a:lnTo>
                    <a:lnTo>
                      <a:pt x="1921" y="3383"/>
                    </a:lnTo>
                    <a:lnTo>
                      <a:pt x="2515" y="3672"/>
                    </a:lnTo>
                    <a:lnTo>
                      <a:pt x="2835" y="3093"/>
                    </a:lnTo>
                    <a:lnTo>
                      <a:pt x="3490" y="2971"/>
                    </a:lnTo>
                    <a:lnTo>
                      <a:pt x="3399" y="2316"/>
                    </a:lnTo>
                    <a:lnTo>
                      <a:pt x="3856" y="1844"/>
                    </a:lnTo>
                    <a:lnTo>
                      <a:pt x="3399" y="1356"/>
                    </a:lnTo>
                    <a:lnTo>
                      <a:pt x="3490" y="701"/>
                    </a:lnTo>
                    <a:lnTo>
                      <a:pt x="2835" y="595"/>
                    </a:lnTo>
                    <a:lnTo>
                      <a:pt x="2515" y="0"/>
                    </a:lnTo>
                    <a:lnTo>
                      <a:pt x="1921" y="290"/>
                    </a:lnTo>
                    <a:lnTo>
                      <a:pt x="13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0" name="Google Shape;5700;p8"/>
              <p:cNvSpPr/>
              <p:nvPr/>
            </p:nvSpPr>
            <p:spPr>
              <a:xfrm>
                <a:off x="2008023" y="1111823"/>
                <a:ext cx="174901" cy="17312"/>
              </a:xfrm>
              <a:custGeom>
                <a:avLst/>
                <a:gdLst/>
                <a:ahLst/>
                <a:cxnLst/>
                <a:rect l="l" t="t" r="r" b="b"/>
                <a:pathLst>
                  <a:path w="6476" h="641" extrusionOk="0">
                    <a:moveTo>
                      <a:pt x="320" y="0"/>
                    </a:moveTo>
                    <a:cubicBezTo>
                      <a:pt x="153" y="0"/>
                      <a:pt x="0" y="137"/>
                      <a:pt x="0" y="320"/>
                    </a:cubicBezTo>
                    <a:cubicBezTo>
                      <a:pt x="0" y="488"/>
                      <a:pt x="153" y="640"/>
                      <a:pt x="320" y="640"/>
                    </a:cubicBezTo>
                    <a:lnTo>
                      <a:pt x="6171" y="640"/>
                    </a:lnTo>
                    <a:cubicBezTo>
                      <a:pt x="6339" y="640"/>
                      <a:pt x="6476" y="488"/>
                      <a:pt x="6476" y="320"/>
                    </a:cubicBezTo>
                    <a:cubicBezTo>
                      <a:pt x="6476" y="137"/>
                      <a:pt x="6339" y="0"/>
                      <a:pt x="61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1" name="Google Shape;5701;p8"/>
              <p:cNvSpPr/>
              <p:nvPr/>
            </p:nvSpPr>
            <p:spPr>
              <a:xfrm>
                <a:off x="1977991" y="1211400"/>
                <a:ext cx="235397" cy="16907"/>
              </a:xfrm>
              <a:custGeom>
                <a:avLst/>
                <a:gdLst/>
                <a:ahLst/>
                <a:cxnLst/>
                <a:rect l="l" t="t" r="r" b="b"/>
                <a:pathLst>
                  <a:path w="8716" h="626" extrusionOk="0">
                    <a:moveTo>
                      <a:pt x="305" y="0"/>
                    </a:moveTo>
                    <a:cubicBezTo>
                      <a:pt x="137" y="0"/>
                      <a:pt x="0" y="138"/>
                      <a:pt x="0" y="320"/>
                    </a:cubicBezTo>
                    <a:cubicBezTo>
                      <a:pt x="0" y="488"/>
                      <a:pt x="137" y="625"/>
                      <a:pt x="305" y="625"/>
                    </a:cubicBezTo>
                    <a:lnTo>
                      <a:pt x="8395" y="625"/>
                    </a:lnTo>
                    <a:cubicBezTo>
                      <a:pt x="8578" y="625"/>
                      <a:pt x="8715" y="488"/>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2" name="Google Shape;5702;p8"/>
              <p:cNvSpPr/>
              <p:nvPr/>
            </p:nvSpPr>
            <p:spPr>
              <a:xfrm>
                <a:off x="1977991" y="1246374"/>
                <a:ext cx="235397" cy="17312"/>
              </a:xfrm>
              <a:custGeom>
                <a:avLst/>
                <a:gdLst/>
                <a:ahLst/>
                <a:cxnLst/>
                <a:rect l="l" t="t" r="r" b="b"/>
                <a:pathLst>
                  <a:path w="8716" h="641" extrusionOk="0">
                    <a:moveTo>
                      <a:pt x="305" y="0"/>
                    </a:moveTo>
                    <a:cubicBezTo>
                      <a:pt x="137" y="0"/>
                      <a:pt x="0" y="138"/>
                      <a:pt x="0" y="320"/>
                    </a:cubicBezTo>
                    <a:cubicBezTo>
                      <a:pt x="0" y="488"/>
                      <a:pt x="137" y="640"/>
                      <a:pt x="305" y="640"/>
                    </a:cubicBezTo>
                    <a:lnTo>
                      <a:pt x="8395" y="640"/>
                    </a:lnTo>
                    <a:cubicBezTo>
                      <a:pt x="8578" y="640"/>
                      <a:pt x="8715" y="503"/>
                      <a:pt x="8715" y="320"/>
                    </a:cubicBezTo>
                    <a:cubicBezTo>
                      <a:pt x="8715" y="138"/>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3" name="Google Shape;5703;p8"/>
              <p:cNvSpPr/>
              <p:nvPr/>
            </p:nvSpPr>
            <p:spPr>
              <a:xfrm>
                <a:off x="1977991" y="1282132"/>
                <a:ext cx="235397" cy="16934"/>
              </a:xfrm>
              <a:custGeom>
                <a:avLst/>
                <a:gdLst/>
                <a:ahLst/>
                <a:cxnLst/>
                <a:rect l="l" t="t" r="r" b="b"/>
                <a:pathLst>
                  <a:path w="8716" h="627" extrusionOk="0">
                    <a:moveTo>
                      <a:pt x="8420" y="1"/>
                    </a:moveTo>
                    <a:cubicBezTo>
                      <a:pt x="8412" y="1"/>
                      <a:pt x="8404" y="1"/>
                      <a:pt x="8395" y="2"/>
                    </a:cubicBezTo>
                    <a:lnTo>
                      <a:pt x="305" y="2"/>
                    </a:lnTo>
                    <a:cubicBezTo>
                      <a:pt x="137" y="2"/>
                      <a:pt x="0" y="139"/>
                      <a:pt x="0" y="307"/>
                    </a:cubicBezTo>
                    <a:cubicBezTo>
                      <a:pt x="0" y="490"/>
                      <a:pt x="137" y="627"/>
                      <a:pt x="305" y="627"/>
                    </a:cubicBezTo>
                    <a:lnTo>
                      <a:pt x="8395" y="627"/>
                    </a:lnTo>
                    <a:cubicBezTo>
                      <a:pt x="8578" y="627"/>
                      <a:pt x="8715" y="490"/>
                      <a:pt x="8715" y="307"/>
                    </a:cubicBezTo>
                    <a:cubicBezTo>
                      <a:pt x="8715" y="147"/>
                      <a:pt x="8590" y="1"/>
                      <a:pt x="8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4" name="Google Shape;5704;p8"/>
              <p:cNvSpPr/>
              <p:nvPr/>
            </p:nvSpPr>
            <p:spPr>
              <a:xfrm>
                <a:off x="1977991" y="1317161"/>
                <a:ext cx="235397" cy="17285"/>
              </a:xfrm>
              <a:custGeom>
                <a:avLst/>
                <a:gdLst/>
                <a:ahLst/>
                <a:cxnLst/>
                <a:rect l="l" t="t" r="r" b="b"/>
                <a:pathLst>
                  <a:path w="8716" h="640" extrusionOk="0">
                    <a:moveTo>
                      <a:pt x="305" y="0"/>
                    </a:moveTo>
                    <a:cubicBezTo>
                      <a:pt x="137" y="0"/>
                      <a:pt x="0" y="152"/>
                      <a:pt x="0" y="320"/>
                    </a:cubicBezTo>
                    <a:cubicBezTo>
                      <a:pt x="0" y="503"/>
                      <a:pt x="137" y="640"/>
                      <a:pt x="305" y="640"/>
                    </a:cubicBezTo>
                    <a:lnTo>
                      <a:pt x="8395" y="640"/>
                    </a:lnTo>
                    <a:cubicBezTo>
                      <a:pt x="8578" y="640"/>
                      <a:pt x="8715" y="503"/>
                      <a:pt x="8715" y="320"/>
                    </a:cubicBezTo>
                    <a:cubicBezTo>
                      <a:pt x="8715" y="152"/>
                      <a:pt x="8578" y="0"/>
                      <a:pt x="839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5" name="Google Shape;5705;p8"/>
              <p:cNvSpPr/>
              <p:nvPr/>
            </p:nvSpPr>
            <p:spPr>
              <a:xfrm>
                <a:off x="2353260" y="1062021"/>
                <a:ext cx="39512" cy="58471"/>
              </a:xfrm>
              <a:custGeom>
                <a:avLst/>
                <a:gdLst/>
                <a:ahLst/>
                <a:cxnLst/>
                <a:rect l="l" t="t" r="r" b="b"/>
                <a:pathLst>
                  <a:path w="1463" h="2165" extrusionOk="0">
                    <a:moveTo>
                      <a:pt x="732" y="1"/>
                    </a:moveTo>
                    <a:cubicBezTo>
                      <a:pt x="442" y="1"/>
                      <a:pt x="0" y="2164"/>
                      <a:pt x="0" y="2164"/>
                    </a:cubicBezTo>
                    <a:lnTo>
                      <a:pt x="1463" y="2164"/>
                    </a:lnTo>
                    <a:cubicBezTo>
                      <a:pt x="1463" y="2164"/>
                      <a:pt x="1006" y="1"/>
                      <a:pt x="7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6" name="Google Shape;5706;p8"/>
              <p:cNvSpPr/>
              <p:nvPr/>
            </p:nvSpPr>
            <p:spPr>
              <a:xfrm>
                <a:off x="2353260" y="1131160"/>
                <a:ext cx="39512" cy="194670"/>
              </a:xfrm>
              <a:custGeom>
                <a:avLst/>
                <a:gdLst/>
                <a:ahLst/>
                <a:cxnLst/>
                <a:rect l="l" t="t" r="r" b="b"/>
                <a:pathLst>
                  <a:path w="1463" h="7208" extrusionOk="0">
                    <a:moveTo>
                      <a:pt x="0" y="0"/>
                    </a:moveTo>
                    <a:lnTo>
                      <a:pt x="0" y="7207"/>
                    </a:lnTo>
                    <a:lnTo>
                      <a:pt x="1463" y="7207"/>
                    </a:lnTo>
                    <a:lnTo>
                      <a:pt x="14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7" name="Google Shape;5707;p8"/>
              <p:cNvSpPr/>
              <p:nvPr/>
            </p:nvSpPr>
            <p:spPr>
              <a:xfrm>
                <a:off x="2321580" y="1339793"/>
                <a:ext cx="102466" cy="171606"/>
              </a:xfrm>
              <a:custGeom>
                <a:avLst/>
                <a:gdLst/>
                <a:ahLst/>
                <a:cxnLst/>
                <a:rect l="l" t="t" r="r" b="b"/>
                <a:pathLst>
                  <a:path w="3794" h="6354" extrusionOk="0">
                    <a:moveTo>
                      <a:pt x="1173" y="0"/>
                    </a:moveTo>
                    <a:cubicBezTo>
                      <a:pt x="0" y="3550"/>
                      <a:pt x="1173" y="6353"/>
                      <a:pt x="1173" y="6353"/>
                    </a:cubicBezTo>
                    <a:lnTo>
                      <a:pt x="2636" y="6353"/>
                    </a:lnTo>
                    <a:cubicBezTo>
                      <a:pt x="3794" y="2803"/>
                      <a:pt x="2636" y="0"/>
                      <a:pt x="26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8" name="Google Shape;5708;p8"/>
              <p:cNvSpPr/>
              <p:nvPr/>
            </p:nvSpPr>
            <p:spPr>
              <a:xfrm>
                <a:off x="2351612" y="1523309"/>
                <a:ext cx="42807" cy="33759"/>
              </a:xfrm>
              <a:custGeom>
                <a:avLst/>
                <a:gdLst/>
                <a:ahLst/>
                <a:cxnLst/>
                <a:rect l="l" t="t" r="r" b="b"/>
                <a:pathLst>
                  <a:path w="1585" h="1250" extrusionOk="0">
                    <a:moveTo>
                      <a:pt x="61" y="0"/>
                    </a:moveTo>
                    <a:cubicBezTo>
                      <a:pt x="61" y="0"/>
                      <a:pt x="0" y="1250"/>
                      <a:pt x="793" y="1250"/>
                    </a:cubicBezTo>
                    <a:cubicBezTo>
                      <a:pt x="1585" y="1250"/>
                      <a:pt x="1524" y="0"/>
                      <a:pt x="1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9" name="Google Shape;5709;p8"/>
              <p:cNvSpPr/>
              <p:nvPr/>
            </p:nvSpPr>
            <p:spPr>
              <a:xfrm>
                <a:off x="2383292" y="1374768"/>
                <a:ext cx="58876" cy="136631"/>
              </a:xfrm>
              <a:custGeom>
                <a:avLst/>
                <a:gdLst/>
                <a:ahLst/>
                <a:cxnLst/>
                <a:rect l="l" t="t" r="r" b="b"/>
                <a:pathLst>
                  <a:path w="2180" h="5059" extrusionOk="0">
                    <a:moveTo>
                      <a:pt x="1021" y="0"/>
                    </a:moveTo>
                    <a:lnTo>
                      <a:pt x="1433" y="290"/>
                    </a:lnTo>
                    <a:cubicBezTo>
                      <a:pt x="1433" y="290"/>
                      <a:pt x="1677" y="3154"/>
                      <a:pt x="1250" y="4738"/>
                    </a:cubicBezTo>
                    <a:lnTo>
                      <a:pt x="1" y="4738"/>
                    </a:lnTo>
                    <a:lnTo>
                      <a:pt x="138" y="5058"/>
                    </a:lnTo>
                    <a:lnTo>
                      <a:pt x="1539" y="5058"/>
                    </a:lnTo>
                    <a:cubicBezTo>
                      <a:pt x="1539" y="5058"/>
                      <a:pt x="2179" y="2301"/>
                      <a:pt x="16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0" name="Google Shape;5710;p8"/>
              <p:cNvSpPr/>
              <p:nvPr/>
            </p:nvSpPr>
            <p:spPr>
              <a:xfrm>
                <a:off x="145235" y="1138966"/>
                <a:ext cx="562512" cy="449378"/>
              </a:xfrm>
              <a:custGeom>
                <a:avLst/>
                <a:gdLst/>
                <a:ahLst/>
                <a:cxnLst/>
                <a:rect l="l" t="t" r="r" b="b"/>
                <a:pathLst>
                  <a:path w="20828" h="16639" extrusionOk="0">
                    <a:moveTo>
                      <a:pt x="0" y="1"/>
                    </a:moveTo>
                    <a:lnTo>
                      <a:pt x="0" y="16639"/>
                    </a:lnTo>
                    <a:lnTo>
                      <a:pt x="20828" y="16639"/>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1" name="Google Shape;5711;p8"/>
              <p:cNvSpPr/>
              <p:nvPr/>
            </p:nvSpPr>
            <p:spPr>
              <a:xfrm>
                <a:off x="145235" y="1173130"/>
                <a:ext cx="562512" cy="236640"/>
              </a:xfrm>
              <a:custGeom>
                <a:avLst/>
                <a:gdLst/>
                <a:ahLst/>
                <a:cxnLst/>
                <a:rect l="l" t="t" r="r" b="b"/>
                <a:pathLst>
                  <a:path w="20828" h="8762" extrusionOk="0">
                    <a:moveTo>
                      <a:pt x="0" y="0"/>
                    </a:moveTo>
                    <a:lnTo>
                      <a:pt x="0" y="5897"/>
                    </a:lnTo>
                    <a:lnTo>
                      <a:pt x="10422" y="8761"/>
                    </a:lnTo>
                    <a:lnTo>
                      <a:pt x="20828" y="5897"/>
                    </a:lnTo>
                    <a:lnTo>
                      <a:pt x="208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2" name="Google Shape;5712;p8"/>
              <p:cNvSpPr/>
              <p:nvPr/>
            </p:nvSpPr>
            <p:spPr>
              <a:xfrm>
                <a:off x="145235" y="1138966"/>
                <a:ext cx="562512" cy="236640"/>
              </a:xfrm>
              <a:custGeom>
                <a:avLst/>
                <a:gdLst/>
                <a:ahLst/>
                <a:cxnLst/>
                <a:rect l="l" t="t" r="r" b="b"/>
                <a:pathLst>
                  <a:path w="20828" h="8762" extrusionOk="0">
                    <a:moveTo>
                      <a:pt x="0" y="1"/>
                    </a:moveTo>
                    <a:lnTo>
                      <a:pt x="0" y="5882"/>
                    </a:lnTo>
                    <a:lnTo>
                      <a:pt x="10422" y="8762"/>
                    </a:lnTo>
                    <a:lnTo>
                      <a:pt x="20828" y="5882"/>
                    </a:lnTo>
                    <a:lnTo>
                      <a:pt x="208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3" name="Google Shape;5713;p8"/>
              <p:cNvSpPr/>
              <p:nvPr/>
            </p:nvSpPr>
            <p:spPr>
              <a:xfrm>
                <a:off x="310656" y="1004414"/>
                <a:ext cx="231670" cy="115673"/>
              </a:xfrm>
              <a:custGeom>
                <a:avLst/>
                <a:gdLst/>
                <a:ahLst/>
                <a:cxnLst/>
                <a:rect l="l" t="t" r="r" b="b"/>
                <a:pathLst>
                  <a:path w="8578" h="4283" extrusionOk="0">
                    <a:moveTo>
                      <a:pt x="4297" y="1"/>
                    </a:moveTo>
                    <a:cubicBezTo>
                      <a:pt x="1920" y="1"/>
                      <a:pt x="0" y="1905"/>
                      <a:pt x="0" y="4282"/>
                    </a:cubicBezTo>
                    <a:lnTo>
                      <a:pt x="1310" y="4282"/>
                    </a:lnTo>
                    <a:cubicBezTo>
                      <a:pt x="1310" y="2637"/>
                      <a:pt x="2636" y="1296"/>
                      <a:pt x="4297" y="1296"/>
                    </a:cubicBezTo>
                    <a:cubicBezTo>
                      <a:pt x="5942" y="1296"/>
                      <a:pt x="7268" y="2637"/>
                      <a:pt x="7268" y="4282"/>
                    </a:cubicBezTo>
                    <a:lnTo>
                      <a:pt x="8578" y="4282"/>
                    </a:lnTo>
                    <a:cubicBezTo>
                      <a:pt x="8578" y="1905"/>
                      <a:pt x="6658" y="1"/>
                      <a:pt x="42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4" name="Google Shape;5714;p8"/>
              <p:cNvSpPr/>
              <p:nvPr/>
            </p:nvSpPr>
            <p:spPr>
              <a:xfrm>
                <a:off x="392542" y="1334419"/>
                <a:ext cx="67924" cy="68356"/>
              </a:xfrm>
              <a:custGeom>
                <a:avLst/>
                <a:gdLst/>
                <a:ahLst/>
                <a:cxnLst/>
                <a:rect l="l" t="t" r="r" b="b"/>
                <a:pathLst>
                  <a:path w="2515" h="2531" extrusionOk="0">
                    <a:moveTo>
                      <a:pt x="1249" y="1"/>
                    </a:moveTo>
                    <a:cubicBezTo>
                      <a:pt x="564" y="1"/>
                      <a:pt x="0" y="565"/>
                      <a:pt x="0" y="1266"/>
                    </a:cubicBezTo>
                    <a:cubicBezTo>
                      <a:pt x="0" y="1966"/>
                      <a:pt x="564" y="2530"/>
                      <a:pt x="1249" y="2530"/>
                    </a:cubicBezTo>
                    <a:cubicBezTo>
                      <a:pt x="1950" y="2530"/>
                      <a:pt x="2514" y="1966"/>
                      <a:pt x="2514" y="1266"/>
                    </a:cubicBezTo>
                    <a:cubicBezTo>
                      <a:pt x="2514" y="565"/>
                      <a:pt x="1950"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5" name="Google Shape;5715;p8"/>
              <p:cNvSpPr/>
              <p:nvPr/>
            </p:nvSpPr>
            <p:spPr>
              <a:xfrm>
                <a:off x="410232" y="1352136"/>
                <a:ext cx="32517" cy="32922"/>
              </a:xfrm>
              <a:custGeom>
                <a:avLst/>
                <a:gdLst/>
                <a:ahLst/>
                <a:cxnLst/>
                <a:rect l="l" t="t" r="r" b="b"/>
                <a:pathLst>
                  <a:path w="1204" h="1219" extrusionOk="0">
                    <a:moveTo>
                      <a:pt x="594" y="0"/>
                    </a:moveTo>
                    <a:cubicBezTo>
                      <a:pt x="259" y="0"/>
                      <a:pt x="0" y="274"/>
                      <a:pt x="0" y="610"/>
                    </a:cubicBezTo>
                    <a:cubicBezTo>
                      <a:pt x="0" y="945"/>
                      <a:pt x="259" y="1219"/>
                      <a:pt x="594" y="1219"/>
                    </a:cubicBezTo>
                    <a:cubicBezTo>
                      <a:pt x="945" y="1219"/>
                      <a:pt x="1204" y="945"/>
                      <a:pt x="1204" y="610"/>
                    </a:cubicBezTo>
                    <a:cubicBezTo>
                      <a:pt x="1204" y="274"/>
                      <a:pt x="945" y="0"/>
                      <a:pt x="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6" name="Google Shape;5716;p8"/>
              <p:cNvSpPr/>
              <p:nvPr/>
            </p:nvSpPr>
            <p:spPr>
              <a:xfrm>
                <a:off x="415580" y="1340198"/>
                <a:ext cx="21822" cy="31707"/>
              </a:xfrm>
              <a:custGeom>
                <a:avLst/>
                <a:gdLst/>
                <a:ahLst/>
                <a:cxnLst/>
                <a:rect l="l" t="t" r="r" b="b"/>
                <a:pathLst>
                  <a:path w="808" h="1174" extrusionOk="0">
                    <a:moveTo>
                      <a:pt x="396" y="0"/>
                    </a:moveTo>
                    <a:cubicBezTo>
                      <a:pt x="183" y="0"/>
                      <a:pt x="0" y="168"/>
                      <a:pt x="0" y="396"/>
                    </a:cubicBezTo>
                    <a:lnTo>
                      <a:pt x="0" y="777"/>
                    </a:lnTo>
                    <a:cubicBezTo>
                      <a:pt x="0" y="991"/>
                      <a:pt x="183" y="1173"/>
                      <a:pt x="396" y="1173"/>
                    </a:cubicBezTo>
                    <a:cubicBezTo>
                      <a:pt x="625" y="1173"/>
                      <a:pt x="793" y="991"/>
                      <a:pt x="808" y="777"/>
                    </a:cubicBezTo>
                    <a:lnTo>
                      <a:pt x="808" y="396"/>
                    </a:lnTo>
                    <a:cubicBezTo>
                      <a:pt x="793" y="168"/>
                      <a:pt x="625" y="0"/>
                      <a:pt x="39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7" name="Google Shape;5717;p8"/>
              <p:cNvSpPr/>
              <p:nvPr/>
            </p:nvSpPr>
            <p:spPr>
              <a:xfrm>
                <a:off x="1059141" y="2002260"/>
                <a:ext cx="453483" cy="39539"/>
              </a:xfrm>
              <a:custGeom>
                <a:avLst/>
                <a:gdLst/>
                <a:ahLst/>
                <a:cxnLst/>
                <a:rect l="l" t="t" r="r" b="b"/>
                <a:pathLst>
                  <a:path w="16791" h="1464" extrusionOk="0">
                    <a:moveTo>
                      <a:pt x="732" y="1"/>
                    </a:moveTo>
                    <a:cubicBezTo>
                      <a:pt x="335" y="1"/>
                      <a:pt x="0" y="321"/>
                      <a:pt x="0" y="732"/>
                    </a:cubicBezTo>
                    <a:cubicBezTo>
                      <a:pt x="0" y="1128"/>
                      <a:pt x="335" y="1463"/>
                      <a:pt x="732" y="1463"/>
                    </a:cubicBezTo>
                    <a:lnTo>
                      <a:pt x="16059" y="1463"/>
                    </a:lnTo>
                    <a:cubicBezTo>
                      <a:pt x="16455" y="1463"/>
                      <a:pt x="16790" y="1128"/>
                      <a:pt x="16790" y="732"/>
                    </a:cubicBezTo>
                    <a:cubicBezTo>
                      <a:pt x="16790" y="321"/>
                      <a:pt x="16455" y="1"/>
                      <a:pt x="160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8" name="Google Shape;5718;p8"/>
              <p:cNvSpPr/>
              <p:nvPr/>
            </p:nvSpPr>
            <p:spPr>
              <a:xfrm>
                <a:off x="1059141" y="2290295"/>
                <a:ext cx="453483" cy="39134"/>
              </a:xfrm>
              <a:custGeom>
                <a:avLst/>
                <a:gdLst/>
                <a:ahLst/>
                <a:cxnLst/>
                <a:rect l="l" t="t" r="r" b="b"/>
                <a:pathLst>
                  <a:path w="16791" h="1449" extrusionOk="0">
                    <a:moveTo>
                      <a:pt x="706" y="0"/>
                    </a:moveTo>
                    <a:cubicBezTo>
                      <a:pt x="321" y="0"/>
                      <a:pt x="0" y="330"/>
                      <a:pt x="0" y="717"/>
                    </a:cubicBezTo>
                    <a:cubicBezTo>
                      <a:pt x="0" y="1128"/>
                      <a:pt x="335" y="1448"/>
                      <a:pt x="732" y="1448"/>
                    </a:cubicBezTo>
                    <a:lnTo>
                      <a:pt x="16059" y="1448"/>
                    </a:lnTo>
                    <a:cubicBezTo>
                      <a:pt x="16455" y="1448"/>
                      <a:pt x="16790" y="1128"/>
                      <a:pt x="16790" y="717"/>
                    </a:cubicBezTo>
                    <a:cubicBezTo>
                      <a:pt x="16790" y="321"/>
                      <a:pt x="16455" y="1"/>
                      <a:pt x="16059" y="1"/>
                    </a:cubicBezTo>
                    <a:lnTo>
                      <a:pt x="732" y="1"/>
                    </a:lnTo>
                    <a:cubicBezTo>
                      <a:pt x="723" y="1"/>
                      <a:pt x="714" y="0"/>
                      <a:pt x="7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9" name="Google Shape;5719;p8"/>
              <p:cNvSpPr/>
              <p:nvPr/>
            </p:nvSpPr>
            <p:spPr>
              <a:xfrm>
                <a:off x="1092874"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0" name="Google Shape;5720;p8"/>
              <p:cNvSpPr/>
              <p:nvPr/>
            </p:nvSpPr>
            <p:spPr>
              <a:xfrm>
                <a:off x="1092874"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1" name="Google Shape;5721;p8"/>
              <p:cNvSpPr/>
              <p:nvPr/>
            </p:nvSpPr>
            <p:spPr>
              <a:xfrm>
                <a:off x="1101516" y="2065647"/>
                <a:ext cx="42402" cy="197533"/>
              </a:xfrm>
              <a:custGeom>
                <a:avLst/>
                <a:gdLst/>
                <a:ahLst/>
                <a:cxnLst/>
                <a:rect l="l" t="t" r="r" b="b"/>
                <a:pathLst>
                  <a:path w="1570"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2" name="Google Shape;5722;p8"/>
              <p:cNvSpPr/>
              <p:nvPr/>
            </p:nvSpPr>
            <p:spPr>
              <a:xfrm>
                <a:off x="1174355"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3" name="Google Shape;5723;p8"/>
              <p:cNvSpPr/>
              <p:nvPr/>
            </p:nvSpPr>
            <p:spPr>
              <a:xfrm>
                <a:off x="1174355"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4" name="Google Shape;5724;p8"/>
              <p:cNvSpPr/>
              <p:nvPr/>
            </p:nvSpPr>
            <p:spPr>
              <a:xfrm>
                <a:off x="1182998"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5" name="Google Shape;5725;p8"/>
              <p:cNvSpPr/>
              <p:nvPr/>
            </p:nvSpPr>
            <p:spPr>
              <a:xfrm>
                <a:off x="1255837" y="2053305"/>
                <a:ext cx="60092" cy="29222"/>
              </a:xfrm>
              <a:custGeom>
                <a:avLst/>
                <a:gdLst/>
                <a:ahLst/>
                <a:cxnLst/>
                <a:rect l="l" t="t" r="r" b="b"/>
                <a:pathLst>
                  <a:path w="2225" h="1082" extrusionOk="0">
                    <a:moveTo>
                      <a:pt x="0" y="0"/>
                    </a:moveTo>
                    <a:lnTo>
                      <a:pt x="0"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6" name="Google Shape;5726;p8"/>
              <p:cNvSpPr/>
              <p:nvPr/>
            </p:nvSpPr>
            <p:spPr>
              <a:xfrm>
                <a:off x="1255837" y="2246678"/>
                <a:ext cx="60092" cy="28844"/>
              </a:xfrm>
              <a:custGeom>
                <a:avLst/>
                <a:gdLst/>
                <a:ahLst/>
                <a:cxnLst/>
                <a:rect l="l" t="t" r="r" b="b"/>
                <a:pathLst>
                  <a:path w="2225" h="1068" extrusionOk="0">
                    <a:moveTo>
                      <a:pt x="0" y="1"/>
                    </a:moveTo>
                    <a:lnTo>
                      <a:pt x="0"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7" name="Google Shape;5727;p8"/>
              <p:cNvSpPr/>
              <p:nvPr/>
            </p:nvSpPr>
            <p:spPr>
              <a:xfrm>
                <a:off x="1264479" y="2065647"/>
                <a:ext cx="42807" cy="197533"/>
              </a:xfrm>
              <a:custGeom>
                <a:avLst/>
                <a:gdLst/>
                <a:ahLst/>
                <a:cxnLst/>
                <a:rect l="l" t="t" r="r" b="b"/>
                <a:pathLst>
                  <a:path w="1585" h="7314" extrusionOk="0">
                    <a:moveTo>
                      <a:pt x="0" y="0"/>
                    </a:moveTo>
                    <a:lnTo>
                      <a:pt x="0" y="7313"/>
                    </a:lnTo>
                    <a:lnTo>
                      <a:pt x="1585" y="7313"/>
                    </a:lnTo>
                    <a:lnTo>
                      <a:pt x="15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8" name="Google Shape;5728;p8"/>
              <p:cNvSpPr/>
              <p:nvPr/>
            </p:nvSpPr>
            <p:spPr>
              <a:xfrm>
                <a:off x="1337292" y="2053305"/>
                <a:ext cx="60119" cy="29222"/>
              </a:xfrm>
              <a:custGeom>
                <a:avLst/>
                <a:gdLst/>
                <a:ahLst/>
                <a:cxnLst/>
                <a:rect l="l" t="t" r="r" b="b"/>
                <a:pathLst>
                  <a:path w="2226"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9" name="Google Shape;5729;p8"/>
              <p:cNvSpPr/>
              <p:nvPr/>
            </p:nvSpPr>
            <p:spPr>
              <a:xfrm>
                <a:off x="1337292" y="2246678"/>
                <a:ext cx="60119" cy="28844"/>
              </a:xfrm>
              <a:custGeom>
                <a:avLst/>
                <a:gdLst/>
                <a:ahLst/>
                <a:cxnLst/>
                <a:rect l="l" t="t" r="r" b="b"/>
                <a:pathLst>
                  <a:path w="2226"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0" name="Google Shape;5730;p8"/>
              <p:cNvSpPr/>
              <p:nvPr/>
            </p:nvSpPr>
            <p:spPr>
              <a:xfrm>
                <a:off x="1346339"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1" name="Google Shape;5731;p8"/>
              <p:cNvSpPr/>
              <p:nvPr/>
            </p:nvSpPr>
            <p:spPr>
              <a:xfrm>
                <a:off x="1418773" y="2053305"/>
                <a:ext cx="60092" cy="29222"/>
              </a:xfrm>
              <a:custGeom>
                <a:avLst/>
                <a:gdLst/>
                <a:ahLst/>
                <a:cxnLst/>
                <a:rect l="l" t="t" r="r" b="b"/>
                <a:pathLst>
                  <a:path w="2225" h="1082" extrusionOk="0">
                    <a:moveTo>
                      <a:pt x="1" y="0"/>
                    </a:moveTo>
                    <a:lnTo>
                      <a:pt x="1" y="1082"/>
                    </a:lnTo>
                    <a:lnTo>
                      <a:pt x="2225" y="1082"/>
                    </a:lnTo>
                    <a:lnTo>
                      <a:pt x="22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2" name="Google Shape;5732;p8"/>
              <p:cNvSpPr/>
              <p:nvPr/>
            </p:nvSpPr>
            <p:spPr>
              <a:xfrm>
                <a:off x="1418773" y="2246678"/>
                <a:ext cx="60092" cy="28844"/>
              </a:xfrm>
              <a:custGeom>
                <a:avLst/>
                <a:gdLst/>
                <a:ahLst/>
                <a:cxnLst/>
                <a:rect l="l" t="t" r="r" b="b"/>
                <a:pathLst>
                  <a:path w="2225" h="1068" extrusionOk="0">
                    <a:moveTo>
                      <a:pt x="1" y="1"/>
                    </a:moveTo>
                    <a:lnTo>
                      <a:pt x="1" y="1067"/>
                    </a:lnTo>
                    <a:lnTo>
                      <a:pt x="2225" y="1067"/>
                    </a:lnTo>
                    <a:lnTo>
                      <a:pt x="22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3" name="Google Shape;5733;p8"/>
              <p:cNvSpPr/>
              <p:nvPr/>
            </p:nvSpPr>
            <p:spPr>
              <a:xfrm>
                <a:off x="1427821" y="2065647"/>
                <a:ext cx="42429" cy="197533"/>
              </a:xfrm>
              <a:custGeom>
                <a:avLst/>
                <a:gdLst/>
                <a:ahLst/>
                <a:cxnLst/>
                <a:rect l="l" t="t" r="r" b="b"/>
                <a:pathLst>
                  <a:path w="1571" h="7314" extrusionOk="0">
                    <a:moveTo>
                      <a:pt x="1" y="0"/>
                    </a:moveTo>
                    <a:lnTo>
                      <a:pt x="1" y="7313"/>
                    </a:lnTo>
                    <a:lnTo>
                      <a:pt x="1570" y="7313"/>
                    </a:lnTo>
                    <a:lnTo>
                      <a:pt x="157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4" name="Google Shape;5734;p8"/>
              <p:cNvSpPr/>
              <p:nvPr/>
            </p:nvSpPr>
            <p:spPr>
              <a:xfrm>
                <a:off x="1035267" y="2342150"/>
                <a:ext cx="501637" cy="19769"/>
              </a:xfrm>
              <a:custGeom>
                <a:avLst/>
                <a:gdLst/>
                <a:ahLst/>
                <a:cxnLst/>
                <a:rect l="l" t="t" r="r" b="b"/>
                <a:pathLst>
                  <a:path w="18574" h="732" extrusionOk="0">
                    <a:moveTo>
                      <a:pt x="732" y="1"/>
                    </a:moveTo>
                    <a:cubicBezTo>
                      <a:pt x="321" y="1"/>
                      <a:pt x="1" y="321"/>
                      <a:pt x="1" y="732"/>
                    </a:cubicBezTo>
                    <a:lnTo>
                      <a:pt x="18573" y="732"/>
                    </a:lnTo>
                    <a:cubicBezTo>
                      <a:pt x="18573" y="321"/>
                      <a:pt x="18253" y="1"/>
                      <a:pt x="17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5" name="Google Shape;5735;p8"/>
              <p:cNvSpPr/>
              <p:nvPr/>
            </p:nvSpPr>
            <p:spPr>
              <a:xfrm>
                <a:off x="1034862" y="1969338"/>
                <a:ext cx="502042" cy="19796"/>
              </a:xfrm>
              <a:custGeom>
                <a:avLst/>
                <a:gdLst/>
                <a:ahLst/>
                <a:cxnLst/>
                <a:rect l="l" t="t" r="r" b="b"/>
                <a:pathLst>
                  <a:path w="18589" h="733" extrusionOk="0">
                    <a:moveTo>
                      <a:pt x="0" y="1"/>
                    </a:moveTo>
                    <a:cubicBezTo>
                      <a:pt x="0" y="397"/>
                      <a:pt x="336" y="732"/>
                      <a:pt x="732" y="732"/>
                    </a:cubicBezTo>
                    <a:lnTo>
                      <a:pt x="17872" y="732"/>
                    </a:lnTo>
                    <a:cubicBezTo>
                      <a:pt x="18268" y="732"/>
                      <a:pt x="18588" y="397"/>
                      <a:pt x="18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6" name="Google Shape;5736;p8"/>
              <p:cNvSpPr/>
              <p:nvPr/>
            </p:nvSpPr>
            <p:spPr>
              <a:xfrm>
                <a:off x="1014687" y="2373424"/>
                <a:ext cx="542365" cy="26764"/>
              </a:xfrm>
              <a:custGeom>
                <a:avLst/>
                <a:gdLst/>
                <a:ahLst/>
                <a:cxnLst/>
                <a:rect l="l" t="t" r="r" b="b"/>
                <a:pathLst>
                  <a:path w="20082" h="991" extrusionOk="0">
                    <a:moveTo>
                      <a:pt x="1" y="1"/>
                    </a:moveTo>
                    <a:lnTo>
                      <a:pt x="1" y="991"/>
                    </a:lnTo>
                    <a:lnTo>
                      <a:pt x="20082" y="991"/>
                    </a:lnTo>
                    <a:lnTo>
                      <a:pt x="20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7" name="Google Shape;5737;p8"/>
              <p:cNvSpPr/>
              <p:nvPr/>
            </p:nvSpPr>
            <p:spPr>
              <a:xfrm>
                <a:off x="1066947" y="1833571"/>
                <a:ext cx="437846" cy="121804"/>
              </a:xfrm>
              <a:custGeom>
                <a:avLst/>
                <a:gdLst/>
                <a:ahLst/>
                <a:cxnLst/>
                <a:rect l="l" t="t" r="r" b="b"/>
                <a:pathLst>
                  <a:path w="16212" h="4510" extrusionOk="0">
                    <a:moveTo>
                      <a:pt x="8106" y="0"/>
                    </a:moveTo>
                    <a:lnTo>
                      <a:pt x="1" y="4510"/>
                    </a:lnTo>
                    <a:lnTo>
                      <a:pt x="16212" y="4510"/>
                    </a:lnTo>
                    <a:lnTo>
                      <a:pt x="81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8" name="Google Shape;5738;p8"/>
              <p:cNvSpPr/>
              <p:nvPr/>
            </p:nvSpPr>
            <p:spPr>
              <a:xfrm>
                <a:off x="171162" y="1930258"/>
                <a:ext cx="490510" cy="495858"/>
              </a:xfrm>
              <a:custGeom>
                <a:avLst/>
                <a:gdLst/>
                <a:ahLst/>
                <a:cxnLst/>
                <a:rect l="l" t="t" r="r" b="b"/>
                <a:pathLst>
                  <a:path w="18162" h="18360" extrusionOk="0">
                    <a:moveTo>
                      <a:pt x="4937" y="1"/>
                    </a:moveTo>
                    <a:lnTo>
                      <a:pt x="2072" y="1585"/>
                    </a:lnTo>
                    <a:lnTo>
                      <a:pt x="2453" y="2179"/>
                    </a:lnTo>
                    <a:cubicBezTo>
                      <a:pt x="2453" y="2210"/>
                      <a:pt x="3687" y="4160"/>
                      <a:pt x="2834" y="5684"/>
                    </a:cubicBezTo>
                    <a:cubicBezTo>
                      <a:pt x="2743" y="5851"/>
                      <a:pt x="2651" y="6019"/>
                      <a:pt x="2545" y="6202"/>
                    </a:cubicBezTo>
                    <a:cubicBezTo>
                      <a:pt x="1463" y="8076"/>
                      <a:pt x="0" y="10650"/>
                      <a:pt x="2499" y="13743"/>
                    </a:cubicBezTo>
                    <a:cubicBezTo>
                      <a:pt x="3870" y="15419"/>
                      <a:pt x="5577" y="16455"/>
                      <a:pt x="6826" y="17202"/>
                    </a:cubicBezTo>
                    <a:cubicBezTo>
                      <a:pt x="7466" y="17598"/>
                      <a:pt x="8349" y="18131"/>
                      <a:pt x="8410" y="18360"/>
                    </a:cubicBezTo>
                    <a:lnTo>
                      <a:pt x="9736" y="18360"/>
                    </a:lnTo>
                    <a:cubicBezTo>
                      <a:pt x="9797" y="18131"/>
                      <a:pt x="10681" y="17598"/>
                      <a:pt x="11336" y="17202"/>
                    </a:cubicBezTo>
                    <a:cubicBezTo>
                      <a:pt x="12585" y="16455"/>
                      <a:pt x="14291" y="15419"/>
                      <a:pt x="15647" y="13743"/>
                    </a:cubicBezTo>
                    <a:cubicBezTo>
                      <a:pt x="18161" y="10650"/>
                      <a:pt x="16684" y="8076"/>
                      <a:pt x="15602" y="6202"/>
                    </a:cubicBezTo>
                    <a:cubicBezTo>
                      <a:pt x="15495" y="6034"/>
                      <a:pt x="15404" y="5851"/>
                      <a:pt x="15312" y="5684"/>
                    </a:cubicBezTo>
                    <a:cubicBezTo>
                      <a:pt x="14459" y="4160"/>
                      <a:pt x="15678" y="2210"/>
                      <a:pt x="15693" y="2179"/>
                    </a:cubicBezTo>
                    <a:lnTo>
                      <a:pt x="16074" y="1585"/>
                    </a:lnTo>
                    <a:lnTo>
                      <a:pt x="13210" y="1"/>
                    </a:lnTo>
                    <a:lnTo>
                      <a:pt x="12951" y="747"/>
                    </a:lnTo>
                    <a:cubicBezTo>
                      <a:pt x="12951" y="762"/>
                      <a:pt x="12646" y="1570"/>
                      <a:pt x="11915" y="1570"/>
                    </a:cubicBezTo>
                    <a:cubicBezTo>
                      <a:pt x="11183" y="1570"/>
                      <a:pt x="10711" y="458"/>
                      <a:pt x="10711" y="442"/>
                    </a:cubicBezTo>
                    <a:lnTo>
                      <a:pt x="10543" y="16"/>
                    </a:lnTo>
                    <a:lnTo>
                      <a:pt x="7618" y="16"/>
                    </a:lnTo>
                    <a:lnTo>
                      <a:pt x="7451" y="442"/>
                    </a:lnTo>
                    <a:cubicBezTo>
                      <a:pt x="7435" y="458"/>
                      <a:pt x="6963" y="1570"/>
                      <a:pt x="6232" y="1570"/>
                    </a:cubicBezTo>
                    <a:cubicBezTo>
                      <a:pt x="5516" y="1570"/>
                      <a:pt x="5211" y="778"/>
                      <a:pt x="5196" y="747"/>
                    </a:cubicBezTo>
                    <a:lnTo>
                      <a:pt x="49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9" name="Google Shape;5739;p8"/>
              <p:cNvSpPr/>
              <p:nvPr/>
            </p:nvSpPr>
            <p:spPr>
              <a:xfrm>
                <a:off x="187204" y="1948785"/>
                <a:ext cx="458425" cy="477331"/>
              </a:xfrm>
              <a:custGeom>
                <a:avLst/>
                <a:gdLst/>
                <a:ahLst/>
                <a:cxnLst/>
                <a:rect l="l" t="t" r="r" b="b"/>
                <a:pathLst>
                  <a:path w="16974" h="17674" extrusionOk="0">
                    <a:moveTo>
                      <a:pt x="7466" y="0"/>
                    </a:moveTo>
                    <a:cubicBezTo>
                      <a:pt x="7466" y="0"/>
                      <a:pt x="6857" y="1554"/>
                      <a:pt x="5638" y="1554"/>
                    </a:cubicBezTo>
                    <a:cubicBezTo>
                      <a:pt x="4419" y="1554"/>
                      <a:pt x="3977" y="290"/>
                      <a:pt x="3977" y="290"/>
                    </a:cubicBezTo>
                    <a:lnTo>
                      <a:pt x="2423" y="1143"/>
                    </a:lnTo>
                    <a:cubicBezTo>
                      <a:pt x="2423" y="1143"/>
                      <a:pt x="3886" y="3413"/>
                      <a:pt x="2834" y="5333"/>
                    </a:cubicBezTo>
                    <a:cubicBezTo>
                      <a:pt x="1783" y="7237"/>
                      <a:pt x="0" y="9629"/>
                      <a:pt x="2423" y="12646"/>
                    </a:cubicBezTo>
                    <a:cubicBezTo>
                      <a:pt x="4861" y="15647"/>
                      <a:pt x="8487" y="16455"/>
                      <a:pt x="8487" y="17674"/>
                    </a:cubicBezTo>
                    <a:cubicBezTo>
                      <a:pt x="8487" y="16455"/>
                      <a:pt x="12098" y="15647"/>
                      <a:pt x="14535" y="12646"/>
                    </a:cubicBezTo>
                    <a:cubicBezTo>
                      <a:pt x="16973" y="9644"/>
                      <a:pt x="15175" y="7237"/>
                      <a:pt x="14124" y="5317"/>
                    </a:cubicBezTo>
                    <a:cubicBezTo>
                      <a:pt x="13073" y="3413"/>
                      <a:pt x="14535" y="1128"/>
                      <a:pt x="14535" y="1128"/>
                    </a:cubicBezTo>
                    <a:lnTo>
                      <a:pt x="12981" y="274"/>
                    </a:lnTo>
                    <a:cubicBezTo>
                      <a:pt x="12981" y="274"/>
                      <a:pt x="12540" y="1554"/>
                      <a:pt x="11321" y="1554"/>
                    </a:cubicBezTo>
                    <a:cubicBezTo>
                      <a:pt x="10102" y="1554"/>
                      <a:pt x="9492" y="0"/>
                      <a:pt x="9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0" name="Google Shape;5740;p8"/>
              <p:cNvSpPr/>
              <p:nvPr/>
            </p:nvSpPr>
            <p:spPr>
              <a:xfrm>
                <a:off x="269091" y="2047930"/>
                <a:ext cx="294220" cy="294247"/>
              </a:xfrm>
              <a:custGeom>
                <a:avLst/>
                <a:gdLst/>
                <a:ahLst/>
                <a:cxnLst/>
                <a:rect l="l" t="t" r="r" b="b"/>
                <a:pathLst>
                  <a:path w="10894" h="10895" extrusionOk="0">
                    <a:moveTo>
                      <a:pt x="5440" y="1"/>
                    </a:moveTo>
                    <a:cubicBezTo>
                      <a:pt x="2438" y="1"/>
                      <a:pt x="0" y="2439"/>
                      <a:pt x="0" y="5455"/>
                    </a:cubicBezTo>
                    <a:cubicBezTo>
                      <a:pt x="0" y="8457"/>
                      <a:pt x="2438" y="10895"/>
                      <a:pt x="5440" y="10895"/>
                    </a:cubicBezTo>
                    <a:cubicBezTo>
                      <a:pt x="8456" y="10895"/>
                      <a:pt x="10894" y="8457"/>
                      <a:pt x="10894" y="5455"/>
                    </a:cubicBezTo>
                    <a:cubicBezTo>
                      <a:pt x="10894" y="2439"/>
                      <a:pt x="8456" y="1"/>
                      <a:pt x="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1" name="Google Shape;5741;p8"/>
              <p:cNvSpPr/>
              <p:nvPr/>
            </p:nvSpPr>
            <p:spPr>
              <a:xfrm>
                <a:off x="299528" y="2076342"/>
                <a:ext cx="233345" cy="222218"/>
              </a:xfrm>
              <a:custGeom>
                <a:avLst/>
                <a:gdLst/>
                <a:ahLst/>
                <a:cxnLst/>
                <a:rect l="l" t="t" r="r" b="b"/>
                <a:pathLst>
                  <a:path w="8640" h="8228" extrusionOk="0">
                    <a:moveTo>
                      <a:pt x="4328" y="0"/>
                    </a:moveTo>
                    <a:lnTo>
                      <a:pt x="2987" y="2712"/>
                    </a:lnTo>
                    <a:lnTo>
                      <a:pt x="1" y="3139"/>
                    </a:lnTo>
                    <a:lnTo>
                      <a:pt x="2164" y="5257"/>
                    </a:lnTo>
                    <a:lnTo>
                      <a:pt x="1646" y="8228"/>
                    </a:lnTo>
                    <a:lnTo>
                      <a:pt x="4328" y="6826"/>
                    </a:lnTo>
                    <a:lnTo>
                      <a:pt x="6994" y="8228"/>
                    </a:lnTo>
                    <a:lnTo>
                      <a:pt x="6476" y="5257"/>
                    </a:lnTo>
                    <a:lnTo>
                      <a:pt x="8640" y="3139"/>
                    </a:lnTo>
                    <a:lnTo>
                      <a:pt x="5653" y="2712"/>
                    </a:lnTo>
                    <a:lnTo>
                      <a:pt x="43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2" name="Google Shape;5742;p8"/>
              <p:cNvSpPr/>
              <p:nvPr/>
            </p:nvSpPr>
            <p:spPr>
              <a:xfrm>
                <a:off x="1885409" y="2326917"/>
                <a:ext cx="270372" cy="19796"/>
              </a:xfrm>
              <a:custGeom>
                <a:avLst/>
                <a:gdLst/>
                <a:ahLst/>
                <a:cxnLst/>
                <a:rect l="l" t="t" r="r" b="b"/>
                <a:pathLst>
                  <a:path w="10011" h="733" extrusionOk="0">
                    <a:moveTo>
                      <a:pt x="0" y="1"/>
                    </a:moveTo>
                    <a:cubicBezTo>
                      <a:pt x="0" y="397"/>
                      <a:pt x="320" y="732"/>
                      <a:pt x="731" y="732"/>
                    </a:cubicBezTo>
                    <a:lnTo>
                      <a:pt x="9294" y="732"/>
                    </a:lnTo>
                    <a:cubicBezTo>
                      <a:pt x="9690" y="732"/>
                      <a:pt x="10010" y="397"/>
                      <a:pt x="100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3" name="Google Shape;5743;p8"/>
              <p:cNvSpPr/>
              <p:nvPr/>
            </p:nvSpPr>
            <p:spPr>
              <a:xfrm>
                <a:off x="1885409" y="2441321"/>
                <a:ext cx="270372" cy="19769"/>
              </a:xfrm>
              <a:custGeom>
                <a:avLst/>
                <a:gdLst/>
                <a:ahLst/>
                <a:cxnLst/>
                <a:rect l="l" t="t" r="r" b="b"/>
                <a:pathLst>
                  <a:path w="10011" h="732" extrusionOk="0">
                    <a:moveTo>
                      <a:pt x="731" y="0"/>
                    </a:moveTo>
                    <a:cubicBezTo>
                      <a:pt x="320" y="0"/>
                      <a:pt x="0" y="336"/>
                      <a:pt x="0" y="732"/>
                    </a:cubicBezTo>
                    <a:lnTo>
                      <a:pt x="10010" y="732"/>
                    </a:lnTo>
                    <a:cubicBezTo>
                      <a:pt x="10010" y="336"/>
                      <a:pt x="9690"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4" name="Google Shape;5744;p8"/>
              <p:cNvSpPr/>
              <p:nvPr/>
            </p:nvSpPr>
            <p:spPr>
              <a:xfrm>
                <a:off x="1896104" y="2355734"/>
                <a:ext cx="248955" cy="76566"/>
              </a:xfrm>
              <a:custGeom>
                <a:avLst/>
                <a:gdLst/>
                <a:ahLst/>
                <a:cxnLst/>
                <a:rect l="l" t="t" r="r" b="b"/>
                <a:pathLst>
                  <a:path w="9218" h="2835" extrusionOk="0">
                    <a:moveTo>
                      <a:pt x="0" y="0"/>
                    </a:moveTo>
                    <a:lnTo>
                      <a:pt x="0" y="2834"/>
                    </a:lnTo>
                    <a:lnTo>
                      <a:pt x="9218" y="2834"/>
                    </a:lnTo>
                    <a:lnTo>
                      <a:pt x="9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5" name="Google Shape;5745;p8"/>
              <p:cNvSpPr/>
              <p:nvPr/>
            </p:nvSpPr>
            <p:spPr>
              <a:xfrm>
                <a:off x="2202234" y="2127764"/>
                <a:ext cx="213602" cy="309209"/>
              </a:xfrm>
              <a:custGeom>
                <a:avLst/>
                <a:gdLst/>
                <a:ahLst/>
                <a:cxnLst/>
                <a:rect l="l" t="t" r="r" b="b"/>
                <a:pathLst>
                  <a:path w="7909" h="11449" extrusionOk="0">
                    <a:moveTo>
                      <a:pt x="717" y="1"/>
                    </a:moveTo>
                    <a:lnTo>
                      <a:pt x="1" y="366"/>
                    </a:lnTo>
                    <a:cubicBezTo>
                      <a:pt x="1" y="366"/>
                      <a:pt x="4024" y="11449"/>
                      <a:pt x="5915" y="11449"/>
                    </a:cubicBezTo>
                    <a:cubicBezTo>
                      <a:pt x="5989" y="11449"/>
                      <a:pt x="6059" y="11432"/>
                      <a:pt x="6126" y="11397"/>
                    </a:cubicBezTo>
                    <a:cubicBezTo>
                      <a:pt x="7908" y="10483"/>
                      <a:pt x="717" y="1"/>
                      <a:pt x="7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6" name="Google Shape;5746;p8"/>
              <p:cNvSpPr/>
              <p:nvPr/>
            </p:nvSpPr>
            <p:spPr>
              <a:xfrm>
                <a:off x="2185786" y="2096490"/>
                <a:ext cx="40754" cy="50639"/>
              </a:xfrm>
              <a:custGeom>
                <a:avLst/>
                <a:gdLst/>
                <a:ahLst/>
                <a:cxnLst/>
                <a:rect l="l" t="t" r="r" b="b"/>
                <a:pathLst>
                  <a:path w="1509" h="1875" extrusionOk="0">
                    <a:moveTo>
                      <a:pt x="732" y="1"/>
                    </a:moveTo>
                    <a:lnTo>
                      <a:pt x="0" y="366"/>
                    </a:lnTo>
                    <a:lnTo>
                      <a:pt x="777" y="1875"/>
                    </a:lnTo>
                    <a:lnTo>
                      <a:pt x="1509" y="1494"/>
                    </a:lnTo>
                    <a:lnTo>
                      <a:pt x="7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7" name="Google Shape;5747;p8"/>
              <p:cNvSpPr/>
              <p:nvPr/>
            </p:nvSpPr>
            <p:spPr>
              <a:xfrm>
                <a:off x="2178791" y="2082932"/>
                <a:ext cx="23470" cy="16880"/>
              </a:xfrm>
              <a:custGeom>
                <a:avLst/>
                <a:gdLst/>
                <a:ahLst/>
                <a:cxnLst/>
                <a:rect l="l" t="t" r="r" b="b"/>
                <a:pathLst>
                  <a:path w="869" h="625" extrusionOk="0">
                    <a:moveTo>
                      <a:pt x="732" y="0"/>
                    </a:moveTo>
                    <a:lnTo>
                      <a:pt x="0" y="366"/>
                    </a:lnTo>
                    <a:lnTo>
                      <a:pt x="137" y="625"/>
                    </a:lnTo>
                    <a:lnTo>
                      <a:pt x="869" y="259"/>
                    </a:lnTo>
                    <a:lnTo>
                      <a:pt x="7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8" name="Google Shape;5748;p8"/>
              <p:cNvSpPr/>
              <p:nvPr/>
            </p:nvSpPr>
            <p:spPr>
              <a:xfrm>
                <a:off x="2133122" y="2033940"/>
                <a:ext cx="76539" cy="52719"/>
              </a:xfrm>
              <a:custGeom>
                <a:avLst/>
                <a:gdLst/>
                <a:ahLst/>
                <a:cxnLst/>
                <a:rect l="l" t="t" r="r" b="b"/>
                <a:pathLst>
                  <a:path w="2834" h="1952" extrusionOk="0">
                    <a:moveTo>
                      <a:pt x="2834" y="1"/>
                    </a:moveTo>
                    <a:lnTo>
                      <a:pt x="0" y="1464"/>
                    </a:lnTo>
                    <a:lnTo>
                      <a:pt x="1585" y="1951"/>
                    </a:lnTo>
                    <a:lnTo>
                      <a:pt x="2316" y="1570"/>
                    </a:lnTo>
                    <a:lnTo>
                      <a:pt x="28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9" name="Google Shape;5749;p8"/>
              <p:cNvSpPr/>
              <p:nvPr/>
            </p:nvSpPr>
            <p:spPr>
              <a:xfrm>
                <a:off x="2057393" y="1933742"/>
                <a:ext cx="182733" cy="152430"/>
              </a:xfrm>
              <a:custGeom>
                <a:avLst/>
                <a:gdLst/>
                <a:ahLst/>
                <a:cxnLst/>
                <a:rect l="l" t="t" r="r" b="b"/>
                <a:pathLst>
                  <a:path w="6766" h="5644" extrusionOk="0">
                    <a:moveTo>
                      <a:pt x="4711" y="1"/>
                    </a:moveTo>
                    <a:cubicBezTo>
                      <a:pt x="4561" y="1"/>
                      <a:pt x="4409" y="37"/>
                      <a:pt x="4267" y="115"/>
                    </a:cubicBezTo>
                    <a:lnTo>
                      <a:pt x="671" y="1959"/>
                    </a:lnTo>
                    <a:cubicBezTo>
                      <a:pt x="184" y="2203"/>
                      <a:pt x="1" y="2797"/>
                      <a:pt x="244" y="3269"/>
                    </a:cubicBezTo>
                    <a:lnTo>
                      <a:pt x="1204" y="5113"/>
                    </a:lnTo>
                    <a:cubicBezTo>
                      <a:pt x="1377" y="5447"/>
                      <a:pt x="1717" y="5644"/>
                      <a:pt x="2075" y="5644"/>
                    </a:cubicBezTo>
                    <a:cubicBezTo>
                      <a:pt x="2222" y="5644"/>
                      <a:pt x="2372" y="5610"/>
                      <a:pt x="2515" y="5539"/>
                    </a:cubicBezTo>
                    <a:lnTo>
                      <a:pt x="6110" y="3680"/>
                    </a:lnTo>
                    <a:cubicBezTo>
                      <a:pt x="6583" y="3421"/>
                      <a:pt x="6765" y="2843"/>
                      <a:pt x="6522" y="2370"/>
                    </a:cubicBezTo>
                    <a:lnTo>
                      <a:pt x="5577" y="527"/>
                    </a:lnTo>
                    <a:cubicBezTo>
                      <a:pt x="5396" y="197"/>
                      <a:pt x="5059" y="1"/>
                      <a:pt x="47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0" name="Google Shape;5750;p8"/>
              <p:cNvSpPr/>
              <p:nvPr/>
            </p:nvSpPr>
            <p:spPr>
              <a:xfrm>
                <a:off x="2029008" y="1995373"/>
                <a:ext cx="68734" cy="116699"/>
              </a:xfrm>
              <a:custGeom>
                <a:avLst/>
                <a:gdLst/>
                <a:ahLst/>
                <a:cxnLst/>
                <a:rect l="l" t="t" r="r" b="b"/>
                <a:pathLst>
                  <a:path w="2545" h="4321" extrusionOk="0">
                    <a:moveTo>
                      <a:pt x="289" y="1"/>
                    </a:moveTo>
                    <a:cubicBezTo>
                      <a:pt x="249" y="1"/>
                      <a:pt x="208" y="9"/>
                      <a:pt x="168" y="27"/>
                    </a:cubicBezTo>
                    <a:cubicBezTo>
                      <a:pt x="46" y="88"/>
                      <a:pt x="0" y="256"/>
                      <a:pt x="61" y="378"/>
                    </a:cubicBezTo>
                    <a:lnTo>
                      <a:pt x="2027" y="4187"/>
                    </a:lnTo>
                    <a:cubicBezTo>
                      <a:pt x="2070" y="4272"/>
                      <a:pt x="2157" y="4320"/>
                      <a:pt x="2253" y="4320"/>
                    </a:cubicBezTo>
                    <a:cubicBezTo>
                      <a:pt x="2294" y="4320"/>
                      <a:pt x="2336" y="4311"/>
                      <a:pt x="2377" y="4293"/>
                    </a:cubicBezTo>
                    <a:cubicBezTo>
                      <a:pt x="2499" y="4232"/>
                      <a:pt x="2545" y="4080"/>
                      <a:pt x="2484" y="3943"/>
                    </a:cubicBezTo>
                    <a:lnTo>
                      <a:pt x="518" y="149"/>
                    </a:lnTo>
                    <a:cubicBezTo>
                      <a:pt x="475" y="52"/>
                      <a:pt x="386" y="1"/>
                      <a:pt x="2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1" name="Google Shape;5751;p8"/>
              <p:cNvSpPr/>
              <p:nvPr/>
            </p:nvSpPr>
            <p:spPr>
              <a:xfrm>
                <a:off x="2199371" y="1907734"/>
                <a:ext cx="68734" cy="116672"/>
              </a:xfrm>
              <a:custGeom>
                <a:avLst/>
                <a:gdLst/>
                <a:ahLst/>
                <a:cxnLst/>
                <a:rect l="l" t="t" r="r" b="b"/>
                <a:pathLst>
                  <a:path w="2545" h="4320" extrusionOk="0">
                    <a:moveTo>
                      <a:pt x="285" y="0"/>
                    </a:moveTo>
                    <a:cubicBezTo>
                      <a:pt x="245" y="0"/>
                      <a:pt x="204" y="9"/>
                      <a:pt x="168" y="27"/>
                    </a:cubicBezTo>
                    <a:cubicBezTo>
                      <a:pt x="46" y="88"/>
                      <a:pt x="0" y="256"/>
                      <a:pt x="61" y="377"/>
                    </a:cubicBezTo>
                    <a:lnTo>
                      <a:pt x="2026" y="4186"/>
                    </a:lnTo>
                    <a:cubicBezTo>
                      <a:pt x="2069" y="4272"/>
                      <a:pt x="2157" y="4320"/>
                      <a:pt x="2248" y="4320"/>
                    </a:cubicBezTo>
                    <a:cubicBezTo>
                      <a:pt x="2286" y="4320"/>
                      <a:pt x="2325" y="4311"/>
                      <a:pt x="2362" y="4293"/>
                    </a:cubicBezTo>
                    <a:cubicBezTo>
                      <a:pt x="2499" y="4232"/>
                      <a:pt x="2544" y="4080"/>
                      <a:pt x="2484" y="3943"/>
                    </a:cubicBezTo>
                    <a:lnTo>
                      <a:pt x="518" y="134"/>
                    </a:lnTo>
                    <a:cubicBezTo>
                      <a:pt x="475" y="48"/>
                      <a:pt x="380" y="0"/>
                      <a:pt x="2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2" name="Google Shape;5752;p8"/>
              <p:cNvSpPr/>
              <p:nvPr/>
            </p:nvSpPr>
            <p:spPr>
              <a:xfrm>
                <a:off x="1952469" y="1995671"/>
                <a:ext cx="121831" cy="179438"/>
              </a:xfrm>
              <a:custGeom>
                <a:avLst/>
                <a:gdLst/>
                <a:ahLst/>
                <a:cxnLst/>
                <a:rect l="l" t="t" r="r" b="b"/>
                <a:pathLst>
                  <a:path w="4511" h="6644" extrusionOk="0">
                    <a:moveTo>
                      <a:pt x="755" y="1"/>
                    </a:moveTo>
                    <a:cubicBezTo>
                      <a:pt x="496" y="1"/>
                      <a:pt x="238" y="48"/>
                      <a:pt x="1" y="169"/>
                    </a:cubicBezTo>
                    <a:lnTo>
                      <a:pt x="1661" y="3414"/>
                    </a:lnTo>
                    <a:lnTo>
                      <a:pt x="3322" y="6644"/>
                    </a:lnTo>
                    <a:cubicBezTo>
                      <a:pt x="4434" y="6080"/>
                      <a:pt x="4510" y="4206"/>
                      <a:pt x="4510" y="4206"/>
                    </a:cubicBezTo>
                    <a:lnTo>
                      <a:pt x="3581" y="2424"/>
                    </a:lnTo>
                    <a:lnTo>
                      <a:pt x="2667" y="641"/>
                    </a:lnTo>
                    <a:cubicBezTo>
                      <a:pt x="2667" y="641"/>
                      <a:pt x="1706" y="1"/>
                      <a:pt x="7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3" name="Google Shape;5753;p8"/>
              <p:cNvSpPr/>
              <p:nvPr/>
            </p:nvSpPr>
            <p:spPr>
              <a:xfrm>
                <a:off x="2222814" y="1844672"/>
                <a:ext cx="121831" cy="179438"/>
              </a:xfrm>
              <a:custGeom>
                <a:avLst/>
                <a:gdLst/>
                <a:ahLst/>
                <a:cxnLst/>
                <a:rect l="l" t="t" r="r" b="b"/>
                <a:pathLst>
                  <a:path w="4511" h="6644" extrusionOk="0">
                    <a:moveTo>
                      <a:pt x="1189" y="0"/>
                    </a:moveTo>
                    <a:cubicBezTo>
                      <a:pt x="77" y="564"/>
                      <a:pt x="1" y="2438"/>
                      <a:pt x="1" y="2438"/>
                    </a:cubicBezTo>
                    <a:lnTo>
                      <a:pt x="930" y="4221"/>
                    </a:lnTo>
                    <a:lnTo>
                      <a:pt x="1844" y="6003"/>
                    </a:lnTo>
                    <a:cubicBezTo>
                      <a:pt x="1844" y="6003"/>
                      <a:pt x="2804" y="6644"/>
                      <a:pt x="3756" y="6644"/>
                    </a:cubicBezTo>
                    <a:cubicBezTo>
                      <a:pt x="4014" y="6644"/>
                      <a:pt x="4272" y="6596"/>
                      <a:pt x="4510" y="6476"/>
                    </a:cubicBezTo>
                    <a:cubicBezTo>
                      <a:pt x="3931" y="5318"/>
                      <a:pt x="2850" y="3230"/>
                      <a:pt x="2850" y="3230"/>
                    </a:cubicBezTo>
                    <a:lnTo>
                      <a:pt x="11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4" name="Google Shape;5754;p8"/>
              <p:cNvSpPr/>
              <p:nvPr/>
            </p:nvSpPr>
            <p:spPr>
              <a:xfrm>
                <a:off x="2352855" y="2428142"/>
                <a:ext cx="41565" cy="38297"/>
              </a:xfrm>
              <a:custGeom>
                <a:avLst/>
                <a:gdLst/>
                <a:ahLst/>
                <a:cxnLst/>
                <a:rect l="l" t="t" r="r" b="b"/>
                <a:pathLst>
                  <a:path w="1539" h="1418" extrusionOk="0">
                    <a:moveTo>
                      <a:pt x="1128" y="1"/>
                    </a:moveTo>
                    <a:cubicBezTo>
                      <a:pt x="1021" y="214"/>
                      <a:pt x="869" y="397"/>
                      <a:pt x="686" y="519"/>
                    </a:cubicBezTo>
                    <a:cubicBezTo>
                      <a:pt x="549" y="574"/>
                      <a:pt x="411" y="601"/>
                      <a:pt x="274" y="601"/>
                    </a:cubicBezTo>
                    <a:cubicBezTo>
                      <a:pt x="183" y="601"/>
                      <a:pt x="92" y="589"/>
                      <a:pt x="0" y="565"/>
                    </a:cubicBezTo>
                    <a:lnTo>
                      <a:pt x="0" y="565"/>
                    </a:lnTo>
                    <a:cubicBezTo>
                      <a:pt x="518" y="1314"/>
                      <a:pt x="885" y="1418"/>
                      <a:pt x="1048" y="1418"/>
                    </a:cubicBezTo>
                    <a:cubicBezTo>
                      <a:pt x="1110" y="1418"/>
                      <a:pt x="1143" y="1403"/>
                      <a:pt x="1143" y="1403"/>
                    </a:cubicBezTo>
                    <a:cubicBezTo>
                      <a:pt x="1143" y="1403"/>
                      <a:pt x="1539" y="1174"/>
                      <a:pt x="112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5755" name="Google Shape;5755;p8"/>
          <p:cNvSpPr/>
          <p:nvPr/>
        </p:nvSpPr>
        <p:spPr>
          <a:xfrm>
            <a:off x="952400" y="1109800"/>
            <a:ext cx="10291600" cy="4638400"/>
          </a:xfrm>
          <a:prstGeom prst="rect">
            <a:avLst/>
          </a:pr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56" name="Google Shape;5756;p8"/>
          <p:cNvSpPr/>
          <p:nvPr/>
        </p:nvSpPr>
        <p:spPr>
          <a:xfrm>
            <a:off x="952400" y="1162000"/>
            <a:ext cx="10291600" cy="4534000"/>
          </a:xfrm>
          <a:prstGeom prst="rect">
            <a:avLst/>
          </a:pr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57" name="Google Shape;5757;p8"/>
          <p:cNvSpPr txBox="1">
            <a:spLocks noGrp="1"/>
          </p:cNvSpPr>
          <p:nvPr>
            <p:ph type="title"/>
          </p:nvPr>
        </p:nvSpPr>
        <p:spPr>
          <a:xfrm>
            <a:off x="2051000" y="1335840"/>
            <a:ext cx="8090000" cy="3778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13333"/>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3210226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285226-67CC-17DD-E3A3-3104D11EED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AFE7B3-D05C-B014-0B20-086B8B03BF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8B1FA9-1BEE-B7C1-8183-27E95AA57F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87DBB0-4291-7C49-891F-49F40C4ECC81}" type="datetimeFigureOut">
              <a:rPr lang="en-US" smtClean="0"/>
              <a:t>8/7/23</a:t>
            </a:fld>
            <a:endParaRPr lang="en-US"/>
          </a:p>
        </p:txBody>
      </p:sp>
      <p:sp>
        <p:nvSpPr>
          <p:cNvPr id="5" name="Footer Placeholder 4">
            <a:extLst>
              <a:ext uri="{FF2B5EF4-FFF2-40B4-BE49-F238E27FC236}">
                <a16:creationId xmlns:a16="http://schemas.microsoft.com/office/drawing/2014/main" id="{C8C1BB71-896D-4C34-0655-BED3928340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E75EF7F-237E-3FC5-5030-92A0F6DB42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18040-8AEF-B441-88D0-BCE4B90856C3}" type="slidenum">
              <a:rPr lang="en-US" smtClean="0"/>
              <a:t>‹#›</a:t>
            </a:fld>
            <a:endParaRPr lang="en-US"/>
          </a:p>
        </p:txBody>
      </p:sp>
    </p:spTree>
    <p:extLst>
      <p:ext uri="{BB962C8B-B14F-4D97-AF65-F5344CB8AC3E}">
        <p14:creationId xmlns:p14="http://schemas.microsoft.com/office/powerpoint/2010/main" val="2432294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9.pn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0.jpeg"/><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Layout" Target="../diagrams/layout4.xml"/><Relationship Id="rId7" Type="http://schemas.openxmlformats.org/officeDocument/2006/relationships/image" Target="../media/image31.jpeg"/><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33.jpeg"/></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image" Target="../media/image34.jpeg"/><Relationship Id="rId7" Type="http://schemas.openxmlformats.org/officeDocument/2006/relationships/image" Target="../media/image32.jpeg"/><Relationship Id="rId12"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1.jpeg"/><Relationship Id="rId11" Type="http://schemas.openxmlformats.org/officeDocument/2006/relationships/diagramColors" Target="../diagrams/colors5.xml"/><Relationship Id="rId5" Type="http://schemas.openxmlformats.org/officeDocument/2006/relationships/image" Target="../media/image35.png"/><Relationship Id="rId10" Type="http://schemas.openxmlformats.org/officeDocument/2006/relationships/diagramQuickStyle" Target="../diagrams/quickStyle5.xml"/><Relationship Id="rId4" Type="http://schemas.openxmlformats.org/officeDocument/2006/relationships/image" Target="../media/image33.jpeg"/><Relationship Id="rId9"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svg"/></Relationships>
</file>

<file path=ppt/slides/_rels/slide29.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lbbd.gov.uk/sites/default/files/2022-10/BHRJSNA2022_LBBD_Final_%20version.pdf" TargetMode="External"/><Relationship Id="rId2" Type="http://schemas.openxmlformats.org/officeDocument/2006/relationships/hyperlink" Target="http://allactive.co.uk/wp-content/uploads/2016/04/Chair-based-aerobic-exercises-AllActive-Information-Guide.pdf" TargetMode="External"/><Relationship Id="rId1" Type="http://schemas.openxmlformats.org/officeDocument/2006/relationships/slideLayout" Target="../slideLayouts/slideLayout2.xml"/><Relationship Id="rId4" Type="http://schemas.openxmlformats.org/officeDocument/2006/relationships/hyperlink" Target="https://doi.org/10.1111/1468-0009.12498"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uidance/case-management-guidance/definitions" TargetMode="External"/><Relationship Id="rId2" Type="http://schemas.openxmlformats.org/officeDocument/2006/relationships/hyperlink" Target="https://ec.europa.eu/futurium/en/ai-alliance-consultation.1.html"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www.research-collection.ethz.ch/bitstream/handle/20.500.11850/239873/Vayena_239873.pdf?sequence=2&amp;isAllowed=y" TargetMode="External"/><Relationship Id="rId3" Type="http://schemas.openxmlformats.org/officeDocument/2006/relationships/hyperlink" Target="https://digital.nhs.uk/data-and-information/publications/statistical/national-child-measurement-programme/2019-20-school-year" TargetMode="External"/><Relationship Id="rId7" Type="http://schemas.openxmlformats.org/officeDocument/2006/relationships/hyperlink" Target="https://trustforlondon.org.uk/data/child-obesity/" TargetMode="External"/><Relationship Id="rId2" Type="http://schemas.openxmlformats.org/officeDocument/2006/relationships/hyperlink" Target="https://www.nhs.uk/conditions/obesity/" TargetMode="External"/><Relationship Id="rId1" Type="http://schemas.openxmlformats.org/officeDocument/2006/relationships/slideLayout" Target="../slideLayouts/slideLayout2.xml"/><Relationship Id="rId6" Type="http://schemas.openxmlformats.org/officeDocument/2006/relationships/hyperlink" Target="https://www.gov.uk/government/collection/national-diet-and" TargetMode="External"/><Relationship Id="rId5" Type="http://schemas.openxmlformats.org/officeDocument/2006/relationships/hyperlink" Target="https://www.ncbi.nlm.nih.gov/books/NBK430827/#:~:text=Informed%20consent%20is%20the%20process" TargetMode="External"/><Relationship Id="rId4" Type="http://schemas.openxmlformats.org/officeDocument/2006/relationships/hyperlink" Target="https://www.starlight.org.uk/wp-content/uploads/2022/06/Starlight_VRDTReport.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nhlbi.nih.gov/health/educational/wecan/about-wecan/background.htm" TargetMode="External"/><Relationship Id="rId2" Type="http://schemas.openxmlformats.org/officeDocument/2006/relationships/hyperlink" Target="https://www.who.int/reproductivehealth/publications/digital-interventions-health-system-strengthening/en/" TargetMode="External"/><Relationship Id="rId1" Type="http://schemas.openxmlformats.org/officeDocument/2006/relationships/slideLayout" Target="../slideLayouts/slideLayout2.xml"/><Relationship Id="rId4" Type="http://schemas.openxmlformats.org/officeDocument/2006/relationships/hyperlink" Target="https://www.express.co.uk/news/uk/911373/childhood-obesity-overweight-rate-2016-2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9000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269BDC9-F5DC-4A16-9583-2F8CE418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2C5F1-EC63-D9C7-15A6-6E5C225F9E69}"/>
              </a:ext>
            </a:extLst>
          </p:cNvPr>
          <p:cNvSpPr>
            <a:spLocks noGrp="1"/>
          </p:cNvSpPr>
          <p:nvPr>
            <p:ph type="ctrTitle"/>
          </p:nvPr>
        </p:nvSpPr>
        <p:spPr>
          <a:xfrm>
            <a:off x="1524000" y="4063296"/>
            <a:ext cx="9144000" cy="1152663"/>
          </a:xfrm>
        </p:spPr>
        <p:txBody>
          <a:bodyPr anchor="ctr">
            <a:normAutofit/>
          </a:bodyPr>
          <a:lstStyle/>
          <a:p>
            <a:r>
              <a:rPr lang="en-US" sz="3700" dirty="0">
                <a:solidFill>
                  <a:schemeClr val="bg1"/>
                </a:solidFill>
                <a:latin typeface="Arial" panose="020B0604020202020204" pitchFamily="34" charset="0"/>
                <a:cs typeface="Arial" panose="020B0604020202020204" pitchFamily="34" charset="0"/>
              </a:rPr>
              <a:t>Population Health and Digital Health Promotion</a:t>
            </a:r>
          </a:p>
        </p:txBody>
      </p:sp>
      <p:sp>
        <p:nvSpPr>
          <p:cNvPr id="3" name="Subtitle 2">
            <a:extLst>
              <a:ext uri="{FF2B5EF4-FFF2-40B4-BE49-F238E27FC236}">
                <a16:creationId xmlns:a16="http://schemas.microsoft.com/office/drawing/2014/main" id="{EE5CC64A-578F-4E94-576A-4B22DE2C95EA}"/>
              </a:ext>
            </a:extLst>
          </p:cNvPr>
          <p:cNvSpPr>
            <a:spLocks noGrp="1"/>
          </p:cNvSpPr>
          <p:nvPr>
            <p:ph type="subTitle" idx="1"/>
          </p:nvPr>
        </p:nvSpPr>
        <p:spPr>
          <a:xfrm>
            <a:off x="1524000" y="5329534"/>
            <a:ext cx="9144000" cy="646785"/>
          </a:xfrm>
        </p:spPr>
        <p:txBody>
          <a:bodyPr>
            <a:normAutofit/>
          </a:bodyPr>
          <a:lstStyle/>
          <a:p>
            <a:r>
              <a:rPr lang="en-US" sz="1500" dirty="0">
                <a:solidFill>
                  <a:schemeClr val="bg1"/>
                </a:solidFill>
                <a:latin typeface="Arial" panose="020B0604020202020204" pitchFamily="34" charset="0"/>
                <a:cs typeface="Arial" panose="020B0604020202020204" pitchFamily="34" charset="0"/>
              </a:rPr>
              <a:t>Module code: LCHS7007</a:t>
            </a:r>
          </a:p>
          <a:p>
            <a:r>
              <a:rPr lang="en-US" sz="1500" dirty="0">
                <a:solidFill>
                  <a:schemeClr val="bg1"/>
                </a:solidFill>
                <a:latin typeface="Arial" panose="020B0604020202020204" pitchFamily="34" charset="0"/>
                <a:cs typeface="Arial" panose="020B0604020202020204" pitchFamily="34" charset="0"/>
              </a:rPr>
              <a:t>Submission date: 10 August 2023 </a:t>
            </a:r>
          </a:p>
        </p:txBody>
      </p:sp>
      <p:sp>
        <p:nvSpPr>
          <p:cNvPr id="44" name="Freeform: Shape 43">
            <a:extLst>
              <a:ext uri="{FF2B5EF4-FFF2-40B4-BE49-F238E27FC236}">
                <a16:creationId xmlns:a16="http://schemas.microsoft.com/office/drawing/2014/main" id="{903CE7F4-D1BB-4A5B-8E96-915177640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chemeClr val="bg2">
              <a:alpha val="50000"/>
            </a:schemeClr>
          </a:solidFill>
          <a:ln w="32707"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39CE76EE-B851-B9E5-D6A4-DFAF0BCC12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43468" y="669082"/>
            <a:ext cx="10905064" cy="3107945"/>
          </a:xfrm>
          <a:prstGeom prst="rect">
            <a:avLst/>
          </a:prstGeom>
          <a:noFill/>
        </p:spPr>
      </p:pic>
    </p:spTree>
    <p:extLst>
      <p:ext uri="{BB962C8B-B14F-4D97-AF65-F5344CB8AC3E}">
        <p14:creationId xmlns:p14="http://schemas.microsoft.com/office/powerpoint/2010/main" val="427771545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Neat empty education desk">
            <a:extLst>
              <a:ext uri="{FF2B5EF4-FFF2-40B4-BE49-F238E27FC236}">
                <a16:creationId xmlns:a16="http://schemas.microsoft.com/office/drawing/2014/main" id="{6EE33C48-AF93-FFA2-5078-198DFC6E9B55}"/>
              </a:ext>
            </a:extLst>
          </p:cNvPr>
          <p:cNvPicPr>
            <a:picLocks noChangeAspect="1"/>
          </p:cNvPicPr>
          <p:nvPr/>
        </p:nvPicPr>
        <p:blipFill rotWithShape="1">
          <a:blip r:embed="rId2"/>
          <a:srcRect l="22317" r="17463" b="-2"/>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28" name="Group 27">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29" name="Freeform: Shape 28">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9">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8D80551-9DEC-BC0B-61D3-5FD619C3FE06}"/>
              </a:ext>
            </a:extLst>
          </p:cNvPr>
          <p:cNvSpPr>
            <a:spLocks noGrp="1"/>
          </p:cNvSpPr>
          <p:nvPr>
            <p:ph idx="1"/>
          </p:nvPr>
        </p:nvSpPr>
        <p:spPr>
          <a:xfrm>
            <a:off x="6981826" y="3146400"/>
            <a:ext cx="4391024" cy="2682000"/>
          </a:xfrm>
        </p:spPr>
        <p:txBody>
          <a:bodyPr>
            <a:normAutofit lnSpcReduction="10000"/>
          </a:bodyPr>
          <a:lstStyle/>
          <a:p>
            <a:pPr marL="0" indent="0">
              <a:buNone/>
            </a:pPr>
            <a:r>
              <a:rPr lang="en-US" sz="1700" b="1" dirty="0">
                <a:solidFill>
                  <a:schemeClr val="bg1">
                    <a:alpha val="80000"/>
                  </a:schemeClr>
                </a:solidFill>
                <a:latin typeface="Arial" panose="020B0604020202020204" pitchFamily="34" charset="0"/>
                <a:cs typeface="Arial" panose="020B0604020202020204" pitchFamily="34" charset="0"/>
              </a:rPr>
              <a:t>Students' tasks, names and students’ numbers:</a:t>
            </a:r>
          </a:p>
          <a:p>
            <a:pPr>
              <a:buFont typeface="Wingdings" pitchFamily="2" charset="2"/>
              <a:buChar char="Ø"/>
            </a:pPr>
            <a:r>
              <a:rPr lang="en-US" sz="1700" dirty="0">
                <a:solidFill>
                  <a:schemeClr val="bg1">
                    <a:alpha val="80000"/>
                  </a:schemeClr>
                </a:solidFill>
                <a:latin typeface="Arial" panose="020B0604020202020204" pitchFamily="34" charset="0"/>
                <a:cs typeface="Arial" panose="020B0604020202020204" pitchFamily="34" charset="0"/>
              </a:rPr>
              <a:t>Task 1: Carlene Campbell – 1908537</a:t>
            </a:r>
          </a:p>
          <a:p>
            <a:pPr>
              <a:buFont typeface="Wingdings" pitchFamily="2" charset="2"/>
              <a:buChar char="Ø"/>
            </a:pPr>
            <a:r>
              <a:rPr lang="en-US" sz="1700" dirty="0">
                <a:solidFill>
                  <a:schemeClr val="bg1">
                    <a:alpha val="80000"/>
                  </a:schemeClr>
                </a:solidFill>
                <a:latin typeface="Arial" panose="020B0604020202020204" pitchFamily="34" charset="0"/>
                <a:cs typeface="Arial" panose="020B0604020202020204" pitchFamily="34" charset="0"/>
              </a:rPr>
              <a:t>Task 2: Rahul </a:t>
            </a:r>
            <a:r>
              <a:rPr lang="en-US" sz="1700" dirty="0" err="1">
                <a:solidFill>
                  <a:schemeClr val="bg1">
                    <a:alpha val="80000"/>
                  </a:schemeClr>
                </a:solidFill>
                <a:latin typeface="Arial" panose="020B0604020202020204" pitchFamily="34" charset="0"/>
                <a:cs typeface="Arial" panose="020B0604020202020204" pitchFamily="34" charset="0"/>
              </a:rPr>
              <a:t>Arunbhai</a:t>
            </a:r>
            <a:r>
              <a:rPr lang="en-US" sz="1700" dirty="0">
                <a:solidFill>
                  <a:schemeClr val="bg1">
                    <a:alpha val="80000"/>
                  </a:schemeClr>
                </a:solidFill>
                <a:latin typeface="Arial" panose="020B0604020202020204" pitchFamily="34" charset="0"/>
                <a:cs typeface="Arial" panose="020B0604020202020204" pitchFamily="34" charset="0"/>
              </a:rPr>
              <a:t> Patel – 2221527</a:t>
            </a:r>
          </a:p>
          <a:p>
            <a:pPr>
              <a:buFont typeface="Wingdings" pitchFamily="2" charset="2"/>
              <a:buChar char="Ø"/>
            </a:pPr>
            <a:r>
              <a:rPr lang="en-US" sz="1700" dirty="0">
                <a:solidFill>
                  <a:schemeClr val="bg1">
                    <a:alpha val="80000"/>
                  </a:schemeClr>
                </a:solidFill>
                <a:latin typeface="Arial" panose="020B0604020202020204" pitchFamily="34" charset="0"/>
                <a:cs typeface="Arial" panose="020B0604020202020204" pitchFamily="34" charset="0"/>
              </a:rPr>
              <a:t>Task 3: Isaac </a:t>
            </a:r>
            <a:r>
              <a:rPr lang="en-US" sz="1700" dirty="0" err="1">
                <a:solidFill>
                  <a:schemeClr val="bg1">
                    <a:alpha val="80000"/>
                  </a:schemeClr>
                </a:solidFill>
                <a:latin typeface="Arial" panose="020B0604020202020204" pitchFamily="34" charset="0"/>
                <a:cs typeface="Arial" panose="020B0604020202020204" pitchFamily="34" charset="0"/>
              </a:rPr>
              <a:t>Zzimbe</a:t>
            </a:r>
            <a:r>
              <a:rPr lang="en-US" sz="1700" dirty="0">
                <a:solidFill>
                  <a:schemeClr val="bg1">
                    <a:alpha val="80000"/>
                  </a:schemeClr>
                </a:solidFill>
                <a:latin typeface="Arial" panose="020B0604020202020204" pitchFamily="34" charset="0"/>
                <a:cs typeface="Arial" panose="020B0604020202020204" pitchFamily="34" charset="0"/>
              </a:rPr>
              <a:t> – 2235243; Ashima </a:t>
            </a:r>
            <a:r>
              <a:rPr lang="en-US" sz="1700" dirty="0" err="1">
                <a:solidFill>
                  <a:schemeClr val="bg1">
                    <a:alpha val="80000"/>
                  </a:schemeClr>
                </a:solidFill>
                <a:latin typeface="Arial" panose="020B0604020202020204" pitchFamily="34" charset="0"/>
                <a:cs typeface="Arial" panose="020B0604020202020204" pitchFamily="34" charset="0"/>
              </a:rPr>
              <a:t>Sherin</a:t>
            </a:r>
            <a:r>
              <a:rPr lang="en-US" sz="1700" dirty="0">
                <a:solidFill>
                  <a:schemeClr val="bg1">
                    <a:alpha val="80000"/>
                  </a:schemeClr>
                </a:solidFill>
                <a:latin typeface="Arial" panose="020B0604020202020204" pitchFamily="34" charset="0"/>
                <a:cs typeface="Arial" panose="020B0604020202020204" pitchFamily="34" charset="0"/>
              </a:rPr>
              <a:t> </a:t>
            </a:r>
            <a:r>
              <a:rPr lang="en-US" sz="1700" dirty="0" err="1">
                <a:solidFill>
                  <a:schemeClr val="bg1">
                    <a:alpha val="80000"/>
                  </a:schemeClr>
                </a:solidFill>
                <a:latin typeface="Arial" panose="020B0604020202020204" pitchFamily="34" charset="0"/>
                <a:cs typeface="Arial" panose="020B0604020202020204" pitchFamily="34" charset="0"/>
              </a:rPr>
              <a:t>Chalil</a:t>
            </a:r>
            <a:r>
              <a:rPr lang="en-US" sz="1700" dirty="0">
                <a:solidFill>
                  <a:schemeClr val="bg1">
                    <a:alpha val="80000"/>
                  </a:schemeClr>
                </a:solidFill>
                <a:latin typeface="Arial" panose="020B0604020202020204" pitchFamily="34" charset="0"/>
                <a:cs typeface="Arial" panose="020B0604020202020204" pitchFamily="34" charset="0"/>
              </a:rPr>
              <a:t> – 2224658</a:t>
            </a:r>
          </a:p>
          <a:p>
            <a:pPr>
              <a:buFont typeface="Wingdings" pitchFamily="2" charset="2"/>
              <a:buChar char="Ø"/>
            </a:pPr>
            <a:r>
              <a:rPr lang="en-US" sz="1700" dirty="0">
                <a:solidFill>
                  <a:schemeClr val="bg1">
                    <a:alpha val="80000"/>
                  </a:schemeClr>
                </a:solidFill>
                <a:latin typeface="Arial" panose="020B0604020202020204" pitchFamily="34" charset="0"/>
                <a:cs typeface="Arial" panose="020B0604020202020204" pitchFamily="34" charset="0"/>
              </a:rPr>
              <a:t>Task 4: Ana Maria Elena </a:t>
            </a:r>
            <a:r>
              <a:rPr lang="en-US" sz="1700" dirty="0" err="1">
                <a:solidFill>
                  <a:schemeClr val="bg1">
                    <a:alpha val="80000"/>
                  </a:schemeClr>
                </a:solidFill>
                <a:latin typeface="Arial" panose="020B0604020202020204" pitchFamily="34" charset="0"/>
                <a:cs typeface="Arial" panose="020B0604020202020204" pitchFamily="34" charset="0"/>
              </a:rPr>
              <a:t>Stanciu</a:t>
            </a:r>
            <a:r>
              <a:rPr lang="en-US" sz="1700" dirty="0">
                <a:solidFill>
                  <a:schemeClr val="bg1">
                    <a:alpha val="80000"/>
                  </a:schemeClr>
                </a:solidFill>
                <a:latin typeface="Arial" panose="020B0604020202020204" pitchFamily="34" charset="0"/>
                <a:cs typeface="Arial" panose="020B0604020202020204" pitchFamily="34" charset="0"/>
              </a:rPr>
              <a:t> – 1909953</a:t>
            </a:r>
          </a:p>
          <a:p>
            <a:pPr marL="0" indent="0">
              <a:buNone/>
            </a:pPr>
            <a:r>
              <a:rPr lang="en-US" sz="1700" b="1" dirty="0">
                <a:solidFill>
                  <a:schemeClr val="bg1">
                    <a:alpha val="80000"/>
                  </a:schemeClr>
                </a:solidFill>
                <a:latin typeface="Arial" panose="020B0604020202020204" pitchFamily="34" charset="0"/>
                <a:cs typeface="Arial" panose="020B0604020202020204" pitchFamily="34" charset="0"/>
              </a:rPr>
              <a:t>Lecturer name: Diola </a:t>
            </a:r>
            <a:r>
              <a:rPr lang="en-US" sz="1700" b="1" dirty="0" err="1">
                <a:solidFill>
                  <a:schemeClr val="bg1">
                    <a:alpha val="80000"/>
                  </a:schemeClr>
                </a:solidFill>
                <a:latin typeface="Arial" panose="020B0604020202020204" pitchFamily="34" charset="0"/>
                <a:cs typeface="Arial" panose="020B0604020202020204" pitchFamily="34" charset="0"/>
              </a:rPr>
              <a:t>Bijlhout</a:t>
            </a:r>
            <a:r>
              <a:rPr lang="en-US" sz="1700" b="1" dirty="0">
                <a:solidFill>
                  <a:schemeClr val="bg1">
                    <a:alpha val="80000"/>
                  </a:schemeClr>
                </a:solidFill>
                <a:latin typeface="Arial" panose="020B0604020202020204" pitchFamily="34" charset="0"/>
                <a:cs typeface="Arial" panose="020B0604020202020204" pitchFamily="34" charset="0"/>
              </a:rPr>
              <a:t> </a:t>
            </a:r>
          </a:p>
          <a:p>
            <a:pPr marL="0" indent="0">
              <a:buNone/>
            </a:pPr>
            <a:endParaRPr lang="en-US" sz="1700" dirty="0">
              <a:solidFill>
                <a:schemeClr val="bg1">
                  <a:alpha val="80000"/>
                </a:schemeClr>
              </a:solidFill>
            </a:endParaRPr>
          </a:p>
          <a:p>
            <a:endParaRPr lang="en-US" sz="1700" dirty="0">
              <a:solidFill>
                <a:schemeClr val="bg1">
                  <a:alpha val="80000"/>
                </a:schemeClr>
              </a:solidFill>
            </a:endParaRPr>
          </a:p>
        </p:txBody>
      </p:sp>
    </p:spTree>
    <p:extLst>
      <p:ext uri="{BB962C8B-B14F-4D97-AF65-F5344CB8AC3E}">
        <p14:creationId xmlns:p14="http://schemas.microsoft.com/office/powerpoint/2010/main" val="4082173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4" name="Picture 10" descr="With a Virtual Reality Assist, Video Games Get K–12 Students Moving |  EdTech Magazine">
            <a:extLst>
              <a:ext uri="{FF2B5EF4-FFF2-40B4-BE49-F238E27FC236}">
                <a16:creationId xmlns:a16="http://schemas.microsoft.com/office/drawing/2014/main" id="{C7DBFD50-377F-347E-61FB-E14CA5E88C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36" r="27685"/>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Obesity and School Performance | SiOWfa16: Science in Our World: Certainty  and Controversy">
            <a:extLst>
              <a:ext uri="{FF2B5EF4-FFF2-40B4-BE49-F238E27FC236}">
                <a16:creationId xmlns:a16="http://schemas.microsoft.com/office/drawing/2014/main" id="{6BED7DF5-11FC-80F6-F27A-84521A2465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209" b="-1"/>
          <a:stretch/>
        </p:blipFill>
        <p:spPr bwMode="auto">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Obese schoolgirl, 12, taken off her mother because she is 'dangerously'  overweight | The Sun">
            <a:extLst>
              <a:ext uri="{FF2B5EF4-FFF2-40B4-BE49-F238E27FC236}">
                <a16:creationId xmlns:a16="http://schemas.microsoft.com/office/drawing/2014/main" id="{9284243D-2929-486D-8DCE-FE22D420A03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124" r="-1" b="16971"/>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ED7072-43BF-B95D-CAF8-0E0AC5C3DFFE}"/>
              </a:ext>
            </a:extLst>
          </p:cNvPr>
          <p:cNvSpPr>
            <a:spLocks noGrp="1"/>
          </p:cNvSpPr>
          <p:nvPr>
            <p:ph type="title"/>
          </p:nvPr>
        </p:nvSpPr>
        <p:spPr>
          <a:xfrm>
            <a:off x="6177726" y="4552078"/>
            <a:ext cx="5505814" cy="1576910"/>
          </a:xfrm>
        </p:spPr>
        <p:txBody>
          <a:bodyPr vert="horz" lIns="91440" tIns="45720" rIns="91440" bIns="45720" rtlCol="0" anchor="b">
            <a:noAutofit/>
          </a:bodyPr>
          <a:lstStyle/>
          <a:p>
            <a:pPr algn="ctr"/>
            <a:r>
              <a:rPr lang="en-US" sz="4800" b="1" dirty="0">
                <a:ln w="6600">
                  <a:solidFill>
                    <a:schemeClr val="accent2"/>
                  </a:solidFill>
                  <a:prstDash val="solid"/>
                </a:ln>
                <a:solidFill>
                  <a:srgbClr val="0070C0"/>
                </a:solidFill>
                <a:effectLst>
                  <a:outerShdw dist="38100" dir="2700000" algn="tl" rotWithShape="0">
                    <a:schemeClr val="accent2"/>
                  </a:outerShdw>
                </a:effectLst>
                <a:latin typeface="APPLE CHANCERY" panose="03020702040506060504" pitchFamily="66" charset="-79"/>
                <a:cs typeface="APPLE CHANCERY" panose="03020702040506060504" pitchFamily="66" charset="-79"/>
              </a:rPr>
              <a:t>And</a:t>
            </a:r>
            <a:br>
              <a:rPr lang="en-US" sz="6000" b="1" dirty="0">
                <a:ln w="6600">
                  <a:solidFill>
                    <a:schemeClr val="accent2"/>
                  </a:solidFill>
                  <a:prstDash val="solid"/>
                </a:ln>
                <a:effectLst>
                  <a:outerShdw dist="38100" dir="2700000" algn="tl" rotWithShape="0">
                    <a:schemeClr val="accent2"/>
                  </a:outerShdw>
                </a:effectLst>
                <a:latin typeface="APPLE CHANCERY" panose="03020702040506060504" pitchFamily="66" charset="-79"/>
                <a:cs typeface="APPLE CHANCERY" panose="03020702040506060504" pitchFamily="66" charset="-79"/>
              </a:rPr>
            </a:br>
            <a:r>
              <a:rPr lang="en-US" sz="6000" b="1" dirty="0">
                <a:ln w="6600">
                  <a:solidFill>
                    <a:schemeClr val="accent2"/>
                  </a:solidFill>
                  <a:prstDash val="solid"/>
                </a:ln>
                <a:effectLst>
                  <a:outerShdw dist="38100" dir="2700000" algn="tl" rotWithShape="0">
                    <a:schemeClr val="accent2"/>
                  </a:outerShdw>
                </a:effectLst>
                <a:latin typeface="APPLE CHANCERY" panose="03020702040506060504" pitchFamily="66" charset="-79"/>
                <a:cs typeface="APPLE CHANCERY" panose="03020702040506060504" pitchFamily="66" charset="-79"/>
              </a:rPr>
              <a:t>VR Technology</a:t>
            </a:r>
            <a:endParaRPr lang="en-US" sz="6000" dirty="0">
              <a:ln w="13462">
                <a:solidFill>
                  <a:schemeClr val="bg1"/>
                </a:solidFill>
                <a:prstDash val="solid"/>
              </a:ln>
              <a:effectLst>
                <a:outerShdw dist="38100" dir="2700000" algn="bl" rotWithShape="0">
                  <a:schemeClr val="accent5"/>
                </a:outerShdw>
              </a:effectLst>
            </a:endParaRPr>
          </a:p>
        </p:txBody>
      </p:sp>
    </p:spTree>
    <p:extLst>
      <p:ext uri="{BB962C8B-B14F-4D97-AF65-F5344CB8AC3E}">
        <p14:creationId xmlns:p14="http://schemas.microsoft.com/office/powerpoint/2010/main" val="144596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A0CF3876-5612-9E42-AFC9-07F5C248073E}"/>
              </a:ext>
            </a:extLst>
          </p:cNvPr>
          <p:cNvPicPr>
            <a:picLocks noChangeAspect="1"/>
          </p:cNvPicPr>
          <p:nvPr/>
        </p:nvPicPr>
        <p:blipFill rotWithShape="1">
          <a:blip r:embed="rId2"/>
          <a:srcRect l="4521" r="1716"/>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3EF7F2-B091-3F9C-ACB1-563ED50391D5}"/>
              </a:ext>
            </a:extLst>
          </p:cNvPr>
          <p:cNvSpPr>
            <a:spLocks noGrp="1"/>
          </p:cNvSpPr>
          <p:nvPr>
            <p:ph type="title"/>
          </p:nvPr>
        </p:nvSpPr>
        <p:spPr>
          <a:xfrm>
            <a:off x="838200" y="365125"/>
            <a:ext cx="3822189" cy="1899912"/>
          </a:xfrm>
        </p:spPr>
        <p:txBody>
          <a:bodyPr>
            <a:normAutofit/>
          </a:bodyPr>
          <a:lstStyle/>
          <a:p>
            <a:r>
              <a:rPr lang="en-US" sz="4000" dirty="0">
                <a:latin typeface="Arial" panose="020B0604020202020204" pitchFamily="34" charset="0"/>
                <a:cs typeface="Arial" panose="020B0604020202020204" pitchFamily="34" charset="0"/>
              </a:rPr>
              <a:t>Activity and aim of the activity </a:t>
            </a:r>
          </a:p>
        </p:txBody>
      </p:sp>
      <p:sp>
        <p:nvSpPr>
          <p:cNvPr id="3" name="Content Placeholder 2">
            <a:extLst>
              <a:ext uri="{FF2B5EF4-FFF2-40B4-BE49-F238E27FC236}">
                <a16:creationId xmlns:a16="http://schemas.microsoft.com/office/drawing/2014/main" id="{923C39DA-90C0-489F-13BD-B547ADE93A26}"/>
              </a:ext>
            </a:extLst>
          </p:cNvPr>
          <p:cNvSpPr>
            <a:spLocks noGrp="1"/>
          </p:cNvSpPr>
          <p:nvPr>
            <p:ph idx="1"/>
          </p:nvPr>
        </p:nvSpPr>
        <p:spPr>
          <a:xfrm>
            <a:off x="838200" y="2434201"/>
            <a:ext cx="3822189" cy="3742762"/>
          </a:xfrm>
        </p:spPr>
        <p:txBody>
          <a:bodyPr>
            <a:normAutofit/>
          </a:bodyPr>
          <a:lstStyle/>
          <a:p>
            <a:pPr>
              <a:buFont typeface="Wingdings" pitchFamily="2" charset="2"/>
              <a:buChar char="Ø"/>
            </a:pPr>
            <a:r>
              <a:rPr lang="en-US" sz="1900" dirty="0">
                <a:latin typeface="Arial" panose="020B0604020202020204" pitchFamily="34" charset="0"/>
                <a:cs typeface="Arial" panose="020B0604020202020204" pitchFamily="34" charset="0"/>
              </a:rPr>
              <a:t>The Activity involves running and different body movements like aerobic movements such as: step up/down, v-step, lift steps, repeater lifts, turn steps, over/across the top, lunge steps, straddle and tap steps (</a:t>
            </a:r>
            <a:r>
              <a:rPr lang="en-US" sz="1900" dirty="0" err="1">
                <a:latin typeface="Arial" panose="020B0604020202020204" pitchFamily="34" charset="0"/>
                <a:cs typeface="Arial" panose="020B0604020202020204" pitchFamily="34" charset="0"/>
              </a:rPr>
              <a:t>AllActive</a:t>
            </a:r>
            <a:r>
              <a:rPr lang="en-US" sz="1900" dirty="0">
                <a:latin typeface="Arial" panose="020B0604020202020204" pitchFamily="34" charset="0"/>
                <a:cs typeface="Arial" panose="020B0604020202020204" pitchFamily="34" charset="0"/>
              </a:rPr>
              <a:t>, 2016).  </a:t>
            </a:r>
          </a:p>
          <a:p>
            <a:pPr>
              <a:buFont typeface="Wingdings" pitchFamily="2" charset="2"/>
              <a:buChar char="Ø"/>
            </a:pPr>
            <a:r>
              <a:rPr lang="en-US" sz="1900" dirty="0">
                <a:latin typeface="Arial" panose="020B0604020202020204" pitchFamily="34" charset="0"/>
                <a:cs typeface="Arial" panose="020B0604020202020204" pitchFamily="34" charset="0"/>
              </a:rPr>
              <a:t>Aim: Promote physical activity and reduce obesity rates among children living in Barking and Dagenham (East London). </a:t>
            </a:r>
          </a:p>
        </p:txBody>
      </p:sp>
    </p:spTree>
    <p:extLst>
      <p:ext uri="{BB962C8B-B14F-4D97-AF65-F5344CB8AC3E}">
        <p14:creationId xmlns:p14="http://schemas.microsoft.com/office/powerpoint/2010/main" val="2972251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Little boy in VR goggles in living room. Kid enjoying virtual reality game  using a controller stock photo (229697) - YouWorkForThem">
            <a:extLst>
              <a:ext uri="{FF2B5EF4-FFF2-40B4-BE49-F238E27FC236}">
                <a16:creationId xmlns:a16="http://schemas.microsoft.com/office/drawing/2014/main" id="{5AC934D3-1254-34B6-FDA6-FC3DE23A67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84" r="-1"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4" name="Rectangle 206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D0F4C8-4914-D7C2-CD2A-D3B2E585EAD0}"/>
              </a:ext>
            </a:extLst>
          </p:cNvPr>
          <p:cNvSpPr>
            <a:spLocks noGrp="1"/>
          </p:cNvSpPr>
          <p:nvPr>
            <p:ph type="title"/>
          </p:nvPr>
        </p:nvSpPr>
        <p:spPr>
          <a:xfrm>
            <a:off x="7531610" y="365125"/>
            <a:ext cx="3822189" cy="1899912"/>
          </a:xfrm>
        </p:spPr>
        <p:txBody>
          <a:bodyPr>
            <a:normAutofit/>
          </a:bodyPr>
          <a:lstStyle/>
          <a:p>
            <a:r>
              <a:rPr lang="en-US" sz="4000" dirty="0">
                <a:latin typeface="Arial" panose="020B0604020202020204" pitchFamily="34" charset="0"/>
                <a:cs typeface="Arial" panose="020B0604020202020204" pitchFamily="34" charset="0"/>
              </a:rPr>
              <a:t>The health</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technology </a:t>
            </a:r>
          </a:p>
        </p:txBody>
      </p:sp>
      <p:sp>
        <p:nvSpPr>
          <p:cNvPr id="3" name="Content Placeholder 2">
            <a:extLst>
              <a:ext uri="{FF2B5EF4-FFF2-40B4-BE49-F238E27FC236}">
                <a16:creationId xmlns:a16="http://schemas.microsoft.com/office/drawing/2014/main" id="{3510DD29-CC01-2214-7FE6-22DF0C32EDB3}"/>
              </a:ext>
            </a:extLst>
          </p:cNvPr>
          <p:cNvSpPr>
            <a:spLocks noGrp="1"/>
          </p:cNvSpPr>
          <p:nvPr>
            <p:ph idx="1"/>
          </p:nvPr>
        </p:nvSpPr>
        <p:spPr>
          <a:xfrm>
            <a:off x="7531610" y="2434201"/>
            <a:ext cx="3822189" cy="3742762"/>
          </a:xfrm>
        </p:spPr>
        <p:txBody>
          <a:bodyPr>
            <a:normAutofit/>
          </a:bodyPr>
          <a:lstStyle/>
          <a:p>
            <a:r>
              <a:rPr lang="en-US" sz="2000" dirty="0">
                <a:latin typeface="Arial" panose="020B0604020202020204" pitchFamily="34" charset="0"/>
                <a:cs typeface="Arial" panose="020B0604020202020204" pitchFamily="34" charset="0"/>
              </a:rPr>
              <a:t>The chosen health technology to promote physical activity for children aged 5 to 18 years old, is a virtual reality game called </a:t>
            </a:r>
            <a:r>
              <a:rPr lang="en-US" sz="2000" b="1" dirty="0">
                <a:latin typeface="APPLE CHANCERY" panose="03020702040506060504" pitchFamily="66" charset="-79"/>
                <a:cs typeface="APPLE CHANCERY" panose="03020702040506060504" pitchFamily="66" charset="-79"/>
              </a:rPr>
              <a:t>“FUNFITGAME”</a:t>
            </a:r>
            <a:r>
              <a:rPr lang="en-US" sz="2000" b="1" dirty="0">
                <a:latin typeface="Arial" panose="020B0604020202020204" pitchFamily="34" charset="0"/>
                <a:cs typeface="Arial" panose="020B0604020202020204" pitchFamily="34" charset="0"/>
              </a:rPr>
              <a:t>.</a:t>
            </a:r>
            <a:endParaRPr lang="en-US" sz="2000" b="1" i="1" dirty="0">
              <a:latin typeface="APPLE CHANCERY" panose="03020702040506060504" pitchFamily="66" charset="-79"/>
              <a:cs typeface="APPLE CHANCERY" panose="03020702040506060504" pitchFamily="66" charset="-79"/>
            </a:endParaRPr>
          </a:p>
        </p:txBody>
      </p:sp>
    </p:spTree>
    <p:extLst>
      <p:ext uri="{BB962C8B-B14F-4D97-AF65-F5344CB8AC3E}">
        <p14:creationId xmlns:p14="http://schemas.microsoft.com/office/powerpoint/2010/main" val="2029236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yellow and white logo&#10;&#10;Description automatically generated">
            <a:extLst>
              <a:ext uri="{FF2B5EF4-FFF2-40B4-BE49-F238E27FC236}">
                <a16:creationId xmlns:a16="http://schemas.microsoft.com/office/drawing/2014/main" id="{58AE9E86-C2E4-F519-9312-869630A7B3CB}"/>
              </a:ext>
            </a:extLst>
          </p:cNvPr>
          <p:cNvPicPr>
            <a:picLocks noChangeAspect="1"/>
          </p:cNvPicPr>
          <p:nvPr/>
        </p:nvPicPr>
        <p:blipFill rotWithShape="1">
          <a:blip r:embed="rId3"/>
          <a:srcRect l="18920" r="18655"/>
          <a:stretch/>
        </p:blipFill>
        <p:spPr>
          <a:xfrm>
            <a:off x="643467" y="746654"/>
            <a:ext cx="5294716" cy="5364690"/>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 name="Picture 6" descr="A person wearing virtual reality headset&#10;&#10;Description automatically generated">
            <a:extLst>
              <a:ext uri="{FF2B5EF4-FFF2-40B4-BE49-F238E27FC236}">
                <a16:creationId xmlns:a16="http://schemas.microsoft.com/office/drawing/2014/main" id="{F9BA55D3-785B-2118-A382-7D9AD00D260F}"/>
              </a:ext>
            </a:extLst>
          </p:cNvPr>
          <p:cNvPicPr>
            <a:picLocks noChangeAspect="1"/>
          </p:cNvPicPr>
          <p:nvPr/>
        </p:nvPicPr>
        <p:blipFill rotWithShape="1">
          <a:blip r:embed="rId4"/>
          <a:srcRect l="29702" t="26506" r="28265" b="38982"/>
          <a:stretch/>
        </p:blipFill>
        <p:spPr>
          <a:xfrm>
            <a:off x="6253817" y="1079094"/>
            <a:ext cx="5294715" cy="4699813"/>
          </a:xfrm>
          <a:prstGeom prst="rect">
            <a:avLst/>
          </a:prstGeom>
          <a:solidFill>
            <a:schemeClr val="accent6">
              <a:lumMod val="75000"/>
            </a:schemeClr>
          </a:solidFill>
        </p:spPr>
      </p:pic>
    </p:spTree>
    <p:extLst>
      <p:ext uri="{BB962C8B-B14F-4D97-AF65-F5344CB8AC3E}">
        <p14:creationId xmlns:p14="http://schemas.microsoft.com/office/powerpoint/2010/main" val="383304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4B4CE-9C24-EE00-0AA1-E443A9AED4FE}"/>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dirty="0">
                <a:latin typeface="Arial" panose="020B0604020202020204" pitchFamily="34" charset="0"/>
                <a:cs typeface="Arial" panose="020B0604020202020204" pitchFamily="34" charset="0"/>
              </a:rPr>
              <a:t>Carlene Campbell </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Task 1.</a:t>
            </a:r>
          </a:p>
        </p:txBody>
      </p:sp>
      <p:sp>
        <p:nvSpPr>
          <p:cNvPr id="3081" name="Freeform: Shape 308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Freeform: Shape 308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85" name="Freeform: Shape 308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7" name="Freeform: Shape 308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89" name="Freeform: Shape 308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3074" name="Picture 2" descr="Student graduation hat icon color outline vector 15660187 Vector Art at  Vecteezy">
            <a:extLst>
              <a:ext uri="{FF2B5EF4-FFF2-40B4-BE49-F238E27FC236}">
                <a16:creationId xmlns:a16="http://schemas.microsoft.com/office/drawing/2014/main" id="{61727EB9-B2FC-B320-D737-15089862EF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3091" name="Freeform: Shape 309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9909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03F8A4-57CD-D138-53CF-7EAFB783A9E6}"/>
              </a:ext>
            </a:extLst>
          </p:cNvPr>
          <p:cNvSpPr>
            <a:spLocks noGrp="1"/>
          </p:cNvSpPr>
          <p:nvPr>
            <p:ph type="ctrTitle"/>
          </p:nvPr>
        </p:nvSpPr>
        <p:spPr>
          <a:xfrm>
            <a:off x="1137034" y="609597"/>
            <a:ext cx="9392421" cy="1330841"/>
          </a:xfrm>
        </p:spPr>
        <p:txBody>
          <a:bodyPr vert="horz" lIns="91440" tIns="45720" rIns="91440" bIns="45720" rtlCol="0" anchor="ctr">
            <a:normAutofit/>
          </a:bodyPr>
          <a:lstStyle/>
          <a:p>
            <a:pPr algn="l"/>
            <a:br>
              <a:rPr lang="en-US" sz="4400" b="1" kern="1200" dirty="0">
                <a:solidFill>
                  <a:schemeClr val="tx1"/>
                </a:solidFill>
                <a:latin typeface="+mj-lt"/>
                <a:ea typeface="+mj-ea"/>
                <a:cs typeface="+mj-cs"/>
              </a:rPr>
            </a:br>
            <a:r>
              <a:rPr lang="en-US" sz="4400" b="1" u="sng" kern="1200" dirty="0">
                <a:solidFill>
                  <a:schemeClr val="tx1"/>
                </a:solidFill>
                <a:latin typeface="+mj-lt"/>
                <a:ea typeface="+mj-ea"/>
                <a:cs typeface="+mj-cs"/>
              </a:rPr>
              <a:t>Justification</a:t>
            </a:r>
          </a:p>
        </p:txBody>
      </p:sp>
      <p:sp>
        <p:nvSpPr>
          <p:cNvPr id="2059" name="Freeform: Shape 205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C24EC8E9-E005-9789-D7A3-D4E79972E75C}"/>
              </a:ext>
            </a:extLst>
          </p:cNvPr>
          <p:cNvSpPr>
            <a:spLocks noGrp="1"/>
          </p:cNvSpPr>
          <p:nvPr>
            <p:ph type="subTitle" idx="1"/>
          </p:nvPr>
        </p:nvSpPr>
        <p:spPr>
          <a:xfrm>
            <a:off x="920828" y="2729382"/>
            <a:ext cx="4912416" cy="2066783"/>
          </a:xfrm>
        </p:spPr>
        <p:txBody>
          <a:bodyPr>
            <a:noAutofit/>
          </a:bodyPr>
          <a:lstStyle/>
          <a:p>
            <a:pPr algn="l" defTabSz="475488">
              <a:spcBef>
                <a:spcPts val="520"/>
              </a:spcBef>
            </a:pPr>
            <a:r>
              <a:rPr lang="en-GB" sz="1800" kern="1200" dirty="0">
                <a:solidFill>
                  <a:schemeClr val="tx1"/>
                </a:solidFill>
                <a:latin typeface="Arial" panose="020B0604020202020204" pitchFamily="34" charset="0"/>
                <a:ea typeface="+mn-ea"/>
                <a:cs typeface="Arial" panose="020B0604020202020204" pitchFamily="34" charset="0"/>
              </a:rPr>
              <a:t>Who is a Child? </a:t>
            </a:r>
          </a:p>
          <a:p>
            <a:pPr algn="l" defTabSz="475488">
              <a:spcBef>
                <a:spcPts val="520"/>
              </a:spcBef>
            </a:pPr>
            <a:r>
              <a:rPr lang="en-US" sz="1800" kern="1200" dirty="0">
                <a:solidFill>
                  <a:schemeClr val="tx1"/>
                </a:solidFill>
                <a:latin typeface="Arial" panose="020B0604020202020204" pitchFamily="34" charset="0"/>
                <a:ea typeface="+mn-ea"/>
                <a:cs typeface="Arial" panose="020B0604020202020204" pitchFamily="34" charset="0"/>
              </a:rPr>
              <a:t>According to </a:t>
            </a:r>
            <a:r>
              <a:rPr lang="en-US" sz="1800" kern="1200" dirty="0" err="1">
                <a:solidFill>
                  <a:schemeClr val="tx1"/>
                </a:solidFill>
                <a:latin typeface="Arial" panose="020B0604020202020204" pitchFamily="34" charset="0"/>
                <a:ea typeface="+mn-ea"/>
                <a:cs typeface="Arial" panose="020B0604020202020204" pitchFamily="34" charset="0"/>
              </a:rPr>
              <a:t>Gov.UK</a:t>
            </a:r>
            <a:r>
              <a:rPr lang="en-US" sz="1800" kern="1200" dirty="0">
                <a:solidFill>
                  <a:schemeClr val="tx1"/>
                </a:solidFill>
                <a:latin typeface="Arial" panose="020B0604020202020204" pitchFamily="34" charset="0"/>
                <a:ea typeface="+mn-ea"/>
                <a:cs typeface="Arial" panose="020B0604020202020204" pitchFamily="34" charset="0"/>
              </a:rPr>
              <a:t> (2022) definition anyone who is younger than 18 years is considered a child. This is in accordance with civil law in England and Wales as well as the United Nations (UN) Convention on the Rights of the Child. </a:t>
            </a:r>
            <a:endParaRPr lang="en-GB" sz="1800" dirty="0">
              <a:latin typeface="Arial" panose="020B0604020202020204" pitchFamily="34" charset="0"/>
              <a:cs typeface="Arial" panose="020B0604020202020204" pitchFamily="34" charset="0"/>
            </a:endParaRPr>
          </a:p>
        </p:txBody>
      </p:sp>
      <p:pic>
        <p:nvPicPr>
          <p:cNvPr id="2050" name="Picture 2" descr="Childhood Obesity Prevention, About We Can!, NHLBI, NIH">
            <a:extLst>
              <a:ext uri="{FF2B5EF4-FFF2-40B4-BE49-F238E27FC236}">
                <a16:creationId xmlns:a16="http://schemas.microsoft.com/office/drawing/2014/main" id="{12FA7922-67EE-1E95-8D59-2EB8FC16E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1376" y="2897309"/>
            <a:ext cx="3046496" cy="20341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3E2369-4CFD-BAB6-2223-C7BBDD0C7D64}"/>
              </a:ext>
            </a:extLst>
          </p:cNvPr>
          <p:cNvSpPr txBox="1"/>
          <p:nvPr/>
        </p:nvSpPr>
        <p:spPr>
          <a:xfrm>
            <a:off x="9363228" y="5103238"/>
            <a:ext cx="950037" cy="156325"/>
          </a:xfrm>
          <a:prstGeom prst="rect">
            <a:avLst/>
          </a:prstGeom>
          <a:noFill/>
        </p:spPr>
        <p:txBody>
          <a:bodyPr wrap="square" rtlCol="0">
            <a:spAutoFit/>
          </a:bodyPr>
          <a:lstStyle/>
          <a:p>
            <a:pPr defTabSz="475488">
              <a:spcAft>
                <a:spcPts val="600"/>
              </a:spcAft>
            </a:pPr>
            <a:r>
              <a:rPr lang="en-GB" sz="416" kern="1200">
                <a:solidFill>
                  <a:schemeClr val="tx1"/>
                </a:solidFill>
                <a:latin typeface="Arial" panose="020B0604020202020204" pitchFamily="34" charset="0"/>
                <a:ea typeface="+mn-ea"/>
                <a:cs typeface="Arial" panose="020B0604020202020204" pitchFamily="34" charset="0"/>
              </a:rPr>
              <a:t>Source: NHLBI</a:t>
            </a:r>
            <a:endParaRPr lang="en-GB"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1059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2B637-8122-A4A4-B60F-26DE55B0E549}"/>
              </a:ext>
            </a:extLst>
          </p:cNvPr>
          <p:cNvSpPr>
            <a:spLocks noGrp="1"/>
          </p:cNvSpPr>
          <p:nvPr>
            <p:ph type="title"/>
          </p:nvPr>
        </p:nvSpPr>
        <p:spPr>
          <a:xfrm>
            <a:off x="838200" y="365125"/>
            <a:ext cx="10515600" cy="717569"/>
          </a:xfrm>
        </p:spPr>
        <p:txBody>
          <a:bodyPr>
            <a:normAutofit/>
          </a:bodyPr>
          <a:lstStyle/>
          <a:p>
            <a:r>
              <a:rPr lang="en-GB" sz="3600" b="1" u="sng" dirty="0">
                <a:latin typeface="Arial" panose="020B0604020202020204" pitchFamily="34" charset="0"/>
                <a:cs typeface="Arial" panose="020B0604020202020204" pitchFamily="34" charset="0"/>
              </a:rPr>
              <a:t>National Guidelines</a:t>
            </a:r>
          </a:p>
        </p:txBody>
      </p:sp>
      <p:graphicFrame>
        <p:nvGraphicFramePr>
          <p:cNvPr id="5" name="Content Placeholder 2">
            <a:extLst>
              <a:ext uri="{FF2B5EF4-FFF2-40B4-BE49-F238E27FC236}">
                <a16:creationId xmlns:a16="http://schemas.microsoft.com/office/drawing/2014/main" id="{285C68C5-AB9A-7C52-4A5F-8A264A64B029}"/>
              </a:ext>
            </a:extLst>
          </p:cNvPr>
          <p:cNvGraphicFramePr>
            <a:graphicFrameLocks noGrp="1"/>
          </p:cNvGraphicFramePr>
          <p:nvPr>
            <p:ph idx="1"/>
            <p:extLst>
              <p:ext uri="{D42A27DB-BD31-4B8C-83A1-F6EECF244321}">
                <p14:modId xmlns:p14="http://schemas.microsoft.com/office/powerpoint/2010/main" val="162436520"/>
              </p:ext>
            </p:extLst>
          </p:nvPr>
        </p:nvGraphicFramePr>
        <p:xfrm>
          <a:off x="0" y="1247774"/>
          <a:ext cx="12192000" cy="5610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9710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36CD-3324-41C0-35D8-D811AB8D63FE}"/>
              </a:ext>
            </a:extLst>
          </p:cNvPr>
          <p:cNvSpPr>
            <a:spLocks noGrp="1"/>
          </p:cNvSpPr>
          <p:nvPr>
            <p:ph type="title"/>
          </p:nvPr>
        </p:nvSpPr>
        <p:spPr>
          <a:xfrm>
            <a:off x="838200" y="303212"/>
            <a:ext cx="2292077" cy="644525"/>
          </a:xfrm>
        </p:spPr>
        <p:txBody>
          <a:bodyPr>
            <a:normAutofit/>
          </a:bodyPr>
          <a:lstStyle/>
          <a:p>
            <a:r>
              <a:rPr lang="en-GB" sz="3600" b="1" dirty="0">
                <a:latin typeface="Arial" panose="020B0604020202020204" pitchFamily="34" charset="0"/>
                <a:cs typeface="Arial" panose="020B0604020202020204" pitchFamily="34" charset="0"/>
              </a:rPr>
              <a:t>Statistic</a:t>
            </a:r>
          </a:p>
        </p:txBody>
      </p:sp>
      <p:graphicFrame>
        <p:nvGraphicFramePr>
          <p:cNvPr id="8" name="Content Placeholder 2">
            <a:extLst>
              <a:ext uri="{FF2B5EF4-FFF2-40B4-BE49-F238E27FC236}">
                <a16:creationId xmlns:a16="http://schemas.microsoft.com/office/drawing/2014/main" id="{B0483407-60A1-22F2-88C2-C4556E30F976}"/>
              </a:ext>
            </a:extLst>
          </p:cNvPr>
          <p:cNvGraphicFramePr>
            <a:graphicFrameLocks noGrp="1"/>
          </p:cNvGraphicFramePr>
          <p:nvPr>
            <p:ph sz="half" idx="1"/>
          </p:nvPr>
        </p:nvGraphicFramePr>
        <p:xfrm>
          <a:off x="147638" y="2182217"/>
          <a:ext cx="5872162" cy="4475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718A9B4C-89D9-B9B0-FE5D-2AD7AA7E592B}"/>
              </a:ext>
            </a:extLst>
          </p:cNvPr>
          <p:cNvSpPr>
            <a:spLocks noGrp="1"/>
          </p:cNvSpPr>
          <p:nvPr>
            <p:ph sz="half" idx="2"/>
          </p:nvPr>
        </p:nvSpPr>
        <p:spPr>
          <a:xfrm>
            <a:off x="6019800" y="2182216"/>
            <a:ext cx="6095999" cy="4392487"/>
          </a:xfrm>
        </p:spPr>
        <p:txBody>
          <a:bodyPr>
            <a:normAutofit fontScale="25000" lnSpcReduction="20000"/>
          </a:bodyPr>
          <a:lstStyle/>
          <a:p>
            <a:pPr>
              <a:lnSpc>
                <a:spcPct val="170000"/>
              </a:lnSpc>
            </a:pPr>
            <a:r>
              <a:rPr lang="en-US" sz="7200" dirty="0">
                <a:latin typeface="Arial" panose="020B0604020202020204" pitchFamily="34" charset="0"/>
                <a:cs typeface="Arial" panose="020B0604020202020204" pitchFamily="34" charset="0"/>
              </a:rPr>
              <a:t>The incidence of obesity in kindergarten grew from 9.7% to 9.9% in one year and in Year 6 from 20.2% to 21.0%.</a:t>
            </a:r>
          </a:p>
          <a:p>
            <a:pPr>
              <a:lnSpc>
                <a:spcPct val="170000"/>
              </a:lnSpc>
            </a:pPr>
            <a:r>
              <a:rPr lang="en-US" sz="7200" dirty="0">
                <a:latin typeface="Arial" panose="020B0604020202020204" pitchFamily="34" charset="0"/>
                <a:cs typeface="Arial" panose="020B0604020202020204" pitchFamily="34" charset="0"/>
              </a:rPr>
              <a:t>Boys are more likely than females to be obese. In reception, 10.1% of boys and 9.7% of girls were overweight. While 23.6% of boys and 18.4% of girls were  obese in year 6 children </a:t>
            </a:r>
            <a:r>
              <a:rPr lang="en-GB" sz="7200" dirty="0">
                <a:effectLst/>
                <a:latin typeface="Arial" panose="020B0604020202020204" pitchFamily="34" charset="0"/>
                <a:ea typeface="Calibri" panose="020F0502020204030204" pitchFamily="34" charset="0"/>
                <a:cs typeface="Arial" panose="020B0604020202020204" pitchFamily="34" charset="0"/>
              </a:rPr>
              <a:t>(NHS75 Digital, 2020).</a:t>
            </a:r>
          </a:p>
          <a:p>
            <a:pPr>
              <a:lnSpc>
                <a:spcPct val="170000"/>
              </a:lnSpc>
            </a:pPr>
            <a:r>
              <a:rPr lang="en-US" sz="7200" dirty="0">
                <a:latin typeface="Arial" panose="020B0604020202020204" pitchFamily="34" charset="0"/>
                <a:cs typeface="Arial" panose="020B0604020202020204" pitchFamily="34" charset="0"/>
              </a:rPr>
              <a:t>Children who lived in the poorest regions were more likely to be obese 40.8% while in the least deprived areas were 17.9%</a:t>
            </a:r>
            <a:r>
              <a:rPr lang="en-GB" sz="7200" dirty="0">
                <a:effectLst/>
                <a:latin typeface="Arial" panose="020B0604020202020204" pitchFamily="34" charset="0"/>
                <a:ea typeface="Calibri" panose="020F0502020204030204" pitchFamily="34" charset="0"/>
                <a:cs typeface="Arial" panose="020B0604020202020204" pitchFamily="34" charset="0"/>
              </a:rPr>
              <a:t> (NHS75 Digital, 2020).</a:t>
            </a:r>
          </a:p>
          <a:p>
            <a:pPr>
              <a:lnSpc>
                <a:spcPct val="170000"/>
              </a:lnSpc>
            </a:pPr>
            <a:endParaRPr lang="en-US" sz="4900" dirty="0">
              <a:latin typeface="Arial" panose="020B0604020202020204" pitchFamily="34" charset="0"/>
              <a:cs typeface="Arial" panose="020B0604020202020204" pitchFamily="34" charset="0"/>
            </a:endParaRPr>
          </a:p>
          <a:p>
            <a:endParaRPr lang="en-GB" dirty="0"/>
          </a:p>
        </p:txBody>
      </p:sp>
      <p:pic>
        <p:nvPicPr>
          <p:cNvPr id="5" name="Picture 4" descr="Obesity statistics - House of Commons Library">
            <a:extLst>
              <a:ext uri="{FF2B5EF4-FFF2-40B4-BE49-F238E27FC236}">
                <a16:creationId xmlns:a16="http://schemas.microsoft.com/office/drawing/2014/main" id="{4101FED3-CA0C-32E7-BBFF-5C05D878D8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4582" y="423261"/>
            <a:ext cx="3921874" cy="164928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8BB4158-6890-6773-F6B8-7A83A51AE0D0}"/>
              </a:ext>
            </a:extLst>
          </p:cNvPr>
          <p:cNvSpPr txBox="1"/>
          <p:nvPr/>
        </p:nvSpPr>
        <p:spPr>
          <a:xfrm>
            <a:off x="9433840" y="1672643"/>
            <a:ext cx="1342616"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Gov UK</a:t>
            </a:r>
          </a:p>
        </p:txBody>
      </p:sp>
    </p:spTree>
    <p:extLst>
      <p:ext uri="{BB962C8B-B14F-4D97-AF65-F5344CB8AC3E}">
        <p14:creationId xmlns:p14="http://schemas.microsoft.com/office/powerpoint/2010/main" val="2458110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FD607-D987-7B25-DD7E-479BB4E7939C}"/>
              </a:ext>
            </a:extLst>
          </p:cNvPr>
          <p:cNvSpPr>
            <a:spLocks noGrp="1"/>
          </p:cNvSpPr>
          <p:nvPr>
            <p:ph type="title"/>
          </p:nvPr>
        </p:nvSpPr>
        <p:spPr>
          <a:xfrm>
            <a:off x="0" y="14251"/>
            <a:ext cx="10515600" cy="1325563"/>
          </a:xfrm>
        </p:spPr>
        <p:txBody>
          <a:bodyPr>
            <a:normAutofit/>
          </a:bodyPr>
          <a:lstStyle/>
          <a:p>
            <a:r>
              <a:rPr lang="en-GB" sz="3600" b="1" u="sng" dirty="0">
                <a:latin typeface="Arial" panose="020B0604020202020204" pitchFamily="34" charset="0"/>
                <a:cs typeface="Arial" panose="020B0604020202020204" pitchFamily="34" charset="0"/>
              </a:rPr>
              <a:t>Consequences of Obesity</a:t>
            </a:r>
          </a:p>
        </p:txBody>
      </p:sp>
      <p:pic>
        <p:nvPicPr>
          <p:cNvPr id="3074" name="Picture 2" descr="44 percent of children are overweight or obese in some areas of the UK">
            <a:extLst>
              <a:ext uri="{FF2B5EF4-FFF2-40B4-BE49-F238E27FC236}">
                <a16:creationId xmlns:a16="http://schemas.microsoft.com/office/drawing/2014/main" id="{99DDAD8C-E043-D487-E7F0-33E010B26B8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288" y="1788104"/>
            <a:ext cx="4576762" cy="39649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7" name="Content Placeholder 3">
            <a:extLst>
              <a:ext uri="{FF2B5EF4-FFF2-40B4-BE49-F238E27FC236}">
                <a16:creationId xmlns:a16="http://schemas.microsoft.com/office/drawing/2014/main" id="{B4892657-A905-1342-FB76-27D0BA596DDA}"/>
              </a:ext>
            </a:extLst>
          </p:cNvPr>
          <p:cNvGraphicFramePr>
            <a:graphicFrameLocks noGrp="1"/>
          </p:cNvGraphicFramePr>
          <p:nvPr>
            <p:ph sz="half" idx="2"/>
            <p:extLst>
              <p:ext uri="{D42A27DB-BD31-4B8C-83A1-F6EECF244321}">
                <p14:modId xmlns:p14="http://schemas.microsoft.com/office/powerpoint/2010/main" val="949456075"/>
              </p:ext>
            </p:extLst>
          </p:nvPr>
        </p:nvGraphicFramePr>
        <p:xfrm>
          <a:off x="4972050" y="1477926"/>
          <a:ext cx="7219950" cy="52752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48DD7F1-F80B-188D-818C-37026FB2FC66}"/>
              </a:ext>
            </a:extLst>
          </p:cNvPr>
          <p:cNvSpPr txBox="1"/>
          <p:nvPr/>
        </p:nvSpPr>
        <p:spPr>
          <a:xfrm>
            <a:off x="290513" y="6123543"/>
            <a:ext cx="2252663" cy="369332"/>
          </a:xfrm>
          <a:prstGeom prst="rect">
            <a:avLst/>
          </a:prstGeom>
          <a:noFill/>
        </p:spPr>
        <p:txBody>
          <a:bodyPr wrap="square" rtlCol="0">
            <a:spAutoFit/>
          </a:bodyPr>
          <a:lstStyle/>
          <a:p>
            <a:r>
              <a:rPr lang="en-GB" dirty="0"/>
              <a:t>Source: express.co.uk</a:t>
            </a:r>
          </a:p>
        </p:txBody>
      </p:sp>
    </p:spTree>
    <p:extLst>
      <p:ext uri="{BB962C8B-B14F-4D97-AF65-F5344CB8AC3E}">
        <p14:creationId xmlns:p14="http://schemas.microsoft.com/office/powerpoint/2010/main" val="2454169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BE66-2666-7AD6-47B9-1F42A512897D}"/>
              </a:ext>
            </a:extLst>
          </p:cNvPr>
          <p:cNvSpPr>
            <a:spLocks noGrp="1"/>
          </p:cNvSpPr>
          <p:nvPr>
            <p:ph type="title"/>
          </p:nvPr>
        </p:nvSpPr>
        <p:spPr>
          <a:xfrm>
            <a:off x="832975" y="97663"/>
            <a:ext cx="10515600" cy="825500"/>
          </a:xfrm>
        </p:spPr>
        <p:txBody>
          <a:bodyPr>
            <a:normAutofit/>
          </a:bodyPr>
          <a:lstStyle/>
          <a:p>
            <a:r>
              <a:rPr lang="en-GB" sz="3600" b="1" u="sng" dirty="0">
                <a:latin typeface="Arial" panose="020B0604020202020204" pitchFamily="34" charset="0"/>
                <a:cs typeface="Arial" panose="020B0604020202020204" pitchFamily="34" charset="0"/>
              </a:rPr>
              <a:t>Digital Health Promotion Intervention</a:t>
            </a:r>
            <a:endParaRPr lang="en-GB" sz="3600" dirty="0"/>
          </a:p>
        </p:txBody>
      </p:sp>
      <p:graphicFrame>
        <p:nvGraphicFramePr>
          <p:cNvPr id="24" name="Content Placeholder 2">
            <a:extLst>
              <a:ext uri="{FF2B5EF4-FFF2-40B4-BE49-F238E27FC236}">
                <a16:creationId xmlns:a16="http://schemas.microsoft.com/office/drawing/2014/main" id="{7989734F-6593-23AF-4365-A6ADE433541C}"/>
              </a:ext>
            </a:extLst>
          </p:cNvPr>
          <p:cNvGraphicFramePr>
            <a:graphicFrameLocks noGrp="1"/>
          </p:cNvGraphicFramePr>
          <p:nvPr>
            <p:ph sz="half" idx="1"/>
            <p:extLst>
              <p:ext uri="{D42A27DB-BD31-4B8C-83A1-F6EECF244321}">
                <p14:modId xmlns:p14="http://schemas.microsoft.com/office/powerpoint/2010/main" val="3059004552"/>
              </p:ext>
            </p:extLst>
          </p:nvPr>
        </p:nvGraphicFramePr>
        <p:xfrm>
          <a:off x="0" y="1001902"/>
          <a:ext cx="6019800" cy="5856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descr="Letv-Super-Helmet-3D-VR-400x400.jpg">
            <a:extLst>
              <a:ext uri="{FF2B5EF4-FFF2-40B4-BE49-F238E27FC236}">
                <a16:creationId xmlns:a16="http://schemas.microsoft.com/office/drawing/2014/main" id="{A2700DDF-32D2-AE6E-B2EC-D528BEDDD945}"/>
              </a:ext>
            </a:extLst>
          </p:cNvPr>
          <p:cNvPicPr>
            <a:picLocks noGrp="1" noChangeAspect="1"/>
          </p:cNvPicPr>
          <p:nvPr>
            <p:ph sz="half" idx="2"/>
          </p:nvPr>
        </p:nvPicPr>
        <p:blipFill>
          <a:blip r:embed="rId7" cstate="print"/>
          <a:stretch>
            <a:fillRect/>
          </a:stretch>
        </p:blipFill>
        <p:spPr>
          <a:xfrm>
            <a:off x="6289227" y="1124203"/>
            <a:ext cx="2136720" cy="1364360"/>
          </a:xfrm>
          <a:prstGeom prst="rect">
            <a:avLst/>
          </a:prstGeom>
        </p:spPr>
      </p:pic>
      <p:pic>
        <p:nvPicPr>
          <p:cNvPr id="7" name="Picture 2" descr="Mi Smart Band 6 review: It's the coolest one in its segment | Wearables  Reviews">
            <a:extLst>
              <a:ext uri="{FF2B5EF4-FFF2-40B4-BE49-F238E27FC236}">
                <a16:creationId xmlns:a16="http://schemas.microsoft.com/office/drawing/2014/main" id="{D1303731-C9FB-F0D4-72CC-57063A8FAD0B}"/>
              </a:ext>
            </a:extLst>
          </p:cNvPr>
          <p:cNvPicPr>
            <a:picLocks noChangeAspect="1" noChangeArrowheads="1"/>
          </p:cNvPicPr>
          <p:nvPr/>
        </p:nvPicPr>
        <p:blipFill>
          <a:blip r:embed="rId8" cstate="print"/>
          <a:srcRect/>
          <a:stretch>
            <a:fillRect/>
          </a:stretch>
        </p:blipFill>
        <p:spPr bwMode="auto">
          <a:xfrm>
            <a:off x="6289227" y="2812312"/>
            <a:ext cx="2136720" cy="1233376"/>
          </a:xfrm>
          <a:prstGeom prst="rect">
            <a:avLst/>
          </a:prstGeom>
          <a:noFill/>
        </p:spPr>
      </p:pic>
      <p:pic>
        <p:nvPicPr>
          <p:cNvPr id="8" name="Picture 7" descr="hand tool.jpeg">
            <a:extLst>
              <a:ext uri="{FF2B5EF4-FFF2-40B4-BE49-F238E27FC236}">
                <a16:creationId xmlns:a16="http://schemas.microsoft.com/office/drawing/2014/main" id="{78AFBAD0-35A3-CDCA-84DD-3FDA3E078843}"/>
              </a:ext>
            </a:extLst>
          </p:cNvPr>
          <p:cNvPicPr>
            <a:picLocks noChangeAspect="1"/>
          </p:cNvPicPr>
          <p:nvPr/>
        </p:nvPicPr>
        <p:blipFill>
          <a:blip r:embed="rId9"/>
          <a:stretch>
            <a:fillRect/>
          </a:stretch>
        </p:blipFill>
        <p:spPr>
          <a:xfrm>
            <a:off x="6289228" y="4515200"/>
            <a:ext cx="2136720" cy="1498575"/>
          </a:xfrm>
          <a:prstGeom prst="rect">
            <a:avLst/>
          </a:prstGeom>
        </p:spPr>
      </p:pic>
      <p:sp>
        <p:nvSpPr>
          <p:cNvPr id="10" name="TextBox 9">
            <a:extLst>
              <a:ext uri="{FF2B5EF4-FFF2-40B4-BE49-F238E27FC236}">
                <a16:creationId xmlns:a16="http://schemas.microsoft.com/office/drawing/2014/main" id="{3DE25822-3590-424E-4E8D-D4D60D1C2A14}"/>
              </a:ext>
            </a:extLst>
          </p:cNvPr>
          <p:cNvSpPr txBox="1"/>
          <p:nvPr/>
        </p:nvSpPr>
        <p:spPr>
          <a:xfrm>
            <a:off x="8839232" y="1289258"/>
            <a:ext cx="3539439" cy="1200329"/>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The VR spec is equipped with sensors that track the movements of the player head and eyes. </a:t>
            </a:r>
          </a:p>
        </p:txBody>
      </p:sp>
      <p:sp>
        <p:nvSpPr>
          <p:cNvPr id="12" name="TextBox 11">
            <a:extLst>
              <a:ext uri="{FF2B5EF4-FFF2-40B4-BE49-F238E27FC236}">
                <a16:creationId xmlns:a16="http://schemas.microsoft.com/office/drawing/2014/main" id="{913B1AD9-22BB-4DE1-A8B3-482C795170C7}"/>
              </a:ext>
            </a:extLst>
          </p:cNvPr>
          <p:cNvSpPr txBox="1"/>
          <p:nvPr/>
        </p:nvSpPr>
        <p:spPr>
          <a:xfrm>
            <a:off x="8931349" y="2812312"/>
            <a:ext cx="3002632" cy="1200329"/>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A</a:t>
            </a:r>
            <a:r>
              <a:rPr lang="en-US" sz="1800" dirty="0">
                <a:latin typeface="Arial" panose="020B0604020202020204" pitchFamily="34" charset="0"/>
                <a:cs typeface="Arial" panose="020B0604020202020204" pitchFamily="34" charset="0"/>
              </a:rPr>
              <a:t> wearable device designed to monitor and track various aspects of physical activity and health.</a:t>
            </a:r>
            <a:endParaRPr lang="en-GB"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27797EC-582F-78BF-91A4-EC17105E6FE9}"/>
              </a:ext>
            </a:extLst>
          </p:cNvPr>
          <p:cNvSpPr txBox="1"/>
          <p:nvPr/>
        </p:nvSpPr>
        <p:spPr>
          <a:xfrm>
            <a:off x="8839230" y="4726267"/>
            <a:ext cx="3181988" cy="1200329"/>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VR specs, players can physically interact with virtual objects by using virtual tools and weapons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6406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8C38844-E9EF-3C02-24F1-9A131692E9F8}"/>
              </a:ext>
            </a:extLst>
          </p:cNvPr>
          <p:cNvSpPr>
            <a:spLocks noGrp="1"/>
          </p:cNvSpPr>
          <p:nvPr>
            <p:ph type="title"/>
          </p:nvPr>
        </p:nvSpPr>
        <p:spPr>
          <a:xfrm>
            <a:off x="6194716" y="739978"/>
            <a:ext cx="5334930" cy="3004145"/>
          </a:xfrm>
        </p:spPr>
        <p:txBody>
          <a:bodyPr vert="horz" lIns="91440" tIns="45720" rIns="91440" bIns="45720" rtlCol="0" anchor="b">
            <a:normAutofit fontScale="90000"/>
          </a:bodyPr>
          <a:lstStyle/>
          <a:p>
            <a:pPr algn="ctr"/>
            <a:r>
              <a:rPr lang="en-US" sz="6000" dirty="0">
                <a:latin typeface="Arial" panose="020B0604020202020204" pitchFamily="34" charset="0"/>
                <a:cs typeface="Arial" panose="020B0604020202020204" pitchFamily="34" charset="0"/>
              </a:rPr>
              <a:t>Rahul </a:t>
            </a:r>
            <a:r>
              <a:rPr lang="en-US" sz="6000" dirty="0" err="1">
                <a:latin typeface="Arial" panose="020B0604020202020204" pitchFamily="34" charset="0"/>
                <a:cs typeface="Arial" panose="020B0604020202020204" pitchFamily="34" charset="0"/>
              </a:rPr>
              <a:t>Arunbhai</a:t>
            </a:r>
            <a:r>
              <a:rPr lang="en-US" sz="6000" dirty="0">
                <a:latin typeface="Arial" panose="020B0604020202020204" pitchFamily="34" charset="0"/>
                <a:cs typeface="Arial" panose="020B0604020202020204" pitchFamily="34" charset="0"/>
              </a:rPr>
              <a:t> Patel</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Task 2.</a:t>
            </a:r>
            <a:br>
              <a:rPr lang="en-US" sz="6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6153" name="Freeform: Shape 6152">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Shape 6154">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6157" name="Freeform: Shape 6156">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9" name="Freeform: Shape 6158">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161" name="Freeform: Shape 6160">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6146" name="Picture 2" descr="Student graduation hat icon color outline vector 15660187 Vector Art at  Vecteezy">
            <a:extLst>
              <a:ext uri="{FF2B5EF4-FFF2-40B4-BE49-F238E27FC236}">
                <a16:creationId xmlns:a16="http://schemas.microsoft.com/office/drawing/2014/main" id="{621CBE9C-EDD4-1A22-DE55-A6C17F27E2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6163" name="Freeform: Shape 6162">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31477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461" y="0"/>
            <a:ext cx="10972800" cy="952483"/>
          </a:xfrm>
        </p:spPr>
        <p:txBody>
          <a:bodyPr>
            <a:normAutofit/>
          </a:bodyPr>
          <a:lstStyle/>
          <a:p>
            <a:r>
              <a:rPr lang="en-US" sz="2400" b="1" dirty="0"/>
              <a:t>Needs…</a:t>
            </a:r>
            <a:br>
              <a:rPr lang="en-US" sz="2400" b="1" dirty="0"/>
            </a:br>
            <a:r>
              <a:rPr lang="en-US" sz="2400" b="1" dirty="0"/>
              <a:t>Game tools FUNFITGAME…</a:t>
            </a:r>
          </a:p>
        </p:txBody>
      </p:sp>
      <p:sp>
        <p:nvSpPr>
          <p:cNvPr id="3" name="Content Placeholder 2"/>
          <p:cNvSpPr>
            <a:spLocks noGrp="1"/>
          </p:cNvSpPr>
          <p:nvPr>
            <p:ph idx="1"/>
          </p:nvPr>
        </p:nvSpPr>
        <p:spPr>
          <a:xfrm>
            <a:off x="0" y="857232"/>
            <a:ext cx="7620011" cy="3333773"/>
          </a:xfrm>
        </p:spPr>
        <p:txBody>
          <a:bodyPr>
            <a:noAutofit/>
          </a:bodyPr>
          <a:lstStyle/>
          <a:p>
            <a:pPr algn="just"/>
            <a:r>
              <a:rPr lang="en-US" sz="1467" b="1" dirty="0"/>
              <a:t>VR Specs:</a:t>
            </a:r>
            <a:r>
              <a:rPr lang="en-US" sz="1467" dirty="0"/>
              <a:t> creating immersive gaming experiences. primary interface between the player and the virtual world. providing a three-dimensional, interactive and immersive environment Cao M. et al., (2019).</a:t>
            </a:r>
          </a:p>
          <a:p>
            <a:pPr algn="just"/>
            <a:endParaRPr lang="en-US" sz="1467" dirty="0"/>
          </a:p>
          <a:p>
            <a:pPr algn="just"/>
            <a:r>
              <a:rPr lang="en-US" sz="1467" b="1" dirty="0"/>
              <a:t>Head tracking: </a:t>
            </a:r>
            <a:r>
              <a:rPr lang="en-US" sz="1467" dirty="0"/>
              <a:t>The VR spec is equipped with sensors hear its track the movements of the player's head and eyes Kok M. et al., (2014).</a:t>
            </a:r>
          </a:p>
          <a:p>
            <a:pPr algn="just"/>
            <a:endParaRPr lang="en-US" sz="1467" dirty="0"/>
          </a:p>
          <a:p>
            <a:pPr algn="just"/>
            <a:r>
              <a:rPr lang="en-US" sz="1467" b="1" dirty="0"/>
              <a:t>VR room size: </a:t>
            </a:r>
            <a:r>
              <a:rPr lang="en-US" sz="1467" dirty="0"/>
              <a:t>Advanced VR setups support room-scale experiences where players can move around a designated play area  Aurand A.M. et al., (2017)</a:t>
            </a:r>
          </a:p>
          <a:p>
            <a:pPr marL="0" indent="0" algn="just">
              <a:buNone/>
            </a:pPr>
            <a:endParaRPr lang="en-US" sz="1467" dirty="0"/>
          </a:p>
          <a:p>
            <a:pPr algn="just"/>
            <a:r>
              <a:rPr lang="en-US" sz="1467" b="1" dirty="0"/>
              <a:t>Fitness bend:</a:t>
            </a:r>
            <a:r>
              <a:rPr lang="en-US" sz="1467" dirty="0"/>
              <a:t> A fitness band, also known as an activity tracker or fitness tracker, is a wearable device designed to monitor and track various aspects of your physical activity and health Haghi M. et al., (2018)</a:t>
            </a:r>
            <a:endParaRPr lang="en-US" sz="1467" b="1" dirty="0">
              <a:solidFill>
                <a:schemeClr val="accent1"/>
              </a:solidFill>
              <a:effectLst>
                <a:outerShdw blurRad="38100" dist="38100" dir="2700000" algn="tl">
                  <a:srgbClr val="000000">
                    <a:alpha val="43137"/>
                  </a:srgbClr>
                </a:outerShdw>
              </a:effectLst>
            </a:endParaRPr>
          </a:p>
          <a:p>
            <a:pPr algn="just"/>
            <a:endParaRPr lang="en-US" sz="1467" dirty="0"/>
          </a:p>
          <a:p>
            <a:pPr algn="just"/>
            <a:endParaRPr lang="en-US" sz="1467" dirty="0"/>
          </a:p>
          <a:p>
            <a:pPr algn="just">
              <a:buNone/>
            </a:pPr>
            <a:r>
              <a:rPr lang="en-US" sz="2400" b="1" dirty="0">
                <a:solidFill>
                  <a:schemeClr val="accent1"/>
                </a:solidFill>
                <a:effectLst>
                  <a:outerShdw blurRad="38100" dist="38100" dir="2700000" algn="tl">
                    <a:srgbClr val="000000">
                      <a:alpha val="43137"/>
                    </a:srgbClr>
                  </a:outerShdw>
                </a:effectLst>
              </a:rPr>
              <a:t>               </a:t>
            </a:r>
            <a:endParaRPr lang="en-US" sz="1467" dirty="0"/>
          </a:p>
        </p:txBody>
      </p:sp>
      <p:sp>
        <p:nvSpPr>
          <p:cNvPr id="4" name="TextBox 3"/>
          <p:cNvSpPr txBox="1"/>
          <p:nvPr/>
        </p:nvSpPr>
        <p:spPr>
          <a:xfrm>
            <a:off x="9334523" y="2285993"/>
            <a:ext cx="3143272" cy="256545"/>
          </a:xfrm>
          <a:prstGeom prst="rect">
            <a:avLst/>
          </a:prstGeom>
          <a:noFill/>
        </p:spPr>
        <p:txBody>
          <a:bodyPr wrap="square" rtlCol="0">
            <a:spAutoFit/>
          </a:bodyPr>
          <a:lstStyle/>
          <a:p>
            <a:r>
              <a:rPr lang="en-US" sz="1067" dirty="0"/>
              <a:t> ( headsets)</a:t>
            </a:r>
          </a:p>
        </p:txBody>
      </p:sp>
      <p:pic>
        <p:nvPicPr>
          <p:cNvPr id="5" name="Picture 4" descr="vr specs.jpg"/>
          <p:cNvPicPr>
            <a:picLocks noChangeAspect="1"/>
          </p:cNvPicPr>
          <p:nvPr/>
        </p:nvPicPr>
        <p:blipFill>
          <a:blip r:embed="rId3" cstate="print"/>
          <a:stretch>
            <a:fillRect/>
          </a:stretch>
        </p:blipFill>
        <p:spPr>
          <a:xfrm>
            <a:off x="7715262" y="857232"/>
            <a:ext cx="2476517" cy="1333485"/>
          </a:xfrm>
          <a:prstGeom prst="rect">
            <a:avLst/>
          </a:prstGeom>
        </p:spPr>
      </p:pic>
      <p:pic>
        <p:nvPicPr>
          <p:cNvPr id="7" name="Picture 6" descr="hand tool.jpeg"/>
          <p:cNvPicPr>
            <a:picLocks noChangeAspect="1"/>
          </p:cNvPicPr>
          <p:nvPr/>
        </p:nvPicPr>
        <p:blipFill>
          <a:blip r:embed="rId4"/>
          <a:stretch>
            <a:fillRect/>
          </a:stretch>
        </p:blipFill>
        <p:spPr>
          <a:xfrm>
            <a:off x="7715262" y="2762245"/>
            <a:ext cx="1523997" cy="1638304"/>
          </a:xfrm>
          <a:prstGeom prst="rect">
            <a:avLst/>
          </a:prstGeom>
        </p:spPr>
      </p:pic>
      <p:pic>
        <p:nvPicPr>
          <p:cNvPr id="9" name="Picture 8" descr="hand set.png"/>
          <p:cNvPicPr>
            <a:picLocks noChangeAspect="1"/>
          </p:cNvPicPr>
          <p:nvPr/>
        </p:nvPicPr>
        <p:blipFill>
          <a:blip r:embed="rId5" cstate="print"/>
          <a:stretch>
            <a:fillRect/>
          </a:stretch>
        </p:blipFill>
        <p:spPr>
          <a:xfrm>
            <a:off x="9620275" y="2762246"/>
            <a:ext cx="2000264" cy="1650993"/>
          </a:xfrm>
          <a:prstGeom prst="rect">
            <a:avLst/>
          </a:prstGeom>
        </p:spPr>
      </p:pic>
      <p:sp>
        <p:nvSpPr>
          <p:cNvPr id="10" name="TextBox 9"/>
          <p:cNvSpPr txBox="1"/>
          <p:nvPr/>
        </p:nvSpPr>
        <p:spPr>
          <a:xfrm>
            <a:off x="8763019" y="4572009"/>
            <a:ext cx="1532792" cy="256545"/>
          </a:xfrm>
          <a:prstGeom prst="rect">
            <a:avLst/>
          </a:prstGeom>
          <a:noFill/>
        </p:spPr>
        <p:txBody>
          <a:bodyPr wrap="none" rtlCol="0">
            <a:spAutoFit/>
          </a:bodyPr>
          <a:lstStyle/>
          <a:p>
            <a:r>
              <a:rPr lang="en-US" sz="1067" dirty="0"/>
              <a:t>(Handsets and sensors )</a:t>
            </a:r>
          </a:p>
        </p:txBody>
      </p:sp>
      <p:pic>
        <p:nvPicPr>
          <p:cNvPr id="12" name="Picture 11" descr="Letv-Super-Helmet-3D-VR-400x400.jpg"/>
          <p:cNvPicPr>
            <a:picLocks noChangeAspect="1"/>
          </p:cNvPicPr>
          <p:nvPr/>
        </p:nvPicPr>
        <p:blipFill>
          <a:blip r:embed="rId6" cstate="print"/>
          <a:stretch>
            <a:fillRect/>
          </a:stretch>
        </p:blipFill>
        <p:spPr>
          <a:xfrm>
            <a:off x="10318755" y="857232"/>
            <a:ext cx="1587536" cy="1333509"/>
          </a:xfrm>
          <a:prstGeom prst="rect">
            <a:avLst/>
          </a:prstGeom>
        </p:spPr>
      </p:pic>
      <p:sp>
        <p:nvSpPr>
          <p:cNvPr id="13" name="TextBox 12"/>
          <p:cNvSpPr txBox="1"/>
          <p:nvPr/>
        </p:nvSpPr>
        <p:spPr>
          <a:xfrm>
            <a:off x="8667768" y="5334014"/>
            <a:ext cx="253596" cy="461665"/>
          </a:xfrm>
          <a:prstGeom prst="rect">
            <a:avLst/>
          </a:prstGeom>
          <a:noFill/>
        </p:spPr>
        <p:txBody>
          <a:bodyPr wrap="none" rtlCol="0">
            <a:spAutoFit/>
          </a:bodyPr>
          <a:lstStyle/>
          <a:p>
            <a:r>
              <a:rPr lang="en-US" sz="2400" dirty="0"/>
              <a:t> </a:t>
            </a:r>
          </a:p>
        </p:txBody>
      </p:sp>
      <p:pic>
        <p:nvPicPr>
          <p:cNvPr id="3074" name="Picture 2" descr="Mi Smart Band 6 review: It's the coolest one in its segment | Wearables  Reviews"/>
          <p:cNvPicPr>
            <a:picLocks noChangeAspect="1" noChangeArrowheads="1"/>
          </p:cNvPicPr>
          <p:nvPr/>
        </p:nvPicPr>
        <p:blipFill>
          <a:blip r:embed="rId7" cstate="print"/>
          <a:srcRect/>
          <a:stretch>
            <a:fillRect/>
          </a:stretch>
        </p:blipFill>
        <p:spPr bwMode="auto">
          <a:xfrm>
            <a:off x="8763019" y="5334014"/>
            <a:ext cx="2571768" cy="1047757"/>
          </a:xfrm>
          <a:prstGeom prst="rect">
            <a:avLst/>
          </a:prstGeom>
          <a:noFill/>
        </p:spPr>
      </p:pic>
      <p:sp>
        <p:nvSpPr>
          <p:cNvPr id="16" name="TextBox 15"/>
          <p:cNvSpPr txBox="1"/>
          <p:nvPr/>
        </p:nvSpPr>
        <p:spPr>
          <a:xfrm>
            <a:off x="8382016" y="6477022"/>
            <a:ext cx="3524275" cy="256545"/>
          </a:xfrm>
          <a:prstGeom prst="rect">
            <a:avLst/>
          </a:prstGeom>
          <a:noFill/>
        </p:spPr>
        <p:txBody>
          <a:bodyPr wrap="square" rtlCol="0">
            <a:spAutoFit/>
          </a:bodyPr>
          <a:lstStyle/>
          <a:p>
            <a:pPr algn="ctr"/>
            <a:r>
              <a:rPr lang="en-US" sz="1067" dirty="0"/>
              <a:t>(Fitness band)</a:t>
            </a:r>
          </a:p>
        </p:txBody>
      </p:sp>
      <p:sp>
        <p:nvSpPr>
          <p:cNvPr id="18" name="TextBox 17"/>
          <p:cNvSpPr txBox="1"/>
          <p:nvPr/>
        </p:nvSpPr>
        <p:spPr>
          <a:xfrm>
            <a:off x="1809720" y="5048262"/>
            <a:ext cx="253596" cy="461665"/>
          </a:xfrm>
          <a:prstGeom prst="rect">
            <a:avLst/>
          </a:prstGeom>
          <a:noFill/>
        </p:spPr>
        <p:txBody>
          <a:bodyPr wrap="none" rtlCol="0">
            <a:spAutoFit/>
          </a:bodyPr>
          <a:lstStyle/>
          <a:p>
            <a:r>
              <a:rPr lang="en-US" sz="2400" dirty="0"/>
              <a:t> </a:t>
            </a:r>
          </a:p>
        </p:txBody>
      </p:sp>
      <p:graphicFrame>
        <p:nvGraphicFramePr>
          <p:cNvPr id="22" name="Diagram 21"/>
          <p:cNvGraphicFramePr/>
          <p:nvPr>
            <p:extLst>
              <p:ext uri="{D42A27DB-BD31-4B8C-83A1-F6EECF244321}">
                <p14:modId xmlns:p14="http://schemas.microsoft.com/office/powerpoint/2010/main" val="3095415516"/>
              </p:ext>
            </p:extLst>
          </p:nvPr>
        </p:nvGraphicFramePr>
        <p:xfrm>
          <a:off x="2000222" y="4476758"/>
          <a:ext cx="5683261" cy="219074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3" name="TextBox 22"/>
          <p:cNvSpPr txBox="1"/>
          <p:nvPr/>
        </p:nvSpPr>
        <p:spPr>
          <a:xfrm>
            <a:off x="952464" y="4857761"/>
            <a:ext cx="1563248" cy="461665"/>
          </a:xfrm>
          <a:prstGeom prst="rect">
            <a:avLst/>
          </a:prstGeom>
          <a:noFill/>
        </p:spPr>
        <p:txBody>
          <a:bodyPr wrap="none" rtlCol="0">
            <a:spAutoFit/>
          </a:bodyPr>
          <a:lstStyle/>
          <a:p>
            <a:r>
              <a:rPr lang="en-US" sz="2400" b="1" dirty="0">
                <a:effectLst>
                  <a:outerShdw blurRad="38100" dist="38100" dir="2700000" algn="tl">
                    <a:srgbClr val="000000">
                      <a:alpha val="43137"/>
                    </a:srgbClr>
                  </a:outerShdw>
                </a:effectLst>
              </a:rPr>
              <a:t>Priorities…</a:t>
            </a:r>
          </a:p>
        </p:txBody>
      </p:sp>
      <p:sp>
        <p:nvSpPr>
          <p:cNvPr id="17" name="TextBox 16"/>
          <p:cNvSpPr txBox="1"/>
          <p:nvPr/>
        </p:nvSpPr>
        <p:spPr>
          <a:xfrm>
            <a:off x="5048243" y="6509187"/>
            <a:ext cx="2286016" cy="276999"/>
          </a:xfrm>
          <a:prstGeom prst="rect">
            <a:avLst/>
          </a:prstGeom>
          <a:noFill/>
        </p:spPr>
        <p:txBody>
          <a:bodyPr wrap="square" rtlCol="0">
            <a:spAutoFit/>
          </a:bodyPr>
          <a:lstStyle/>
          <a:p>
            <a:r>
              <a:rPr lang="en-US" sz="1200" dirty="0" err="1"/>
              <a:t>Menin</a:t>
            </a:r>
            <a:r>
              <a:rPr lang="en-US" sz="1200" dirty="0"/>
              <a:t> A. et al., (2019).</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6600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388143878"/>
              </p:ext>
            </p:extLst>
          </p:nvPr>
        </p:nvGraphicFramePr>
        <p:xfrm>
          <a:off x="571461" y="1"/>
          <a:ext cx="10972800" cy="4360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380960" y="5238764"/>
            <a:ext cx="3720890" cy="461665"/>
          </a:xfrm>
          <a:prstGeom prst="rect">
            <a:avLst/>
          </a:prstGeom>
          <a:noFill/>
          <a:ln>
            <a:noFill/>
          </a:ln>
        </p:spPr>
        <p:txBody>
          <a:bodyPr wrap="none" rtlCol="0">
            <a:spAutoFit/>
          </a:bodyPr>
          <a:lstStyle/>
          <a:p>
            <a:r>
              <a:rPr lang="en-US" sz="2400" dirty="0"/>
              <a:t> </a:t>
            </a:r>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achieve aim ???</a:t>
            </a:r>
          </a:p>
        </p:txBody>
      </p:sp>
      <p:sp>
        <p:nvSpPr>
          <p:cNvPr id="8" name="TextBox 7"/>
          <p:cNvSpPr txBox="1"/>
          <p:nvPr/>
        </p:nvSpPr>
        <p:spPr>
          <a:xfrm>
            <a:off x="5799813" y="4869431"/>
            <a:ext cx="4580678" cy="1200329"/>
          </a:xfrm>
          <a:prstGeom prst="rect">
            <a:avLst/>
          </a:prstGeom>
          <a:solidFill>
            <a:schemeClr val="accent2">
              <a:alpha val="72000"/>
            </a:schemeClr>
          </a:solidFill>
          <a:ln>
            <a:noFill/>
          </a:ln>
        </p:spPr>
        <p:txBody>
          <a:bodyPr wrap="none" rtlCol="0">
            <a:spAutoFit/>
          </a:bodyPr>
          <a:lstStyle/>
          <a:p>
            <a:pPr marL="533387" indent="-533387">
              <a:buFont typeface="+mj-lt"/>
              <a:buAutoNum type="romanUcPeriod"/>
            </a:pPr>
            <a:r>
              <a:rPr lang="en-US" sz="2400" dirty="0">
                <a:effectLst>
                  <a:outerShdw blurRad="38100" dist="38100" dir="2700000" algn="tl">
                    <a:srgbClr val="000000">
                      <a:alpha val="43137"/>
                    </a:srgbClr>
                  </a:outerShdw>
                </a:effectLst>
              </a:rPr>
              <a:t>Incorporate Playful Challenges.</a:t>
            </a:r>
          </a:p>
          <a:p>
            <a:pPr marL="533387" indent="-533387">
              <a:buFont typeface="+mj-lt"/>
              <a:buAutoNum type="romanUcPeriod"/>
            </a:pPr>
            <a:r>
              <a:rPr lang="en-US" sz="2400" dirty="0">
                <a:effectLst>
                  <a:outerShdw blurRad="38100" dist="38100" dir="2700000" algn="tl">
                    <a:srgbClr val="000000">
                      <a:alpha val="43137"/>
                    </a:srgbClr>
                  </a:outerShdw>
                </a:effectLst>
              </a:rPr>
              <a:t> Progressive Difficulty Levels.</a:t>
            </a:r>
          </a:p>
          <a:p>
            <a:pPr marL="533387" indent="-533387">
              <a:buFont typeface="+mj-lt"/>
              <a:buAutoNum type="romanUcPeriod"/>
            </a:pPr>
            <a:r>
              <a:rPr lang="en-US" sz="2400" dirty="0">
                <a:effectLst>
                  <a:outerShdw blurRad="38100" dist="38100" dir="2700000" algn="tl">
                    <a:srgbClr val="000000">
                      <a:alpha val="43137"/>
                    </a:srgbClr>
                  </a:outerShdw>
                </a:effectLst>
              </a:rPr>
              <a:t> Regular Updates and Content.</a:t>
            </a:r>
          </a:p>
        </p:txBody>
      </p:sp>
      <p:sp>
        <p:nvSpPr>
          <p:cNvPr id="6" name="TextBox 5"/>
          <p:cNvSpPr txBox="1"/>
          <p:nvPr/>
        </p:nvSpPr>
        <p:spPr>
          <a:xfrm>
            <a:off x="7203387" y="6069760"/>
            <a:ext cx="1489510" cy="256545"/>
          </a:xfrm>
          <a:prstGeom prst="rect">
            <a:avLst/>
          </a:prstGeom>
          <a:noFill/>
        </p:spPr>
        <p:txBody>
          <a:bodyPr wrap="none" rtlCol="0">
            <a:spAutoFit/>
          </a:bodyPr>
          <a:lstStyle/>
          <a:p>
            <a:r>
              <a:rPr lang="en-US" sz="1067" dirty="0"/>
              <a:t>Lara O.D. ET AL., (2013)</a:t>
            </a:r>
          </a:p>
        </p:txBody>
      </p:sp>
      <p:sp>
        <p:nvSpPr>
          <p:cNvPr id="2" name="Right Arrow 1">
            <a:extLst>
              <a:ext uri="{FF2B5EF4-FFF2-40B4-BE49-F238E27FC236}">
                <a16:creationId xmlns:a16="http://schemas.microsoft.com/office/drawing/2014/main" id="{0BB03D49-E6C8-1B8E-60E8-10CAD2EE3E02}"/>
              </a:ext>
            </a:extLst>
          </p:cNvPr>
          <p:cNvSpPr/>
          <p:nvPr/>
        </p:nvSpPr>
        <p:spPr>
          <a:xfrm>
            <a:off x="4101850" y="5367131"/>
            <a:ext cx="1490566" cy="212034"/>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6600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6" name="Cloud Callout 5"/>
          <p:cNvSpPr/>
          <p:nvPr/>
        </p:nvSpPr>
        <p:spPr>
          <a:xfrm>
            <a:off x="380960" y="190477"/>
            <a:ext cx="3647701" cy="1483619"/>
          </a:xfrm>
          <a:prstGeom prst="cloudCallou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Resources</a:t>
            </a:r>
            <a:r>
              <a:rPr lang="en-US" sz="2400" dirty="0"/>
              <a:t> </a:t>
            </a:r>
          </a:p>
        </p:txBody>
      </p:sp>
      <p:graphicFrame>
        <p:nvGraphicFramePr>
          <p:cNvPr id="7" name="Diagram 6"/>
          <p:cNvGraphicFramePr/>
          <p:nvPr>
            <p:extLst>
              <p:ext uri="{D42A27DB-BD31-4B8C-83A1-F6EECF244321}">
                <p14:modId xmlns:p14="http://schemas.microsoft.com/office/powerpoint/2010/main" val="1677499915"/>
              </p:ext>
            </p:extLst>
          </p:nvPr>
        </p:nvGraphicFramePr>
        <p:xfrm>
          <a:off x="2032000" y="2190741"/>
          <a:ext cx="8128000" cy="3947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6600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461" y="285728"/>
            <a:ext cx="10972800" cy="761981"/>
          </a:xfrm>
        </p:spPr>
        <p:txBody>
          <a:bodyPr>
            <a:normAutofit/>
          </a:bodyPr>
          <a:lstStyle/>
          <a:p>
            <a:r>
              <a:rPr lang="en-US" sz="2400" b="1" dirty="0"/>
              <a:t>Plan evaluation method…</a:t>
            </a:r>
            <a:br>
              <a:rPr lang="en-US" sz="2400" b="1" dirty="0"/>
            </a:br>
            <a:r>
              <a:rPr lang="en-US" sz="2400" b="1" dirty="0"/>
              <a:t>game layout FUNFITGAME…</a:t>
            </a:r>
          </a:p>
        </p:txBody>
      </p:sp>
      <p:sp>
        <p:nvSpPr>
          <p:cNvPr id="3" name="Content Placeholder 2"/>
          <p:cNvSpPr>
            <a:spLocks noGrp="1"/>
          </p:cNvSpPr>
          <p:nvPr>
            <p:ph idx="1"/>
          </p:nvPr>
        </p:nvSpPr>
        <p:spPr>
          <a:xfrm>
            <a:off x="380960" y="1333486"/>
            <a:ext cx="11620581" cy="1619261"/>
          </a:xfrm>
        </p:spPr>
        <p:txBody>
          <a:bodyPr>
            <a:normAutofit fontScale="47500" lnSpcReduction="20000"/>
          </a:bodyPr>
          <a:lstStyle/>
          <a:p>
            <a:pPr>
              <a:lnSpc>
                <a:spcPct val="150000"/>
              </a:lnSpc>
            </a:pPr>
            <a:r>
              <a:rPr lang="en-US" sz="2000" b="1" dirty="0">
                <a:solidFill>
                  <a:schemeClr val="accent1"/>
                </a:solidFill>
                <a:latin typeface="Arial" panose="020B0604020202020204" pitchFamily="34" charset="0"/>
                <a:cs typeface="Arial" panose="020B0604020202020204" pitchFamily="34" charset="0"/>
              </a:rPr>
              <a:t>Step 1 : </a:t>
            </a:r>
            <a:r>
              <a:rPr lang="en-US" sz="2000" dirty="0">
                <a:latin typeface="Arial" panose="020B0604020202020204" pitchFamily="34" charset="0"/>
                <a:cs typeface="Arial" panose="020B0604020202020204" pitchFamily="34" charset="0"/>
              </a:rPr>
              <a:t>Perches the game and install it with digital screen or television on empty room.</a:t>
            </a:r>
          </a:p>
          <a:p>
            <a:pPr>
              <a:lnSpc>
                <a:spcPct val="150000"/>
              </a:lnSpc>
            </a:pPr>
            <a:r>
              <a:rPr lang="en-US" sz="2000" b="1" dirty="0">
                <a:solidFill>
                  <a:schemeClr val="accent1"/>
                </a:solidFill>
                <a:latin typeface="Arial" panose="020B0604020202020204" pitchFamily="34" charset="0"/>
                <a:cs typeface="Arial" panose="020B0604020202020204" pitchFamily="34" charset="0"/>
              </a:rPr>
              <a:t>Step 2 : </a:t>
            </a:r>
            <a:r>
              <a:rPr lang="en-US" sz="2000" dirty="0">
                <a:latin typeface="Arial" panose="020B0604020202020204" pitchFamily="34" charset="0"/>
                <a:cs typeface="Arial" panose="020B0604020202020204" pitchFamily="34" charset="0"/>
              </a:rPr>
              <a:t>Care full read the precautions and usage guidelines.</a:t>
            </a:r>
          </a:p>
          <a:p>
            <a:pPr>
              <a:lnSpc>
                <a:spcPct val="150000"/>
              </a:lnSpc>
            </a:pPr>
            <a:r>
              <a:rPr lang="en-US" sz="2000" b="1" dirty="0">
                <a:solidFill>
                  <a:schemeClr val="accent1"/>
                </a:solidFill>
                <a:latin typeface="Arial" panose="020B0604020202020204" pitchFamily="34" charset="0"/>
                <a:cs typeface="Arial" panose="020B0604020202020204" pitchFamily="34" charset="0"/>
              </a:rPr>
              <a:t>Step 3 : </a:t>
            </a:r>
            <a:r>
              <a:rPr lang="en-US" sz="2000" dirty="0">
                <a:latin typeface="Arial" panose="020B0604020202020204" pitchFamily="34" charset="0"/>
                <a:cs typeface="Arial" panose="020B0604020202020204" pitchFamily="34" charset="0"/>
              </a:rPr>
              <a:t>Set up playing task on digital screen.</a:t>
            </a:r>
          </a:p>
          <a:p>
            <a:pPr>
              <a:lnSpc>
                <a:spcPct val="150000"/>
              </a:lnSpc>
            </a:pPr>
            <a:r>
              <a:rPr lang="en-US" sz="2000" b="1" dirty="0">
                <a:solidFill>
                  <a:schemeClr val="accent1"/>
                </a:solidFill>
                <a:latin typeface="Arial" panose="020B0604020202020204" pitchFamily="34" charset="0"/>
                <a:cs typeface="Arial" panose="020B0604020202020204" pitchFamily="34" charset="0"/>
              </a:rPr>
              <a:t>Step 4 : </a:t>
            </a:r>
            <a:r>
              <a:rPr lang="en-US" sz="2000" dirty="0">
                <a:latin typeface="Arial" panose="020B0604020202020204" pitchFamily="34" charset="0"/>
                <a:cs typeface="Arial" panose="020B0604020202020204" pitchFamily="34" charset="0"/>
              </a:rPr>
              <a:t>Wear all the game tools or devises.</a:t>
            </a:r>
          </a:p>
          <a:p>
            <a:pPr>
              <a:lnSpc>
                <a:spcPct val="150000"/>
              </a:lnSpc>
            </a:pPr>
            <a:r>
              <a:rPr lang="en-US" sz="2000" b="1" dirty="0">
                <a:solidFill>
                  <a:schemeClr val="accent1"/>
                </a:solidFill>
                <a:latin typeface="Arial" panose="020B0604020202020204" pitchFamily="34" charset="0"/>
                <a:cs typeface="Arial" panose="020B0604020202020204" pitchFamily="34" charset="0"/>
              </a:rPr>
              <a:t>Step 5 : </a:t>
            </a:r>
            <a:r>
              <a:rPr lang="en-US" sz="2000" dirty="0">
                <a:latin typeface="Arial" panose="020B0604020202020204" pitchFamily="34" charset="0"/>
                <a:cs typeface="Arial" panose="020B0604020202020204" pitchFamily="34" charset="0"/>
              </a:rPr>
              <a:t>Enjoy the playing experience.</a:t>
            </a:r>
          </a:p>
          <a:p>
            <a:pPr>
              <a:lnSpc>
                <a:spcPct val="150000"/>
              </a:lnSpc>
            </a:pPr>
            <a:endParaRPr lang="en-US" sz="1467" b="1" dirty="0">
              <a:solidFill>
                <a:schemeClr val="accent1"/>
              </a:solidFill>
            </a:endParaRPr>
          </a:p>
          <a:p>
            <a:endParaRPr lang="en-US" sz="1467" b="1" dirty="0">
              <a:solidFill>
                <a:schemeClr val="accent1"/>
              </a:solidFill>
            </a:endParaRPr>
          </a:p>
          <a:p>
            <a:endParaRPr lang="en-US" sz="1467" b="1" dirty="0">
              <a:solidFill>
                <a:schemeClr val="accent1"/>
              </a:solidFill>
            </a:endParaRPr>
          </a:p>
          <a:p>
            <a:endParaRPr lang="en-US" sz="1467" b="1" dirty="0">
              <a:solidFill>
                <a:schemeClr val="accent1"/>
              </a:solidFill>
            </a:endParaRPr>
          </a:p>
          <a:p>
            <a:endParaRPr lang="en-US" sz="1467" b="1" dirty="0">
              <a:solidFill>
                <a:schemeClr val="accent1"/>
              </a:solidFill>
            </a:endParaRPr>
          </a:p>
        </p:txBody>
      </p:sp>
      <p:sp>
        <p:nvSpPr>
          <p:cNvPr id="4" name="Round Diagonal Corner Rectangle 3"/>
          <p:cNvSpPr/>
          <p:nvPr/>
        </p:nvSpPr>
        <p:spPr>
          <a:xfrm>
            <a:off x="952464" y="3810003"/>
            <a:ext cx="10191821" cy="2857496"/>
          </a:xfrm>
          <a:prstGeom prst="round2Diag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67" b="1" dirty="0">
                <a:solidFill>
                  <a:schemeClr val="accent1"/>
                </a:solidFill>
              </a:rPr>
              <a:t>In more detailed explanation :</a:t>
            </a:r>
          </a:p>
          <a:p>
            <a:pPr algn="just">
              <a:buNone/>
            </a:pPr>
            <a:r>
              <a:rPr lang="en-US" sz="1467" dirty="0">
                <a:latin typeface="Arial" panose="020B0604020202020204" pitchFamily="34" charset="0"/>
                <a:cs typeface="Arial" panose="020B0604020202020204" pitchFamily="34" charset="0"/>
              </a:rPr>
              <a:t>we will have two types of eating items healthy like fruits and vegetables which player have to collect using Wright hand tool whereas unhealthy or junk food items like burgers and deep-fried food which player have to smash using left hand tool. Lee S. et al., (2002).</a:t>
            </a:r>
          </a:p>
          <a:p>
            <a:pPr algn="just">
              <a:buNone/>
            </a:pPr>
            <a:r>
              <a:rPr lang="en-US" sz="1467" dirty="0">
                <a:latin typeface="Arial" panose="020B0604020202020204" pitchFamily="34" charset="0"/>
                <a:cs typeface="Arial" panose="020B0604020202020204" pitchFamily="34" charset="0"/>
              </a:rPr>
              <a:t>For collecting healthy they will get plus point and increased speed on the other hand for unhealthy they will get negative points.</a:t>
            </a:r>
          </a:p>
          <a:p>
            <a:pPr algn="just">
              <a:buNone/>
            </a:pPr>
            <a:r>
              <a:rPr lang="en-US" sz="1467" dirty="0">
                <a:latin typeface="Arial" panose="020B0604020202020204" pitchFamily="34" charset="0"/>
                <a:cs typeface="Arial" panose="020B0604020202020204" pitchFamily="34" charset="0"/>
              </a:rPr>
              <a:t>There will be one battery life indicator  which shows the stamina of player with particular time period engaging in playing it will go down in this case player will see two types of drinks healthy and unhealthy if they collect unhealthy instead of distorting it then player will lose the game or in opposite if they select healthy they have to remove the game tools and drink any healthy drink to boost there energy then they will continue the game and battery indicator will shown full charged Lee S. et al., (2002).</a:t>
            </a:r>
          </a:p>
        </p:txBody>
      </p:sp>
      <p:sp>
        <p:nvSpPr>
          <p:cNvPr id="5" name="Round Diagonal Corner Rectangle 4"/>
          <p:cNvSpPr/>
          <p:nvPr/>
        </p:nvSpPr>
        <p:spPr>
          <a:xfrm>
            <a:off x="3428981" y="3047997"/>
            <a:ext cx="4953035" cy="571504"/>
          </a:xfrm>
          <a:prstGeom prst="round2Diag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effectLst>
                  <a:outerShdw blurRad="38100" dist="38100" dir="2700000" algn="tl">
                    <a:srgbClr val="000000">
                      <a:alpha val="43137"/>
                    </a:srgbClr>
                  </a:outerShdw>
                </a:effectLst>
              </a:rPr>
              <a:t>Description…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4700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461" y="476229"/>
            <a:ext cx="10972800" cy="666755"/>
          </a:xfrm>
        </p:spPr>
        <p:txBody>
          <a:bodyPr>
            <a:normAutofit fontScale="90000"/>
          </a:bodyPr>
          <a:lstStyle/>
          <a:p>
            <a:r>
              <a:rPr lang="en-US" sz="2400" b="1" dirty="0"/>
              <a:t>Action Plan</a:t>
            </a:r>
            <a:br>
              <a:rPr lang="en-US" sz="2400" b="1" dirty="0"/>
            </a:br>
            <a:r>
              <a:rPr lang="en-US" sz="2400" b="1" dirty="0"/>
              <a:t>Game layout of FUNFITGAME…</a:t>
            </a:r>
          </a:p>
        </p:txBody>
      </p:sp>
      <p:sp>
        <p:nvSpPr>
          <p:cNvPr id="3" name="Content Placeholder 2"/>
          <p:cNvSpPr>
            <a:spLocks noGrp="1"/>
          </p:cNvSpPr>
          <p:nvPr>
            <p:ph idx="1"/>
          </p:nvPr>
        </p:nvSpPr>
        <p:spPr>
          <a:xfrm>
            <a:off x="571461" y="1523987"/>
            <a:ext cx="10972800" cy="4095779"/>
          </a:xfrm>
        </p:spPr>
        <p:txBody>
          <a:bodyPr>
            <a:normAutofit/>
          </a:bodyPr>
          <a:lstStyle/>
          <a:p>
            <a:pPr algn="just">
              <a:buFont typeface="Wingdings" pitchFamily="2" charset="2"/>
              <a:buChar char="Ø"/>
            </a:pPr>
            <a:r>
              <a:rPr lang="en-US" sz="1467" b="1" dirty="0">
                <a:effectLst>
                  <a:outerShdw blurRad="38100" dist="38100" dir="2700000" algn="tl">
                    <a:srgbClr val="000000">
                      <a:alpha val="43137"/>
                    </a:srgbClr>
                  </a:outerShdw>
                </a:effectLst>
              </a:rPr>
              <a:t>Weekly game levels</a:t>
            </a:r>
          </a:p>
          <a:p>
            <a:pPr algn="just">
              <a:buFont typeface="Wingdings" pitchFamily="2" charset="2"/>
              <a:buChar char="Ø"/>
            </a:pPr>
            <a:endParaRPr lang="en-US" sz="1467" dirty="0"/>
          </a:p>
          <a:p>
            <a:pPr algn="just">
              <a:buFont typeface="Wingdings" pitchFamily="2" charset="2"/>
              <a:buChar char="Ø"/>
            </a:pPr>
            <a:r>
              <a:rPr lang="en-US" sz="1467" b="1" dirty="0"/>
              <a:t>1</a:t>
            </a:r>
            <a:r>
              <a:rPr lang="en-US" sz="1467" b="1" baseline="30000" dirty="0"/>
              <a:t>st</a:t>
            </a:r>
            <a:r>
              <a:rPr lang="en-US" sz="1467" b="1" dirty="0"/>
              <a:t> week : </a:t>
            </a:r>
            <a:r>
              <a:rPr lang="en-US" sz="1467" dirty="0"/>
              <a:t>Player will allow to play for 30 minutes only, to increase their stamina and set their mind with game environment. </a:t>
            </a:r>
          </a:p>
          <a:p>
            <a:pPr algn="just">
              <a:buFont typeface="Wingdings" pitchFamily="2" charset="2"/>
              <a:buChar char="Ø"/>
            </a:pPr>
            <a:endParaRPr lang="en-US" sz="1467" dirty="0"/>
          </a:p>
          <a:p>
            <a:pPr algn="just">
              <a:buFont typeface="Wingdings" pitchFamily="2" charset="2"/>
              <a:buChar char="Ø"/>
            </a:pPr>
            <a:r>
              <a:rPr lang="en-US" sz="1467" b="1" dirty="0"/>
              <a:t>2</a:t>
            </a:r>
            <a:r>
              <a:rPr lang="en-US" sz="1467" b="1" baseline="30000" dirty="0"/>
              <a:t>nd</a:t>
            </a:r>
            <a:r>
              <a:rPr lang="en-US" sz="1467" b="1" dirty="0"/>
              <a:t> to 4</a:t>
            </a:r>
            <a:r>
              <a:rPr lang="en-US" sz="1467" b="1" baseline="30000" dirty="0"/>
              <a:t>th</a:t>
            </a:r>
            <a:r>
              <a:rPr lang="en-US" sz="1467" b="1" dirty="0"/>
              <a:t> week  : </a:t>
            </a:r>
            <a:r>
              <a:rPr lang="en-US" sz="1467" dirty="0"/>
              <a:t>Time will be respectively increased by 45minutes to 1.5 hours. With every new week the amount of speed, awkward running jump or dive steps will increase also mixture of healthy and unhealthy food items will rise to make it more physically active and intrusting.</a:t>
            </a:r>
          </a:p>
          <a:p>
            <a:pPr algn="just">
              <a:buFont typeface="Wingdings" pitchFamily="2" charset="2"/>
              <a:buChar char="Ø"/>
            </a:pPr>
            <a:endParaRPr lang="en-US" sz="1467" dirty="0"/>
          </a:p>
          <a:p>
            <a:pPr algn="just">
              <a:buFont typeface="Wingdings" pitchFamily="2" charset="2"/>
              <a:buChar char="Ø"/>
            </a:pPr>
            <a:r>
              <a:rPr lang="en-US" sz="1467" b="1" dirty="0"/>
              <a:t>Role of fitness band :  </a:t>
            </a:r>
            <a:r>
              <a:rPr lang="en-US" sz="1467" dirty="0"/>
              <a:t>When player will commence to play game, this band will examine their body and fitness changes. So, after every week of play experience upcoming week play plan can be made to improve their health and fitness.</a:t>
            </a:r>
          </a:p>
          <a:p>
            <a:pPr algn="just">
              <a:buFont typeface="Wingdings" pitchFamily="2" charset="2"/>
              <a:buChar char="Ø"/>
            </a:pPr>
            <a:endParaRPr lang="en-US" sz="1467" dirty="0"/>
          </a:p>
          <a:p>
            <a:pPr algn="just">
              <a:buFont typeface="Wingdings" pitchFamily="2" charset="2"/>
              <a:buChar char="Ø"/>
            </a:pPr>
            <a:r>
              <a:rPr lang="en-US" sz="1467" b="1" dirty="0"/>
              <a:t>2</a:t>
            </a:r>
            <a:r>
              <a:rPr lang="en-US" sz="1467" b="1" baseline="30000" dirty="0"/>
              <a:t>nd</a:t>
            </a:r>
            <a:r>
              <a:rPr lang="en-US" sz="1467" b="1" dirty="0"/>
              <a:t> month : </a:t>
            </a:r>
            <a:r>
              <a:rPr lang="en-US" sz="1467" dirty="0"/>
              <a:t>Through examine the whole month of playing skill and player involvement  game software will generate BMI (body mass index) report using fitness band data to see the fitness improvement and future needs of improvement. The report will show in digital screen which will be used in game.                                                                                                                      </a:t>
            </a:r>
          </a:p>
        </p:txBody>
      </p:sp>
      <p:sp>
        <p:nvSpPr>
          <p:cNvPr id="4" name="Rectangle 3"/>
          <p:cNvSpPr/>
          <p:nvPr/>
        </p:nvSpPr>
        <p:spPr>
          <a:xfrm>
            <a:off x="952464" y="5905517"/>
            <a:ext cx="10287072" cy="571504"/>
          </a:xfrm>
          <a:prstGeom prst="rect">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   </a:t>
            </a:r>
            <a:r>
              <a:rPr lang="en-US" sz="1600" b="1" dirty="0">
                <a:solidFill>
                  <a:schemeClr val="bg1"/>
                </a:solidFill>
              </a:rPr>
              <a:t>PROCESS OF UPCOMING WEEKS AND MONTHS WILL RESPECTIVELY GO SAME AS THIS FORMULA.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47000">
              <a:schemeClr val="accent1">
                <a:lumMod val="0"/>
                <a:lumOff val="100000"/>
              </a:schemeClr>
            </a:gs>
            <a:gs pos="62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Implementation and publicity of FUNFITGAME…</a:t>
            </a:r>
          </a:p>
        </p:txBody>
      </p:sp>
      <p:sp>
        <p:nvSpPr>
          <p:cNvPr id="3" name="Content Placeholder 2"/>
          <p:cNvSpPr>
            <a:spLocks noGrp="1"/>
          </p:cNvSpPr>
          <p:nvPr>
            <p:ph idx="1"/>
          </p:nvPr>
        </p:nvSpPr>
        <p:spPr>
          <a:xfrm>
            <a:off x="571461" y="1904989"/>
            <a:ext cx="10972800" cy="4572000"/>
          </a:xfrm>
        </p:spPr>
        <p:txBody>
          <a:bodyPr>
            <a:normAutofit/>
          </a:bodyPr>
          <a:lstStyle/>
          <a:p>
            <a:pPr>
              <a:buNone/>
            </a:pPr>
            <a:endParaRPr lang="en-US" sz="1467" b="1" dirty="0">
              <a:solidFill>
                <a:schemeClr val="accent1"/>
              </a:solidFill>
            </a:endParaRPr>
          </a:p>
          <a:p>
            <a:pPr>
              <a:buNone/>
            </a:pPr>
            <a:r>
              <a:rPr lang="en-US" sz="1867"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Promotion…</a:t>
            </a:r>
          </a:p>
          <a:p>
            <a:pPr>
              <a:buNone/>
            </a:pPr>
            <a:endParaRPr lang="en-US" sz="1867" b="1" dirty="0">
              <a:solidFill>
                <a:schemeClr val="accent1"/>
              </a:solidFill>
              <a:effectLst>
                <a:outerShdw blurRad="38100" dist="38100" dir="2700000" algn="tl">
                  <a:srgbClr val="000000">
                    <a:alpha val="43137"/>
                  </a:srgbClr>
                </a:outerShdw>
              </a:effectLst>
            </a:endParaRPr>
          </a:p>
          <a:p>
            <a:pPr algn="ctr">
              <a:buNone/>
            </a:pPr>
            <a:r>
              <a:rPr lang="en-US" sz="1867"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 primary stage :</a:t>
            </a:r>
          </a:p>
          <a:p>
            <a:pPr algn="ctr">
              <a:buNone/>
            </a:pPr>
            <a:r>
              <a:rPr lang="en-US" sz="1467" b="1" dirty="0">
                <a:solidFill>
                  <a:schemeClr val="accent1"/>
                </a:solidFill>
                <a:latin typeface="Arial" panose="020B0604020202020204" pitchFamily="34" charset="0"/>
                <a:cs typeface="Arial" panose="020B0604020202020204" pitchFamily="34" charset="0"/>
              </a:rPr>
              <a:t> </a:t>
            </a:r>
            <a:r>
              <a:rPr lang="en-US" sz="1467" dirty="0">
                <a:latin typeface="Arial" panose="020B0604020202020204" pitchFamily="34" charset="0"/>
                <a:cs typeface="Arial" panose="020B0604020202020204" pitchFamily="34" charset="0"/>
              </a:rPr>
              <a:t>we will convince children movies and shows celebrity to promote FUNFITGAME on their social media accounts through making informative reels and videos.</a:t>
            </a:r>
          </a:p>
          <a:p>
            <a:pPr algn="ctr"/>
            <a:endParaRPr lang="en-US" sz="1467" dirty="0"/>
          </a:p>
          <a:p>
            <a:pPr algn="ctr">
              <a:buNone/>
            </a:pPr>
            <a:r>
              <a:rPr lang="en-US" sz="1867"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Intermediate stage : </a:t>
            </a:r>
          </a:p>
          <a:p>
            <a:pPr algn="ctr">
              <a:buNone/>
            </a:pPr>
            <a:r>
              <a:rPr lang="en-US" sz="1467" dirty="0">
                <a:latin typeface="Arial" panose="020B0604020202020204" pitchFamily="34" charset="0"/>
                <a:cs typeface="Arial" panose="020B0604020202020204" pitchFamily="34" charset="0"/>
              </a:rPr>
              <a:t>we will create advertisement and introduce new eye-catching offers on websites and retail sellers on FUNFITGAME parches.</a:t>
            </a:r>
          </a:p>
          <a:p>
            <a:pPr algn="ctr">
              <a:buNone/>
            </a:pPr>
            <a:endParaRPr lang="en-US" sz="1467" b="1" dirty="0">
              <a:solidFill>
                <a:schemeClr val="accent1"/>
              </a:solidFill>
            </a:endParaRPr>
          </a:p>
          <a:p>
            <a:pPr algn="ctr">
              <a:buNone/>
            </a:pPr>
            <a:r>
              <a:rPr lang="en-US" sz="1867"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Final stage :</a:t>
            </a:r>
          </a:p>
          <a:p>
            <a:pPr algn="ctr">
              <a:buNone/>
            </a:pPr>
            <a:r>
              <a:rPr lang="en-US" sz="1467" b="1" dirty="0">
                <a:solidFill>
                  <a:schemeClr val="accent1"/>
                </a:solidFill>
                <a:latin typeface="Arial" panose="020B0604020202020204" pitchFamily="34" charset="0"/>
                <a:cs typeface="Arial" panose="020B0604020202020204" pitchFamily="34" charset="0"/>
              </a:rPr>
              <a:t>  </a:t>
            </a:r>
            <a:r>
              <a:rPr lang="en-US" sz="1467" dirty="0">
                <a:latin typeface="Arial" panose="020B0604020202020204" pitchFamily="34" charset="0"/>
                <a:cs typeface="Arial" panose="020B0604020202020204" pitchFamily="34" charset="0"/>
              </a:rPr>
              <a:t>we will use posters and banners on city centers and streets as well as on television and cell phone ads  showcasing FUNFITGAME its fetchers benefits, and price offers on it.</a:t>
            </a:r>
            <a:endParaRPr lang="en-US" sz="1467" b="1" dirty="0">
              <a:solidFill>
                <a:schemeClr val="accent1"/>
              </a:solidFill>
              <a:latin typeface="Arial" panose="020B0604020202020204" pitchFamily="34" charset="0"/>
              <a:cs typeface="Arial" panose="020B0604020202020204" pitchFamily="34" charset="0"/>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BE71E-6FAC-2833-C3B5-B4C2640123C1}"/>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dirty="0"/>
              <a:t>Isaac </a:t>
            </a:r>
            <a:r>
              <a:rPr lang="en-US" sz="6000" dirty="0" err="1"/>
              <a:t>Zzimbe</a:t>
            </a:r>
            <a:br>
              <a:rPr lang="en-US" sz="6000" dirty="0"/>
            </a:br>
            <a:r>
              <a:rPr lang="en-US" sz="6000" dirty="0"/>
              <a:t>Task 3.1.</a:t>
            </a:r>
          </a:p>
        </p:txBody>
      </p:sp>
      <p:sp>
        <p:nvSpPr>
          <p:cNvPr id="49" name="Freeform: Shape 48">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2" descr="Student graduation hat icon color outline vector 15660187 Vector Art at  Vecteezy">
            <a:extLst>
              <a:ext uri="{FF2B5EF4-FFF2-40B4-BE49-F238E27FC236}">
                <a16:creationId xmlns:a16="http://schemas.microsoft.com/office/drawing/2014/main" id="{64484ECA-A5F0-9BF5-411E-3BFD0B3C95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59" name="Freeform: Shape 58">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29457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13000">
              <a:schemeClr val="accent3">
                <a:lumMod val="45000"/>
                <a:lumOff val="55000"/>
              </a:schemeClr>
            </a:gs>
            <a:gs pos="41000">
              <a:schemeClr val="accent3">
                <a:lumMod val="45000"/>
                <a:lumOff val="55000"/>
              </a:schemeClr>
            </a:gs>
            <a:gs pos="6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17734" y="26713"/>
            <a:ext cx="5291663" cy="1628775"/>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vert="horz" lIns="91440" tIns="45720" rIns="91440" bIns="45720" rtlCol="0" anchor="b">
            <a:normAutofit/>
          </a:bodyPr>
          <a:lstStyle/>
          <a:p>
            <a:pPr algn="l"/>
            <a:r>
              <a:rPr lang="en-US" sz="2800" b="1" dirty="0">
                <a:latin typeface="Arial" panose="020B0604020202020204" pitchFamily="34" charset="0"/>
                <a:cs typeface="Arial" panose="020B0604020202020204" pitchFamily="34" charset="0"/>
              </a:rPr>
              <a:t>Key Stakeholders for Digital Health Promotion Intervention for Obese Children in the UK (United Kingdom)</a:t>
            </a:r>
            <a:r>
              <a:rPr lang="en-US" sz="2800" dirty="0">
                <a:latin typeface="Arial" panose="020B0604020202020204" pitchFamily="34" charset="0"/>
                <a:cs typeface="Arial" panose="020B0604020202020204" pitchFamily="34" charset="0"/>
              </a:rPr>
              <a:t> </a:t>
            </a:r>
          </a:p>
        </p:txBody>
      </p:sp>
      <p:pic>
        <p:nvPicPr>
          <p:cNvPr id="4" name="Picture 3" descr="ijerph-17-08051-g001-550.jpg"/>
          <p:cNvPicPr>
            <a:picLocks noChangeAspect="1"/>
          </p:cNvPicPr>
          <p:nvPr/>
        </p:nvPicPr>
        <p:blipFill rotWithShape="1">
          <a:blip r:embed="rId2"/>
          <a:srcRect t="4116" r="1"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Subtitle 2"/>
          <p:cNvSpPr>
            <a:spLocks noGrp="1"/>
          </p:cNvSpPr>
          <p:nvPr>
            <p:ph type="subTitle" idx="1"/>
          </p:nvPr>
        </p:nvSpPr>
        <p:spPr>
          <a:xfrm>
            <a:off x="6417734" y="1749288"/>
            <a:ext cx="5291663" cy="4618174"/>
          </a:xfrm>
        </p:spPr>
        <p:txBody>
          <a:bodyPr vert="horz" lIns="91440" tIns="45720" rIns="91440" bIns="45720" rtlCol="0">
            <a:normAutofit/>
          </a:bodyPr>
          <a:lstStyle/>
          <a:p>
            <a:pPr algn="l"/>
            <a:r>
              <a:rPr lang="en-US" sz="1600" b="1" dirty="0">
                <a:latin typeface="Arial" panose="020B0604020202020204" pitchFamily="34" charset="0"/>
                <a:cs typeface="Arial" panose="020B0604020202020204" pitchFamily="34" charset="0"/>
              </a:rPr>
              <a:t>Introduction</a:t>
            </a:r>
            <a:r>
              <a:rPr lang="en-US" sz="1600" dirty="0">
                <a:latin typeface="Arial" panose="020B0604020202020204" pitchFamily="34" charset="0"/>
                <a:cs typeface="Arial" panose="020B0604020202020204" pitchFamily="34" charset="0"/>
              </a:rPr>
              <a:t> </a:t>
            </a:r>
          </a:p>
          <a:p>
            <a:pPr algn="l"/>
            <a:endParaRPr lang="en-US" sz="1600"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The implementation and delivery of digital health promotion interventions for obese children in the UK require a collaborative approach involving multiple stakeholders. </a:t>
            </a:r>
          </a:p>
          <a:p>
            <a:pPr indent="-228600" algn="l">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These stakeholders can influence, be affected by, or have a vested interest in the successful execution of these interventions.</a:t>
            </a:r>
          </a:p>
          <a:p>
            <a:pPr indent="-228600" algn="l">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 This article identifies and discusses the potential stakeholders that can facilitate the implementation and delivery of these interventions. </a:t>
            </a:r>
          </a:p>
          <a:p>
            <a:pPr indent="-228600" algn="l">
              <a:buFont typeface="Arial" panose="020B0604020202020204" pitchFamily="34" charset="0"/>
              <a:buChar char="•"/>
            </a:pPr>
            <a:endParaRPr lang="en-US" sz="15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32000">
              <a:schemeClr val="accent3">
                <a:lumMod val="5000"/>
                <a:lumOff val="95000"/>
              </a:schemeClr>
            </a:gs>
            <a:gs pos="13000">
              <a:schemeClr val="accent3">
                <a:lumMod val="45000"/>
                <a:lumOff val="55000"/>
              </a:schemeClr>
            </a:gs>
            <a:gs pos="100000">
              <a:schemeClr val="accent3">
                <a:lumMod val="45000"/>
                <a:lumOff val="55000"/>
              </a:schemeClr>
            </a:gs>
            <a:gs pos="60000">
              <a:schemeClr val="accent3">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itle 1"/>
          <p:cNvSpPr>
            <a:spLocks noGrp="1"/>
          </p:cNvSpPr>
          <p:nvPr>
            <p:ph idx="1"/>
          </p:nvPr>
        </p:nvSpPr>
        <p:spPr>
          <a:xfrm>
            <a:off x="0" y="428625"/>
            <a:ext cx="7334259" cy="6354947"/>
          </a:xfrm>
        </p:spPr>
        <p:txBody>
          <a:bodyPr>
            <a:normAutofit fontScale="77500" lnSpcReduction="20000"/>
          </a:bodyPr>
          <a:lstStyle/>
          <a:p>
            <a:pPr>
              <a:buNone/>
            </a:pPr>
            <a:r>
              <a:rPr lang="en-US" sz="2133" b="1" dirty="0">
                <a:latin typeface="Arial" panose="020B0604020202020204" pitchFamily="34" charset="0"/>
                <a:cs typeface="Arial" panose="020B0604020202020204" pitchFamily="34" charset="0"/>
              </a:rPr>
              <a:t>Government Agencies</a:t>
            </a:r>
            <a:r>
              <a:rPr lang="en-US" sz="2133" dirty="0">
                <a:latin typeface="Arial" panose="020B0604020202020204" pitchFamily="34" charset="0"/>
                <a:cs typeface="Arial" panose="020B0604020202020204" pitchFamily="34" charset="0"/>
              </a:rPr>
              <a:t> </a:t>
            </a:r>
          </a:p>
          <a:p>
            <a:pPr>
              <a:buNone/>
            </a:pPr>
            <a:endParaRPr lang="en-US" sz="2133" dirty="0">
              <a:latin typeface="Arial" panose="020B0604020202020204" pitchFamily="34" charset="0"/>
              <a:cs typeface="Arial" panose="020B0604020202020204" pitchFamily="34" charset="0"/>
            </a:endParaRPr>
          </a:p>
          <a:p>
            <a:r>
              <a:rPr lang="en-US" sz="2133" dirty="0">
                <a:latin typeface="Arial" panose="020B0604020202020204" pitchFamily="34" charset="0"/>
                <a:cs typeface="Arial" panose="020B0604020202020204" pitchFamily="34" charset="0"/>
              </a:rPr>
              <a:t>Government agencies, such as the National Health Service (NHS) and the Department of Health and Social Care, are key stakeholders. </a:t>
            </a:r>
          </a:p>
          <a:p>
            <a:r>
              <a:rPr lang="en-US" sz="2133" dirty="0">
                <a:latin typeface="Arial" panose="020B0604020202020204" pitchFamily="34" charset="0"/>
                <a:cs typeface="Arial" panose="020B0604020202020204" pitchFamily="34" charset="0"/>
              </a:rPr>
              <a:t>They can provide funding, develop policies and guidelines, and support research and development efforts for these interventions (Brown et al., 2019). </a:t>
            </a:r>
          </a:p>
          <a:p>
            <a:pPr>
              <a:buNone/>
            </a:pPr>
            <a:r>
              <a:rPr lang="en-US" sz="2133" dirty="0">
                <a:latin typeface="Arial" panose="020B0604020202020204" pitchFamily="34" charset="0"/>
                <a:cs typeface="Arial" panose="020B0604020202020204" pitchFamily="34" charset="0"/>
              </a:rPr>
              <a:t> </a:t>
            </a:r>
          </a:p>
          <a:p>
            <a:pPr>
              <a:buNone/>
            </a:pPr>
            <a:r>
              <a:rPr lang="en-US" sz="2133" b="1" dirty="0">
                <a:latin typeface="Arial" panose="020B0604020202020204" pitchFamily="34" charset="0"/>
                <a:cs typeface="Arial" panose="020B0604020202020204" pitchFamily="34" charset="0"/>
              </a:rPr>
              <a:t>Technology Companies</a:t>
            </a:r>
            <a:r>
              <a:rPr lang="en-US" sz="2133" dirty="0">
                <a:latin typeface="Arial" panose="020B0604020202020204" pitchFamily="34" charset="0"/>
                <a:cs typeface="Arial" panose="020B0604020202020204" pitchFamily="34" charset="0"/>
              </a:rPr>
              <a:t> </a:t>
            </a:r>
          </a:p>
          <a:p>
            <a:pPr>
              <a:buNone/>
            </a:pPr>
            <a:endParaRPr lang="en-US" sz="2133" dirty="0">
              <a:latin typeface="Arial" panose="020B0604020202020204" pitchFamily="34" charset="0"/>
              <a:cs typeface="Arial" panose="020B0604020202020204" pitchFamily="34" charset="0"/>
            </a:endParaRPr>
          </a:p>
          <a:p>
            <a:r>
              <a:rPr lang="en-US" sz="2133" dirty="0">
                <a:latin typeface="Arial" panose="020B0604020202020204" pitchFamily="34" charset="0"/>
                <a:cs typeface="Arial" panose="020B0604020202020204" pitchFamily="34" charset="0"/>
              </a:rPr>
              <a:t>Technology companies, including game developers and digital health platforms, are crucial stakeholders.</a:t>
            </a:r>
          </a:p>
          <a:p>
            <a:r>
              <a:rPr lang="en-US" sz="2133" dirty="0">
                <a:latin typeface="Arial" panose="020B0604020202020204" pitchFamily="34" charset="0"/>
                <a:cs typeface="Arial" panose="020B0604020202020204" pitchFamily="34" charset="0"/>
              </a:rPr>
              <a:t> They can develop, maintain, and update the gaming intervention platforms and ensure their accessibility, usability, and safety for children (Hollis et al., 2017). </a:t>
            </a:r>
          </a:p>
          <a:p>
            <a:pPr marL="0" indent="0">
              <a:buNone/>
            </a:pPr>
            <a:endParaRPr lang="en-US" sz="2133" dirty="0">
              <a:latin typeface="Arial" panose="020B0604020202020204" pitchFamily="34" charset="0"/>
              <a:cs typeface="Arial" panose="020B0604020202020204" pitchFamily="34" charset="0"/>
            </a:endParaRPr>
          </a:p>
          <a:p>
            <a:pPr>
              <a:buNone/>
            </a:pPr>
            <a:r>
              <a:rPr lang="en-US" sz="2133" b="1" dirty="0">
                <a:latin typeface="Arial" panose="020B0604020202020204" pitchFamily="34" charset="0"/>
                <a:cs typeface="Arial" panose="020B0604020202020204" pitchFamily="34" charset="0"/>
              </a:rPr>
              <a:t>Non-Profit Organizations</a:t>
            </a:r>
            <a:r>
              <a:rPr lang="en-US" sz="2133" dirty="0">
                <a:latin typeface="Arial" panose="020B0604020202020204" pitchFamily="34" charset="0"/>
                <a:cs typeface="Arial" panose="020B0604020202020204" pitchFamily="34" charset="0"/>
              </a:rPr>
              <a:t> </a:t>
            </a:r>
          </a:p>
          <a:p>
            <a:pPr>
              <a:buNone/>
            </a:pPr>
            <a:endParaRPr lang="en-US" sz="2133" dirty="0">
              <a:latin typeface="Arial" panose="020B0604020202020204" pitchFamily="34" charset="0"/>
              <a:cs typeface="Arial" panose="020B0604020202020204" pitchFamily="34" charset="0"/>
            </a:endParaRPr>
          </a:p>
          <a:p>
            <a:r>
              <a:rPr lang="en-US" sz="2133" dirty="0">
                <a:latin typeface="Arial" panose="020B0604020202020204" pitchFamily="34" charset="0"/>
                <a:cs typeface="Arial" panose="020B0604020202020204" pitchFamily="34" charset="0"/>
              </a:rPr>
              <a:t>Non-profit organizations focusing on children's health, such as the National Childhood Obesity Foundation, can raise awareness about these interventions, provide funding, and advocate for policies and programs that support their implementation and delivery (Brown et al., 2019). </a:t>
            </a:r>
          </a:p>
          <a:p>
            <a:pPr>
              <a:buNone/>
            </a:pPr>
            <a:r>
              <a:rPr lang="en-US" sz="2133" dirty="0">
                <a:latin typeface="Arial" panose="020B0604020202020204" pitchFamily="34" charset="0"/>
                <a:cs typeface="Arial" panose="020B0604020202020204" pitchFamily="34" charset="0"/>
              </a:rPr>
              <a:t> </a:t>
            </a:r>
          </a:p>
          <a:p>
            <a:endParaRPr lang="en-US" sz="2133" dirty="0"/>
          </a:p>
        </p:txBody>
      </p:sp>
      <p:pic>
        <p:nvPicPr>
          <p:cNvPr id="8" name="Picture 7" descr="government-icon-monochrome-sign-from-human-rights-collection-creative-government-icon-illustration-for-web-design-infographics-and-more-2H5PKTN.jpg"/>
          <p:cNvPicPr>
            <a:picLocks noChangeAspect="1"/>
          </p:cNvPicPr>
          <p:nvPr/>
        </p:nvPicPr>
        <p:blipFill>
          <a:blip r:embed="rId2" cstate="print"/>
          <a:stretch>
            <a:fillRect/>
          </a:stretch>
        </p:blipFill>
        <p:spPr>
          <a:xfrm>
            <a:off x="7505701" y="0"/>
            <a:ext cx="4686299" cy="2626242"/>
          </a:xfrm>
          <a:prstGeom prst="rect">
            <a:avLst/>
          </a:prstGeom>
        </p:spPr>
      </p:pic>
      <p:pic>
        <p:nvPicPr>
          <p:cNvPr id="11" name="Picture 10" descr="1550423381068.jpeg"/>
          <p:cNvPicPr>
            <a:picLocks noChangeAspect="1"/>
          </p:cNvPicPr>
          <p:nvPr/>
        </p:nvPicPr>
        <p:blipFill>
          <a:blip r:embed="rId3" cstate="print"/>
          <a:stretch>
            <a:fillRect/>
          </a:stretch>
        </p:blipFill>
        <p:spPr>
          <a:xfrm>
            <a:off x="7505701" y="4136093"/>
            <a:ext cx="4686299" cy="1905000"/>
          </a:xfrm>
          <a:prstGeom prst="rect">
            <a:avLst/>
          </a:prstGeom>
        </p:spPr>
      </p:pic>
      <p:sp>
        <p:nvSpPr>
          <p:cNvPr id="12" name="TextBox 11"/>
          <p:cNvSpPr txBox="1"/>
          <p:nvPr/>
        </p:nvSpPr>
        <p:spPr>
          <a:xfrm>
            <a:off x="2666976" y="4857761"/>
            <a:ext cx="253596" cy="461665"/>
          </a:xfrm>
          <a:prstGeom prst="rect">
            <a:avLst/>
          </a:prstGeom>
          <a:noFill/>
        </p:spPr>
        <p:txBody>
          <a:bodyPr wrap="none" rtlCol="0">
            <a:spAutoFit/>
          </a:bodyPr>
          <a:lstStyle/>
          <a:p>
            <a:r>
              <a:rPr lang="en-US" sz="2400"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32000">
              <a:schemeClr val="accent3">
                <a:lumMod val="5000"/>
                <a:lumOff val="95000"/>
              </a:schemeClr>
            </a:gs>
            <a:gs pos="13000">
              <a:schemeClr val="accent3">
                <a:lumMod val="45000"/>
                <a:lumOff val="55000"/>
              </a:schemeClr>
            </a:gs>
            <a:gs pos="100000">
              <a:schemeClr val="accent3">
                <a:lumMod val="45000"/>
                <a:lumOff val="55000"/>
              </a:schemeClr>
            </a:gs>
            <a:gs pos="60000">
              <a:schemeClr val="accent3">
                <a:lumMod val="30000"/>
                <a:lumOff val="70000"/>
              </a:schemeClr>
            </a:gs>
          </a:gsLst>
          <a:lin ang="81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6211" y="0"/>
            <a:ext cx="10972800" cy="1143000"/>
          </a:xfrm>
        </p:spPr>
        <p:txBody>
          <a:bodyPr>
            <a:normAutofit/>
          </a:bodyPr>
          <a:lstStyle/>
          <a:p>
            <a:r>
              <a:rPr lang="en-US" sz="2400" b="1" dirty="0">
                <a:latin typeface="Arial" panose="020B0604020202020204" pitchFamily="34" charset="0"/>
                <a:cs typeface="Arial" panose="020B0604020202020204" pitchFamily="34" charset="0"/>
              </a:rPr>
              <a:t>Potential Barriers to the Successful Implementation and Delivery of Digital Health Promotion Interventions</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1461" y="785793"/>
            <a:ext cx="10972800" cy="4500595"/>
          </a:xfrm>
        </p:spPr>
        <p:txBody>
          <a:bodyPr>
            <a:normAutofit fontScale="40000" lnSpcReduction="20000"/>
          </a:bodyPr>
          <a:lstStyle/>
          <a:p>
            <a:pPr>
              <a:buNone/>
            </a:pPr>
            <a:r>
              <a:rPr lang="en-US" b="1"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With the advent of digital technology, health promotion interventions have taken a significant shift towards digital platforms.</a:t>
            </a:r>
          </a:p>
          <a:p>
            <a:r>
              <a:rPr lang="en-US" dirty="0">
                <a:latin typeface="Arial" panose="020B0604020202020204" pitchFamily="34" charset="0"/>
                <a:cs typeface="Arial" panose="020B0604020202020204" pitchFamily="34" charset="0"/>
              </a:rPr>
              <a:t> However, while digital health promotion interventions promise numerous benefits, they are beset with various barriers that hinder their successful implementation and delivery. </a:t>
            </a:r>
          </a:p>
          <a:p>
            <a:r>
              <a:rPr lang="en-US" dirty="0">
                <a:latin typeface="Arial" panose="020B0604020202020204" pitchFamily="34" charset="0"/>
                <a:cs typeface="Arial" panose="020B0604020202020204" pitchFamily="34" charset="0"/>
              </a:rPr>
              <a:t>This article identifies and discusses these barriers in the context of the UK's health system.</a:t>
            </a:r>
          </a:p>
          <a:p>
            <a:pPr>
              <a:buNone/>
            </a:pP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Digital Literacy</a:t>
            </a:r>
            <a:endParaRPr lang="en-US"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Digital literacy is a vital factor in the successful implementation of digital health promotion interventions. </a:t>
            </a:r>
          </a:p>
          <a:p>
            <a:r>
              <a:rPr lang="en-US" dirty="0">
                <a:latin typeface="Arial" panose="020B0604020202020204" pitchFamily="34" charset="0"/>
                <a:cs typeface="Arial" panose="020B0604020202020204" pitchFamily="34" charset="0"/>
              </a:rPr>
              <a:t>With the intervention relying heavily on digital platforms, a lack of digital literacy among the target population can significantly impede its success. </a:t>
            </a:r>
          </a:p>
          <a:p>
            <a:r>
              <a:rPr lang="en-US" dirty="0">
                <a:latin typeface="Arial" panose="020B0604020202020204" pitchFamily="34" charset="0"/>
                <a:cs typeface="Arial" panose="020B0604020202020204" pitchFamily="34" charset="0"/>
              </a:rPr>
              <a:t>Individuals with poor digital skills may struggle to access and use digital health services effectively, leading to reduced participation and engagement (1. Norman and Skinner, 2006).</a:t>
            </a:r>
          </a:p>
          <a:p>
            <a:pPr>
              <a:buNone/>
            </a:pP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Data Privacy and Security Concerns</a:t>
            </a:r>
            <a:endParaRPr lang="en-US"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Data privacy and security are major concerns when it comes to digital health interventions.</a:t>
            </a:r>
          </a:p>
          <a:p>
            <a:r>
              <a:rPr lang="en-US" dirty="0">
                <a:latin typeface="Arial" panose="020B0604020202020204" pitchFamily="34" charset="0"/>
                <a:cs typeface="Arial" panose="020B0604020202020204" pitchFamily="34" charset="0"/>
              </a:rPr>
              <a:t> With the increasing number of data breaches and cyber-attacks, patients may be hesitant to share their personal health information online (2. NHS Digital, 2020). </a:t>
            </a:r>
          </a:p>
          <a:p>
            <a:r>
              <a:rPr lang="en-US" dirty="0">
                <a:latin typeface="Arial" panose="020B0604020202020204" pitchFamily="34" charset="0"/>
                <a:cs typeface="Arial" panose="020B0604020202020204" pitchFamily="34" charset="0"/>
              </a:rPr>
              <a:t>These concerns can deter individuals from participating in digital health promotion interventions, thereby affecting their adoption and success.</a:t>
            </a:r>
          </a:p>
          <a:p>
            <a:endParaRPr lang="en-US" dirty="0"/>
          </a:p>
        </p:txBody>
      </p:sp>
      <p:pic>
        <p:nvPicPr>
          <p:cNvPr id="7" name="Picture 6" descr="data-privacy-freepik-1170x658.jpg"/>
          <p:cNvPicPr>
            <a:picLocks noChangeAspect="1"/>
          </p:cNvPicPr>
          <p:nvPr/>
        </p:nvPicPr>
        <p:blipFill>
          <a:blip r:embed="rId2"/>
          <a:stretch>
            <a:fillRect/>
          </a:stretch>
        </p:blipFill>
        <p:spPr>
          <a:xfrm>
            <a:off x="0" y="5286388"/>
            <a:ext cx="12191999" cy="157161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14291"/>
            <a:ext cx="10972800" cy="5286412"/>
          </a:xfrm>
        </p:spPr>
        <p:txBody>
          <a:bodyPr>
            <a:normAutofit fontScale="77500" lnSpcReduction="20000"/>
          </a:bodyPr>
          <a:lstStyle/>
          <a:p>
            <a:pPr>
              <a:buNone/>
            </a:pPr>
            <a:r>
              <a:rPr lang="en-US" sz="1467" b="1" dirty="0">
                <a:latin typeface="Arial" panose="020B0604020202020204" pitchFamily="34" charset="0"/>
                <a:cs typeface="Arial" panose="020B0604020202020204" pitchFamily="34" charset="0"/>
              </a:rPr>
              <a:t>Lack of Interoperability</a:t>
            </a:r>
            <a:endParaRPr lang="en-US" sz="1467" dirty="0">
              <a:latin typeface="Arial" panose="020B0604020202020204" pitchFamily="34" charset="0"/>
              <a:cs typeface="Arial" panose="020B0604020202020204" pitchFamily="34" charset="0"/>
            </a:endParaRPr>
          </a:p>
          <a:p>
            <a:pPr>
              <a:buNone/>
            </a:pPr>
            <a:r>
              <a:rPr lang="en-US" sz="1467" b="1" dirty="0">
                <a:latin typeface="Arial" panose="020B0604020202020204" pitchFamily="34" charset="0"/>
                <a:cs typeface="Arial" panose="020B0604020202020204" pitchFamily="34" charset="0"/>
              </a:rPr>
              <a:t> </a:t>
            </a:r>
            <a:endParaRPr lang="en-US" sz="1467" dirty="0">
              <a:latin typeface="Arial" panose="020B0604020202020204" pitchFamily="34" charset="0"/>
              <a:cs typeface="Arial" panose="020B0604020202020204" pitchFamily="34" charset="0"/>
            </a:endParaRPr>
          </a:p>
          <a:p>
            <a:r>
              <a:rPr lang="en-US" sz="1467" dirty="0">
                <a:latin typeface="Arial" panose="020B0604020202020204" pitchFamily="34" charset="0"/>
                <a:cs typeface="Arial" panose="020B0604020202020204" pitchFamily="34" charset="0"/>
              </a:rPr>
              <a:t>Interoperability is the ability of different information systems, devices, and applications to access, exchange, integrate, and cooperatively use data in a coordinated manner.</a:t>
            </a:r>
          </a:p>
          <a:p>
            <a:r>
              <a:rPr lang="en-US" sz="1467" dirty="0">
                <a:latin typeface="Arial" panose="020B0604020202020204" pitchFamily="34" charset="0"/>
                <a:cs typeface="Arial" panose="020B0604020202020204" pitchFamily="34" charset="0"/>
              </a:rPr>
              <a:t> Lack of interoperability in digital health platforms can cause significant barriers to the successful deployment of digital health promotion interventions.</a:t>
            </a:r>
          </a:p>
          <a:p>
            <a:r>
              <a:rPr lang="en-US" sz="1467" dirty="0">
                <a:latin typeface="Arial" panose="020B0604020202020204" pitchFamily="34" charset="0"/>
                <a:cs typeface="Arial" panose="020B0604020202020204" pitchFamily="34" charset="0"/>
              </a:rPr>
              <a:t> This could result in fragmented care, poor communication between healthcare providers, and missed opportunities for health promotion (3. Department of Health and Social Care, 2018).</a:t>
            </a:r>
          </a:p>
          <a:p>
            <a:pPr>
              <a:buNone/>
            </a:pPr>
            <a:r>
              <a:rPr lang="en-US" sz="1467" dirty="0">
                <a:latin typeface="Arial" panose="020B0604020202020204" pitchFamily="34" charset="0"/>
                <a:cs typeface="Arial" panose="020B0604020202020204" pitchFamily="34" charset="0"/>
              </a:rPr>
              <a:t> </a:t>
            </a:r>
          </a:p>
          <a:p>
            <a:pPr>
              <a:buNone/>
            </a:pPr>
            <a:r>
              <a:rPr lang="en-US" sz="1467" b="1" dirty="0">
                <a:latin typeface="Arial" panose="020B0604020202020204" pitchFamily="34" charset="0"/>
                <a:cs typeface="Arial" panose="020B0604020202020204" pitchFamily="34" charset="0"/>
              </a:rPr>
              <a:t>Resistance to Change</a:t>
            </a:r>
            <a:endParaRPr lang="en-US" sz="1467" dirty="0">
              <a:latin typeface="Arial" panose="020B0604020202020204" pitchFamily="34" charset="0"/>
              <a:cs typeface="Arial" panose="020B0604020202020204" pitchFamily="34" charset="0"/>
            </a:endParaRPr>
          </a:p>
          <a:p>
            <a:pPr>
              <a:buNone/>
            </a:pPr>
            <a:r>
              <a:rPr lang="en-US" sz="1467" b="1" dirty="0">
                <a:latin typeface="Arial" panose="020B0604020202020204" pitchFamily="34" charset="0"/>
                <a:cs typeface="Arial" panose="020B0604020202020204" pitchFamily="34" charset="0"/>
              </a:rPr>
              <a:t> </a:t>
            </a:r>
            <a:endParaRPr lang="en-US" sz="1467" dirty="0">
              <a:latin typeface="Arial" panose="020B0604020202020204" pitchFamily="34" charset="0"/>
              <a:cs typeface="Arial" panose="020B0604020202020204" pitchFamily="34" charset="0"/>
            </a:endParaRPr>
          </a:p>
          <a:p>
            <a:r>
              <a:rPr lang="en-US" sz="1467" dirty="0">
                <a:latin typeface="Arial" panose="020B0604020202020204" pitchFamily="34" charset="0"/>
                <a:cs typeface="Arial" panose="020B0604020202020204" pitchFamily="34" charset="0"/>
              </a:rPr>
              <a:t>Resistance to change from healthcare professionals and patients can also pose a significant barrier to the implementation of digital health promotion interventions.</a:t>
            </a:r>
          </a:p>
          <a:p>
            <a:r>
              <a:rPr lang="en-US" sz="1467" dirty="0">
                <a:latin typeface="Arial" panose="020B0604020202020204" pitchFamily="34" charset="0"/>
                <a:cs typeface="Arial" panose="020B0604020202020204" pitchFamily="34" charset="0"/>
              </a:rPr>
              <a:t> With the shift from traditional to digital platforms, some individuals may be resistant to change due to unfamiliarity with technology or fear of losing personal interaction (4. </a:t>
            </a:r>
            <a:r>
              <a:rPr lang="en-US" sz="1467" dirty="0" err="1">
                <a:latin typeface="Arial" panose="020B0604020202020204" pitchFamily="34" charset="0"/>
                <a:cs typeface="Arial" panose="020B0604020202020204" pitchFamily="34" charset="0"/>
              </a:rPr>
              <a:t>Greenhalgh</a:t>
            </a:r>
            <a:r>
              <a:rPr lang="en-US" sz="1467" dirty="0">
                <a:latin typeface="Arial" panose="020B0604020202020204" pitchFamily="34" charset="0"/>
                <a:cs typeface="Arial" panose="020B0604020202020204" pitchFamily="34" charset="0"/>
              </a:rPr>
              <a:t> et al., 2017). This resistance can slow down the adoption and implementation of digital health interventions.</a:t>
            </a:r>
          </a:p>
          <a:p>
            <a:pPr>
              <a:buNone/>
            </a:pPr>
            <a:r>
              <a:rPr lang="en-US" sz="1467" dirty="0">
                <a:latin typeface="Arial" panose="020B0604020202020204" pitchFamily="34" charset="0"/>
                <a:cs typeface="Arial" panose="020B0604020202020204" pitchFamily="34" charset="0"/>
              </a:rPr>
              <a:t> </a:t>
            </a:r>
          </a:p>
          <a:p>
            <a:pPr>
              <a:buNone/>
            </a:pPr>
            <a:r>
              <a:rPr lang="en-US" sz="1467" b="1" dirty="0">
                <a:latin typeface="Arial" panose="020B0604020202020204" pitchFamily="34" charset="0"/>
                <a:cs typeface="Arial" panose="020B0604020202020204" pitchFamily="34" charset="0"/>
              </a:rPr>
              <a:t>Inequality in Access to Digital Technology</a:t>
            </a:r>
            <a:endParaRPr lang="en-US" sz="1467" dirty="0">
              <a:latin typeface="Arial" panose="020B0604020202020204" pitchFamily="34" charset="0"/>
              <a:cs typeface="Arial" panose="020B0604020202020204" pitchFamily="34" charset="0"/>
            </a:endParaRPr>
          </a:p>
          <a:p>
            <a:pPr>
              <a:buNone/>
            </a:pPr>
            <a:r>
              <a:rPr lang="en-US" sz="1467" b="1" dirty="0">
                <a:latin typeface="Arial" panose="020B0604020202020204" pitchFamily="34" charset="0"/>
                <a:cs typeface="Arial" panose="020B0604020202020204" pitchFamily="34" charset="0"/>
              </a:rPr>
              <a:t> </a:t>
            </a:r>
            <a:endParaRPr lang="en-US" sz="1467" dirty="0">
              <a:latin typeface="Arial" panose="020B0604020202020204" pitchFamily="34" charset="0"/>
              <a:cs typeface="Arial" panose="020B0604020202020204" pitchFamily="34" charset="0"/>
            </a:endParaRPr>
          </a:p>
          <a:p>
            <a:r>
              <a:rPr lang="en-US" sz="1467" dirty="0">
                <a:latin typeface="Arial" panose="020B0604020202020204" pitchFamily="34" charset="0"/>
                <a:cs typeface="Arial" panose="020B0604020202020204" pitchFamily="34" charset="0"/>
              </a:rPr>
              <a:t>Inequalities in access to digital technology, often referred to as the ‘digital divide’, can also hinder the successful implementation of digital health promotion interventions. </a:t>
            </a:r>
          </a:p>
          <a:p>
            <a:r>
              <a:rPr lang="en-US" sz="1467" dirty="0">
                <a:latin typeface="Arial" panose="020B0604020202020204" pitchFamily="34" charset="0"/>
                <a:cs typeface="Arial" panose="020B0604020202020204" pitchFamily="34" charset="0"/>
              </a:rPr>
              <a:t>This divide is prominent amongst older adults, those with low income, and those living in rural areas, who may not have access to reliable internet or digital devices (5. NICE, 2018).</a:t>
            </a:r>
          </a:p>
          <a:p>
            <a:pPr>
              <a:buNone/>
            </a:pPr>
            <a:r>
              <a:rPr lang="en-US" sz="1467" dirty="0">
                <a:latin typeface="Arial" panose="020B0604020202020204" pitchFamily="34" charset="0"/>
                <a:cs typeface="Arial" panose="020B0604020202020204" pitchFamily="34" charset="0"/>
              </a:rPr>
              <a:t> </a:t>
            </a:r>
            <a:r>
              <a:rPr lang="en-US" sz="1467" b="1" dirty="0">
                <a:latin typeface="Arial" panose="020B0604020202020204" pitchFamily="34" charset="0"/>
                <a:cs typeface="Arial" panose="020B0604020202020204" pitchFamily="34" charset="0"/>
              </a:rPr>
              <a:t>Conclusion</a:t>
            </a:r>
            <a:endParaRPr lang="en-US" sz="1467" dirty="0">
              <a:latin typeface="Arial" panose="020B0604020202020204" pitchFamily="34" charset="0"/>
              <a:cs typeface="Arial" panose="020B0604020202020204" pitchFamily="34" charset="0"/>
            </a:endParaRPr>
          </a:p>
          <a:p>
            <a:r>
              <a:rPr lang="en-US" sz="1467" dirty="0">
                <a:latin typeface="Arial" panose="020B0604020202020204" pitchFamily="34" charset="0"/>
                <a:cs typeface="Arial" panose="020B0604020202020204" pitchFamily="34" charset="0"/>
              </a:rPr>
              <a:t>While digital health promotion interventions hold great promise in improving public health, it is crucial to address these barriers to ensure their successful implementation and delivery. </a:t>
            </a:r>
          </a:p>
          <a:p>
            <a:r>
              <a:rPr lang="en-US" sz="1467" dirty="0">
                <a:latin typeface="Arial" panose="020B0604020202020204" pitchFamily="34" charset="0"/>
                <a:cs typeface="Arial" panose="020B0604020202020204" pitchFamily="34" charset="0"/>
              </a:rPr>
              <a:t>By addressing issues related to digital literacy, data privacy, interoperability, resistance to change, and digital divide, we can pave the way for a more inclusive and effective digital health ecosystem.</a:t>
            </a:r>
          </a:p>
          <a:p>
            <a:pPr algn="ctr">
              <a:buNone/>
            </a:pPr>
            <a:r>
              <a:rPr lang="en-US" sz="1467" dirty="0">
                <a:latin typeface="Arial" panose="020B0604020202020204" pitchFamily="34" charset="0"/>
                <a:cs typeface="Arial" panose="020B0604020202020204" pitchFamily="34" charset="0"/>
              </a:rPr>
              <a:t> </a:t>
            </a:r>
          </a:p>
          <a:p>
            <a:endParaRPr lang="en-US" sz="1467" dirty="0"/>
          </a:p>
        </p:txBody>
      </p:sp>
      <p:pic>
        <p:nvPicPr>
          <p:cNvPr id="4" name="Picture 3" descr="world-in-data-breaches-header.jpg"/>
          <p:cNvPicPr>
            <a:picLocks noChangeAspect="1"/>
          </p:cNvPicPr>
          <p:nvPr/>
        </p:nvPicPr>
        <p:blipFill>
          <a:blip r:embed="rId2"/>
          <a:stretch>
            <a:fillRect/>
          </a:stretch>
        </p:blipFill>
        <p:spPr>
          <a:xfrm>
            <a:off x="44420" y="5327374"/>
            <a:ext cx="12147579" cy="1530626"/>
          </a:xfrm>
          <a:prstGeom prst="rect">
            <a:avLst/>
          </a:prstGeom>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A8714-C4A4-4A37-B3D1-80D994D261E8}"/>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dirty="0">
                <a:latin typeface="Arial" panose="020B0604020202020204" pitchFamily="34" charset="0"/>
                <a:cs typeface="Arial" panose="020B0604020202020204" pitchFamily="34" charset="0"/>
              </a:rPr>
              <a:t>Ashima </a:t>
            </a:r>
            <a:r>
              <a:rPr lang="en-US" sz="6000" dirty="0" err="1">
                <a:latin typeface="Arial" panose="020B0604020202020204" pitchFamily="34" charset="0"/>
                <a:cs typeface="Arial" panose="020B0604020202020204" pitchFamily="34" charset="0"/>
              </a:rPr>
              <a:t>Sherin</a:t>
            </a:r>
            <a:r>
              <a:rPr lang="en-US" sz="6000" dirty="0">
                <a:latin typeface="Arial" panose="020B0604020202020204" pitchFamily="34" charset="0"/>
                <a:cs typeface="Arial" panose="020B0604020202020204" pitchFamily="34" charset="0"/>
              </a:rPr>
              <a:t> </a:t>
            </a:r>
            <a:r>
              <a:rPr lang="en-US" sz="6000" dirty="0" err="1">
                <a:latin typeface="Arial" panose="020B0604020202020204" pitchFamily="34" charset="0"/>
                <a:cs typeface="Arial" panose="020B0604020202020204" pitchFamily="34" charset="0"/>
              </a:rPr>
              <a:t>Chalil</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    Task 3.2.  </a:t>
            </a:r>
          </a:p>
        </p:txBody>
      </p:sp>
      <p:sp>
        <p:nvSpPr>
          <p:cNvPr id="7177" name="Freeform: Shape 7176">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9" name="Freeform: Shape 717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7181" name="Freeform: Shape 7180">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3" name="Freeform: Shape 7182">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185" name="Freeform: Shape 7184">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7170" name="Picture 2" descr="Student graduation hat icon color outline vector 15660187 Vector Art at  Vecteezy">
            <a:extLst>
              <a:ext uri="{FF2B5EF4-FFF2-40B4-BE49-F238E27FC236}">
                <a16:creationId xmlns:a16="http://schemas.microsoft.com/office/drawing/2014/main" id="{31D3295F-1389-D021-B85C-D567C67301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7187" name="Freeform: Shape 718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05735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1000">
              <a:schemeClr val="accent2">
                <a:lumMod val="0"/>
                <a:lumOff val="100000"/>
              </a:schemeClr>
            </a:gs>
            <a:gs pos="28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Shape 24782"/>
        <p:cNvGrpSpPr/>
        <p:nvPr/>
      </p:nvGrpSpPr>
      <p:grpSpPr>
        <a:xfrm>
          <a:off x="0" y="0"/>
          <a:ext cx="0" cy="0"/>
          <a:chOff x="0" y="0"/>
          <a:chExt cx="0" cy="0"/>
        </a:xfrm>
      </p:grpSpPr>
      <p:sp>
        <p:nvSpPr>
          <p:cNvPr id="24783" name="Google Shape;24783;p43"/>
          <p:cNvSpPr txBox="1">
            <a:spLocks noGrp="1"/>
          </p:cNvSpPr>
          <p:nvPr>
            <p:ph type="title"/>
          </p:nvPr>
        </p:nvSpPr>
        <p:spPr>
          <a:xfrm>
            <a:off x="1041990" y="1998002"/>
            <a:ext cx="10108019" cy="3626777"/>
          </a:xfrm>
          <a:prstGeom prst="rect">
            <a:avLst/>
          </a:prstGeom>
        </p:spPr>
        <p:txBody>
          <a:bodyPr spcFirstLastPara="1" vert="horz" wrap="square" lIns="121900" tIns="121900" rIns="121900" bIns="121900" rtlCol="0" anchor="ctr" anchorCtr="0">
            <a:noAutofit/>
          </a:bodyPr>
          <a:lstStyle/>
          <a:p>
            <a:pPr algn="l">
              <a:lnSpc>
                <a:spcPct val="100000"/>
              </a:lnSpc>
            </a:pPr>
            <a:r>
              <a:rPr lang="en-IN" sz="1600" dirty="0">
                <a:solidFill>
                  <a:srgbClr val="2A2A2A"/>
                </a:solidFill>
                <a:latin typeface="Arial" panose="020B0604020202020204" pitchFamily="34" charset="0"/>
                <a:cs typeface="Arial" panose="020B0604020202020204" pitchFamily="34" charset="0"/>
              </a:rPr>
              <a:t>The sphere in which ethical issues in digital health proliferate is multi-dimensional. First, it is dependent on the distinct phases of digital health usage, i.e., before accessing digital health technologies, during as well as after usage.</a:t>
            </a:r>
            <a:br>
              <a:rPr lang="en-IN" sz="1600" dirty="0">
                <a:solidFill>
                  <a:srgbClr val="05103E"/>
                </a:solidFill>
                <a:latin typeface="Arial" panose="020B0604020202020204" pitchFamily="34" charset="0"/>
                <a:cs typeface="Arial" panose="020B0604020202020204" pitchFamily="34" charset="0"/>
              </a:rPr>
            </a:br>
            <a:br>
              <a:rPr lang="en-IN" sz="1600" dirty="0">
                <a:solidFill>
                  <a:srgbClr val="05103E"/>
                </a:solidFill>
                <a:latin typeface="Arial" panose="020B0604020202020204" pitchFamily="34" charset="0"/>
                <a:cs typeface="Arial" panose="020B0604020202020204" pitchFamily="34" charset="0"/>
              </a:rPr>
            </a:br>
            <a:r>
              <a:rPr lang="en-IN" sz="1600" dirty="0">
                <a:solidFill>
                  <a:srgbClr val="2A2A2A"/>
                </a:solidFill>
                <a:latin typeface="Arial" panose="020B0604020202020204" pitchFamily="34" charset="0"/>
                <a:cs typeface="Arial" panose="020B0604020202020204" pitchFamily="34" charset="0"/>
              </a:rPr>
              <a:t>Before the utilization of digital health</a:t>
            </a:r>
            <a:br>
              <a:rPr lang="en-IN" sz="1600" dirty="0">
                <a:solidFill>
                  <a:srgbClr val="2A2A2A"/>
                </a:solidFill>
                <a:latin typeface="Arial" panose="020B0604020202020204" pitchFamily="34" charset="0"/>
                <a:cs typeface="Arial" panose="020B0604020202020204" pitchFamily="34" charset="0"/>
              </a:rPr>
            </a:br>
            <a:r>
              <a:rPr lang="en-IN" sz="1600" dirty="0">
                <a:solidFill>
                  <a:srgbClr val="2A2A2A"/>
                </a:solidFill>
                <a:latin typeface="Arial" panose="020B0604020202020204" pitchFamily="34" charset="0"/>
                <a:cs typeface="Arial" panose="020B0604020202020204" pitchFamily="34" charset="0"/>
              </a:rPr>
              <a:t>˃Access</a:t>
            </a:r>
            <a:br>
              <a:rPr lang="en-IN" sz="1600" dirty="0">
                <a:solidFill>
                  <a:srgbClr val="2A2A2A"/>
                </a:solidFill>
                <a:latin typeface="Arial" panose="020B0604020202020204" pitchFamily="34" charset="0"/>
                <a:cs typeface="Arial" panose="020B0604020202020204" pitchFamily="34" charset="0"/>
              </a:rPr>
            </a:br>
            <a:r>
              <a:rPr lang="en-IN" sz="1600" dirty="0">
                <a:solidFill>
                  <a:srgbClr val="2A2A2A"/>
                </a:solidFill>
                <a:latin typeface="Arial" panose="020B0604020202020204" pitchFamily="34" charset="0"/>
                <a:cs typeface="Arial" panose="020B0604020202020204" pitchFamily="34" charset="0"/>
              </a:rPr>
              <a:t>˃ Truthful information, empowerment, and informed consent</a:t>
            </a:r>
            <a:br>
              <a:rPr lang="en-IN" sz="1600" dirty="0">
                <a:solidFill>
                  <a:srgbClr val="2A2A2A"/>
                </a:solidFill>
                <a:latin typeface="Arial" panose="020B0604020202020204" pitchFamily="34" charset="0"/>
                <a:cs typeface="Arial" panose="020B0604020202020204" pitchFamily="34" charset="0"/>
              </a:rPr>
            </a:br>
            <a:br>
              <a:rPr lang="en-IN" sz="1600" dirty="0">
                <a:solidFill>
                  <a:srgbClr val="2A2A2A"/>
                </a:solidFill>
                <a:latin typeface="Arial" panose="020B0604020202020204" pitchFamily="34" charset="0"/>
                <a:cs typeface="Arial" panose="020B0604020202020204" pitchFamily="34" charset="0"/>
              </a:rPr>
            </a:br>
            <a:r>
              <a:rPr lang="en-IN" sz="1600" dirty="0">
                <a:solidFill>
                  <a:srgbClr val="2A2A2A"/>
                </a:solidFill>
                <a:latin typeface="Arial" panose="020B0604020202020204" pitchFamily="34" charset="0"/>
                <a:cs typeface="Arial" panose="020B0604020202020204" pitchFamily="34" charset="0"/>
              </a:rPr>
              <a:t>During the utilization of digital health</a:t>
            </a:r>
            <a:br>
              <a:rPr lang="en-IN" sz="1600" dirty="0">
                <a:solidFill>
                  <a:srgbClr val="2A2A2A"/>
                </a:solidFill>
                <a:latin typeface="Arial" panose="020B0604020202020204" pitchFamily="34" charset="0"/>
                <a:cs typeface="Arial" panose="020B0604020202020204" pitchFamily="34" charset="0"/>
              </a:rPr>
            </a:br>
            <a:r>
              <a:rPr lang="en-IN" sz="1600" dirty="0">
                <a:solidFill>
                  <a:srgbClr val="2A2A2A"/>
                </a:solidFill>
                <a:latin typeface="Arial" panose="020B0604020202020204" pitchFamily="34" charset="0"/>
                <a:cs typeface="Arial" panose="020B0604020202020204" pitchFamily="34" charset="0"/>
              </a:rPr>
              <a:t>˃ Fairness in storage, access, sharing, and ownership</a:t>
            </a:r>
            <a:br>
              <a:rPr lang="en-IN" sz="1600" dirty="0">
                <a:solidFill>
                  <a:srgbClr val="2A2A2A"/>
                </a:solidFill>
                <a:latin typeface="Arial" panose="020B0604020202020204" pitchFamily="34" charset="0"/>
                <a:cs typeface="Arial" panose="020B0604020202020204" pitchFamily="34" charset="0"/>
              </a:rPr>
            </a:br>
            <a:r>
              <a:rPr lang="en-IN" sz="1600" dirty="0">
                <a:solidFill>
                  <a:srgbClr val="2A2A2A"/>
                </a:solidFill>
                <a:latin typeface="Arial" panose="020B0604020202020204" pitchFamily="34" charset="0"/>
                <a:cs typeface="Arial" panose="020B0604020202020204" pitchFamily="34" charset="0"/>
              </a:rPr>
              <a:t>˃ Dignity and autonomy.</a:t>
            </a:r>
            <a:br>
              <a:rPr lang="en-IN" sz="1600" dirty="0">
                <a:solidFill>
                  <a:srgbClr val="2A2A2A"/>
                </a:solidFill>
                <a:latin typeface="Arial" panose="020B0604020202020204" pitchFamily="34" charset="0"/>
                <a:cs typeface="Arial" panose="020B0604020202020204" pitchFamily="34" charset="0"/>
              </a:rPr>
            </a:br>
            <a:br>
              <a:rPr lang="en-IN" sz="1600" dirty="0">
                <a:solidFill>
                  <a:srgbClr val="2A2A2A"/>
                </a:solidFill>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&gt;technical issues, such as how to protect data (e.g., secure storage, firewalls, etc.).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&gt;general governance (as for instance accountability and transparency).</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Brall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Schröder-Bäck</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Maeckelberghe</a:t>
            </a:r>
            <a:r>
              <a:rPr lang="en-US" sz="1600" dirty="0">
                <a:latin typeface="Arial" panose="020B0604020202020204" pitchFamily="34" charset="0"/>
                <a:cs typeface="Arial" panose="020B0604020202020204" pitchFamily="34" charset="0"/>
              </a:rPr>
              <a:t>, 2019)</a:t>
            </a:r>
            <a:br>
              <a:rPr lang="en-IN" sz="1600" dirty="0">
                <a:solidFill>
                  <a:srgbClr val="05103E"/>
                </a:solidFill>
                <a:latin typeface="Arial" panose="020B0604020202020204" pitchFamily="34" charset="0"/>
                <a:cs typeface="Arial" panose="020B0604020202020204" pitchFamily="34" charset="0"/>
              </a:rPr>
            </a:br>
            <a:endParaRPr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8E00AE0-7153-7380-2CD0-ED0969CFA52F}"/>
              </a:ext>
            </a:extLst>
          </p:cNvPr>
          <p:cNvSpPr txBox="1"/>
          <p:nvPr/>
        </p:nvSpPr>
        <p:spPr>
          <a:xfrm>
            <a:off x="1041990" y="1233221"/>
            <a:ext cx="8090000" cy="461665"/>
          </a:xfrm>
          <a:prstGeom prst="rect">
            <a:avLst/>
          </a:prstGeom>
          <a:noFill/>
        </p:spPr>
        <p:txBody>
          <a:bodyPr wrap="square" rtlCol="0">
            <a:spAutoFit/>
          </a:bodyPr>
          <a:lstStyle/>
          <a:p>
            <a:r>
              <a:rPr lang="en" sz="2400" b="1" dirty="0">
                <a:latin typeface="Arial" panose="020B0604020202020204" pitchFamily="34" charset="0"/>
                <a:cs typeface="Arial" panose="020B0604020202020204" pitchFamily="34" charset="0"/>
              </a:rPr>
              <a:t>LEGAL AND ETHICAL ISSUES</a:t>
            </a:r>
            <a:endParaRPr lang="en-GB" sz="2400" b="1" dirty="0">
              <a:solidFill>
                <a:schemeClr val="accent1">
                  <a:lumMod val="75000"/>
                  <a:lumOff val="2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C20E750C-AD59-49D2-8493-2D05639EB15E}"/>
              </a:ext>
            </a:extLst>
          </p:cNvPr>
          <p:cNvSpPr/>
          <p:nvPr/>
        </p:nvSpPr>
        <p:spPr>
          <a:xfrm>
            <a:off x="4848448" y="0"/>
            <a:ext cx="7343553" cy="6858000"/>
          </a:xfrm>
          <a:prstGeom prst="frame">
            <a:avLst>
              <a:gd name="adj1" fmla="val 4747"/>
            </a:avLst>
          </a:prstGeom>
          <a:solidFill>
            <a:srgbClr val="8E36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p:txBody>
      </p:sp>
      <p:grpSp>
        <p:nvGrpSpPr>
          <p:cNvPr id="7" name="Group 6">
            <a:extLst>
              <a:ext uri="{FF2B5EF4-FFF2-40B4-BE49-F238E27FC236}">
                <a16:creationId xmlns:a16="http://schemas.microsoft.com/office/drawing/2014/main" id="{81B52ACE-B75D-43CA-9A0F-199997D0F643}"/>
              </a:ext>
            </a:extLst>
          </p:cNvPr>
          <p:cNvGrpSpPr/>
          <p:nvPr/>
        </p:nvGrpSpPr>
        <p:grpSpPr>
          <a:xfrm>
            <a:off x="5271219" y="388853"/>
            <a:ext cx="6633908" cy="2046714"/>
            <a:chOff x="-386830" y="5474342"/>
            <a:chExt cx="6633906" cy="2046714"/>
          </a:xfrm>
        </p:grpSpPr>
        <p:sp>
          <p:nvSpPr>
            <p:cNvPr id="8" name="Rectangle 7">
              <a:extLst>
                <a:ext uri="{FF2B5EF4-FFF2-40B4-BE49-F238E27FC236}">
                  <a16:creationId xmlns:a16="http://schemas.microsoft.com/office/drawing/2014/main" id="{6B8AE055-08F7-4ED7-8B71-B6A991CB2ED1}"/>
                </a:ext>
              </a:extLst>
            </p:cNvPr>
            <p:cNvSpPr/>
            <p:nvPr/>
          </p:nvSpPr>
          <p:spPr>
            <a:xfrm>
              <a:off x="-386830" y="5474342"/>
              <a:ext cx="622117" cy="6221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ko-KR" sz="1400" dirty="0">
                  <a:latin typeface="Georgia Pro" panose="02040802050405020203" pitchFamily="18" charset="0"/>
                </a:rPr>
                <a:t>01</a:t>
              </a:r>
              <a:endParaRPr lang="ko-KR" altLang="en-US" sz="1400" dirty="0">
                <a:latin typeface="Georgia Pro" panose="02040802050405020203" pitchFamily="18" charset="0"/>
              </a:endParaRPr>
            </a:p>
          </p:txBody>
        </p:sp>
        <p:sp>
          <p:nvSpPr>
            <p:cNvPr id="9" name="TextBox 8">
              <a:extLst>
                <a:ext uri="{FF2B5EF4-FFF2-40B4-BE49-F238E27FC236}">
                  <a16:creationId xmlns:a16="http://schemas.microsoft.com/office/drawing/2014/main" id="{0083D459-3329-42CA-BAEF-7BC259E22794}"/>
                </a:ext>
              </a:extLst>
            </p:cNvPr>
            <p:cNvSpPr txBox="1"/>
            <p:nvPr/>
          </p:nvSpPr>
          <p:spPr>
            <a:xfrm>
              <a:off x="437952" y="5474342"/>
              <a:ext cx="5809124" cy="2046714"/>
            </a:xfrm>
            <a:prstGeom prst="rect">
              <a:avLst/>
            </a:prstGeom>
            <a:noFill/>
          </p:spPr>
          <p:txBody>
            <a:bodyPr wrap="square" lIns="0" tIns="0" rIns="0" bIns="0" rtlCol="0">
              <a:spAutoFit/>
            </a:bodyPr>
            <a:lstStyle/>
            <a:p>
              <a:pPr>
                <a:lnSpc>
                  <a:spcPct val="100000"/>
                </a:lnSpc>
              </a:pPr>
              <a:r>
                <a:rPr lang="en-IN" sz="1600" dirty="0">
                  <a:solidFill>
                    <a:srgbClr val="2A2A2A"/>
                  </a:solidFill>
                  <a:latin typeface="Times New Roman" panose="02020603050405020304" pitchFamily="18" charset="0"/>
                  <a:cs typeface="Times New Roman" panose="02020603050405020304" pitchFamily="18" charset="0"/>
                </a:rPr>
                <a:t>  </a:t>
              </a:r>
              <a:r>
                <a:rPr lang="en-IN" sz="1600" b="1" dirty="0">
                  <a:solidFill>
                    <a:srgbClr val="2A2A2A"/>
                  </a:solidFill>
                  <a:latin typeface="Arial" panose="020B0604020202020204" pitchFamily="34" charset="0"/>
                  <a:cs typeface="Arial" panose="020B0604020202020204" pitchFamily="34" charset="0"/>
                </a:rPr>
                <a:t>ACCESS</a:t>
              </a:r>
            </a:p>
            <a:p>
              <a:r>
                <a:rPr lang="en-IN" sz="1600" dirty="0">
                  <a:solidFill>
                    <a:srgbClr val="2A2A2A"/>
                  </a:solidFill>
                  <a:latin typeface="Arial" panose="020B0604020202020204" pitchFamily="34" charset="0"/>
                  <a:cs typeface="Arial" panose="020B0604020202020204" pitchFamily="34" charset="0"/>
                </a:rPr>
                <a:t>It remains crucial to safeguard fairness and equity in access already when developing  digital health approaches.</a:t>
              </a:r>
            </a:p>
            <a:p>
              <a:r>
                <a:rPr lang="en-IN" sz="1600" dirty="0">
                  <a:solidFill>
                    <a:srgbClr val="2A2A2A"/>
                  </a:solidFill>
                  <a:latin typeface="Arial" panose="020B0604020202020204" pitchFamily="34" charset="0"/>
                  <a:cs typeface="Arial" panose="020B0604020202020204" pitchFamily="34" charset="0"/>
                </a:rPr>
                <a:t>There should be no ground for bias and resulting discrimination.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Brall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Schröder-Bäck</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Maeckelberghe</a:t>
              </a:r>
              <a:r>
                <a:rPr lang="en-US" sz="1600" dirty="0">
                  <a:latin typeface="Arial" panose="020B0604020202020204" pitchFamily="34" charset="0"/>
                  <a:cs typeface="Arial" panose="020B0604020202020204" pitchFamily="34" charset="0"/>
                </a:rPr>
                <a:t>, 2019)</a:t>
              </a:r>
              <a:endParaRPr lang="en-IN" sz="1600" dirty="0">
                <a:solidFill>
                  <a:srgbClr val="2A2A2A"/>
                </a:solidFill>
                <a:latin typeface="Arial" panose="020B0604020202020204" pitchFamily="34" charset="0"/>
                <a:cs typeface="Arial" panose="020B0604020202020204" pitchFamily="34" charset="0"/>
              </a:endParaRPr>
            </a:p>
            <a:p>
              <a:endParaRPr lang="en-IN" sz="1600" dirty="0">
                <a:solidFill>
                  <a:srgbClr val="2A2A2A"/>
                </a:solidFill>
                <a:latin typeface="Arial" panose="020B0604020202020204" pitchFamily="34" charset="0"/>
                <a:cs typeface="Arial" panose="020B0604020202020204" pitchFamily="34" charset="0"/>
              </a:endParaRPr>
            </a:p>
            <a:p>
              <a:pPr>
                <a:lnSpc>
                  <a:spcPct val="100000"/>
                </a:lnSpc>
              </a:pPr>
              <a:endParaRPr lang="en-IN" sz="1600" dirty="0">
                <a:solidFill>
                  <a:srgbClr val="2A2A2A"/>
                </a:solidFill>
                <a:latin typeface="Arial" panose="020B0604020202020204" pitchFamily="34" charset="0"/>
                <a:cs typeface="Arial" panose="020B0604020202020204" pitchFamily="34" charset="0"/>
              </a:endParaRPr>
            </a:p>
            <a:p>
              <a:pPr>
                <a:spcBef>
                  <a:spcPts val="600"/>
                </a:spcBef>
              </a:pPr>
              <a:endParaRPr lang="en-US" sz="1600" dirty="0">
                <a:latin typeface="Times New Roman" panose="02020603050405020304" pitchFamily="18" charset="0"/>
                <a:cs typeface="Times New Roman" panose="02020603050405020304" pitchFamily="18" charset="0"/>
              </a:endParaRPr>
            </a:p>
          </p:txBody>
        </p:sp>
      </p:grpSp>
      <p:pic>
        <p:nvPicPr>
          <p:cNvPr id="1028" name="Picture 4" descr="18,433 Empty Courtroom Stock Photos, Pictures &amp;amp; Royalty-Free Images - iStock">
            <a:extLst>
              <a:ext uri="{FF2B5EF4-FFF2-40B4-BE49-F238E27FC236}">
                <a16:creationId xmlns:a16="http://schemas.microsoft.com/office/drawing/2014/main" id="{EB8B4030-6B48-44A4-8CB7-897F349C86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640" y="388854"/>
            <a:ext cx="4253021" cy="34289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83BB31-19CD-EB00-5539-F7E002F9B704}"/>
              </a:ext>
            </a:extLst>
          </p:cNvPr>
          <p:cNvSpPr txBox="1"/>
          <p:nvPr/>
        </p:nvSpPr>
        <p:spPr>
          <a:xfrm>
            <a:off x="-171789" y="4122915"/>
            <a:ext cx="5020236" cy="1815690"/>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BEFORE UTILIZATION OF DIGITAL HEALTH</a:t>
            </a:r>
          </a:p>
        </p:txBody>
      </p:sp>
      <p:sp>
        <p:nvSpPr>
          <p:cNvPr id="6" name="Rectangle 5">
            <a:extLst>
              <a:ext uri="{FF2B5EF4-FFF2-40B4-BE49-F238E27FC236}">
                <a16:creationId xmlns:a16="http://schemas.microsoft.com/office/drawing/2014/main" id="{6215B990-2824-5080-AA4C-5C552F710769}"/>
              </a:ext>
            </a:extLst>
          </p:cNvPr>
          <p:cNvSpPr/>
          <p:nvPr/>
        </p:nvSpPr>
        <p:spPr>
          <a:xfrm>
            <a:off x="5271219" y="1757163"/>
            <a:ext cx="622117" cy="6221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ko-KR" sz="1400" dirty="0">
                <a:latin typeface="Georgia Pro" panose="02040802050405020203" pitchFamily="18" charset="0"/>
              </a:rPr>
              <a:t>02</a:t>
            </a:r>
            <a:endParaRPr lang="ko-KR" altLang="en-US" sz="1400" dirty="0">
              <a:latin typeface="Georgia Pro" panose="02040802050405020203" pitchFamily="18" charset="0"/>
            </a:endParaRPr>
          </a:p>
        </p:txBody>
      </p:sp>
      <p:sp>
        <p:nvSpPr>
          <p:cNvPr id="21" name="TextBox 20">
            <a:extLst>
              <a:ext uri="{FF2B5EF4-FFF2-40B4-BE49-F238E27FC236}">
                <a16:creationId xmlns:a16="http://schemas.microsoft.com/office/drawing/2014/main" id="{CF15AB72-5B26-92C4-EC92-87CC3B0A2629}"/>
              </a:ext>
            </a:extLst>
          </p:cNvPr>
          <p:cNvSpPr txBox="1"/>
          <p:nvPr/>
        </p:nvSpPr>
        <p:spPr>
          <a:xfrm>
            <a:off x="5915846" y="1760313"/>
            <a:ext cx="5873949" cy="2554545"/>
          </a:xfrm>
          <a:prstGeom prst="rect">
            <a:avLst/>
          </a:prstGeom>
          <a:noFill/>
        </p:spPr>
        <p:txBody>
          <a:bodyPr wrap="square">
            <a:spAutoFit/>
          </a:bodyPr>
          <a:lstStyle/>
          <a:p>
            <a:pPr algn="ctr"/>
            <a:r>
              <a:rPr lang="en-US" sz="1600" b="1" dirty="0">
                <a:latin typeface="Arial" panose="020B0604020202020204" pitchFamily="34" charset="0"/>
                <a:cs typeface="Arial" panose="020B0604020202020204" pitchFamily="34" charset="0"/>
              </a:rPr>
              <a:t>TRUTHFUL INFORMATION, EMPOWERMENT AND INFORMED CONSENT</a:t>
            </a:r>
          </a:p>
          <a:p>
            <a:pPr marL="228594" indent="-228594">
              <a:buFont typeface="Arial" panose="020B0604020202020204" pitchFamily="34" charset="0"/>
              <a:buChar char="•"/>
            </a:pPr>
            <a:r>
              <a:rPr lang="en-IN" sz="1600" dirty="0">
                <a:solidFill>
                  <a:srgbClr val="2A2A2A"/>
                </a:solidFill>
                <a:latin typeface="Arial" panose="020B0604020202020204" pitchFamily="34" charset="0"/>
                <a:cs typeface="Arial" panose="020B0604020202020204" pitchFamily="34" charset="0"/>
              </a:rPr>
              <a:t>Should be informed about the advantages and hazards of engaging in digital health approaches  </a:t>
            </a:r>
          </a:p>
          <a:p>
            <a:pPr marL="228594" indent="-228594">
              <a:buFont typeface="Arial" panose="020B0604020202020204" pitchFamily="34" charset="0"/>
              <a:buChar char="•"/>
            </a:pPr>
            <a:r>
              <a:rPr lang="en-IN" sz="1600" dirty="0">
                <a:solidFill>
                  <a:srgbClr val="2A2A2A"/>
                </a:solidFill>
                <a:latin typeface="Arial" panose="020B0604020202020204" pitchFamily="34" charset="0"/>
                <a:cs typeface="Arial" panose="020B0604020202020204" pitchFamily="34" charset="0"/>
              </a:rPr>
              <a:t> should be aware that their data are being collected for health-related purposes</a:t>
            </a:r>
          </a:p>
          <a:p>
            <a:pPr marL="228594" indent="-228594">
              <a:buFont typeface="Arial" panose="020B0604020202020204" pitchFamily="34" charset="0"/>
              <a:buChar char="•"/>
            </a:pPr>
            <a:r>
              <a:rPr lang="en-US" sz="1600" dirty="0">
                <a:latin typeface="Arial" panose="020B0604020202020204" pitchFamily="34" charset="0"/>
                <a:cs typeface="Arial" panose="020B0604020202020204" pitchFamily="34" charset="0"/>
              </a:rPr>
              <a:t>consumers should be encouraged and enabled (both informationally and technically) to engage in digital health technologies.(</a:t>
            </a:r>
            <a:r>
              <a:rPr lang="en-US" sz="1600" dirty="0" err="1">
                <a:latin typeface="Arial" panose="020B0604020202020204" pitchFamily="34" charset="0"/>
                <a:cs typeface="Arial" panose="020B0604020202020204" pitchFamily="34" charset="0"/>
              </a:rPr>
              <a:t>Brall</a:t>
            </a:r>
            <a:r>
              <a:rPr lang="en-US" sz="1600" dirty="0">
                <a:latin typeface="Arial" panose="020B0604020202020204" pitchFamily="34" charset="0"/>
                <a:cs typeface="Arial" panose="020B0604020202020204" pitchFamily="34" charset="0"/>
              </a:rPr>
              <a:t> et al., 2019).</a:t>
            </a:r>
          </a:p>
          <a:p>
            <a:pPr>
              <a:lnSpc>
                <a:spcPct val="100000"/>
              </a:lnSpc>
            </a:pPr>
            <a:endParaRPr lang="en-US" sz="1600"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A471300-4652-540C-210E-4F235750B2B2}"/>
              </a:ext>
            </a:extLst>
          </p:cNvPr>
          <p:cNvSpPr/>
          <p:nvPr/>
        </p:nvSpPr>
        <p:spPr>
          <a:xfrm>
            <a:off x="5293728" y="4527019"/>
            <a:ext cx="622117" cy="6221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ko-KR" sz="1400" dirty="0">
                <a:latin typeface="Georgia Pro" panose="02040802050405020203" pitchFamily="18" charset="0"/>
              </a:rPr>
              <a:t>03</a:t>
            </a:r>
            <a:endParaRPr lang="ko-KR" altLang="en-US" sz="1400" dirty="0">
              <a:latin typeface="Georgia Pro" panose="02040802050405020203" pitchFamily="18" charset="0"/>
            </a:endParaRPr>
          </a:p>
        </p:txBody>
      </p:sp>
      <p:sp>
        <p:nvSpPr>
          <p:cNvPr id="5" name="TextBox 4">
            <a:extLst>
              <a:ext uri="{FF2B5EF4-FFF2-40B4-BE49-F238E27FC236}">
                <a16:creationId xmlns:a16="http://schemas.microsoft.com/office/drawing/2014/main" id="{6684801B-6BB2-AE28-ED85-BE2FD9745495}"/>
              </a:ext>
            </a:extLst>
          </p:cNvPr>
          <p:cNvSpPr txBox="1"/>
          <p:nvPr/>
        </p:nvSpPr>
        <p:spPr>
          <a:xfrm>
            <a:off x="6062631" y="4464472"/>
            <a:ext cx="5693795" cy="1938992"/>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INFORMED CONSENT </a:t>
            </a:r>
          </a:p>
          <a:p>
            <a:r>
              <a:rPr lang="en-US" sz="1600" b="1" dirty="0">
                <a:latin typeface="Arial" panose="020B0604020202020204" pitchFamily="34" charset="0"/>
                <a:cs typeface="Arial" panose="020B0604020202020204" pitchFamily="34" charset="0"/>
              </a:rPr>
              <a:t>It </a:t>
            </a:r>
            <a:r>
              <a:rPr lang="en-US" sz="1600" dirty="0">
                <a:latin typeface="Arial" panose="020B0604020202020204" pitchFamily="34" charset="0"/>
                <a:cs typeface="Arial" panose="020B0604020202020204" pitchFamily="34" charset="0"/>
              </a:rPr>
              <a:t>is the process in which a health care provider educates a patient about the risks, benefits, and alternatives of a given procedure or intervention. The patient must be competent to make a voluntary decision about whether to undergo the procedure or intervention.(Shah et al., 2020)</a:t>
            </a:r>
          </a:p>
          <a:p>
            <a:endParaRPr lang="en-US" sz="2400" dirty="0"/>
          </a:p>
        </p:txBody>
      </p:sp>
    </p:spTree>
    <p:extLst>
      <p:ext uri="{BB962C8B-B14F-4D97-AF65-F5344CB8AC3E}">
        <p14:creationId xmlns:p14="http://schemas.microsoft.com/office/powerpoint/2010/main" val="3879548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0F37E5C5-204E-E2A1-D940-C2D9113E855B}"/>
              </a:ext>
            </a:extLst>
          </p:cNvPr>
          <p:cNvGrpSpPr/>
          <p:nvPr/>
        </p:nvGrpSpPr>
        <p:grpSpPr>
          <a:xfrm>
            <a:off x="573486" y="123408"/>
            <a:ext cx="10782829" cy="5711171"/>
            <a:chOff x="262822" y="376619"/>
            <a:chExt cx="10782829" cy="5711173"/>
          </a:xfrm>
        </p:grpSpPr>
        <p:pic>
          <p:nvPicPr>
            <p:cNvPr id="9" name="Graphic 8">
              <a:extLst>
                <a:ext uri="{FF2B5EF4-FFF2-40B4-BE49-F238E27FC236}">
                  <a16:creationId xmlns:a16="http://schemas.microsoft.com/office/drawing/2014/main" id="{A7C0EEFA-AE51-5884-9B17-B522528182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62822" y="2938642"/>
              <a:ext cx="3505004" cy="3149150"/>
            </a:xfrm>
            <a:prstGeom prst="rect">
              <a:avLst/>
            </a:prstGeom>
          </p:spPr>
        </p:pic>
        <p:grpSp>
          <p:nvGrpSpPr>
            <p:cNvPr id="10" name="Group 9">
              <a:extLst>
                <a:ext uri="{FF2B5EF4-FFF2-40B4-BE49-F238E27FC236}">
                  <a16:creationId xmlns:a16="http://schemas.microsoft.com/office/drawing/2014/main" id="{555D87FF-AC25-EFBC-6BC5-91AEDE76F42C}"/>
                </a:ext>
              </a:extLst>
            </p:cNvPr>
            <p:cNvGrpSpPr/>
            <p:nvPr/>
          </p:nvGrpSpPr>
          <p:grpSpPr>
            <a:xfrm>
              <a:off x="5107970" y="376619"/>
              <a:ext cx="5937681" cy="3871719"/>
              <a:chOff x="5472573" y="541562"/>
              <a:chExt cx="5937681" cy="3871719"/>
            </a:xfrm>
          </p:grpSpPr>
          <p:grpSp>
            <p:nvGrpSpPr>
              <p:cNvPr id="12" name="Group 11">
                <a:extLst>
                  <a:ext uri="{FF2B5EF4-FFF2-40B4-BE49-F238E27FC236}">
                    <a16:creationId xmlns:a16="http://schemas.microsoft.com/office/drawing/2014/main" id="{6439FD67-0814-4FF7-0B8B-1957800953A8}"/>
                  </a:ext>
                </a:extLst>
              </p:cNvPr>
              <p:cNvGrpSpPr/>
              <p:nvPr/>
            </p:nvGrpSpPr>
            <p:grpSpPr>
              <a:xfrm>
                <a:off x="5515656" y="1750712"/>
                <a:ext cx="4491434" cy="2662569"/>
                <a:chOff x="5515656" y="1750712"/>
                <a:chExt cx="4491434" cy="2662569"/>
              </a:xfrm>
            </p:grpSpPr>
            <p:sp>
              <p:nvSpPr>
                <p:cNvPr id="20" name="TextBox 19">
                  <a:extLst>
                    <a:ext uri="{FF2B5EF4-FFF2-40B4-BE49-F238E27FC236}">
                      <a16:creationId xmlns:a16="http://schemas.microsoft.com/office/drawing/2014/main" id="{3A807F87-F42C-D5B5-EB16-DBB1912336D8}"/>
                    </a:ext>
                  </a:extLst>
                </p:cNvPr>
                <p:cNvSpPr txBox="1"/>
                <p:nvPr/>
              </p:nvSpPr>
              <p:spPr>
                <a:xfrm>
                  <a:off x="7012558" y="4228615"/>
                  <a:ext cx="2994532" cy="184666"/>
                </a:xfrm>
                <a:prstGeom prst="rect">
                  <a:avLst/>
                </a:prstGeom>
                <a:noFill/>
              </p:spPr>
              <p:txBody>
                <a:bodyPr wrap="square" lIns="0" tIns="0" rIns="0" bIns="0" rtlCol="0" anchor="ctr">
                  <a:spAutoFit/>
                </a:bodyPr>
                <a:lstStyle/>
                <a:p>
                  <a:pPr defTabSz="1219140">
                    <a:spcBef>
                      <a:spcPts val="400"/>
                    </a:spcBef>
                    <a:defRPr/>
                  </a:pPr>
                  <a:endParaRPr lang="en-US" sz="1200" dirty="0">
                    <a:solidFill>
                      <a:schemeClr val="tx1">
                        <a:lumMod val="95000"/>
                        <a:lumOff val="5000"/>
                      </a:schemeClr>
                    </a:solidFill>
                    <a:latin typeface="Georgia Pro Light" panose="02040302050405020303" pitchFamily="18" charset="0"/>
                  </a:endParaRPr>
                </a:p>
              </p:txBody>
            </p:sp>
            <p:grpSp>
              <p:nvGrpSpPr>
                <p:cNvPr id="21" name="Group 20">
                  <a:extLst>
                    <a:ext uri="{FF2B5EF4-FFF2-40B4-BE49-F238E27FC236}">
                      <a16:creationId xmlns:a16="http://schemas.microsoft.com/office/drawing/2014/main" id="{7D0FA655-D326-C935-F5C3-76D3C5BF569A}"/>
                    </a:ext>
                  </a:extLst>
                </p:cNvPr>
                <p:cNvGrpSpPr/>
                <p:nvPr/>
              </p:nvGrpSpPr>
              <p:grpSpPr>
                <a:xfrm>
                  <a:off x="5515656" y="1750712"/>
                  <a:ext cx="854953" cy="762429"/>
                  <a:chOff x="5515656" y="1794027"/>
                  <a:chExt cx="854953" cy="762429"/>
                </a:xfrm>
              </p:grpSpPr>
              <p:grpSp>
                <p:nvGrpSpPr>
                  <p:cNvPr id="22" name="Group 21">
                    <a:extLst>
                      <a:ext uri="{FF2B5EF4-FFF2-40B4-BE49-F238E27FC236}">
                        <a16:creationId xmlns:a16="http://schemas.microsoft.com/office/drawing/2014/main" id="{FD93A763-1FBE-C17E-D9EB-6EC2A83E7524}"/>
                      </a:ext>
                    </a:extLst>
                  </p:cNvPr>
                  <p:cNvGrpSpPr/>
                  <p:nvPr/>
                </p:nvGrpSpPr>
                <p:grpSpPr>
                  <a:xfrm>
                    <a:off x="5515656" y="1794027"/>
                    <a:ext cx="854953" cy="762429"/>
                    <a:chOff x="7529718" y="-2459817"/>
                    <a:chExt cx="1034493" cy="922540"/>
                  </a:xfrm>
                </p:grpSpPr>
                <p:sp>
                  <p:nvSpPr>
                    <p:cNvPr id="24" name="Oval 23">
                      <a:extLst>
                        <a:ext uri="{FF2B5EF4-FFF2-40B4-BE49-F238E27FC236}">
                          <a16:creationId xmlns:a16="http://schemas.microsoft.com/office/drawing/2014/main" id="{90A11C52-2DC3-9633-47FE-1977BAE6BA47}"/>
                        </a:ext>
                      </a:extLst>
                    </p:cNvPr>
                    <p:cNvSpPr/>
                    <p:nvPr/>
                  </p:nvSpPr>
                  <p:spPr>
                    <a:xfrm>
                      <a:off x="7529718" y="-2459817"/>
                      <a:ext cx="1034493" cy="922540"/>
                    </a:xfrm>
                    <a:prstGeom prst="ellipse">
                      <a:avLst/>
                    </a:prstGeom>
                    <a:solidFill>
                      <a:srgbClr val="3C46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25" name="Oval 24">
                      <a:extLst>
                        <a:ext uri="{FF2B5EF4-FFF2-40B4-BE49-F238E27FC236}">
                          <a16:creationId xmlns:a16="http://schemas.microsoft.com/office/drawing/2014/main" id="{3CAAAA03-CC2A-4AFD-63CD-EE0BFBE0C7CF}"/>
                        </a:ext>
                      </a:extLst>
                    </p:cNvPr>
                    <p:cNvSpPr/>
                    <p:nvPr/>
                  </p:nvSpPr>
                  <p:spPr>
                    <a:xfrm>
                      <a:off x="7655545" y="-2369511"/>
                      <a:ext cx="748156" cy="748157"/>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pic>
                <p:nvPicPr>
                  <p:cNvPr id="23" name="Picture 22">
                    <a:extLst>
                      <a:ext uri="{FF2B5EF4-FFF2-40B4-BE49-F238E27FC236}">
                        <a16:creationId xmlns:a16="http://schemas.microsoft.com/office/drawing/2014/main" id="{29224BFA-1ABC-5776-E55A-12A1EB471A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4792" y="1973339"/>
                    <a:ext cx="480158" cy="480158"/>
                  </a:xfrm>
                  <a:prstGeom prst="rect">
                    <a:avLst/>
                  </a:prstGeom>
                </p:spPr>
              </p:pic>
            </p:grpSp>
          </p:grpSp>
          <p:grpSp>
            <p:nvGrpSpPr>
              <p:cNvPr id="13" name="Group 12">
                <a:extLst>
                  <a:ext uri="{FF2B5EF4-FFF2-40B4-BE49-F238E27FC236}">
                    <a16:creationId xmlns:a16="http://schemas.microsoft.com/office/drawing/2014/main" id="{1029F299-9F25-8717-BAE6-40E92585C11F}"/>
                  </a:ext>
                </a:extLst>
              </p:cNvPr>
              <p:cNvGrpSpPr/>
              <p:nvPr/>
            </p:nvGrpSpPr>
            <p:grpSpPr>
              <a:xfrm>
                <a:off x="5472573" y="541562"/>
                <a:ext cx="5937681" cy="1533630"/>
                <a:chOff x="5472573" y="541562"/>
                <a:chExt cx="5937681" cy="1533630"/>
              </a:xfrm>
            </p:grpSpPr>
            <p:sp>
              <p:nvSpPr>
                <p:cNvPr id="14" name="TextBox 13">
                  <a:extLst>
                    <a:ext uri="{FF2B5EF4-FFF2-40B4-BE49-F238E27FC236}">
                      <a16:creationId xmlns:a16="http://schemas.microsoft.com/office/drawing/2014/main" id="{8478160F-DF26-FD36-9CD3-D719A48B7AE1}"/>
                    </a:ext>
                  </a:extLst>
                </p:cNvPr>
                <p:cNvSpPr txBox="1"/>
                <p:nvPr/>
              </p:nvSpPr>
              <p:spPr>
                <a:xfrm>
                  <a:off x="6562386" y="628642"/>
                  <a:ext cx="4847868" cy="1446550"/>
                </a:xfrm>
                <a:prstGeom prst="rect">
                  <a:avLst/>
                </a:prstGeom>
                <a:noFill/>
              </p:spPr>
              <p:txBody>
                <a:bodyPr wrap="square" lIns="0" tIns="0" rIns="0" bIns="0" rtlCol="0" anchor="ctr">
                  <a:spAutoFit/>
                </a:bodyPr>
                <a:lstStyle/>
                <a:p>
                  <a:pPr defTabSz="1219140">
                    <a:spcBef>
                      <a:spcPts val="400"/>
                    </a:spcBef>
                    <a:defRPr/>
                  </a:pPr>
                  <a:r>
                    <a:rPr lang="en-IN" b="1" dirty="0">
                      <a:solidFill>
                        <a:srgbClr val="2A2A2A"/>
                      </a:solidFill>
                      <a:latin typeface="Arial" panose="020B0604020202020204" pitchFamily="34" charset="0"/>
                      <a:cs typeface="Arial" panose="020B0604020202020204" pitchFamily="34" charset="0"/>
                    </a:rPr>
                    <a:t>Fairness in storage</a:t>
                  </a:r>
                </a:p>
                <a:p>
                  <a:pPr defTabSz="1219140">
                    <a:spcBef>
                      <a:spcPts val="400"/>
                    </a:spcBef>
                    <a:defRPr/>
                  </a:pPr>
                  <a:r>
                    <a:rPr lang="en-IN" dirty="0">
                      <a:solidFill>
                        <a:srgbClr val="2A2A2A"/>
                      </a:solidFill>
                      <a:latin typeface="Arial" panose="020B0604020202020204" pitchFamily="34" charset="0"/>
                      <a:cs typeface="Arial" panose="020B0604020202020204" pitchFamily="34" charset="0"/>
                    </a:rPr>
                    <a:t>No unauthorized access through hacking or other fraud is facilitated.</a:t>
                  </a:r>
                </a:p>
                <a:p>
                  <a:pPr defTabSz="1219140">
                    <a:spcBef>
                      <a:spcPts val="400"/>
                    </a:spcBef>
                    <a:defRPr/>
                  </a:pPr>
                  <a:endParaRPr lang="en-IN" dirty="0">
                    <a:solidFill>
                      <a:srgbClr val="2A2A2A"/>
                    </a:solidFill>
                    <a:latin typeface="Times New Roman" panose="02020603050405020304" pitchFamily="18" charset="0"/>
                    <a:cs typeface="Times New Roman" panose="02020603050405020304" pitchFamily="18" charset="0"/>
                  </a:endParaRPr>
                </a:p>
                <a:p>
                  <a:pPr defTabSz="1219140">
                    <a:spcBef>
                      <a:spcPts val="400"/>
                    </a:spcBef>
                    <a:defRPr/>
                  </a:pPr>
                  <a:endParaRPr lang="en-US" sz="12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grpSp>
              <p:nvGrpSpPr>
                <p:cNvPr id="15" name="Group 14">
                  <a:extLst>
                    <a:ext uri="{FF2B5EF4-FFF2-40B4-BE49-F238E27FC236}">
                      <a16:creationId xmlns:a16="http://schemas.microsoft.com/office/drawing/2014/main" id="{9BF10D30-1B97-A58F-E22C-B89194FF5483}"/>
                    </a:ext>
                  </a:extLst>
                </p:cNvPr>
                <p:cNvGrpSpPr/>
                <p:nvPr/>
              </p:nvGrpSpPr>
              <p:grpSpPr>
                <a:xfrm>
                  <a:off x="5472573" y="541562"/>
                  <a:ext cx="840109" cy="840109"/>
                  <a:chOff x="5472573" y="541562"/>
                  <a:chExt cx="840109" cy="840109"/>
                </a:xfrm>
              </p:grpSpPr>
              <p:grpSp>
                <p:nvGrpSpPr>
                  <p:cNvPr id="16" name="Group 15">
                    <a:extLst>
                      <a:ext uri="{FF2B5EF4-FFF2-40B4-BE49-F238E27FC236}">
                        <a16:creationId xmlns:a16="http://schemas.microsoft.com/office/drawing/2014/main" id="{09E048FA-9FD7-919A-2C34-0A06FF6E7720}"/>
                      </a:ext>
                    </a:extLst>
                  </p:cNvPr>
                  <p:cNvGrpSpPr/>
                  <p:nvPr/>
                </p:nvGrpSpPr>
                <p:grpSpPr>
                  <a:xfrm>
                    <a:off x="5472573" y="541562"/>
                    <a:ext cx="840109" cy="840109"/>
                    <a:chOff x="7477591" y="-1565211"/>
                    <a:chExt cx="1016532" cy="1016532"/>
                  </a:xfrm>
                </p:grpSpPr>
                <p:sp>
                  <p:nvSpPr>
                    <p:cNvPr id="18" name="Oval 17">
                      <a:extLst>
                        <a:ext uri="{FF2B5EF4-FFF2-40B4-BE49-F238E27FC236}">
                          <a16:creationId xmlns:a16="http://schemas.microsoft.com/office/drawing/2014/main" id="{8C04C55B-0E99-8E25-8DF9-A04B8072ED44}"/>
                        </a:ext>
                      </a:extLst>
                    </p:cNvPr>
                    <p:cNvSpPr/>
                    <p:nvPr/>
                  </p:nvSpPr>
                  <p:spPr>
                    <a:xfrm>
                      <a:off x="7477591" y="-1565211"/>
                      <a:ext cx="1016532" cy="1016532"/>
                    </a:xfrm>
                    <a:prstGeom prst="ellipse">
                      <a:avLst/>
                    </a:prstGeom>
                    <a:solidFill>
                      <a:srgbClr val="FAC8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19" name="Oval 18">
                      <a:extLst>
                        <a:ext uri="{FF2B5EF4-FFF2-40B4-BE49-F238E27FC236}">
                          <a16:creationId xmlns:a16="http://schemas.microsoft.com/office/drawing/2014/main" id="{443A91A9-8AE3-8F30-1257-9B5E547AC1CB}"/>
                        </a:ext>
                      </a:extLst>
                    </p:cNvPr>
                    <p:cNvSpPr/>
                    <p:nvPr/>
                  </p:nvSpPr>
                  <p:spPr>
                    <a:xfrm>
                      <a:off x="7606175" y="-1433697"/>
                      <a:ext cx="748154" cy="748156"/>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pic>
                <p:nvPicPr>
                  <p:cNvPr id="17" name="Picture 16">
                    <a:extLst>
                      <a:ext uri="{FF2B5EF4-FFF2-40B4-BE49-F238E27FC236}">
                        <a16:creationId xmlns:a16="http://schemas.microsoft.com/office/drawing/2014/main" id="{7C13097A-9D77-AB31-2268-D0C627BF76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62969" y="734381"/>
                    <a:ext cx="450054" cy="450053"/>
                  </a:xfrm>
                  <a:prstGeom prst="rect">
                    <a:avLst/>
                  </a:prstGeom>
                </p:spPr>
              </p:pic>
            </p:grpSp>
          </p:grpSp>
        </p:grpSp>
      </p:grpSp>
      <p:sp>
        <p:nvSpPr>
          <p:cNvPr id="2" name="TextBox 1">
            <a:extLst>
              <a:ext uri="{FF2B5EF4-FFF2-40B4-BE49-F238E27FC236}">
                <a16:creationId xmlns:a16="http://schemas.microsoft.com/office/drawing/2014/main" id="{A3E555AB-A1D3-2C6A-AC4F-885C9F8F6B6E}"/>
              </a:ext>
            </a:extLst>
          </p:cNvPr>
          <p:cNvSpPr txBox="1"/>
          <p:nvPr/>
        </p:nvSpPr>
        <p:spPr>
          <a:xfrm>
            <a:off x="135819" y="1612859"/>
            <a:ext cx="5290568" cy="913199"/>
          </a:xfrm>
          <a:prstGeom prst="rect">
            <a:avLst/>
          </a:prstGeom>
          <a:noFill/>
        </p:spPr>
        <p:txBody>
          <a:bodyPr wrap="square" rtlCol="0">
            <a:spAutoFit/>
          </a:bodyPr>
          <a:lstStyle/>
          <a:p>
            <a:pPr algn="ctr"/>
            <a:r>
              <a:rPr lang="en-GB" sz="2667" b="1" dirty="0">
                <a:latin typeface="Arial" panose="020B0604020202020204" pitchFamily="34" charset="0"/>
                <a:cs typeface="Arial" panose="020B0604020202020204" pitchFamily="34" charset="0"/>
              </a:rPr>
              <a:t>DURING UTILIZATION OF THE SERVICES</a:t>
            </a:r>
          </a:p>
        </p:txBody>
      </p:sp>
      <p:sp>
        <p:nvSpPr>
          <p:cNvPr id="6" name="Oval 5">
            <a:extLst>
              <a:ext uri="{FF2B5EF4-FFF2-40B4-BE49-F238E27FC236}">
                <a16:creationId xmlns:a16="http://schemas.microsoft.com/office/drawing/2014/main" id="{28C19987-511D-383E-8007-4BF7852FD95F}"/>
              </a:ext>
            </a:extLst>
          </p:cNvPr>
          <p:cNvSpPr/>
          <p:nvPr/>
        </p:nvSpPr>
        <p:spPr>
          <a:xfrm>
            <a:off x="5409603" y="2719620"/>
            <a:ext cx="840109" cy="840109"/>
          </a:xfrm>
          <a:prstGeom prst="ellipse">
            <a:avLst/>
          </a:prstGeom>
          <a:solidFill>
            <a:srgbClr val="FAC8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7" name="Oval 6">
            <a:extLst>
              <a:ext uri="{FF2B5EF4-FFF2-40B4-BE49-F238E27FC236}">
                <a16:creationId xmlns:a16="http://schemas.microsoft.com/office/drawing/2014/main" id="{1B9C2BCC-1C3B-AF25-C562-6E024F8CB3FD}"/>
              </a:ext>
            </a:extLst>
          </p:cNvPr>
          <p:cNvSpPr/>
          <p:nvPr/>
        </p:nvSpPr>
        <p:spPr>
          <a:xfrm>
            <a:off x="5551910" y="2830519"/>
            <a:ext cx="534185" cy="618311"/>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pic>
        <p:nvPicPr>
          <p:cNvPr id="8" name="Picture 7">
            <a:extLst>
              <a:ext uri="{FF2B5EF4-FFF2-40B4-BE49-F238E27FC236}">
                <a16:creationId xmlns:a16="http://schemas.microsoft.com/office/drawing/2014/main" id="{C7AB0D97-ABB1-5D6F-9CB6-8B767460E1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5854" y="2940098"/>
            <a:ext cx="450055" cy="450055"/>
          </a:xfrm>
          <a:prstGeom prst="rect">
            <a:avLst/>
          </a:prstGeom>
        </p:spPr>
      </p:pic>
      <p:sp>
        <p:nvSpPr>
          <p:cNvPr id="3" name="TextBox 2">
            <a:extLst>
              <a:ext uri="{FF2B5EF4-FFF2-40B4-BE49-F238E27FC236}">
                <a16:creationId xmlns:a16="http://schemas.microsoft.com/office/drawing/2014/main" id="{BAAA5E0A-316C-24EA-DC98-F59EA83987A5}"/>
              </a:ext>
            </a:extLst>
          </p:cNvPr>
          <p:cNvSpPr txBox="1"/>
          <p:nvPr/>
        </p:nvSpPr>
        <p:spPr>
          <a:xfrm>
            <a:off x="6345927" y="1381446"/>
            <a:ext cx="4876800" cy="147732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SHARING OF OWNERSHIP</a:t>
            </a:r>
          </a:p>
          <a:p>
            <a:r>
              <a:rPr lang="en-US" dirty="0">
                <a:latin typeface="Arial" panose="020B0604020202020204" pitchFamily="34" charset="0"/>
                <a:cs typeface="Arial" panose="020B0604020202020204" pitchFamily="34" charset="0"/>
              </a:rPr>
              <a:t>Fair use of data should furthermore be guaranteed as regards ownership of data, as regards to who owns the data and who is custodian of data</a:t>
            </a:r>
          </a:p>
        </p:txBody>
      </p:sp>
      <p:sp>
        <p:nvSpPr>
          <p:cNvPr id="4" name="TextBox 3">
            <a:extLst>
              <a:ext uri="{FF2B5EF4-FFF2-40B4-BE49-F238E27FC236}">
                <a16:creationId xmlns:a16="http://schemas.microsoft.com/office/drawing/2014/main" id="{2F7CE1D5-36F5-A50B-7648-889815DA83BD}"/>
              </a:ext>
            </a:extLst>
          </p:cNvPr>
          <p:cNvSpPr txBox="1"/>
          <p:nvPr/>
        </p:nvSpPr>
        <p:spPr>
          <a:xfrm>
            <a:off x="6316670" y="2827996"/>
            <a:ext cx="5146159" cy="1200329"/>
          </a:xfrm>
          <a:prstGeom prst="rect">
            <a:avLst/>
          </a:prstGeom>
          <a:noFill/>
        </p:spPr>
        <p:txBody>
          <a:bodyPr wrap="square" rtlCol="0">
            <a:spAutoFit/>
          </a:bodyPr>
          <a:lstStyle/>
          <a:p>
            <a:pPr algn="l" fontAlgn="base"/>
            <a:r>
              <a:rPr lang="en-IN" b="1" dirty="0">
                <a:latin typeface="Arial" panose="020B0604020202020204" pitchFamily="34" charset="0"/>
                <a:cs typeface="Arial" panose="020B0604020202020204" pitchFamily="34" charset="0"/>
              </a:rPr>
              <a:t>Dignity and autonomy</a:t>
            </a:r>
          </a:p>
          <a:p>
            <a:pPr fontAlgn="base"/>
            <a:r>
              <a:rPr lang="en-IN" dirty="0">
                <a:latin typeface="Arial" panose="020B0604020202020204" pitchFamily="34" charset="0"/>
                <a:cs typeface="Arial" panose="020B0604020202020204" pitchFamily="34" charset="0"/>
              </a:rPr>
              <a:t>The right of autonomy is at the core of the fundamental rights to equality and privacy (Jain, 2023)</a:t>
            </a:r>
          </a:p>
        </p:txBody>
      </p:sp>
      <p:sp>
        <p:nvSpPr>
          <p:cNvPr id="5" name="Oval 4">
            <a:extLst>
              <a:ext uri="{FF2B5EF4-FFF2-40B4-BE49-F238E27FC236}">
                <a16:creationId xmlns:a16="http://schemas.microsoft.com/office/drawing/2014/main" id="{D3538349-0855-164C-2881-CB871BC63F69}"/>
              </a:ext>
            </a:extLst>
          </p:cNvPr>
          <p:cNvSpPr/>
          <p:nvPr/>
        </p:nvSpPr>
        <p:spPr>
          <a:xfrm>
            <a:off x="5403788" y="3995126"/>
            <a:ext cx="840109" cy="840108"/>
          </a:xfrm>
          <a:prstGeom prst="ellipse">
            <a:avLst/>
          </a:prstGeom>
          <a:solidFill>
            <a:srgbClr val="FAC8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pic>
        <p:nvPicPr>
          <p:cNvPr id="11" name="Picture 10">
            <a:extLst>
              <a:ext uri="{FF2B5EF4-FFF2-40B4-BE49-F238E27FC236}">
                <a16:creationId xmlns:a16="http://schemas.microsoft.com/office/drawing/2014/main" id="{BF214E82-0D29-E5A7-888A-C1111F4A6E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8607" y="4168469"/>
            <a:ext cx="480159" cy="480159"/>
          </a:xfrm>
          <a:prstGeom prst="rect">
            <a:avLst/>
          </a:prstGeom>
        </p:spPr>
      </p:pic>
      <p:sp>
        <p:nvSpPr>
          <p:cNvPr id="27" name="TextBox 26">
            <a:extLst>
              <a:ext uri="{FF2B5EF4-FFF2-40B4-BE49-F238E27FC236}">
                <a16:creationId xmlns:a16="http://schemas.microsoft.com/office/drawing/2014/main" id="{5B51BBE9-A83E-9A07-DD91-D21C62B49B37}"/>
              </a:ext>
            </a:extLst>
          </p:cNvPr>
          <p:cNvSpPr txBox="1"/>
          <p:nvPr/>
        </p:nvSpPr>
        <p:spPr>
          <a:xfrm>
            <a:off x="6316670" y="3999226"/>
            <a:ext cx="5783196" cy="295465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Data privacy</a:t>
            </a:r>
          </a:p>
          <a:p>
            <a:r>
              <a:rPr lang="en-US" dirty="0">
                <a:latin typeface="Arial" panose="020B0604020202020204" pitchFamily="34" charset="0"/>
                <a:cs typeface="Arial" panose="020B0604020202020204" pitchFamily="34" charset="0"/>
              </a:rPr>
              <a:t>The definition given by Richard </a:t>
            </a:r>
            <a:r>
              <a:rPr lang="en-US" dirty="0" err="1">
                <a:latin typeface="Arial" panose="020B0604020202020204" pitchFamily="34" charset="0"/>
                <a:cs typeface="Arial" panose="020B0604020202020204" pitchFamily="34" charset="0"/>
              </a:rPr>
              <a:t>Rognehaugh</a:t>
            </a:r>
            <a:r>
              <a:rPr lang="en-US" dirty="0">
                <a:latin typeface="Arial" panose="020B0604020202020204" pitchFamily="34" charset="0"/>
                <a:cs typeface="Arial" panose="020B0604020202020204" pitchFamily="34" charset="0"/>
              </a:rPr>
              <a:t> is as the right of an individual to keep information about themselves from being disclosed to others; the claim of individuals to be let alone, from surveillance or interference from other individuals, organizations or the government. (Naik et al., 2022)</a:t>
            </a:r>
          </a:p>
          <a:p>
            <a:pPr marL="380990" indent="-380990">
              <a:buFont typeface="Arial" panose="020B0604020202020204" pitchFamily="34" charset="0"/>
              <a:buChar char="•"/>
            </a:pPr>
            <a:r>
              <a:rPr lang="en-US" dirty="0">
                <a:latin typeface="Arial" panose="020B0604020202020204" pitchFamily="34" charset="0"/>
                <a:cs typeface="Arial" panose="020B0604020202020204" pitchFamily="34" charset="0"/>
              </a:rPr>
              <a:t>kinematic fingerprint (Spiegel, 2018).</a:t>
            </a:r>
          </a:p>
          <a:p>
            <a:endParaRPr lang="en-US" dirty="0"/>
          </a:p>
          <a:p>
            <a:endParaRPr lang="en-US" sz="2400" dirty="0"/>
          </a:p>
        </p:txBody>
      </p:sp>
    </p:spTree>
    <p:extLst>
      <p:ext uri="{BB962C8B-B14F-4D97-AF65-F5344CB8AC3E}">
        <p14:creationId xmlns:p14="http://schemas.microsoft.com/office/powerpoint/2010/main" val="28666295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F18A3D-45EB-3C86-9E5E-21BF8C0DC8E2}"/>
              </a:ext>
            </a:extLst>
          </p:cNvPr>
          <p:cNvPicPr>
            <a:picLocks noChangeAspect="1"/>
          </p:cNvPicPr>
          <p:nvPr/>
        </p:nvPicPr>
        <p:blipFill>
          <a:blip r:embed="rId3"/>
          <a:stretch>
            <a:fillRect/>
          </a:stretch>
        </p:blipFill>
        <p:spPr>
          <a:xfrm>
            <a:off x="269358" y="1315680"/>
            <a:ext cx="5621079" cy="4453467"/>
          </a:xfrm>
          <a:prstGeom prst="rect">
            <a:avLst/>
          </a:prstGeom>
        </p:spPr>
      </p:pic>
      <p:sp>
        <p:nvSpPr>
          <p:cNvPr id="4" name="TextBox 3">
            <a:extLst>
              <a:ext uri="{FF2B5EF4-FFF2-40B4-BE49-F238E27FC236}">
                <a16:creationId xmlns:a16="http://schemas.microsoft.com/office/drawing/2014/main" id="{E8541E5F-8AC5-75E3-18E8-2A7184DC4D80}"/>
              </a:ext>
            </a:extLst>
          </p:cNvPr>
          <p:cNvSpPr txBox="1"/>
          <p:nvPr/>
        </p:nvSpPr>
        <p:spPr>
          <a:xfrm>
            <a:off x="6578009" y="850604"/>
            <a:ext cx="5330456" cy="3970318"/>
          </a:xfrm>
          <a:prstGeom prst="rect">
            <a:avLst/>
          </a:prstGeom>
          <a:noFill/>
        </p:spPr>
        <p:txBody>
          <a:bodyPr wrap="square" rtlCol="0">
            <a:spAutoFit/>
          </a:bodyPr>
          <a:lstStyle/>
          <a:p>
            <a:pPr marL="228594" indent="-228594">
              <a:buFont typeface="Arial" panose="020B0604020202020204" pitchFamily="34" charset="0"/>
              <a:buChar char="•"/>
            </a:pPr>
            <a:r>
              <a:rPr lang="en-IN" dirty="0">
                <a:solidFill>
                  <a:srgbClr val="2A2A2A"/>
                </a:solidFill>
              </a:rPr>
              <a:t> </a:t>
            </a:r>
            <a:r>
              <a:rPr lang="en-IN" dirty="0">
                <a:solidFill>
                  <a:srgbClr val="2A2A2A"/>
                </a:solidFill>
                <a:latin typeface="Arial" panose="020B0604020202020204" pitchFamily="34" charset="0"/>
                <a:cs typeface="Arial" panose="020B0604020202020204" pitchFamily="34" charset="0"/>
              </a:rPr>
              <a:t>Ethics guidelines, published in April 2019 by the independent high-level expert group set up by the European Commission. </a:t>
            </a:r>
          </a:p>
          <a:p>
            <a:pPr marL="228594" indent="-228594">
              <a:buFont typeface="Arial" panose="020B0604020202020204" pitchFamily="34" charset="0"/>
              <a:buChar char="•"/>
            </a:pPr>
            <a:r>
              <a:rPr lang="en-IN" dirty="0">
                <a:solidFill>
                  <a:srgbClr val="2A2A2A"/>
                </a:solidFill>
                <a:latin typeface="Arial" panose="020B0604020202020204" pitchFamily="34" charset="0"/>
                <a:cs typeface="Arial" panose="020B0604020202020204" pitchFamily="34" charset="0"/>
              </a:rPr>
              <a:t>(</a:t>
            </a:r>
            <a:r>
              <a:rPr lang="en-IN" dirty="0" err="1">
                <a:solidFill>
                  <a:srgbClr val="2A2A2A"/>
                </a:solidFill>
                <a:latin typeface="Arial" panose="020B0604020202020204" pitchFamily="34" charset="0"/>
                <a:cs typeface="Arial" panose="020B0604020202020204" pitchFamily="34" charset="0"/>
              </a:rPr>
              <a:t>i</a:t>
            </a:r>
            <a:r>
              <a:rPr lang="en-IN" dirty="0">
                <a:solidFill>
                  <a:srgbClr val="2A2A2A"/>
                </a:solidFill>
                <a:latin typeface="Arial" panose="020B0604020202020204" pitchFamily="34" charset="0"/>
                <a:cs typeface="Arial" panose="020B0604020202020204" pitchFamily="34" charset="0"/>
              </a:rPr>
              <a:t>) human agency and oversight, </a:t>
            </a:r>
          </a:p>
          <a:p>
            <a:pPr marL="228594" indent="-228594">
              <a:buFont typeface="Arial" panose="020B0604020202020204" pitchFamily="34" charset="0"/>
              <a:buChar char="•"/>
            </a:pPr>
            <a:r>
              <a:rPr lang="en-IN" dirty="0">
                <a:solidFill>
                  <a:srgbClr val="2A2A2A"/>
                </a:solidFill>
                <a:latin typeface="Arial" panose="020B0604020202020204" pitchFamily="34" charset="0"/>
                <a:cs typeface="Arial" panose="020B0604020202020204" pitchFamily="34" charset="0"/>
              </a:rPr>
              <a:t>(ii) technical robustness and safety, </a:t>
            </a:r>
          </a:p>
          <a:p>
            <a:pPr marL="228594" indent="-228594">
              <a:buFont typeface="Arial" panose="020B0604020202020204" pitchFamily="34" charset="0"/>
              <a:buChar char="•"/>
            </a:pPr>
            <a:r>
              <a:rPr lang="en-IN" dirty="0">
                <a:solidFill>
                  <a:srgbClr val="2A2A2A"/>
                </a:solidFill>
                <a:latin typeface="Arial" panose="020B0604020202020204" pitchFamily="34" charset="0"/>
                <a:cs typeface="Arial" panose="020B0604020202020204" pitchFamily="34" charset="0"/>
              </a:rPr>
              <a:t>(iii) privacy and data governance, </a:t>
            </a:r>
          </a:p>
          <a:p>
            <a:pPr marL="228594" indent="-228594">
              <a:buFont typeface="Arial" panose="020B0604020202020204" pitchFamily="34" charset="0"/>
              <a:buChar char="•"/>
            </a:pPr>
            <a:r>
              <a:rPr lang="en-IN" dirty="0">
                <a:solidFill>
                  <a:srgbClr val="2A2A2A"/>
                </a:solidFill>
                <a:latin typeface="Arial" panose="020B0604020202020204" pitchFamily="34" charset="0"/>
                <a:cs typeface="Arial" panose="020B0604020202020204" pitchFamily="34" charset="0"/>
              </a:rPr>
              <a:t>(iv) transparency,</a:t>
            </a:r>
          </a:p>
          <a:p>
            <a:pPr marL="228594" indent="-228594">
              <a:buFont typeface="Arial" panose="020B0604020202020204" pitchFamily="34" charset="0"/>
              <a:buChar char="•"/>
            </a:pPr>
            <a:r>
              <a:rPr lang="en-IN" dirty="0">
                <a:solidFill>
                  <a:srgbClr val="2A2A2A"/>
                </a:solidFill>
                <a:latin typeface="Arial" panose="020B0604020202020204" pitchFamily="34" charset="0"/>
                <a:cs typeface="Arial" panose="020B0604020202020204" pitchFamily="34" charset="0"/>
              </a:rPr>
              <a:t> (v) diversity, non-discrimination and fairness, (vi) societal and environmental well-being and (vii) accountability (</a:t>
            </a:r>
            <a:r>
              <a:rPr lang="en-IN" dirty="0">
                <a:latin typeface="Arial" panose="020B0604020202020204" pitchFamily="34" charset="0"/>
                <a:cs typeface="Arial" panose="020B0604020202020204" pitchFamily="34" charset="0"/>
              </a:rPr>
              <a:t>European Commission, 2018)</a:t>
            </a:r>
          </a:p>
          <a:p>
            <a:pPr marL="228594" indent="-228594">
              <a:buFont typeface="Arial" panose="020B0604020202020204" pitchFamily="34" charset="0"/>
              <a:buChar char="•"/>
            </a:pPr>
            <a:endParaRPr lang="en-IN" baseline="30000" dirty="0">
              <a:solidFill>
                <a:srgbClr val="006FB7"/>
              </a:solidFill>
              <a:latin typeface="Arial" panose="020B0604020202020204" pitchFamily="34" charset="0"/>
              <a:cs typeface="Arial" panose="020B0604020202020204" pitchFamily="34" charset="0"/>
            </a:endParaRPr>
          </a:p>
          <a:p>
            <a:pPr marL="228594" indent="-228594">
              <a:buFont typeface="Arial" panose="020B0604020202020204" pitchFamily="34" charset="0"/>
              <a:buChar char="•"/>
            </a:pPr>
            <a:endParaRPr lang="en-IN" baseline="30000" dirty="0">
              <a:solidFill>
                <a:srgbClr val="006FB7"/>
              </a:solidFill>
              <a:latin typeface="Arial" panose="020B0604020202020204" pitchFamily="34" charset="0"/>
              <a:cs typeface="Arial" panose="020B0604020202020204" pitchFamily="34" charset="0"/>
            </a:endParaRPr>
          </a:p>
          <a:p>
            <a:pPr marL="228594" indent="-228594">
              <a:buFont typeface="Arial" panose="020B0604020202020204" pitchFamily="34" charset="0"/>
              <a:buChar char="•"/>
            </a:pPr>
            <a:endParaRPr lang="en-IN" baseline="30000" dirty="0">
              <a:solidFill>
                <a:srgbClr val="006FB7"/>
              </a:solidFill>
              <a:latin typeface="Arial" panose="020B0604020202020204" pitchFamily="34" charset="0"/>
              <a:cs typeface="Arial" panose="020B0604020202020204" pitchFamily="34" charset="0"/>
            </a:endParaRPr>
          </a:p>
          <a:p>
            <a:pPr marL="228594" indent="-228594">
              <a:buFont typeface="Arial" panose="020B0604020202020204" pitchFamily="34" charset="0"/>
              <a:buChar char="•"/>
            </a:pPr>
            <a:r>
              <a:rPr lang="en-IN" dirty="0">
                <a:solidFill>
                  <a:srgbClr val="2A2A2A"/>
                </a:solidFill>
                <a:latin typeface="Arial" panose="020B0604020202020204" pitchFamily="34" charset="0"/>
                <a:cs typeface="Arial" panose="020B0604020202020204" pitchFamily="34" charset="0"/>
              </a:rPr>
              <a:t>WHO -Digital Health Atlas. (WHO, n.d.)</a:t>
            </a:r>
            <a:endParaRPr lang="en-US"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BB51D82-A0D0-A1BE-07F1-9389DD50695B}"/>
              </a:ext>
            </a:extLst>
          </p:cNvPr>
          <p:cNvSpPr txBox="1"/>
          <p:nvPr/>
        </p:nvSpPr>
        <p:spPr>
          <a:xfrm>
            <a:off x="269358" y="453657"/>
            <a:ext cx="6039293" cy="461665"/>
          </a:xfrm>
          <a:prstGeom prst="rect">
            <a:avLst/>
          </a:prstGeom>
          <a:noFill/>
        </p:spPr>
        <p:txBody>
          <a:bodyPr wrap="square" rtlCol="0">
            <a:spAutoFit/>
          </a:bodyPr>
          <a:lstStyle/>
          <a:p>
            <a:r>
              <a:rPr lang="en-US" sz="2400" b="1" dirty="0"/>
              <a:t>GUIDELINES</a:t>
            </a:r>
          </a:p>
        </p:txBody>
      </p:sp>
    </p:spTree>
    <p:extLst>
      <p:ext uri="{BB962C8B-B14F-4D97-AF65-F5344CB8AC3E}">
        <p14:creationId xmlns:p14="http://schemas.microsoft.com/office/powerpoint/2010/main" val="2198574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F9F131-CEDE-EAD8-0931-2C726C434473}"/>
              </a:ext>
            </a:extLst>
          </p:cNvPr>
          <p:cNvSpPr txBox="1"/>
          <p:nvPr/>
        </p:nvSpPr>
        <p:spPr>
          <a:xfrm>
            <a:off x="6464597" y="567070"/>
            <a:ext cx="5160335" cy="5920788"/>
          </a:xfrm>
          <a:prstGeom prst="rect">
            <a:avLst/>
          </a:prstGeom>
          <a:noFill/>
        </p:spPr>
        <p:txBody>
          <a:bodyPr wrap="square" rtlCol="0">
            <a:spAutoFit/>
          </a:bodyPr>
          <a:lstStyle/>
          <a:p>
            <a:r>
              <a:rPr lang="en-IN" b="1" dirty="0">
                <a:solidFill>
                  <a:srgbClr val="212121"/>
                </a:solidFill>
                <a:latin typeface="Arial" panose="020B0604020202020204" pitchFamily="34" charset="0"/>
                <a:cs typeface="Arial" panose="020B0604020202020204" pitchFamily="34" charset="0"/>
              </a:rPr>
              <a:t>Security policies</a:t>
            </a:r>
          </a:p>
          <a:p>
            <a:r>
              <a:rPr lang="en-IN" dirty="0">
                <a:solidFill>
                  <a:srgbClr val="212121"/>
                </a:solidFill>
                <a:latin typeface="Arial" panose="020B0604020202020204" pitchFamily="34" charset="0"/>
                <a:cs typeface="Arial" panose="020B0604020202020204" pitchFamily="34" charset="0"/>
              </a:rPr>
              <a:t>Security is defined as the state of not being endangered by any sorts of risks, including those that are physical, psychological, monetary, emotional, and so on. </a:t>
            </a:r>
            <a:r>
              <a:rPr lang="en-IN" dirty="0">
                <a:solidFill>
                  <a:srgbClr val="2C3E50"/>
                </a:solidFill>
                <a:latin typeface="Arial" panose="020B0604020202020204" pitchFamily="34" charset="0"/>
                <a:cs typeface="Arial" panose="020B0604020202020204" pitchFamily="34" charset="0"/>
              </a:rPr>
              <a:t>(Weiss and Biermann, 2021)</a:t>
            </a:r>
          </a:p>
          <a:p>
            <a:endParaRPr lang="en-IN" dirty="0">
              <a:solidFill>
                <a:srgbClr val="2C3E50"/>
              </a:solidFill>
              <a:latin typeface="Arial" panose="020B0604020202020204" pitchFamily="34" charset="0"/>
              <a:cs typeface="Arial" panose="020B0604020202020204" pitchFamily="34" charset="0"/>
            </a:endParaRPr>
          </a:p>
          <a:p>
            <a:r>
              <a:rPr lang="en-IN" dirty="0">
                <a:solidFill>
                  <a:srgbClr val="212121"/>
                </a:solidFill>
                <a:latin typeface="Arial" panose="020B0604020202020204" pitchFamily="34" charset="0"/>
                <a:cs typeface="Arial" panose="020B0604020202020204" pitchFamily="34" charset="0"/>
              </a:rPr>
              <a:t>These are tools, regulations, rules, procedures, ideas, management techniques. Encryption, error-checking techniques, preventive systems, and detecting instructional tools may all be used to combat many security risks (Mthunzi et al., 2020)</a:t>
            </a:r>
          </a:p>
          <a:p>
            <a:endParaRPr lang="en-IN" dirty="0">
              <a:solidFill>
                <a:srgbClr val="212121"/>
              </a:solidFill>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General governance</a:t>
            </a:r>
            <a:endParaRPr lang="en-IN" b="1" dirty="0">
              <a:solidFill>
                <a:srgbClr val="212121"/>
              </a:solidFill>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The OECD The Organization for Economic Cooperation and Development, for instance, has published a set of recommendations for health data governance.</a:t>
            </a:r>
            <a:r>
              <a:rPr lang="en-IN" dirty="0">
                <a:solidFill>
                  <a:srgbClr val="2C3E50"/>
                </a:solidFill>
                <a:latin typeface="Arial" panose="020B0604020202020204" pitchFamily="34" charset="0"/>
                <a:cs typeface="Arial" panose="020B0604020202020204" pitchFamily="34" charset="0"/>
              </a:rPr>
              <a:t>(Vayena et al., n.d.)</a:t>
            </a:r>
            <a:endParaRPr lang="en-IN" dirty="0">
              <a:latin typeface="Arial" panose="020B0604020202020204" pitchFamily="34" charset="0"/>
              <a:cs typeface="Arial" panose="020B0604020202020204" pitchFamily="34" charset="0"/>
            </a:endParaRPr>
          </a:p>
          <a:p>
            <a:endParaRPr lang="en-US" sz="2400" dirty="0"/>
          </a:p>
        </p:txBody>
      </p:sp>
      <p:pic>
        <p:nvPicPr>
          <p:cNvPr id="5" name="Picture 4">
            <a:extLst>
              <a:ext uri="{FF2B5EF4-FFF2-40B4-BE49-F238E27FC236}">
                <a16:creationId xmlns:a16="http://schemas.microsoft.com/office/drawing/2014/main" id="{C1F57D13-1C03-7AFB-3F6A-1E25AA688C62}"/>
              </a:ext>
            </a:extLst>
          </p:cNvPr>
          <p:cNvPicPr>
            <a:picLocks noChangeAspect="1"/>
          </p:cNvPicPr>
          <p:nvPr/>
        </p:nvPicPr>
        <p:blipFill>
          <a:blip r:embed="rId3"/>
          <a:stretch>
            <a:fillRect/>
          </a:stretch>
        </p:blipFill>
        <p:spPr>
          <a:xfrm>
            <a:off x="325241" y="567070"/>
            <a:ext cx="5835751" cy="5982585"/>
          </a:xfrm>
          <a:prstGeom prst="rect">
            <a:avLst/>
          </a:prstGeom>
        </p:spPr>
      </p:pic>
    </p:spTree>
    <p:extLst>
      <p:ext uri="{BB962C8B-B14F-4D97-AF65-F5344CB8AC3E}">
        <p14:creationId xmlns:p14="http://schemas.microsoft.com/office/powerpoint/2010/main" val="7405925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2E4860-02DC-6EE6-01F3-2B5A487AA9D7}"/>
              </a:ext>
            </a:extLst>
          </p:cNvPr>
          <p:cNvPicPr>
            <a:picLocks noChangeAspect="1"/>
          </p:cNvPicPr>
          <p:nvPr/>
        </p:nvPicPr>
        <p:blipFill>
          <a:blip r:embed="rId3"/>
          <a:stretch>
            <a:fillRect/>
          </a:stretch>
        </p:blipFill>
        <p:spPr>
          <a:xfrm>
            <a:off x="1135123" y="738766"/>
            <a:ext cx="9580351" cy="4818519"/>
          </a:xfrm>
          <a:prstGeom prst="rect">
            <a:avLst/>
          </a:prstGeom>
          <a:noFill/>
        </p:spPr>
      </p:pic>
      <p:sp>
        <p:nvSpPr>
          <p:cNvPr id="4" name="TextBox 3">
            <a:extLst>
              <a:ext uri="{FF2B5EF4-FFF2-40B4-BE49-F238E27FC236}">
                <a16:creationId xmlns:a16="http://schemas.microsoft.com/office/drawing/2014/main" id="{5570CBDE-5E8D-646F-5C4A-9364211F67D5}"/>
              </a:ext>
            </a:extLst>
          </p:cNvPr>
          <p:cNvSpPr txBox="1"/>
          <p:nvPr/>
        </p:nvSpPr>
        <p:spPr>
          <a:xfrm>
            <a:off x="1346791" y="5784113"/>
            <a:ext cx="3331535" cy="461665"/>
          </a:xfrm>
          <a:prstGeom prst="rect">
            <a:avLst/>
          </a:prstGeom>
          <a:noFill/>
        </p:spPr>
        <p:txBody>
          <a:bodyPr wrap="square" rtlCol="0">
            <a:spAutoFit/>
          </a:bodyPr>
          <a:lstStyle/>
          <a:p>
            <a:r>
              <a:rPr lang="en-IN" sz="2400" dirty="0">
                <a:solidFill>
                  <a:srgbClr val="2C3E50"/>
                </a:solidFill>
                <a:latin typeface="Roboto" panose="02000000000000000000" pitchFamily="2" charset="0"/>
              </a:rPr>
              <a:t> (Naik et al., 2022)</a:t>
            </a:r>
            <a:endParaRPr lang="en-US" sz="2400" dirty="0"/>
          </a:p>
        </p:txBody>
      </p:sp>
    </p:spTree>
    <p:extLst>
      <p:ext uri="{BB962C8B-B14F-4D97-AF65-F5344CB8AC3E}">
        <p14:creationId xmlns:p14="http://schemas.microsoft.com/office/powerpoint/2010/main" val="16143475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10A8714-C4A4-4A37-B3D1-80D994D261E8}"/>
              </a:ext>
            </a:extLst>
          </p:cNvPr>
          <p:cNvSpPr>
            <a:spLocks noGrp="1"/>
          </p:cNvSpPr>
          <p:nvPr>
            <p:ph type="title"/>
          </p:nvPr>
        </p:nvSpPr>
        <p:spPr>
          <a:xfrm>
            <a:off x="838200" y="365125"/>
            <a:ext cx="5393361" cy="3478455"/>
          </a:xfrm>
        </p:spPr>
        <p:txBody>
          <a:bodyPr>
            <a:noAutofit/>
          </a:bodyPr>
          <a:lstStyle/>
          <a:p>
            <a:r>
              <a:rPr lang="en-US" sz="6000" dirty="0">
                <a:latin typeface="Arial" panose="020B0604020202020204" pitchFamily="34" charset="0"/>
                <a:cs typeface="Arial" panose="020B0604020202020204" pitchFamily="34" charset="0"/>
              </a:rPr>
              <a:t>Ana Maria Elena </a:t>
            </a:r>
            <a:r>
              <a:rPr lang="en-US" sz="6000" dirty="0" err="1">
                <a:latin typeface="Arial" panose="020B0604020202020204" pitchFamily="34" charset="0"/>
                <a:cs typeface="Arial" panose="020B0604020202020204" pitchFamily="34" charset="0"/>
              </a:rPr>
              <a:t>Stanciu</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    Task 4.  </a:t>
            </a:r>
          </a:p>
        </p:txBody>
      </p:sp>
      <p:sp>
        <p:nvSpPr>
          <p:cNvPr id="7179" name="Freeform: Shape 717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1" name="Oval 718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tudent graduation hat icon color outline vector 15660187 Vector Art at  Vecteezy">
            <a:extLst>
              <a:ext uri="{FF2B5EF4-FFF2-40B4-BE49-F238E27FC236}">
                <a16:creationId xmlns:a16="http://schemas.microsoft.com/office/drawing/2014/main" id="{31D3295F-1389-D021-B85C-D567C67301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7183" name="Freeform: Shape 718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7185" name="Straight Connector 718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187" name="Freeform: Shape 718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7189" name="Freeform: Shape 718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91" name="Freeform: Shape 719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554148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55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5" name="Straight Connector 14">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3D20C2A-B7A0-7C5F-A04A-48AEC39F3573}"/>
              </a:ext>
            </a:extLst>
          </p:cNvPr>
          <p:cNvSpPr>
            <a:spLocks noGrp="1"/>
          </p:cNvSpPr>
          <p:nvPr>
            <p:ph type="title"/>
          </p:nvPr>
        </p:nvSpPr>
        <p:spPr>
          <a:xfrm>
            <a:off x="630936" y="495992"/>
            <a:ext cx="4195140" cy="5638831"/>
          </a:xfrm>
          <a:noFill/>
        </p:spPr>
        <p:txBody>
          <a:bodyPr anchor="ctr">
            <a:normAutofit/>
          </a:bodyPr>
          <a:lstStyle/>
          <a:p>
            <a:r>
              <a:rPr lang="en-US" sz="4800" dirty="0">
                <a:latin typeface="Arial" panose="020B0604020202020204" pitchFamily="34" charset="0"/>
                <a:cs typeface="Arial" panose="020B0604020202020204" pitchFamily="34" charset="0"/>
              </a:rPr>
              <a:t>FUNFITGAME benefits</a:t>
            </a:r>
          </a:p>
        </p:txBody>
      </p:sp>
      <p:graphicFrame>
        <p:nvGraphicFramePr>
          <p:cNvPr id="5" name="Content Placeholder 2">
            <a:extLst>
              <a:ext uri="{FF2B5EF4-FFF2-40B4-BE49-F238E27FC236}">
                <a16:creationId xmlns:a16="http://schemas.microsoft.com/office/drawing/2014/main" id="{B3F50AAD-0A58-B86E-03B1-34054A9D2D13}"/>
              </a:ext>
            </a:extLst>
          </p:cNvPr>
          <p:cNvGraphicFramePr>
            <a:graphicFrameLocks noGrp="1"/>
          </p:cNvGraphicFramePr>
          <p:nvPr>
            <p:ph idx="1"/>
            <p:extLst>
              <p:ext uri="{D42A27DB-BD31-4B8C-83A1-F6EECF244321}">
                <p14:modId xmlns:p14="http://schemas.microsoft.com/office/powerpoint/2010/main" val="4194016622"/>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8517562"/>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11000">
              <a:schemeClr val="accent3">
                <a:lumMod val="89000"/>
              </a:schemeClr>
            </a:gs>
            <a:gs pos="21000">
              <a:schemeClr val="accent3">
                <a:lumMod val="89000"/>
              </a:schemeClr>
            </a:gs>
            <a:gs pos="32000">
              <a:schemeClr val="accent3">
                <a:lumMod val="75000"/>
              </a:schemeClr>
            </a:gs>
            <a:gs pos="100000">
              <a:schemeClr val="bg2">
                <a:lumMod val="5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adgets on a desk">
            <a:extLst>
              <a:ext uri="{FF2B5EF4-FFF2-40B4-BE49-F238E27FC236}">
                <a16:creationId xmlns:a16="http://schemas.microsoft.com/office/drawing/2014/main" id="{18411BCB-9021-1D52-303E-631E9D27934F}"/>
              </a:ext>
            </a:extLst>
          </p:cNvPr>
          <p:cNvPicPr>
            <a:picLocks noChangeAspect="1"/>
          </p:cNvPicPr>
          <p:nvPr/>
        </p:nvPicPr>
        <p:blipFill rotWithShape="1">
          <a:blip r:embed="rId2">
            <a:alphaModFix amt="40000"/>
          </a:blip>
          <a:srcRect t="5974" b="19026"/>
          <a:stretch/>
        </p:blipFill>
        <p:spPr>
          <a:xfrm>
            <a:off x="20" y="10"/>
            <a:ext cx="12191979" cy="6857990"/>
          </a:xfrm>
          <a:prstGeom prst="rect">
            <a:avLst/>
          </a:prstGeom>
        </p:spPr>
      </p:pic>
      <p:sp>
        <p:nvSpPr>
          <p:cNvPr id="2" name="Title 1">
            <a:extLst>
              <a:ext uri="{FF2B5EF4-FFF2-40B4-BE49-F238E27FC236}">
                <a16:creationId xmlns:a16="http://schemas.microsoft.com/office/drawing/2014/main" id="{A178F8C8-4ACE-BD39-FABB-4FC775368636}"/>
              </a:ext>
            </a:extLst>
          </p:cNvPr>
          <p:cNvSpPr>
            <a:spLocks noGrp="1"/>
          </p:cNvSpPr>
          <p:nvPr>
            <p:ph type="title"/>
          </p:nvPr>
        </p:nvSpPr>
        <p:spPr>
          <a:xfrm>
            <a:off x="838200" y="365125"/>
            <a:ext cx="10515600" cy="1325563"/>
          </a:xfrm>
        </p:spPr>
        <p:txBody>
          <a:bodyPr>
            <a:normAutofit/>
          </a:bodyPr>
          <a:lstStyle/>
          <a:p>
            <a:r>
              <a:rPr lang="en-US" sz="5400" dirty="0">
                <a:solidFill>
                  <a:schemeClr val="bg1"/>
                </a:solidFill>
                <a:latin typeface="Arial" panose="020B0604020202020204" pitchFamily="34" charset="0"/>
                <a:cs typeface="Arial" panose="020B0604020202020204" pitchFamily="34" charset="0"/>
              </a:rPr>
              <a:t>FUNFITGAME benefits</a:t>
            </a:r>
            <a:endParaRPr lang="en-US" sz="5400" dirty="0">
              <a:solidFill>
                <a:schemeClr val="bg1"/>
              </a:solidFill>
            </a:endParaRPr>
          </a:p>
        </p:txBody>
      </p:sp>
      <p:sp>
        <p:nvSpPr>
          <p:cNvPr id="26"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B14089-35CF-643D-991B-6D04CA7AFD5E}"/>
              </a:ext>
            </a:extLst>
          </p:cNvPr>
          <p:cNvSpPr>
            <a:spLocks noGrp="1"/>
          </p:cNvSpPr>
          <p:nvPr>
            <p:ph idx="1"/>
          </p:nvPr>
        </p:nvSpPr>
        <p:spPr>
          <a:xfrm>
            <a:off x="838200" y="2004446"/>
            <a:ext cx="10515600" cy="4176897"/>
          </a:xfrm>
        </p:spPr>
        <p:txBody>
          <a:bodyPr>
            <a:normAutofit/>
          </a:bodyPr>
          <a:lstStyle/>
          <a:p>
            <a:pPr>
              <a:buFont typeface="Wingdings" pitchFamily="2" charset="2"/>
              <a:buChar char="q"/>
            </a:pPr>
            <a:r>
              <a:rPr lang="en-GB" sz="1800" dirty="0">
                <a:solidFill>
                  <a:schemeClr val="bg1"/>
                </a:solidFill>
                <a:effectLst/>
                <a:latin typeface="Arial" panose="020B0604020202020204" pitchFamily="34" charset="0"/>
                <a:cs typeface="Arial" panose="020B0604020202020204" pitchFamily="34" charset="0"/>
              </a:rPr>
              <a:t>It will be wearable - children will wear VR headsets which are safe and secure according to Starlight Children's Foundation (2022).</a:t>
            </a:r>
          </a:p>
          <a:p>
            <a:pPr>
              <a:buFont typeface="Wingdings" pitchFamily="2" charset="2"/>
              <a:buChar char="q"/>
            </a:pPr>
            <a:r>
              <a:rPr lang="en-GB" sz="1800" dirty="0">
                <a:solidFill>
                  <a:schemeClr val="bg1"/>
                </a:solidFill>
                <a:effectLst/>
                <a:latin typeface="Arial" panose="020B0604020202020204" pitchFamily="34" charset="0"/>
                <a:cs typeface="Arial" panose="020B0604020202020204" pitchFamily="34" charset="0"/>
              </a:rPr>
              <a:t> </a:t>
            </a:r>
            <a:br>
              <a:rPr lang="en-GB" sz="1800" dirty="0">
                <a:solidFill>
                  <a:schemeClr val="bg1"/>
                </a:solidFill>
                <a:effectLst/>
                <a:latin typeface="Arial" panose="020B0604020202020204" pitchFamily="34" charset="0"/>
                <a:cs typeface="Arial" panose="020B0604020202020204" pitchFamily="34" charset="0"/>
              </a:rPr>
            </a:br>
            <a:r>
              <a:rPr lang="en-GB" sz="1800" dirty="0">
                <a:solidFill>
                  <a:schemeClr val="bg1"/>
                </a:solidFill>
                <a:effectLst/>
                <a:latin typeface="Arial" panose="020B0604020202020204" pitchFamily="34" charset="0"/>
                <a:cs typeface="Arial" panose="020B0604020202020204" pitchFamily="34" charset="0"/>
              </a:rPr>
              <a:t>Easily accessible - the game can be purchased from any game store or directly from the website and installed on their PCs (Cairns, et al., 2019).</a:t>
            </a:r>
          </a:p>
          <a:p>
            <a:pPr>
              <a:buFont typeface="Wingdings" pitchFamily="2" charset="2"/>
              <a:buChar char="q"/>
            </a:pPr>
            <a:br>
              <a:rPr lang="en-GB" sz="1800" dirty="0">
                <a:solidFill>
                  <a:schemeClr val="bg1"/>
                </a:solidFill>
                <a:effectLst/>
                <a:latin typeface="Arial" panose="020B0604020202020204" pitchFamily="34" charset="0"/>
                <a:cs typeface="Arial" panose="020B0604020202020204" pitchFamily="34" charset="0"/>
              </a:rPr>
            </a:br>
            <a:r>
              <a:rPr lang="en-GB" sz="1800" dirty="0">
                <a:solidFill>
                  <a:schemeClr val="bg1"/>
                </a:solidFill>
                <a:effectLst/>
                <a:latin typeface="Arial" panose="020B0604020202020204" pitchFamily="34" charset="0"/>
                <a:cs typeface="Arial" panose="020B0604020202020204" pitchFamily="34" charset="0"/>
              </a:rPr>
              <a:t>Versatile to various environments - it will modify elements of the virtual setting in real-time to develop a personalised occasion measured to the particular user (Baker and Fairclough, 2022).  </a:t>
            </a:r>
          </a:p>
          <a:p>
            <a:pPr>
              <a:buFont typeface="Wingdings" pitchFamily="2" charset="2"/>
              <a:buChar char="q"/>
            </a:pPr>
            <a:br>
              <a:rPr lang="en-GB" sz="1800" dirty="0">
                <a:solidFill>
                  <a:schemeClr val="bg1"/>
                </a:solidFill>
                <a:effectLst/>
                <a:latin typeface="Arial" panose="020B0604020202020204" pitchFamily="34" charset="0"/>
                <a:cs typeface="Arial" panose="020B0604020202020204" pitchFamily="34" charset="0"/>
              </a:rPr>
            </a:br>
            <a:r>
              <a:rPr lang="en-GB" sz="1800" dirty="0">
                <a:solidFill>
                  <a:schemeClr val="bg1"/>
                </a:solidFill>
                <a:effectLst/>
                <a:latin typeface="Arial" panose="020B0604020202020204" pitchFamily="34" charset="0"/>
                <a:cs typeface="Arial" panose="020B0604020202020204" pitchFamily="34" charset="0"/>
              </a:rPr>
              <a:t>Affordable - for the children’s parents it is cheaper to buy a VR game than traditional interventions for obesity (Alotaibi, et al., 2022).</a:t>
            </a:r>
          </a:p>
          <a:p>
            <a:pPr>
              <a:buFont typeface="Wingdings" pitchFamily="2" charset="2"/>
              <a:buChar char="q"/>
            </a:pPr>
            <a:br>
              <a:rPr lang="en-GB" sz="1800" dirty="0">
                <a:solidFill>
                  <a:schemeClr val="bg1"/>
                </a:solidFill>
                <a:effectLst/>
                <a:latin typeface="Arial" panose="020B0604020202020204" pitchFamily="34" charset="0"/>
                <a:cs typeface="Arial" panose="020B0604020202020204" pitchFamily="34" charset="0"/>
              </a:rPr>
            </a:br>
            <a:r>
              <a:rPr lang="en-GB" sz="1800" dirty="0">
                <a:solidFill>
                  <a:schemeClr val="bg1"/>
                </a:solidFill>
                <a:effectLst/>
                <a:latin typeface="Arial" panose="020B0604020202020204" pitchFamily="34" charset="0"/>
                <a:cs typeface="Arial" panose="020B0604020202020204" pitchFamily="34" charset="0"/>
              </a:rPr>
              <a:t>Time-saving - saves parents from having to take their children to walk, run or do other necessary daily activities (Alotaibi, et al., 2022).</a:t>
            </a:r>
          </a:p>
        </p:txBody>
      </p:sp>
    </p:spTree>
    <p:extLst>
      <p:ext uri="{BB962C8B-B14F-4D97-AF65-F5344CB8AC3E}">
        <p14:creationId xmlns:p14="http://schemas.microsoft.com/office/powerpoint/2010/main" val="263125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18000">
              <a:schemeClr val="accent3">
                <a:lumMod val="89000"/>
              </a:schemeClr>
            </a:gs>
            <a:gs pos="41000">
              <a:schemeClr val="accent3">
                <a:lumMod val="89000"/>
              </a:schemeClr>
            </a:gs>
            <a:gs pos="69000">
              <a:schemeClr val="accent3">
                <a:lumMod val="75000"/>
              </a:schemeClr>
            </a:gs>
            <a:gs pos="97000">
              <a:schemeClr val="accent3">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4CC03-22CC-05D8-98BB-F3593DCF39D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Arial" panose="020B0604020202020204" pitchFamily="34" charset="0"/>
                <a:cs typeface="Arial" panose="020B0604020202020204" pitchFamily="34" charset="0"/>
              </a:rPr>
              <a:t>FUNFITGAME benefits</a:t>
            </a:r>
          </a:p>
        </p:txBody>
      </p:sp>
      <p:graphicFrame>
        <p:nvGraphicFramePr>
          <p:cNvPr id="5" name="Content Placeholder 2">
            <a:extLst>
              <a:ext uri="{FF2B5EF4-FFF2-40B4-BE49-F238E27FC236}">
                <a16:creationId xmlns:a16="http://schemas.microsoft.com/office/drawing/2014/main" id="{A3E9A7E6-0E36-431B-BE4C-05ACA4D44609}"/>
              </a:ext>
            </a:extLst>
          </p:cNvPr>
          <p:cNvGraphicFramePr>
            <a:graphicFrameLocks noGrp="1"/>
          </p:cNvGraphicFramePr>
          <p:nvPr>
            <p:ph idx="1"/>
            <p:extLst>
              <p:ext uri="{D42A27DB-BD31-4B8C-83A1-F6EECF244321}">
                <p14:modId xmlns:p14="http://schemas.microsoft.com/office/powerpoint/2010/main" val="2360169277"/>
              </p:ext>
            </p:extLst>
          </p:nvPr>
        </p:nvGraphicFramePr>
        <p:xfrm>
          <a:off x="324853" y="1825625"/>
          <a:ext cx="11117179" cy="430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08754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65000">
              <a:schemeClr val="tx1"/>
            </a:gs>
            <a:gs pos="37000">
              <a:schemeClr val="accent3">
                <a:lumMod val="89000"/>
              </a:schemeClr>
            </a:gs>
            <a:gs pos="82000">
              <a:schemeClr val="accent3">
                <a:lumMod val="75000"/>
              </a:schemeClr>
            </a:gs>
            <a:gs pos="97000">
              <a:schemeClr val="accent3">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F8ECB54-27F3-1B3D-F31B-79C96760CE9E}"/>
              </a:ext>
            </a:extLst>
          </p:cNvPr>
          <p:cNvSpPr>
            <a:spLocks noGrp="1"/>
          </p:cNvSpPr>
          <p:nvPr>
            <p:ph type="title"/>
          </p:nvPr>
        </p:nvSpPr>
        <p:spPr>
          <a:xfrm>
            <a:off x="838200" y="365125"/>
            <a:ext cx="5393361" cy="1325563"/>
          </a:xfrm>
        </p:spPr>
        <p:txBody>
          <a:bodyPr>
            <a:normAutofit/>
          </a:bodyPr>
          <a:lstStyle/>
          <a:p>
            <a:r>
              <a:rPr lang="en-US" sz="3100" dirty="0">
                <a:solidFill>
                  <a:schemeClr val="bg1"/>
                </a:solidFill>
                <a:latin typeface="Arial" panose="020B0604020202020204" pitchFamily="34" charset="0"/>
                <a:cs typeface="Arial" panose="020B0604020202020204" pitchFamily="34" charset="0"/>
              </a:rPr>
              <a:t>FUNFITGAME impute for policy makers and research  </a:t>
            </a:r>
          </a:p>
        </p:txBody>
      </p:sp>
      <p:sp>
        <p:nvSpPr>
          <p:cNvPr id="19"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11DA15E-C8D0-0620-449C-D5407E78357C}"/>
              </a:ext>
            </a:extLst>
          </p:cNvPr>
          <p:cNvSpPr>
            <a:spLocks noGrp="1"/>
          </p:cNvSpPr>
          <p:nvPr>
            <p:ph idx="1"/>
          </p:nvPr>
        </p:nvSpPr>
        <p:spPr>
          <a:xfrm>
            <a:off x="838200" y="1825625"/>
            <a:ext cx="5393361" cy="4351338"/>
          </a:xfrm>
        </p:spPr>
        <p:txBody>
          <a:bodyPr>
            <a:normAutofit/>
          </a:bodyPr>
          <a:lstStyle/>
          <a:p>
            <a:r>
              <a:rPr lang="en-GB" sz="2400" dirty="0">
                <a:solidFill>
                  <a:schemeClr val="bg1"/>
                </a:solidFill>
                <a:effectLst/>
                <a:latin typeface="Arial" panose="020B0604020202020204" pitchFamily="34" charset="0"/>
                <a:cs typeface="Arial" panose="020B0604020202020204" pitchFamily="34" charset="0"/>
              </a:rPr>
              <a:t>Policymakers might direct their focus from healthy foods and beverages in schools to promoting physical activity through virtual reality exercise gaming (Alsharairi, 2018). </a:t>
            </a:r>
          </a:p>
          <a:p>
            <a:r>
              <a:rPr lang="en-GB" sz="2400" dirty="0">
                <a:solidFill>
                  <a:schemeClr val="bg1"/>
                </a:solidFill>
                <a:effectLst/>
                <a:latin typeface="Arial" panose="020B0604020202020204" pitchFamily="34" charset="0"/>
                <a:cs typeface="Arial" panose="020B0604020202020204" pitchFamily="34" charset="0"/>
              </a:rPr>
              <a:t>Ramirez, et al. (2023) suggest that children have a higher tenancy to engage in virtual physical activity than in traditional ways. Therefore, an analysis of how to implement virtual reality gaming on a larger scale is needed.  </a:t>
            </a:r>
          </a:p>
          <a:p>
            <a:pPr marL="0" indent="0">
              <a:buNone/>
            </a:pPr>
            <a:endParaRPr lang="en-GB" sz="2400" dirty="0">
              <a:effectLst/>
              <a:latin typeface="Helvetica Neue" panose="02000503000000020004" pitchFamily="2" charset="0"/>
            </a:endParaRPr>
          </a:p>
          <a:p>
            <a:pPr marL="0" indent="0">
              <a:buNone/>
            </a:pPr>
            <a:endParaRPr lang="en-US" sz="2400" dirty="0"/>
          </a:p>
        </p:txBody>
      </p:sp>
      <p:sp>
        <p:nvSpPr>
          <p:cNvPr id="21"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6" descr="Game controller">
            <a:extLst>
              <a:ext uri="{FF2B5EF4-FFF2-40B4-BE49-F238E27FC236}">
                <a16:creationId xmlns:a16="http://schemas.microsoft.com/office/drawing/2014/main" id="{264E4F85-7586-0997-B316-ABC09BE814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191450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35000">
              <a:schemeClr val="tx1"/>
            </a:gs>
            <a:gs pos="73000">
              <a:schemeClr val="accent3">
                <a:lumMod val="89000"/>
              </a:schemeClr>
            </a:gs>
            <a:gs pos="82000">
              <a:schemeClr val="accent3">
                <a:lumMod val="75000"/>
              </a:schemeClr>
            </a:gs>
            <a:gs pos="97000">
              <a:schemeClr val="accent3">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F18E5-4DE1-0AA8-2F07-CCEADF1780C7}"/>
              </a:ext>
            </a:extLst>
          </p:cNvPr>
          <p:cNvSpPr>
            <a:spLocks noGrp="1"/>
          </p:cNvSpPr>
          <p:nvPr>
            <p:ph type="title"/>
          </p:nvPr>
        </p:nvSpPr>
        <p:spPr>
          <a:xfrm>
            <a:off x="5868557" y="1138036"/>
            <a:ext cx="5444382" cy="1402470"/>
          </a:xfrm>
        </p:spPr>
        <p:txBody>
          <a:bodyPr anchor="t">
            <a:normAutofit/>
          </a:bodyPr>
          <a:lstStyle/>
          <a:p>
            <a:r>
              <a:rPr lang="en-US" sz="3200" dirty="0">
                <a:solidFill>
                  <a:schemeClr val="bg1"/>
                </a:solidFill>
                <a:latin typeface="Arial" panose="020B0604020202020204" pitchFamily="34" charset="0"/>
                <a:cs typeface="Arial" panose="020B0604020202020204" pitchFamily="34" charset="0"/>
              </a:rPr>
              <a:t>FUNFITGAME impute for education </a:t>
            </a:r>
          </a:p>
        </p:txBody>
      </p:sp>
      <p:pic>
        <p:nvPicPr>
          <p:cNvPr id="5" name="Picture 4" descr="A close-up of a puzzle&#10;&#10;Description automatically generated">
            <a:extLst>
              <a:ext uri="{FF2B5EF4-FFF2-40B4-BE49-F238E27FC236}">
                <a16:creationId xmlns:a16="http://schemas.microsoft.com/office/drawing/2014/main" id="{85EF7192-2E0B-3604-23F6-0461B9844B07}"/>
              </a:ext>
            </a:extLst>
          </p:cNvPr>
          <p:cNvPicPr>
            <a:picLocks noChangeAspect="1"/>
          </p:cNvPicPr>
          <p:nvPr/>
        </p:nvPicPr>
        <p:blipFill rotWithShape="1">
          <a:blip r:embed="rId2"/>
          <a:srcRect l="25993" r="2405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047EBC-ABB0-1A7C-B3A8-7F10C49FD053}"/>
              </a:ext>
            </a:extLst>
          </p:cNvPr>
          <p:cNvSpPr>
            <a:spLocks noGrp="1"/>
          </p:cNvSpPr>
          <p:nvPr>
            <p:ph idx="1"/>
          </p:nvPr>
        </p:nvSpPr>
        <p:spPr>
          <a:xfrm>
            <a:off x="5868557" y="2551176"/>
            <a:ext cx="5444382" cy="3591207"/>
          </a:xfrm>
        </p:spPr>
        <p:txBody>
          <a:bodyPr>
            <a:normAutofit/>
          </a:bodyPr>
          <a:lstStyle/>
          <a:p>
            <a:r>
              <a:rPr lang="en-GB" sz="2000" dirty="0" err="1">
                <a:solidFill>
                  <a:schemeClr val="bg1"/>
                </a:solidFill>
                <a:effectLst/>
                <a:latin typeface="Arial" panose="020B0604020202020204" pitchFamily="34" charset="0"/>
                <a:cs typeface="Arial" panose="020B0604020202020204" pitchFamily="34" charset="0"/>
              </a:rPr>
              <a:t>Funfitgame</a:t>
            </a:r>
            <a:r>
              <a:rPr lang="en-GB" sz="2000" dirty="0">
                <a:solidFill>
                  <a:schemeClr val="bg1"/>
                </a:solidFill>
                <a:effectLst/>
                <a:latin typeface="Arial" panose="020B0604020202020204" pitchFamily="34" charset="0"/>
                <a:cs typeface="Arial" panose="020B0604020202020204" pitchFamily="34" charset="0"/>
              </a:rPr>
              <a:t> is not just fun to play, it also improves children's selective engagement which helps the child selectively follow specific motivations and not others in real-life physical activities (</a:t>
            </a:r>
            <a:r>
              <a:rPr lang="en-GB" sz="2000" dirty="0" err="1">
                <a:solidFill>
                  <a:schemeClr val="bg1"/>
                </a:solidFill>
                <a:effectLst/>
                <a:latin typeface="Arial" panose="020B0604020202020204" pitchFamily="34" charset="0"/>
                <a:cs typeface="Arial" panose="020B0604020202020204" pitchFamily="34" charset="0"/>
              </a:rPr>
              <a:t>Amprasi</a:t>
            </a:r>
            <a:r>
              <a:rPr lang="en-GB" sz="2000" dirty="0">
                <a:solidFill>
                  <a:schemeClr val="bg1"/>
                </a:solidFill>
                <a:effectLst/>
                <a:latin typeface="Arial" panose="020B0604020202020204" pitchFamily="34" charset="0"/>
                <a:cs typeface="Arial" panose="020B0604020202020204" pitchFamily="34" charset="0"/>
              </a:rPr>
              <a:t>, et al., 2022). </a:t>
            </a:r>
            <a:br>
              <a:rPr lang="en-GB" sz="2000" dirty="0">
                <a:solidFill>
                  <a:schemeClr val="bg1"/>
                </a:solidFill>
                <a:effectLst/>
                <a:latin typeface="Arial" panose="020B0604020202020204" pitchFamily="34" charset="0"/>
                <a:cs typeface="Arial" panose="020B0604020202020204" pitchFamily="34" charset="0"/>
              </a:rPr>
            </a:br>
            <a:endParaRPr lang="en-GB" sz="2000" dirty="0">
              <a:solidFill>
                <a:schemeClr val="bg1"/>
              </a:solidFill>
              <a:effectLst/>
              <a:latin typeface="Arial" panose="020B0604020202020204" pitchFamily="34" charset="0"/>
              <a:cs typeface="Arial" panose="020B0604020202020204" pitchFamily="34" charset="0"/>
            </a:endParaRPr>
          </a:p>
          <a:p>
            <a:r>
              <a:rPr lang="en-GB" sz="2000" dirty="0">
                <a:solidFill>
                  <a:schemeClr val="bg1"/>
                </a:solidFill>
                <a:effectLst/>
                <a:latin typeface="Arial" panose="020B0604020202020204" pitchFamily="34" charset="0"/>
                <a:cs typeface="Arial" panose="020B0604020202020204" pitchFamily="34" charset="0"/>
              </a:rPr>
              <a:t>It also facilitates active involvement; therefore, physical education instructors should utilize this game to motivate reticent, overweight children that avoid physical instruction (</a:t>
            </a:r>
            <a:r>
              <a:rPr lang="en-GB" sz="2000" dirty="0" err="1">
                <a:solidFill>
                  <a:schemeClr val="bg1"/>
                </a:solidFill>
                <a:effectLst/>
                <a:latin typeface="Arial" panose="020B0604020202020204" pitchFamily="34" charset="0"/>
                <a:cs typeface="Arial" panose="020B0604020202020204" pitchFamily="34" charset="0"/>
              </a:rPr>
              <a:t>Amprasi</a:t>
            </a:r>
            <a:r>
              <a:rPr lang="en-GB" sz="2000" dirty="0">
                <a:solidFill>
                  <a:schemeClr val="bg1"/>
                </a:solidFill>
                <a:effectLst/>
                <a:latin typeface="Arial" panose="020B0604020202020204" pitchFamily="34" charset="0"/>
                <a:cs typeface="Arial" panose="020B0604020202020204" pitchFamily="34" charset="0"/>
              </a:rPr>
              <a:t>, et al., 2022). </a:t>
            </a:r>
          </a:p>
          <a:p>
            <a:endParaRPr lang="en-US" sz="2000" dirty="0"/>
          </a:p>
        </p:txBody>
      </p:sp>
    </p:spTree>
    <p:extLst>
      <p:ext uri="{BB962C8B-B14F-4D97-AF65-F5344CB8AC3E}">
        <p14:creationId xmlns:p14="http://schemas.microsoft.com/office/powerpoint/2010/main" val="14128884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flip="none" rotWithShape="1">
          <a:gsLst>
            <a:gs pos="43000">
              <a:schemeClr val="accent4">
                <a:lumMod val="5000"/>
                <a:lumOff val="95000"/>
              </a:schemeClr>
            </a:gs>
            <a:gs pos="18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FE7F-60F8-46F5-DA0B-CE906C1657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Conclusion </a:t>
            </a:r>
          </a:p>
        </p:txBody>
      </p:sp>
      <p:sp>
        <p:nvSpPr>
          <p:cNvPr id="6" name="Content Placeholder 5">
            <a:extLst>
              <a:ext uri="{FF2B5EF4-FFF2-40B4-BE49-F238E27FC236}">
                <a16:creationId xmlns:a16="http://schemas.microsoft.com/office/drawing/2014/main" id="{DADF9D80-F7E1-C61C-F369-A84DBCB62F6B}"/>
              </a:ext>
            </a:extLst>
          </p:cNvPr>
          <p:cNvSpPr txBox="1">
            <a:spLocks noGrp="1"/>
          </p:cNvSpPr>
          <p:nvPr>
            <p:ph idx="1"/>
          </p:nvPr>
        </p:nvSpPr>
        <p:spPr>
          <a:xfrm>
            <a:off x="838200" y="1825625"/>
            <a:ext cx="10515600" cy="4563301"/>
          </a:xfrm>
          <a:prstGeom prst="rect">
            <a:avLst/>
          </a:prstGeom>
          <a:noFill/>
        </p:spPr>
        <p:txBody>
          <a:bodyPr wrap="square" rtlCol="0">
            <a:spAutoFit/>
          </a:bodyPr>
          <a:lstStyle/>
          <a:p>
            <a:r>
              <a:rPr lang="en-US" sz="1800" dirty="0">
                <a:latin typeface="Arial" panose="020B0604020202020204" pitchFamily="34" charset="0"/>
                <a:cs typeface="Arial" panose="020B0604020202020204" pitchFamily="34" charset="0"/>
              </a:rPr>
              <a:t>The successful implementation and delivery of digital health promotion interventions for obese children necessitate the involvement of multiple stakeholders. </a:t>
            </a:r>
          </a:p>
          <a:p>
            <a:r>
              <a:rPr lang="en-US" sz="1800" dirty="0">
                <a:latin typeface="Arial" panose="020B0604020202020204" pitchFamily="34" charset="0"/>
                <a:cs typeface="Arial" panose="020B0604020202020204" pitchFamily="34" charset="0"/>
              </a:rPr>
              <a:t>Each stakeholder plays a unique role in facilitating these interventions and contributing to their success.</a:t>
            </a:r>
          </a:p>
          <a:p>
            <a:r>
              <a:rPr lang="en-US" sz="1800" dirty="0">
                <a:latin typeface="Arial" panose="020B0604020202020204" pitchFamily="34" charset="0"/>
                <a:cs typeface="Arial" panose="020B0604020202020204" pitchFamily="34" charset="0"/>
              </a:rPr>
              <a:t> Therefore, a collaborative and coordinated approach is needed to leverage the strengths and resources of these stakeholders. </a:t>
            </a:r>
          </a:p>
          <a:p>
            <a:r>
              <a:rPr lang="en-US" sz="1800" dirty="0">
                <a:latin typeface="Arial" panose="020B0604020202020204" pitchFamily="34" charset="0"/>
                <a:cs typeface="Arial" panose="020B0604020202020204" pitchFamily="34" charset="0"/>
              </a:rPr>
              <a:t>While digital health promotion interventions hold great promise in improving public health, it is crucial to address these barriers to ensure their successful implementation and delivery. </a:t>
            </a:r>
          </a:p>
          <a:p>
            <a:r>
              <a:rPr lang="en-US" sz="1800" dirty="0">
                <a:latin typeface="Arial" panose="020B0604020202020204" pitchFamily="34" charset="0"/>
                <a:cs typeface="Arial" panose="020B0604020202020204" pitchFamily="34" charset="0"/>
              </a:rPr>
              <a:t>By addressing issues related to digital literacy, data privacy, interoperability, resistance to change, and digital divide, we can pave the way for a more inclusive and effective digital health ecosystem.</a:t>
            </a:r>
          </a:p>
          <a:p>
            <a:r>
              <a:rPr lang="en-US" sz="1800" dirty="0" err="1">
                <a:latin typeface="Arial" panose="020B0604020202020204" pitchFamily="34" charset="0"/>
                <a:cs typeface="Arial" panose="020B0604020202020204" pitchFamily="34" charset="0"/>
              </a:rPr>
              <a:t>Funfitgame</a:t>
            </a:r>
            <a:r>
              <a:rPr lang="en-US" sz="1800" dirty="0">
                <a:latin typeface="Arial" panose="020B0604020202020204" pitchFamily="34" charset="0"/>
                <a:cs typeface="Arial" panose="020B0604020202020204" pitchFamily="34" charset="0"/>
              </a:rPr>
              <a:t> can be a successful intervention to tackle childhood obesity through promoting physical activity in a fun way which is more attractive to children than the traditional way. </a:t>
            </a:r>
          </a:p>
          <a:p>
            <a:pPr>
              <a:buNone/>
            </a:pPr>
            <a:r>
              <a:rPr lang="en-US" sz="1800" dirty="0">
                <a:latin typeface="Arial" panose="020B0604020202020204" pitchFamily="34" charset="0"/>
                <a:cs typeface="Arial" panose="020B0604020202020204" pitchFamily="34" charset="0"/>
              </a:rPr>
              <a:t> </a:t>
            </a:r>
          </a:p>
          <a:p>
            <a:endParaRPr lang="en-US" sz="2400" dirty="0"/>
          </a:p>
        </p:txBody>
      </p:sp>
    </p:spTree>
    <p:extLst>
      <p:ext uri="{BB962C8B-B14F-4D97-AF65-F5344CB8AC3E}">
        <p14:creationId xmlns:p14="http://schemas.microsoft.com/office/powerpoint/2010/main" val="34249513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1663-B222-D61F-795C-46C9AEC7415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F69E2F76-1240-9F30-1171-F5270C830AEC}"/>
              </a:ext>
            </a:extLst>
          </p:cNvPr>
          <p:cNvSpPr>
            <a:spLocks noGrp="1"/>
          </p:cNvSpPr>
          <p:nvPr>
            <p:ph idx="1"/>
          </p:nvPr>
        </p:nvSpPr>
        <p:spPr>
          <a:xfrm>
            <a:off x="744279" y="1690688"/>
            <a:ext cx="10164726" cy="4720745"/>
          </a:xfrm>
        </p:spPr>
        <p:txBody>
          <a:bodyPr>
            <a:normAutofit lnSpcReduction="10000"/>
          </a:bodyPr>
          <a:lstStyle/>
          <a:p>
            <a:r>
              <a:rPr lang="en-US" sz="1100" dirty="0" err="1">
                <a:latin typeface="Arial" panose="020B0604020202020204" pitchFamily="34" charset="0"/>
                <a:cs typeface="Arial" panose="020B0604020202020204" pitchFamily="34" charset="0"/>
              </a:rPr>
              <a:t>AllActive</a:t>
            </a:r>
            <a:r>
              <a:rPr lang="en-US" sz="1100" dirty="0">
                <a:latin typeface="Arial" panose="020B0604020202020204" pitchFamily="34" charset="0"/>
                <a:cs typeface="Arial" panose="020B0604020202020204" pitchFamily="34" charset="0"/>
              </a:rPr>
              <a:t> (2016) </a:t>
            </a:r>
            <a:r>
              <a:rPr lang="en-US" sz="1100" i="1" dirty="0">
                <a:latin typeface="Arial" panose="020B0604020202020204" pitchFamily="34" charset="0"/>
                <a:cs typeface="Arial" panose="020B0604020202020204" pitchFamily="34" charset="0"/>
              </a:rPr>
              <a:t>Chair-based aerobic exercises</a:t>
            </a:r>
            <a:r>
              <a:rPr lang="en-US" sz="1100" dirty="0">
                <a:latin typeface="Arial" panose="020B0604020202020204" pitchFamily="34" charset="0"/>
                <a:cs typeface="Arial" panose="020B0604020202020204" pitchFamily="34" charset="0"/>
              </a:rPr>
              <a:t> [Online]. Available at: </a:t>
            </a:r>
            <a:r>
              <a:rPr lang="en-US" sz="1100" dirty="0">
                <a:latin typeface="Arial" panose="020B0604020202020204" pitchFamily="34" charset="0"/>
                <a:cs typeface="Arial" panose="020B0604020202020204" pitchFamily="34" charset="0"/>
                <a:hlinkClick r:id="rId2"/>
              </a:rPr>
              <a:t>http://allactive.co.uk/wp-content/uploads/2016/04/Chair-based-aerobic-exercises-AllActive-Information-Guide.pdf</a:t>
            </a:r>
            <a:r>
              <a:rPr lang="en-US" sz="1100" dirty="0">
                <a:latin typeface="Arial" panose="020B0604020202020204" pitchFamily="34" charset="0"/>
                <a:cs typeface="Arial" panose="020B0604020202020204" pitchFamily="34" charset="0"/>
              </a:rPr>
              <a:t> (Accessed: 3 August 2023).</a:t>
            </a:r>
          </a:p>
          <a:p>
            <a:r>
              <a:rPr lang="en-US" sz="1100" dirty="0">
                <a:latin typeface="Arial" panose="020B0604020202020204" pitchFamily="34" charset="0"/>
                <a:cs typeface="Arial" panose="020B0604020202020204" pitchFamily="34" charset="0"/>
              </a:rPr>
              <a:t>Aurand, A.M., Dufour, J.S. and </a:t>
            </a:r>
            <a:r>
              <a:rPr lang="en-US" sz="1100" dirty="0" err="1">
                <a:latin typeface="Arial" panose="020B0604020202020204" pitchFamily="34" charset="0"/>
                <a:cs typeface="Arial" panose="020B0604020202020204" pitchFamily="34" charset="0"/>
              </a:rPr>
              <a:t>Marras</a:t>
            </a:r>
            <a:r>
              <a:rPr lang="en-US" sz="1100" dirty="0">
                <a:latin typeface="Arial" panose="020B0604020202020204" pitchFamily="34" charset="0"/>
                <a:cs typeface="Arial" panose="020B0604020202020204" pitchFamily="34" charset="0"/>
              </a:rPr>
              <a:t>, W.S. (2017) “Accuracy map of an optical motion capture system with 42 or 21 cameras in a large measurement volume”, </a:t>
            </a:r>
            <a:r>
              <a:rPr lang="en-US" sz="1100" i="1" dirty="0">
                <a:latin typeface="Arial" panose="020B0604020202020204" pitchFamily="34" charset="0"/>
                <a:cs typeface="Arial" panose="020B0604020202020204" pitchFamily="34" charset="0"/>
              </a:rPr>
              <a:t>J. </a:t>
            </a:r>
            <a:r>
              <a:rPr lang="en-US" sz="1100" i="1" dirty="0" err="1">
                <a:latin typeface="Arial" panose="020B0604020202020204" pitchFamily="34" charset="0"/>
                <a:cs typeface="Arial" panose="020B0604020202020204" pitchFamily="34" charset="0"/>
              </a:rPr>
              <a:t>Biomech</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58, pp. 237–240.</a:t>
            </a:r>
          </a:p>
          <a:p>
            <a:r>
              <a:rPr lang="en-GB" sz="1100" dirty="0">
                <a:effectLst/>
                <a:latin typeface="Arial" panose="020B0604020202020204" pitchFamily="34" charset="0"/>
                <a:cs typeface="Arial" panose="020B0604020202020204" pitchFamily="34" charset="0"/>
              </a:rPr>
              <a:t>(</a:t>
            </a:r>
            <a:r>
              <a:rPr lang="en-GB" sz="1100" dirty="0" err="1">
                <a:effectLst/>
                <a:latin typeface="Arial" panose="020B0604020202020204" pitchFamily="34" charset="0"/>
                <a:cs typeface="Arial" panose="020B0604020202020204" pitchFamily="34" charset="0"/>
              </a:rPr>
              <a:t>Amprasi</a:t>
            </a:r>
            <a:r>
              <a:rPr lang="en-GB" sz="1100" dirty="0">
                <a:effectLst/>
                <a:latin typeface="Arial" panose="020B0604020202020204" pitchFamily="34" charset="0"/>
                <a:cs typeface="Arial" panose="020B0604020202020204" pitchFamily="34" charset="0"/>
              </a:rPr>
              <a:t>, E., et al. (2022) “</a:t>
            </a:r>
            <a:r>
              <a:rPr lang="en-GB" sz="1100" dirty="0">
                <a:latin typeface="Arial" panose="020B0604020202020204" pitchFamily="34" charset="0"/>
                <a:cs typeface="Arial" panose="020B0604020202020204" pitchFamily="34" charset="0"/>
              </a:rPr>
              <a:t>Effect of a Full Immersive Virtual Reality Intervention on Selective Attention in Children”, </a:t>
            </a:r>
            <a:r>
              <a:rPr lang="en-GB" sz="1100" i="1" dirty="0">
                <a:latin typeface="Arial" panose="020B0604020202020204" pitchFamily="34" charset="0"/>
                <a:cs typeface="Arial" panose="020B0604020202020204" pitchFamily="34" charset="0"/>
              </a:rPr>
              <a:t>International Journal of Instruction</a:t>
            </a:r>
            <a:r>
              <a:rPr lang="en-GB" sz="1100" dirty="0">
                <a:latin typeface="Arial" panose="020B0604020202020204" pitchFamily="34" charset="0"/>
                <a:cs typeface="Arial" panose="020B0604020202020204" pitchFamily="34" charset="0"/>
              </a:rPr>
              <a:t>, 15(1). </a:t>
            </a:r>
            <a:endParaRPr lang="en-US"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Alsharairi, N.A. (2018</a:t>
            </a:r>
            <a:r>
              <a:rPr lang="en-US" sz="1100" dirty="0">
                <a:effectLst/>
                <a:latin typeface="Arial" panose="020B0604020202020204" pitchFamily="34" charset="0"/>
                <a:cs typeface="Arial" panose="020B0604020202020204" pitchFamily="34" charset="0"/>
              </a:rPr>
              <a:t>) “</a:t>
            </a:r>
            <a:r>
              <a:rPr lang="en-GB" sz="1100" i="0" dirty="0">
                <a:solidFill>
                  <a:srgbClr val="000000"/>
                </a:solidFill>
                <a:effectLst/>
                <a:latin typeface="Arial" panose="020B0604020202020204" pitchFamily="34" charset="0"/>
                <a:cs typeface="Arial" panose="020B0604020202020204" pitchFamily="34" charset="0"/>
              </a:rPr>
              <a:t>Current Government Actions and Potential Policy Options for Reducing Obesity in Queensland Schools</a:t>
            </a:r>
            <a:r>
              <a:rPr lang="en-GB" sz="1100" i="1" dirty="0">
                <a:solidFill>
                  <a:srgbClr val="000000"/>
                </a:solidFill>
                <a:effectLst/>
                <a:latin typeface="Arial" panose="020B0604020202020204" pitchFamily="34" charset="0"/>
                <a:cs typeface="Arial" panose="020B0604020202020204" pitchFamily="34" charset="0"/>
              </a:rPr>
              <a:t>”, </a:t>
            </a:r>
            <a:r>
              <a:rPr lang="en-GB" sz="1100" i="1" dirty="0">
                <a:solidFill>
                  <a:srgbClr val="222222"/>
                </a:solidFill>
                <a:latin typeface="Arial" panose="020B0604020202020204" pitchFamily="34" charset="0"/>
                <a:cs typeface="Arial" panose="020B0604020202020204" pitchFamily="34" charset="0"/>
              </a:rPr>
              <a:t>Nutrition in the Prevention and Treatment of Children with Chronic Diseases</a:t>
            </a:r>
            <a:r>
              <a:rPr lang="en-GB" sz="1100" dirty="0">
                <a:solidFill>
                  <a:srgbClr val="222222"/>
                </a:solidFill>
                <a:latin typeface="Arial" panose="020B0604020202020204" pitchFamily="34" charset="0"/>
                <a:cs typeface="Arial" panose="020B0604020202020204" pitchFamily="34" charset="0"/>
              </a:rPr>
              <a:t>, 5(2).</a:t>
            </a:r>
          </a:p>
          <a:p>
            <a:r>
              <a:rPr lang="en-IN" sz="1100" dirty="0">
                <a:solidFill>
                  <a:srgbClr val="05103E"/>
                </a:solidFill>
                <a:latin typeface="Arial" panose="020B0604020202020204" pitchFamily="34" charset="0"/>
                <a:cs typeface="Arial" panose="020B0604020202020204" pitchFamily="34" charset="0"/>
              </a:rPr>
              <a:t>Brall, C., </a:t>
            </a:r>
            <a:r>
              <a:rPr lang="en-IN" sz="1100" dirty="0" err="1">
                <a:solidFill>
                  <a:srgbClr val="05103E"/>
                </a:solidFill>
                <a:latin typeface="Arial" panose="020B0604020202020204" pitchFamily="34" charset="0"/>
                <a:cs typeface="Arial" panose="020B0604020202020204" pitchFamily="34" charset="0"/>
              </a:rPr>
              <a:t>Schröder-Bäck</a:t>
            </a:r>
            <a:r>
              <a:rPr lang="en-IN" sz="1100" dirty="0">
                <a:solidFill>
                  <a:srgbClr val="05103E"/>
                </a:solidFill>
                <a:latin typeface="Arial" panose="020B0604020202020204" pitchFamily="34" charset="0"/>
                <a:cs typeface="Arial" panose="020B0604020202020204" pitchFamily="34" charset="0"/>
              </a:rPr>
              <a:t>, P. and </a:t>
            </a:r>
            <a:r>
              <a:rPr lang="en-IN" sz="1100" dirty="0" err="1">
                <a:solidFill>
                  <a:srgbClr val="05103E"/>
                </a:solidFill>
                <a:latin typeface="Arial" panose="020B0604020202020204" pitchFamily="34" charset="0"/>
                <a:cs typeface="Arial" panose="020B0604020202020204" pitchFamily="34" charset="0"/>
              </a:rPr>
              <a:t>Maeckelberghe</a:t>
            </a:r>
            <a:r>
              <a:rPr lang="en-IN" sz="1100" dirty="0">
                <a:solidFill>
                  <a:srgbClr val="05103E"/>
                </a:solidFill>
                <a:latin typeface="Arial" panose="020B0604020202020204" pitchFamily="34" charset="0"/>
                <a:cs typeface="Arial" panose="020B0604020202020204" pitchFamily="34" charset="0"/>
              </a:rPr>
              <a:t>, E. (2019) “Ethical aspects of digital health from a justice point of view,” </a:t>
            </a:r>
            <a:r>
              <a:rPr lang="en-IN" sz="1100" i="1" dirty="0">
                <a:solidFill>
                  <a:srgbClr val="05103E"/>
                </a:solidFill>
                <a:latin typeface="Arial" panose="020B0604020202020204" pitchFamily="34" charset="0"/>
                <a:cs typeface="Arial" panose="020B0604020202020204" pitchFamily="34" charset="0"/>
              </a:rPr>
              <a:t>European Journal of Public Health</a:t>
            </a:r>
            <a:r>
              <a:rPr lang="en-IN" sz="1100" dirty="0">
                <a:solidFill>
                  <a:srgbClr val="05103E"/>
                </a:solidFill>
                <a:latin typeface="Arial" panose="020B0604020202020204" pitchFamily="34" charset="0"/>
                <a:cs typeface="Arial" panose="020B0604020202020204" pitchFamily="34" charset="0"/>
              </a:rPr>
              <a:t>, 29(Supplement_3), pp. 18–22. Available at: https://</a:t>
            </a:r>
            <a:r>
              <a:rPr lang="en-IN" sz="1100" dirty="0" err="1">
                <a:solidFill>
                  <a:srgbClr val="05103E"/>
                </a:solidFill>
                <a:latin typeface="Arial" panose="020B0604020202020204" pitchFamily="34" charset="0"/>
                <a:cs typeface="Arial" panose="020B0604020202020204" pitchFamily="34" charset="0"/>
              </a:rPr>
              <a:t>doi.org</a:t>
            </a:r>
            <a:r>
              <a:rPr lang="en-IN" sz="1100" dirty="0">
                <a:solidFill>
                  <a:srgbClr val="05103E"/>
                </a:solidFill>
                <a:latin typeface="Arial" panose="020B0604020202020204" pitchFamily="34" charset="0"/>
                <a:cs typeface="Arial" panose="020B0604020202020204" pitchFamily="34" charset="0"/>
              </a:rPr>
              <a:t>/10.1093/</a:t>
            </a:r>
            <a:r>
              <a:rPr lang="en-IN" sz="1100" dirty="0" err="1">
                <a:solidFill>
                  <a:srgbClr val="05103E"/>
                </a:solidFill>
                <a:latin typeface="Arial" panose="020B0604020202020204" pitchFamily="34" charset="0"/>
                <a:cs typeface="Arial" panose="020B0604020202020204" pitchFamily="34" charset="0"/>
              </a:rPr>
              <a:t>eurpub</a:t>
            </a:r>
            <a:r>
              <a:rPr lang="en-IN" sz="1100" dirty="0">
                <a:solidFill>
                  <a:srgbClr val="05103E"/>
                </a:solidFill>
                <a:latin typeface="Arial" panose="020B0604020202020204" pitchFamily="34" charset="0"/>
                <a:cs typeface="Arial" panose="020B0604020202020204" pitchFamily="34" charset="0"/>
              </a:rPr>
              <a:t>/ckz167.</a:t>
            </a:r>
            <a:endParaRPr lang="en-GB" sz="1100" dirty="0">
              <a:solidFill>
                <a:srgbClr val="222222"/>
              </a:solidFill>
              <a:latin typeface="Arial" panose="020B0604020202020204" pitchFamily="34" charset="0"/>
              <a:cs typeface="Arial" panose="020B0604020202020204" pitchFamily="34" charset="0"/>
            </a:endParaRPr>
          </a:p>
          <a:p>
            <a:pPr lvl="0"/>
            <a:r>
              <a:rPr lang="en-US" sz="1100" dirty="0">
                <a:latin typeface="Arial" panose="020B0604020202020204" pitchFamily="34" charset="0"/>
                <a:cs typeface="Arial" panose="020B0604020202020204" pitchFamily="34" charset="0"/>
              </a:rPr>
              <a:t>Bleich, S. N., et al. (2013) “Systematic review of community-based childhood obesity prevention studies”, </a:t>
            </a:r>
            <a:r>
              <a:rPr lang="en-US" sz="1100" i="1" dirty="0">
                <a:latin typeface="Arial" panose="020B0604020202020204" pitchFamily="34" charset="0"/>
                <a:cs typeface="Arial" panose="020B0604020202020204" pitchFamily="34" charset="0"/>
              </a:rPr>
              <a:t>Pediatrics</a:t>
            </a:r>
            <a:r>
              <a:rPr lang="en-US" sz="1100" dirty="0">
                <a:latin typeface="Arial" panose="020B0604020202020204" pitchFamily="34" charset="0"/>
                <a:cs typeface="Arial" panose="020B0604020202020204" pitchFamily="34" charset="0"/>
              </a:rPr>
              <a:t>, 132(1), pp. e201–e210. </a:t>
            </a:r>
          </a:p>
          <a:p>
            <a:pPr lvl="0"/>
            <a:r>
              <a:rPr lang="en-US" sz="1100" dirty="0">
                <a:latin typeface="Arial" panose="020B0604020202020204" pitchFamily="34" charset="0"/>
                <a:cs typeface="Arial" panose="020B0604020202020204" pitchFamily="34" charset="0"/>
              </a:rPr>
              <a:t>Brown, T., et al. (2019) “Interventions for preventing obesity in children”, </a:t>
            </a:r>
            <a:r>
              <a:rPr lang="en-US" sz="1100" i="1" dirty="0">
                <a:latin typeface="Arial" panose="020B0604020202020204" pitchFamily="34" charset="0"/>
                <a:cs typeface="Arial" panose="020B0604020202020204" pitchFamily="34" charset="0"/>
              </a:rPr>
              <a:t>Cochrane Database of Systematic Reviews</a:t>
            </a:r>
            <a:r>
              <a:rPr lang="en-US" sz="1100" dirty="0">
                <a:latin typeface="Arial" panose="020B0604020202020204" pitchFamily="34" charset="0"/>
                <a:cs typeface="Arial" panose="020B0604020202020204" pitchFamily="34" charset="0"/>
              </a:rPr>
              <a:t>, (7). </a:t>
            </a:r>
            <a:r>
              <a:rPr lang="en-GB" sz="1100" dirty="0">
                <a:solidFill>
                  <a:srgbClr val="222222"/>
                </a:solidFill>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Birch, L. L. and Ventura, A. K. (2009) “Preventing childhood obesity: what works?”, </a:t>
            </a:r>
            <a:r>
              <a:rPr lang="en-US" sz="1100" i="1" dirty="0">
                <a:latin typeface="Arial" panose="020B0604020202020204" pitchFamily="34" charset="0"/>
                <a:cs typeface="Arial" panose="020B0604020202020204" pitchFamily="34" charset="0"/>
              </a:rPr>
              <a:t>International Journal of Obesity</a:t>
            </a:r>
            <a:r>
              <a:rPr lang="en-US" sz="1100" dirty="0">
                <a:latin typeface="Arial" panose="020B0604020202020204" pitchFamily="34" charset="0"/>
                <a:cs typeface="Arial" panose="020B0604020202020204" pitchFamily="34" charset="0"/>
              </a:rPr>
              <a:t>, 33(S1), pp. S74–S81. </a:t>
            </a:r>
            <a:endParaRPr lang="en-GB" sz="1100" dirty="0">
              <a:solidFill>
                <a:srgbClr val="222222"/>
              </a:solidFill>
              <a:latin typeface="Arial" panose="020B0604020202020204" pitchFamily="34" charset="0"/>
              <a:cs typeface="Arial" panose="020B0604020202020204" pitchFamily="34" charset="0"/>
            </a:endParaRPr>
          </a:p>
          <a:p>
            <a:r>
              <a:rPr lang="en-GB" sz="1100" dirty="0">
                <a:effectLst/>
                <a:latin typeface="Arial" panose="020B0604020202020204" pitchFamily="34" charset="0"/>
                <a:ea typeface="Calibri" panose="020F0502020204030204" pitchFamily="34" charset="0"/>
                <a:cs typeface="Arial" panose="020B0604020202020204" pitchFamily="34" charset="0"/>
              </a:rPr>
              <a:t>BHR JSNA, (2022</a:t>
            </a:r>
            <a:r>
              <a:rPr lang="en-GB" sz="1100" i="1" dirty="0">
                <a:effectLst/>
                <a:latin typeface="Arial" panose="020B0604020202020204" pitchFamily="34" charset="0"/>
                <a:ea typeface="Calibri" panose="020F0502020204030204" pitchFamily="34" charset="0"/>
                <a:cs typeface="Arial" panose="020B0604020202020204" pitchFamily="34" charset="0"/>
              </a:rPr>
              <a:t>) Barking &amp; Dagenham, Havering and Redbridge. Joint Strategic Needs Assessment Profiles </a:t>
            </a:r>
            <a:r>
              <a:rPr lang="en-GB" sz="11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https://www.lbbd.gov.uk/sites/default/files/2022-10/BHRJSNA2022_LBBD_Final_%20version.pdf</a:t>
            </a:r>
            <a:r>
              <a:rPr lang="en-GB" sz="1100" u="sng" dirty="0">
                <a:latin typeface="Arial" panose="020B0604020202020204" pitchFamily="34" charset="0"/>
                <a:ea typeface="Calibri" panose="020F0502020204030204" pitchFamily="34" charset="0"/>
                <a:cs typeface="Arial" panose="020B0604020202020204" pitchFamily="34" charset="0"/>
              </a:rPr>
              <a:t> (Accessed: 26</a:t>
            </a:r>
            <a:r>
              <a:rPr lang="en-GB" sz="1100" u="sng" baseline="30000" dirty="0">
                <a:latin typeface="Arial" panose="020B0604020202020204" pitchFamily="34" charset="0"/>
                <a:ea typeface="Calibri" panose="020F0502020204030204" pitchFamily="34" charset="0"/>
                <a:cs typeface="Arial" panose="020B0604020202020204" pitchFamily="34" charset="0"/>
              </a:rPr>
              <a:t>th</a:t>
            </a:r>
            <a:r>
              <a:rPr lang="en-GB" sz="1100" u="sng" dirty="0">
                <a:latin typeface="Arial" panose="020B0604020202020204" pitchFamily="34" charset="0"/>
                <a:ea typeface="Calibri" panose="020F0502020204030204" pitchFamily="34" charset="0"/>
                <a:cs typeface="Arial" panose="020B0604020202020204" pitchFamily="34" charset="0"/>
              </a:rPr>
              <a:t> July 2023).</a:t>
            </a:r>
            <a:endParaRPr lang="en-US"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Baker, C. and Fairclough, S.H. (2022</a:t>
            </a:r>
            <a:r>
              <a:rPr lang="en-US" sz="1100" dirty="0">
                <a:effectLst/>
                <a:latin typeface="Arial" panose="020B0604020202020204" pitchFamily="34" charset="0"/>
                <a:cs typeface="Arial" panose="020B0604020202020204" pitchFamily="34" charset="0"/>
              </a:rPr>
              <a:t>) “</a:t>
            </a:r>
            <a:r>
              <a:rPr lang="en-GB" sz="1100" b="0" i="0" dirty="0">
                <a:solidFill>
                  <a:srgbClr val="2E2E2E"/>
                </a:solidFill>
                <a:effectLst/>
                <a:latin typeface="Arial" panose="020B0604020202020204" pitchFamily="34" charset="0"/>
                <a:cs typeface="Arial" panose="020B0604020202020204" pitchFamily="34" charset="0"/>
              </a:rPr>
              <a:t>Chapter 9 - Adaptive virtual reality”, </a:t>
            </a:r>
            <a:r>
              <a:rPr lang="en-GB" sz="1100" b="0" i="1" dirty="0">
                <a:solidFill>
                  <a:srgbClr val="2E2E2E"/>
                </a:solidFill>
                <a:effectLst/>
                <a:latin typeface="Arial" panose="020B0604020202020204" pitchFamily="34" charset="0"/>
                <a:cs typeface="Arial" panose="020B0604020202020204" pitchFamily="34" charset="0"/>
              </a:rPr>
              <a:t>Current Research in Neuroadaptive Technology</a:t>
            </a:r>
            <a:r>
              <a:rPr lang="en-GB" sz="1100" b="0" i="0" dirty="0">
                <a:solidFill>
                  <a:srgbClr val="2E2E2E"/>
                </a:solidFill>
                <a:effectLst/>
                <a:latin typeface="Arial" panose="020B0604020202020204" pitchFamily="34" charset="0"/>
                <a:cs typeface="Arial" panose="020B0604020202020204" pitchFamily="34" charset="0"/>
              </a:rPr>
              <a:t>, pp. 159-176.</a:t>
            </a:r>
            <a:endParaRPr lang="en-US"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Cairns, P., et al. (2019) “</a:t>
            </a:r>
            <a:r>
              <a:rPr lang="en-GB" sz="1100" dirty="0">
                <a:latin typeface="Arial" panose="020B0604020202020204" pitchFamily="34" charset="0"/>
                <a:cs typeface="Arial" panose="020B0604020202020204" pitchFamily="34" charset="0"/>
              </a:rPr>
              <a:t>Future Design of Accessibility in Games: A Design Vocabulary”, </a:t>
            </a:r>
            <a:r>
              <a:rPr lang="en-GB" sz="1100" i="1" dirty="0">
                <a:latin typeface="Arial" panose="020B0604020202020204" pitchFamily="34" charset="0"/>
                <a:cs typeface="Arial" panose="020B0604020202020204" pitchFamily="34" charset="0"/>
              </a:rPr>
              <a:t>International Journal of Human-Computer Studies</a:t>
            </a:r>
            <a:r>
              <a:rPr lang="en-GB" sz="1100" dirty="0">
                <a:latin typeface="Arial" panose="020B0604020202020204" pitchFamily="34" charset="0"/>
                <a:cs typeface="Arial" panose="020B0604020202020204" pitchFamily="34" charset="0"/>
              </a:rPr>
              <a:t>, pp. 64-71.</a:t>
            </a:r>
          </a:p>
          <a:p>
            <a:r>
              <a:rPr lang="en-US" sz="1100" dirty="0">
                <a:latin typeface="Arial" panose="020B0604020202020204" pitchFamily="34" charset="0"/>
                <a:cs typeface="Arial" panose="020B0604020202020204" pitchFamily="34" charset="0"/>
              </a:rPr>
              <a:t>Cao, M., </a:t>
            </a:r>
            <a:r>
              <a:rPr lang="en-US" sz="1100" dirty="0" err="1">
                <a:latin typeface="Arial" panose="020B0604020202020204" pitchFamily="34" charset="0"/>
                <a:cs typeface="Arial" panose="020B0604020202020204" pitchFamily="34" charset="0"/>
              </a:rPr>
              <a:t>Xie</a:t>
            </a:r>
            <a:r>
              <a:rPr lang="en-US" sz="1100" dirty="0">
                <a:latin typeface="Arial" panose="020B0604020202020204" pitchFamily="34" charset="0"/>
                <a:cs typeface="Arial" panose="020B0604020202020204" pitchFamily="34" charset="0"/>
              </a:rPr>
              <a:t>, T., Chen, Z. (2019). Wearable Sensors and Equipment in VR Games: A Review. In: Pan, Z., Cheok, A., Müller, W., Zhang, M., El </a:t>
            </a:r>
            <a:r>
              <a:rPr lang="en-US" sz="1100" dirty="0" err="1">
                <a:latin typeface="Arial" panose="020B0604020202020204" pitchFamily="34" charset="0"/>
                <a:cs typeface="Arial" panose="020B0604020202020204" pitchFamily="34" charset="0"/>
              </a:rPr>
              <a:t>Rhalibi</a:t>
            </a:r>
            <a:r>
              <a:rPr lang="en-US" sz="1100" dirty="0">
                <a:latin typeface="Arial" panose="020B0604020202020204" pitchFamily="34" charset="0"/>
                <a:cs typeface="Arial" panose="020B0604020202020204" pitchFamily="34" charset="0"/>
              </a:rPr>
              <a:t>, A., </a:t>
            </a:r>
            <a:r>
              <a:rPr lang="en-US" sz="1100" dirty="0" err="1">
                <a:latin typeface="Arial" panose="020B0604020202020204" pitchFamily="34" charset="0"/>
                <a:cs typeface="Arial" panose="020B0604020202020204" pitchFamily="34" charset="0"/>
              </a:rPr>
              <a:t>Kifayat</a:t>
            </a:r>
            <a:r>
              <a:rPr lang="en-US" sz="1100" dirty="0">
                <a:latin typeface="Arial" panose="020B0604020202020204" pitchFamily="34" charset="0"/>
                <a:cs typeface="Arial" panose="020B0604020202020204" pitchFamily="34" charset="0"/>
              </a:rPr>
              <a:t>, K. (eds) Transactions on Edutainment XV. Lecture Notes in Computer Science(), vol 11345. Springer, Berlin, Heidelberg </a:t>
            </a:r>
            <a:r>
              <a:rPr lang="en-US" sz="1100" dirty="0">
                <a:solidFill>
                  <a:srgbClr val="FF0000"/>
                </a:solidFill>
                <a:latin typeface="Arial" panose="020B0604020202020204" pitchFamily="34" charset="0"/>
                <a:cs typeface="Arial" panose="020B0604020202020204" pitchFamily="34" charset="0"/>
              </a:rPr>
              <a:t>(what type of source is this?)</a:t>
            </a:r>
          </a:p>
          <a:p>
            <a:r>
              <a:rPr lang="en-US" sz="1100" i="0" dirty="0">
                <a:effectLst/>
                <a:latin typeface="Arial" panose="020B0604020202020204" pitchFamily="34" charset="0"/>
                <a:cs typeface="Arial" panose="020B0604020202020204" pitchFamily="34" charset="0"/>
              </a:rPr>
              <a:t>Dolly, R.Z. Theis and White, M. (2021) </a:t>
            </a:r>
            <a:r>
              <a:rPr lang="en-US" sz="1100" i="1" dirty="0">
                <a:effectLst/>
                <a:latin typeface="Arial" panose="020B0604020202020204" pitchFamily="34" charset="0"/>
                <a:cs typeface="Arial" panose="020B0604020202020204" pitchFamily="34" charset="0"/>
              </a:rPr>
              <a:t>Is Obesity Policy in England Fit for Purpose? Analysis of Government Strategies and Policies, 1992–2020 </a:t>
            </a:r>
            <a:r>
              <a:rPr lang="en-US" sz="1100" dirty="0">
                <a:effectLst/>
                <a:latin typeface="Arial" panose="020B0604020202020204" pitchFamily="34" charset="0"/>
                <a:cs typeface="Arial" panose="020B0604020202020204" pitchFamily="34" charset="0"/>
              </a:rPr>
              <a:t>[Online]</a:t>
            </a:r>
            <a:r>
              <a:rPr lang="en-US" sz="1100" i="0" dirty="0">
                <a:effectLst/>
                <a:latin typeface="Arial" panose="020B0604020202020204" pitchFamily="34" charset="0"/>
                <a:cs typeface="Arial" panose="020B0604020202020204" pitchFamily="34" charset="0"/>
              </a:rPr>
              <a:t>. Available at: </a:t>
            </a:r>
            <a:r>
              <a:rPr lang="en-US" sz="110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https://doi.org/10.1111/1468-0009.12498</a:t>
            </a:r>
            <a:r>
              <a:rPr lang="en-US" sz="1100" i="0" u="none" strike="noStrike" dirty="0">
                <a:effectLst/>
                <a:latin typeface="Arial" panose="020B0604020202020204" pitchFamily="34" charset="0"/>
                <a:cs typeface="Arial" panose="020B0604020202020204" pitchFamily="34" charset="0"/>
              </a:rPr>
              <a:t> (Accessed: 30</a:t>
            </a:r>
            <a:r>
              <a:rPr lang="en-US" sz="1100" i="0" u="none" strike="noStrike" baseline="30000" dirty="0">
                <a:effectLst/>
                <a:latin typeface="Arial" panose="020B0604020202020204" pitchFamily="34" charset="0"/>
                <a:cs typeface="Arial" panose="020B0604020202020204" pitchFamily="34" charset="0"/>
              </a:rPr>
              <a:t>th</a:t>
            </a:r>
            <a:r>
              <a:rPr lang="en-US" sz="1100" i="0" u="none" strike="noStrike" dirty="0">
                <a:effectLst/>
                <a:latin typeface="Arial" panose="020B0604020202020204" pitchFamily="34" charset="0"/>
                <a:cs typeface="Arial" panose="020B0604020202020204" pitchFamily="34" charset="0"/>
              </a:rPr>
              <a:t> July 2023).</a:t>
            </a:r>
            <a:r>
              <a:rPr lang="en-GB" sz="1100" dirty="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Department of Health and Social Care (2018) </a:t>
            </a:r>
            <a:r>
              <a:rPr lang="en-US" sz="1100" i="1" dirty="0">
                <a:latin typeface="Arial" panose="020B0604020202020204" pitchFamily="34" charset="0"/>
                <a:cs typeface="Arial" panose="020B0604020202020204" pitchFamily="34" charset="0"/>
              </a:rPr>
              <a:t>The Future of Healthcare: Our Vision for Digital, Data and Technology in Health and Care </a:t>
            </a:r>
            <a:r>
              <a:rPr lang="en-US" sz="1100" dirty="0">
                <a:latin typeface="Arial" panose="020B0604020202020204" pitchFamily="34" charset="0"/>
                <a:cs typeface="Arial" panose="020B0604020202020204" pitchFamily="34" charset="0"/>
              </a:rPr>
              <a:t>[Online] </a:t>
            </a:r>
            <a:r>
              <a:rPr lang="en-US" sz="1100" dirty="0">
                <a:solidFill>
                  <a:srgbClr val="FF0000"/>
                </a:solidFill>
                <a:latin typeface="Arial" panose="020B0604020202020204" pitchFamily="34" charset="0"/>
                <a:cs typeface="Arial" panose="020B0604020202020204" pitchFamily="34" charset="0"/>
              </a:rPr>
              <a:t>missing URL</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85760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967C2-3143-249A-0B9B-B48B16F1476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77A1DAF7-983D-0354-905B-4ECAB5141054}"/>
              </a:ext>
            </a:extLst>
          </p:cNvPr>
          <p:cNvSpPr>
            <a:spLocks noGrp="1"/>
          </p:cNvSpPr>
          <p:nvPr>
            <p:ph idx="1"/>
          </p:nvPr>
        </p:nvSpPr>
        <p:spPr>
          <a:xfrm>
            <a:off x="648586" y="1690688"/>
            <a:ext cx="11047228" cy="4699479"/>
          </a:xfrm>
        </p:spPr>
        <p:txBody>
          <a:bodyPr>
            <a:noAutofit/>
          </a:bodyPr>
          <a:lstStyle/>
          <a:p>
            <a:r>
              <a:rPr lang="en-US" sz="1100" dirty="0">
                <a:latin typeface="Arial" panose="020B0604020202020204" pitchFamily="34" charset="0"/>
                <a:cs typeface="Arial" panose="020B0604020202020204" pitchFamily="34" charset="0"/>
              </a:rPr>
              <a:t>European Commission (2018) </a:t>
            </a:r>
            <a:r>
              <a:rPr lang="en-US" sz="1100" i="1" dirty="0">
                <a:latin typeface="Arial" panose="020B0604020202020204" pitchFamily="34" charset="0"/>
                <a:cs typeface="Arial" panose="020B0604020202020204" pitchFamily="34" charset="0"/>
              </a:rPr>
              <a:t>Ethics Guidelines for Trustworthy AIFUTURIUM - European Commission </a:t>
            </a:r>
            <a:r>
              <a:rPr lang="en-US" sz="1100" dirty="0">
                <a:latin typeface="Arial" panose="020B0604020202020204" pitchFamily="34" charset="0"/>
                <a:cs typeface="Arial" panose="020B0604020202020204" pitchFamily="34" charset="0"/>
              </a:rPr>
              <a:t>[Online]. Available at: </a:t>
            </a:r>
            <a:r>
              <a:rPr lang="en-US" sz="1100" dirty="0">
                <a:latin typeface="Arial" panose="020B0604020202020204" pitchFamily="34" charset="0"/>
                <a:cs typeface="Arial" panose="020B0604020202020204" pitchFamily="34" charset="0"/>
                <a:hlinkClick r:id="rId2"/>
              </a:rPr>
              <a:t>https://ec.europa.eu/futurium/en/ai-alliance-consultation.1.html</a:t>
            </a:r>
            <a:r>
              <a:rPr lang="en-US" sz="1100" dirty="0">
                <a:latin typeface="Arial" panose="020B0604020202020204" pitchFamily="34" charset="0"/>
                <a:cs typeface="Arial" panose="020B0604020202020204" pitchFamily="34" charset="0"/>
              </a:rPr>
              <a:t>. (Accessed: 6 August 2023)</a:t>
            </a:r>
            <a:r>
              <a:rPr lang="en-GB" sz="1100" dirty="0">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Ertzberger, J. and Martin, F. (2016) “Use of Fitness Bands by Teachers in the Classroom”, </a:t>
            </a:r>
            <a:r>
              <a:rPr lang="en-US" sz="1100" i="1" dirty="0" err="1">
                <a:latin typeface="Arial" panose="020B0604020202020204" pitchFamily="34" charset="0"/>
                <a:cs typeface="Arial" panose="020B0604020202020204" pitchFamily="34" charset="0"/>
              </a:rPr>
              <a:t>TechTrends</a:t>
            </a:r>
            <a:r>
              <a:rPr lang="en-US" sz="1100" dirty="0">
                <a:latin typeface="Arial" panose="020B0604020202020204" pitchFamily="34" charset="0"/>
                <a:cs typeface="Arial" panose="020B0604020202020204" pitchFamily="34" charset="0"/>
              </a:rPr>
              <a:t> , 60, pp. 392–397. </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Gov.UK, (2022) </a:t>
            </a:r>
            <a:r>
              <a:rPr lang="en-GB" sz="1100" i="1" dirty="0">
                <a:latin typeface="Arial" panose="020B0604020202020204" pitchFamily="34" charset="0"/>
                <a:cs typeface="Arial" panose="020B0604020202020204" pitchFamily="34" charset="0"/>
              </a:rPr>
              <a:t>Case Management Guidance. Youth Justice Board for England and Wales </a:t>
            </a:r>
            <a:r>
              <a:rPr lang="en-GB" sz="1100" dirty="0">
                <a:latin typeface="Arial" panose="020B0604020202020204" pitchFamily="34" charset="0"/>
                <a:cs typeface="Arial" panose="020B0604020202020204" pitchFamily="34" charset="0"/>
              </a:rPr>
              <a:t>[Online]. Available at: </a:t>
            </a:r>
            <a:r>
              <a:rPr lang="en-GB"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https://www.gov.uk/guidance/case-management-guidance/definitions</a:t>
            </a:r>
            <a:r>
              <a:rPr lang="en-GB" sz="1100" dirty="0">
                <a:latin typeface="Arial" panose="020B0604020202020204" pitchFamily="34" charset="0"/>
                <a:cs typeface="Arial" panose="020B0604020202020204" pitchFamily="34" charset="0"/>
              </a:rPr>
              <a:t> (Accessed: 26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July 2023).</a:t>
            </a:r>
          </a:p>
          <a:p>
            <a:r>
              <a:rPr lang="en-US" sz="1100" dirty="0">
                <a:latin typeface="Arial" panose="020B0604020202020204" pitchFamily="34" charset="0"/>
                <a:cs typeface="Arial" panose="020B0604020202020204" pitchFamily="34" charset="0"/>
              </a:rPr>
              <a:t>Greenhalgh, T., et al. (2017) “Beyond Adoption: A New Framework for Theorizing and Evaluating </a:t>
            </a:r>
            <a:r>
              <a:rPr lang="en-US" sz="1100" dirty="0" err="1">
                <a:latin typeface="Arial" panose="020B0604020202020204" pitchFamily="34" charset="0"/>
                <a:cs typeface="Arial" panose="020B0604020202020204" pitchFamily="34" charset="0"/>
              </a:rPr>
              <a:t>Nonadoption</a:t>
            </a:r>
            <a:r>
              <a:rPr lang="en-US" sz="1100" dirty="0">
                <a:latin typeface="Arial" panose="020B0604020202020204" pitchFamily="34" charset="0"/>
                <a:cs typeface="Arial" panose="020B0604020202020204" pitchFamily="34" charset="0"/>
              </a:rPr>
              <a:t>, Abandonment, and Challenges to the Scale-Up, Spread, and Sustainability of Health and Care Technologies”, </a:t>
            </a:r>
            <a:r>
              <a:rPr lang="en-US" sz="1100" i="1" dirty="0">
                <a:latin typeface="Arial" panose="020B0604020202020204" pitchFamily="34" charset="0"/>
                <a:cs typeface="Arial" panose="020B0604020202020204" pitchFamily="34" charset="0"/>
              </a:rPr>
              <a:t>Journal of Medical Internet Research</a:t>
            </a:r>
            <a:r>
              <a:rPr lang="en-US" sz="1100" dirty="0">
                <a:latin typeface="Arial" panose="020B0604020202020204" pitchFamily="34" charset="0"/>
                <a:cs typeface="Arial" panose="020B0604020202020204" pitchFamily="34" charset="0"/>
              </a:rPr>
              <a:t>, 19(11), pp. e367.</a:t>
            </a:r>
            <a:endParaRPr lang="en-GB" sz="1100" dirty="0">
              <a:latin typeface="Arial" panose="020B0604020202020204" pitchFamily="34" charset="0"/>
              <a:cs typeface="Arial" panose="020B0604020202020204" pitchFamily="34" charset="0"/>
            </a:endParaRPr>
          </a:p>
          <a:p>
            <a:r>
              <a:rPr lang="en-GB" sz="1100" dirty="0" err="1">
                <a:effectLst/>
                <a:latin typeface="Arial" panose="020B0604020202020204" pitchFamily="34" charset="0"/>
                <a:cs typeface="Arial" panose="020B0604020202020204" pitchFamily="34" charset="0"/>
              </a:rPr>
              <a:t>Guixeres</a:t>
            </a:r>
            <a:r>
              <a:rPr lang="en-GB" sz="1100" dirty="0">
                <a:effectLst/>
                <a:latin typeface="Arial" panose="020B0604020202020204" pitchFamily="34" charset="0"/>
                <a:cs typeface="Arial" panose="020B0604020202020204" pitchFamily="34" charset="0"/>
              </a:rPr>
              <a:t>, J., et al. (2013) “</a:t>
            </a:r>
            <a:r>
              <a:rPr lang="en-GB" sz="1100" i="0" dirty="0">
                <a:solidFill>
                  <a:srgbClr val="111111"/>
                </a:solidFill>
                <a:effectLst/>
                <a:latin typeface="Arial" panose="020B0604020202020204" pitchFamily="34" charset="0"/>
                <a:cs typeface="Arial" panose="020B0604020202020204" pitchFamily="34" charset="0"/>
              </a:rPr>
              <a:t>Effects of Virtual Reality during Exercise in Children”, </a:t>
            </a:r>
            <a:r>
              <a:rPr lang="en-GB" sz="1100" i="1" dirty="0">
                <a:solidFill>
                  <a:srgbClr val="111111"/>
                </a:solidFill>
                <a:effectLst/>
                <a:latin typeface="Arial" panose="020B0604020202020204" pitchFamily="34" charset="0"/>
                <a:cs typeface="Arial" panose="020B0604020202020204" pitchFamily="34" charset="0"/>
              </a:rPr>
              <a:t>Journal of Universal Computer Science</a:t>
            </a:r>
            <a:r>
              <a:rPr lang="en-GB" sz="1100" i="0" dirty="0">
                <a:solidFill>
                  <a:srgbClr val="111111"/>
                </a:solidFill>
                <a:effectLst/>
                <a:latin typeface="Arial" panose="020B0604020202020204" pitchFamily="34" charset="0"/>
                <a:cs typeface="Arial" panose="020B0604020202020204" pitchFamily="34" charset="0"/>
              </a:rPr>
              <a:t>, 19(9), pp. 1334-1349.</a:t>
            </a:r>
          </a:p>
          <a:p>
            <a:r>
              <a:rPr lang="en-US" sz="1100" dirty="0">
                <a:latin typeface="Arial" panose="020B0604020202020204" pitchFamily="34" charset="0"/>
                <a:cs typeface="Arial" panose="020B0604020202020204" pitchFamily="34" charset="0"/>
              </a:rPr>
              <a:t>Haghi, M., et al. (2018) “A low-cost, standalone, and multi-tasking watch for personalized environmental monitoring”,  </a:t>
            </a:r>
            <a:r>
              <a:rPr lang="en-US" sz="1100" i="1" dirty="0">
                <a:latin typeface="Arial" panose="020B0604020202020204" pitchFamily="34" charset="0"/>
                <a:cs typeface="Arial" panose="020B0604020202020204" pitchFamily="34" charset="0"/>
              </a:rPr>
              <a:t>IEEE Trans. Biomed. Circuits Syst, </a:t>
            </a:r>
            <a:r>
              <a:rPr lang="en-US" sz="1100" dirty="0">
                <a:latin typeface="Arial" panose="020B0604020202020204" pitchFamily="34" charset="0"/>
                <a:cs typeface="Arial" panose="020B0604020202020204" pitchFamily="34" charset="0"/>
              </a:rPr>
              <a:t>12(5), pp. 1144–1154 .</a:t>
            </a:r>
          </a:p>
          <a:p>
            <a:r>
              <a:rPr lang="en-US" sz="1100" dirty="0">
                <a:latin typeface="Arial" panose="020B0604020202020204" pitchFamily="34" charset="0"/>
                <a:cs typeface="Arial" panose="020B0604020202020204" pitchFamily="34" charset="0"/>
              </a:rPr>
              <a:t>Hollis, C., et al. (2017) “Annual Research Review: Digital health interventions for children and young people with mental health problems - a systematic </a:t>
            </a:r>
            <a:r>
              <a:rPr lang="en-US" sz="1100" dirty="0" err="1">
                <a:latin typeface="Arial" panose="020B0604020202020204" pitchFamily="34" charset="0"/>
                <a:cs typeface="Arial" panose="020B0604020202020204" pitchFamily="34" charset="0"/>
              </a:rPr>
              <a:t>andmeta</a:t>
            </a:r>
            <a:r>
              <a:rPr lang="en-US" sz="1100" dirty="0">
                <a:latin typeface="Arial" panose="020B0604020202020204" pitchFamily="34" charset="0"/>
                <a:cs typeface="Arial" panose="020B0604020202020204" pitchFamily="34" charset="0"/>
              </a:rPr>
              <a:t>-review”, </a:t>
            </a:r>
            <a:r>
              <a:rPr lang="en-US" sz="1100" i="1" dirty="0">
                <a:latin typeface="Arial" panose="020B0604020202020204" pitchFamily="34" charset="0"/>
                <a:cs typeface="Arial" panose="020B0604020202020204" pitchFamily="34" charset="0"/>
              </a:rPr>
              <a:t>Journal of Child Psychology and Psychiatry</a:t>
            </a:r>
            <a:r>
              <a:rPr lang="en-US" sz="1100" dirty="0">
                <a:latin typeface="Arial" panose="020B0604020202020204" pitchFamily="34" charset="0"/>
                <a:cs typeface="Arial" panose="020B0604020202020204" pitchFamily="34" charset="0"/>
              </a:rPr>
              <a:t>, 58(4), pp.474–503.  </a:t>
            </a:r>
          </a:p>
          <a:p>
            <a:r>
              <a:rPr lang="en-US" sz="1100" dirty="0">
                <a:latin typeface="Arial" panose="020B0604020202020204" pitchFamily="34" charset="0"/>
                <a:cs typeface="Arial" panose="020B0604020202020204" pitchFamily="34" charset="0"/>
              </a:rPr>
              <a:t>Jain, D. (2023) “Regulation of Digital Healthcare in India: Ethical and Legal Challenges”, </a:t>
            </a:r>
            <a:r>
              <a:rPr lang="en-US" sz="1100" i="1" dirty="0">
                <a:latin typeface="Arial" panose="020B0604020202020204" pitchFamily="34" charset="0"/>
                <a:cs typeface="Arial" panose="020B0604020202020204" pitchFamily="34" charset="0"/>
              </a:rPr>
              <a:t>Healthcare</a:t>
            </a:r>
            <a:r>
              <a:rPr lang="en-US" sz="1100" dirty="0">
                <a:latin typeface="Arial" panose="020B0604020202020204" pitchFamily="34" charset="0"/>
                <a:cs typeface="Arial" panose="020B0604020202020204" pitchFamily="34" charset="0"/>
              </a:rPr>
              <a:t>, 11(6), p.911. </a:t>
            </a:r>
            <a:r>
              <a:rPr lang="en-US" sz="1100" dirty="0" err="1">
                <a:latin typeface="Arial" panose="020B0604020202020204" pitchFamily="34" charset="0"/>
                <a:cs typeface="Arial" panose="020B0604020202020204" pitchFamily="34" charset="0"/>
              </a:rPr>
              <a:t>doi:https</a:t>
            </a: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doi.org</a:t>
            </a:r>
            <a:r>
              <a:rPr lang="en-US" sz="1100" dirty="0">
                <a:latin typeface="Arial" panose="020B0604020202020204" pitchFamily="34" charset="0"/>
                <a:cs typeface="Arial" panose="020B0604020202020204" pitchFamily="34" charset="0"/>
              </a:rPr>
              <a:t>/10.3390/healthcare11060911.</a:t>
            </a:r>
          </a:p>
          <a:p>
            <a:r>
              <a:rPr lang="en-US" sz="1100" dirty="0">
                <a:latin typeface="Arial" panose="020B0604020202020204" pitchFamily="34" charset="0"/>
                <a:cs typeface="Arial" panose="020B0604020202020204" pitchFamily="34" charset="0"/>
              </a:rPr>
              <a:t>Kok, M., Jeroen, D.H. and Thomas, B.S. (2014) “An optimization-based approach to human body motion capture using inertial sensors”, </a:t>
            </a:r>
            <a:r>
              <a:rPr lang="en-US" sz="1100" i="1" dirty="0">
                <a:latin typeface="Arial" panose="020B0604020202020204" pitchFamily="34" charset="0"/>
                <a:cs typeface="Arial" panose="020B0604020202020204" pitchFamily="34" charset="0"/>
              </a:rPr>
              <a:t>IFAC Proc</a:t>
            </a:r>
            <a:r>
              <a:rPr lang="en-US" sz="1100" dirty="0">
                <a:latin typeface="Arial" panose="020B0604020202020204" pitchFamily="34" charset="0"/>
                <a:cs typeface="Arial" panose="020B0604020202020204" pitchFamily="34" charset="0"/>
              </a:rPr>
              <a:t>, 47(3), pp. 79–85 .</a:t>
            </a:r>
          </a:p>
          <a:p>
            <a:r>
              <a:rPr lang="en-US" sz="1100" dirty="0">
                <a:latin typeface="Arial" panose="020B0604020202020204" pitchFamily="34" charset="0"/>
                <a:cs typeface="Arial" panose="020B0604020202020204" pitchFamily="34" charset="0"/>
              </a:rPr>
              <a:t>Kumar, S. and Kelly, A. S. (2017) “Review of Childhood Obesity: From Epidemiology, Etiology, and Comorbidities to Clinical Assessment and Treatment”, </a:t>
            </a:r>
            <a:r>
              <a:rPr lang="en-US" sz="1100" i="1" dirty="0">
                <a:latin typeface="Arial" panose="020B0604020202020204" pitchFamily="34" charset="0"/>
                <a:cs typeface="Arial" panose="020B0604020202020204" pitchFamily="34" charset="0"/>
              </a:rPr>
              <a:t>Mayo Clinic Proceedings</a:t>
            </a:r>
            <a:r>
              <a:rPr lang="en-US" sz="1100" dirty="0">
                <a:latin typeface="Arial" panose="020B0604020202020204" pitchFamily="34" charset="0"/>
                <a:cs typeface="Arial" panose="020B0604020202020204" pitchFamily="34" charset="0"/>
              </a:rPr>
              <a:t>, 92(2), pp. 251–265. </a:t>
            </a:r>
          </a:p>
          <a:p>
            <a:pPr>
              <a:buFont typeface="Arial" pitchFamily="34" charset="0"/>
              <a:buChar char="•"/>
            </a:pPr>
            <a:r>
              <a:rPr lang="en-US" sz="1100" dirty="0">
                <a:latin typeface="Arial" panose="020B0604020202020204" pitchFamily="34" charset="0"/>
                <a:cs typeface="Arial" panose="020B0604020202020204" pitchFamily="34" charset="0"/>
              </a:rPr>
              <a:t>Lara, O.D. and Labrador, M.A. (2013) “A survey on human activity recognition using wearable sensors”, </a:t>
            </a:r>
            <a:r>
              <a:rPr lang="en-US" sz="1100" i="1" dirty="0">
                <a:latin typeface="Arial" panose="020B0604020202020204" pitchFamily="34" charset="0"/>
                <a:cs typeface="Arial" panose="020B0604020202020204" pitchFamily="34" charset="0"/>
              </a:rPr>
              <a:t>IEEE </a:t>
            </a:r>
            <a:r>
              <a:rPr lang="en-US" sz="1100" i="1" dirty="0" err="1">
                <a:latin typeface="Arial" panose="020B0604020202020204" pitchFamily="34" charset="0"/>
                <a:cs typeface="Arial" panose="020B0604020202020204" pitchFamily="34" charset="0"/>
              </a:rPr>
              <a:t>Commun</a:t>
            </a:r>
            <a:r>
              <a:rPr lang="en-US" sz="1100" i="1" dirty="0">
                <a:latin typeface="Arial" panose="020B0604020202020204" pitchFamily="34" charset="0"/>
                <a:cs typeface="Arial" panose="020B0604020202020204" pitchFamily="34" charset="0"/>
              </a:rPr>
              <a:t>. </a:t>
            </a:r>
            <a:r>
              <a:rPr lang="en-US" sz="1100" i="1" dirty="0" err="1">
                <a:latin typeface="Arial" panose="020B0604020202020204" pitchFamily="34" charset="0"/>
                <a:cs typeface="Arial" panose="020B0604020202020204" pitchFamily="34" charset="0"/>
              </a:rPr>
              <a:t>Surv</a:t>
            </a:r>
            <a:r>
              <a:rPr lang="en-US" sz="1100" i="1" dirty="0">
                <a:latin typeface="Arial" panose="020B0604020202020204" pitchFamily="34" charset="0"/>
                <a:cs typeface="Arial" panose="020B0604020202020204" pitchFamily="34" charset="0"/>
              </a:rPr>
              <a:t>. Tut</a:t>
            </a:r>
            <a:r>
              <a:rPr lang="en-US" sz="1100" dirty="0">
                <a:latin typeface="Arial" panose="020B0604020202020204" pitchFamily="34" charset="0"/>
                <a:cs typeface="Arial" panose="020B0604020202020204" pitchFamily="34" charset="0"/>
              </a:rPr>
              <a:t>, 15(3), pp.1192–1209.</a:t>
            </a:r>
          </a:p>
          <a:p>
            <a:pPr>
              <a:buFont typeface="Arial" pitchFamily="34" charset="0"/>
              <a:buChar char="•"/>
            </a:pPr>
            <a:r>
              <a:rPr lang="en-US" sz="1100" dirty="0">
                <a:latin typeface="Arial" panose="020B0604020202020204" pitchFamily="34" charset="0"/>
                <a:cs typeface="Arial" panose="020B0604020202020204" pitchFamily="34" charset="0"/>
              </a:rPr>
              <a:t>Lee, S. and Mase, K. (2002) “Activity and location recognition using wearable sensors”, </a:t>
            </a:r>
            <a:r>
              <a:rPr lang="en-US" sz="1100" i="1" dirty="0">
                <a:latin typeface="Arial" panose="020B0604020202020204" pitchFamily="34" charset="0"/>
                <a:cs typeface="Arial" panose="020B0604020202020204" pitchFamily="34" charset="0"/>
              </a:rPr>
              <a:t>IEEE Pervasive </a:t>
            </a:r>
            <a:r>
              <a:rPr lang="en-US" sz="1100" i="1" dirty="0" err="1">
                <a:latin typeface="Arial" panose="020B0604020202020204" pitchFamily="34" charset="0"/>
                <a:cs typeface="Arial" panose="020B0604020202020204" pitchFamily="34" charset="0"/>
              </a:rPr>
              <a:t>Comput</a:t>
            </a: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1</a:t>
            </a:r>
            <a:r>
              <a:rPr lang="en-US" sz="1100" dirty="0">
                <a:latin typeface="Arial" panose="020B0604020202020204" pitchFamily="34" charset="0"/>
                <a:cs typeface="Arial" panose="020B0604020202020204" pitchFamily="34" charset="0"/>
              </a:rPr>
              <a:t>(3), pp. 24–32.</a:t>
            </a:r>
          </a:p>
          <a:p>
            <a:r>
              <a:rPr lang="en-US" sz="1100" dirty="0">
                <a:latin typeface="Arial" panose="020B0604020202020204" pitchFamily="34" charset="0"/>
                <a:cs typeface="Arial" panose="020B0604020202020204" pitchFamily="34" charset="0"/>
              </a:rPr>
              <a:t>Menin, A., </a:t>
            </a:r>
            <a:r>
              <a:rPr lang="en-US" sz="1100" dirty="0" err="1">
                <a:latin typeface="Arial" panose="020B0604020202020204" pitchFamily="34" charset="0"/>
                <a:cs typeface="Arial" panose="020B0604020202020204" pitchFamily="34" charset="0"/>
              </a:rPr>
              <a:t>Torchelsen</a:t>
            </a:r>
            <a:r>
              <a:rPr lang="en-US" sz="1100" dirty="0">
                <a:latin typeface="Arial" panose="020B0604020202020204" pitchFamily="34" charset="0"/>
                <a:cs typeface="Arial" panose="020B0604020202020204" pitchFamily="34" charset="0"/>
              </a:rPr>
              <a:t>, R. and </a:t>
            </a:r>
            <a:r>
              <a:rPr lang="en-US" sz="1100" dirty="0" err="1">
                <a:latin typeface="Arial" panose="020B0604020202020204" pitchFamily="34" charset="0"/>
                <a:cs typeface="Arial" panose="020B0604020202020204" pitchFamily="34" charset="0"/>
              </a:rPr>
              <a:t>Nedel</a:t>
            </a:r>
            <a:r>
              <a:rPr lang="en-US" sz="1100" dirty="0">
                <a:latin typeface="Arial" panose="020B0604020202020204" pitchFamily="34" charset="0"/>
                <a:cs typeface="Arial" panose="020B0604020202020204" pitchFamily="34" charset="0"/>
              </a:rPr>
              <a:t>, L. (2018)  “An analysis of VR technology used in immersive simulations with a serious game perspective”,  </a:t>
            </a:r>
            <a:r>
              <a:rPr lang="en-US" sz="1100" i="1" dirty="0">
                <a:latin typeface="Arial" panose="020B0604020202020204" pitchFamily="34" charset="0"/>
                <a:cs typeface="Arial" panose="020B0604020202020204" pitchFamily="34" charset="0"/>
              </a:rPr>
              <a:t>IEEE </a:t>
            </a:r>
            <a:r>
              <a:rPr lang="en-US" sz="1100" i="1" dirty="0" err="1">
                <a:latin typeface="Arial" panose="020B0604020202020204" pitchFamily="34" charset="0"/>
                <a:cs typeface="Arial" panose="020B0604020202020204" pitchFamily="34" charset="0"/>
              </a:rPr>
              <a:t>Comput</a:t>
            </a:r>
            <a:r>
              <a:rPr lang="en-US" sz="1100" i="1" dirty="0">
                <a:latin typeface="Arial" panose="020B0604020202020204" pitchFamily="34" charset="0"/>
                <a:cs typeface="Arial" panose="020B0604020202020204" pitchFamily="34" charset="0"/>
              </a:rPr>
              <a:t>. Graph,</a:t>
            </a:r>
            <a:r>
              <a:rPr lang="en-US" sz="1100" dirty="0">
                <a:latin typeface="Arial" panose="020B0604020202020204" pitchFamily="34" charset="0"/>
                <a:cs typeface="Arial" panose="020B0604020202020204" pitchFamily="34" charset="0"/>
              </a:rPr>
              <a:t> 38(2), pp. 57–73.</a:t>
            </a:r>
          </a:p>
        </p:txBody>
      </p:sp>
    </p:spTree>
    <p:extLst>
      <p:ext uri="{BB962C8B-B14F-4D97-AF65-F5344CB8AC3E}">
        <p14:creationId xmlns:p14="http://schemas.microsoft.com/office/powerpoint/2010/main" val="5966242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DB018-A106-7271-A857-AEBFCC3E485C}"/>
              </a:ext>
            </a:extLst>
          </p:cNvPr>
          <p:cNvSpPr>
            <a:spLocks noGrp="1"/>
          </p:cNvSpPr>
          <p:nvPr>
            <p:ph type="title"/>
          </p:nvPr>
        </p:nvSpPr>
        <p:spPr>
          <a:xfrm>
            <a:off x="838200" y="365126"/>
            <a:ext cx="10515600" cy="868252"/>
          </a:xfrm>
        </p:spPr>
        <p:txBody>
          <a:bodyPr/>
          <a:lstStyle/>
          <a:p>
            <a:r>
              <a:rPr lang="en-US"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A7D8E13-62DD-0CCA-A498-BB39D67F5B25}"/>
              </a:ext>
            </a:extLst>
          </p:cNvPr>
          <p:cNvSpPr>
            <a:spLocks noGrp="1"/>
          </p:cNvSpPr>
          <p:nvPr>
            <p:ph idx="1"/>
          </p:nvPr>
        </p:nvSpPr>
        <p:spPr>
          <a:xfrm>
            <a:off x="446567" y="1414130"/>
            <a:ext cx="11344940" cy="5078745"/>
          </a:xfrm>
        </p:spPr>
        <p:txBody>
          <a:bodyPr>
            <a:normAutofit fontScale="32500" lnSpcReduction="20000"/>
          </a:bodyPr>
          <a:lstStyle/>
          <a:p>
            <a:r>
              <a:rPr lang="en-US" sz="3400" dirty="0">
                <a:latin typeface="Arial" panose="020B0604020202020204" pitchFamily="34" charset="0"/>
                <a:cs typeface="Arial" panose="020B0604020202020204" pitchFamily="34" charset="0"/>
              </a:rPr>
              <a:t>Mthunzi, S.N., et al. (2020) “Cloud computing security taxonomy: From an atomistic to a holistic view”, </a:t>
            </a:r>
            <a:r>
              <a:rPr lang="en-US" sz="3400" i="1" dirty="0">
                <a:latin typeface="Arial" panose="020B0604020202020204" pitchFamily="34" charset="0"/>
                <a:cs typeface="Arial" panose="020B0604020202020204" pitchFamily="34" charset="0"/>
              </a:rPr>
              <a:t>Future Generation Computer Systems</a:t>
            </a:r>
            <a:r>
              <a:rPr lang="en-US" sz="3400" dirty="0">
                <a:latin typeface="Arial" panose="020B0604020202020204" pitchFamily="34" charset="0"/>
                <a:cs typeface="Arial" panose="020B0604020202020204" pitchFamily="34" charset="0"/>
              </a:rPr>
              <a:t>, 107, pp.620–644. </a:t>
            </a:r>
            <a:r>
              <a:rPr lang="en-US" sz="3400" dirty="0" err="1">
                <a:latin typeface="Arial" panose="020B0604020202020204" pitchFamily="34" charset="0"/>
                <a:cs typeface="Arial" panose="020B0604020202020204" pitchFamily="34" charset="0"/>
              </a:rPr>
              <a:t>doi:https</a:t>
            </a:r>
            <a:r>
              <a:rPr lang="en-US" sz="3400" dirty="0">
                <a:latin typeface="Arial" panose="020B0604020202020204" pitchFamily="34" charset="0"/>
                <a:cs typeface="Arial" panose="020B0604020202020204" pitchFamily="34" charset="0"/>
              </a:rPr>
              <a:t>://</a:t>
            </a:r>
            <a:r>
              <a:rPr lang="en-US" sz="3400" dirty="0" err="1">
                <a:latin typeface="Arial" panose="020B0604020202020204" pitchFamily="34" charset="0"/>
                <a:cs typeface="Arial" panose="020B0604020202020204" pitchFamily="34" charset="0"/>
              </a:rPr>
              <a:t>doi.org</a:t>
            </a:r>
            <a:r>
              <a:rPr lang="en-US" sz="3400" dirty="0">
                <a:latin typeface="Arial" panose="020B0604020202020204" pitchFamily="34" charset="0"/>
                <a:cs typeface="Arial" panose="020B0604020202020204" pitchFamily="34" charset="0"/>
              </a:rPr>
              <a:t>/10.1016/j.future.2019.11.013.</a:t>
            </a:r>
          </a:p>
          <a:p>
            <a:r>
              <a:rPr lang="en-US" sz="3400" dirty="0">
                <a:latin typeface="Arial" panose="020B0604020202020204" pitchFamily="34" charset="0"/>
                <a:cs typeface="Arial" panose="020B0604020202020204" pitchFamily="34" charset="0"/>
              </a:rPr>
              <a:t>Norman, C. D., and Skinner, H. A. (2006) “eHealth Literacy: Essential Skills for Consumer Health in a Networked World”, </a:t>
            </a:r>
            <a:r>
              <a:rPr lang="en-US" sz="3400" i="1" dirty="0">
                <a:latin typeface="Arial" panose="020B0604020202020204" pitchFamily="34" charset="0"/>
                <a:cs typeface="Arial" panose="020B0604020202020204" pitchFamily="34" charset="0"/>
              </a:rPr>
              <a:t>Journal of Medical Internet Research</a:t>
            </a:r>
            <a:r>
              <a:rPr lang="en-US" sz="3400" dirty="0">
                <a:latin typeface="Arial" panose="020B0604020202020204" pitchFamily="34" charset="0"/>
                <a:cs typeface="Arial" panose="020B0604020202020204" pitchFamily="34" charset="0"/>
              </a:rPr>
              <a:t>, 8(2), pp. e9.</a:t>
            </a:r>
          </a:p>
          <a:p>
            <a:r>
              <a:rPr lang="en-US" sz="3400" i="0" dirty="0">
                <a:effectLst/>
                <a:latin typeface="Arial" panose="020B0604020202020204" pitchFamily="34" charset="0"/>
                <a:cs typeface="Arial" panose="020B0604020202020204" pitchFamily="34" charset="0"/>
              </a:rPr>
              <a:t>NHS, (2023) </a:t>
            </a:r>
            <a:r>
              <a:rPr lang="en-US" sz="3400" i="1" dirty="0">
                <a:effectLst/>
                <a:latin typeface="Arial" panose="020B0604020202020204" pitchFamily="34" charset="0"/>
                <a:cs typeface="Arial" panose="020B0604020202020204" pitchFamily="34" charset="0"/>
              </a:rPr>
              <a:t>Obesity </a:t>
            </a:r>
            <a:r>
              <a:rPr lang="en-US" sz="3400" dirty="0">
                <a:effectLst/>
                <a:latin typeface="Arial" panose="020B0604020202020204" pitchFamily="34" charset="0"/>
                <a:cs typeface="Arial" panose="020B0604020202020204" pitchFamily="34" charset="0"/>
              </a:rPr>
              <a:t>[Online]</a:t>
            </a:r>
            <a:r>
              <a:rPr lang="en-US" sz="3400" i="0" dirty="0">
                <a:effectLst/>
                <a:latin typeface="Arial" panose="020B0604020202020204" pitchFamily="34" charset="0"/>
                <a:cs typeface="Arial" panose="020B0604020202020204" pitchFamily="34" charset="0"/>
              </a:rPr>
              <a:t>. Available at: </a:t>
            </a:r>
            <a:r>
              <a:rPr lang="en-US" sz="340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https://www.nhs.uk/conditions/obesity/</a:t>
            </a:r>
            <a:r>
              <a:rPr lang="en-US" sz="3400" i="0" dirty="0">
                <a:effectLst/>
                <a:latin typeface="Arial" panose="020B0604020202020204" pitchFamily="34" charset="0"/>
                <a:cs typeface="Arial" panose="020B0604020202020204" pitchFamily="34" charset="0"/>
              </a:rPr>
              <a:t> (Accessed: 30</a:t>
            </a:r>
            <a:r>
              <a:rPr lang="en-US" sz="3400" i="0" baseline="30000" dirty="0">
                <a:effectLst/>
                <a:latin typeface="Arial" panose="020B0604020202020204" pitchFamily="34" charset="0"/>
                <a:cs typeface="Arial" panose="020B0604020202020204" pitchFamily="34" charset="0"/>
              </a:rPr>
              <a:t>th</a:t>
            </a:r>
            <a:r>
              <a:rPr lang="en-US" sz="3400" i="0" dirty="0">
                <a:effectLst/>
                <a:latin typeface="Arial" panose="020B0604020202020204" pitchFamily="34" charset="0"/>
                <a:cs typeface="Arial" panose="020B0604020202020204" pitchFamily="34" charset="0"/>
              </a:rPr>
              <a:t> July 2023).</a:t>
            </a:r>
          </a:p>
          <a:p>
            <a:pPr>
              <a:lnSpc>
                <a:spcPct val="150000"/>
              </a:lnSpc>
            </a:pPr>
            <a:r>
              <a:rPr lang="en-GB" sz="3400" spc="-20" dirty="0">
                <a:effectLst/>
                <a:latin typeface="Arial" panose="020B0604020202020204" pitchFamily="34" charset="0"/>
                <a:ea typeface="Calibri" panose="020F0502020204030204" pitchFamily="34" charset="0"/>
                <a:cs typeface="Arial" panose="020B0604020202020204" pitchFamily="34" charset="0"/>
              </a:rPr>
              <a:t>NHS75 Digital (2020) </a:t>
            </a:r>
            <a:r>
              <a:rPr lang="en-GB" sz="3400" i="1" spc="-20" dirty="0">
                <a:effectLst/>
                <a:latin typeface="Arial" panose="020B0604020202020204" pitchFamily="34" charset="0"/>
                <a:ea typeface="Calibri" panose="020F0502020204030204" pitchFamily="34" charset="0"/>
                <a:cs typeface="Arial" panose="020B0604020202020204" pitchFamily="34" charset="0"/>
              </a:rPr>
              <a:t>National Child Measurement Programme, England 2019/20 School Yea</a:t>
            </a:r>
            <a:r>
              <a:rPr lang="en-GB" sz="3400" i="1" dirty="0">
                <a:effectLst/>
                <a:latin typeface="Arial" panose="020B0604020202020204" pitchFamily="34" charset="0"/>
                <a:ea typeface="Calibri" panose="020F0502020204030204" pitchFamily="34" charset="0"/>
                <a:cs typeface="Arial" panose="020B0604020202020204" pitchFamily="34" charset="0"/>
              </a:rPr>
              <a:t>r </a:t>
            </a:r>
            <a:r>
              <a:rPr lang="en-GB" sz="34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34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https://digital.nhs.uk/data-and-information/publications/statistical/national-child-measurement-programme/2019-20-school-year</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(Accessed: 26</a:t>
            </a:r>
            <a:r>
              <a:rPr lang="en-GB" sz="3400" baseline="30000" dirty="0">
                <a:latin typeface="Arial" panose="020B0604020202020204" pitchFamily="34" charset="0"/>
                <a:cs typeface="Arial" panose="020B0604020202020204" pitchFamily="34" charset="0"/>
              </a:rPr>
              <a:t>th</a:t>
            </a:r>
            <a:r>
              <a:rPr lang="en-GB" sz="3400" dirty="0">
                <a:latin typeface="Arial" panose="020B0604020202020204" pitchFamily="34" charset="0"/>
                <a:cs typeface="Arial" panose="020B0604020202020204" pitchFamily="34" charset="0"/>
              </a:rPr>
              <a:t> July 2023).</a:t>
            </a:r>
          </a:p>
          <a:p>
            <a:pPr lvl="0"/>
            <a:r>
              <a:rPr lang="en-US" sz="3400" dirty="0">
                <a:latin typeface="Arial" panose="020B0604020202020204" pitchFamily="34" charset="0"/>
                <a:cs typeface="Arial" panose="020B0604020202020204" pitchFamily="34" charset="0"/>
              </a:rPr>
              <a:t>NHS Digital (2020) </a:t>
            </a:r>
            <a:r>
              <a:rPr lang="en-US" sz="3400" i="1" dirty="0">
                <a:latin typeface="Arial" panose="020B0604020202020204" pitchFamily="34" charset="0"/>
                <a:cs typeface="Arial" panose="020B0604020202020204" pitchFamily="34" charset="0"/>
              </a:rPr>
              <a:t>Data Security and Information Governance </a:t>
            </a:r>
            <a:r>
              <a:rPr lang="en-US" sz="3400" dirty="0">
                <a:latin typeface="Arial" panose="020B0604020202020204" pitchFamily="34" charset="0"/>
                <a:cs typeface="Arial" panose="020B0604020202020204" pitchFamily="34" charset="0"/>
              </a:rPr>
              <a:t>[Online] </a:t>
            </a:r>
            <a:r>
              <a:rPr lang="en-US" sz="3400" dirty="0">
                <a:solidFill>
                  <a:srgbClr val="FF0000"/>
                </a:solidFill>
                <a:latin typeface="Arial" panose="020B0604020202020204" pitchFamily="34" charset="0"/>
                <a:cs typeface="Arial" panose="020B0604020202020204" pitchFamily="34" charset="0"/>
              </a:rPr>
              <a:t>missing URL</a:t>
            </a:r>
          </a:p>
          <a:p>
            <a:pPr lvl="0"/>
            <a:r>
              <a:rPr lang="en-US" sz="3400" dirty="0">
                <a:latin typeface="Arial" panose="020B0604020202020204" pitchFamily="34" charset="0"/>
                <a:cs typeface="Arial" panose="020B0604020202020204" pitchFamily="34" charset="0"/>
              </a:rPr>
              <a:t>National Institute for Health and Care Excellence (NICE) (2018) Digital Health Technologies: Harnessing the Power of Digital Health [Online] </a:t>
            </a:r>
            <a:r>
              <a:rPr lang="en-US" sz="3400" dirty="0">
                <a:solidFill>
                  <a:srgbClr val="FF0000"/>
                </a:solidFill>
                <a:latin typeface="Arial" panose="020B0604020202020204" pitchFamily="34" charset="0"/>
                <a:cs typeface="Arial" panose="020B0604020202020204" pitchFamily="34" charset="0"/>
              </a:rPr>
              <a:t>missing URL</a:t>
            </a:r>
            <a:endParaRPr lang="en-GB" sz="3400" i="0" dirty="0">
              <a:solidFill>
                <a:srgbClr val="111111"/>
              </a:solidFill>
              <a:effectLst/>
              <a:latin typeface="Arial" panose="020B0604020202020204" pitchFamily="34" charset="0"/>
              <a:cs typeface="Arial" panose="020B0604020202020204" pitchFamily="34" charset="0"/>
            </a:endParaRPr>
          </a:p>
          <a:p>
            <a:r>
              <a:rPr lang="en-GB" sz="3400" dirty="0">
                <a:effectLst/>
                <a:latin typeface="Arial" panose="020B0604020202020204" pitchFamily="34" charset="0"/>
                <a:cs typeface="Arial" panose="020B0604020202020204" pitchFamily="34" charset="0"/>
              </a:rPr>
              <a:t>Ramirez, F.G., et al. (2023</a:t>
            </a:r>
            <a:r>
              <a:rPr lang="en-GB" sz="3400" dirty="0">
                <a:solidFill>
                  <a:srgbClr val="111111"/>
                </a:solidFill>
                <a:latin typeface="Arial" panose="020B0604020202020204" pitchFamily="34" charset="0"/>
                <a:cs typeface="Arial" panose="020B0604020202020204" pitchFamily="34" charset="0"/>
              </a:rPr>
              <a:t>) “</a:t>
            </a:r>
            <a:r>
              <a:rPr lang="en-GB" sz="3400" i="0" dirty="0">
                <a:solidFill>
                  <a:srgbClr val="000000"/>
                </a:solidFill>
                <a:effectLst/>
                <a:latin typeface="Arial" panose="020B0604020202020204" pitchFamily="34" charset="0"/>
                <a:cs typeface="Arial" panose="020B0604020202020204" pitchFamily="34" charset="0"/>
              </a:rPr>
              <a:t>Physical Activity in Immersive Virtual Reality: A Scoping Review”,</a:t>
            </a:r>
            <a:r>
              <a:rPr lang="en-GB" sz="3400" i="1" dirty="0">
                <a:solidFill>
                  <a:srgbClr val="000000"/>
                </a:solidFill>
                <a:effectLst/>
                <a:latin typeface="Arial" panose="020B0604020202020204" pitchFamily="34" charset="0"/>
                <a:cs typeface="Arial" panose="020B0604020202020204" pitchFamily="34" charset="0"/>
              </a:rPr>
              <a:t> Healthcare</a:t>
            </a:r>
            <a:r>
              <a:rPr lang="en-GB" sz="3400" i="0" dirty="0">
                <a:solidFill>
                  <a:srgbClr val="000000"/>
                </a:solidFill>
                <a:effectLst/>
                <a:latin typeface="Arial" panose="020B0604020202020204" pitchFamily="34" charset="0"/>
                <a:cs typeface="Arial" panose="020B0604020202020204" pitchFamily="34" charset="0"/>
              </a:rPr>
              <a:t>, 11(11).</a:t>
            </a:r>
            <a:r>
              <a:rPr lang="en-GB" sz="3400" dirty="0">
                <a:solidFill>
                  <a:srgbClr val="111111"/>
                </a:solidFill>
                <a:latin typeface="Arial" panose="020B0604020202020204" pitchFamily="34" charset="0"/>
                <a:cs typeface="Arial" panose="020B0604020202020204" pitchFamily="34" charset="0"/>
              </a:rPr>
              <a:t> </a:t>
            </a:r>
            <a:endParaRPr lang="en-US" sz="3400" dirty="0">
              <a:latin typeface="Arial" panose="020B0604020202020204" pitchFamily="34" charset="0"/>
              <a:cs typeface="Arial" panose="020B0604020202020204" pitchFamily="34" charset="0"/>
            </a:endParaRPr>
          </a:p>
          <a:p>
            <a:r>
              <a:rPr lang="en-GB" sz="3400" dirty="0">
                <a:effectLst/>
                <a:latin typeface="Arial" panose="020B0604020202020204" pitchFamily="34" charset="0"/>
                <a:cs typeface="Arial" panose="020B0604020202020204" pitchFamily="34" charset="0"/>
              </a:rPr>
              <a:t>Starlight Children's Foundation (2022)</a:t>
            </a:r>
            <a:r>
              <a:rPr lang="en-US" sz="3400" dirty="0">
                <a:effectLst/>
                <a:latin typeface="Arial" panose="020B0604020202020204" pitchFamily="34" charset="0"/>
                <a:cs typeface="Arial" panose="020B0604020202020204" pitchFamily="34" charset="0"/>
              </a:rPr>
              <a:t> </a:t>
            </a:r>
            <a:r>
              <a:rPr lang="en-GB" sz="3400" i="1" dirty="0">
                <a:latin typeface="Arial" panose="020B0604020202020204" pitchFamily="34" charset="0"/>
                <a:cs typeface="Arial" panose="020B0604020202020204" pitchFamily="34" charset="0"/>
              </a:rPr>
              <a:t>Virtual Reality Distraction Therapy Report</a:t>
            </a:r>
            <a:r>
              <a:rPr lang="en-US" sz="3400" i="1" dirty="0">
                <a:latin typeface="Arial" panose="020B0604020202020204" pitchFamily="34" charset="0"/>
                <a:cs typeface="Arial" panose="020B0604020202020204" pitchFamily="34" charset="0"/>
              </a:rPr>
              <a:t> </a:t>
            </a:r>
            <a:r>
              <a:rPr lang="en-US" sz="3400" dirty="0">
                <a:latin typeface="Arial" panose="020B0604020202020204" pitchFamily="34" charset="0"/>
                <a:cs typeface="Arial" panose="020B0604020202020204" pitchFamily="34" charset="0"/>
              </a:rPr>
              <a:t>[Online]. Available at: </a:t>
            </a:r>
            <a:r>
              <a:rPr lang="en-US" sz="3400" dirty="0">
                <a:latin typeface="Arial" panose="020B0604020202020204" pitchFamily="34" charset="0"/>
                <a:cs typeface="Arial" panose="020B0604020202020204" pitchFamily="34" charset="0"/>
                <a:hlinkClick r:id="rId4"/>
              </a:rPr>
              <a:t>https://www.starlight.org.uk/wp-content/uploads/2022/06/Starlight_VRDTReport.pdf</a:t>
            </a:r>
            <a:r>
              <a:rPr lang="en-US" sz="3400" dirty="0">
                <a:latin typeface="Arial" panose="020B0604020202020204" pitchFamily="34" charset="0"/>
                <a:cs typeface="Arial" panose="020B0604020202020204" pitchFamily="34" charset="0"/>
              </a:rPr>
              <a:t> (Accessed: 3 August 2023). </a:t>
            </a:r>
          </a:p>
          <a:p>
            <a:r>
              <a:rPr lang="en-US" sz="3400" dirty="0">
                <a:latin typeface="Arial" panose="020B0604020202020204" pitchFamily="34" charset="0"/>
                <a:cs typeface="Arial" panose="020B0604020202020204" pitchFamily="34" charset="0"/>
              </a:rPr>
              <a:t>Shah, P., Thornton, I., </a:t>
            </a:r>
            <a:r>
              <a:rPr lang="en-US" sz="3400" dirty="0" err="1">
                <a:latin typeface="Arial" panose="020B0604020202020204" pitchFamily="34" charset="0"/>
                <a:cs typeface="Arial" panose="020B0604020202020204" pitchFamily="34" charset="0"/>
              </a:rPr>
              <a:t>Turrin</a:t>
            </a:r>
            <a:r>
              <a:rPr lang="en-US" sz="3400" dirty="0">
                <a:latin typeface="Arial" panose="020B0604020202020204" pitchFamily="34" charset="0"/>
                <a:cs typeface="Arial" panose="020B0604020202020204" pitchFamily="34" charset="0"/>
              </a:rPr>
              <a:t>, D. and </a:t>
            </a:r>
            <a:r>
              <a:rPr lang="en-US" sz="3400" dirty="0" err="1">
                <a:latin typeface="Arial" panose="020B0604020202020204" pitchFamily="34" charset="0"/>
                <a:cs typeface="Arial" panose="020B0604020202020204" pitchFamily="34" charset="0"/>
              </a:rPr>
              <a:t>Hipskind</a:t>
            </a:r>
            <a:r>
              <a:rPr lang="en-US" sz="3400" dirty="0">
                <a:latin typeface="Arial" panose="020B0604020202020204" pitchFamily="34" charset="0"/>
                <a:cs typeface="Arial" panose="020B0604020202020204" pitchFamily="34" charset="0"/>
              </a:rPr>
              <a:t>, J.E. (2020) </a:t>
            </a:r>
            <a:r>
              <a:rPr lang="en-US" sz="3400" i="1" dirty="0">
                <a:latin typeface="Arial" panose="020B0604020202020204" pitchFamily="34" charset="0"/>
                <a:cs typeface="Arial" panose="020B0604020202020204" pitchFamily="34" charset="0"/>
              </a:rPr>
              <a:t>Informed Consent </a:t>
            </a:r>
            <a:r>
              <a:rPr lang="en-US" sz="3400" dirty="0">
                <a:latin typeface="Arial" panose="020B0604020202020204" pitchFamily="34" charset="0"/>
                <a:cs typeface="Arial" panose="020B0604020202020204" pitchFamily="34" charset="0"/>
              </a:rPr>
              <a:t>[Online] PubMed. Available at: </a:t>
            </a:r>
            <a:r>
              <a:rPr lang="en-US" sz="3400" dirty="0">
                <a:latin typeface="Arial" panose="020B0604020202020204" pitchFamily="34" charset="0"/>
                <a:cs typeface="Arial" panose="020B0604020202020204" pitchFamily="34" charset="0"/>
                <a:hlinkClick r:id="rId5"/>
              </a:rPr>
              <a:t>https://www.ncbi.nlm.nih.gov/books/NBK430827/#:~:text=Informed%20consent%20is%20the%20process</a:t>
            </a:r>
            <a:r>
              <a:rPr lang="en-US" sz="3400" dirty="0">
                <a:latin typeface="Arial" panose="020B0604020202020204" pitchFamily="34" charset="0"/>
                <a:cs typeface="Arial" panose="020B0604020202020204" pitchFamily="34" charset="0"/>
              </a:rPr>
              <a:t> (Accessed: 5 </a:t>
            </a:r>
            <a:r>
              <a:rPr lang="en-US" sz="3400" dirty="0" err="1">
                <a:latin typeface="Arial" panose="020B0604020202020204" pitchFamily="34" charset="0"/>
                <a:cs typeface="Arial" panose="020B0604020202020204" pitchFamily="34" charset="0"/>
              </a:rPr>
              <a:t>Augest</a:t>
            </a:r>
            <a:r>
              <a:rPr lang="en-US" sz="3400" dirty="0">
                <a:latin typeface="Arial" panose="020B0604020202020204" pitchFamily="34" charset="0"/>
                <a:cs typeface="Arial" panose="020B0604020202020204" pitchFamily="34" charset="0"/>
              </a:rPr>
              <a:t> 2023).</a:t>
            </a:r>
          </a:p>
          <a:p>
            <a:pPr algn="l">
              <a:lnSpc>
                <a:spcPct val="150000"/>
              </a:lnSpc>
            </a:pPr>
            <a:r>
              <a:rPr lang="en-US" sz="3400" i="0" dirty="0">
                <a:effectLst/>
                <a:latin typeface="Arial" panose="020B0604020202020204" pitchFamily="34" charset="0"/>
                <a:cs typeface="Arial" panose="020B0604020202020204" pitchFamily="34" charset="0"/>
              </a:rPr>
              <a:t>The National Diet and Nutrition Survey (2021) </a:t>
            </a:r>
            <a:r>
              <a:rPr lang="en-US" sz="3400" i="1" dirty="0">
                <a:effectLst/>
                <a:latin typeface="Arial" panose="020B0604020202020204" pitchFamily="34" charset="0"/>
                <a:cs typeface="Arial" panose="020B0604020202020204" pitchFamily="34" charset="0"/>
              </a:rPr>
              <a:t>Assesses the diet, nutrient intake and nutritional status of the general population of the UK</a:t>
            </a:r>
            <a:r>
              <a:rPr lang="en-US" sz="3400" dirty="0">
                <a:latin typeface="Arial" panose="020B0604020202020204" pitchFamily="34" charset="0"/>
                <a:cs typeface="Arial" panose="020B0604020202020204" pitchFamily="34" charset="0"/>
              </a:rPr>
              <a:t> [Online].</a:t>
            </a:r>
            <a:r>
              <a:rPr lang="en-US" sz="3400" i="0" dirty="0">
                <a:effectLst/>
                <a:latin typeface="Arial" panose="020B0604020202020204" pitchFamily="34" charset="0"/>
                <a:cs typeface="Arial" panose="020B0604020202020204" pitchFamily="34" charset="0"/>
              </a:rPr>
              <a:t> Available at: </a:t>
            </a:r>
            <a:r>
              <a:rPr lang="en-US" sz="3400" i="0"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https://www.gov.uk/government/collection/national-diet-and</a:t>
            </a:r>
            <a:r>
              <a:rPr lang="en-US" sz="3400" i="0" dirty="0">
                <a:effectLst/>
                <a:latin typeface="Arial" panose="020B0604020202020204" pitchFamily="34" charset="0"/>
                <a:cs typeface="Arial" panose="020B0604020202020204" pitchFamily="34" charset="0"/>
              </a:rPr>
              <a:t> -nutrition-survey (Accessed: 29th July 2023). </a:t>
            </a:r>
          </a:p>
          <a:p>
            <a:pPr algn="l">
              <a:lnSpc>
                <a:spcPct val="150000"/>
              </a:lnSpc>
            </a:pPr>
            <a:r>
              <a:rPr lang="en-GB" sz="3400" dirty="0">
                <a:effectLst/>
                <a:latin typeface="Arial" panose="020B0604020202020204" pitchFamily="34" charset="0"/>
                <a:ea typeface="Calibri" panose="020F0502020204030204" pitchFamily="34" charset="0"/>
                <a:cs typeface="Arial" panose="020B0604020202020204" pitchFamily="34" charset="0"/>
              </a:rPr>
              <a:t>Trust for London (2021/2022) </a:t>
            </a:r>
            <a:r>
              <a:rPr lang="en-GB" sz="3400" i="1" dirty="0">
                <a:effectLst/>
                <a:latin typeface="Arial" panose="020B0604020202020204" pitchFamily="34" charset="0"/>
                <a:ea typeface="Calibri" panose="020F0502020204030204" pitchFamily="34" charset="0"/>
                <a:cs typeface="Arial" panose="020B0604020202020204" pitchFamily="34" charset="0"/>
              </a:rPr>
              <a:t>Childhood obesity for children in Year 6 by London borough (2011/12 and 2021/22) </a:t>
            </a:r>
            <a:r>
              <a:rPr lang="en-GB" sz="34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3400" u="sng" dirty="0">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https://trustforlondon.org.uk/data/child-obesity/</a:t>
            </a:r>
            <a:r>
              <a:rPr lang="en-GB" sz="3400" dirty="0">
                <a:effectLst/>
                <a:latin typeface="Arial" panose="020B0604020202020204" pitchFamily="34" charset="0"/>
                <a:ea typeface="Calibri" panose="020F0502020204030204" pitchFamily="34" charset="0"/>
                <a:cs typeface="Arial" panose="020B0604020202020204" pitchFamily="34" charset="0"/>
              </a:rPr>
              <a:t> (Accessed: 26</a:t>
            </a:r>
            <a:r>
              <a:rPr lang="en-GB" sz="3400" baseline="30000" dirty="0">
                <a:effectLst/>
                <a:latin typeface="Arial" panose="020B0604020202020204" pitchFamily="34" charset="0"/>
                <a:ea typeface="Calibri" panose="020F0502020204030204" pitchFamily="34" charset="0"/>
                <a:cs typeface="Arial" panose="020B0604020202020204" pitchFamily="34" charset="0"/>
              </a:rPr>
              <a:t>th</a:t>
            </a:r>
            <a:r>
              <a:rPr lang="en-GB" sz="3400" dirty="0">
                <a:effectLst/>
                <a:latin typeface="Arial" panose="020B0604020202020204" pitchFamily="34" charset="0"/>
                <a:ea typeface="Calibri" panose="020F0502020204030204" pitchFamily="34" charset="0"/>
                <a:cs typeface="Arial" panose="020B0604020202020204" pitchFamily="34" charset="0"/>
              </a:rPr>
              <a:t> July 2023).</a:t>
            </a:r>
          </a:p>
          <a:p>
            <a:pPr algn="l">
              <a:lnSpc>
                <a:spcPct val="150000"/>
              </a:lnSpc>
            </a:pPr>
            <a:r>
              <a:rPr lang="en-IN" sz="3400" dirty="0">
                <a:solidFill>
                  <a:srgbClr val="2C3E50"/>
                </a:solidFill>
                <a:latin typeface="Arial" panose="020B0604020202020204" pitchFamily="34" charset="0"/>
                <a:cs typeface="Arial" panose="020B0604020202020204" pitchFamily="34" charset="0"/>
              </a:rPr>
              <a:t>Vayena, E., et al. (n.d.) </a:t>
            </a:r>
            <a:r>
              <a:rPr lang="en-IN" sz="3400" i="1" dirty="0">
                <a:solidFill>
                  <a:srgbClr val="2C3E50"/>
                </a:solidFill>
                <a:latin typeface="Arial" panose="020B0604020202020204" pitchFamily="34" charset="0"/>
                <a:cs typeface="Arial" panose="020B0604020202020204" pitchFamily="34" charset="0"/>
              </a:rPr>
              <a:t>ETH Library Digital health: meeting the ethical and policy challenges</a:t>
            </a:r>
            <a:r>
              <a:rPr lang="en-IN" sz="3400" dirty="0">
                <a:solidFill>
                  <a:srgbClr val="2C3E50"/>
                </a:solidFill>
                <a:latin typeface="Arial" panose="020B0604020202020204" pitchFamily="34" charset="0"/>
                <a:cs typeface="Arial" panose="020B0604020202020204" pitchFamily="34" charset="0"/>
              </a:rPr>
              <a:t> [Online] Available at: </a:t>
            </a:r>
            <a:r>
              <a:rPr lang="en-IN" sz="3400" dirty="0">
                <a:solidFill>
                  <a:srgbClr val="2C3E50"/>
                </a:solidFill>
                <a:latin typeface="Arial" panose="020B0604020202020204" pitchFamily="34" charset="0"/>
                <a:cs typeface="Arial" panose="020B0604020202020204" pitchFamily="34" charset="0"/>
                <a:hlinkClick r:id="rId8"/>
              </a:rPr>
              <a:t>https://www.research-collection.ethz.ch/bitstream/handle/20.500.11850/239873/Vayena_239873.pdf?sequence=2&amp;isAllowed=y</a:t>
            </a:r>
            <a:r>
              <a:rPr lang="en-IN" sz="3400" dirty="0">
                <a:solidFill>
                  <a:srgbClr val="2C3E50"/>
                </a:solidFill>
                <a:latin typeface="Arial" panose="020B0604020202020204" pitchFamily="34" charset="0"/>
                <a:cs typeface="Arial" panose="020B0604020202020204" pitchFamily="34" charset="0"/>
              </a:rPr>
              <a:t> (Accessed: 4 August 2023).</a:t>
            </a:r>
            <a:r>
              <a:rPr lang="en-GB" sz="3400" dirty="0">
                <a:solidFill>
                  <a:srgbClr val="2C3E50"/>
                </a:solidFill>
                <a:latin typeface="Arial" panose="020B0604020202020204" pitchFamily="34" charset="0"/>
                <a:cs typeface="Arial" panose="020B0604020202020204" pitchFamily="34" charset="0"/>
              </a:rPr>
              <a:t> </a:t>
            </a:r>
            <a:endParaRPr lang="en-GB" sz="34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5814230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27CC4-EB47-679F-3FD7-3C833E5410B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 list:</a:t>
            </a:r>
            <a:endParaRPr lang="en-US" dirty="0"/>
          </a:p>
        </p:txBody>
      </p:sp>
      <p:sp>
        <p:nvSpPr>
          <p:cNvPr id="3" name="Content Placeholder 2">
            <a:extLst>
              <a:ext uri="{FF2B5EF4-FFF2-40B4-BE49-F238E27FC236}">
                <a16:creationId xmlns:a16="http://schemas.microsoft.com/office/drawing/2014/main" id="{12E81577-4074-F1DD-AC05-636FD7D30E65}"/>
              </a:ext>
            </a:extLst>
          </p:cNvPr>
          <p:cNvSpPr>
            <a:spLocks noGrp="1"/>
          </p:cNvSpPr>
          <p:nvPr>
            <p:ph idx="1"/>
          </p:nvPr>
        </p:nvSpPr>
        <p:spPr/>
        <p:txBody>
          <a:bodyPr>
            <a:normAutofit/>
          </a:bodyPr>
          <a:lstStyle/>
          <a:p>
            <a:pPr algn="l">
              <a:lnSpc>
                <a:spcPct val="150000"/>
              </a:lnSpc>
            </a:pPr>
            <a:r>
              <a:rPr lang="en-US" sz="1100" dirty="0">
                <a:latin typeface="Arial" panose="020B0604020202020204" pitchFamily="34" charset="0"/>
                <a:cs typeface="Arial" panose="020B0604020202020204" pitchFamily="34" charset="0"/>
              </a:rPr>
              <a:t>Weiss, M. and Biermann, F. (2021) “Cyberspace and the protection of critical national infrastructure”, </a:t>
            </a:r>
            <a:r>
              <a:rPr lang="en-US" sz="1100" i="1" dirty="0">
                <a:latin typeface="Arial" panose="020B0604020202020204" pitchFamily="34" charset="0"/>
                <a:cs typeface="Arial" panose="020B0604020202020204" pitchFamily="34" charset="0"/>
              </a:rPr>
              <a:t>Journal of Economic Policy Reform</a:t>
            </a:r>
            <a:r>
              <a:rPr lang="en-US" sz="1100" dirty="0">
                <a:latin typeface="Arial" panose="020B0604020202020204" pitchFamily="34" charset="0"/>
                <a:cs typeface="Arial" panose="020B0604020202020204" pitchFamily="34" charset="0"/>
              </a:rPr>
              <a:t>, pp.1–18. </a:t>
            </a:r>
            <a:r>
              <a:rPr lang="en-US" sz="1100" dirty="0" err="1">
                <a:latin typeface="Arial" panose="020B0604020202020204" pitchFamily="34" charset="0"/>
                <a:cs typeface="Arial" panose="020B0604020202020204" pitchFamily="34" charset="0"/>
              </a:rPr>
              <a:t>doi:https</a:t>
            </a: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doi.org</a:t>
            </a:r>
            <a:r>
              <a:rPr lang="en-US" sz="1100" dirty="0">
                <a:latin typeface="Arial" panose="020B0604020202020204" pitchFamily="34" charset="0"/>
                <a:cs typeface="Arial" panose="020B0604020202020204" pitchFamily="34" charset="0"/>
              </a:rPr>
              <a:t>/10.1080/17487870.2021.1905530</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pPr>
            <a:r>
              <a:rPr lang="en-US" sz="1100" dirty="0">
                <a:latin typeface="Arial" panose="020B0604020202020204" pitchFamily="34" charset="0"/>
                <a:cs typeface="Arial" panose="020B0604020202020204" pitchFamily="34" charset="0"/>
              </a:rPr>
              <a:t>WHO (n.d.) </a:t>
            </a:r>
            <a:r>
              <a:rPr lang="en-US" sz="1100" i="1" dirty="0">
                <a:latin typeface="Arial" panose="020B0604020202020204" pitchFamily="34" charset="0"/>
                <a:cs typeface="Arial" panose="020B0604020202020204" pitchFamily="34" charset="0"/>
              </a:rPr>
              <a:t>WHO | WHO Guideline: recommendations on digital interventions for health system strengthening </a:t>
            </a:r>
            <a:r>
              <a:rPr lang="en-US" sz="1100" dirty="0">
                <a:latin typeface="Arial" panose="020B0604020202020204" pitchFamily="34" charset="0"/>
                <a:cs typeface="Arial" panose="020B0604020202020204" pitchFamily="34" charset="0"/>
              </a:rPr>
              <a:t>[Online] Available at: </a:t>
            </a:r>
            <a:r>
              <a:rPr lang="en-US" sz="1100" dirty="0">
                <a:latin typeface="Arial" panose="020B0604020202020204" pitchFamily="34" charset="0"/>
                <a:cs typeface="Arial" panose="020B0604020202020204" pitchFamily="34" charset="0"/>
                <a:hlinkClick r:id="rId2"/>
              </a:rPr>
              <a:t>https://www.who.int/reproductivehealth/publications/digital-interventions-health-system-strengthening/en/</a:t>
            </a:r>
            <a:r>
              <a:rPr lang="en-US" sz="1100" dirty="0">
                <a:latin typeface="Arial" panose="020B0604020202020204" pitchFamily="34" charset="0"/>
                <a:cs typeface="Arial" panose="020B0604020202020204" pitchFamily="34" charset="0"/>
              </a:rPr>
              <a:t> (Accessed: 5 August 2023)</a:t>
            </a:r>
          </a:p>
          <a:p>
            <a:pPr>
              <a:lnSpc>
                <a:spcPct val="150000"/>
              </a:lnSpc>
            </a:pPr>
            <a:r>
              <a:rPr lang="en-US" sz="1100" i="0" u="none" strike="noStrike" dirty="0">
                <a:effectLst/>
                <a:latin typeface="Arial" panose="020B0604020202020204" pitchFamily="34" charset="0"/>
                <a:cs typeface="Arial" panose="020B0604020202020204" pitchFamily="34" charset="0"/>
              </a:rPr>
              <a:t>https://</a:t>
            </a:r>
            <a:r>
              <a:rPr lang="en-US" sz="1100" i="0" u="none" strike="noStrike" dirty="0" err="1">
                <a:effectLst/>
                <a:latin typeface="Arial" panose="020B0604020202020204" pitchFamily="34" charset="0"/>
                <a:cs typeface="Arial" panose="020B0604020202020204" pitchFamily="34" charset="0"/>
              </a:rPr>
              <a:t>www.dreamstime.com</a:t>
            </a:r>
            <a:r>
              <a:rPr lang="en-US" sz="1100" i="0" u="none" strike="noStrike" dirty="0">
                <a:effectLst/>
                <a:latin typeface="Arial" panose="020B0604020202020204" pitchFamily="34" charset="0"/>
                <a:cs typeface="Arial" panose="020B0604020202020204" pitchFamily="34" charset="0"/>
              </a:rPr>
              <a:t>/young-boy-kid-child-play-virtual-reality-game-vr-glasses-explore-alternative-reality-hold-sword-hands-young-boy-kid-image154452224</a:t>
            </a:r>
          </a:p>
          <a:p>
            <a:pPr>
              <a:lnSpc>
                <a:spcPct val="150000"/>
              </a:lnSpc>
            </a:pPr>
            <a:r>
              <a:rPr lang="en-GB"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https://www.nhlbi.nih.gov/health/educational/wecan/about-wecan/background.htm</a:t>
            </a:r>
            <a:r>
              <a:rPr lang="en-GB" sz="1100" dirty="0">
                <a:latin typeface="Arial" panose="020B0604020202020204" pitchFamily="34" charset="0"/>
                <a:cs typeface="Arial" panose="020B0604020202020204" pitchFamily="34" charset="0"/>
              </a:rPr>
              <a:t> (Accessed: 26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July 2023). </a:t>
            </a:r>
          </a:p>
          <a:p>
            <a:pPr>
              <a:lnSpc>
                <a:spcPct val="150000"/>
              </a:lnSpc>
            </a:pPr>
            <a:r>
              <a:rPr lang="en-GB" sz="1100" dirty="0">
                <a:latin typeface="Arial" panose="020B0604020202020204" pitchFamily="34" charset="0"/>
                <a:cs typeface="Arial" panose="020B0604020202020204" pitchFamily="34" charset="0"/>
                <a:hlinkClick r:id="rId4"/>
              </a:rPr>
              <a:t>https://www.express.co.uk/news/uk/911373/childhood-obesity-overweight-rate-2016-2017</a:t>
            </a:r>
            <a:r>
              <a:rPr lang="en-US" sz="1100" dirty="0">
                <a:latin typeface="Arial" panose="020B0604020202020204" pitchFamily="34" charset="0"/>
                <a:cs typeface="Arial" panose="020B0604020202020204" pitchFamily="34" charset="0"/>
              </a:rPr>
              <a:t>. </a:t>
            </a:r>
            <a:br>
              <a:rPr lang="en-US" sz="1100" dirty="0">
                <a:latin typeface="Arial" panose="020B0604020202020204" pitchFamily="34" charset="0"/>
                <a:cs typeface="Arial" panose="020B0604020202020204" pitchFamily="34" charset="0"/>
              </a:rPr>
            </a:b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516456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{D7AFCD3D-DD21-BF4B-B033-8EAD8BF12C60}tf10001067_mac</Template>
  <TotalTime>605</TotalTime>
  <Words>5503</Words>
  <Application>Microsoft Macintosh PowerPoint</Application>
  <PresentationFormat>Widescreen</PresentationFormat>
  <Paragraphs>331</Paragraphs>
  <Slides>42</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42</vt:i4>
      </vt:variant>
    </vt:vector>
  </HeadingPairs>
  <TitlesOfParts>
    <vt:vector size="53" baseType="lpstr">
      <vt:lpstr>APPLE CHANCERY</vt:lpstr>
      <vt:lpstr>Arial</vt:lpstr>
      <vt:lpstr>Calibri</vt:lpstr>
      <vt:lpstr>Calibri Light</vt:lpstr>
      <vt:lpstr>Georgia Pro</vt:lpstr>
      <vt:lpstr>Georgia Pro Light</vt:lpstr>
      <vt:lpstr>Helvetica Neue</vt:lpstr>
      <vt:lpstr>Roboto</vt:lpstr>
      <vt:lpstr>Times New Roman</vt:lpstr>
      <vt:lpstr>Wingdings</vt:lpstr>
      <vt:lpstr>Office Theme</vt:lpstr>
      <vt:lpstr>Population Health and Digital Health Promotion</vt:lpstr>
      <vt:lpstr>PowerPoint Presentation</vt:lpstr>
      <vt:lpstr>And VR Technology</vt:lpstr>
      <vt:lpstr>Activity and aim of the activity </vt:lpstr>
      <vt:lpstr>The health technology </vt:lpstr>
      <vt:lpstr>PowerPoint Presentation</vt:lpstr>
      <vt:lpstr>Carlene Campbell  Task 1.</vt:lpstr>
      <vt:lpstr> Justification</vt:lpstr>
      <vt:lpstr>National Guidelines</vt:lpstr>
      <vt:lpstr>Statistic</vt:lpstr>
      <vt:lpstr>Consequences of Obesity</vt:lpstr>
      <vt:lpstr>Digital Health Promotion Intervention</vt:lpstr>
      <vt:lpstr>Rahul Arunbhai Patel Task 2. </vt:lpstr>
      <vt:lpstr>Needs… Game tools FUNFITGAME…</vt:lpstr>
      <vt:lpstr>PowerPoint Presentation</vt:lpstr>
      <vt:lpstr>PowerPoint Presentation</vt:lpstr>
      <vt:lpstr>Plan evaluation method… game layout FUNFITGAME…</vt:lpstr>
      <vt:lpstr>Action Plan Game layout of FUNFITGAME…</vt:lpstr>
      <vt:lpstr>Implementation and publicity of FUNFITGAME…</vt:lpstr>
      <vt:lpstr>Isaac Zzimbe Task 3.1.</vt:lpstr>
      <vt:lpstr>Key Stakeholders for Digital Health Promotion Intervention for Obese Children in the UK (United Kingdom) </vt:lpstr>
      <vt:lpstr>PowerPoint Presentation</vt:lpstr>
      <vt:lpstr>Potential Barriers to the Successful Implementation and Delivery of Digital Health Promotion Interventions </vt:lpstr>
      <vt:lpstr>PowerPoint Presentation</vt:lpstr>
      <vt:lpstr>Ashima Sherin Chalil     Task 3.2.  </vt:lpstr>
      <vt:lpstr>The sphere in which ethical issues in digital health proliferate is multi-dimensional. First, it is dependent on the distinct phases of digital health usage, i.e., before accessing digital health technologies, during as well as after usage.  Before the utilization of digital health ˃Access ˃ Truthful information, empowerment, and informed consent  During the utilization of digital health ˃ Fairness in storage, access, sharing, and ownership ˃ Dignity and autonomy.  &gt;technical issues, such as how to protect data (e.g., secure storage, firewalls, etc.).  &gt;general governance (as for instance accountability and transparency). (Brall, Schröder-Bäck and Maeckelberghe, 2019) </vt:lpstr>
      <vt:lpstr>PowerPoint Presentation</vt:lpstr>
      <vt:lpstr>PowerPoint Presentation</vt:lpstr>
      <vt:lpstr>PowerPoint Presentation</vt:lpstr>
      <vt:lpstr>PowerPoint Presentation</vt:lpstr>
      <vt:lpstr>PowerPoint Presentation</vt:lpstr>
      <vt:lpstr>Ana Maria Elena Stanciu     Task 4.  </vt:lpstr>
      <vt:lpstr>FUNFITGAME benefits</vt:lpstr>
      <vt:lpstr>FUNFITGAME benefits</vt:lpstr>
      <vt:lpstr>FUNFITGAME benefits</vt:lpstr>
      <vt:lpstr>FUNFITGAME impute for policy makers and research  </vt:lpstr>
      <vt:lpstr>FUNFITGAME impute for education </vt:lpstr>
      <vt:lpstr>Conclusion </vt:lpstr>
      <vt:lpstr>Reference list: </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Population Health and Digital Health Promotion</dc:title>
  <dc:creator>Ana Maria Elena Stanciu (1909953)</dc:creator>
  <cp:lastModifiedBy>Ana Maria Elena Stanciu (1909953)</cp:lastModifiedBy>
  <cp:revision>10</cp:revision>
  <dcterms:created xsi:type="dcterms:W3CDTF">2023-08-03T13:43:21Z</dcterms:created>
  <dcterms:modified xsi:type="dcterms:W3CDTF">2023-08-07T17:14:38Z</dcterms:modified>
</cp:coreProperties>
</file>