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331" r:id="rId4"/>
    <p:sldId id="337" r:id="rId5"/>
    <p:sldId id="318" r:id="rId6"/>
    <p:sldId id="335" r:id="rId7"/>
    <p:sldId id="333" r:id="rId8"/>
    <p:sldId id="334" r:id="rId9"/>
    <p:sldId id="336" r:id="rId10"/>
    <p:sldId id="321" r:id="rId11"/>
    <p:sldId id="323" r:id="rId12"/>
    <p:sldId id="322" r:id="rId13"/>
    <p:sldId id="338" r:id="rId14"/>
    <p:sldId id="330" r:id="rId15"/>
    <p:sldId id="326" r:id="rId16"/>
    <p:sldId id="327" r:id="rId17"/>
    <p:sldId id="328" r:id="rId18"/>
    <p:sldId id="325" r:id="rId19"/>
    <p:sldId id="339" r:id="rId20"/>
    <p:sldId id="276" r:id="rId21"/>
    <p:sldId id="28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15" autoAdjust="0"/>
    <p:restoredTop sz="93372" autoAdjust="0"/>
  </p:normalViewPr>
  <p:slideViewPr>
    <p:cSldViewPr>
      <p:cViewPr varScale="1">
        <p:scale>
          <a:sx n="60" d="100"/>
          <a:sy n="60" d="100"/>
        </p:scale>
        <p:origin x="125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4</a:t>
            </a:r>
            <a:br>
              <a:rPr lang="en-GB" sz="4000" dirty="0"/>
            </a:br>
            <a:br>
              <a:rPr lang="en-GB" sz="3200" dirty="0"/>
            </a:br>
            <a:r>
              <a:rPr lang="en-GB" sz="3200" dirty="0"/>
              <a:t>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r>
              <a:rPr lang="en-US" sz="2000" dirty="0"/>
              <a:t>The training and support required during the planning and designing phase of a community engagement.</a:t>
            </a:r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69567" y="1995971"/>
            <a:ext cx="5472608" cy="1705000"/>
          </a:xfrm>
        </p:spPr>
        <p:txBody>
          <a:bodyPr/>
          <a:lstStyle/>
          <a:p>
            <a:r>
              <a:rPr lang="en-GB" sz="2000" dirty="0"/>
              <a:t>Understanding the attributes and standards of community engagement.</a:t>
            </a:r>
          </a:p>
          <a:p>
            <a:r>
              <a:rPr lang="en-GB" sz="2000" dirty="0"/>
              <a:t>Understand how the approaches can be adopted, implemented and standardised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934" y="836712"/>
            <a:ext cx="8460866" cy="4608511"/>
          </a:xfrm>
        </p:spPr>
        <p:txBody>
          <a:bodyPr/>
          <a:lstStyle/>
          <a:p>
            <a:r>
              <a:rPr lang="en-GB" sz="2400" dirty="0"/>
              <a:t>Standards are benchmarks or </a:t>
            </a:r>
            <a:r>
              <a:rPr lang="en-GB" dirty="0"/>
              <a:t>measurements</a:t>
            </a:r>
            <a:r>
              <a:rPr lang="en-GB" sz="2400" dirty="0"/>
              <a:t> of best practices.</a:t>
            </a:r>
          </a:p>
          <a:p>
            <a:r>
              <a:rPr lang="en-GB" sz="2400" dirty="0"/>
              <a:t>It is intended to act as a reference point for quality and accountability</a:t>
            </a:r>
          </a:p>
          <a:p>
            <a:r>
              <a:rPr lang="en-GB" sz="2400" dirty="0"/>
              <a:t>Standards are designed to reflect the principles of participation, engagement and empowerment.</a:t>
            </a:r>
          </a:p>
          <a:p>
            <a:r>
              <a:rPr lang="en-GB" sz="2400" dirty="0"/>
              <a:t>For effective and efficient community engagement, standards are required to guide the entire process.</a:t>
            </a:r>
          </a:p>
          <a:p>
            <a:r>
              <a:rPr lang="en-GB" sz="24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19872" y="800622"/>
            <a:ext cx="5724128" cy="4932634"/>
          </a:xfrm>
        </p:spPr>
        <p:txBody>
          <a:bodyPr/>
          <a:lstStyle/>
          <a:p>
            <a:r>
              <a:rPr lang="en-GB" sz="2000" dirty="0"/>
              <a:t>Promotes the need to work together to achieve the goals of the engagement.</a:t>
            </a:r>
          </a:p>
          <a:p>
            <a:r>
              <a:rPr lang="en-GB" sz="20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2000" dirty="0"/>
              <a:t>The decision-making processes and procedures are clear and understood by all.</a:t>
            </a:r>
          </a:p>
          <a:p>
            <a:r>
              <a:rPr lang="en-GB" sz="2000" dirty="0"/>
              <a:t>Ensure that the communication plan captures all stakeholders group and that the communication is open, honest and transparent.</a:t>
            </a:r>
          </a:p>
          <a:p>
            <a:r>
              <a:rPr lang="en-GB" sz="20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6" y="1160537"/>
            <a:ext cx="4608511" cy="4500712"/>
          </a:xfrm>
        </p:spPr>
        <p:txBody>
          <a:bodyPr/>
          <a:lstStyle/>
          <a:p>
            <a:r>
              <a:rPr lang="en-GB" sz="2000" dirty="0"/>
              <a:t>Establish performance criteria and look beyond the immediate engagement period.</a:t>
            </a:r>
          </a:p>
          <a:p>
            <a:r>
              <a:rPr lang="en-GB" sz="2000" dirty="0"/>
              <a:t>Adapt holistic approaches across all aspects of active and passive community engagement.</a:t>
            </a:r>
          </a:p>
          <a:p>
            <a:r>
              <a:rPr lang="en-GB" sz="2000" dirty="0"/>
              <a:t>Create a routine for members to engage in by incorporating schedules for upcoming events.</a:t>
            </a:r>
          </a:p>
          <a:p>
            <a:r>
              <a:rPr lang="en-GB" sz="2000" dirty="0"/>
              <a:t>Create feasible mediums to educate and keep members informed about community issues.</a:t>
            </a:r>
          </a:p>
          <a:p>
            <a:r>
              <a:rPr lang="en-GB" sz="20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7665</TotalTime>
  <Words>959</Words>
  <Application>Microsoft Office PowerPoint</Application>
  <PresentationFormat>On-screen Show (4:3)</PresentationFormat>
  <Paragraphs>139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Week 4  Quality Standards for Community Engagement  </vt:lpstr>
      <vt:lpstr>PowerPoint Presentation</vt:lpstr>
      <vt:lpstr>PowerPoint Presentation</vt:lpstr>
      <vt:lpstr>What are Standards?</vt:lpstr>
      <vt:lpstr>PowerPoint Presentation</vt:lpstr>
      <vt:lpstr>Standards in Community Engagement</vt:lpstr>
      <vt:lpstr>Inclusion Standard</vt:lpstr>
      <vt:lpstr>Inclusion standards promote the law against discrimination; no discrimination:</vt:lpstr>
      <vt:lpstr>Support Standard</vt:lpstr>
      <vt:lpstr>Planning Standard</vt:lpstr>
      <vt:lpstr>Working Together Standard</vt:lpstr>
      <vt:lpstr>Methods Standard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Molly Jack</cp:lastModifiedBy>
  <cp:revision>121</cp:revision>
  <dcterms:created xsi:type="dcterms:W3CDTF">2020-10-15T17:43:20Z</dcterms:created>
  <dcterms:modified xsi:type="dcterms:W3CDTF">2024-06-26T22:17:34Z</dcterms:modified>
</cp:coreProperties>
</file>