
<file path=[Content_Types].xml><?xml version="1.0" encoding="utf-8"?>
<Types xmlns="http://schemas.openxmlformats.org/package/2006/content-types">
  <Default Extension="emf" ContentType="image/x-emf"/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40" d="100"/>
          <a:sy n="40" d="100"/>
        </p:scale>
        <p:origin x="1920" y="3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3E5EB-BEC8-4777-97D0-AC1A53A9A8A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EC392-6A01-45CF-B81F-6A36D305E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9371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3E5EB-BEC8-4777-97D0-AC1A53A9A8A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EC392-6A01-45CF-B81F-6A36D305E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212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/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3E5EB-BEC8-4777-97D0-AC1A53A9A8A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EC392-6A01-45CF-B81F-6A36D305E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757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3E5EB-BEC8-4777-97D0-AC1A53A9A8A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EC392-6A01-45CF-B81F-6A36D305E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656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3E5EB-BEC8-4777-97D0-AC1A53A9A8A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EC392-6A01-45CF-B81F-6A36D305E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120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3E5EB-BEC8-4777-97D0-AC1A53A9A8A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EC392-6A01-45CF-B81F-6A36D305E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702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3E5EB-BEC8-4777-97D0-AC1A53A9A8A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EC392-6A01-45CF-B81F-6A36D305E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744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3E5EB-BEC8-4777-97D0-AC1A53A9A8A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EC392-6A01-45CF-B81F-6A36D305E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677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3E5EB-BEC8-4777-97D0-AC1A53A9A8A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EC392-6A01-45CF-B81F-6A36D305E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472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3E5EB-BEC8-4777-97D0-AC1A53A9A8A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EC392-6A01-45CF-B81F-6A36D305E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818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3E5EB-BEC8-4777-97D0-AC1A53A9A8A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EC392-6A01-45CF-B81F-6A36D305E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560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D3E5EB-BEC8-4777-97D0-AC1A53A9A8A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CEC392-6A01-45CF-B81F-6A36D305E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416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fif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emf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F6B33C5-66E5-49F9-8B83-23689AF3376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990" y="10087023"/>
            <a:ext cx="9089088" cy="252991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0BCD604-B787-48C8-931F-6955B589F3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81" y="107604"/>
            <a:ext cx="9374838" cy="147058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2CCB19E-3199-44F2-AFAD-953C05454D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5756" y="10378569"/>
            <a:ext cx="6527401" cy="196216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9C7062A-48B4-4F4C-A2B4-DB50B891D3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80" y="5468707"/>
            <a:ext cx="3444712" cy="446152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D26B267E-D394-4584-AC54-18D46C36EB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77772" y="4240870"/>
            <a:ext cx="2842506" cy="194964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22E982FC-AD72-4A3D-BD6B-1CFCF89D923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77772" y="1811255"/>
            <a:ext cx="2842506" cy="1949649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05BD83A1-053F-4235-9D7B-12CCFC030CAB}"/>
              </a:ext>
            </a:extLst>
          </p:cNvPr>
          <p:cNvSpPr txBox="1"/>
          <p:nvPr/>
        </p:nvSpPr>
        <p:spPr>
          <a:xfrm>
            <a:off x="30630" y="12616933"/>
            <a:ext cx="2527300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Data Provided By GIG Cymru NHS Wales Information service 2019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B3FF97F-5A7C-4601-93D9-34C30BE1D690}"/>
              </a:ext>
            </a:extLst>
          </p:cNvPr>
          <p:cNvSpPr txBox="1"/>
          <p:nvPr/>
        </p:nvSpPr>
        <p:spPr>
          <a:xfrm>
            <a:off x="8155500" y="12616933"/>
            <a:ext cx="1415070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Design by Richard Woolston 2020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6DFC544-CF1C-4944-9A70-FA50D21079B4}"/>
              </a:ext>
            </a:extLst>
          </p:cNvPr>
          <p:cNvSpPr txBox="1"/>
          <p:nvPr/>
        </p:nvSpPr>
        <p:spPr>
          <a:xfrm>
            <a:off x="5302513" y="3810784"/>
            <a:ext cx="50547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Black" panose="020B0A04020102020204" pitchFamily="34" charset="0"/>
                <a:cs typeface="Arial" panose="020B0604020202020204" pitchFamily="34" charset="0"/>
              </a:rPr>
              <a:t>Are Smaller Patient Numbers Better?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BA0AE0FE-7846-4668-99B3-B9614FCEAF9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3591" y="1854384"/>
            <a:ext cx="5054702" cy="3457531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5B2E1D54-6233-48F4-B689-EFB201442BD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36630" y="6460130"/>
            <a:ext cx="6010758" cy="3470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4673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5767</TotalTime>
  <Words>21</Words>
  <Application>Microsoft Office PowerPoint</Application>
  <PresentationFormat>A3 Paper (297x420 mm)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Arial Black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WOO20849247</dc:creator>
  <cp:lastModifiedBy>WOO20849247</cp:lastModifiedBy>
  <cp:revision>18</cp:revision>
  <dcterms:created xsi:type="dcterms:W3CDTF">2020-01-26T15:20:24Z</dcterms:created>
  <dcterms:modified xsi:type="dcterms:W3CDTF">2020-01-30T15:28:13Z</dcterms:modified>
</cp:coreProperties>
</file>