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3"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Nunito" panose="020B0604020202020204" charset="0"/>
      <p:regular r:id="rId14"/>
      <p:bold r:id="rId15"/>
      <p:italic r:id="rId16"/>
      <p:boldItalic r:id="rId17"/>
    </p:embeddedFont>
    <p:embeddedFont>
      <p:font typeface="Open Sans" panose="020B0604020202020204" charset="0"/>
      <p:regular r:id="rId18"/>
      <p:bold r:id="rId19"/>
      <p:italic r:id="rId20"/>
      <p:boldItalic r:id="rId21"/>
    </p:embeddedFont>
    <p:embeddedFont>
      <p:font typeface="Maven Pro" panose="020B0604020202020204" charset="0"/>
      <p:regular r:id="rId22"/>
      <p:bold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81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altexsoft.com/blog/engineering/the-good-and-the-bad-of-javascript-full-stack-developmen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altexsoft.com/blog/engineering/the-good-and-the-bad-of-javascript-full-stack-development/"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javaphpmysql.blogspot.com/2012/12/java-mvc-model-view-controller-design.html"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altexsoft.com/blog/engineering/the-good-and-the-bad-of-javascript-full-stack-development/"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javaphpmysql.blogspot.com/2012/12/java-mvc-model-view-controller-design.html"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benmccormick.org/2015/05/25/marionette-service-service-objects-for-marionette/" TargetMode="External"/><Relationship Id="rId3" Type="http://schemas.openxmlformats.org/officeDocument/2006/relationships/hyperlink" Target="http://1.droppdf.com/files/kJYva/packt-publishing-getting-started-with-backbone-marionette-2014.pdf" TargetMode="External"/><Relationship Id="rId7" Type="http://schemas.openxmlformats.org/officeDocument/2006/relationships/hyperlink" Target="https://rubygarage.org/blog/best-javascript-frameworks-for-front-end"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paypal-engineering.com/2013/11/22/node-js-at-paypal/" TargetMode="External"/><Relationship Id="rId5" Type="http://schemas.openxmlformats.org/officeDocument/2006/relationships/hyperlink" Target="https://authenticff.com/journal/building-large-scale-backbone-marionette-applications" TargetMode="External"/><Relationship Id="rId10" Type="http://schemas.openxmlformats.org/officeDocument/2006/relationships/hyperlink" Target="http://javaphpmysql.blogspot.com/2012/12/java-mvc-model-view-controller-design.html" TargetMode="External"/><Relationship Id="rId4" Type="http://schemas.openxmlformats.org/officeDocument/2006/relationships/hyperlink" Target="https://benmccormick.org/2014/12/02/the-case-for-marionette-js/" TargetMode="External"/><Relationship Id="rId9" Type="http://schemas.openxmlformats.org/officeDocument/2006/relationships/hyperlink" Target="https://www.altexsoft.com/blog/engineering/the-good-and-the-bad-of-javascript-full-stack-developmen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1f87997393_0_7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1f87997393_0_7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g1f87997393_0_7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3" name="Google Shape;343;g1f87997393_0_7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rgbClr val="000000"/>
              </a:buClr>
              <a:buSzPts val="1100"/>
              <a:buFont typeface="Arial"/>
              <a:buNone/>
            </a:pPr>
            <a:r>
              <a:rPr lang="en-GB"/>
              <a:t>Marionette is a framework, which is also known as backbone.js and backbone. Marionette, that works with backbone but has a lot more to offer than backbone can ever do. Marionette constructs the core of the applications and makes it easy to use for a lot of the patterns as well as the practices which is needed to make it scalable. [1]</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1f87997393_0_8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1f87997393_0_8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a:t>A Standardized Rendering process - Marionette takes a narrow-minded stand on how Views should be rendered. Without any additional configuration, it will take a template that you can specify with a View’s template property, compile it with Underscore’s templating function and pass it a model or collection. If you need to pass it other data, or want to use a different template library, Marionette provides hooks to customize that process in a DRY way (which means standard to stop you from repeating yourself in software).</a:t>
            </a:r>
            <a:endParaRPr/>
          </a:p>
          <a:p>
            <a:pPr marL="457200" lvl="0" indent="-298450" algn="l" rtl="0">
              <a:spcBef>
                <a:spcPts val="0"/>
              </a:spcBef>
              <a:spcAft>
                <a:spcPts val="0"/>
              </a:spcAft>
              <a:buSzPts val="1100"/>
              <a:buChar char="●"/>
            </a:pPr>
            <a:r>
              <a:rPr lang="en-GB"/>
              <a:t>A consistent View lifecycle - Marionette describes a consistent View life cycle where Views are initialized, rendered, shown, refreshed, and destroyed. Each of these events has events and callbacks associated with it, and any common boilerplate associated with them is handled behind the scenes.</a:t>
            </a:r>
            <a:endParaRPr/>
          </a:p>
          <a:p>
            <a:pPr marL="457200" lvl="0" indent="-298450" algn="l" rtl="0">
              <a:spcBef>
                <a:spcPts val="0"/>
              </a:spcBef>
              <a:spcAft>
                <a:spcPts val="0"/>
              </a:spcAft>
              <a:buSzPts val="1100"/>
              <a:buChar char="●"/>
            </a:pPr>
            <a:r>
              <a:rPr lang="en-GB"/>
              <a:t>The ability to define and manage complex layouts - Marionette provides region objects that define portions of the DOM (document object model) that can display and swap out Views. Combined with utilities to manage child views, you can easily create deeply nested View structures with Marionette while minimizing complexity.</a:t>
            </a:r>
            <a:endParaRPr/>
          </a:p>
          <a:p>
            <a:pPr marL="457200" lvl="0" indent="-298450" algn="l" rtl="0">
              <a:spcBef>
                <a:spcPts val="0"/>
              </a:spcBef>
              <a:spcAft>
                <a:spcPts val="0"/>
              </a:spcAft>
              <a:buSzPts val="1100"/>
              <a:buChar char="●"/>
            </a:pPr>
            <a:r>
              <a:rPr lang="en-GB"/>
              <a:t>A central event bus with semantic events to simplify communication between Views - Marionette includes Backbone.Wreqr or Backbone Radio as an event bus to allow communication between Views without openly linking them.</a:t>
            </a:r>
            <a:endParaRPr/>
          </a:p>
          <a:p>
            <a:pPr marL="457200" lvl="0" indent="-298450" algn="l" rtl="0">
              <a:spcBef>
                <a:spcPts val="0"/>
              </a:spcBef>
              <a:spcAft>
                <a:spcPts val="0"/>
              </a:spcAft>
              <a:buSzPts val="1100"/>
              <a:buChar char="●"/>
            </a:pPr>
            <a:r>
              <a:rPr lang="en-GB"/>
              <a:t> Helpers to help you write DRY Code – it also provides hooks to allow you to abstract away details of the DOM and events in your View code, and a mechanism to pull common UI processes out into separate reusable objects.</a:t>
            </a:r>
            <a:endParaRPr/>
          </a:p>
          <a:p>
            <a:pPr marL="457200" lvl="0" indent="-298450" algn="l" rtl="0">
              <a:spcBef>
                <a:spcPts val="0"/>
              </a:spcBef>
              <a:spcAft>
                <a:spcPts val="0"/>
              </a:spcAft>
              <a:buSzPts val="1100"/>
              <a:buChar char="●"/>
            </a:pPr>
            <a:r>
              <a:rPr lang="en-GB"/>
              <a:t> Helpers to avoid “Zombie Views” and memory leaks - Marionette’s life cycle includes a clear destroy stage that cleans up many common sources of memory leaks and provides a hook for you to take care of the rest.</a:t>
            </a:r>
            <a:endParaRPr/>
          </a:p>
          <a:p>
            <a:pPr marL="457200" lvl="0" indent="-298450" algn="l" rtl="0">
              <a:spcBef>
                <a:spcPts val="0"/>
              </a:spcBef>
              <a:spcAft>
                <a:spcPts val="0"/>
              </a:spcAft>
              <a:buSzPts val="1100"/>
              <a:buChar char="●"/>
            </a:pPr>
            <a:r>
              <a:rPr lang="en-GB"/>
              <a:t>A central Application object to initialize your application - Using Marionette, you’re able to specify a set of initializers that run any code that needs to be executed before your application starts, providing a clear structure and starting point to your app. [2]</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457200" lvl="0" indent="-298450" algn="l" rtl="0">
              <a:spcBef>
                <a:spcPts val="0"/>
              </a:spcBef>
              <a:spcAft>
                <a:spcPts val="0"/>
              </a:spcAft>
              <a:buSzPts val="1100"/>
              <a:buChar char="●"/>
            </a:pPr>
            <a:r>
              <a:rPr lang="en-GB"/>
              <a:t>There is no need for an additional server since it can run the server off the local host</a:t>
            </a:r>
            <a:endParaRPr/>
          </a:p>
          <a:p>
            <a:pPr marL="457200" lvl="0" indent="-298450" algn="l" rtl="0">
              <a:spcBef>
                <a:spcPts val="0"/>
              </a:spcBef>
              <a:spcAft>
                <a:spcPts val="0"/>
              </a:spcAft>
              <a:buSzPts val="1100"/>
              <a:buChar char="●"/>
            </a:pPr>
            <a:r>
              <a:rPr lang="en-GB"/>
              <a:t>You are able to use virtual server for both the environment and the database part of the framework</a:t>
            </a:r>
            <a:endParaRPr sz="1350">
              <a:highlight>
                <a:srgbClr val="FCFCFC"/>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1f87997393_0_8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1f87997393_0_8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GB"/>
              <a:t>With it being useful for large scale with numerous features that add on to the backbone means that smaller applications will make the use of this framework wasted from the lack of use of the features.</a:t>
            </a:r>
            <a:endParaRPr/>
          </a:p>
          <a:p>
            <a:pPr marL="457200" lvl="0" indent="-317500" algn="l" rtl="0">
              <a:spcBef>
                <a:spcPts val="0"/>
              </a:spcBef>
              <a:spcAft>
                <a:spcPts val="0"/>
              </a:spcAft>
              <a:buSzPts val="1400"/>
              <a:buChar char="●"/>
            </a:pPr>
            <a:r>
              <a:rPr lang="en-GB"/>
              <a:t>The framework lacks a properly working composer with making an application.</a:t>
            </a:r>
            <a:endParaRPr/>
          </a:p>
          <a:p>
            <a:pPr marL="457200" lvl="0" indent="-317500" algn="l" rtl="0">
              <a:spcBef>
                <a:spcPts val="0"/>
              </a:spcBef>
              <a:spcAft>
                <a:spcPts val="0"/>
              </a:spcAft>
              <a:buSzPts val="1400"/>
              <a:buChar char="●"/>
            </a:pPr>
            <a:r>
              <a:rPr lang="en-GB"/>
              <a:t>In my personal experience, I found Marionette.js and backbone very difficult to install and get to grasps with. I had to use Node.js package manager and brunch to apply the config files to completely compile and run a successful app.</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en-GB"/>
              <a:t>Nesting views can be a pain. Sometimes individual models might have collections inside of them that you need to render on the template. For example listing all users, and within those user views, listing all their projects. Marionette gives you a really nice way to add regions for nesting views, but this is only built into the app instance itself and in layouts. If you need to do this elsewhere, say an itemView, you have to manually set up and call methods on the RegionManager.</a:t>
            </a:r>
            <a:endParaRPr/>
          </a:p>
          <a:p>
            <a:pPr marL="457200" lvl="0" indent="-317500" algn="l" rtl="0">
              <a:spcBef>
                <a:spcPts val="0"/>
              </a:spcBef>
              <a:spcAft>
                <a:spcPts val="0"/>
              </a:spcAft>
              <a:buSzPts val="1400"/>
              <a:buChar char="●"/>
            </a:pPr>
            <a:r>
              <a:rPr lang="en-GB"/>
              <a:t>Templates don't tell you a damn thing. Looking at a bunch of ids and classes doesn't tell you anything about how that template interacts with its corresponding view. This is absolutely preference, but I'm okay with my templates being a little dirty if it helps me understand what's going on.</a:t>
            </a:r>
            <a:endParaRPr/>
          </a:p>
          <a:p>
            <a:pPr marL="457200" lvl="0" indent="-317500" algn="l" rtl="0">
              <a:spcBef>
                <a:spcPts val="0"/>
              </a:spcBef>
              <a:spcAft>
                <a:spcPts val="0"/>
              </a:spcAft>
              <a:buSzPts val="1400"/>
              <a:buChar char="●"/>
            </a:pPr>
            <a:r>
              <a:rPr lang="en-GB"/>
              <a:t>&lt;DIV&gt; Hell. This is a small thing, but when you have a region and a nested view in Marionette, you can sometimes end up with 2-3 container divs for the same item.[3]</a:t>
            </a:r>
            <a:endParaRPr>
              <a:highlight>
                <a:srgbClr val="FFFF00"/>
              </a:highlight>
            </a:endParaRPr>
          </a:p>
          <a:p>
            <a:pPr marL="0" lvl="0" indent="0" algn="l" rtl="0">
              <a:spcBef>
                <a:spcPts val="0"/>
              </a:spcBef>
              <a:spcAft>
                <a:spcPts val="0"/>
              </a:spcAft>
              <a:buNone/>
            </a:pPr>
            <a:endParaRPr>
              <a:highlight>
                <a:srgbClr val="FFFF00"/>
              </a:highlight>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g1f87997393_0_8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1" name="Google Shape;361;g1f87997393_0_8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GB"/>
              <a:t>Javascript is now the most popular full stack web development language, so using a framework speeds up development (using extensive code re-use and predefined structures, consistency across the team and program)</a:t>
            </a:r>
            <a:endParaRPr/>
          </a:p>
          <a:p>
            <a:pPr marL="457200" lvl="0" indent="-317500" algn="l" rtl="0">
              <a:spcBef>
                <a:spcPts val="0"/>
              </a:spcBef>
              <a:spcAft>
                <a:spcPts val="0"/>
              </a:spcAft>
              <a:buSzPts val="1400"/>
              <a:buChar char="●"/>
            </a:pPr>
            <a:r>
              <a:rPr lang="en-GB"/>
              <a:t>Object Oriented Programming offers a far higher performance and development speed when using full stack frameworks (When switching from Java to Javascript Paypal doubled their development speed and noted a 35% increase in page response times (although they were using node.js)) [4]</a:t>
            </a:r>
            <a:endParaRPr/>
          </a:p>
          <a:p>
            <a:pPr marL="0" lvl="0" indent="0" algn="l" rtl="0">
              <a:spcBef>
                <a:spcPts val="0"/>
              </a:spcBef>
              <a:spcAft>
                <a:spcPts val="0"/>
              </a:spcAft>
              <a:buNone/>
            </a:pPr>
            <a:r>
              <a:rPr lang="en-GB"/>
              <a:t>Figure 1 - </a:t>
            </a:r>
            <a:r>
              <a:rPr lang="en-GB" u="sng">
                <a:solidFill>
                  <a:schemeClr val="hlink"/>
                </a:solidFill>
                <a:hlinkClick r:id="rId3"/>
              </a:rPr>
              <a:t>https://www.altexsoft.com/blog/engineering/the-good-and-the-bad-of-javascript-full-stack-development/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g48588994f0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8" name="Google Shape;368;g48588994f0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GB"/>
              <a:t>Backbone.js (as do others) provide a way to organise the code in a modular fashion known as the Model-View-Controller</a:t>
            </a:r>
            <a:endParaRPr/>
          </a:p>
          <a:p>
            <a:pPr marL="457200" lvl="0" indent="-317500" algn="l" rtl="0">
              <a:spcBef>
                <a:spcPts val="0"/>
              </a:spcBef>
              <a:spcAft>
                <a:spcPts val="0"/>
              </a:spcAft>
              <a:buSzPts val="1400"/>
              <a:buChar char="●"/>
            </a:pPr>
            <a:r>
              <a:rPr lang="en-GB"/>
              <a:t>The Model layer deals with data and its associated operations</a:t>
            </a:r>
            <a:endParaRPr/>
          </a:p>
          <a:p>
            <a:pPr marL="457200" lvl="0" indent="-317500" algn="l" rtl="0">
              <a:spcBef>
                <a:spcPts val="0"/>
              </a:spcBef>
              <a:spcAft>
                <a:spcPts val="0"/>
              </a:spcAft>
              <a:buSzPts val="1400"/>
              <a:buChar char="●"/>
            </a:pPr>
            <a:r>
              <a:rPr lang="en-GB"/>
              <a:t>The View layer deals with all the presentational and front end aspects </a:t>
            </a:r>
            <a:endParaRPr/>
          </a:p>
          <a:p>
            <a:pPr marL="457200" lvl="0" indent="-317500" algn="l" rtl="0">
              <a:spcBef>
                <a:spcPts val="0"/>
              </a:spcBef>
              <a:spcAft>
                <a:spcPts val="0"/>
              </a:spcAft>
              <a:buSzPts val="1400"/>
              <a:buChar char="●"/>
            </a:pPr>
            <a:r>
              <a:rPr lang="en-GB"/>
              <a:t>The Controller can be considered as the binder for the whole operation that connects both the view and model </a:t>
            </a:r>
            <a:endParaRPr/>
          </a:p>
          <a:p>
            <a:pPr marL="0" lvl="0" indent="0" algn="l" rtl="0">
              <a:spcBef>
                <a:spcPts val="0"/>
              </a:spcBef>
              <a:spcAft>
                <a:spcPts val="0"/>
              </a:spcAft>
              <a:buNone/>
            </a:pPr>
            <a:endParaRPr/>
          </a:p>
          <a:p>
            <a:pPr marL="0" lvl="0" indent="0" algn="l" rtl="0">
              <a:spcBef>
                <a:spcPts val="0"/>
              </a:spcBef>
              <a:spcAft>
                <a:spcPts val="0"/>
              </a:spcAft>
              <a:buNone/>
            </a:pPr>
            <a:r>
              <a:rPr lang="en-GB"/>
              <a:t>Figure 1 </a:t>
            </a:r>
            <a:r>
              <a:rPr lang="en-GB" u="sng">
                <a:solidFill>
                  <a:schemeClr val="hlink"/>
                </a:solidFill>
                <a:hlinkClick r:id="rId3"/>
              </a:rPr>
              <a:t>https://www.altexsoft.com/blog/engineering/the-good-and-the-bad-of-javascript-full-stack-development/</a:t>
            </a:r>
            <a:endParaRPr/>
          </a:p>
          <a:p>
            <a:pPr marL="0" lvl="0" indent="0" algn="l" rtl="0">
              <a:spcBef>
                <a:spcPts val="0"/>
              </a:spcBef>
              <a:spcAft>
                <a:spcPts val="0"/>
              </a:spcAft>
              <a:buNone/>
            </a:pPr>
            <a:r>
              <a:rPr lang="en-GB"/>
              <a:t>Figure 2 </a:t>
            </a:r>
            <a:r>
              <a:rPr lang="en-GB" u="sng">
                <a:solidFill>
                  <a:schemeClr val="hlink"/>
                </a:solidFill>
                <a:hlinkClick r:id="rId4"/>
              </a:rPr>
              <a:t>http://javaphpmysql.blogspot.com/2012/12/java-mvc-model-view-controller-design.html</a:t>
            </a:r>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49740a688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49740a688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rgbClr val="000000"/>
              </a:buClr>
              <a:buSzPts val="1100"/>
              <a:buFont typeface="Arial"/>
              <a:buNone/>
            </a:pPr>
            <a:r>
              <a:rPr lang="en-GB"/>
              <a:t>Javascript frameworks make this example look easy because of the the libraries such as jQuery. The biggest improvement frameworks offer is the ability to implement User Interfaces that are always in sync with the back-end of the application, rather than writing reams of code that would essentially be fragile and not always guaranteed to work with the back end data.</a:t>
            </a:r>
            <a:endParaRPr/>
          </a:p>
          <a:p>
            <a:pPr marL="0" lvl="0" indent="0" algn="l" rtl="0">
              <a:spcBef>
                <a:spcPts val="0"/>
              </a:spcBef>
              <a:spcAft>
                <a:spcPts val="0"/>
              </a:spcAft>
              <a:buClr>
                <a:srgbClr val="000000"/>
              </a:buClr>
              <a:buSzPts val="1100"/>
              <a:buFont typeface="Arial"/>
              <a:buNone/>
            </a:pPr>
            <a:endParaRPr/>
          </a:p>
          <a:p>
            <a:pPr marL="0" lvl="0" indent="0" algn="l" rtl="0">
              <a:spcBef>
                <a:spcPts val="0"/>
              </a:spcBef>
              <a:spcAft>
                <a:spcPts val="0"/>
              </a:spcAft>
              <a:buClr>
                <a:srgbClr val="000000"/>
              </a:buClr>
              <a:buSzPts val="1100"/>
              <a:buFont typeface="Arial"/>
              <a:buNone/>
            </a:pPr>
            <a:r>
              <a:rPr lang="en-GB"/>
              <a:t>Imagine we need to implement the ability to sync the list with a server. We will need to compare our data with the data received from the server. This involves comparing all the identifiers and the content </a:t>
            </a:r>
            <a:r>
              <a:rPr lang="en-GB" i="1"/>
              <a:t>(we could have in memory a copy of a record with the the same identifier but with different data)</a:t>
            </a:r>
            <a:r>
              <a:rPr lang="en-GB"/>
              <a:t>. And </a:t>
            </a:r>
            <a:r>
              <a:rPr lang="en-GB" b="1"/>
              <a:t>if we make any minimal mistake, the UI will be out of sync from the data</a:t>
            </a:r>
            <a:r>
              <a:rPr lang="en-GB"/>
              <a:t>: </a:t>
            </a:r>
            <a:endParaRPr/>
          </a:p>
          <a:p>
            <a:pPr marL="0" lvl="0" indent="0" algn="l" rtl="0">
              <a:spcBef>
                <a:spcPts val="0"/>
              </a:spcBef>
              <a:spcAft>
                <a:spcPts val="0"/>
              </a:spcAft>
              <a:buClr>
                <a:srgbClr val="000000"/>
              </a:buClr>
              <a:buSzPts val="1100"/>
              <a:buFont typeface="Arial"/>
              <a:buNone/>
            </a:pPr>
            <a:endParaRPr/>
          </a:p>
          <a:p>
            <a:pPr marL="0" lvl="0" indent="0" algn="l" rtl="0">
              <a:spcBef>
                <a:spcPts val="0"/>
              </a:spcBef>
              <a:spcAft>
                <a:spcPts val="0"/>
              </a:spcAft>
              <a:buClr>
                <a:srgbClr val="000000"/>
              </a:buClr>
              <a:buSzPts val="1100"/>
              <a:buFont typeface="Arial"/>
              <a:buNone/>
            </a:pPr>
            <a:r>
              <a:rPr lang="en-GB"/>
              <a:t>missing information,showing wrong information, or completely messed up with elements not responding to the user or even worse, triggering wrong actions (e.g. clicking on a delete button deletes the wrong item).</a:t>
            </a:r>
            <a:endParaRPr/>
          </a:p>
          <a:p>
            <a:pPr marL="0" lvl="0" indent="0" algn="l" rtl="0">
              <a:spcBef>
                <a:spcPts val="0"/>
              </a:spcBef>
              <a:spcAft>
                <a:spcPts val="0"/>
              </a:spcAft>
              <a:buClr>
                <a:srgbClr val="000000"/>
              </a:buClr>
              <a:buSzPts val="1100"/>
              <a:buFont typeface="Arial"/>
              <a:buNone/>
            </a:pPr>
            <a:endParaRPr/>
          </a:p>
          <a:p>
            <a:pPr marL="0" lvl="0" indent="0" algn="l" rtl="0">
              <a:spcBef>
                <a:spcPts val="0"/>
              </a:spcBef>
              <a:spcAft>
                <a:spcPts val="0"/>
              </a:spcAft>
              <a:buClr>
                <a:srgbClr val="000000"/>
              </a:buClr>
              <a:buSzPts val="1100"/>
              <a:buFont typeface="Arial"/>
              <a:buNone/>
            </a:pPr>
            <a:r>
              <a:rPr lang="en-GB"/>
              <a:t>So, maintaining the UI in sync with the data involves writing a lot of tedious, and fragile code.</a:t>
            </a:r>
            <a:endParaRPr/>
          </a:p>
          <a:p>
            <a:pPr marL="0" lvl="0" indent="0" algn="l" rtl="0">
              <a:spcBef>
                <a:spcPts val="0"/>
              </a:spcBef>
              <a:spcAft>
                <a:spcPts val="0"/>
              </a:spcAft>
              <a:buClr>
                <a:srgbClr val="000000"/>
              </a:buClr>
              <a:buSzPts val="1100"/>
              <a:buFont typeface="Arial"/>
              <a:buNone/>
            </a:pPr>
            <a:endParaRPr/>
          </a:p>
          <a:p>
            <a:pPr marL="0" lvl="0" indent="0" algn="l" rtl="0">
              <a:spcBef>
                <a:spcPts val="0"/>
              </a:spcBef>
              <a:spcAft>
                <a:spcPts val="0"/>
              </a:spcAft>
              <a:buClr>
                <a:srgbClr val="000000"/>
              </a:buClr>
              <a:buSzPts val="1100"/>
              <a:buFont typeface="Arial"/>
              <a:buNone/>
            </a:pPr>
            <a:r>
              <a:rPr lang="en-GB"/>
              <a:t>The approach that frameworks take are to Re-Render the whole Document Object Model (DOM) whilst comparing it the existing DOM and watching the observers.)</a:t>
            </a:r>
            <a:endParaRPr/>
          </a:p>
          <a:p>
            <a:pPr marL="0" lvl="0" indent="0" algn="l" rtl="0">
              <a:spcBef>
                <a:spcPts val="0"/>
              </a:spcBef>
              <a:spcAft>
                <a:spcPts val="0"/>
              </a:spcAft>
              <a:buClr>
                <a:srgbClr val="000000"/>
              </a:buClr>
              <a:buSzPts val="1100"/>
              <a:buFont typeface="Arial"/>
              <a:buNone/>
            </a:pPr>
            <a:endParaRPr/>
          </a:p>
          <a:p>
            <a:pPr marL="0" lvl="0" indent="0" algn="l" rtl="0">
              <a:spcBef>
                <a:spcPts val="0"/>
              </a:spcBef>
              <a:spcAft>
                <a:spcPts val="0"/>
              </a:spcAft>
              <a:buNone/>
            </a:pPr>
            <a:r>
              <a:rPr lang="en-GB"/>
              <a:t>Figure 1 </a:t>
            </a:r>
            <a:r>
              <a:rPr lang="en-GB" u="sng">
                <a:solidFill>
                  <a:schemeClr val="hlink"/>
                </a:solidFill>
                <a:hlinkClick r:id="rId3"/>
              </a:rPr>
              <a:t>https://www.altexsoft.com/blog/engineering/the-good-and-the-bad-of-javascript-full-stack-development/</a:t>
            </a:r>
            <a:endParaRPr/>
          </a:p>
          <a:p>
            <a:pPr marL="0" lvl="0" indent="0" algn="l" rtl="0">
              <a:spcBef>
                <a:spcPts val="0"/>
              </a:spcBef>
              <a:spcAft>
                <a:spcPts val="0"/>
              </a:spcAft>
              <a:buNone/>
            </a:pPr>
            <a:r>
              <a:rPr lang="en-GB"/>
              <a:t>Figure 2 </a:t>
            </a:r>
            <a:r>
              <a:rPr lang="en-GB" u="sng">
                <a:solidFill>
                  <a:schemeClr val="hlink"/>
                </a:solidFill>
                <a:hlinkClick r:id="rId4"/>
              </a:rPr>
              <a:t>http://javaphpmysql.blogspot.com/2012/12/java-mvc-model-view-controller-design.html</a:t>
            </a:r>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Google Shape;381;g1f87997393_0_8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2" name="Google Shape;382;g1f87997393_0_8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One example of it being used in a shopping scenario was from Raymundo who was looking to develop a bookstore for himself using the Marionette framework and backbones library. From this he managed to develop an incremental approach to the large application as the framework was able to modularise the certain sections of the application for much faster development once the structure had been created and could easily be expanded upon. [1]</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0"/>
        <p:cNvGrpSpPr/>
        <p:nvPr/>
      </p:nvGrpSpPr>
      <p:grpSpPr>
        <a:xfrm>
          <a:off x="0" y="0"/>
          <a:ext cx="0" cy="0"/>
          <a:chOff x="0" y="0"/>
          <a:chExt cx="0" cy="0"/>
        </a:xfrm>
      </p:grpSpPr>
      <p:sp>
        <p:nvSpPr>
          <p:cNvPr id="391" name="Google Shape;391;g1f87997393_0_8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2" name="Google Shape;392;g1f87997393_0_8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GB"/>
              <a:t>Handlebars or Mustache</a:t>
            </a:r>
            <a:endParaRPr/>
          </a:p>
          <a:p>
            <a:pPr marL="457200" lvl="0" indent="-317500" algn="l" rtl="0">
              <a:spcBef>
                <a:spcPts val="0"/>
              </a:spcBef>
              <a:spcAft>
                <a:spcPts val="0"/>
              </a:spcAft>
              <a:buSzPts val="1400"/>
              <a:buChar char="●"/>
            </a:pPr>
            <a:r>
              <a:rPr lang="en-GB"/>
              <a:t>Chaplin can’t be used along with Marionette they do the same job and can’t do it together</a:t>
            </a:r>
            <a:endParaRPr/>
          </a:p>
          <a:p>
            <a:pPr marL="457200" lvl="0" indent="-317500" algn="l" rtl="0">
              <a:spcBef>
                <a:spcPts val="0"/>
              </a:spcBef>
              <a:spcAft>
                <a:spcPts val="0"/>
              </a:spcAft>
              <a:buSzPts val="1400"/>
              <a:buChar char="●"/>
            </a:pPr>
            <a:r>
              <a:rPr lang="en-GB"/>
              <a:t>Can you other JavaScript Libraries like Underscore.js to help with coding</a:t>
            </a:r>
            <a:endParaRPr/>
          </a:p>
          <a:p>
            <a:pPr marL="457200" lvl="0" indent="-317500" algn="l" rtl="0">
              <a:spcBef>
                <a:spcPts val="0"/>
              </a:spcBef>
              <a:spcAft>
                <a:spcPts val="0"/>
              </a:spcAft>
              <a:buSzPts val="1400"/>
              <a:buChar char="●"/>
            </a:pPr>
            <a:r>
              <a:rPr lang="en-GB"/>
              <a:t>Backbone plugins available to improve upon other than marionette too [5]</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en-GB"/>
              <a:t>Some aspects of the building with Marionette need Node.js to get it to work</a:t>
            </a:r>
            <a:endParaRPr/>
          </a:p>
          <a:p>
            <a:pPr marL="457200" lvl="0" indent="-317500" algn="l" rtl="0">
              <a:spcBef>
                <a:spcPts val="0"/>
              </a:spcBef>
              <a:spcAft>
                <a:spcPts val="0"/>
              </a:spcAft>
              <a:buSzPts val="1400"/>
              <a:buChar char="●"/>
            </a:pPr>
            <a:r>
              <a:rPr lang="en-GB"/>
              <a:t>It’s better to centralize. Backbone.Radio [6]</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7"/>
        <p:cNvGrpSpPr/>
        <p:nvPr/>
      </p:nvGrpSpPr>
      <p:grpSpPr>
        <a:xfrm>
          <a:off x="0" y="0"/>
          <a:ext cx="0" cy="0"/>
          <a:chOff x="0" y="0"/>
          <a:chExt cx="0" cy="0"/>
        </a:xfrm>
      </p:grpSpPr>
      <p:sp>
        <p:nvSpPr>
          <p:cNvPr id="398" name="Google Shape;398;g49758807e3_1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9" name="Google Shape;399;g49758807e3_1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1f87997393_0_10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1f87997393_0_10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Bibliography:</a:t>
            </a:r>
            <a:endParaRPr/>
          </a:p>
          <a:p>
            <a:pPr marL="0" lvl="0" indent="0" algn="l" rtl="0">
              <a:spcBef>
                <a:spcPts val="0"/>
              </a:spcBef>
              <a:spcAft>
                <a:spcPts val="0"/>
              </a:spcAft>
              <a:buNone/>
            </a:pPr>
            <a:endParaRPr/>
          </a:p>
          <a:p>
            <a:pPr marL="457200" lvl="0" indent="-298450" algn="l" rtl="0">
              <a:spcBef>
                <a:spcPts val="0"/>
              </a:spcBef>
              <a:spcAft>
                <a:spcPts val="0"/>
              </a:spcAft>
              <a:buSzPts val="1100"/>
              <a:buAutoNum type="arabicPeriod"/>
            </a:pPr>
            <a:r>
              <a:rPr lang="en-GB">
                <a:highlight>
                  <a:srgbClr val="FFFFFF"/>
                </a:highlight>
              </a:rPr>
              <a:t>Armendariz, R. and Soto, A. (2014) [cited 26 November 2018]. </a:t>
            </a:r>
            <a:r>
              <a:rPr lang="en-GB" i="1">
                <a:highlight>
                  <a:srgbClr val="FFFFFF"/>
                </a:highlight>
              </a:rPr>
              <a:t>Getting started with Backbone Marionette</a:t>
            </a:r>
            <a:r>
              <a:rPr lang="en-GB">
                <a:highlight>
                  <a:srgbClr val="FFFFFF"/>
                </a:highlight>
              </a:rPr>
              <a:t>. Birmingham, UK: Packt Pub., pp.5, 11-12. Available from: </a:t>
            </a:r>
            <a:r>
              <a:rPr lang="en-GB" u="sng">
                <a:solidFill>
                  <a:schemeClr val="hlink"/>
                </a:solidFill>
                <a:hlinkClick r:id="rId3"/>
              </a:rPr>
              <a:t>http://1.droppdf.com/files/kJYva/packt-publishing-getting-started-with-backbone-marionette-2014.pdf</a:t>
            </a:r>
            <a:endParaRPr/>
          </a:p>
          <a:p>
            <a:pPr marL="457200" lvl="0" indent="-298450" algn="l" rtl="0">
              <a:spcBef>
                <a:spcPts val="0"/>
              </a:spcBef>
              <a:spcAft>
                <a:spcPts val="0"/>
              </a:spcAft>
              <a:buSzPts val="1100"/>
              <a:buAutoNum type="arabicPeriod"/>
            </a:pPr>
            <a:r>
              <a:rPr lang="en-GB"/>
              <a:t>[Internet]. Benmccormick.org. 2018 [cited 26 November 2018]. Available from: </a:t>
            </a:r>
            <a:r>
              <a:rPr lang="en-GB" u="sng">
                <a:solidFill>
                  <a:schemeClr val="hlink"/>
                </a:solidFill>
                <a:hlinkClick r:id="rId4"/>
              </a:rPr>
              <a:t>https://benmccormick.org/2014/12/02/the-case-for-marionette-js/</a:t>
            </a:r>
            <a:endParaRPr>
              <a:highlight>
                <a:srgbClr val="FFFFFF"/>
              </a:highlight>
            </a:endParaRPr>
          </a:p>
          <a:p>
            <a:pPr marL="457200" lvl="0" indent="-298450" algn="l" rtl="0">
              <a:spcBef>
                <a:spcPts val="0"/>
              </a:spcBef>
              <a:spcAft>
                <a:spcPts val="0"/>
              </a:spcAft>
              <a:buSzPts val="1100"/>
              <a:buAutoNum type="arabicPeriod"/>
            </a:pPr>
            <a:r>
              <a:rPr lang="en-GB"/>
              <a:t>The digital team behind your next urban project | Authentic F&amp;F [Internet]. Authentic F&amp;F. 2018 [cited 29 November 2018]. Available from: </a:t>
            </a:r>
            <a:r>
              <a:rPr lang="en-GB" u="sng">
                <a:solidFill>
                  <a:schemeClr val="hlink"/>
                </a:solidFill>
                <a:hlinkClick r:id="rId5"/>
              </a:rPr>
              <a:t>https://authenticff.com/journal/building-large-scale-backbone-marionette-applications</a:t>
            </a:r>
            <a:endParaRPr/>
          </a:p>
          <a:p>
            <a:pPr marL="457200" lvl="0" indent="-298450" algn="l" rtl="0">
              <a:spcBef>
                <a:spcPts val="0"/>
              </a:spcBef>
              <a:spcAft>
                <a:spcPts val="0"/>
              </a:spcAft>
              <a:buSzPts val="1100"/>
              <a:buAutoNum type="arabicPeriod"/>
            </a:pPr>
            <a:r>
              <a:rPr lang="en-GB">
                <a:highlight>
                  <a:srgbClr val="FFFFFF"/>
                </a:highlight>
              </a:rPr>
              <a:t>Harrell J. Node.js at PayPal | PayPal Engineering Blog [Internet]. Paypal-engineering.com. 2018 [cited 26 November 2018]. Available from: </a:t>
            </a:r>
            <a:r>
              <a:rPr lang="en-GB" u="sng">
                <a:solidFill>
                  <a:schemeClr val="hlink"/>
                </a:solidFill>
                <a:highlight>
                  <a:srgbClr val="FFFFFF"/>
                </a:highlight>
                <a:hlinkClick r:id="rId6"/>
              </a:rPr>
              <a:t>https://www.paypal-engineering.com/2013/11/22/node-js-at-paypal/</a:t>
            </a:r>
            <a:endParaRPr/>
          </a:p>
          <a:p>
            <a:pPr marL="457200" lvl="0" indent="-298450" algn="l" rtl="0">
              <a:spcBef>
                <a:spcPts val="0"/>
              </a:spcBef>
              <a:spcAft>
                <a:spcPts val="0"/>
              </a:spcAft>
              <a:buSzPts val="1100"/>
              <a:buAutoNum type="arabicPeriod"/>
            </a:pPr>
            <a:r>
              <a:rPr lang="en-GB" sz="1000">
                <a:highlight>
                  <a:srgbClr val="FFFFFF"/>
                </a:highlight>
              </a:rPr>
              <a:t>Sviatoslav, A. (2018). </a:t>
            </a:r>
            <a:r>
              <a:rPr lang="en-GB" sz="1000" i="1">
                <a:highlight>
                  <a:srgbClr val="FFFFFF"/>
                </a:highlight>
              </a:rPr>
              <a:t>The Best JS Frameworks for Front End</a:t>
            </a:r>
            <a:r>
              <a:rPr lang="en-GB" sz="1000">
                <a:highlight>
                  <a:srgbClr val="FFFFFF"/>
                </a:highlight>
              </a:rPr>
              <a:t>. [online] RubyGarage. Available at: </a:t>
            </a:r>
            <a:r>
              <a:rPr lang="en-GB" u="sng">
                <a:solidFill>
                  <a:schemeClr val="accent5"/>
                </a:solidFill>
                <a:hlinkClick r:id="rId7"/>
              </a:rPr>
              <a:t>https://rubygarage.org/blog/best-javascript-frameworks-for-front-end</a:t>
            </a:r>
            <a:r>
              <a:rPr lang="en-GB" sz="1000">
                <a:highlight>
                  <a:srgbClr val="FFFFFF"/>
                </a:highlight>
              </a:rPr>
              <a:t> [Accessed 26 Nov. 2018]</a:t>
            </a:r>
            <a:endParaRPr sz="1000">
              <a:highlight>
                <a:srgbClr val="FFFFFF"/>
              </a:highlight>
            </a:endParaRPr>
          </a:p>
          <a:p>
            <a:pPr marL="457200" lvl="0" indent="-298450" algn="l" rtl="0">
              <a:spcBef>
                <a:spcPts val="0"/>
              </a:spcBef>
              <a:spcAft>
                <a:spcPts val="0"/>
              </a:spcAft>
              <a:buSzPts val="1100"/>
              <a:buAutoNum type="arabicPeriod"/>
            </a:pPr>
            <a:r>
              <a:rPr lang="en-GB" sz="1000">
                <a:highlight>
                  <a:srgbClr val="FFFFFF"/>
                </a:highlight>
              </a:rPr>
              <a:t>McCormick, B. (2015). </a:t>
            </a:r>
            <a:r>
              <a:rPr lang="en-GB" sz="1000" i="1">
                <a:highlight>
                  <a:srgbClr val="FFFFFF"/>
                </a:highlight>
              </a:rPr>
              <a:t>marionette-service: Service Objects for Marionette</a:t>
            </a:r>
            <a:r>
              <a:rPr lang="en-GB" sz="1000">
                <a:highlight>
                  <a:srgbClr val="FFFFFF"/>
                </a:highlight>
              </a:rPr>
              <a:t>. [online] benmccormick. Available at: </a:t>
            </a:r>
            <a:r>
              <a:rPr lang="en-GB" u="sng">
                <a:solidFill>
                  <a:schemeClr val="accent5"/>
                </a:solidFill>
                <a:hlinkClick r:id="rId8"/>
              </a:rPr>
              <a:t>https://benmccormick.org/2015/05/25/marionette-service-service-objects-for-marionette/</a:t>
            </a:r>
            <a:r>
              <a:rPr lang="en-GB" sz="1000">
                <a:highlight>
                  <a:srgbClr val="FFFFFF"/>
                </a:highlight>
              </a:rPr>
              <a:t> [Accessed 26 Nov. 2018].</a:t>
            </a:r>
            <a:endParaRPr sz="1000">
              <a:highlight>
                <a:srgbClr val="FFFFFF"/>
              </a:highlight>
            </a:endParaRPr>
          </a:p>
          <a:p>
            <a:pPr marL="0" lvl="0" indent="0" algn="l" rtl="0">
              <a:spcBef>
                <a:spcPts val="0"/>
              </a:spcBef>
              <a:spcAft>
                <a:spcPts val="0"/>
              </a:spcAft>
              <a:buNone/>
            </a:pPr>
            <a:endParaRPr sz="1000">
              <a:highlight>
                <a:srgbClr val="FFFFFF"/>
              </a:highlight>
              <a:latin typeface="Open Sans"/>
              <a:ea typeface="Open Sans"/>
              <a:cs typeface="Open Sans"/>
              <a:sym typeface="Open Sans"/>
            </a:endParaRPr>
          </a:p>
          <a:p>
            <a:pPr marL="0" lvl="0" indent="0" algn="l" rtl="0">
              <a:spcBef>
                <a:spcPts val="0"/>
              </a:spcBef>
              <a:spcAft>
                <a:spcPts val="0"/>
              </a:spcAft>
              <a:buNone/>
            </a:pPr>
            <a:r>
              <a:rPr lang="en-GB" b="1"/>
              <a:t>Figure 1.</a:t>
            </a:r>
            <a:r>
              <a:rPr lang="en-GB"/>
              <a:t> Pros and Cons of JavaScript Full Stack Development [Internet]. Altexsoft.com. 2018 [cited 25 November 2018]. Available from: </a:t>
            </a:r>
            <a:r>
              <a:rPr lang="en-GB" u="sng">
                <a:solidFill>
                  <a:schemeClr val="hlink"/>
                </a:solidFill>
                <a:hlinkClick r:id="rId9"/>
              </a:rPr>
              <a:t>https://www.altexsoft.com/blog/engineering/the-good-and-the-bad-of-javascript-full-stack-development</a:t>
            </a:r>
            <a:endParaRPr/>
          </a:p>
          <a:p>
            <a:pPr marL="0" lvl="0" indent="0" algn="l" rtl="0">
              <a:spcBef>
                <a:spcPts val="0"/>
              </a:spcBef>
              <a:spcAft>
                <a:spcPts val="0"/>
              </a:spcAft>
              <a:buNone/>
            </a:pPr>
            <a:endParaRPr/>
          </a:p>
          <a:p>
            <a:pPr marL="0" lvl="0" indent="0" algn="l" rtl="0">
              <a:spcBef>
                <a:spcPts val="0"/>
              </a:spcBef>
              <a:spcAft>
                <a:spcPts val="0"/>
              </a:spcAft>
              <a:buNone/>
            </a:pPr>
            <a:r>
              <a:rPr lang="en-GB" b="1"/>
              <a:t>Figure 2.</a:t>
            </a:r>
            <a:r>
              <a:rPr lang="en-GB"/>
              <a:t> Pattern J. Java MVC Model View Controller Design Pattern [Internet]. Javaphpmysql.blogspot.com. 2018 [cited 25 November 2018]. Available from: </a:t>
            </a:r>
            <a:r>
              <a:rPr lang="en-GB" u="sng">
                <a:solidFill>
                  <a:schemeClr val="hlink"/>
                </a:solidFill>
                <a:hlinkClick r:id="rId10"/>
              </a:rPr>
              <a:t>http://javaphpmysql.blogspot.com/2012/12/java-mvc-model-view-controller-design.html</a:t>
            </a:r>
            <a:endParaRPr sz="1000">
              <a:highlight>
                <a:srgbClr val="FFFFFF"/>
              </a:highlight>
            </a:endParaRPr>
          </a:p>
          <a:p>
            <a:pPr marL="0" lvl="0" indent="0" algn="l" rtl="0">
              <a:spcBef>
                <a:spcPts val="0"/>
              </a:spcBef>
              <a:spcAft>
                <a:spcPts val="0"/>
              </a:spcAft>
              <a:buNone/>
            </a:pPr>
            <a:endParaRPr sz="1000">
              <a:highlight>
                <a:srgbClr val="FFFFFF"/>
              </a:highlight>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slide" Target="../slides/slide2.xm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2"/>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p2"/>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p2"/>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2" name="Google Shape;82;p3"/>
          <p:cNvSpPr txBox="1">
            <a:spLocks noGrp="1"/>
          </p:cNvSpPr>
          <p:nvPr>
            <p:ph type="title"/>
          </p:nvPr>
        </p:nvSpPr>
        <p:spPr>
          <a:xfrm>
            <a:off x="824000" y="1613825"/>
            <a:ext cx="5857800" cy="1872900"/>
          </a:xfrm>
          <a:prstGeom prst="rect">
            <a:avLst/>
          </a:prstGeom>
        </p:spPr>
        <p:txBody>
          <a:bodyPr spcFirstLastPara="1" wrap="square" lIns="91425" tIns="91425" rIns="91425" bIns="91425" anchor="ctr" anchorCtr="0"/>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83" name="Google Shape;83;p3"/>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p4"/>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0" name="Google Shape;90;p4"/>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p5"/>
          <p:cNvSpPr txBox="1">
            <a:spLocks noGrp="1"/>
          </p:cNvSpPr>
          <p:nvPr>
            <p:ph type="body" idx="1"/>
          </p:nvPr>
        </p:nvSpPr>
        <p:spPr>
          <a:xfrm>
            <a:off x="1303800" y="1990050"/>
            <a:ext cx="3430500" cy="25416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7" name="Google Shape;97;p5"/>
          <p:cNvSpPr txBox="1">
            <a:spLocks noGrp="1"/>
          </p:cNvSpPr>
          <p:nvPr>
            <p:ph type="body" idx="2"/>
          </p:nvPr>
        </p:nvSpPr>
        <p:spPr>
          <a:xfrm>
            <a:off x="4903650" y="1990050"/>
            <a:ext cx="3430500" cy="25416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8" name="Google Shape;98;p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p6"/>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p7"/>
          <p:cNvSpPr txBox="1">
            <a:spLocks noGrp="1"/>
          </p:cNvSpPr>
          <p:nvPr>
            <p:ph type="title"/>
          </p:nvPr>
        </p:nvSpPr>
        <p:spPr>
          <a:xfrm>
            <a:off x="1303800" y="598575"/>
            <a:ext cx="3312000" cy="15900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p7"/>
          <p:cNvSpPr txBox="1">
            <a:spLocks noGrp="1"/>
          </p:cNvSpPr>
          <p:nvPr>
            <p:ph type="body" idx="1"/>
          </p:nvPr>
        </p:nvSpPr>
        <p:spPr>
          <a:xfrm>
            <a:off x="1303800" y="2309675"/>
            <a:ext cx="3312000" cy="22218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11" name="Google Shape;111;p7"/>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8"/>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p8"/>
          <p:cNvSpPr txBox="1">
            <a:spLocks noGrp="1"/>
          </p:cNvSpPr>
          <p:nvPr>
            <p:ph type="title"/>
          </p:nvPr>
        </p:nvSpPr>
        <p:spPr>
          <a:xfrm>
            <a:off x="824000" y="763600"/>
            <a:ext cx="5857800" cy="3573300"/>
          </a:xfrm>
          <a:prstGeom prst="rect">
            <a:avLst/>
          </a:prstGeom>
        </p:spPr>
        <p:txBody>
          <a:bodyPr spcFirstLastPara="1" wrap="square" lIns="91425" tIns="91425" rIns="91425" bIns="91425" anchor="ctr" anchorCtr="0"/>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p8"/>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9"/>
          <p:cNvSpPr txBox="1">
            <a:spLocks noGrp="1"/>
          </p:cNvSpPr>
          <p:nvPr>
            <p:ph type="title"/>
          </p:nvPr>
        </p:nvSpPr>
        <p:spPr>
          <a:xfrm>
            <a:off x="1303800" y="598575"/>
            <a:ext cx="3430500" cy="199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p9"/>
          <p:cNvSpPr txBox="1">
            <a:spLocks noGrp="1"/>
          </p:cNvSpPr>
          <p:nvPr>
            <p:ph type="subTitle" idx="1"/>
          </p:nvPr>
        </p:nvSpPr>
        <p:spPr>
          <a:xfrm>
            <a:off x="1303800" y="2743203"/>
            <a:ext cx="3430500" cy="7260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p9"/>
          <p:cNvSpPr txBox="1">
            <a:spLocks noGrp="1"/>
          </p:cNvSpPr>
          <p:nvPr>
            <p:ph type="body" idx="2"/>
          </p:nvPr>
        </p:nvSpPr>
        <p:spPr>
          <a:xfrm>
            <a:off x="4903700" y="661000"/>
            <a:ext cx="3430500" cy="38706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34" name="Google Shape;134;p9"/>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p10"/>
          <p:cNvSpPr txBox="1">
            <a:spLocks noGrp="1"/>
          </p:cNvSpPr>
          <p:nvPr>
            <p:ph type="body" idx="1"/>
          </p:nvPr>
        </p:nvSpPr>
        <p:spPr>
          <a:xfrm>
            <a:off x="1303800" y="4138975"/>
            <a:ext cx="5843100" cy="534900"/>
          </a:xfrm>
          <a:prstGeom prst="rect">
            <a:avLst/>
          </a:prstGeom>
        </p:spPr>
        <p:txBody>
          <a:bodyPr spcFirstLastPara="1" wrap="square" lIns="91425" tIns="91425" rIns="91425" bIns="91425" anchor="t" anchorCtr="0"/>
          <a:lstStyle>
            <a:lvl1pPr marL="457200" lvl="0" indent="-228600">
              <a:lnSpc>
                <a:spcPct val="100000"/>
              </a:lnSpc>
              <a:spcBef>
                <a:spcPts val="0"/>
              </a:spcBef>
              <a:spcAft>
                <a:spcPts val="0"/>
              </a:spcAft>
              <a:buSzPts val="1300"/>
              <a:buNone/>
              <a:defRPr/>
            </a:lvl1pPr>
          </a:lstStyle>
          <a:p>
            <a:endParaRPr/>
          </a:p>
        </p:txBody>
      </p:sp>
      <p:sp>
        <p:nvSpPr>
          <p:cNvPr id="140" name="Google Shape;140;p10"/>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1"/>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1"/>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1"/>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1"/>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1"/>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1"/>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1"/>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1"/>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1"/>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1"/>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1"/>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1"/>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1"/>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1"/>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1"/>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1"/>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1"/>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1"/>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1"/>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1"/>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1"/>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1"/>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1"/>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1"/>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1"/>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1"/>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1"/>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1"/>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1"/>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1"/>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1"/>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1"/>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1"/>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1"/>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1"/>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1"/>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1"/>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p11"/>
          <p:cNvSpPr txBox="1">
            <a:spLocks noGrp="1"/>
          </p:cNvSpPr>
          <p:nvPr>
            <p:ph type="title" hasCustomPrompt="1"/>
          </p:nvPr>
        </p:nvSpPr>
        <p:spPr>
          <a:xfrm>
            <a:off x="1388625" y="772725"/>
            <a:ext cx="6366900" cy="1863300"/>
          </a:xfrm>
          <a:prstGeom prst="rect">
            <a:avLst/>
          </a:prstGeom>
        </p:spPr>
        <p:txBody>
          <a:bodyPr spcFirstLastPara="1" wrap="square" lIns="91425" tIns="91425" rIns="91425" bIns="91425" anchor="ctr" anchorCtr="0"/>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a:spLocks noGrp="1"/>
          </p:cNvSpPr>
          <p:nvPr>
            <p:ph type="body" idx="1"/>
          </p:nvPr>
        </p:nvSpPr>
        <p:spPr>
          <a:xfrm>
            <a:off x="1388625" y="2712300"/>
            <a:ext cx="6366900" cy="1111200"/>
          </a:xfrm>
          <a:prstGeom prst="rect">
            <a:avLst/>
          </a:prstGeom>
        </p:spPr>
        <p:txBody>
          <a:bodyPr spcFirstLastPara="1" wrap="square" lIns="91425" tIns="91425" rIns="91425" bIns="91425" anchor="t" anchorCtr="0"/>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1600"/>
              </a:spcBef>
              <a:spcAft>
                <a:spcPts val="0"/>
              </a:spcAft>
              <a:buClr>
                <a:schemeClr val="lt1"/>
              </a:buClr>
              <a:buSzPts val="1100"/>
              <a:buChar char="○"/>
              <a:defRPr>
                <a:solidFill>
                  <a:schemeClr val="lt1"/>
                </a:solidFill>
              </a:defRPr>
            </a:lvl2pPr>
            <a:lvl3pPr marL="1371600" lvl="2" indent="-298450" algn="ctr">
              <a:spcBef>
                <a:spcPts val="1600"/>
              </a:spcBef>
              <a:spcAft>
                <a:spcPts val="0"/>
              </a:spcAft>
              <a:buClr>
                <a:schemeClr val="lt1"/>
              </a:buClr>
              <a:buSzPts val="1100"/>
              <a:buChar char="■"/>
              <a:defRPr>
                <a:solidFill>
                  <a:schemeClr val="lt1"/>
                </a:solidFill>
              </a:defRPr>
            </a:lvl3pPr>
            <a:lvl4pPr marL="1828800" lvl="3" indent="-298450" algn="ctr">
              <a:spcBef>
                <a:spcPts val="1600"/>
              </a:spcBef>
              <a:spcAft>
                <a:spcPts val="0"/>
              </a:spcAft>
              <a:buClr>
                <a:schemeClr val="lt1"/>
              </a:buClr>
              <a:buSzPts val="1100"/>
              <a:buChar char="●"/>
              <a:defRPr>
                <a:solidFill>
                  <a:schemeClr val="lt1"/>
                </a:solidFill>
              </a:defRPr>
            </a:lvl4pPr>
            <a:lvl5pPr marL="2286000" lvl="4" indent="-298450" algn="ctr">
              <a:spcBef>
                <a:spcPts val="1600"/>
              </a:spcBef>
              <a:spcAft>
                <a:spcPts val="0"/>
              </a:spcAft>
              <a:buClr>
                <a:schemeClr val="lt1"/>
              </a:buClr>
              <a:buSzPts val="1100"/>
              <a:buChar char="○"/>
              <a:defRPr>
                <a:solidFill>
                  <a:schemeClr val="lt1"/>
                </a:solidFill>
              </a:defRPr>
            </a:lvl5pPr>
            <a:lvl6pPr marL="2743200" lvl="5" indent="-298450" algn="ctr">
              <a:spcBef>
                <a:spcPts val="1600"/>
              </a:spcBef>
              <a:spcAft>
                <a:spcPts val="0"/>
              </a:spcAft>
              <a:buClr>
                <a:schemeClr val="lt1"/>
              </a:buClr>
              <a:buSzPts val="1100"/>
              <a:buChar char="■"/>
              <a:defRPr>
                <a:solidFill>
                  <a:schemeClr val="lt1"/>
                </a:solidFill>
              </a:defRPr>
            </a:lvl6pPr>
            <a:lvl7pPr marL="3200400" lvl="6" indent="-298450" algn="ctr">
              <a:spcBef>
                <a:spcPts val="1600"/>
              </a:spcBef>
              <a:spcAft>
                <a:spcPts val="0"/>
              </a:spcAft>
              <a:buClr>
                <a:schemeClr val="lt1"/>
              </a:buClr>
              <a:buSzPts val="1100"/>
              <a:buChar char="●"/>
              <a:defRPr>
                <a:solidFill>
                  <a:schemeClr val="lt1"/>
                </a:solidFill>
              </a:defRPr>
            </a:lvl7pPr>
            <a:lvl8pPr marL="3657600" lvl="7" indent="-298450" algn="ctr">
              <a:spcBef>
                <a:spcPts val="1600"/>
              </a:spcBef>
              <a:spcAft>
                <a:spcPts val="0"/>
              </a:spcAft>
              <a:buClr>
                <a:schemeClr val="lt1"/>
              </a:buClr>
              <a:buSzPts val="1100"/>
              <a:buChar char="○"/>
              <a:defRPr>
                <a:solidFill>
                  <a:schemeClr val="lt1"/>
                </a:solidFill>
              </a:defRPr>
            </a:lvl8pPr>
            <a:lvl9pPr marL="4114800" lvl="8" indent="-298450" algn="ctr">
              <a:spcBef>
                <a:spcPts val="1600"/>
              </a:spcBef>
              <a:spcAft>
                <a:spcPts val="1600"/>
              </a:spcAft>
              <a:buClr>
                <a:schemeClr val="lt1"/>
              </a:buClr>
              <a:buSzPts val="1100"/>
              <a:buChar char="■"/>
              <a:defRPr>
                <a:solidFill>
                  <a:schemeClr val="lt1"/>
                </a:solidFill>
              </a:defRPr>
            </a:lvl9pPr>
          </a:lstStyle>
          <a:p>
            <a:endParaRPr/>
          </a:p>
        </p:txBody>
      </p:sp>
      <p:sp>
        <p:nvSpPr>
          <p:cNvPr id="270" name="Google Shape;270;p11"/>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1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OC">
  <p:cSld name="SECTION_HEADER_1">
    <p:spTree>
      <p:nvGrpSpPr>
        <p:cNvPr id="1" name="Shape 273"/>
        <p:cNvGrpSpPr/>
        <p:nvPr/>
      </p:nvGrpSpPr>
      <p:grpSpPr>
        <a:xfrm>
          <a:off x="0" y="0"/>
          <a:ext cx="0" cy="0"/>
          <a:chOff x="0" y="0"/>
          <a:chExt cx="0" cy="0"/>
        </a:xfrm>
      </p:grpSpPr>
      <p:grpSp>
        <p:nvGrpSpPr>
          <p:cNvPr id="274" name="Google Shape;274;p13"/>
          <p:cNvGrpSpPr/>
          <p:nvPr/>
        </p:nvGrpSpPr>
        <p:grpSpPr>
          <a:xfrm>
            <a:off x="4406400" y="0"/>
            <a:ext cx="4737600" cy="5143065"/>
            <a:chOff x="4406400" y="0"/>
            <a:chExt cx="4737600" cy="5143065"/>
          </a:xfrm>
        </p:grpSpPr>
        <p:sp>
          <p:nvSpPr>
            <p:cNvPr id="275" name="Google Shape;275;p1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1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1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3" name="Google Shape;293;p1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
        <p:nvSpPr>
          <p:cNvPr id="294" name="Google Shape;294;p1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body_alt3">
  <p:cSld name="TITLE_AND_BODY_1">
    <p:spTree>
      <p:nvGrpSpPr>
        <p:cNvPr id="1" name="Shape 295"/>
        <p:cNvGrpSpPr/>
        <p:nvPr/>
      </p:nvGrpSpPr>
      <p:grpSpPr>
        <a:xfrm>
          <a:off x="0" y="0"/>
          <a:ext cx="0" cy="0"/>
          <a:chOff x="0" y="0"/>
          <a:chExt cx="0" cy="0"/>
        </a:xfrm>
      </p:grpSpPr>
      <p:pic>
        <p:nvPicPr>
          <p:cNvPr id="296" name="Google Shape;296;p14" descr="offset_comp_343059.jpg"/>
          <p:cNvPicPr preferRelativeResize="0"/>
          <p:nvPr/>
        </p:nvPicPr>
        <p:blipFill rotWithShape="1">
          <a:blip r:embed="rId2">
            <a:alphaModFix amt="80000"/>
          </a:blip>
          <a:srcRect l="30474" t="11955" r="30474" b="25870"/>
          <a:stretch/>
        </p:blipFill>
        <p:spPr>
          <a:xfrm rot="-5400000">
            <a:off x="113630" y="-105700"/>
            <a:ext cx="5142300" cy="5364300"/>
          </a:xfrm>
          <a:prstGeom prst="diagStripe">
            <a:avLst>
              <a:gd name="adj" fmla="val 50343"/>
            </a:avLst>
          </a:prstGeom>
          <a:noFill/>
          <a:ln>
            <a:noFill/>
          </a:ln>
        </p:spPr>
      </p:pic>
      <p:sp>
        <p:nvSpPr>
          <p:cNvPr id="297" name="Google Shape;297;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298" name="Google Shape;298;p14"/>
          <p:cNvSpPr txBox="1">
            <a:spLocks noGrp="1"/>
          </p:cNvSpPr>
          <p:nvPr>
            <p:ph type="body" idx="1"/>
          </p:nvPr>
        </p:nvSpPr>
        <p:spPr>
          <a:xfrm>
            <a:off x="4018025" y="1567550"/>
            <a:ext cx="4318500" cy="1766700"/>
          </a:xfrm>
          <a:prstGeom prst="rect">
            <a:avLst/>
          </a:prstGeom>
        </p:spPr>
        <p:txBody>
          <a:bodyPr spcFirstLastPara="1" wrap="square" lIns="91425" tIns="91425" rIns="91425" bIns="91425" anchor="t" anchorCtr="0"/>
          <a:lstStyle>
            <a:lvl1pPr marL="457200" lvl="0" indent="-311150" rtl="0">
              <a:spcBef>
                <a:spcPts val="0"/>
              </a:spcBef>
              <a:spcAft>
                <a:spcPts val="0"/>
              </a:spcAft>
              <a:buClr>
                <a:schemeClr val="dk2"/>
              </a:buClr>
              <a:buSzPts val="1300"/>
              <a:buChar char="●"/>
              <a:defRPr>
                <a:solidFill>
                  <a:schemeClr val="dk2"/>
                </a:solidFill>
              </a:defRPr>
            </a:lvl1pPr>
            <a:lvl2pPr marL="914400" lvl="1" indent="-298450" rtl="0">
              <a:spcBef>
                <a:spcPts val="1600"/>
              </a:spcBef>
              <a:spcAft>
                <a:spcPts val="0"/>
              </a:spcAft>
              <a:buClr>
                <a:schemeClr val="dk2"/>
              </a:buClr>
              <a:buSzPts val="1100"/>
              <a:buChar char="○"/>
              <a:defRPr>
                <a:solidFill>
                  <a:schemeClr val="dk2"/>
                </a:solidFill>
              </a:defRPr>
            </a:lvl2pPr>
            <a:lvl3pPr marL="1371600" lvl="2" indent="-298450" rtl="0">
              <a:spcBef>
                <a:spcPts val="1600"/>
              </a:spcBef>
              <a:spcAft>
                <a:spcPts val="0"/>
              </a:spcAft>
              <a:buClr>
                <a:schemeClr val="dk2"/>
              </a:buClr>
              <a:buSzPts val="1100"/>
              <a:buChar char="■"/>
              <a:defRPr>
                <a:solidFill>
                  <a:schemeClr val="dk2"/>
                </a:solidFill>
              </a:defRPr>
            </a:lvl3pPr>
            <a:lvl4pPr marL="1828800" lvl="3" indent="-298450" rtl="0">
              <a:spcBef>
                <a:spcPts val="1600"/>
              </a:spcBef>
              <a:spcAft>
                <a:spcPts val="0"/>
              </a:spcAft>
              <a:buClr>
                <a:schemeClr val="dk2"/>
              </a:buClr>
              <a:buSzPts val="1100"/>
              <a:buChar char="●"/>
              <a:defRPr>
                <a:solidFill>
                  <a:schemeClr val="dk2"/>
                </a:solidFill>
              </a:defRPr>
            </a:lvl4pPr>
            <a:lvl5pPr marL="2286000" lvl="4" indent="-298450" rtl="0">
              <a:spcBef>
                <a:spcPts val="1600"/>
              </a:spcBef>
              <a:spcAft>
                <a:spcPts val="0"/>
              </a:spcAft>
              <a:buClr>
                <a:schemeClr val="dk2"/>
              </a:buClr>
              <a:buSzPts val="1100"/>
              <a:buChar char="○"/>
              <a:defRPr>
                <a:solidFill>
                  <a:schemeClr val="dk2"/>
                </a:solidFill>
              </a:defRPr>
            </a:lvl5pPr>
            <a:lvl6pPr marL="2743200" lvl="5" indent="-298450" rtl="0">
              <a:spcBef>
                <a:spcPts val="1600"/>
              </a:spcBef>
              <a:spcAft>
                <a:spcPts val="0"/>
              </a:spcAft>
              <a:buClr>
                <a:schemeClr val="dk2"/>
              </a:buClr>
              <a:buSzPts val="1100"/>
              <a:buChar char="■"/>
              <a:defRPr>
                <a:solidFill>
                  <a:schemeClr val="dk2"/>
                </a:solidFill>
              </a:defRPr>
            </a:lvl6pPr>
            <a:lvl7pPr marL="3200400" lvl="6" indent="-298450" rtl="0">
              <a:spcBef>
                <a:spcPts val="1600"/>
              </a:spcBef>
              <a:spcAft>
                <a:spcPts val="0"/>
              </a:spcAft>
              <a:buClr>
                <a:schemeClr val="dk2"/>
              </a:buClr>
              <a:buSzPts val="1100"/>
              <a:buChar char="●"/>
              <a:defRPr>
                <a:solidFill>
                  <a:schemeClr val="dk2"/>
                </a:solidFill>
              </a:defRPr>
            </a:lvl7pPr>
            <a:lvl8pPr marL="3657600" lvl="7" indent="-298450" rtl="0">
              <a:spcBef>
                <a:spcPts val="1600"/>
              </a:spcBef>
              <a:spcAft>
                <a:spcPts val="0"/>
              </a:spcAft>
              <a:buClr>
                <a:schemeClr val="dk2"/>
              </a:buClr>
              <a:buSzPts val="1100"/>
              <a:buChar char="○"/>
              <a:defRPr>
                <a:solidFill>
                  <a:schemeClr val="dk2"/>
                </a:solidFill>
              </a:defRPr>
            </a:lvl8pPr>
            <a:lvl9pPr marL="4114800" lvl="8" indent="-298450" rtl="0">
              <a:spcBef>
                <a:spcPts val="1600"/>
              </a:spcBef>
              <a:spcAft>
                <a:spcPts val="1600"/>
              </a:spcAft>
              <a:buClr>
                <a:schemeClr val="dk2"/>
              </a:buClr>
              <a:buSzPts val="1100"/>
              <a:buChar char="■"/>
              <a:defRPr>
                <a:solidFill>
                  <a:schemeClr val="dk2"/>
                </a:solidFill>
              </a:defRPr>
            </a:lvl9pPr>
          </a:lstStyle>
          <a:p>
            <a:endParaRPr/>
          </a:p>
        </p:txBody>
      </p:sp>
      <p:sp>
        <p:nvSpPr>
          <p:cNvPr id="299" name="Google Shape;299;p1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
        <p:nvSpPr>
          <p:cNvPr id="300" name="Google Shape;300;p14">
            <a:hlinkClick r:id="rId3"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4">
            <a:hlinkClick r:id="rId3"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4">
            <a:hlinkClick r:id="rId3"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4">
            <a:hlinkClick r:id="rId3"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4" name="Google Shape;304;p14"/>
          <p:cNvGrpSpPr/>
          <p:nvPr/>
        </p:nvGrpSpPr>
        <p:grpSpPr>
          <a:xfrm>
            <a:off x="0" y="381001"/>
            <a:ext cx="1037850" cy="1016287"/>
            <a:chOff x="0" y="381001"/>
            <a:chExt cx="1037850" cy="1016287"/>
          </a:xfrm>
        </p:grpSpPr>
        <p:sp>
          <p:nvSpPr>
            <p:cNvPr id="305" name="Google Shape;305;p1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_alt1">
  <p:cSld name="TITLE_AND_BODY_2">
    <p:spTree>
      <p:nvGrpSpPr>
        <p:cNvPr id="1" name="Shape 307"/>
        <p:cNvGrpSpPr/>
        <p:nvPr/>
      </p:nvGrpSpPr>
      <p:grpSpPr>
        <a:xfrm>
          <a:off x="0" y="0"/>
          <a:ext cx="0" cy="0"/>
          <a:chOff x="0" y="0"/>
          <a:chExt cx="0" cy="0"/>
        </a:xfrm>
      </p:grpSpPr>
      <p:sp>
        <p:nvSpPr>
          <p:cNvPr id="308" name="Google Shape;308;p15"/>
          <p:cNvSpPr txBox="1">
            <a:spLocks noGrp="1"/>
          </p:cNvSpPr>
          <p:nvPr>
            <p:ph type="title"/>
          </p:nvPr>
        </p:nvSpPr>
        <p:spPr>
          <a:xfrm>
            <a:off x="361071" y="1924852"/>
            <a:ext cx="2304900" cy="1797300"/>
          </a:xfrm>
          <a:prstGeom prst="rect">
            <a:avLst/>
          </a:prstGeom>
        </p:spPr>
        <p:txBody>
          <a:bodyPr spcFirstLastPara="1" wrap="square" lIns="91425" tIns="91425" rIns="91425" bIns="91425" anchor="t" anchorCtr="0"/>
          <a:lstStyle>
            <a:lvl1pPr lvl="0" rtl="0">
              <a:spcBef>
                <a:spcPts val="0"/>
              </a:spcBef>
              <a:spcAft>
                <a:spcPts val="0"/>
              </a:spcAft>
              <a:buSzPts val="1800"/>
              <a:buNone/>
              <a:defRPr sz="18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
        <p:nvSpPr>
          <p:cNvPr id="309" name="Google Shape;309;p15"/>
          <p:cNvSpPr/>
          <p:nvPr/>
        </p:nvSpPr>
        <p:spPr>
          <a:xfrm>
            <a:off x="4564200" y="0"/>
            <a:ext cx="4579800" cy="51435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15"/>
          <p:cNvSpPr txBox="1">
            <a:spLocks noGrp="1"/>
          </p:cNvSpPr>
          <p:nvPr>
            <p:ph type="body" idx="1"/>
          </p:nvPr>
        </p:nvSpPr>
        <p:spPr>
          <a:xfrm>
            <a:off x="6451271" y="1924850"/>
            <a:ext cx="2304900" cy="1797300"/>
          </a:xfrm>
          <a:prstGeom prst="rect">
            <a:avLst/>
          </a:prstGeom>
        </p:spPr>
        <p:txBody>
          <a:bodyPr spcFirstLastPara="1" wrap="square" lIns="91425" tIns="91425" rIns="91425" bIns="91425" anchor="t" anchorCtr="0"/>
          <a:lstStyle>
            <a:lvl1pPr marL="457200" lvl="0" indent="-298450" rtl="0">
              <a:spcBef>
                <a:spcPts val="0"/>
              </a:spcBef>
              <a:spcAft>
                <a:spcPts val="0"/>
              </a:spcAft>
              <a:buClr>
                <a:schemeClr val="dk1"/>
              </a:buClr>
              <a:buSzPts val="1100"/>
              <a:buChar char="●"/>
              <a:defRPr sz="1100">
                <a:solidFill>
                  <a:schemeClr val="dk1"/>
                </a:solidFill>
              </a:defRPr>
            </a:lvl1pPr>
            <a:lvl2pPr marL="914400" lvl="1" indent="-298450" rtl="0">
              <a:spcBef>
                <a:spcPts val="1600"/>
              </a:spcBef>
              <a:spcAft>
                <a:spcPts val="0"/>
              </a:spcAft>
              <a:buClr>
                <a:schemeClr val="dk1"/>
              </a:buClr>
              <a:buSzPts val="1100"/>
              <a:buChar char="○"/>
              <a:defRPr>
                <a:solidFill>
                  <a:schemeClr val="dk1"/>
                </a:solidFill>
              </a:defRPr>
            </a:lvl2pPr>
            <a:lvl3pPr marL="1371600" lvl="2" indent="-298450" rtl="0">
              <a:spcBef>
                <a:spcPts val="1600"/>
              </a:spcBef>
              <a:spcAft>
                <a:spcPts val="0"/>
              </a:spcAft>
              <a:buClr>
                <a:schemeClr val="dk1"/>
              </a:buClr>
              <a:buSzPts val="1100"/>
              <a:buChar char="■"/>
              <a:defRPr>
                <a:solidFill>
                  <a:schemeClr val="dk1"/>
                </a:solidFill>
              </a:defRPr>
            </a:lvl3pPr>
            <a:lvl4pPr marL="1828800" lvl="3" indent="-298450" rtl="0">
              <a:spcBef>
                <a:spcPts val="1600"/>
              </a:spcBef>
              <a:spcAft>
                <a:spcPts val="0"/>
              </a:spcAft>
              <a:buClr>
                <a:schemeClr val="dk1"/>
              </a:buClr>
              <a:buSzPts val="1100"/>
              <a:buChar char="●"/>
              <a:defRPr>
                <a:solidFill>
                  <a:schemeClr val="dk1"/>
                </a:solidFill>
              </a:defRPr>
            </a:lvl4pPr>
            <a:lvl5pPr marL="2286000" lvl="4" indent="-298450" rtl="0">
              <a:spcBef>
                <a:spcPts val="1600"/>
              </a:spcBef>
              <a:spcAft>
                <a:spcPts val="0"/>
              </a:spcAft>
              <a:buClr>
                <a:schemeClr val="dk1"/>
              </a:buClr>
              <a:buSzPts val="1100"/>
              <a:buChar char="○"/>
              <a:defRPr>
                <a:solidFill>
                  <a:schemeClr val="dk1"/>
                </a:solidFill>
              </a:defRPr>
            </a:lvl5pPr>
            <a:lvl6pPr marL="2743200" lvl="5" indent="-298450" rtl="0">
              <a:spcBef>
                <a:spcPts val="1600"/>
              </a:spcBef>
              <a:spcAft>
                <a:spcPts val="0"/>
              </a:spcAft>
              <a:buClr>
                <a:schemeClr val="dk1"/>
              </a:buClr>
              <a:buSzPts val="1100"/>
              <a:buChar char="■"/>
              <a:defRPr>
                <a:solidFill>
                  <a:schemeClr val="dk1"/>
                </a:solidFill>
              </a:defRPr>
            </a:lvl6pPr>
            <a:lvl7pPr marL="3200400" lvl="6" indent="-298450" rtl="0">
              <a:spcBef>
                <a:spcPts val="1600"/>
              </a:spcBef>
              <a:spcAft>
                <a:spcPts val="0"/>
              </a:spcAft>
              <a:buClr>
                <a:schemeClr val="dk1"/>
              </a:buClr>
              <a:buSzPts val="1100"/>
              <a:buChar char="●"/>
              <a:defRPr>
                <a:solidFill>
                  <a:schemeClr val="dk1"/>
                </a:solidFill>
              </a:defRPr>
            </a:lvl7pPr>
            <a:lvl8pPr marL="3657600" lvl="7" indent="-298450" rtl="0">
              <a:spcBef>
                <a:spcPts val="1600"/>
              </a:spcBef>
              <a:spcAft>
                <a:spcPts val="0"/>
              </a:spcAft>
              <a:buClr>
                <a:schemeClr val="dk1"/>
              </a:buClr>
              <a:buSzPts val="1100"/>
              <a:buChar char="○"/>
              <a:defRPr>
                <a:solidFill>
                  <a:schemeClr val="dk1"/>
                </a:solidFill>
              </a:defRPr>
            </a:lvl8pPr>
            <a:lvl9pPr marL="4114800" lvl="8" indent="-298450" rtl="0">
              <a:spcBef>
                <a:spcPts val="1600"/>
              </a:spcBef>
              <a:spcAft>
                <a:spcPts val="1600"/>
              </a:spcAft>
              <a:buClr>
                <a:schemeClr val="dk1"/>
              </a:buClr>
              <a:buSzPts val="1100"/>
              <a:buChar char="■"/>
              <a:defRPr>
                <a:solidFill>
                  <a:schemeClr val="dk1"/>
                </a:solidFill>
              </a:defRPr>
            </a:lvl9pPr>
          </a:lstStyle>
          <a:p>
            <a:endParaRPr/>
          </a:p>
        </p:txBody>
      </p:sp>
      <p:sp>
        <p:nvSpPr>
          <p:cNvPr id="311" name="Google Shape;311;p15">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15">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15">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15">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5" name="Google Shape;315;p15"/>
          <p:cNvGrpSpPr/>
          <p:nvPr/>
        </p:nvGrpSpPr>
        <p:grpSpPr>
          <a:xfrm>
            <a:off x="0" y="381001"/>
            <a:ext cx="1037850" cy="1016287"/>
            <a:chOff x="0" y="381001"/>
            <a:chExt cx="1037850" cy="1016287"/>
          </a:xfrm>
        </p:grpSpPr>
        <p:sp>
          <p:nvSpPr>
            <p:cNvPr id="316" name="Google Shape;316;p1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1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8" name="Google Shape;318;p15"/>
          <p:cNvSpPr txBox="1">
            <a:spLocks noGrp="1"/>
          </p:cNvSpPr>
          <p:nvPr>
            <p:ph type="title" idx="2"/>
          </p:nvPr>
        </p:nvSpPr>
        <p:spPr>
          <a:xfrm>
            <a:off x="1297500" y="459490"/>
            <a:ext cx="3005700" cy="510900"/>
          </a:xfrm>
          <a:prstGeom prst="rect">
            <a:avLst/>
          </a:prstGeom>
        </p:spPr>
        <p:txBody>
          <a:bodyPr spcFirstLastPara="1" wrap="square" lIns="91425" tIns="91425" rIns="91425" bIns="91425" anchor="t" anchorCtr="0"/>
          <a:lstStyle>
            <a:lvl1pPr lvl="0" rtl="0">
              <a:spcBef>
                <a:spcPts val="0"/>
              </a:spcBef>
              <a:spcAft>
                <a:spcPts val="0"/>
              </a:spcAft>
              <a:buSzPts val="1000"/>
              <a:buNone/>
              <a:defRPr sz="1000"/>
            </a:lvl1pPr>
            <a:lvl2pPr lvl="1" rtl="0">
              <a:spcBef>
                <a:spcPts val="0"/>
              </a:spcBef>
              <a:spcAft>
                <a:spcPts val="0"/>
              </a:spcAft>
              <a:buSzPts val="1000"/>
              <a:buNone/>
              <a:defRPr sz="1000"/>
            </a:lvl2pPr>
            <a:lvl3pPr lvl="2" rtl="0">
              <a:spcBef>
                <a:spcPts val="0"/>
              </a:spcBef>
              <a:spcAft>
                <a:spcPts val="0"/>
              </a:spcAft>
              <a:buSzPts val="1000"/>
              <a:buNone/>
              <a:defRPr sz="1000"/>
            </a:lvl3pPr>
            <a:lvl4pPr lvl="3" rtl="0">
              <a:spcBef>
                <a:spcPts val="0"/>
              </a:spcBef>
              <a:spcAft>
                <a:spcPts val="0"/>
              </a:spcAft>
              <a:buSzPts val="1000"/>
              <a:buNone/>
              <a:defRPr sz="1000"/>
            </a:lvl4pPr>
            <a:lvl5pPr lvl="4" rtl="0">
              <a:spcBef>
                <a:spcPts val="0"/>
              </a:spcBef>
              <a:spcAft>
                <a:spcPts val="0"/>
              </a:spcAft>
              <a:buSzPts val="1000"/>
              <a:buNone/>
              <a:defRPr sz="1000"/>
            </a:lvl5pPr>
            <a:lvl6pPr lvl="5" rtl="0">
              <a:spcBef>
                <a:spcPts val="0"/>
              </a:spcBef>
              <a:spcAft>
                <a:spcPts val="0"/>
              </a:spcAft>
              <a:buSzPts val="1000"/>
              <a:buNone/>
              <a:defRPr sz="1000"/>
            </a:lvl6pPr>
            <a:lvl7pPr lvl="6" rtl="0">
              <a:spcBef>
                <a:spcPts val="0"/>
              </a:spcBef>
              <a:spcAft>
                <a:spcPts val="0"/>
              </a:spcAft>
              <a:buSzPts val="1000"/>
              <a:buNone/>
              <a:defRPr sz="1000"/>
            </a:lvl7pPr>
            <a:lvl8pPr lvl="7" rtl="0">
              <a:spcBef>
                <a:spcPts val="0"/>
              </a:spcBef>
              <a:spcAft>
                <a:spcPts val="0"/>
              </a:spcAft>
              <a:buSzPts val="1000"/>
              <a:buNone/>
              <a:defRPr sz="1000"/>
            </a:lvl8pPr>
            <a:lvl9pPr lvl="8" rtl="0">
              <a:spcBef>
                <a:spcPts val="0"/>
              </a:spcBef>
              <a:spcAft>
                <a:spcPts val="0"/>
              </a:spcAft>
              <a:buSzPts val="1000"/>
              <a:buNone/>
              <a:defRPr sz="1000"/>
            </a:lvl9pPr>
          </a:lstStyle>
          <a:p>
            <a:endParaRPr/>
          </a:p>
        </p:txBody>
      </p:sp>
      <p:sp>
        <p:nvSpPr>
          <p:cNvPr id="319" name="Google Shape;319;p1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body_alt2">
  <p:cSld name="TITLE_AND_BODY_2_1">
    <p:spTree>
      <p:nvGrpSpPr>
        <p:cNvPr id="1" name="Shape 320"/>
        <p:cNvGrpSpPr/>
        <p:nvPr/>
      </p:nvGrpSpPr>
      <p:grpSpPr>
        <a:xfrm>
          <a:off x="0" y="0"/>
          <a:ext cx="0" cy="0"/>
          <a:chOff x="0" y="0"/>
          <a:chExt cx="0" cy="0"/>
        </a:xfrm>
      </p:grpSpPr>
      <p:sp>
        <p:nvSpPr>
          <p:cNvPr id="321" name="Google Shape;321;p16"/>
          <p:cNvSpPr txBox="1">
            <a:spLocks noGrp="1"/>
          </p:cNvSpPr>
          <p:nvPr>
            <p:ph type="title"/>
          </p:nvPr>
        </p:nvSpPr>
        <p:spPr>
          <a:xfrm>
            <a:off x="702850" y="1708619"/>
            <a:ext cx="3333300" cy="1470900"/>
          </a:xfrm>
          <a:prstGeom prst="rect">
            <a:avLst/>
          </a:prstGeom>
        </p:spPr>
        <p:txBody>
          <a:bodyPr spcFirstLastPara="1" wrap="square" lIns="91425" tIns="91425" rIns="91425" bIns="91425" anchor="t" anchorCtr="0"/>
          <a:lstStyle>
            <a:lvl1pPr lvl="0" rtl="0">
              <a:spcBef>
                <a:spcPts val="0"/>
              </a:spcBef>
              <a:spcAft>
                <a:spcPts val="0"/>
              </a:spcAft>
              <a:buSzPts val="1800"/>
              <a:buNone/>
              <a:defRPr sz="1800"/>
            </a:lvl1pPr>
            <a:lvl2pPr lvl="1" rtl="0">
              <a:spcBef>
                <a:spcPts val="0"/>
              </a:spcBef>
              <a:spcAft>
                <a:spcPts val="0"/>
              </a:spcAft>
              <a:buSzPts val="1800"/>
              <a:buNone/>
              <a:defRPr sz="1800"/>
            </a:lvl2pPr>
            <a:lvl3pPr lvl="2" rtl="0">
              <a:spcBef>
                <a:spcPts val="0"/>
              </a:spcBef>
              <a:spcAft>
                <a:spcPts val="0"/>
              </a:spcAft>
              <a:buSzPts val="1800"/>
              <a:buNone/>
              <a:defRPr sz="1800"/>
            </a:lvl3pPr>
            <a:lvl4pPr lvl="3" rtl="0">
              <a:spcBef>
                <a:spcPts val="0"/>
              </a:spcBef>
              <a:spcAft>
                <a:spcPts val="0"/>
              </a:spcAft>
              <a:buSzPts val="1800"/>
              <a:buNone/>
              <a:defRPr sz="1800"/>
            </a:lvl4pPr>
            <a:lvl5pPr lvl="4" rtl="0">
              <a:spcBef>
                <a:spcPts val="0"/>
              </a:spcBef>
              <a:spcAft>
                <a:spcPts val="0"/>
              </a:spcAft>
              <a:buSzPts val="1800"/>
              <a:buNone/>
              <a:defRPr sz="1800"/>
            </a:lvl5pPr>
            <a:lvl6pPr lvl="5" rtl="0">
              <a:spcBef>
                <a:spcPts val="0"/>
              </a:spcBef>
              <a:spcAft>
                <a:spcPts val="0"/>
              </a:spcAft>
              <a:buSzPts val="1800"/>
              <a:buNone/>
              <a:defRPr sz="1800"/>
            </a:lvl6pPr>
            <a:lvl7pPr lvl="6" rtl="0">
              <a:spcBef>
                <a:spcPts val="0"/>
              </a:spcBef>
              <a:spcAft>
                <a:spcPts val="0"/>
              </a:spcAft>
              <a:buSzPts val="1800"/>
              <a:buNone/>
              <a:defRPr sz="1800"/>
            </a:lvl7pPr>
            <a:lvl8pPr lvl="7" rtl="0">
              <a:spcBef>
                <a:spcPts val="0"/>
              </a:spcBef>
              <a:spcAft>
                <a:spcPts val="0"/>
              </a:spcAft>
              <a:buSzPts val="1800"/>
              <a:buNone/>
              <a:defRPr sz="1800"/>
            </a:lvl8pPr>
            <a:lvl9pPr lvl="8" rtl="0">
              <a:spcBef>
                <a:spcPts val="0"/>
              </a:spcBef>
              <a:spcAft>
                <a:spcPts val="0"/>
              </a:spcAft>
              <a:buSzPts val="1800"/>
              <a:buNone/>
              <a:defRPr sz="1800"/>
            </a:lvl9pPr>
          </a:lstStyle>
          <a:p>
            <a:endParaRPr/>
          </a:p>
        </p:txBody>
      </p:sp>
      <p:sp>
        <p:nvSpPr>
          <p:cNvPr id="322" name="Google Shape;322;p16"/>
          <p:cNvSpPr/>
          <p:nvPr/>
        </p:nvSpPr>
        <p:spPr>
          <a:xfrm>
            <a:off x="0" y="3486600"/>
            <a:ext cx="9144000" cy="16569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16">
            <a:hlinkClick r:id="rId2" action="ppaction://hlinksldjump"/>
          </p:cNvPr>
          <p:cNvSpPr/>
          <p:nvPr/>
        </p:nvSpPr>
        <p:spPr>
          <a:xfrm>
            <a:off x="0" y="0"/>
            <a:ext cx="632700" cy="588600"/>
          </a:xfrm>
          <a:prstGeom prst="rect">
            <a:avLst/>
          </a:prstGeom>
          <a:solidFill>
            <a:srgbClr val="1B21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16">
            <a:hlinkClick r:id="rId2" action="ppaction://hlinksldjump"/>
          </p:cNvPr>
          <p:cNvSpPr/>
          <p:nvPr/>
        </p:nvSpPr>
        <p:spPr>
          <a:xfrm>
            <a:off x="212050" y="221751"/>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16">
            <a:hlinkClick r:id="rId2" action="ppaction://hlinksldjump"/>
          </p:cNvPr>
          <p:cNvSpPr/>
          <p:nvPr/>
        </p:nvSpPr>
        <p:spPr>
          <a:xfrm>
            <a:off x="212050" y="284225"/>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16">
            <a:hlinkClick r:id="rId2" action="ppaction://hlinksldjump"/>
          </p:cNvPr>
          <p:cNvSpPr/>
          <p:nvPr/>
        </p:nvSpPr>
        <p:spPr>
          <a:xfrm>
            <a:off x="212050" y="346699"/>
            <a:ext cx="219600" cy="18900"/>
          </a:xfrm>
          <a:prstGeom prst="rect">
            <a:avLst/>
          </a:prstGeom>
          <a:solidFill>
            <a:srgbClr val="55688B">
              <a:alpha val="359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7" name="Google Shape;327;p16"/>
          <p:cNvGrpSpPr/>
          <p:nvPr/>
        </p:nvGrpSpPr>
        <p:grpSpPr>
          <a:xfrm>
            <a:off x="0" y="381001"/>
            <a:ext cx="1037850" cy="1016287"/>
            <a:chOff x="0" y="381001"/>
            <a:chExt cx="1037850" cy="1016287"/>
          </a:xfrm>
        </p:grpSpPr>
        <p:sp>
          <p:nvSpPr>
            <p:cNvPr id="328" name="Google Shape;328;p1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1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0" name="Google Shape;330;p16"/>
          <p:cNvSpPr txBox="1">
            <a:spLocks noGrp="1"/>
          </p:cNvSpPr>
          <p:nvPr>
            <p:ph type="title" idx="2"/>
          </p:nvPr>
        </p:nvSpPr>
        <p:spPr>
          <a:xfrm>
            <a:off x="1297500" y="459490"/>
            <a:ext cx="3005700" cy="510900"/>
          </a:xfrm>
          <a:prstGeom prst="rect">
            <a:avLst/>
          </a:prstGeom>
        </p:spPr>
        <p:txBody>
          <a:bodyPr spcFirstLastPara="1" wrap="square" lIns="91425" tIns="91425" rIns="91425" bIns="91425" anchor="t" anchorCtr="0"/>
          <a:lstStyle>
            <a:lvl1pPr lvl="0" rtl="0">
              <a:spcBef>
                <a:spcPts val="0"/>
              </a:spcBef>
              <a:spcAft>
                <a:spcPts val="0"/>
              </a:spcAft>
              <a:buSzPts val="1000"/>
              <a:buNone/>
              <a:defRPr sz="1000"/>
            </a:lvl1pPr>
            <a:lvl2pPr lvl="1" rtl="0">
              <a:spcBef>
                <a:spcPts val="0"/>
              </a:spcBef>
              <a:spcAft>
                <a:spcPts val="0"/>
              </a:spcAft>
              <a:buSzPts val="1000"/>
              <a:buNone/>
              <a:defRPr sz="1000"/>
            </a:lvl2pPr>
            <a:lvl3pPr lvl="2" rtl="0">
              <a:spcBef>
                <a:spcPts val="0"/>
              </a:spcBef>
              <a:spcAft>
                <a:spcPts val="0"/>
              </a:spcAft>
              <a:buSzPts val="1000"/>
              <a:buNone/>
              <a:defRPr sz="1000"/>
            </a:lvl3pPr>
            <a:lvl4pPr lvl="3" rtl="0">
              <a:spcBef>
                <a:spcPts val="0"/>
              </a:spcBef>
              <a:spcAft>
                <a:spcPts val="0"/>
              </a:spcAft>
              <a:buSzPts val="1000"/>
              <a:buNone/>
              <a:defRPr sz="1000"/>
            </a:lvl4pPr>
            <a:lvl5pPr lvl="4" rtl="0">
              <a:spcBef>
                <a:spcPts val="0"/>
              </a:spcBef>
              <a:spcAft>
                <a:spcPts val="0"/>
              </a:spcAft>
              <a:buSzPts val="1000"/>
              <a:buNone/>
              <a:defRPr sz="1000"/>
            </a:lvl5pPr>
            <a:lvl6pPr lvl="5" rtl="0">
              <a:spcBef>
                <a:spcPts val="0"/>
              </a:spcBef>
              <a:spcAft>
                <a:spcPts val="0"/>
              </a:spcAft>
              <a:buSzPts val="1000"/>
              <a:buNone/>
              <a:defRPr sz="1000"/>
            </a:lvl6pPr>
            <a:lvl7pPr lvl="6" rtl="0">
              <a:spcBef>
                <a:spcPts val="0"/>
              </a:spcBef>
              <a:spcAft>
                <a:spcPts val="0"/>
              </a:spcAft>
              <a:buSzPts val="1000"/>
              <a:buNone/>
              <a:defRPr sz="1000"/>
            </a:lvl7pPr>
            <a:lvl8pPr lvl="7" rtl="0">
              <a:spcBef>
                <a:spcPts val="0"/>
              </a:spcBef>
              <a:spcAft>
                <a:spcPts val="0"/>
              </a:spcAft>
              <a:buSzPts val="1000"/>
              <a:buNone/>
              <a:defRPr sz="1000"/>
            </a:lvl8pPr>
            <a:lvl9pPr lvl="8" rtl="0">
              <a:spcBef>
                <a:spcPts val="0"/>
              </a:spcBef>
              <a:spcAft>
                <a:spcPts val="0"/>
              </a:spcAft>
              <a:buSzPts val="1000"/>
              <a:buNone/>
              <a:defRPr sz="1000"/>
            </a:lvl9pPr>
          </a:lstStyle>
          <a:p>
            <a:endParaRPr/>
          </a:p>
        </p:txBody>
      </p:sp>
      <p:sp>
        <p:nvSpPr>
          <p:cNvPr id="331" name="Google Shape;331;p1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GB"/>
              <a:t>‹#›</a:t>
            </a:fld>
            <a:endParaRPr/>
          </a:p>
        </p:txBody>
      </p:sp>
      <p:sp>
        <p:nvSpPr>
          <p:cNvPr id="332" name="Google Shape;332;p16"/>
          <p:cNvSpPr txBox="1">
            <a:spLocks noGrp="1"/>
          </p:cNvSpPr>
          <p:nvPr>
            <p:ph type="body" idx="1"/>
          </p:nvPr>
        </p:nvSpPr>
        <p:spPr>
          <a:xfrm>
            <a:off x="702850" y="3625275"/>
            <a:ext cx="3333300" cy="765300"/>
          </a:xfrm>
          <a:prstGeom prst="rect">
            <a:avLst/>
          </a:prstGeom>
        </p:spPr>
        <p:txBody>
          <a:bodyPr spcFirstLastPara="1" wrap="square" lIns="91425" tIns="91425" rIns="91425" bIns="91425" anchor="t" anchorCtr="0"/>
          <a:lstStyle>
            <a:lvl1pPr marL="457200" lvl="0" indent="-298450" rtl="0">
              <a:spcBef>
                <a:spcPts val="0"/>
              </a:spcBef>
              <a:spcAft>
                <a:spcPts val="0"/>
              </a:spcAft>
              <a:buClr>
                <a:schemeClr val="dk1"/>
              </a:buClr>
              <a:buSzPts val="1100"/>
              <a:buChar char="●"/>
              <a:defRPr sz="1100">
                <a:solidFill>
                  <a:schemeClr val="dk1"/>
                </a:solidFill>
              </a:defRPr>
            </a:lvl1pPr>
            <a:lvl2pPr marL="914400" lvl="1" indent="-298450" rtl="0">
              <a:spcBef>
                <a:spcPts val="1600"/>
              </a:spcBef>
              <a:spcAft>
                <a:spcPts val="0"/>
              </a:spcAft>
              <a:buClr>
                <a:schemeClr val="dk1"/>
              </a:buClr>
              <a:buSzPts val="1100"/>
              <a:buChar char="○"/>
              <a:defRPr>
                <a:solidFill>
                  <a:schemeClr val="dk1"/>
                </a:solidFill>
              </a:defRPr>
            </a:lvl2pPr>
            <a:lvl3pPr marL="1371600" lvl="2" indent="-298450" rtl="0">
              <a:spcBef>
                <a:spcPts val="1600"/>
              </a:spcBef>
              <a:spcAft>
                <a:spcPts val="0"/>
              </a:spcAft>
              <a:buClr>
                <a:schemeClr val="dk1"/>
              </a:buClr>
              <a:buSzPts val="1100"/>
              <a:buChar char="■"/>
              <a:defRPr>
                <a:solidFill>
                  <a:schemeClr val="dk1"/>
                </a:solidFill>
              </a:defRPr>
            </a:lvl3pPr>
            <a:lvl4pPr marL="1828800" lvl="3" indent="-298450" rtl="0">
              <a:spcBef>
                <a:spcPts val="1600"/>
              </a:spcBef>
              <a:spcAft>
                <a:spcPts val="0"/>
              </a:spcAft>
              <a:buClr>
                <a:schemeClr val="dk1"/>
              </a:buClr>
              <a:buSzPts val="1100"/>
              <a:buChar char="●"/>
              <a:defRPr>
                <a:solidFill>
                  <a:schemeClr val="dk1"/>
                </a:solidFill>
              </a:defRPr>
            </a:lvl4pPr>
            <a:lvl5pPr marL="2286000" lvl="4" indent="-298450" rtl="0">
              <a:spcBef>
                <a:spcPts val="1600"/>
              </a:spcBef>
              <a:spcAft>
                <a:spcPts val="0"/>
              </a:spcAft>
              <a:buClr>
                <a:schemeClr val="dk1"/>
              </a:buClr>
              <a:buSzPts val="1100"/>
              <a:buChar char="○"/>
              <a:defRPr>
                <a:solidFill>
                  <a:schemeClr val="dk1"/>
                </a:solidFill>
              </a:defRPr>
            </a:lvl5pPr>
            <a:lvl6pPr marL="2743200" lvl="5" indent="-298450" rtl="0">
              <a:spcBef>
                <a:spcPts val="1600"/>
              </a:spcBef>
              <a:spcAft>
                <a:spcPts val="0"/>
              </a:spcAft>
              <a:buClr>
                <a:schemeClr val="dk1"/>
              </a:buClr>
              <a:buSzPts val="1100"/>
              <a:buChar char="■"/>
              <a:defRPr>
                <a:solidFill>
                  <a:schemeClr val="dk1"/>
                </a:solidFill>
              </a:defRPr>
            </a:lvl6pPr>
            <a:lvl7pPr marL="3200400" lvl="6" indent="-298450" rtl="0">
              <a:spcBef>
                <a:spcPts val="1600"/>
              </a:spcBef>
              <a:spcAft>
                <a:spcPts val="0"/>
              </a:spcAft>
              <a:buClr>
                <a:schemeClr val="dk1"/>
              </a:buClr>
              <a:buSzPts val="1100"/>
              <a:buChar char="●"/>
              <a:defRPr>
                <a:solidFill>
                  <a:schemeClr val="dk1"/>
                </a:solidFill>
              </a:defRPr>
            </a:lvl7pPr>
            <a:lvl8pPr marL="3657600" lvl="7" indent="-298450" rtl="0">
              <a:spcBef>
                <a:spcPts val="1600"/>
              </a:spcBef>
              <a:spcAft>
                <a:spcPts val="0"/>
              </a:spcAft>
              <a:buClr>
                <a:schemeClr val="dk1"/>
              </a:buClr>
              <a:buSzPts val="1100"/>
              <a:buChar char="○"/>
              <a:defRPr>
                <a:solidFill>
                  <a:schemeClr val="dk1"/>
                </a:solidFill>
              </a:defRPr>
            </a:lvl8pPr>
            <a:lvl9pPr marL="4114800" lvl="8" indent="-298450" rtl="0">
              <a:spcBef>
                <a:spcPts val="1600"/>
              </a:spcBef>
              <a:spcAft>
                <a:spcPts val="1600"/>
              </a:spcAft>
              <a:buClr>
                <a:schemeClr val="dk1"/>
              </a:buClr>
              <a:buSzPts val="1100"/>
              <a:buChar char="■"/>
              <a:defRPr>
                <a:solidFill>
                  <a:schemeClr val="dk1"/>
                </a:solidFill>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gradFill>
          <a:gsLst>
            <a:gs pos="0">
              <a:srgbClr val="FE9B9A"/>
            </a:gs>
            <a:gs pos="100000">
              <a:srgbClr val="F6231F"/>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1600"/>
              </a:spcBef>
              <a:spcAft>
                <a:spcPts val="160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p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codepen.io/gimenete/pen/vRZLrq"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3" Type="http://schemas.openxmlformats.org/officeDocument/2006/relationships/hyperlink" Target="https://github.com/marionettejs/backbone.radio"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17"/>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a:t>Marionette.js</a:t>
            </a:r>
            <a:endParaRPr/>
          </a:p>
        </p:txBody>
      </p:sp>
      <p:sp>
        <p:nvSpPr>
          <p:cNvPr id="338" name="Google Shape;338;p17"/>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600"/>
              </a:spcAft>
              <a:buNone/>
            </a:pPr>
            <a:r>
              <a:rPr lang="en-GB"/>
              <a:t>By Garin Rees, Michael O'Callaghan, Keiran Lewis</a:t>
            </a:r>
            <a:endParaRPr/>
          </a:p>
        </p:txBody>
      </p:sp>
      <p:sp>
        <p:nvSpPr>
          <p:cNvPr id="339" name="Google Shape;339;p17"/>
          <p:cNvSpPr/>
          <p:nvPr/>
        </p:nvSpPr>
        <p:spPr>
          <a:xfrm>
            <a:off x="5886113" y="805425"/>
            <a:ext cx="1635000" cy="1659300"/>
          </a:xfrm>
          <a:prstGeom prst="ellipse">
            <a:avLst/>
          </a:prstGeom>
          <a:gradFill>
            <a:gsLst>
              <a:gs pos="0">
                <a:srgbClr val="FFFFFF"/>
              </a:gs>
              <a:gs pos="100000">
                <a:srgbClr val="B3B3B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40" name="Google Shape;340;p17"/>
          <p:cNvPicPr preferRelativeResize="0"/>
          <p:nvPr/>
        </p:nvPicPr>
        <p:blipFill>
          <a:blip r:embed="rId3">
            <a:alphaModFix/>
          </a:blip>
          <a:stretch>
            <a:fillRect/>
          </a:stretch>
        </p:blipFill>
        <p:spPr>
          <a:xfrm>
            <a:off x="6182738" y="1081838"/>
            <a:ext cx="1041725" cy="11064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p18"/>
          <p:cNvSpPr txBox="1">
            <a:spLocks noGrp="1"/>
          </p:cNvSpPr>
          <p:nvPr>
            <p:ph type="title"/>
          </p:nvPr>
        </p:nvSpPr>
        <p:spPr>
          <a:xfrm>
            <a:off x="1297500" y="1132625"/>
            <a:ext cx="7038900" cy="48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rPr>
              <a:t>Marionette.js</a:t>
            </a:r>
            <a:endParaRPr>
              <a:solidFill>
                <a:srgbClr val="FFFFFF"/>
              </a:solidFill>
            </a:endParaRPr>
          </a:p>
        </p:txBody>
      </p:sp>
      <p:sp>
        <p:nvSpPr>
          <p:cNvPr id="346" name="Google Shape;346;p18"/>
          <p:cNvSpPr txBox="1"/>
          <p:nvPr/>
        </p:nvSpPr>
        <p:spPr>
          <a:xfrm>
            <a:off x="1297500" y="1988700"/>
            <a:ext cx="5357700" cy="2804700"/>
          </a:xfrm>
          <a:prstGeom prst="rect">
            <a:avLst/>
          </a:prstGeom>
          <a:noFill/>
          <a:ln>
            <a:noFill/>
          </a:ln>
        </p:spPr>
        <p:txBody>
          <a:bodyPr spcFirstLastPara="1" wrap="square" lIns="91425" tIns="91425" rIns="91425" bIns="91425" anchor="t" anchorCtr="0">
            <a:noAutofit/>
          </a:bodyPr>
          <a:lstStyle/>
          <a:p>
            <a:pPr marL="457200" lvl="0" indent="-342900" algn="l" rtl="0">
              <a:lnSpc>
                <a:spcPct val="115000"/>
              </a:lnSpc>
              <a:spcBef>
                <a:spcPts val="0"/>
              </a:spcBef>
              <a:spcAft>
                <a:spcPts val="0"/>
              </a:spcAft>
              <a:buClr>
                <a:srgbClr val="FFFFFF"/>
              </a:buClr>
              <a:buSzPts val="1800"/>
              <a:buChar char="●"/>
            </a:pPr>
            <a:r>
              <a:rPr lang="en-GB" sz="1800">
                <a:solidFill>
                  <a:srgbClr val="FFFFFF"/>
                </a:solidFill>
              </a:rPr>
              <a:t>Framework</a:t>
            </a:r>
            <a:endParaRPr sz="1800">
              <a:solidFill>
                <a:srgbClr val="FFFFFF"/>
              </a:solidFill>
            </a:endParaRPr>
          </a:p>
          <a:p>
            <a:pPr marL="457200" lvl="0" indent="-342900" algn="l" rtl="0">
              <a:lnSpc>
                <a:spcPct val="115000"/>
              </a:lnSpc>
              <a:spcBef>
                <a:spcPts val="0"/>
              </a:spcBef>
              <a:spcAft>
                <a:spcPts val="0"/>
              </a:spcAft>
              <a:buClr>
                <a:srgbClr val="FFFFFF"/>
              </a:buClr>
              <a:buSzPts val="1800"/>
              <a:buChar char="●"/>
            </a:pPr>
            <a:r>
              <a:rPr lang="en-GB" sz="1800">
                <a:solidFill>
                  <a:srgbClr val="FFFFFF"/>
                </a:solidFill>
              </a:rPr>
              <a:t>Also Known as Backbone.js and Backbone.Marionette</a:t>
            </a:r>
            <a:endParaRPr sz="1800">
              <a:solidFill>
                <a:srgbClr val="FFFFFF"/>
              </a:solidFill>
            </a:endParaRPr>
          </a:p>
          <a:p>
            <a:pPr marL="457200" lvl="0" indent="-342900" algn="l" rtl="0">
              <a:lnSpc>
                <a:spcPct val="115000"/>
              </a:lnSpc>
              <a:spcBef>
                <a:spcPts val="0"/>
              </a:spcBef>
              <a:spcAft>
                <a:spcPts val="0"/>
              </a:spcAft>
              <a:buClr>
                <a:srgbClr val="FFFFFF"/>
              </a:buClr>
              <a:buSzPts val="1800"/>
              <a:buChar char="●"/>
            </a:pPr>
            <a:r>
              <a:rPr lang="en-GB" sz="1800">
                <a:solidFill>
                  <a:srgbClr val="FFFFFF"/>
                </a:solidFill>
              </a:rPr>
              <a:t>Based Off Backbone</a:t>
            </a:r>
            <a:endParaRPr sz="1800">
              <a:solidFill>
                <a:srgbClr val="FFFFFF"/>
              </a:solidFill>
            </a:endParaRPr>
          </a:p>
          <a:p>
            <a:pPr marL="457200" lvl="0" indent="-342900" algn="l" rtl="0">
              <a:lnSpc>
                <a:spcPct val="115000"/>
              </a:lnSpc>
              <a:spcBef>
                <a:spcPts val="0"/>
              </a:spcBef>
              <a:spcAft>
                <a:spcPts val="0"/>
              </a:spcAft>
              <a:buClr>
                <a:srgbClr val="FFFFFF"/>
              </a:buClr>
              <a:buSzPts val="1800"/>
              <a:buChar char="●"/>
            </a:pPr>
            <a:r>
              <a:rPr lang="en-GB" sz="1800">
                <a:solidFill>
                  <a:srgbClr val="FFFFFF"/>
                </a:solidFill>
              </a:rPr>
              <a:t>Offers More</a:t>
            </a:r>
            <a:endParaRPr sz="1800">
              <a:solidFill>
                <a:srgbClr val="FFFFFF"/>
              </a:solidFill>
            </a:endParaRPr>
          </a:p>
          <a:p>
            <a:pPr marL="457200" lvl="0" indent="-342900" algn="l" rtl="0">
              <a:lnSpc>
                <a:spcPct val="115000"/>
              </a:lnSpc>
              <a:spcBef>
                <a:spcPts val="0"/>
              </a:spcBef>
              <a:spcAft>
                <a:spcPts val="0"/>
              </a:spcAft>
              <a:buClr>
                <a:srgbClr val="FFFFFF"/>
              </a:buClr>
              <a:buSzPts val="1800"/>
              <a:buChar char="●"/>
            </a:pPr>
            <a:r>
              <a:rPr lang="en-GB" sz="1800">
                <a:solidFill>
                  <a:srgbClr val="FFFFFF"/>
                </a:solidFill>
              </a:rPr>
              <a:t>Constructs the applications core</a:t>
            </a:r>
            <a:endParaRPr sz="1800">
              <a:solidFill>
                <a:srgbClr val="FFFFFF"/>
              </a:solidFill>
            </a:endParaRPr>
          </a:p>
          <a:p>
            <a:pPr marL="457200" lvl="0" indent="-342900" algn="l" rtl="0">
              <a:lnSpc>
                <a:spcPct val="115000"/>
              </a:lnSpc>
              <a:spcBef>
                <a:spcPts val="0"/>
              </a:spcBef>
              <a:spcAft>
                <a:spcPts val="0"/>
              </a:spcAft>
              <a:buClr>
                <a:srgbClr val="FFFFFF"/>
              </a:buClr>
              <a:buSzPts val="1800"/>
              <a:buChar char="●"/>
            </a:pPr>
            <a:r>
              <a:rPr lang="en-GB" sz="1800">
                <a:solidFill>
                  <a:srgbClr val="FFFFFF"/>
                </a:solidFill>
              </a:rPr>
              <a:t>Makes it easier for patterns and practices</a:t>
            </a:r>
            <a:endParaRPr sz="1800">
              <a:solidFill>
                <a:srgbClr val="FFFFFF"/>
              </a:solidFill>
            </a:endParaRPr>
          </a:p>
          <a:p>
            <a:pPr marL="457200" lvl="0" indent="-342900" algn="l" rtl="0">
              <a:lnSpc>
                <a:spcPct val="115000"/>
              </a:lnSpc>
              <a:spcBef>
                <a:spcPts val="0"/>
              </a:spcBef>
              <a:spcAft>
                <a:spcPts val="0"/>
              </a:spcAft>
              <a:buClr>
                <a:srgbClr val="FFFFFF"/>
              </a:buClr>
              <a:buSzPts val="1800"/>
              <a:buChar char="●"/>
            </a:pPr>
            <a:r>
              <a:rPr lang="en-GB" sz="1800">
                <a:solidFill>
                  <a:srgbClr val="FFFFFF"/>
                </a:solidFill>
              </a:rPr>
              <a:t>Makes it Scalable</a:t>
            </a:r>
            <a:endParaRPr sz="1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19"/>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rPr>
              <a:t>Uses</a:t>
            </a:r>
            <a:endParaRPr>
              <a:solidFill>
                <a:srgbClr val="FFFFFF"/>
              </a:solidFill>
            </a:endParaRPr>
          </a:p>
        </p:txBody>
      </p:sp>
      <p:sp>
        <p:nvSpPr>
          <p:cNvPr id="352" name="Google Shape;352;p19"/>
          <p:cNvSpPr txBox="1">
            <a:spLocks noGrp="1"/>
          </p:cNvSpPr>
          <p:nvPr>
            <p:ph type="body" idx="1"/>
          </p:nvPr>
        </p:nvSpPr>
        <p:spPr>
          <a:xfrm>
            <a:off x="1303800" y="1597875"/>
            <a:ext cx="7089900" cy="3070200"/>
          </a:xfrm>
          <a:prstGeom prst="rect">
            <a:avLst/>
          </a:prstGeom>
        </p:spPr>
        <p:txBody>
          <a:bodyPr spcFirstLastPara="1" wrap="square" lIns="91425" tIns="91425" rIns="91425" bIns="91425" anchor="ctr" anchorCtr="0">
            <a:noAutofit/>
          </a:bodyPr>
          <a:lstStyle/>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Standardized Rendering process</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Consistent View lifecycle</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Ability to define and manage complex layouts </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A central event bus with semantic events to simplify communication between Views </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Helpers to write DRY Code </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Helpers to avoid “Zombie Views” and memory leaks</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A central Application object to initialize your application</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Runs Server off local host</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Can use virtual server for the environment and database</a:t>
            </a:r>
            <a:endParaRPr sz="1800">
              <a:solidFill>
                <a:srgbClr val="FFFFFF"/>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0"/>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rPr>
              <a:t>Limitations</a:t>
            </a:r>
            <a:endParaRPr>
              <a:solidFill>
                <a:srgbClr val="FFFFFF"/>
              </a:solidFill>
            </a:endParaRPr>
          </a:p>
        </p:txBody>
      </p:sp>
      <p:sp>
        <p:nvSpPr>
          <p:cNvPr id="358" name="Google Shape;358;p20"/>
          <p:cNvSpPr txBox="1">
            <a:spLocks noGrp="1"/>
          </p:cNvSpPr>
          <p:nvPr>
            <p:ph type="body" idx="1"/>
          </p:nvPr>
        </p:nvSpPr>
        <p:spPr>
          <a:xfrm>
            <a:off x="1303800" y="1482975"/>
            <a:ext cx="6851700" cy="3159900"/>
          </a:xfrm>
          <a:prstGeom prst="rect">
            <a:avLst/>
          </a:prstGeom>
        </p:spPr>
        <p:txBody>
          <a:bodyPr spcFirstLastPara="1" wrap="square" lIns="91425" tIns="91425" rIns="91425" bIns="91425" anchor="ctr" anchorCtr="0">
            <a:noAutofit/>
          </a:bodyPr>
          <a:lstStyle/>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With many features only suitable for large project - would be a waste with smaller development of applications.</a:t>
            </a:r>
            <a:endParaRPr sz="1800">
              <a:solidFill>
                <a:schemeClr val="lt1"/>
              </a:solidFill>
              <a:latin typeface="Arial"/>
              <a:ea typeface="Arial"/>
              <a:cs typeface="Arial"/>
              <a:sym typeface="Arial"/>
            </a:endParaRPr>
          </a:p>
          <a:p>
            <a:pPr marL="457200" lvl="0" indent="-342900" algn="l" rtl="0">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Templates can’t tell you much</a:t>
            </a:r>
            <a:endParaRPr sz="1800">
              <a:solidFill>
                <a:schemeClr val="lt1"/>
              </a:solidFill>
              <a:latin typeface="Arial"/>
              <a:ea typeface="Arial"/>
              <a:cs typeface="Arial"/>
              <a:sym typeface="Arial"/>
            </a:endParaRPr>
          </a:p>
          <a:p>
            <a:pPr marL="457200" lvl="0" indent="-342900" algn="l" rtl="0">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The &lt;div&gt; tags can become jumbled</a:t>
            </a:r>
            <a:endParaRPr sz="1800">
              <a:solidFill>
                <a:srgbClr val="FFFFFF"/>
              </a:solidFill>
              <a:latin typeface="Arial"/>
              <a:ea typeface="Arial"/>
              <a:cs typeface="Arial"/>
              <a:sym typeface="Arial"/>
            </a:endParaRPr>
          </a:p>
          <a:p>
            <a:pPr marL="457200" lvl="0" indent="-342900" algn="l" rtl="0">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Lacks a working Composer</a:t>
            </a:r>
            <a:endParaRPr sz="1800">
              <a:solidFill>
                <a:schemeClr val="lt1"/>
              </a:solidFill>
              <a:latin typeface="Arial"/>
              <a:ea typeface="Arial"/>
              <a:cs typeface="Arial"/>
              <a:sym typeface="Arial"/>
            </a:endParaRPr>
          </a:p>
          <a:p>
            <a:pPr marL="457200" lvl="0" indent="-342900" algn="l" rtl="0">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Marionette.js and backbone difficult to install </a:t>
            </a:r>
            <a:endParaRPr sz="1800">
              <a:solidFill>
                <a:schemeClr val="lt1"/>
              </a:solidFill>
              <a:latin typeface="Arial"/>
              <a:ea typeface="Arial"/>
              <a:cs typeface="Arial"/>
              <a:sym typeface="Arial"/>
            </a:endParaRPr>
          </a:p>
          <a:p>
            <a:pPr marL="457200" lvl="0" indent="-342900" algn="l" rtl="0">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Hard to get a grasp of it</a:t>
            </a:r>
            <a:endParaRPr sz="1800">
              <a:solidFill>
                <a:schemeClr val="lt1"/>
              </a:solidFill>
              <a:latin typeface="Arial"/>
              <a:ea typeface="Arial"/>
              <a:cs typeface="Arial"/>
              <a:sym typeface="Arial"/>
            </a:endParaRPr>
          </a:p>
          <a:p>
            <a:pPr marL="457200" lvl="0" indent="-342900" algn="l" rtl="0">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Had to use Node.js package manager and brunch to apply the config files.</a:t>
            </a:r>
            <a:endParaRPr sz="1800">
              <a:solidFill>
                <a:schemeClr val="lt1"/>
              </a:solidFill>
              <a:latin typeface="Arial"/>
              <a:ea typeface="Arial"/>
              <a:cs typeface="Arial"/>
              <a:sym typeface="Arial"/>
            </a:endParaRPr>
          </a:p>
          <a:p>
            <a:pPr marL="457200" lvl="0" indent="-342900" algn="l" rtl="0">
              <a:spcBef>
                <a:spcPts val="0"/>
              </a:spcBef>
              <a:spcAft>
                <a:spcPts val="0"/>
              </a:spcAft>
              <a:buClr>
                <a:schemeClr val="lt1"/>
              </a:buClr>
              <a:buSzPts val="1800"/>
              <a:buFont typeface="Arial"/>
              <a:buChar char="●"/>
            </a:pPr>
            <a:r>
              <a:rPr lang="en-GB" sz="1800">
                <a:solidFill>
                  <a:schemeClr val="lt1"/>
                </a:solidFill>
                <a:latin typeface="Arial"/>
                <a:ea typeface="Arial"/>
                <a:cs typeface="Arial"/>
                <a:sym typeface="Arial"/>
              </a:rPr>
              <a:t>No reliable teaching material out there</a:t>
            </a:r>
            <a:endParaRPr sz="1800">
              <a:solidFill>
                <a:schemeClr val="lt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62"/>
        <p:cNvGrpSpPr/>
        <p:nvPr/>
      </p:nvGrpSpPr>
      <p:grpSpPr>
        <a:xfrm>
          <a:off x="0" y="0"/>
          <a:ext cx="0" cy="0"/>
          <a:chOff x="0" y="0"/>
          <a:chExt cx="0" cy="0"/>
        </a:xfrm>
      </p:grpSpPr>
      <p:sp>
        <p:nvSpPr>
          <p:cNvPr id="363" name="Google Shape;363;p21"/>
          <p:cNvSpPr txBox="1">
            <a:spLocks noGrp="1"/>
          </p:cNvSpPr>
          <p:nvPr>
            <p:ph type="title"/>
          </p:nvPr>
        </p:nvSpPr>
        <p:spPr>
          <a:xfrm>
            <a:off x="824000" y="175000"/>
            <a:ext cx="3930000" cy="873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2400">
                <a:solidFill>
                  <a:srgbClr val="FFFFFF"/>
                </a:solidFill>
              </a:rPr>
              <a:t>Problems that it Solves</a:t>
            </a:r>
            <a:endParaRPr sz="2400">
              <a:solidFill>
                <a:srgbClr val="FFFFFF"/>
              </a:solidFill>
            </a:endParaRPr>
          </a:p>
        </p:txBody>
      </p:sp>
      <p:sp>
        <p:nvSpPr>
          <p:cNvPr id="364" name="Google Shape;364;p21"/>
          <p:cNvSpPr txBox="1">
            <a:spLocks noGrp="1"/>
          </p:cNvSpPr>
          <p:nvPr>
            <p:ph type="body" idx="4294967295"/>
          </p:nvPr>
        </p:nvSpPr>
        <p:spPr>
          <a:xfrm>
            <a:off x="673100" y="1980600"/>
            <a:ext cx="4231800" cy="1749900"/>
          </a:xfrm>
          <a:prstGeom prst="rect">
            <a:avLst/>
          </a:prstGeom>
          <a:ln>
            <a:noFill/>
          </a:ln>
        </p:spPr>
        <p:txBody>
          <a:bodyPr spcFirstLastPara="1" wrap="square" lIns="91425" tIns="91425" rIns="91425" bIns="91425" anchor="t" anchorCtr="0">
            <a:noAutofit/>
          </a:bodyPr>
          <a:lstStyle/>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Javascript is a popular full stack web development language</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Object Oriented Programming offers a higher performance and development speed (4)</a:t>
            </a:r>
            <a:endParaRPr sz="1800">
              <a:solidFill>
                <a:srgbClr val="FFFFFF"/>
              </a:solidFill>
              <a:latin typeface="Arial"/>
              <a:ea typeface="Arial"/>
              <a:cs typeface="Arial"/>
              <a:sym typeface="Arial"/>
            </a:endParaRPr>
          </a:p>
          <a:p>
            <a:pPr marL="0" lvl="0" indent="0" algn="l" rtl="0">
              <a:spcBef>
                <a:spcPts val="1600"/>
              </a:spcBef>
              <a:spcAft>
                <a:spcPts val="1600"/>
              </a:spcAft>
              <a:buNone/>
            </a:pPr>
            <a:endParaRPr sz="1800">
              <a:solidFill>
                <a:srgbClr val="FFFFFF"/>
              </a:solidFill>
              <a:latin typeface="Arial"/>
              <a:ea typeface="Arial"/>
              <a:cs typeface="Arial"/>
              <a:sym typeface="Arial"/>
            </a:endParaRPr>
          </a:p>
        </p:txBody>
      </p:sp>
      <p:pic>
        <p:nvPicPr>
          <p:cNvPr id="365" name="Google Shape;365;p21"/>
          <p:cNvPicPr preferRelativeResize="0"/>
          <p:nvPr/>
        </p:nvPicPr>
        <p:blipFill>
          <a:blip r:embed="rId3">
            <a:alphaModFix/>
          </a:blip>
          <a:stretch>
            <a:fillRect/>
          </a:stretch>
        </p:blipFill>
        <p:spPr>
          <a:xfrm>
            <a:off x="4754000" y="1653242"/>
            <a:ext cx="4303751" cy="255190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22"/>
          <p:cNvSpPr txBox="1">
            <a:spLocks noGrp="1"/>
          </p:cNvSpPr>
          <p:nvPr>
            <p:ph type="title"/>
          </p:nvPr>
        </p:nvSpPr>
        <p:spPr>
          <a:xfrm>
            <a:off x="824000" y="175000"/>
            <a:ext cx="4293600" cy="873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2400">
                <a:solidFill>
                  <a:srgbClr val="FFFFFF"/>
                </a:solidFill>
              </a:rPr>
              <a:t>Problems that it Solves 2.0</a:t>
            </a:r>
            <a:endParaRPr sz="2400">
              <a:solidFill>
                <a:srgbClr val="FFFFFF"/>
              </a:solidFill>
            </a:endParaRPr>
          </a:p>
        </p:txBody>
      </p:sp>
      <p:sp>
        <p:nvSpPr>
          <p:cNvPr id="371" name="Google Shape;371;p22"/>
          <p:cNvSpPr txBox="1">
            <a:spLocks noGrp="1"/>
          </p:cNvSpPr>
          <p:nvPr>
            <p:ph type="body" idx="4294967295"/>
          </p:nvPr>
        </p:nvSpPr>
        <p:spPr>
          <a:xfrm>
            <a:off x="824000" y="1048000"/>
            <a:ext cx="4702800" cy="3684600"/>
          </a:xfrm>
          <a:prstGeom prst="rect">
            <a:avLst/>
          </a:prstGeom>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rgbClr val="FFFFFF"/>
                </a:solidFill>
                <a:latin typeface="Arial"/>
                <a:ea typeface="Arial"/>
                <a:cs typeface="Arial"/>
                <a:sym typeface="Arial"/>
              </a:rPr>
              <a:t>Backbone.js allows organising the code with Model-View-Controller.</a:t>
            </a:r>
            <a:endParaRPr sz="1800">
              <a:solidFill>
                <a:srgbClr val="FFFFFF"/>
              </a:solidFill>
              <a:latin typeface="Arial"/>
              <a:ea typeface="Arial"/>
              <a:cs typeface="Arial"/>
              <a:sym typeface="Arial"/>
            </a:endParaRPr>
          </a:p>
          <a:p>
            <a:pPr marL="457200" lvl="0" indent="-342900" algn="l" rtl="0">
              <a:spcBef>
                <a:spcPts val="1600"/>
              </a:spcBef>
              <a:spcAft>
                <a:spcPts val="0"/>
              </a:spcAft>
              <a:buClr>
                <a:srgbClr val="FFFFFF"/>
              </a:buClr>
              <a:buSzPts val="1800"/>
              <a:buChar char="●"/>
            </a:pPr>
            <a:r>
              <a:rPr lang="en-GB" sz="1800" b="1">
                <a:solidFill>
                  <a:srgbClr val="FFFFFF"/>
                </a:solidFill>
                <a:latin typeface="Arial"/>
                <a:ea typeface="Arial"/>
                <a:cs typeface="Arial"/>
                <a:sym typeface="Arial"/>
              </a:rPr>
              <a:t>The Model</a:t>
            </a:r>
            <a:r>
              <a:rPr lang="en-GB" sz="1800">
                <a:solidFill>
                  <a:srgbClr val="FFFFFF"/>
                </a:solidFill>
                <a:latin typeface="Arial"/>
                <a:ea typeface="Arial"/>
                <a:cs typeface="Arial"/>
                <a:sym typeface="Arial"/>
              </a:rPr>
              <a:t> - layer deals with data and its associated operations</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Char char="●"/>
            </a:pPr>
            <a:r>
              <a:rPr lang="en-GB" sz="1800" b="1">
                <a:solidFill>
                  <a:srgbClr val="FFFFFF"/>
                </a:solidFill>
                <a:latin typeface="Arial"/>
                <a:ea typeface="Arial"/>
                <a:cs typeface="Arial"/>
                <a:sym typeface="Arial"/>
              </a:rPr>
              <a:t>The View</a:t>
            </a:r>
            <a:r>
              <a:rPr lang="en-GB" sz="1800">
                <a:solidFill>
                  <a:srgbClr val="FFFFFF"/>
                </a:solidFill>
                <a:latin typeface="Arial"/>
                <a:ea typeface="Arial"/>
                <a:cs typeface="Arial"/>
                <a:sym typeface="Arial"/>
              </a:rPr>
              <a:t> - layer deals with all the presentational and front end aspects </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Char char="●"/>
            </a:pPr>
            <a:r>
              <a:rPr lang="en-GB" sz="1800" b="1">
                <a:solidFill>
                  <a:srgbClr val="FFFFFF"/>
                </a:solidFill>
                <a:latin typeface="Arial"/>
                <a:ea typeface="Arial"/>
                <a:cs typeface="Arial"/>
                <a:sym typeface="Arial"/>
              </a:rPr>
              <a:t>The Controller</a:t>
            </a:r>
            <a:r>
              <a:rPr lang="en-GB" sz="1800">
                <a:solidFill>
                  <a:srgbClr val="FFFFFF"/>
                </a:solidFill>
                <a:latin typeface="Arial"/>
                <a:ea typeface="Arial"/>
                <a:cs typeface="Arial"/>
                <a:sym typeface="Arial"/>
              </a:rPr>
              <a:t> - can be considered as the binder for the whole operation that connects both the view and model </a:t>
            </a:r>
            <a:endParaRPr sz="1800">
              <a:latin typeface="Arial"/>
              <a:ea typeface="Arial"/>
              <a:cs typeface="Arial"/>
              <a:sym typeface="Arial"/>
            </a:endParaRPr>
          </a:p>
        </p:txBody>
      </p:sp>
      <p:pic>
        <p:nvPicPr>
          <p:cNvPr id="372" name="Google Shape;372;p22"/>
          <p:cNvPicPr preferRelativeResize="0"/>
          <p:nvPr/>
        </p:nvPicPr>
        <p:blipFill>
          <a:blip r:embed="rId3">
            <a:alphaModFix/>
          </a:blip>
          <a:stretch>
            <a:fillRect/>
          </a:stretch>
        </p:blipFill>
        <p:spPr>
          <a:xfrm>
            <a:off x="5468500" y="1408500"/>
            <a:ext cx="3607350" cy="22870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23"/>
          <p:cNvSpPr txBox="1">
            <a:spLocks noGrp="1"/>
          </p:cNvSpPr>
          <p:nvPr>
            <p:ph type="title"/>
          </p:nvPr>
        </p:nvSpPr>
        <p:spPr>
          <a:xfrm>
            <a:off x="824000" y="175000"/>
            <a:ext cx="5702700" cy="873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2400">
                <a:solidFill>
                  <a:srgbClr val="FFFFFF"/>
                </a:solidFill>
              </a:rPr>
              <a:t>The Biggest Problem it Solves   </a:t>
            </a:r>
            <a:endParaRPr sz="2400">
              <a:solidFill>
                <a:srgbClr val="FFFFFF"/>
              </a:solidFill>
            </a:endParaRPr>
          </a:p>
        </p:txBody>
      </p:sp>
      <p:sp>
        <p:nvSpPr>
          <p:cNvPr id="378" name="Google Shape;378;p23"/>
          <p:cNvSpPr txBox="1">
            <a:spLocks noGrp="1"/>
          </p:cNvSpPr>
          <p:nvPr>
            <p:ph type="body" idx="4294967295"/>
          </p:nvPr>
        </p:nvSpPr>
        <p:spPr>
          <a:xfrm>
            <a:off x="596150" y="1048000"/>
            <a:ext cx="4769100" cy="3679500"/>
          </a:xfrm>
          <a:prstGeom prst="rect">
            <a:avLst/>
          </a:prstGeom>
          <a:ln>
            <a:noFill/>
          </a:ln>
        </p:spPr>
        <p:txBody>
          <a:bodyPr spcFirstLastPara="1" wrap="square" lIns="91425" tIns="91425" rIns="91425" bIns="91425" anchor="t" anchorCtr="0">
            <a:noAutofit/>
          </a:bodyPr>
          <a:lstStyle/>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Keeping the User Interface synced up to the state (Database &amp; Backend server) is hard as seen to the right </a:t>
            </a:r>
            <a:endParaRPr sz="1800">
              <a:solidFill>
                <a:srgbClr val="FFFFFF"/>
              </a:solidFill>
              <a:latin typeface="Arial"/>
              <a:ea typeface="Arial"/>
              <a:cs typeface="Arial"/>
              <a:sym typeface="Arial"/>
            </a:endParaRPr>
          </a:p>
          <a:p>
            <a:pPr marL="457200" lvl="0" indent="0" algn="l" rtl="0">
              <a:spcBef>
                <a:spcPts val="1600"/>
              </a:spcBef>
              <a:spcAft>
                <a:spcPts val="0"/>
              </a:spcAft>
              <a:buNone/>
            </a:pPr>
            <a:r>
              <a:rPr lang="en-GB" sz="1800" u="sng">
                <a:solidFill>
                  <a:schemeClr val="hlink"/>
                </a:solidFill>
                <a:latin typeface="Arial"/>
                <a:ea typeface="Arial"/>
                <a:cs typeface="Arial"/>
                <a:sym typeface="Arial"/>
                <a:hlinkClick r:id="rId3"/>
              </a:rPr>
              <a:t>https://codepen.io/gimenete/pen/vRZLrq</a:t>
            </a:r>
            <a:endParaRPr sz="1800">
              <a:solidFill>
                <a:srgbClr val="FFFFFF"/>
              </a:solidFill>
              <a:latin typeface="Arial"/>
              <a:ea typeface="Arial"/>
              <a:cs typeface="Arial"/>
              <a:sym typeface="Arial"/>
            </a:endParaRPr>
          </a:p>
          <a:p>
            <a:pPr marL="457200" lvl="0" indent="-342900" algn="l" rtl="0">
              <a:spcBef>
                <a:spcPts val="1600"/>
              </a:spcBef>
              <a:spcAft>
                <a:spcPts val="0"/>
              </a:spcAft>
              <a:buClr>
                <a:srgbClr val="FFFFFF"/>
              </a:buClr>
              <a:buSzPts val="1800"/>
              <a:buFont typeface="Arial"/>
              <a:buChar char="●"/>
            </a:pPr>
            <a:r>
              <a:rPr lang="en-GB" sz="1800">
                <a:solidFill>
                  <a:srgbClr val="FFFFFF"/>
                </a:solidFill>
                <a:latin typeface="Arial"/>
                <a:ea typeface="Arial"/>
                <a:cs typeface="Arial"/>
                <a:sym typeface="Arial"/>
              </a:rPr>
              <a:t>Community - Java frameworks tend to have extensive communities on hand to help with all aspects of each framework which makes debugging and complex aspects easier for new users </a:t>
            </a:r>
            <a:endParaRPr sz="1800">
              <a:solidFill>
                <a:srgbClr val="FFFFFF"/>
              </a:solidFill>
              <a:latin typeface="Arial"/>
              <a:ea typeface="Arial"/>
              <a:cs typeface="Arial"/>
              <a:sym typeface="Arial"/>
            </a:endParaRPr>
          </a:p>
        </p:txBody>
      </p:sp>
      <p:pic>
        <p:nvPicPr>
          <p:cNvPr id="379" name="Google Shape;379;p23">
            <a:hlinkClick r:id="rId3"/>
          </p:cNvPr>
          <p:cNvPicPr preferRelativeResize="0"/>
          <p:nvPr/>
        </p:nvPicPr>
        <p:blipFill rotWithShape="1">
          <a:blip r:embed="rId4">
            <a:alphaModFix/>
          </a:blip>
          <a:srcRect l="14023" t="45072" r="64667" b="16373"/>
          <a:stretch/>
        </p:blipFill>
        <p:spPr>
          <a:xfrm>
            <a:off x="5365250" y="1283675"/>
            <a:ext cx="3552772" cy="26908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83"/>
        <p:cNvGrpSpPr/>
        <p:nvPr/>
      </p:nvGrpSpPr>
      <p:grpSpPr>
        <a:xfrm>
          <a:off x="0" y="0"/>
          <a:ext cx="0" cy="0"/>
          <a:chOff x="0" y="0"/>
          <a:chExt cx="0" cy="0"/>
        </a:xfrm>
      </p:grpSpPr>
      <p:sp>
        <p:nvSpPr>
          <p:cNvPr id="384" name="Google Shape;384;p24"/>
          <p:cNvSpPr txBox="1">
            <a:spLocks noGrp="1"/>
          </p:cNvSpPr>
          <p:nvPr>
            <p:ph type="title"/>
          </p:nvPr>
        </p:nvSpPr>
        <p:spPr>
          <a:xfrm>
            <a:off x="1303800" y="598575"/>
            <a:ext cx="3312000" cy="741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rgbClr val="FFFFFF"/>
                </a:solidFill>
              </a:rPr>
              <a:t>Suitable Projects</a:t>
            </a:r>
            <a:endParaRPr>
              <a:solidFill>
                <a:srgbClr val="FFFFFF"/>
              </a:solidFill>
            </a:endParaRPr>
          </a:p>
        </p:txBody>
      </p:sp>
      <p:sp>
        <p:nvSpPr>
          <p:cNvPr id="385" name="Google Shape;385;p24"/>
          <p:cNvSpPr txBox="1">
            <a:spLocks noGrp="1"/>
          </p:cNvSpPr>
          <p:nvPr>
            <p:ph type="body" idx="1"/>
          </p:nvPr>
        </p:nvSpPr>
        <p:spPr>
          <a:xfrm>
            <a:off x="578925" y="1480700"/>
            <a:ext cx="5137500" cy="305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rgbClr val="FFFFFF"/>
                </a:solidFill>
                <a:latin typeface="Arial"/>
                <a:ea typeface="Arial"/>
                <a:cs typeface="Arial"/>
                <a:sym typeface="Arial"/>
              </a:rPr>
              <a:t>Marionette is best used for large scale single page web-based applications. </a:t>
            </a:r>
            <a:endParaRPr sz="1800">
              <a:solidFill>
                <a:srgbClr val="FFFFFF"/>
              </a:solidFill>
              <a:latin typeface="Arial"/>
              <a:ea typeface="Arial"/>
              <a:cs typeface="Arial"/>
              <a:sym typeface="Arial"/>
            </a:endParaRPr>
          </a:p>
          <a:p>
            <a:pPr marL="0" lvl="0" indent="0" algn="l" rtl="0">
              <a:spcBef>
                <a:spcPts val="1600"/>
              </a:spcBef>
              <a:spcAft>
                <a:spcPts val="0"/>
              </a:spcAft>
              <a:buNone/>
            </a:pPr>
            <a:r>
              <a:rPr lang="en-GB" sz="1800">
                <a:solidFill>
                  <a:srgbClr val="FFFFFF"/>
                </a:solidFill>
                <a:latin typeface="Arial"/>
                <a:ea typeface="Arial"/>
                <a:cs typeface="Arial"/>
                <a:sym typeface="Arial"/>
              </a:rPr>
              <a:t>Some top examples that could benefit from using Marionette are:</a:t>
            </a:r>
            <a:endParaRPr sz="1800">
              <a:solidFill>
                <a:srgbClr val="FFFFFF"/>
              </a:solidFill>
              <a:latin typeface="Arial"/>
              <a:ea typeface="Arial"/>
              <a:cs typeface="Arial"/>
              <a:sym typeface="Arial"/>
            </a:endParaRPr>
          </a:p>
          <a:p>
            <a:pPr marL="457200" lvl="0" indent="-342900" algn="l" rtl="0">
              <a:spcBef>
                <a:spcPts val="1600"/>
              </a:spcBef>
              <a:spcAft>
                <a:spcPts val="0"/>
              </a:spcAft>
              <a:buClr>
                <a:srgbClr val="FFFFFF"/>
              </a:buClr>
              <a:buSzPts val="1800"/>
              <a:buFont typeface="Arial"/>
              <a:buChar char="●"/>
            </a:pPr>
            <a:r>
              <a:rPr lang="en-GB" sz="1800" b="1">
                <a:solidFill>
                  <a:srgbClr val="FFFFFF"/>
                </a:solidFill>
                <a:latin typeface="Arial"/>
                <a:ea typeface="Arial"/>
                <a:cs typeface="Arial"/>
                <a:sym typeface="Arial"/>
              </a:rPr>
              <a:t>Shopping</a:t>
            </a:r>
            <a:r>
              <a:rPr lang="en-GB" sz="1800">
                <a:solidFill>
                  <a:srgbClr val="FFFFFF"/>
                </a:solidFill>
                <a:latin typeface="Arial"/>
                <a:ea typeface="Arial"/>
                <a:cs typeface="Arial"/>
                <a:sym typeface="Arial"/>
              </a:rPr>
              <a:t> - Faster load times</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b="1">
                <a:solidFill>
                  <a:srgbClr val="FFFFFF"/>
                </a:solidFill>
                <a:latin typeface="Arial"/>
                <a:ea typeface="Arial"/>
                <a:cs typeface="Arial"/>
                <a:sym typeface="Arial"/>
              </a:rPr>
              <a:t>Business</a:t>
            </a:r>
            <a:r>
              <a:rPr lang="en-GB" sz="1800">
                <a:solidFill>
                  <a:srgbClr val="FFFFFF"/>
                </a:solidFill>
                <a:latin typeface="Arial"/>
                <a:ea typeface="Arial"/>
                <a:cs typeface="Arial"/>
                <a:sym typeface="Arial"/>
              </a:rPr>
              <a:t> - Handling &amp; analysing large data</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b="1">
                <a:solidFill>
                  <a:srgbClr val="FFFFFF"/>
                </a:solidFill>
                <a:latin typeface="Arial"/>
                <a:ea typeface="Arial"/>
                <a:cs typeface="Arial"/>
                <a:sym typeface="Arial"/>
              </a:rPr>
              <a:t>News</a:t>
            </a:r>
            <a:r>
              <a:rPr lang="en-GB" sz="1800">
                <a:solidFill>
                  <a:srgbClr val="FFFFFF"/>
                </a:solidFill>
                <a:latin typeface="Arial"/>
                <a:ea typeface="Arial"/>
                <a:cs typeface="Arial"/>
                <a:sym typeface="Arial"/>
              </a:rPr>
              <a:t> - Fast load times</a:t>
            </a:r>
            <a:endParaRPr sz="1800">
              <a:solidFill>
                <a:srgbClr val="FFFFFF"/>
              </a:solidFill>
              <a:latin typeface="Arial"/>
              <a:ea typeface="Arial"/>
              <a:cs typeface="Arial"/>
              <a:sym typeface="Arial"/>
            </a:endParaRPr>
          </a:p>
        </p:txBody>
      </p:sp>
      <p:pic>
        <p:nvPicPr>
          <p:cNvPr id="386" name="Google Shape;386;p24"/>
          <p:cNvPicPr preferRelativeResize="0"/>
          <p:nvPr/>
        </p:nvPicPr>
        <p:blipFill rotWithShape="1">
          <a:blip r:embed="rId3">
            <a:alphaModFix/>
          </a:blip>
          <a:srcRect l="89" r="99"/>
          <a:stretch/>
        </p:blipFill>
        <p:spPr>
          <a:xfrm rot="-5400000">
            <a:off x="5710147" y="2704980"/>
            <a:ext cx="2431500" cy="2436000"/>
          </a:xfrm>
          <a:prstGeom prst="diagStripe">
            <a:avLst>
              <a:gd name="adj" fmla="val 50445"/>
            </a:avLst>
          </a:prstGeom>
          <a:noFill/>
          <a:ln>
            <a:noFill/>
          </a:ln>
        </p:spPr>
      </p:pic>
      <p:pic>
        <p:nvPicPr>
          <p:cNvPr id="387" name="Google Shape;387;p24"/>
          <p:cNvPicPr preferRelativeResize="0"/>
          <p:nvPr/>
        </p:nvPicPr>
        <p:blipFill rotWithShape="1">
          <a:blip r:embed="rId4">
            <a:alphaModFix/>
          </a:blip>
          <a:srcRect t="8602" b="8602"/>
          <a:stretch/>
        </p:blipFill>
        <p:spPr>
          <a:xfrm rot="-5400000">
            <a:off x="5718946" y="1338207"/>
            <a:ext cx="2504700" cy="2509500"/>
          </a:xfrm>
          <a:prstGeom prst="diagStripe">
            <a:avLst>
              <a:gd name="adj" fmla="val 50445"/>
            </a:avLst>
          </a:prstGeom>
          <a:noFill/>
          <a:ln>
            <a:noFill/>
          </a:ln>
        </p:spPr>
      </p:pic>
      <p:pic>
        <p:nvPicPr>
          <p:cNvPr id="388" name="Google Shape;388;p24"/>
          <p:cNvPicPr preferRelativeResize="0"/>
          <p:nvPr/>
        </p:nvPicPr>
        <p:blipFill rotWithShape="1">
          <a:blip r:embed="rId5">
            <a:alphaModFix/>
          </a:blip>
          <a:srcRect t="27844" b="27844"/>
          <a:stretch/>
        </p:blipFill>
        <p:spPr>
          <a:xfrm rot="5400000">
            <a:off x="6637386" y="2137210"/>
            <a:ext cx="2504700" cy="2509500"/>
          </a:xfrm>
          <a:prstGeom prst="diagStripe">
            <a:avLst>
              <a:gd name="adj" fmla="val 50445"/>
            </a:avLst>
          </a:prstGeom>
          <a:noFill/>
          <a:ln>
            <a:noFill/>
          </a:ln>
        </p:spPr>
      </p:pic>
      <p:sp>
        <p:nvSpPr>
          <p:cNvPr id="389" name="Google Shape;389;p24"/>
          <p:cNvSpPr/>
          <p:nvPr/>
        </p:nvSpPr>
        <p:spPr>
          <a:xfrm>
            <a:off x="7040600" y="3923575"/>
            <a:ext cx="2106350" cy="1222450"/>
          </a:xfrm>
          <a:custGeom>
            <a:avLst/>
            <a:gdLst/>
            <a:ahLst/>
            <a:cxnLst/>
            <a:rect l="l" t="t" r="r" b="b"/>
            <a:pathLst>
              <a:path w="84254" h="48898" extrusionOk="0">
                <a:moveTo>
                  <a:pt x="0" y="0"/>
                </a:moveTo>
                <a:lnTo>
                  <a:pt x="50319" y="0"/>
                </a:lnTo>
                <a:lnTo>
                  <a:pt x="84254" y="33935"/>
                </a:lnTo>
                <a:lnTo>
                  <a:pt x="84254" y="48898"/>
                </a:lnTo>
                <a:lnTo>
                  <a:pt x="48798" y="48898"/>
                </a:lnTo>
                <a:close/>
              </a:path>
            </a:pathLst>
          </a:custGeom>
          <a:solidFill>
            <a:schemeClr val="accent3"/>
          </a:solidFill>
          <a:ln>
            <a:noFill/>
          </a:ln>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93"/>
        <p:cNvGrpSpPr/>
        <p:nvPr/>
      </p:nvGrpSpPr>
      <p:grpSpPr>
        <a:xfrm>
          <a:off x="0" y="0"/>
          <a:ext cx="0" cy="0"/>
          <a:chOff x="0" y="0"/>
          <a:chExt cx="0" cy="0"/>
        </a:xfrm>
      </p:grpSpPr>
      <p:sp>
        <p:nvSpPr>
          <p:cNvPr id="394" name="Google Shape;394;p25"/>
          <p:cNvSpPr txBox="1">
            <a:spLocks noGrp="1"/>
          </p:cNvSpPr>
          <p:nvPr>
            <p:ph type="title"/>
          </p:nvPr>
        </p:nvSpPr>
        <p:spPr>
          <a:xfrm>
            <a:off x="1297500" y="842025"/>
            <a:ext cx="5609700" cy="5985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600"/>
              </a:spcAft>
              <a:buNone/>
            </a:pPr>
            <a:r>
              <a:rPr lang="en-GB">
                <a:solidFill>
                  <a:srgbClr val="FFFFFF"/>
                </a:solidFill>
              </a:rPr>
              <a:t>Technologies and Dependencies</a:t>
            </a:r>
            <a:endParaRPr>
              <a:solidFill>
                <a:srgbClr val="FFFFFF"/>
              </a:solidFill>
            </a:endParaRPr>
          </a:p>
        </p:txBody>
      </p:sp>
      <p:sp>
        <p:nvSpPr>
          <p:cNvPr id="395" name="Google Shape;395;p25"/>
          <p:cNvSpPr txBox="1">
            <a:spLocks noGrp="1"/>
          </p:cNvSpPr>
          <p:nvPr>
            <p:ph type="body" idx="1"/>
          </p:nvPr>
        </p:nvSpPr>
        <p:spPr>
          <a:xfrm>
            <a:off x="1297500" y="1567550"/>
            <a:ext cx="5609700" cy="33420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Handlebars or Mustache</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Chaplin can’t be used along with Marionette they do the same job and can’t do it together</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Can use other JavaScript Libraries like Underscore.js to help with coding</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Backbone plugins available to improve upon other than marionette too</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Some aspects of the building with Marionette need Node.js to get it to work</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It’s better to centralize with </a:t>
            </a:r>
            <a:r>
              <a:rPr lang="en-GB" sz="1800">
                <a:solidFill>
                  <a:srgbClr val="FFFFFF"/>
                </a:solidFill>
                <a:uFill>
                  <a:noFill/>
                </a:uFill>
                <a:latin typeface="Arial"/>
                <a:ea typeface="Arial"/>
                <a:cs typeface="Arial"/>
                <a:sym typeface="Arial"/>
                <a:hlinkClick r:id="rId3"/>
              </a:rPr>
              <a:t>Backbone.Radio</a:t>
            </a:r>
            <a:r>
              <a:rPr lang="en-GB" sz="1800">
                <a:solidFill>
                  <a:srgbClr val="FFFFFF"/>
                </a:solidFill>
                <a:latin typeface="Arial"/>
                <a:ea typeface="Arial"/>
                <a:cs typeface="Arial"/>
                <a:sym typeface="Arial"/>
              </a:rPr>
              <a:t> </a:t>
            </a:r>
            <a:endParaRPr sz="1800">
              <a:solidFill>
                <a:srgbClr val="FFFFFF"/>
              </a:solidFill>
              <a:latin typeface="Arial"/>
              <a:ea typeface="Arial"/>
              <a:cs typeface="Arial"/>
              <a:sym typeface="Arial"/>
            </a:endParaRPr>
          </a:p>
        </p:txBody>
      </p:sp>
      <p:pic>
        <p:nvPicPr>
          <p:cNvPr id="396" name="Google Shape;396;p25"/>
          <p:cNvPicPr preferRelativeResize="0"/>
          <p:nvPr/>
        </p:nvPicPr>
        <p:blipFill rotWithShape="1">
          <a:blip r:embed="rId4">
            <a:alphaModFix/>
          </a:blip>
          <a:srcRect l="26193" r="26189"/>
          <a:stretch/>
        </p:blipFill>
        <p:spPr>
          <a:xfrm rot="10800000">
            <a:off x="6240280" y="5276"/>
            <a:ext cx="2898000" cy="2691600"/>
          </a:xfrm>
          <a:prstGeom prst="rtTriangle">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00"/>
        <p:cNvGrpSpPr/>
        <p:nvPr/>
      </p:nvGrpSpPr>
      <p:grpSpPr>
        <a:xfrm>
          <a:off x="0" y="0"/>
          <a:ext cx="0" cy="0"/>
          <a:chOff x="0" y="0"/>
          <a:chExt cx="0" cy="0"/>
        </a:xfrm>
      </p:grpSpPr>
      <p:sp>
        <p:nvSpPr>
          <p:cNvPr id="401" name="Google Shape;401;p26"/>
          <p:cNvSpPr txBox="1">
            <a:spLocks noGrp="1"/>
          </p:cNvSpPr>
          <p:nvPr>
            <p:ph type="title"/>
          </p:nvPr>
        </p:nvSpPr>
        <p:spPr>
          <a:xfrm>
            <a:off x="1297500" y="842025"/>
            <a:ext cx="5609700" cy="5985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600"/>
              </a:spcAft>
              <a:buNone/>
            </a:pPr>
            <a:r>
              <a:rPr lang="en-GB">
                <a:solidFill>
                  <a:srgbClr val="FFFFFF"/>
                </a:solidFill>
              </a:rPr>
              <a:t>To Conclude</a:t>
            </a:r>
            <a:endParaRPr>
              <a:solidFill>
                <a:srgbClr val="FFFFFF"/>
              </a:solidFill>
            </a:endParaRPr>
          </a:p>
        </p:txBody>
      </p:sp>
      <p:sp>
        <p:nvSpPr>
          <p:cNvPr id="402" name="Google Shape;402;p26"/>
          <p:cNvSpPr txBox="1">
            <a:spLocks noGrp="1"/>
          </p:cNvSpPr>
          <p:nvPr>
            <p:ph type="body" idx="1"/>
          </p:nvPr>
        </p:nvSpPr>
        <p:spPr>
          <a:xfrm>
            <a:off x="1297500" y="1567550"/>
            <a:ext cx="5609700" cy="33420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Marionette is useful for large scale single web applications</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Marionette has Backbone.js (one of the oldest javascript frameworks </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However some other frameworks are far easier to understand and use </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Angular, Node.JS are alternatives</a:t>
            </a:r>
            <a:endParaRPr sz="1800">
              <a:solidFill>
                <a:srgbClr val="FFFFFF"/>
              </a:solidFill>
              <a:latin typeface="Arial"/>
              <a:ea typeface="Arial"/>
              <a:cs typeface="Arial"/>
              <a:sym typeface="Arial"/>
            </a:endParaRPr>
          </a:p>
          <a:p>
            <a:pPr marL="457200" lvl="0" indent="-342900" algn="l" rtl="0">
              <a:spcBef>
                <a:spcPts val="0"/>
              </a:spcBef>
              <a:spcAft>
                <a:spcPts val="0"/>
              </a:spcAft>
              <a:buClr>
                <a:srgbClr val="FFFFFF"/>
              </a:buClr>
              <a:buSzPts val="1800"/>
              <a:buFont typeface="Arial"/>
              <a:buChar char="●"/>
            </a:pPr>
            <a:r>
              <a:rPr lang="en-GB" sz="1800">
                <a:solidFill>
                  <a:srgbClr val="FFFFFF"/>
                </a:solidFill>
                <a:latin typeface="Arial"/>
                <a:ea typeface="Arial"/>
                <a:cs typeface="Arial"/>
                <a:sym typeface="Arial"/>
              </a:rPr>
              <a:t>Has a good community once over the steep learning curve</a:t>
            </a:r>
            <a:endParaRPr sz="1800">
              <a:solidFill>
                <a:srgbClr val="FFFFFF"/>
              </a:solidFill>
              <a:latin typeface="Arial"/>
              <a:ea typeface="Arial"/>
              <a:cs typeface="Arial"/>
              <a:sym typeface="Arial"/>
            </a:endParaRPr>
          </a:p>
        </p:txBody>
      </p:sp>
      <p:pic>
        <p:nvPicPr>
          <p:cNvPr id="403" name="Google Shape;403;p26"/>
          <p:cNvPicPr preferRelativeResize="0"/>
          <p:nvPr/>
        </p:nvPicPr>
        <p:blipFill rotWithShape="1">
          <a:blip r:embed="rId3">
            <a:alphaModFix/>
          </a:blip>
          <a:srcRect l="26193" r="26189"/>
          <a:stretch/>
        </p:blipFill>
        <p:spPr>
          <a:xfrm rot="10800000">
            <a:off x="6240280" y="5276"/>
            <a:ext cx="2898000" cy="2691600"/>
          </a:xfrm>
          <a:prstGeom prst="rtTriangle">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Google Shape;408;p27"/>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a:solidFill>
                  <a:srgbClr val="FFFFFF"/>
                </a:solidFill>
              </a:rPr>
              <a:t>Any Questions?</a:t>
            </a:r>
            <a:endParaRPr>
              <a:solidFill>
                <a:srgbClr val="FFFFFF"/>
              </a:solidFill>
            </a:endParaRPr>
          </a:p>
        </p:txBody>
      </p:sp>
      <p:cxnSp>
        <p:nvCxnSpPr>
          <p:cNvPr id="409" name="Google Shape;409;p27"/>
          <p:cNvCxnSpPr/>
          <p:nvPr/>
        </p:nvCxnSpPr>
        <p:spPr>
          <a:xfrm flipH="1">
            <a:off x="780745" y="1641850"/>
            <a:ext cx="7596300" cy="10500"/>
          </a:xfrm>
          <a:prstGeom prst="straightConnector1">
            <a:avLst/>
          </a:prstGeom>
          <a:noFill/>
          <a:ln w="9525" cap="flat" cmpd="sng">
            <a:solidFill>
              <a:srgbClr val="B7B7B7"/>
            </a:solidFill>
            <a:prstDash val="solid"/>
            <a:round/>
            <a:headEnd type="none" w="med" len="med"/>
            <a:tailEnd type="none" w="med" len="med"/>
          </a:ln>
        </p:spPr>
      </p:cxnSp>
      <p:cxnSp>
        <p:nvCxnSpPr>
          <p:cNvPr id="410" name="Google Shape;410;p27"/>
          <p:cNvCxnSpPr/>
          <p:nvPr/>
        </p:nvCxnSpPr>
        <p:spPr>
          <a:xfrm flipH="1">
            <a:off x="780745" y="4455175"/>
            <a:ext cx="7596300" cy="10500"/>
          </a:xfrm>
          <a:prstGeom prst="straightConnector1">
            <a:avLst/>
          </a:prstGeom>
          <a:noFill/>
          <a:ln w="9525" cap="flat" cmpd="sng">
            <a:solidFill>
              <a:srgbClr val="B7B7B7"/>
            </a:solidFill>
            <a:prstDash val="solid"/>
            <a:round/>
            <a:headEnd type="none" w="med" len="med"/>
            <a:tailEnd type="none" w="med" len="med"/>
          </a:ln>
        </p:spPr>
      </p:cxnSp>
      <p:sp>
        <p:nvSpPr>
          <p:cNvPr id="411" name="Google Shape;411;p27"/>
          <p:cNvSpPr/>
          <p:nvPr/>
        </p:nvSpPr>
        <p:spPr>
          <a:xfrm>
            <a:off x="3369900" y="1878975"/>
            <a:ext cx="2404200" cy="2349600"/>
          </a:xfrm>
          <a:prstGeom prst="ellipse">
            <a:avLst/>
          </a:prstGeom>
          <a:gradFill>
            <a:gsLst>
              <a:gs pos="0">
                <a:srgbClr val="FFFFFF"/>
              </a:gs>
              <a:gs pos="100000">
                <a:srgbClr val="B3B3B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12" name="Google Shape;412;p27"/>
          <p:cNvPicPr preferRelativeResize="0"/>
          <p:nvPr/>
        </p:nvPicPr>
        <p:blipFill>
          <a:blip r:embed="rId3">
            <a:alphaModFix/>
          </a:blip>
          <a:stretch>
            <a:fillRect/>
          </a:stretch>
        </p:blipFill>
        <p:spPr>
          <a:xfrm>
            <a:off x="3806033" y="2270380"/>
            <a:ext cx="1531934" cy="1566789"/>
          </a:xfrm>
          <a:prstGeom prst="rect">
            <a:avLst/>
          </a:prstGeom>
          <a:noFill/>
          <a:ln>
            <a:noFill/>
          </a:ln>
        </p:spPr>
      </p:pic>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2194</Words>
  <Application>Microsoft Office PowerPoint</Application>
  <PresentationFormat>On-screen Show (16:9)</PresentationFormat>
  <Paragraphs>122</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Nunito</vt:lpstr>
      <vt:lpstr>Open Sans</vt:lpstr>
      <vt:lpstr>Times New Roman</vt:lpstr>
      <vt:lpstr>Maven Pro</vt:lpstr>
      <vt:lpstr>Arial</vt:lpstr>
      <vt:lpstr>Momentum</vt:lpstr>
      <vt:lpstr>Marionette.js</vt:lpstr>
      <vt:lpstr>Marionette.js</vt:lpstr>
      <vt:lpstr>Uses</vt:lpstr>
      <vt:lpstr>Limitations</vt:lpstr>
      <vt:lpstr>Problems that it Solves</vt:lpstr>
      <vt:lpstr>Problems that it Solves 2.0</vt:lpstr>
      <vt:lpstr>The Biggest Problem it Solves   </vt:lpstr>
      <vt:lpstr>Suitable Projects</vt:lpstr>
      <vt:lpstr>Technologies and Dependencies</vt:lpstr>
      <vt:lpstr>To Conclude</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Marionette.js</dc:title>
  <dc:creator>garin rees</dc:creator>
  <cp:lastModifiedBy>Garin Rees</cp:lastModifiedBy>
  <cp:revision>1</cp:revision>
  <dcterms:modified xsi:type="dcterms:W3CDTF">2018-12-07T11:11:57Z</dcterms:modified>
</cp:coreProperties>
</file>