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2"/>
  </p:notesMasterIdLst>
  <p:sldIdLst>
    <p:sldId id="364" r:id="rId5"/>
    <p:sldId id="365" r:id="rId6"/>
    <p:sldId id="381" r:id="rId7"/>
    <p:sldId id="386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A071F1-031A-D492-5AC1-D0C158234A18}" v="2" dt="2025-11-06T12:48:24.596"/>
    <p1510:client id="{4CB970BD-E4EA-D289-0532-86AEBF1F5108}" v="1" dt="2025-11-06T22:46:43.862"/>
    <p1510:client id="{5A7557C8-5FFC-E7B2-E160-00ECB0E92E03}" v="2" dt="2025-11-07T12:52:38.929"/>
    <p1510:client id="{800D09C9-0017-9876-163A-082C7826A028}" v="1" dt="2025-11-06T18:18:59.060"/>
    <p1510:client id="{DAD4E05D-CF2F-16ED-2D43-46827F3B5520}" v="1" dt="2025-11-07T12:47:56.1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gina Owusu (2427848)" userId="S::2427848@student.uwtsd.ac.uk::838aa9e1-70cd-4622-832e-535f77e58663" providerId="AD" clId="Web-{DAD4E05D-CF2F-16ED-2D43-46827F3B5520}"/>
    <pc:docChg chg="delSld">
      <pc:chgData name="Regina Owusu (2427848)" userId="S::2427848@student.uwtsd.ac.uk::838aa9e1-70cd-4622-832e-535f77e58663" providerId="AD" clId="Web-{DAD4E05D-CF2F-16ED-2D43-46827F3B5520}" dt="2025-11-07T12:47:56.100" v="0"/>
      <pc:docMkLst>
        <pc:docMk/>
      </pc:docMkLst>
      <pc:sldChg chg="del">
        <pc:chgData name="Regina Owusu (2427848)" userId="S::2427848@student.uwtsd.ac.uk::838aa9e1-70cd-4622-832e-535f77e58663" providerId="AD" clId="Web-{DAD4E05D-CF2F-16ED-2D43-46827F3B5520}" dt="2025-11-07T12:47:56.100" v="0"/>
        <pc:sldMkLst>
          <pc:docMk/>
          <pc:sldMk cId="0" sldId="378"/>
        </pc:sldMkLst>
      </pc:sldChg>
    </pc:docChg>
  </pc:docChgLst>
  <pc:docChgLst>
    <pc:chgData name="Regina Owusu (2427848)" userId="S::2427848@student.uwtsd.ac.uk::838aa9e1-70cd-4622-832e-535f77e58663" providerId="AD" clId="Web-{0B73FE52-8CA0-0FA1-C6F0-B2936887E0D6}"/>
    <pc:docChg chg="modSld">
      <pc:chgData name="Regina Owusu (2427848)" userId="S::2427848@student.uwtsd.ac.uk::838aa9e1-70cd-4622-832e-535f77e58663" providerId="AD" clId="Web-{0B73FE52-8CA0-0FA1-C6F0-B2936887E0D6}" dt="2025-11-04T22:22:04.361" v="46"/>
      <pc:docMkLst>
        <pc:docMk/>
      </pc:docMkLst>
      <pc:sldChg chg="addSp delSp modSp">
        <pc:chgData name="Regina Owusu (2427848)" userId="S::2427848@student.uwtsd.ac.uk::838aa9e1-70cd-4622-832e-535f77e58663" providerId="AD" clId="Web-{0B73FE52-8CA0-0FA1-C6F0-B2936887E0D6}" dt="2025-11-04T22:22:04.361" v="46"/>
        <pc:sldMkLst>
          <pc:docMk/>
          <pc:sldMk cId="0" sldId="381"/>
        </pc:sldMkLst>
        <pc:spChg chg="add mod">
          <ac:chgData name="Regina Owusu (2427848)" userId="S::2427848@student.uwtsd.ac.uk::838aa9e1-70cd-4622-832e-535f77e58663" providerId="AD" clId="Web-{0B73FE52-8CA0-0FA1-C6F0-B2936887E0D6}" dt="2025-11-04T22:21:56.455" v="45" actId="20577"/>
          <ac:spMkLst>
            <pc:docMk/>
            <pc:sldMk cId="0" sldId="381"/>
            <ac:spMk id="3" creationId="{E107EEB7-BED9-88A4-36BC-017F501569DB}"/>
          </ac:spMkLst>
        </pc:spChg>
      </pc:sldChg>
    </pc:docChg>
  </pc:docChgLst>
  <pc:docChgLst>
    <pc:chgData clId="Web-{4CB970BD-E4EA-D289-0532-86AEBF1F5108}"/>
    <pc:docChg chg="sldOrd">
      <pc:chgData name="" userId="" providerId="" clId="Web-{4CB970BD-E4EA-D289-0532-86AEBF1F5108}" dt="2025-11-06T22:46:43.862" v="0"/>
      <pc:docMkLst>
        <pc:docMk/>
      </pc:docMkLst>
      <pc:sldChg chg="ord">
        <pc:chgData name="" userId="" providerId="" clId="Web-{4CB970BD-E4EA-D289-0532-86AEBF1F5108}" dt="2025-11-06T22:46:43.862" v="0"/>
        <pc:sldMkLst>
          <pc:docMk/>
          <pc:sldMk cId="0" sldId="365"/>
        </pc:sldMkLst>
      </pc:sldChg>
    </pc:docChg>
  </pc:docChgLst>
  <pc:docChgLst>
    <pc:chgData name="Regina Owusu (2427848)" userId="S::2427848@student.uwtsd.ac.uk::838aa9e1-70cd-4622-832e-535f77e58663" providerId="AD" clId="Web-{5A7557C8-5FFC-E7B2-E160-00ECB0E92E03}"/>
    <pc:docChg chg="modSld sldOrd">
      <pc:chgData name="Regina Owusu (2427848)" userId="S::2427848@student.uwtsd.ac.uk::838aa9e1-70cd-4622-832e-535f77e58663" providerId="AD" clId="Web-{5A7557C8-5FFC-E7B2-E160-00ECB0E92E03}" dt="2025-11-07T12:52:38.929" v="1"/>
      <pc:docMkLst>
        <pc:docMk/>
      </pc:docMkLst>
      <pc:sldChg chg="ord">
        <pc:chgData name="Regina Owusu (2427848)" userId="S::2427848@student.uwtsd.ac.uk::838aa9e1-70cd-4622-832e-535f77e58663" providerId="AD" clId="Web-{5A7557C8-5FFC-E7B2-E160-00ECB0E92E03}" dt="2025-11-07T12:49:41.973" v="0"/>
        <pc:sldMkLst>
          <pc:docMk/>
          <pc:sldMk cId="0" sldId="381"/>
        </pc:sldMkLst>
      </pc:sldChg>
      <pc:sldChg chg="mod modShow">
        <pc:chgData name="Regina Owusu (2427848)" userId="S::2427848@student.uwtsd.ac.uk::838aa9e1-70cd-4622-832e-535f77e58663" providerId="AD" clId="Web-{5A7557C8-5FFC-E7B2-E160-00ECB0E92E03}" dt="2025-11-07T12:52:38.929" v="1"/>
        <pc:sldMkLst>
          <pc:docMk/>
          <pc:sldMk cId="1922712468" sldId="386"/>
        </pc:sldMkLst>
      </pc:sldChg>
    </pc:docChg>
  </pc:docChgLst>
  <pc:docChgLst>
    <pc:chgData name="Regina Owusu (2427848)" userId="838aa9e1-70cd-4622-832e-535f77e58663" providerId="ADAL" clId="{5D82BE89-91CD-31FE-99F8-D7A934D91EA5}"/>
    <pc:docChg chg="addSld">
      <pc:chgData name="Regina Owusu (2427848)" userId="838aa9e1-70cd-4622-832e-535f77e58663" providerId="ADAL" clId="{5D82BE89-91CD-31FE-99F8-D7A934D91EA5}" dt="2025-11-06T11:31:23.349" v="0" actId="680"/>
      <pc:docMkLst>
        <pc:docMk/>
      </pc:docMkLst>
      <pc:sldChg chg="new">
        <pc:chgData name="Regina Owusu (2427848)" userId="838aa9e1-70cd-4622-832e-535f77e58663" providerId="ADAL" clId="{5D82BE89-91CD-31FE-99F8-D7A934D91EA5}" dt="2025-11-06T11:31:23.349" v="0" actId="680"/>
        <pc:sldMkLst>
          <pc:docMk/>
          <pc:sldMk cId="1922712468" sldId="386"/>
        </pc:sldMkLst>
      </pc:sldChg>
    </pc:docChg>
  </pc:docChgLst>
  <pc:docChgLst>
    <pc:chgData name="Regina Owusu (2427848)" userId="S::2427848@student.uwtsd.ac.uk::838aa9e1-70cd-4622-832e-535f77e58663" providerId="AD" clId="Web-{23FFE6DF-C7B7-45A2-8BC0-70A07D7CE338}"/>
    <pc:docChg chg="modSld">
      <pc:chgData name="Regina Owusu (2427848)" userId="S::2427848@student.uwtsd.ac.uk::838aa9e1-70cd-4622-832e-535f77e58663" providerId="AD" clId="Web-{23FFE6DF-C7B7-45A2-8BC0-70A07D7CE338}" dt="2025-11-04T22:44:48.081" v="414"/>
      <pc:docMkLst>
        <pc:docMk/>
      </pc:docMkLst>
      <pc:sldChg chg="modSp">
        <pc:chgData name="Regina Owusu (2427848)" userId="S::2427848@student.uwtsd.ac.uk::838aa9e1-70cd-4622-832e-535f77e58663" providerId="AD" clId="Web-{23FFE6DF-C7B7-45A2-8BC0-70A07D7CE338}" dt="2025-11-04T22:44:48.081" v="414"/>
        <pc:sldMkLst>
          <pc:docMk/>
          <pc:sldMk cId="1557286457" sldId="385"/>
        </pc:sldMkLst>
        <pc:graphicFrameChg chg="mod modGraphic">
          <ac:chgData name="Regina Owusu (2427848)" userId="S::2427848@student.uwtsd.ac.uk::838aa9e1-70cd-4622-832e-535f77e58663" providerId="AD" clId="Web-{23FFE6DF-C7B7-45A2-8BC0-70A07D7CE338}" dt="2025-11-04T22:44:48.081" v="414"/>
          <ac:graphicFrameMkLst>
            <pc:docMk/>
            <pc:sldMk cId="1557286457" sldId="385"/>
            <ac:graphicFrameMk id="6" creationId="{4EEE9C50-20DA-B06E-E09E-B8B4396EE526}"/>
          </ac:graphicFrameMkLst>
        </pc:graphicFrameChg>
      </pc:sldChg>
    </pc:docChg>
  </pc:docChgLst>
  <pc:docChgLst>
    <pc:chgData name="Regina Owusu (2427848)" userId="S::2427848@student.uwtsd.ac.uk::838aa9e1-70cd-4622-832e-535f77e58663" providerId="AD" clId="Web-{800D09C9-0017-9876-163A-082C7826A028}"/>
    <pc:docChg chg="delSld">
      <pc:chgData name="Regina Owusu (2427848)" userId="S::2427848@student.uwtsd.ac.uk::838aa9e1-70cd-4622-832e-535f77e58663" providerId="AD" clId="Web-{800D09C9-0017-9876-163A-082C7826A028}" dt="2025-11-06T18:18:59.060" v="0"/>
      <pc:docMkLst>
        <pc:docMk/>
      </pc:docMkLst>
      <pc:sldChg chg="del">
        <pc:chgData name="Regina Owusu (2427848)" userId="S::2427848@student.uwtsd.ac.uk::838aa9e1-70cd-4622-832e-535f77e58663" providerId="AD" clId="Web-{800D09C9-0017-9876-163A-082C7826A028}" dt="2025-11-06T18:18:59.060" v="0"/>
        <pc:sldMkLst>
          <pc:docMk/>
          <pc:sldMk cId="2941668277" sldId="384"/>
        </pc:sldMkLst>
      </pc:sldChg>
    </pc:docChg>
  </pc:docChgLst>
  <pc:docChgLst>
    <pc:chgData name="Regina Owusu (2427848)" userId="S::2427848@student.uwtsd.ac.uk::838aa9e1-70cd-4622-832e-535f77e58663" providerId="AD" clId="Web-{1ADE6920-E8A0-1526-27D3-9902668B5841}"/>
    <pc:docChg chg="modSld">
      <pc:chgData name="Regina Owusu (2427848)" userId="S::2427848@student.uwtsd.ac.uk::838aa9e1-70cd-4622-832e-535f77e58663" providerId="AD" clId="Web-{1ADE6920-E8A0-1526-27D3-9902668B5841}" dt="2025-11-04T22:40:31.310" v="792"/>
      <pc:docMkLst>
        <pc:docMk/>
      </pc:docMkLst>
      <pc:sldChg chg="modSp">
        <pc:chgData name="Regina Owusu (2427848)" userId="S::2427848@student.uwtsd.ac.uk::838aa9e1-70cd-4622-832e-535f77e58663" providerId="AD" clId="Web-{1ADE6920-E8A0-1526-27D3-9902668B5841}" dt="2025-11-04T22:24:49.987" v="64" actId="20577"/>
        <pc:sldMkLst>
          <pc:docMk/>
          <pc:sldMk cId="0" sldId="381"/>
        </pc:sldMkLst>
        <pc:spChg chg="mod">
          <ac:chgData name="Regina Owusu (2427848)" userId="S::2427848@student.uwtsd.ac.uk::838aa9e1-70cd-4622-832e-535f77e58663" providerId="AD" clId="Web-{1ADE6920-E8A0-1526-27D3-9902668B5841}" dt="2025-11-04T22:24:49.987" v="64" actId="20577"/>
          <ac:spMkLst>
            <pc:docMk/>
            <pc:sldMk cId="0" sldId="381"/>
            <ac:spMk id="3" creationId="{E107EEB7-BED9-88A4-36BC-017F501569DB}"/>
          </ac:spMkLst>
        </pc:spChg>
      </pc:sldChg>
      <pc:sldChg chg="modSp">
        <pc:chgData name="Regina Owusu (2427848)" userId="S::2427848@student.uwtsd.ac.uk::838aa9e1-70cd-4622-832e-535f77e58663" providerId="AD" clId="Web-{1ADE6920-E8A0-1526-27D3-9902668B5841}" dt="2025-11-04T22:40:31.310" v="792"/>
        <pc:sldMkLst>
          <pc:docMk/>
          <pc:sldMk cId="1557286457" sldId="385"/>
        </pc:sldMkLst>
        <pc:graphicFrameChg chg="mod modGraphic">
          <ac:chgData name="Regina Owusu (2427848)" userId="S::2427848@student.uwtsd.ac.uk::838aa9e1-70cd-4622-832e-535f77e58663" providerId="AD" clId="Web-{1ADE6920-E8A0-1526-27D3-9902668B5841}" dt="2025-11-04T22:40:31.310" v="792"/>
          <ac:graphicFrameMkLst>
            <pc:docMk/>
            <pc:sldMk cId="1557286457" sldId="385"/>
            <ac:graphicFrameMk id="6" creationId="{4EEE9C50-20DA-B06E-E09E-B8B4396EE526}"/>
          </ac:graphicFrameMkLst>
        </pc:graphicFrameChg>
      </pc:sldChg>
    </pc:docChg>
  </pc:docChgLst>
  <pc:docChgLst>
    <pc:chgData name="Regina Owusu (2427848)" userId="S::2427848@student.uwtsd.ac.uk::838aa9e1-70cd-4622-832e-535f77e58663" providerId="AD" clId="Web-{3DA071F1-031A-D492-5AC1-D0C158234A18}"/>
    <pc:docChg chg="modSld">
      <pc:chgData name="Regina Owusu (2427848)" userId="S::2427848@student.uwtsd.ac.uk::838aa9e1-70cd-4622-832e-535f77e58663" providerId="AD" clId="Web-{3DA071F1-031A-D492-5AC1-D0C158234A18}" dt="2025-11-06T12:48:24.596" v="1" actId="1076"/>
      <pc:docMkLst>
        <pc:docMk/>
      </pc:docMkLst>
      <pc:sldChg chg="addSp delSp modSp">
        <pc:chgData name="Regina Owusu (2427848)" userId="S::2427848@student.uwtsd.ac.uk::838aa9e1-70cd-4622-832e-535f77e58663" providerId="AD" clId="Web-{3DA071F1-031A-D492-5AC1-D0C158234A18}" dt="2025-11-06T12:48:24.596" v="1" actId="1076"/>
        <pc:sldMkLst>
          <pc:docMk/>
          <pc:sldMk cId="1922712468" sldId="386"/>
        </pc:sldMkLst>
        <pc:spChg chg="del">
          <ac:chgData name="Regina Owusu (2427848)" userId="S::2427848@student.uwtsd.ac.uk::838aa9e1-70cd-4622-832e-535f77e58663" providerId="AD" clId="Web-{3DA071F1-031A-D492-5AC1-D0C158234A18}" dt="2025-11-06T12:47:54.469" v="0"/>
          <ac:spMkLst>
            <pc:docMk/>
            <pc:sldMk cId="1922712468" sldId="386"/>
            <ac:spMk id="3" creationId="{7F8E3F51-0DBD-7A7F-3313-15C13AD4B210}"/>
          </ac:spMkLst>
        </pc:spChg>
        <pc:graphicFrameChg chg="add mod ord modGraphic">
          <ac:chgData name="Regina Owusu (2427848)" userId="S::2427848@student.uwtsd.ac.uk::838aa9e1-70cd-4622-832e-535f77e58663" providerId="AD" clId="Web-{3DA071F1-031A-D492-5AC1-D0C158234A18}" dt="2025-11-06T12:48:24.596" v="1" actId="1076"/>
          <ac:graphicFrameMkLst>
            <pc:docMk/>
            <pc:sldMk cId="1922712468" sldId="386"/>
            <ac:graphicFrameMk id="6" creationId="{4A239317-E1E3-E63F-1D13-137EA5789896}"/>
          </ac:graphicFrameMkLst>
        </pc:graphicFrameChg>
      </pc:sldChg>
    </pc:docChg>
  </pc:docChgLst>
  <pc:docChgLst>
    <pc:chgData name="Regina Owusu (2427848)" userId="S::2427848@student.uwtsd.ac.uk::838aa9e1-70cd-4622-832e-535f77e58663" providerId="AD" clId="Web-{D0AB6D89-9C23-90D5-453C-DD7403E8C3E7}"/>
    <pc:docChg chg="modSld">
      <pc:chgData name="Regina Owusu (2427848)" userId="S::2427848@student.uwtsd.ac.uk::838aa9e1-70cd-4622-832e-535f77e58663" providerId="AD" clId="Web-{D0AB6D89-9C23-90D5-453C-DD7403E8C3E7}" dt="2025-11-04T12:26:40.597" v="755" actId="20577"/>
      <pc:docMkLst>
        <pc:docMk/>
      </pc:docMkLst>
      <pc:sldChg chg="modSp">
        <pc:chgData name="Regina Owusu (2427848)" userId="S::2427848@student.uwtsd.ac.uk::838aa9e1-70cd-4622-832e-535f77e58663" providerId="AD" clId="Web-{D0AB6D89-9C23-90D5-453C-DD7403E8C3E7}" dt="2025-11-04T12:26:40.597" v="755" actId="20577"/>
        <pc:sldMkLst>
          <pc:docMk/>
          <pc:sldMk cId="0" sldId="365"/>
        </pc:sldMkLst>
        <pc:spChg chg="mod">
          <ac:chgData name="Regina Owusu (2427848)" userId="S::2427848@student.uwtsd.ac.uk::838aa9e1-70cd-4622-832e-535f77e58663" providerId="AD" clId="Web-{D0AB6D89-9C23-90D5-453C-DD7403E8C3E7}" dt="2025-11-04T12:26:40.597" v="755" actId="20577"/>
          <ac:spMkLst>
            <pc:docMk/>
            <pc:sldMk cId="0" sldId="365"/>
            <ac:spMk id="2" creationId="{F7D47917-3C8A-D3F7-6E1D-4C05B41225B1}"/>
          </ac:spMkLst>
        </pc:spChg>
      </pc:sldChg>
      <pc:sldChg chg="addSp delSp modSp">
        <pc:chgData name="Regina Owusu (2427848)" userId="S::2427848@student.uwtsd.ac.uk::838aa9e1-70cd-4622-832e-535f77e58663" providerId="AD" clId="Web-{D0AB6D89-9C23-90D5-453C-DD7403E8C3E7}" dt="2025-11-04T11:32:52.684" v="348" actId="20577"/>
        <pc:sldMkLst>
          <pc:docMk/>
          <pc:sldMk cId="0" sldId="381"/>
        </pc:sldMkLst>
      </pc:sldChg>
    </pc:docChg>
  </pc:docChgLst>
  <pc:docChgLst>
    <pc:chgData name="Regina Owusu (2427848)" userId="S::2427848@student.uwtsd.ac.uk::838aa9e1-70cd-4622-832e-535f77e58663" providerId="AD" clId="Web-{DF0B2710-9CAB-7EB8-385B-9130871EA042}"/>
    <pc:docChg chg="modSld">
      <pc:chgData name="Regina Owusu (2427848)" userId="S::2427848@student.uwtsd.ac.uk::838aa9e1-70cd-4622-832e-535f77e58663" providerId="AD" clId="Web-{DF0B2710-9CAB-7EB8-385B-9130871EA042}" dt="2025-11-04T22:13:09.337" v="1" actId="1076"/>
      <pc:docMkLst>
        <pc:docMk/>
      </pc:docMkLst>
      <pc:sldChg chg="modSp">
        <pc:chgData name="Regina Owusu (2427848)" userId="S::2427848@student.uwtsd.ac.uk::838aa9e1-70cd-4622-832e-535f77e58663" providerId="AD" clId="Web-{DF0B2710-9CAB-7EB8-385B-9130871EA042}" dt="2025-11-04T22:13:09.337" v="1" actId="1076"/>
        <pc:sldMkLst>
          <pc:docMk/>
          <pc:sldMk cId="0" sldId="381"/>
        </pc:sldMkLst>
      </pc:sldChg>
    </pc:docChg>
  </pc:docChgLst>
  <pc:docChgLst>
    <pc:chgData name="Regina Owusu (2427848)" userId="S::2427848@student.uwtsd.ac.uk::838aa9e1-70cd-4622-832e-535f77e58663" providerId="AD" clId="Web-{7E63A27E-C2BC-37BC-4294-EA99EE5DB240}"/>
    <pc:docChg chg="modSld">
      <pc:chgData name="Regina Owusu (2427848)" userId="S::2427848@student.uwtsd.ac.uk::838aa9e1-70cd-4622-832e-535f77e58663" providerId="AD" clId="Web-{7E63A27E-C2BC-37BC-4294-EA99EE5DB240}" dt="2025-11-04T22:47:56.728" v="10" actId="20577"/>
      <pc:docMkLst>
        <pc:docMk/>
      </pc:docMkLst>
      <pc:sldChg chg="modSp">
        <pc:chgData name="Regina Owusu (2427848)" userId="S::2427848@student.uwtsd.ac.uk::838aa9e1-70cd-4622-832e-535f77e58663" providerId="AD" clId="Web-{7E63A27E-C2BC-37BC-4294-EA99EE5DB240}" dt="2025-11-04T22:47:56.728" v="10" actId="20577"/>
        <pc:sldMkLst>
          <pc:docMk/>
          <pc:sldMk cId="0" sldId="379"/>
        </pc:sldMkLst>
        <pc:spChg chg="mod">
          <ac:chgData name="Regina Owusu (2427848)" userId="S::2427848@student.uwtsd.ac.uk::838aa9e1-70cd-4622-832e-535f77e58663" providerId="AD" clId="Web-{7E63A27E-C2BC-37BC-4294-EA99EE5DB240}" dt="2025-11-04T22:47:56.728" v="10" actId="20577"/>
          <ac:spMkLst>
            <pc:docMk/>
            <pc:sldMk cId="0" sldId="379"/>
            <ac:spMk id="12291" creationId="{DA8DF68F-34C4-285F-B4A1-B6E08AE08A8B}"/>
          </ac:spMkLst>
        </pc:spChg>
      </pc:sldChg>
    </pc:docChg>
  </pc:docChgLst>
  <pc:docChgLst>
    <pc:chgData name="Regina Owusu (2427848)" userId="838aa9e1-70cd-4622-832e-535f77e58663" providerId="ADAL" clId="{0B13EF49-5523-436D-AAFB-9370129EA684}"/>
    <pc:docChg chg="custSel modSld">
      <pc:chgData name="Regina Owusu (2427848)" userId="838aa9e1-70cd-4622-832e-535f77e58663" providerId="ADAL" clId="{0B13EF49-5523-436D-AAFB-9370129EA684}" dt="2025-11-03T19:38:28.020" v="2410" actId="122"/>
      <pc:docMkLst>
        <pc:docMk/>
      </pc:docMkLst>
      <pc:sldChg chg="modSp mod">
        <pc:chgData name="Regina Owusu (2427848)" userId="838aa9e1-70cd-4622-832e-535f77e58663" providerId="ADAL" clId="{0B13EF49-5523-436D-AAFB-9370129EA684}" dt="2025-11-03T19:38:28.020" v="2410" actId="122"/>
        <pc:sldMkLst>
          <pc:docMk/>
          <pc:sldMk cId="0" sldId="364"/>
        </pc:sldMkLst>
        <pc:spChg chg="mod">
          <ac:chgData name="Regina Owusu (2427848)" userId="838aa9e1-70cd-4622-832e-535f77e58663" providerId="ADAL" clId="{0B13EF49-5523-436D-AAFB-9370129EA684}" dt="2025-11-03T19:38:28.020" v="2410" actId="122"/>
          <ac:spMkLst>
            <pc:docMk/>
            <pc:sldMk cId="0" sldId="364"/>
            <ac:spMk id="6148" creationId="{CE5AE962-C88D-3F0C-B15E-30348E09C8AE}"/>
          </ac:spMkLst>
        </pc:spChg>
      </pc:sldChg>
      <pc:sldChg chg="modSp mod">
        <pc:chgData name="Regina Owusu (2427848)" userId="838aa9e1-70cd-4622-832e-535f77e58663" providerId="ADAL" clId="{0B13EF49-5523-436D-AAFB-9370129EA684}" dt="2025-11-03T19:37:45.098" v="2409" actId="120"/>
        <pc:sldMkLst>
          <pc:docMk/>
          <pc:sldMk cId="0" sldId="365"/>
        </pc:sldMkLst>
        <pc:spChg chg="mod">
          <ac:chgData name="Regina Owusu (2427848)" userId="838aa9e1-70cd-4622-832e-535f77e58663" providerId="ADAL" clId="{0B13EF49-5523-436D-AAFB-9370129EA684}" dt="2025-11-03T19:37:45.098" v="2409" actId="120"/>
          <ac:spMkLst>
            <pc:docMk/>
            <pc:sldMk cId="0" sldId="365"/>
            <ac:spMk id="2" creationId="{F7D47917-3C8A-D3F7-6E1D-4C05B41225B1}"/>
          </ac:spMkLst>
        </pc:spChg>
      </pc:sldChg>
      <pc:sldChg chg="modSp mod">
        <pc:chgData name="Regina Owusu (2427848)" userId="838aa9e1-70cd-4622-832e-535f77e58663" providerId="ADAL" clId="{0B13EF49-5523-436D-AAFB-9370129EA684}" dt="2025-10-28T14:31:17.456" v="185" actId="313"/>
        <pc:sldMkLst>
          <pc:docMk/>
          <pc:sldMk cId="0" sldId="379"/>
        </pc:sldMkLst>
        <pc:spChg chg="mod">
          <ac:chgData name="Regina Owusu (2427848)" userId="838aa9e1-70cd-4622-832e-535f77e58663" providerId="ADAL" clId="{0B13EF49-5523-436D-AAFB-9370129EA684}" dt="2025-10-28T14:31:17.456" v="185" actId="313"/>
          <ac:spMkLst>
            <pc:docMk/>
            <pc:sldMk cId="0" sldId="379"/>
            <ac:spMk id="12291" creationId="{DA8DF68F-34C4-285F-B4A1-B6E08AE08A8B}"/>
          </ac:spMkLst>
        </pc:spChg>
      </pc:sldChg>
      <pc:sldChg chg="modSp mod">
        <pc:chgData name="Regina Owusu (2427848)" userId="838aa9e1-70cd-4622-832e-535f77e58663" providerId="ADAL" clId="{0B13EF49-5523-436D-AAFB-9370129EA684}" dt="2025-10-29T12:52:13.485" v="1112" actId="20577"/>
        <pc:sldMkLst>
          <pc:docMk/>
          <pc:sldMk cId="0" sldId="381"/>
        </pc:sldMkLst>
      </pc:sldChg>
      <pc:sldChg chg="addSp modSp mod">
        <pc:chgData name="Regina Owusu (2427848)" userId="838aa9e1-70cd-4622-832e-535f77e58663" providerId="ADAL" clId="{0B13EF49-5523-436D-AAFB-9370129EA684}" dt="2025-10-28T22:39:52.348" v="1108"/>
        <pc:sldMkLst>
          <pc:docMk/>
          <pc:sldMk cId="0" sldId="382"/>
        </pc:sldMkLst>
        <pc:spChg chg="mod">
          <ac:chgData name="Regina Owusu (2427848)" userId="838aa9e1-70cd-4622-832e-535f77e58663" providerId="ADAL" clId="{0B13EF49-5523-436D-AAFB-9370129EA684}" dt="2025-10-28T22:39:52.348" v="1108"/>
          <ac:spMkLst>
            <pc:docMk/>
            <pc:sldMk cId="0" sldId="382"/>
            <ac:spMk id="2" creationId="{4E7C38D2-79F5-59CD-B9CA-42355471A2FC}"/>
          </ac:spMkLst>
        </pc:spChg>
      </pc:sldChg>
      <pc:sldChg chg="modSp mod">
        <pc:chgData name="Regina Owusu (2427848)" userId="838aa9e1-70cd-4622-832e-535f77e58663" providerId="ADAL" clId="{0B13EF49-5523-436D-AAFB-9370129EA684}" dt="2025-10-29T14:44:45.373" v="2014" actId="20577"/>
        <pc:sldMkLst>
          <pc:docMk/>
          <pc:sldMk cId="1557286457" sldId="385"/>
        </pc:sldMkLst>
        <pc:graphicFrameChg chg="modGraphic">
          <ac:chgData name="Regina Owusu (2427848)" userId="838aa9e1-70cd-4622-832e-535f77e58663" providerId="ADAL" clId="{0B13EF49-5523-436D-AAFB-9370129EA684}" dt="2025-10-29T14:44:45.373" v="2014" actId="20577"/>
          <ac:graphicFrameMkLst>
            <pc:docMk/>
            <pc:sldMk cId="1557286457" sldId="385"/>
            <ac:graphicFrameMk id="6" creationId="{4EEE9C50-20DA-B06E-E09E-B8B4396EE526}"/>
          </ac:graphicFrameMkLst>
        </pc:graphicFrameChg>
      </pc:sldChg>
    </pc:docChg>
  </pc:docChgLst>
  <pc:docChgLst>
    <pc:chgData name="Regina Owusu (2427848)" userId="S::2427848@student.uwtsd.ac.uk::838aa9e1-70cd-4622-832e-535f77e58663" providerId="AD" clId="Web-{C90F584A-E59E-FB66-1155-ACEC905467BA}"/>
    <pc:docChg chg="modSld">
      <pc:chgData name="Regina Owusu (2427848)" userId="S::2427848@student.uwtsd.ac.uk::838aa9e1-70cd-4622-832e-535f77e58663" providerId="AD" clId="Web-{C90F584A-E59E-FB66-1155-ACEC905467BA}" dt="2025-10-28T16:32:50.055" v="0"/>
      <pc:docMkLst>
        <pc:docMk/>
      </pc:docMkLst>
      <pc:sldChg chg="addSp delSp modSp">
        <pc:chgData name="Regina Owusu (2427848)" userId="S::2427848@student.uwtsd.ac.uk::838aa9e1-70cd-4622-832e-535f77e58663" providerId="AD" clId="Web-{C90F584A-E59E-FB66-1155-ACEC905467BA}" dt="2025-10-28T16:32:50.055" v="0"/>
        <pc:sldMkLst>
          <pc:docMk/>
          <pc:sldMk cId="1557286457" sldId="385"/>
        </pc:sldMkLst>
        <pc:graphicFrameChg chg="add mod ord modGraphic">
          <ac:chgData name="Regina Owusu (2427848)" userId="S::2427848@student.uwtsd.ac.uk::838aa9e1-70cd-4622-832e-535f77e58663" providerId="AD" clId="Web-{C90F584A-E59E-FB66-1155-ACEC905467BA}" dt="2025-10-28T16:32:50.055" v="0"/>
          <ac:graphicFrameMkLst>
            <pc:docMk/>
            <pc:sldMk cId="1557286457" sldId="385"/>
            <ac:graphicFrameMk id="6" creationId="{4EEE9C50-20DA-B06E-E09E-B8B4396EE526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F55A5F-98D6-4D47-BA20-ED1986F395DA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D9D9B-19FD-481E-90E2-D2C77DC0CB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D9D9B-19FD-481E-90E2-D2C77DC0CBC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86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sana.com/resources/swot-nalysi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pPr algn="ctr"/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pPr algn="ctr"/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pPr algn="ctr"/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pPr algn="ctr"/>
            <a:r>
              <a:rPr lang="en-GB" altLang="en-US" u="sng"/>
              <a:t>Student Name</a:t>
            </a:r>
            <a:r>
              <a:rPr lang="en-GB" altLang="en-US" b="1" i="1"/>
              <a:t>: REGINA BEMPAH OWUSU</a:t>
            </a:r>
          </a:p>
          <a:p>
            <a:pPr algn="ctr"/>
            <a:r>
              <a:rPr lang="en-GB" altLang="en-US" u="sng"/>
              <a:t>Student ID: 2427848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 </a:t>
            </a:r>
            <a:r>
              <a:rPr lang="en-GB" altLang="en-US" b="1" i="1" err="1"/>
              <a:t>Amitave</a:t>
            </a:r>
            <a:r>
              <a:rPr lang="en-GB" altLang="en-US" b="1" i="1"/>
              <a:t> Banik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/>
              <a:t>Introduction</a:t>
            </a:r>
            <a:endParaRPr lang="en-US" altLang="en-US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803" y="1412875"/>
            <a:ext cx="11997846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/>
              <a:t>Tell us about yourself and your future career aspiration.</a:t>
            </a:r>
          </a:p>
          <a:p>
            <a:pPr marL="0" indent="0" algn="ctr">
              <a:buNone/>
              <a:defRPr/>
            </a:pPr>
            <a:endParaRPr lang="en-GB"/>
          </a:p>
          <a:p>
            <a:pPr marL="514350" indent="-514350">
              <a:buAutoNum type="arabicPeriod"/>
              <a:defRPr/>
            </a:pPr>
            <a:r>
              <a:rPr lang="en-GB"/>
              <a:t>My name is regina Owusu,</a:t>
            </a:r>
          </a:p>
          <a:p>
            <a:pPr marL="514350" indent="-514350">
              <a:buAutoNum type="arabicPeriod"/>
              <a:defRPr/>
            </a:pPr>
            <a:r>
              <a:rPr lang="en-GB"/>
              <a:t>mental health nurse ,I want to be.</a:t>
            </a:r>
          </a:p>
          <a:p>
            <a:pPr marL="0" indent="0" algn="ctr">
              <a:buNone/>
              <a:defRPr/>
            </a:pPr>
            <a:endParaRPr lang="en-GB"/>
          </a:p>
          <a:p>
            <a:pPr marL="0" indent="0" algn="ctr">
              <a:buNone/>
              <a:defRPr/>
            </a:pPr>
            <a:endParaRPr lang="en-GB"/>
          </a:p>
          <a:p>
            <a:pPr marL="0" indent="0">
              <a:buNone/>
              <a:defRPr/>
            </a:pPr>
            <a:endParaRPr lang="en-GB" b="1"/>
          </a:p>
          <a:p>
            <a:pPr>
              <a:buAutoNum type="arabicPeriod"/>
              <a:defRPr/>
            </a:pPr>
            <a:endParaRPr lang="en-GB" b="1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br>
              <a:rPr lang="en-GB" sz="3200" b="1"/>
            </a:br>
            <a:r>
              <a:rPr lang="en-GB" sz="3200" b="1"/>
              <a:t>Analysis; is a misnomer, SWOT is a structured way to gather information.</a:t>
            </a:r>
            <a:endParaRPr lang="en-GB" altLang="en-US" sz="3200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7EEB7-BED9-88A4-36BC-017F50156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 stay calm under pressure</a:t>
            </a:r>
            <a:endParaRPr lang="en-US"/>
          </a:p>
          <a:p>
            <a:r>
              <a:rPr lang="en-GB"/>
              <a:t>I look for effective solutions to problems</a:t>
            </a:r>
          </a:p>
          <a:p>
            <a:r>
              <a:rPr lang="en-GB"/>
              <a:t>I believe people should be supported and encouraged, especially in health and care environments</a:t>
            </a:r>
          </a:p>
          <a:p>
            <a:r>
              <a:rPr lang="en-GB"/>
              <a:t>I try to be positive and look for positive outcomes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C596-66D4-9CCE-1A3B-BC4DDE9C3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A239317-E1E3-E63F-1D13-137EA57898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1957165"/>
              </p:ext>
            </p:extLst>
          </p:nvPr>
        </p:nvGraphicFramePr>
        <p:xfrm>
          <a:off x="1092558" y="666482"/>
          <a:ext cx="109728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3665782633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729546028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209073833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3594174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65635454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4725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237745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421DCA-4CC1-0612-570B-262D618A7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1D98D-8C53-FB42-6A95-7F7DF56A5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271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What opportunities are available to you, and how do you utilise them with your strengths?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EEE9C50-20DA-B06E-E09E-B8B4396EE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58952"/>
              </p:ext>
            </p:extLst>
          </p:nvPr>
        </p:nvGraphicFramePr>
        <p:xfrm>
          <a:off x="485360" y="1559721"/>
          <a:ext cx="11220075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4015">
                  <a:extLst>
                    <a:ext uri="{9D8B030D-6E8A-4147-A177-3AD203B41FA5}">
                      <a16:colId xmlns:a16="http://schemas.microsoft.com/office/drawing/2014/main" val="306446331"/>
                    </a:ext>
                  </a:extLst>
                </a:gridCol>
                <a:gridCol w="2244015">
                  <a:extLst>
                    <a:ext uri="{9D8B030D-6E8A-4147-A177-3AD203B41FA5}">
                      <a16:colId xmlns:a16="http://schemas.microsoft.com/office/drawing/2014/main" val="3798777334"/>
                    </a:ext>
                  </a:extLst>
                </a:gridCol>
                <a:gridCol w="2244015">
                  <a:extLst>
                    <a:ext uri="{9D8B030D-6E8A-4147-A177-3AD203B41FA5}">
                      <a16:colId xmlns:a16="http://schemas.microsoft.com/office/drawing/2014/main" val="3715004825"/>
                    </a:ext>
                  </a:extLst>
                </a:gridCol>
                <a:gridCol w="2244015">
                  <a:extLst>
                    <a:ext uri="{9D8B030D-6E8A-4147-A177-3AD203B41FA5}">
                      <a16:colId xmlns:a16="http://schemas.microsoft.com/office/drawing/2014/main" val="993600960"/>
                    </a:ext>
                  </a:extLst>
                </a:gridCol>
                <a:gridCol w="2244015">
                  <a:extLst>
                    <a:ext uri="{9D8B030D-6E8A-4147-A177-3AD203B41FA5}">
                      <a16:colId xmlns:a16="http://schemas.microsoft.com/office/drawing/2014/main" val="185630147"/>
                    </a:ext>
                  </a:extLst>
                </a:gridCol>
              </a:tblGrid>
              <a:tr h="218768">
                <a:tc>
                  <a:txBody>
                    <a:bodyPr/>
                    <a:lstStyle/>
                    <a:p>
                      <a:r>
                        <a:rPr lang="en-GB"/>
                        <a:t>Career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Life and 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Communications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Leadership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Hardwork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1718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When I feel stuck, I use my strengths like communication, calm focus, and empathy to build confidence and take control of my progress. I ask for support, stay open to learning, and keep moving forward.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 have overcome challenges before, and I use that strength to create a life that feels meaningful to me. I try to balance work and personal growth, stay patient with myself, and make positive changes that support my goals.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My empathy helps me understand others, and my communication skills help me express myself clearly. I use these strengths to listen well and have honest conversations.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Whether working with a new manager or supporting a team, I use my calm attitude, emotional awareness, and respect for others to make good decisions and grow as a leader.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am committed and consistent. Even when things don’t go as planned, I stay determined, try again, and keep working toward success with patience and confidence.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115744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088" y="1600201"/>
            <a:ext cx="11696162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/>
              <a:t>I stay calm under pressure and focus on clear communication and empathy to work through challenges. I know I’ve got areas to improve, like not overworking or staying on top of the latest knowledge, but I try to use my strengths to work on them. I take opportunities as they come, staying patient, asking for help when needed, and putting in the effort to keep moving forward.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</a:rPr>
              <a:t>References List</a:t>
            </a:r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7C38D2-79F5-59CD-B9CA-42355471A2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29832" y="1372445"/>
            <a:ext cx="8940469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Alicia </a:t>
            </a:r>
            <a:r>
              <a:rPr kumimoji="0" lang="en-GB" altLang="en-US" sz="1600" b="0" i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Reabum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(2025, 02 24). Retrieved from https://asana.com/resources/swot-analysis: 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https://asana.com/resources/swot-nalysis</a:t>
            </a: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 date:27/10/2025]</a:t>
            </a:r>
            <a:endParaRPr lang="en-GB" altLang="en-US" sz="160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Stella Cottrell. (2015)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for success : personal development and employability</a:t>
            </a:r>
            <a:endParaRPr kumimoji="0" lang="en-GB" altLang="en-US" sz="1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3038a0b96616b0028024c9f59e3a915c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3c7f028a53fd745c82feaa04534534de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6ED0E901-87DC-47BD-A288-DAE43975107F}">
  <ds:schemaRefs>
    <ds:schemaRef ds:uri="dd86abe3-ec21-467e-8687-9d211c5698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D265D18-537E-4913-B0DA-EEB20626AA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F11396-8C81-4026-8A44-68E82D51BD3D}">
  <ds:schemaRefs>
    <ds:schemaRef ds:uri="dd86abe3-ec21-467e-8687-9d211c569818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1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20140311PresentationUWTSDTemplate</vt:lpstr>
      <vt:lpstr>PowerPoint Presentation</vt:lpstr>
      <vt:lpstr>Introduction</vt:lpstr>
      <vt:lpstr> Analysis; is a misnomer, SWOT is a structured way to gather information.</vt:lpstr>
      <vt:lpstr>PowerPoint Presentation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revision>5</cp:revision>
  <dcterms:created xsi:type="dcterms:W3CDTF">2025-02-21T18:28:54Z</dcterms:created>
  <dcterms:modified xsi:type="dcterms:W3CDTF">2025-11-07T12:52:39Z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