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21"/>
  </p:notesMasterIdLst>
  <p:handoutMasterIdLst>
    <p:handoutMasterId r:id="rId22"/>
  </p:handoutMasterIdLst>
  <p:sldIdLst>
    <p:sldId id="256" r:id="rId5"/>
    <p:sldId id="271" r:id="rId6"/>
    <p:sldId id="389" r:id="rId7"/>
    <p:sldId id="327" r:id="rId8"/>
    <p:sldId id="381" r:id="rId9"/>
    <p:sldId id="390" r:id="rId10"/>
    <p:sldId id="264" r:id="rId11"/>
    <p:sldId id="329" r:id="rId12"/>
    <p:sldId id="353" r:id="rId13"/>
    <p:sldId id="365" r:id="rId14"/>
    <p:sldId id="368" r:id="rId15"/>
    <p:sldId id="369" r:id="rId16"/>
    <p:sldId id="382" r:id="rId17"/>
    <p:sldId id="383" r:id="rId18"/>
    <p:sldId id="354" r:id="rId19"/>
    <p:sldId id="33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FBF0"/>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A3C2E0-3BB8-4E85-A5CE-BCB528B2F15B}" v="38" dt="2023-07-18T08:23:41.7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14" autoAdjust="0"/>
    <p:restoredTop sz="81560" autoAdjust="0"/>
  </p:normalViewPr>
  <p:slideViewPr>
    <p:cSldViewPr snapToGrid="0">
      <p:cViewPr varScale="1">
        <p:scale>
          <a:sx n="73" d="100"/>
          <a:sy n="73" d="100"/>
        </p:scale>
        <p:origin x="642" y="39"/>
      </p:cViewPr>
      <p:guideLst>
        <p:guide orient="horz" pos="2160"/>
        <p:guide pos="3840"/>
      </p:guideLst>
    </p:cSldViewPr>
  </p:slideViewPr>
  <p:notesTextViewPr>
    <p:cViewPr>
      <p:scale>
        <a:sx n="125" d="100"/>
        <a:sy n="125" d="100"/>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yfanwy Davies (IMH)" userId="52247bc3-e5a6-45c4-853d-c8dfd9b976e8" providerId="ADAL" clId="{A7A3C2E0-3BB8-4E85-A5CE-BCB528B2F15B}"/>
    <pc:docChg chg="undo custSel addSld delSld modSld sldOrd">
      <pc:chgData name="Myfanwy Davies (IMH)" userId="52247bc3-e5a6-45c4-853d-c8dfd9b976e8" providerId="ADAL" clId="{A7A3C2E0-3BB8-4E85-A5CE-BCB528B2F15B}" dt="2023-07-18T10:01:13.981" v="15434" actId="20577"/>
      <pc:docMkLst>
        <pc:docMk/>
      </pc:docMkLst>
      <pc:sldChg chg="modSp mod">
        <pc:chgData name="Myfanwy Davies (IMH)" userId="52247bc3-e5a6-45c4-853d-c8dfd9b976e8" providerId="ADAL" clId="{A7A3C2E0-3BB8-4E85-A5CE-BCB528B2F15B}" dt="2023-07-18T10:01:13.981" v="15434" actId="20577"/>
        <pc:sldMkLst>
          <pc:docMk/>
          <pc:sldMk cId="4209711902" sldId="256"/>
        </pc:sldMkLst>
        <pc:spChg chg="mod">
          <ac:chgData name="Myfanwy Davies (IMH)" userId="52247bc3-e5a6-45c4-853d-c8dfd9b976e8" providerId="ADAL" clId="{A7A3C2E0-3BB8-4E85-A5CE-BCB528B2F15B}" dt="2023-07-18T10:01:13.981" v="15434" actId="20577"/>
          <ac:spMkLst>
            <pc:docMk/>
            <pc:sldMk cId="4209711902" sldId="256"/>
            <ac:spMk id="3" creationId="{A4F4068D-37AE-4B7D-BC75-216B123A6C44}"/>
          </ac:spMkLst>
        </pc:spChg>
      </pc:sldChg>
      <pc:sldChg chg="del">
        <pc:chgData name="Myfanwy Davies (IMH)" userId="52247bc3-e5a6-45c4-853d-c8dfd9b976e8" providerId="ADAL" clId="{A7A3C2E0-3BB8-4E85-A5CE-BCB528B2F15B}" dt="2023-07-04T11:23:25.708" v="85" actId="47"/>
        <pc:sldMkLst>
          <pc:docMk/>
          <pc:sldMk cId="664893183" sldId="257"/>
        </pc:sldMkLst>
      </pc:sldChg>
      <pc:sldChg chg="modSp del mod modNotesTx">
        <pc:chgData name="Myfanwy Davies (IMH)" userId="52247bc3-e5a6-45c4-853d-c8dfd9b976e8" providerId="ADAL" clId="{A7A3C2E0-3BB8-4E85-A5CE-BCB528B2F15B}" dt="2023-07-08T11:49:31.099" v="13771" actId="47"/>
        <pc:sldMkLst>
          <pc:docMk/>
          <pc:sldMk cId="2572585258" sldId="257"/>
        </pc:sldMkLst>
        <pc:spChg chg="mod">
          <ac:chgData name="Myfanwy Davies (IMH)" userId="52247bc3-e5a6-45c4-853d-c8dfd9b976e8" providerId="ADAL" clId="{A7A3C2E0-3BB8-4E85-A5CE-BCB528B2F15B}" dt="2023-07-06T17:06:24.028" v="10197" actId="27636"/>
          <ac:spMkLst>
            <pc:docMk/>
            <pc:sldMk cId="2572585258" sldId="257"/>
            <ac:spMk id="3" creationId="{286062CD-BFEF-549D-B5B0-1A0441219AC6}"/>
          </ac:spMkLst>
        </pc:spChg>
      </pc:sldChg>
      <pc:sldChg chg="del ord">
        <pc:chgData name="Myfanwy Davies (IMH)" userId="52247bc3-e5a6-45c4-853d-c8dfd9b976e8" providerId="ADAL" clId="{A7A3C2E0-3BB8-4E85-A5CE-BCB528B2F15B}" dt="2023-07-18T08:20:27.004" v="15421" actId="47"/>
        <pc:sldMkLst>
          <pc:docMk/>
          <pc:sldMk cId="3081395795" sldId="258"/>
        </pc:sldMkLst>
      </pc:sldChg>
      <pc:sldChg chg="del">
        <pc:chgData name="Myfanwy Davies (IMH)" userId="52247bc3-e5a6-45c4-853d-c8dfd9b976e8" providerId="ADAL" clId="{A7A3C2E0-3BB8-4E85-A5CE-BCB528B2F15B}" dt="2023-07-04T11:23:26.696" v="86" actId="47"/>
        <pc:sldMkLst>
          <pc:docMk/>
          <pc:sldMk cId="4182999284" sldId="258"/>
        </pc:sldMkLst>
      </pc:sldChg>
      <pc:sldChg chg="del">
        <pc:chgData name="Myfanwy Davies (IMH)" userId="52247bc3-e5a6-45c4-853d-c8dfd9b976e8" providerId="ADAL" clId="{A7A3C2E0-3BB8-4E85-A5CE-BCB528B2F15B}" dt="2023-07-04T11:23:27.699" v="87" actId="47"/>
        <pc:sldMkLst>
          <pc:docMk/>
          <pc:sldMk cId="548798715" sldId="259"/>
        </pc:sldMkLst>
      </pc:sldChg>
      <pc:sldChg chg="modSp del mod modNotesTx">
        <pc:chgData name="Myfanwy Davies (IMH)" userId="52247bc3-e5a6-45c4-853d-c8dfd9b976e8" providerId="ADAL" clId="{A7A3C2E0-3BB8-4E85-A5CE-BCB528B2F15B}" dt="2023-07-08T11:49:32.885" v="13772" actId="47"/>
        <pc:sldMkLst>
          <pc:docMk/>
          <pc:sldMk cId="4055962315" sldId="259"/>
        </pc:sldMkLst>
        <pc:spChg chg="mod">
          <ac:chgData name="Myfanwy Davies (IMH)" userId="52247bc3-e5a6-45c4-853d-c8dfd9b976e8" providerId="ADAL" clId="{A7A3C2E0-3BB8-4E85-A5CE-BCB528B2F15B}" dt="2023-07-06T17:06:24.068" v="10199" actId="27636"/>
          <ac:spMkLst>
            <pc:docMk/>
            <pc:sldMk cId="4055962315" sldId="259"/>
            <ac:spMk id="4" creationId="{09AD1741-A086-B07B-3BC8-730F08463B8C}"/>
          </ac:spMkLst>
        </pc:spChg>
        <pc:spChg chg="mod">
          <ac:chgData name="Myfanwy Davies (IMH)" userId="52247bc3-e5a6-45c4-853d-c8dfd9b976e8" providerId="ADAL" clId="{A7A3C2E0-3BB8-4E85-A5CE-BCB528B2F15B}" dt="2023-07-06T17:06:24.053" v="10198" actId="27636"/>
          <ac:spMkLst>
            <pc:docMk/>
            <pc:sldMk cId="4055962315" sldId="259"/>
            <ac:spMk id="5" creationId="{1809F7E6-851E-1944-76F4-5DFDB8931496}"/>
          </ac:spMkLst>
        </pc:spChg>
      </pc:sldChg>
      <pc:sldChg chg="addSp delSp modSp del mod modNotesTx">
        <pc:chgData name="Myfanwy Davies (IMH)" userId="52247bc3-e5a6-45c4-853d-c8dfd9b976e8" providerId="ADAL" clId="{A7A3C2E0-3BB8-4E85-A5CE-BCB528B2F15B}" dt="2023-07-08T11:49:34.570" v="13773" actId="47"/>
        <pc:sldMkLst>
          <pc:docMk/>
          <pc:sldMk cId="3029079015" sldId="260"/>
        </pc:sldMkLst>
        <pc:spChg chg="mod">
          <ac:chgData name="Myfanwy Davies (IMH)" userId="52247bc3-e5a6-45c4-853d-c8dfd9b976e8" providerId="ADAL" clId="{A7A3C2E0-3BB8-4E85-A5CE-BCB528B2F15B}" dt="2023-07-07T08:18:27.915" v="10515" actId="26606"/>
          <ac:spMkLst>
            <pc:docMk/>
            <pc:sldMk cId="3029079015" sldId="260"/>
            <ac:spMk id="5" creationId="{FA95494C-BFBF-8FD3-5C92-259E866B4524}"/>
          </ac:spMkLst>
        </pc:spChg>
        <pc:spChg chg="del mod">
          <ac:chgData name="Myfanwy Davies (IMH)" userId="52247bc3-e5a6-45c4-853d-c8dfd9b976e8" providerId="ADAL" clId="{A7A3C2E0-3BB8-4E85-A5CE-BCB528B2F15B}" dt="2023-07-07T08:18:27.915" v="10515" actId="26606"/>
          <ac:spMkLst>
            <pc:docMk/>
            <pc:sldMk cId="3029079015" sldId="260"/>
            <ac:spMk id="6" creationId="{FE228C52-20DD-5EAD-4E58-1D9F1873D80A}"/>
          </ac:spMkLst>
        </pc:spChg>
        <pc:spChg chg="add">
          <ac:chgData name="Myfanwy Davies (IMH)" userId="52247bc3-e5a6-45c4-853d-c8dfd9b976e8" providerId="ADAL" clId="{A7A3C2E0-3BB8-4E85-A5CE-BCB528B2F15B}" dt="2023-07-07T08:18:27.915" v="10515" actId="26606"/>
          <ac:spMkLst>
            <pc:docMk/>
            <pc:sldMk cId="3029079015" sldId="260"/>
            <ac:spMk id="12" creationId="{1AD9F62A-DE77-FAE9-55F2-797668454462}"/>
          </ac:spMkLst>
        </pc:spChg>
        <pc:spChg chg="add">
          <ac:chgData name="Myfanwy Davies (IMH)" userId="52247bc3-e5a6-45c4-853d-c8dfd9b976e8" providerId="ADAL" clId="{A7A3C2E0-3BB8-4E85-A5CE-BCB528B2F15B}" dt="2023-07-07T08:18:27.915" v="10515" actId="26606"/>
          <ac:spMkLst>
            <pc:docMk/>
            <pc:sldMk cId="3029079015" sldId="260"/>
            <ac:spMk id="14" creationId="{6244C0CF-38D9-7023-7DBA-7F2688789179}"/>
          </ac:spMkLst>
        </pc:spChg>
        <pc:graphicFrameChg chg="add">
          <ac:chgData name="Myfanwy Davies (IMH)" userId="52247bc3-e5a6-45c4-853d-c8dfd9b976e8" providerId="ADAL" clId="{A7A3C2E0-3BB8-4E85-A5CE-BCB528B2F15B}" dt="2023-07-07T08:18:27.915" v="10515" actId="26606"/>
          <ac:graphicFrameMkLst>
            <pc:docMk/>
            <pc:sldMk cId="3029079015" sldId="260"/>
            <ac:graphicFrameMk id="8" creationId="{A358F19C-2F31-8442-D30A-8FBCA5A0E165}"/>
          </ac:graphicFrameMkLst>
        </pc:graphicFrameChg>
      </pc:sldChg>
      <pc:sldChg chg="del">
        <pc:chgData name="Myfanwy Davies (IMH)" userId="52247bc3-e5a6-45c4-853d-c8dfd9b976e8" providerId="ADAL" clId="{A7A3C2E0-3BB8-4E85-A5CE-BCB528B2F15B}" dt="2023-07-04T11:23:28.464" v="88" actId="47"/>
        <pc:sldMkLst>
          <pc:docMk/>
          <pc:sldMk cId="116134836" sldId="261"/>
        </pc:sldMkLst>
      </pc:sldChg>
      <pc:sldChg chg="del">
        <pc:chgData name="Myfanwy Davies (IMH)" userId="52247bc3-e5a6-45c4-853d-c8dfd9b976e8" providerId="ADAL" clId="{A7A3C2E0-3BB8-4E85-A5CE-BCB528B2F15B}" dt="2023-07-06T17:06:47.066" v="10204" actId="47"/>
        <pc:sldMkLst>
          <pc:docMk/>
          <pc:sldMk cId="1526302062" sldId="261"/>
        </pc:sldMkLst>
      </pc:sldChg>
      <pc:sldChg chg="del">
        <pc:chgData name="Myfanwy Davies (IMH)" userId="52247bc3-e5a6-45c4-853d-c8dfd9b976e8" providerId="ADAL" clId="{A7A3C2E0-3BB8-4E85-A5CE-BCB528B2F15B}" dt="2023-07-06T17:06:42.723" v="10203" actId="47"/>
        <pc:sldMkLst>
          <pc:docMk/>
          <pc:sldMk cId="502988996" sldId="262"/>
        </pc:sldMkLst>
      </pc:sldChg>
      <pc:sldChg chg="del">
        <pc:chgData name="Myfanwy Davies (IMH)" userId="52247bc3-e5a6-45c4-853d-c8dfd9b976e8" providerId="ADAL" clId="{A7A3C2E0-3BB8-4E85-A5CE-BCB528B2F15B}" dt="2023-07-04T11:23:14.104" v="82" actId="47"/>
        <pc:sldMkLst>
          <pc:docMk/>
          <pc:sldMk cId="3446330223" sldId="263"/>
        </pc:sldMkLst>
      </pc:sldChg>
      <pc:sldChg chg="addSp delSp modSp del mod modClrScheme chgLayout">
        <pc:chgData name="Myfanwy Davies (IMH)" userId="52247bc3-e5a6-45c4-853d-c8dfd9b976e8" providerId="ADAL" clId="{A7A3C2E0-3BB8-4E85-A5CE-BCB528B2F15B}" dt="2023-07-08T11:49:36.680" v="13774" actId="47"/>
        <pc:sldMkLst>
          <pc:docMk/>
          <pc:sldMk cId="3912450136" sldId="263"/>
        </pc:sldMkLst>
        <pc:spChg chg="mod">
          <ac:chgData name="Myfanwy Davies (IMH)" userId="52247bc3-e5a6-45c4-853d-c8dfd9b976e8" providerId="ADAL" clId="{A7A3C2E0-3BB8-4E85-A5CE-BCB528B2F15B}" dt="2023-07-07T08:19:14.111" v="10522" actId="26606"/>
          <ac:spMkLst>
            <pc:docMk/>
            <pc:sldMk cId="3912450136" sldId="263"/>
            <ac:spMk id="2" creationId="{225E1BA9-4A7C-EAEC-8A08-9FABF2B231F7}"/>
          </ac:spMkLst>
        </pc:spChg>
        <pc:spChg chg="add del">
          <ac:chgData name="Myfanwy Davies (IMH)" userId="52247bc3-e5a6-45c4-853d-c8dfd9b976e8" providerId="ADAL" clId="{A7A3C2E0-3BB8-4E85-A5CE-BCB528B2F15B}" dt="2023-07-07T08:19:14.111" v="10522" actId="26606"/>
          <ac:spMkLst>
            <pc:docMk/>
            <pc:sldMk cId="3912450136" sldId="263"/>
            <ac:spMk id="3" creationId="{6969F2F3-CDC0-8D88-0B19-931FBFE53398}"/>
          </ac:spMkLst>
        </pc:spChg>
        <pc:spChg chg="add del mod">
          <ac:chgData name="Myfanwy Davies (IMH)" userId="52247bc3-e5a6-45c4-853d-c8dfd9b976e8" providerId="ADAL" clId="{A7A3C2E0-3BB8-4E85-A5CE-BCB528B2F15B}" dt="2023-07-07T08:19:02.488" v="10517" actId="26606"/>
          <ac:spMkLst>
            <pc:docMk/>
            <pc:sldMk cId="3912450136" sldId="263"/>
            <ac:spMk id="9" creationId="{2D365108-E8D1-71EC-4783-AA8958121060}"/>
          </ac:spMkLst>
        </pc:spChg>
        <pc:spChg chg="add del mod">
          <ac:chgData name="Myfanwy Davies (IMH)" userId="52247bc3-e5a6-45c4-853d-c8dfd9b976e8" providerId="ADAL" clId="{A7A3C2E0-3BB8-4E85-A5CE-BCB528B2F15B}" dt="2023-07-07T08:19:02.488" v="10517" actId="26606"/>
          <ac:spMkLst>
            <pc:docMk/>
            <pc:sldMk cId="3912450136" sldId="263"/>
            <ac:spMk id="11" creationId="{1FF1BA50-62AB-8173-6A76-A43F53AC6B27}"/>
          </ac:spMkLst>
        </pc:spChg>
        <pc:spChg chg="add del mod">
          <ac:chgData name="Myfanwy Davies (IMH)" userId="52247bc3-e5a6-45c4-853d-c8dfd9b976e8" providerId="ADAL" clId="{A7A3C2E0-3BB8-4E85-A5CE-BCB528B2F15B}" dt="2023-07-07T08:19:02.488" v="10517" actId="26606"/>
          <ac:spMkLst>
            <pc:docMk/>
            <pc:sldMk cId="3912450136" sldId="263"/>
            <ac:spMk id="13" creationId="{7424DE02-A7BF-0337-6596-96CCCEBF0528}"/>
          </ac:spMkLst>
        </pc:spChg>
        <pc:spChg chg="add del">
          <ac:chgData name="Myfanwy Davies (IMH)" userId="52247bc3-e5a6-45c4-853d-c8dfd9b976e8" providerId="ADAL" clId="{A7A3C2E0-3BB8-4E85-A5CE-BCB528B2F15B}" dt="2023-07-07T08:19:06.179" v="10519" actId="26606"/>
          <ac:spMkLst>
            <pc:docMk/>
            <pc:sldMk cId="3912450136" sldId="263"/>
            <ac:spMk id="15" creationId="{5365FD28-D509-B0FF-DE14-26897CB494BB}"/>
          </ac:spMkLst>
        </pc:spChg>
        <pc:spChg chg="add del">
          <ac:chgData name="Myfanwy Davies (IMH)" userId="52247bc3-e5a6-45c4-853d-c8dfd9b976e8" providerId="ADAL" clId="{A7A3C2E0-3BB8-4E85-A5CE-BCB528B2F15B}" dt="2023-07-07T08:19:06.179" v="10519" actId="26606"/>
          <ac:spMkLst>
            <pc:docMk/>
            <pc:sldMk cId="3912450136" sldId="263"/>
            <ac:spMk id="16" creationId="{A75018CC-63E6-DC72-E555-71FD1BE456B8}"/>
          </ac:spMkLst>
        </pc:spChg>
        <pc:spChg chg="add del">
          <ac:chgData name="Myfanwy Davies (IMH)" userId="52247bc3-e5a6-45c4-853d-c8dfd9b976e8" providerId="ADAL" clId="{A7A3C2E0-3BB8-4E85-A5CE-BCB528B2F15B}" dt="2023-07-07T08:19:14.032" v="10521" actId="26606"/>
          <ac:spMkLst>
            <pc:docMk/>
            <pc:sldMk cId="3912450136" sldId="263"/>
            <ac:spMk id="19" creationId="{D51851C6-4ADC-445F-2C5C-C3AA46027C56}"/>
          </ac:spMkLst>
        </pc:spChg>
        <pc:spChg chg="add del">
          <ac:chgData name="Myfanwy Davies (IMH)" userId="52247bc3-e5a6-45c4-853d-c8dfd9b976e8" providerId="ADAL" clId="{A7A3C2E0-3BB8-4E85-A5CE-BCB528B2F15B}" dt="2023-07-07T08:19:14.032" v="10521" actId="26606"/>
          <ac:spMkLst>
            <pc:docMk/>
            <pc:sldMk cId="3912450136" sldId="263"/>
            <ac:spMk id="20" creationId="{DCE8C511-46D8-6A7C-383C-F63B1FA46DF0}"/>
          </ac:spMkLst>
        </pc:spChg>
        <pc:spChg chg="add mod">
          <ac:chgData name="Myfanwy Davies (IMH)" userId="52247bc3-e5a6-45c4-853d-c8dfd9b976e8" providerId="ADAL" clId="{A7A3C2E0-3BB8-4E85-A5CE-BCB528B2F15B}" dt="2023-07-07T08:19:14.111" v="10522" actId="26606"/>
          <ac:spMkLst>
            <pc:docMk/>
            <pc:sldMk cId="3912450136" sldId="263"/>
            <ac:spMk id="23" creationId="{C4580D13-8E30-E75F-330F-E6F33A1A53B0}"/>
          </ac:spMkLst>
        </pc:spChg>
        <pc:spChg chg="add mod">
          <ac:chgData name="Myfanwy Davies (IMH)" userId="52247bc3-e5a6-45c4-853d-c8dfd9b976e8" providerId="ADAL" clId="{A7A3C2E0-3BB8-4E85-A5CE-BCB528B2F15B}" dt="2023-07-07T08:19:14.111" v="10522" actId="26606"/>
          <ac:spMkLst>
            <pc:docMk/>
            <pc:sldMk cId="3912450136" sldId="263"/>
            <ac:spMk id="24" creationId="{32686669-341A-E3B1-DE48-57025317C775}"/>
          </ac:spMkLst>
        </pc:spChg>
        <pc:spChg chg="add mod">
          <ac:chgData name="Myfanwy Davies (IMH)" userId="52247bc3-e5a6-45c4-853d-c8dfd9b976e8" providerId="ADAL" clId="{A7A3C2E0-3BB8-4E85-A5CE-BCB528B2F15B}" dt="2023-07-07T08:19:14.111" v="10522" actId="26606"/>
          <ac:spMkLst>
            <pc:docMk/>
            <pc:sldMk cId="3912450136" sldId="263"/>
            <ac:spMk id="25" creationId="{8A6D34F8-83E9-973D-1688-12EE2369E486}"/>
          </ac:spMkLst>
        </pc:spChg>
        <pc:graphicFrameChg chg="add del mod">
          <ac:chgData name="Myfanwy Davies (IMH)" userId="52247bc3-e5a6-45c4-853d-c8dfd9b976e8" providerId="ADAL" clId="{A7A3C2E0-3BB8-4E85-A5CE-BCB528B2F15B}" dt="2023-07-07T08:19:02.488" v="10517" actId="26606"/>
          <ac:graphicFrameMkLst>
            <pc:docMk/>
            <pc:sldMk cId="3912450136" sldId="263"/>
            <ac:graphicFrameMk id="5" creationId="{F9BED057-B142-76D4-2539-F1E35F1C10E2}"/>
          </ac:graphicFrameMkLst>
        </pc:graphicFrameChg>
        <pc:graphicFrameChg chg="add del">
          <ac:chgData name="Myfanwy Davies (IMH)" userId="52247bc3-e5a6-45c4-853d-c8dfd9b976e8" providerId="ADAL" clId="{A7A3C2E0-3BB8-4E85-A5CE-BCB528B2F15B}" dt="2023-07-07T08:19:06.179" v="10519" actId="26606"/>
          <ac:graphicFrameMkLst>
            <pc:docMk/>
            <pc:sldMk cId="3912450136" sldId="263"/>
            <ac:graphicFrameMk id="17" creationId="{78F44AF5-7FD1-DEF0-07A1-4AE06C7A001F}"/>
          </ac:graphicFrameMkLst>
        </pc:graphicFrameChg>
        <pc:graphicFrameChg chg="add del">
          <ac:chgData name="Myfanwy Davies (IMH)" userId="52247bc3-e5a6-45c4-853d-c8dfd9b976e8" providerId="ADAL" clId="{A7A3C2E0-3BB8-4E85-A5CE-BCB528B2F15B}" dt="2023-07-07T08:19:14.032" v="10521" actId="26606"/>
          <ac:graphicFrameMkLst>
            <pc:docMk/>
            <pc:sldMk cId="3912450136" sldId="263"/>
            <ac:graphicFrameMk id="21" creationId="{B2D19958-8FD4-530E-A371-E4E0675DF7E6}"/>
          </ac:graphicFrameMkLst>
        </pc:graphicFrameChg>
        <pc:graphicFrameChg chg="add mod">
          <ac:chgData name="Myfanwy Davies (IMH)" userId="52247bc3-e5a6-45c4-853d-c8dfd9b976e8" providerId="ADAL" clId="{A7A3C2E0-3BB8-4E85-A5CE-BCB528B2F15B}" dt="2023-07-07T08:19:14.111" v="10522" actId="26606"/>
          <ac:graphicFrameMkLst>
            <pc:docMk/>
            <pc:sldMk cId="3912450136" sldId="263"/>
            <ac:graphicFrameMk id="26" creationId="{B6F54F06-D790-6FB4-30F9-8BF246014441}"/>
          </ac:graphicFrameMkLst>
        </pc:graphicFrameChg>
      </pc:sldChg>
      <pc:sldChg chg="modSp mod ord">
        <pc:chgData name="Myfanwy Davies (IMH)" userId="52247bc3-e5a6-45c4-853d-c8dfd9b976e8" providerId="ADAL" clId="{A7A3C2E0-3BB8-4E85-A5CE-BCB528B2F15B}" dt="2023-07-08T11:35:10.849" v="13058"/>
        <pc:sldMkLst>
          <pc:docMk/>
          <pc:sldMk cId="3720118118" sldId="264"/>
        </pc:sldMkLst>
        <pc:spChg chg="mod">
          <ac:chgData name="Myfanwy Davies (IMH)" userId="52247bc3-e5a6-45c4-853d-c8dfd9b976e8" providerId="ADAL" clId="{A7A3C2E0-3BB8-4E85-A5CE-BCB528B2F15B}" dt="2023-07-08T11:29:09.448" v="12930" actId="20577"/>
          <ac:spMkLst>
            <pc:docMk/>
            <pc:sldMk cId="3720118118" sldId="264"/>
            <ac:spMk id="4" creationId="{D14FE52B-380A-47BF-8941-9722D914E12E}"/>
          </ac:spMkLst>
        </pc:spChg>
        <pc:spChg chg="mod">
          <ac:chgData name="Myfanwy Davies (IMH)" userId="52247bc3-e5a6-45c4-853d-c8dfd9b976e8" providerId="ADAL" clId="{A7A3C2E0-3BB8-4E85-A5CE-BCB528B2F15B}" dt="2023-07-08T11:30:00.768" v="13014" actId="14100"/>
          <ac:spMkLst>
            <pc:docMk/>
            <pc:sldMk cId="3720118118" sldId="264"/>
            <ac:spMk id="5" creationId="{3C341D5A-EB68-CD35-9CA2-02F190A2D170}"/>
          </ac:spMkLst>
        </pc:spChg>
        <pc:spChg chg="mod">
          <ac:chgData name="Myfanwy Davies (IMH)" userId="52247bc3-e5a6-45c4-853d-c8dfd9b976e8" providerId="ADAL" clId="{A7A3C2E0-3BB8-4E85-A5CE-BCB528B2F15B}" dt="2023-07-08T11:29:27.068" v="12949" actId="20577"/>
          <ac:spMkLst>
            <pc:docMk/>
            <pc:sldMk cId="3720118118" sldId="264"/>
            <ac:spMk id="6" creationId="{C4EF11A0-16F0-4B86-BC2E-140410144EB1}"/>
          </ac:spMkLst>
        </pc:spChg>
        <pc:spChg chg="mod">
          <ac:chgData name="Myfanwy Davies (IMH)" userId="52247bc3-e5a6-45c4-853d-c8dfd9b976e8" providerId="ADAL" clId="{A7A3C2E0-3BB8-4E85-A5CE-BCB528B2F15B}" dt="2023-07-08T11:29:33.486" v="12967" actId="20577"/>
          <ac:spMkLst>
            <pc:docMk/>
            <pc:sldMk cId="3720118118" sldId="264"/>
            <ac:spMk id="8" creationId="{519E339A-7F82-4D91-AF2C-65EE2EBFF22A}"/>
          </ac:spMkLst>
        </pc:spChg>
        <pc:spChg chg="mod">
          <ac:chgData name="Myfanwy Davies (IMH)" userId="52247bc3-e5a6-45c4-853d-c8dfd9b976e8" providerId="ADAL" clId="{A7A3C2E0-3BB8-4E85-A5CE-BCB528B2F15B}" dt="2023-07-08T11:29:46.397" v="12981" actId="20577"/>
          <ac:spMkLst>
            <pc:docMk/>
            <pc:sldMk cId="3720118118" sldId="264"/>
            <ac:spMk id="10" creationId="{4EF82134-CB6F-427D-BDEF-D3750DEC617B}"/>
          </ac:spMkLst>
        </pc:spChg>
      </pc:sldChg>
      <pc:sldChg chg="modSp del mod">
        <pc:chgData name="Myfanwy Davies (IMH)" userId="52247bc3-e5a6-45c4-853d-c8dfd9b976e8" providerId="ADAL" clId="{A7A3C2E0-3BB8-4E85-A5CE-BCB528B2F15B}" dt="2023-07-07T08:20:19.427" v="10529" actId="47"/>
        <pc:sldMkLst>
          <pc:docMk/>
          <pc:sldMk cId="3480113659" sldId="265"/>
        </pc:sldMkLst>
        <pc:spChg chg="mod">
          <ac:chgData name="Myfanwy Davies (IMH)" userId="52247bc3-e5a6-45c4-853d-c8dfd9b976e8" providerId="ADAL" clId="{A7A3C2E0-3BB8-4E85-A5CE-BCB528B2F15B}" dt="2023-07-07T08:19:53.870" v="10523" actId="21"/>
          <ac:spMkLst>
            <pc:docMk/>
            <pc:sldMk cId="3480113659" sldId="265"/>
            <ac:spMk id="3" creationId="{93FE145C-D0D3-5A14-D744-FF04ED9B909F}"/>
          </ac:spMkLst>
        </pc:spChg>
      </pc:sldChg>
      <pc:sldChg chg="del">
        <pc:chgData name="Myfanwy Davies (IMH)" userId="52247bc3-e5a6-45c4-853d-c8dfd9b976e8" providerId="ADAL" clId="{A7A3C2E0-3BB8-4E85-A5CE-BCB528B2F15B}" dt="2023-07-08T11:49:41.099" v="13776" actId="47"/>
        <pc:sldMkLst>
          <pc:docMk/>
          <pc:sldMk cId="1016731077" sldId="266"/>
        </pc:sldMkLst>
      </pc:sldChg>
      <pc:sldChg chg="modSp del mod">
        <pc:chgData name="Myfanwy Davies (IMH)" userId="52247bc3-e5a6-45c4-853d-c8dfd9b976e8" providerId="ADAL" clId="{A7A3C2E0-3BB8-4E85-A5CE-BCB528B2F15B}" dt="2023-07-07T08:21:32.025" v="10530" actId="47"/>
        <pc:sldMkLst>
          <pc:docMk/>
          <pc:sldMk cId="76613980" sldId="267"/>
        </pc:sldMkLst>
        <pc:spChg chg="mod">
          <ac:chgData name="Myfanwy Davies (IMH)" userId="52247bc3-e5a6-45c4-853d-c8dfd9b976e8" providerId="ADAL" clId="{A7A3C2E0-3BB8-4E85-A5CE-BCB528B2F15B}" dt="2023-07-06T17:06:24.100" v="10200" actId="27636"/>
          <ac:spMkLst>
            <pc:docMk/>
            <pc:sldMk cId="76613980" sldId="267"/>
            <ac:spMk id="3" creationId="{B8AAD55E-6D83-B588-2193-E9A180D37031}"/>
          </ac:spMkLst>
        </pc:spChg>
      </pc:sldChg>
      <pc:sldChg chg="del">
        <pc:chgData name="Myfanwy Davies (IMH)" userId="52247bc3-e5a6-45c4-853d-c8dfd9b976e8" providerId="ADAL" clId="{A7A3C2E0-3BB8-4E85-A5CE-BCB528B2F15B}" dt="2023-07-04T11:23:11.427" v="79" actId="47"/>
        <pc:sldMkLst>
          <pc:docMk/>
          <pc:sldMk cId="1853414146" sldId="267"/>
        </pc:sldMkLst>
      </pc:sldChg>
      <pc:sldChg chg="del">
        <pc:chgData name="Myfanwy Davies (IMH)" userId="52247bc3-e5a6-45c4-853d-c8dfd9b976e8" providerId="ADAL" clId="{A7A3C2E0-3BB8-4E85-A5CE-BCB528B2F15B}" dt="2023-07-08T11:49:42.283" v="13777" actId="47"/>
        <pc:sldMkLst>
          <pc:docMk/>
          <pc:sldMk cId="3351812532" sldId="268"/>
        </pc:sldMkLst>
      </pc:sldChg>
      <pc:sldChg chg="modSp del mod">
        <pc:chgData name="Myfanwy Davies (IMH)" userId="52247bc3-e5a6-45c4-853d-c8dfd9b976e8" providerId="ADAL" clId="{A7A3C2E0-3BB8-4E85-A5CE-BCB528B2F15B}" dt="2023-07-08T11:49:43.446" v="13778" actId="47"/>
        <pc:sldMkLst>
          <pc:docMk/>
          <pc:sldMk cId="1788930266" sldId="269"/>
        </pc:sldMkLst>
        <pc:spChg chg="mod">
          <ac:chgData name="Myfanwy Davies (IMH)" userId="52247bc3-e5a6-45c4-853d-c8dfd9b976e8" providerId="ADAL" clId="{A7A3C2E0-3BB8-4E85-A5CE-BCB528B2F15B}" dt="2023-07-07T08:22:14.218" v="10541" actId="20577"/>
          <ac:spMkLst>
            <pc:docMk/>
            <pc:sldMk cId="1788930266" sldId="269"/>
            <ac:spMk id="3" creationId="{FFBFAE9F-1E25-CD41-2245-BA577F147356}"/>
          </ac:spMkLst>
        </pc:spChg>
      </pc:sldChg>
      <pc:sldChg chg="del">
        <pc:chgData name="Myfanwy Davies (IMH)" userId="52247bc3-e5a6-45c4-853d-c8dfd9b976e8" providerId="ADAL" clId="{A7A3C2E0-3BB8-4E85-A5CE-BCB528B2F15B}" dt="2023-07-04T11:23:02.103" v="77" actId="47"/>
        <pc:sldMkLst>
          <pc:docMk/>
          <pc:sldMk cId="4286165816" sldId="269"/>
        </pc:sldMkLst>
      </pc:sldChg>
      <pc:sldChg chg="del">
        <pc:chgData name="Myfanwy Davies (IMH)" userId="52247bc3-e5a6-45c4-853d-c8dfd9b976e8" providerId="ADAL" clId="{A7A3C2E0-3BB8-4E85-A5CE-BCB528B2F15B}" dt="2023-07-08T11:49:45.016" v="13779" actId="47"/>
        <pc:sldMkLst>
          <pc:docMk/>
          <pc:sldMk cId="1303575162" sldId="270"/>
        </pc:sldMkLst>
      </pc:sldChg>
      <pc:sldChg chg="del">
        <pc:chgData name="Myfanwy Davies (IMH)" userId="52247bc3-e5a6-45c4-853d-c8dfd9b976e8" providerId="ADAL" clId="{A7A3C2E0-3BB8-4E85-A5CE-BCB528B2F15B}" dt="2023-07-04T11:23:09.975" v="78" actId="47"/>
        <pc:sldMkLst>
          <pc:docMk/>
          <pc:sldMk cId="1407413004" sldId="270"/>
        </pc:sldMkLst>
      </pc:sldChg>
      <pc:sldChg chg="modSp mod ord">
        <pc:chgData name="Myfanwy Davies (IMH)" userId="52247bc3-e5a6-45c4-853d-c8dfd9b976e8" providerId="ADAL" clId="{A7A3C2E0-3BB8-4E85-A5CE-BCB528B2F15B}" dt="2023-07-18T08:13:36.699" v="15410" actId="20577"/>
        <pc:sldMkLst>
          <pc:docMk/>
          <pc:sldMk cId="2394450262" sldId="271"/>
        </pc:sldMkLst>
        <pc:spChg chg="mod">
          <ac:chgData name="Myfanwy Davies (IMH)" userId="52247bc3-e5a6-45c4-853d-c8dfd9b976e8" providerId="ADAL" clId="{A7A3C2E0-3BB8-4E85-A5CE-BCB528B2F15B}" dt="2023-07-18T08:13:36.699" v="15410" actId="20577"/>
          <ac:spMkLst>
            <pc:docMk/>
            <pc:sldMk cId="2394450262" sldId="271"/>
            <ac:spMk id="2" creationId="{0F3DF3C6-0951-4AC7-8121-046959800969}"/>
          </ac:spMkLst>
        </pc:spChg>
      </pc:sldChg>
      <pc:sldChg chg="del">
        <pc:chgData name="Myfanwy Davies (IMH)" userId="52247bc3-e5a6-45c4-853d-c8dfd9b976e8" providerId="ADAL" clId="{A7A3C2E0-3BB8-4E85-A5CE-BCB528B2F15B}" dt="2023-07-04T11:22:31.632" v="72" actId="47"/>
        <pc:sldMkLst>
          <pc:docMk/>
          <pc:sldMk cId="1341925146" sldId="272"/>
        </pc:sldMkLst>
      </pc:sldChg>
      <pc:sldChg chg="del">
        <pc:chgData name="Myfanwy Davies (IMH)" userId="52247bc3-e5a6-45c4-853d-c8dfd9b976e8" providerId="ADAL" clId="{A7A3C2E0-3BB8-4E85-A5CE-BCB528B2F15B}" dt="2023-07-06T17:07:19.831" v="10205" actId="47"/>
        <pc:sldMkLst>
          <pc:docMk/>
          <pc:sldMk cId="1391327213" sldId="272"/>
        </pc:sldMkLst>
      </pc:sldChg>
      <pc:sldChg chg="del">
        <pc:chgData name="Myfanwy Davies (IMH)" userId="52247bc3-e5a6-45c4-853d-c8dfd9b976e8" providerId="ADAL" clId="{A7A3C2E0-3BB8-4E85-A5CE-BCB528B2F15B}" dt="2023-07-06T17:07:21.871" v="10206" actId="47"/>
        <pc:sldMkLst>
          <pc:docMk/>
          <pc:sldMk cId="499004956" sldId="273"/>
        </pc:sldMkLst>
      </pc:sldChg>
      <pc:sldChg chg="del">
        <pc:chgData name="Myfanwy Davies (IMH)" userId="52247bc3-e5a6-45c4-853d-c8dfd9b976e8" providerId="ADAL" clId="{A7A3C2E0-3BB8-4E85-A5CE-BCB528B2F15B}" dt="2023-07-04T11:22:33.569" v="73" actId="47"/>
        <pc:sldMkLst>
          <pc:docMk/>
          <pc:sldMk cId="3391333469" sldId="273"/>
        </pc:sldMkLst>
      </pc:sldChg>
      <pc:sldChg chg="del">
        <pc:chgData name="Myfanwy Davies (IMH)" userId="52247bc3-e5a6-45c4-853d-c8dfd9b976e8" providerId="ADAL" clId="{A7A3C2E0-3BB8-4E85-A5CE-BCB528B2F15B}" dt="2023-07-04T11:22:36.981" v="75" actId="47"/>
        <pc:sldMkLst>
          <pc:docMk/>
          <pc:sldMk cId="3537775712" sldId="275"/>
        </pc:sldMkLst>
      </pc:sldChg>
      <pc:sldChg chg="addSp delSp modSp del mod ord setBg">
        <pc:chgData name="Myfanwy Davies (IMH)" userId="52247bc3-e5a6-45c4-853d-c8dfd9b976e8" providerId="ADAL" clId="{A7A3C2E0-3BB8-4E85-A5CE-BCB528B2F15B}" dt="2023-07-18T08:20:18.165" v="15413" actId="47"/>
        <pc:sldMkLst>
          <pc:docMk/>
          <pc:sldMk cId="1622464486" sldId="309"/>
        </pc:sldMkLst>
        <pc:spChg chg="mod ord">
          <ac:chgData name="Myfanwy Davies (IMH)" userId="52247bc3-e5a6-45c4-853d-c8dfd9b976e8" providerId="ADAL" clId="{A7A3C2E0-3BB8-4E85-A5CE-BCB528B2F15B}" dt="2023-07-08T11:30:15.179" v="13015" actId="26606"/>
          <ac:spMkLst>
            <pc:docMk/>
            <pc:sldMk cId="1622464486" sldId="309"/>
            <ac:spMk id="2" creationId="{3DC6CC32-12E2-40AB-91E7-E065E3B54AA8}"/>
          </ac:spMkLst>
        </pc:spChg>
        <pc:spChg chg="mod">
          <ac:chgData name="Myfanwy Davies (IMH)" userId="52247bc3-e5a6-45c4-853d-c8dfd9b976e8" providerId="ADAL" clId="{A7A3C2E0-3BB8-4E85-A5CE-BCB528B2F15B}" dt="2023-07-08T11:30:15.179" v="13015" actId="26606"/>
          <ac:spMkLst>
            <pc:docMk/>
            <pc:sldMk cId="1622464486" sldId="309"/>
            <ac:spMk id="4" creationId="{2A4091D8-88CA-44CE-B83F-8F383F1AFB07}"/>
          </ac:spMkLst>
        </pc:spChg>
        <pc:spChg chg="del">
          <ac:chgData name="Myfanwy Davies (IMH)" userId="52247bc3-e5a6-45c4-853d-c8dfd9b976e8" providerId="ADAL" clId="{A7A3C2E0-3BB8-4E85-A5CE-BCB528B2F15B}" dt="2023-07-08T11:30:15.179" v="13015" actId="26606"/>
          <ac:spMkLst>
            <pc:docMk/>
            <pc:sldMk cId="1622464486" sldId="309"/>
            <ac:spMk id="18" creationId="{07EA47CF-8CF4-49F8-B441-9678508C0DF2}"/>
          </ac:spMkLst>
        </pc:spChg>
        <pc:spChg chg="del">
          <ac:chgData name="Myfanwy Davies (IMH)" userId="52247bc3-e5a6-45c4-853d-c8dfd9b976e8" providerId="ADAL" clId="{A7A3C2E0-3BB8-4E85-A5CE-BCB528B2F15B}" dt="2023-07-08T11:30:15.179" v="13015" actId="26606"/>
          <ac:spMkLst>
            <pc:docMk/>
            <pc:sldMk cId="1622464486" sldId="309"/>
            <ac:spMk id="19" creationId="{69B35BB5-1630-45F0-B55C-B6847DF21681}"/>
          </ac:spMkLst>
        </pc:spChg>
        <pc:spChg chg="del">
          <ac:chgData name="Myfanwy Davies (IMH)" userId="52247bc3-e5a6-45c4-853d-c8dfd9b976e8" providerId="ADAL" clId="{A7A3C2E0-3BB8-4E85-A5CE-BCB528B2F15B}" dt="2023-07-08T11:30:15.179" v="13015" actId="26606"/>
          <ac:spMkLst>
            <pc:docMk/>
            <pc:sldMk cId="1622464486" sldId="309"/>
            <ac:spMk id="20" creationId="{D3EF5146-0A37-42B3-AF51-CBFCE4002B9A}"/>
          </ac:spMkLst>
        </pc:spChg>
        <pc:spChg chg="del">
          <ac:chgData name="Myfanwy Davies (IMH)" userId="52247bc3-e5a6-45c4-853d-c8dfd9b976e8" providerId="ADAL" clId="{A7A3C2E0-3BB8-4E85-A5CE-BCB528B2F15B}" dt="2023-07-08T11:30:15.179" v="13015" actId="26606"/>
          <ac:spMkLst>
            <pc:docMk/>
            <pc:sldMk cId="1622464486" sldId="309"/>
            <ac:spMk id="21" creationId="{DDED8BF8-49A0-47C5-84AB-93BBEEBCCD2E}"/>
          </ac:spMkLst>
        </pc:spChg>
        <pc:spChg chg="del">
          <ac:chgData name="Myfanwy Davies (IMH)" userId="52247bc3-e5a6-45c4-853d-c8dfd9b976e8" providerId="ADAL" clId="{A7A3C2E0-3BB8-4E85-A5CE-BCB528B2F15B}" dt="2023-07-08T11:30:15.179" v="13015" actId="26606"/>
          <ac:spMkLst>
            <pc:docMk/>
            <pc:sldMk cId="1622464486" sldId="309"/>
            <ac:spMk id="22" creationId="{E3609DE7-3DD1-4216-8540-70829BC8891F}"/>
          </ac:spMkLst>
        </pc:spChg>
        <pc:spChg chg="add">
          <ac:chgData name="Myfanwy Davies (IMH)" userId="52247bc3-e5a6-45c4-853d-c8dfd9b976e8" providerId="ADAL" clId="{A7A3C2E0-3BB8-4E85-A5CE-BCB528B2F15B}" dt="2023-07-08T11:30:15.179" v="13015" actId="26606"/>
          <ac:spMkLst>
            <pc:docMk/>
            <pc:sldMk cId="1622464486" sldId="309"/>
            <ac:spMk id="27" creationId="{35E44C6A-6764-B544-0FAB-2794651C8775}"/>
          </ac:spMkLst>
        </pc:spChg>
        <pc:graphicFrameChg chg="mod modGraphic">
          <ac:chgData name="Myfanwy Davies (IMH)" userId="52247bc3-e5a6-45c4-853d-c8dfd9b976e8" providerId="ADAL" clId="{A7A3C2E0-3BB8-4E85-A5CE-BCB528B2F15B}" dt="2023-07-08T11:30:31.190" v="13016" actId="207"/>
          <ac:graphicFrameMkLst>
            <pc:docMk/>
            <pc:sldMk cId="1622464486" sldId="309"/>
            <ac:graphicFrameMk id="5" creationId="{59405A29-4A0F-429B-A6BA-2D3E9946C76A}"/>
          </ac:graphicFrameMkLst>
        </pc:graphicFrameChg>
      </pc:sldChg>
      <pc:sldChg chg="del">
        <pc:chgData name="Myfanwy Davies (IMH)" userId="52247bc3-e5a6-45c4-853d-c8dfd9b976e8" providerId="ADAL" clId="{A7A3C2E0-3BB8-4E85-A5CE-BCB528B2F15B}" dt="2023-07-04T11:19:48.793" v="51" actId="47"/>
        <pc:sldMkLst>
          <pc:docMk/>
          <pc:sldMk cId="1494719802" sldId="323"/>
        </pc:sldMkLst>
      </pc:sldChg>
      <pc:sldChg chg="addSp modSp del mod">
        <pc:chgData name="Myfanwy Davies (IMH)" userId="52247bc3-e5a6-45c4-853d-c8dfd9b976e8" providerId="ADAL" clId="{A7A3C2E0-3BB8-4E85-A5CE-BCB528B2F15B}" dt="2023-07-08T11:31:38.212" v="13021" actId="47"/>
        <pc:sldMkLst>
          <pc:docMk/>
          <pc:sldMk cId="3710784794" sldId="327"/>
        </pc:sldMkLst>
        <pc:spChg chg="add mod ord">
          <ac:chgData name="Myfanwy Davies (IMH)" userId="52247bc3-e5a6-45c4-853d-c8dfd9b976e8" providerId="ADAL" clId="{A7A3C2E0-3BB8-4E85-A5CE-BCB528B2F15B}" dt="2023-07-07T08:07:09.792" v="10218" actId="171"/>
          <ac:spMkLst>
            <pc:docMk/>
            <pc:sldMk cId="3710784794" sldId="327"/>
            <ac:spMk id="3" creationId="{2C92C843-BA42-49E3-2B08-40E903291532}"/>
          </ac:spMkLst>
        </pc:spChg>
        <pc:picChg chg="mod">
          <ac:chgData name="Myfanwy Davies (IMH)" userId="52247bc3-e5a6-45c4-853d-c8dfd9b976e8" providerId="ADAL" clId="{A7A3C2E0-3BB8-4E85-A5CE-BCB528B2F15B}" dt="2023-07-04T11:20:49.135" v="54" actId="1076"/>
          <ac:picMkLst>
            <pc:docMk/>
            <pc:sldMk cId="3710784794" sldId="327"/>
            <ac:picMk id="8" creationId="{3080C800-1AC2-4CCA-523C-394640E8C369}"/>
          </ac:picMkLst>
        </pc:picChg>
      </pc:sldChg>
      <pc:sldChg chg="del">
        <pc:chgData name="Myfanwy Davies (IMH)" userId="52247bc3-e5a6-45c4-853d-c8dfd9b976e8" providerId="ADAL" clId="{A7A3C2E0-3BB8-4E85-A5CE-BCB528B2F15B}" dt="2023-07-04T11:21:13.172" v="55" actId="47"/>
        <pc:sldMkLst>
          <pc:docMk/>
          <pc:sldMk cId="2587220072" sldId="328"/>
        </pc:sldMkLst>
      </pc:sldChg>
      <pc:sldChg chg="del ord">
        <pc:chgData name="Myfanwy Davies (IMH)" userId="52247bc3-e5a6-45c4-853d-c8dfd9b976e8" providerId="ADAL" clId="{A7A3C2E0-3BB8-4E85-A5CE-BCB528B2F15B}" dt="2023-07-08T11:35:12.997" v="13059" actId="47"/>
        <pc:sldMkLst>
          <pc:docMk/>
          <pc:sldMk cId="2619494274" sldId="329"/>
        </pc:sldMkLst>
      </pc:sldChg>
      <pc:sldChg chg="del">
        <pc:chgData name="Myfanwy Davies (IMH)" userId="52247bc3-e5a6-45c4-853d-c8dfd9b976e8" providerId="ADAL" clId="{A7A3C2E0-3BB8-4E85-A5CE-BCB528B2F15B}" dt="2023-07-18T08:20:18.990" v="15414" actId="47"/>
        <pc:sldMkLst>
          <pc:docMk/>
          <pc:sldMk cId="1762966467" sldId="330"/>
        </pc:sldMkLst>
      </pc:sldChg>
      <pc:sldChg chg="del">
        <pc:chgData name="Myfanwy Davies (IMH)" userId="52247bc3-e5a6-45c4-853d-c8dfd9b976e8" providerId="ADAL" clId="{A7A3C2E0-3BB8-4E85-A5CE-BCB528B2F15B}" dt="2023-07-18T08:20:21.667" v="15420" actId="47"/>
        <pc:sldMkLst>
          <pc:docMk/>
          <pc:sldMk cId="2474444984" sldId="334"/>
        </pc:sldMkLst>
      </pc:sldChg>
      <pc:sldChg chg="del">
        <pc:chgData name="Myfanwy Davies (IMH)" userId="52247bc3-e5a6-45c4-853d-c8dfd9b976e8" providerId="ADAL" clId="{A7A3C2E0-3BB8-4E85-A5CE-BCB528B2F15B}" dt="2023-07-07T08:07:35.333" v="10219" actId="47"/>
        <pc:sldMkLst>
          <pc:docMk/>
          <pc:sldMk cId="1889966734" sldId="335"/>
        </pc:sldMkLst>
      </pc:sldChg>
      <pc:sldChg chg="del">
        <pc:chgData name="Myfanwy Davies (IMH)" userId="52247bc3-e5a6-45c4-853d-c8dfd9b976e8" providerId="ADAL" clId="{A7A3C2E0-3BB8-4E85-A5CE-BCB528B2F15B}" dt="2023-07-07T08:07:36.938" v="10220" actId="47"/>
        <pc:sldMkLst>
          <pc:docMk/>
          <pc:sldMk cId="3259664522" sldId="336"/>
        </pc:sldMkLst>
      </pc:sldChg>
      <pc:sldChg chg="del">
        <pc:chgData name="Myfanwy Davies (IMH)" userId="52247bc3-e5a6-45c4-853d-c8dfd9b976e8" providerId="ADAL" clId="{A7A3C2E0-3BB8-4E85-A5CE-BCB528B2F15B}" dt="2023-07-04T11:22:10.788" v="63" actId="47"/>
        <pc:sldMkLst>
          <pc:docMk/>
          <pc:sldMk cId="3310336973" sldId="337"/>
        </pc:sldMkLst>
      </pc:sldChg>
      <pc:sldChg chg="del">
        <pc:chgData name="Myfanwy Davies (IMH)" userId="52247bc3-e5a6-45c4-853d-c8dfd9b976e8" providerId="ADAL" clId="{A7A3C2E0-3BB8-4E85-A5CE-BCB528B2F15B}" dt="2023-07-04T11:22:34.857" v="74" actId="47"/>
        <pc:sldMkLst>
          <pc:docMk/>
          <pc:sldMk cId="3696114795" sldId="341"/>
        </pc:sldMkLst>
      </pc:sldChg>
      <pc:sldChg chg="del ord">
        <pc:chgData name="Myfanwy Davies (IMH)" userId="52247bc3-e5a6-45c4-853d-c8dfd9b976e8" providerId="ADAL" clId="{A7A3C2E0-3BB8-4E85-A5CE-BCB528B2F15B}" dt="2023-07-08T11:28:52.744" v="12908" actId="47"/>
        <pc:sldMkLst>
          <pc:docMk/>
          <pc:sldMk cId="2594576716" sldId="342"/>
        </pc:sldMkLst>
      </pc:sldChg>
      <pc:sldChg chg="del ord">
        <pc:chgData name="Myfanwy Davies (IMH)" userId="52247bc3-e5a6-45c4-853d-c8dfd9b976e8" providerId="ADAL" clId="{A7A3C2E0-3BB8-4E85-A5CE-BCB528B2F15B}" dt="2023-07-08T11:28:54.214" v="12909" actId="47"/>
        <pc:sldMkLst>
          <pc:docMk/>
          <pc:sldMk cId="3677656612" sldId="343"/>
        </pc:sldMkLst>
      </pc:sldChg>
      <pc:sldChg chg="del ord">
        <pc:chgData name="Myfanwy Davies (IMH)" userId="52247bc3-e5a6-45c4-853d-c8dfd9b976e8" providerId="ADAL" clId="{A7A3C2E0-3BB8-4E85-A5CE-BCB528B2F15B}" dt="2023-07-08T11:28:55.248" v="12910" actId="47"/>
        <pc:sldMkLst>
          <pc:docMk/>
          <pc:sldMk cId="1912612640" sldId="344"/>
        </pc:sldMkLst>
      </pc:sldChg>
      <pc:sldChg chg="add del ord">
        <pc:chgData name="Myfanwy Davies (IMH)" userId="52247bc3-e5a6-45c4-853d-c8dfd9b976e8" providerId="ADAL" clId="{A7A3C2E0-3BB8-4E85-A5CE-BCB528B2F15B}" dt="2023-07-08T11:28:56.196" v="12911" actId="47"/>
        <pc:sldMkLst>
          <pc:docMk/>
          <pc:sldMk cId="4227548494" sldId="345"/>
        </pc:sldMkLst>
      </pc:sldChg>
      <pc:sldChg chg="del">
        <pc:chgData name="Myfanwy Davies (IMH)" userId="52247bc3-e5a6-45c4-853d-c8dfd9b976e8" providerId="ADAL" clId="{A7A3C2E0-3BB8-4E85-A5CE-BCB528B2F15B}" dt="2023-07-04T11:23:11.864" v="80" actId="47"/>
        <pc:sldMkLst>
          <pc:docMk/>
          <pc:sldMk cId="3731760496" sldId="347"/>
        </pc:sldMkLst>
      </pc:sldChg>
      <pc:sldChg chg="del">
        <pc:chgData name="Myfanwy Davies (IMH)" userId="52247bc3-e5a6-45c4-853d-c8dfd9b976e8" providerId="ADAL" clId="{A7A3C2E0-3BB8-4E85-A5CE-BCB528B2F15B}" dt="2023-07-04T11:23:12.798" v="81" actId="47"/>
        <pc:sldMkLst>
          <pc:docMk/>
          <pc:sldMk cId="2307736775" sldId="348"/>
        </pc:sldMkLst>
      </pc:sldChg>
      <pc:sldChg chg="del">
        <pc:chgData name="Myfanwy Davies (IMH)" userId="52247bc3-e5a6-45c4-853d-c8dfd9b976e8" providerId="ADAL" clId="{A7A3C2E0-3BB8-4E85-A5CE-BCB528B2F15B}" dt="2023-07-04T11:23:00.861" v="76" actId="47"/>
        <pc:sldMkLst>
          <pc:docMk/>
          <pc:sldMk cId="3006801888" sldId="349"/>
        </pc:sldMkLst>
      </pc:sldChg>
      <pc:sldChg chg="del">
        <pc:chgData name="Myfanwy Davies (IMH)" userId="52247bc3-e5a6-45c4-853d-c8dfd9b976e8" providerId="ADAL" clId="{A7A3C2E0-3BB8-4E85-A5CE-BCB528B2F15B}" dt="2023-07-04T11:28:16.763" v="288" actId="47"/>
        <pc:sldMkLst>
          <pc:docMk/>
          <pc:sldMk cId="2179722397" sldId="350"/>
        </pc:sldMkLst>
      </pc:sldChg>
      <pc:sldChg chg="del">
        <pc:chgData name="Myfanwy Davies (IMH)" userId="52247bc3-e5a6-45c4-853d-c8dfd9b976e8" providerId="ADAL" clId="{A7A3C2E0-3BB8-4E85-A5CE-BCB528B2F15B}" dt="2023-07-04T11:28:14.276" v="287" actId="47"/>
        <pc:sldMkLst>
          <pc:docMk/>
          <pc:sldMk cId="1044147498" sldId="351"/>
        </pc:sldMkLst>
      </pc:sldChg>
      <pc:sldChg chg="addSp delSp modSp add del mod ord modClrScheme chgLayout modNotesTx">
        <pc:chgData name="Myfanwy Davies (IMH)" userId="52247bc3-e5a6-45c4-853d-c8dfd9b976e8" providerId="ADAL" clId="{A7A3C2E0-3BB8-4E85-A5CE-BCB528B2F15B}" dt="2023-07-08T11:43:55.018" v="13559" actId="47"/>
        <pc:sldMkLst>
          <pc:docMk/>
          <pc:sldMk cId="3348121255" sldId="352"/>
        </pc:sldMkLst>
        <pc:spChg chg="mod">
          <ac:chgData name="Myfanwy Davies (IMH)" userId="52247bc3-e5a6-45c4-853d-c8dfd9b976e8" providerId="ADAL" clId="{A7A3C2E0-3BB8-4E85-A5CE-BCB528B2F15B}" dt="2023-07-08T11:43:16.877" v="13519" actId="26606"/>
          <ac:spMkLst>
            <pc:docMk/>
            <pc:sldMk cId="3348121255" sldId="352"/>
            <ac:spMk id="2" creationId="{B3C78C8D-8642-2EA7-4FF3-0900BD7DEE72}"/>
          </ac:spMkLst>
        </pc:spChg>
        <pc:spChg chg="mod">
          <ac:chgData name="Myfanwy Davies (IMH)" userId="52247bc3-e5a6-45c4-853d-c8dfd9b976e8" providerId="ADAL" clId="{A7A3C2E0-3BB8-4E85-A5CE-BCB528B2F15B}" dt="2023-07-08T11:43:16.877" v="13519" actId="26606"/>
          <ac:spMkLst>
            <pc:docMk/>
            <pc:sldMk cId="3348121255" sldId="352"/>
            <ac:spMk id="4" creationId="{26C164A5-70F9-38BA-7B0A-941F05747E16}"/>
          </ac:spMkLst>
        </pc:spChg>
        <pc:spChg chg="del mod">
          <ac:chgData name="Myfanwy Davies (IMH)" userId="52247bc3-e5a6-45c4-853d-c8dfd9b976e8" providerId="ADAL" clId="{A7A3C2E0-3BB8-4E85-A5CE-BCB528B2F15B}" dt="2023-07-07T08:14:56.495" v="10300" actId="26606"/>
          <ac:spMkLst>
            <pc:docMk/>
            <pc:sldMk cId="3348121255" sldId="352"/>
            <ac:spMk id="6" creationId="{F20CFA5E-DCDD-7477-E621-BB5851840F24}"/>
          </ac:spMkLst>
        </pc:spChg>
        <pc:spChg chg="add mod">
          <ac:chgData name="Myfanwy Davies (IMH)" userId="52247bc3-e5a6-45c4-853d-c8dfd9b976e8" providerId="ADAL" clId="{A7A3C2E0-3BB8-4E85-A5CE-BCB528B2F15B}" dt="2023-07-08T11:43:16.877" v="13519" actId="26606"/>
          <ac:spMkLst>
            <pc:docMk/>
            <pc:sldMk cId="3348121255" sldId="352"/>
            <ac:spMk id="12" creationId="{5BA6DEDA-EE6D-29C4-C681-F78DFA5F0434}"/>
          </ac:spMkLst>
        </pc:spChg>
        <pc:spChg chg="add del mod">
          <ac:chgData name="Myfanwy Davies (IMH)" userId="52247bc3-e5a6-45c4-853d-c8dfd9b976e8" providerId="ADAL" clId="{A7A3C2E0-3BB8-4E85-A5CE-BCB528B2F15B}" dt="2023-07-08T11:43:16.754" v="13518" actId="26606"/>
          <ac:spMkLst>
            <pc:docMk/>
            <pc:sldMk cId="3348121255" sldId="352"/>
            <ac:spMk id="17" creationId="{3303B6F6-AFA0-3854-B292-6A051D85F777}"/>
          </ac:spMkLst>
        </pc:spChg>
        <pc:spChg chg="add mod">
          <ac:chgData name="Myfanwy Davies (IMH)" userId="52247bc3-e5a6-45c4-853d-c8dfd9b976e8" providerId="ADAL" clId="{A7A3C2E0-3BB8-4E85-A5CE-BCB528B2F15B}" dt="2023-07-08T11:43:16.877" v="13519" actId="26606"/>
          <ac:spMkLst>
            <pc:docMk/>
            <pc:sldMk cId="3348121255" sldId="352"/>
            <ac:spMk id="19" creationId="{4B04526F-3A96-17FD-1215-D3E24637DFFE}"/>
          </ac:spMkLst>
        </pc:spChg>
        <pc:graphicFrameChg chg="add mod modGraphic">
          <ac:chgData name="Myfanwy Davies (IMH)" userId="52247bc3-e5a6-45c4-853d-c8dfd9b976e8" providerId="ADAL" clId="{A7A3C2E0-3BB8-4E85-A5CE-BCB528B2F15B}" dt="2023-07-08T11:43:16.877" v="13519" actId="26606"/>
          <ac:graphicFrameMkLst>
            <pc:docMk/>
            <pc:sldMk cId="3348121255" sldId="352"/>
            <ac:graphicFrameMk id="8" creationId="{3AD3C4E3-AAAA-0B6B-1E93-70FCF1BAB1A8}"/>
          </ac:graphicFrameMkLst>
        </pc:graphicFrameChg>
      </pc:sldChg>
      <pc:sldChg chg="modSp add mod ord">
        <pc:chgData name="Myfanwy Davies (IMH)" userId="52247bc3-e5a6-45c4-853d-c8dfd9b976e8" providerId="ADAL" clId="{A7A3C2E0-3BB8-4E85-A5CE-BCB528B2F15B}" dt="2023-07-08T11:34:06.641" v="13049"/>
        <pc:sldMkLst>
          <pc:docMk/>
          <pc:sldMk cId="452195675" sldId="353"/>
        </pc:sldMkLst>
        <pc:spChg chg="mod">
          <ac:chgData name="Myfanwy Davies (IMH)" userId="52247bc3-e5a6-45c4-853d-c8dfd9b976e8" providerId="ADAL" clId="{A7A3C2E0-3BB8-4E85-A5CE-BCB528B2F15B}" dt="2023-07-06T15:06:37.393" v="4513" actId="20577"/>
          <ac:spMkLst>
            <pc:docMk/>
            <pc:sldMk cId="452195675" sldId="353"/>
            <ac:spMk id="4" creationId="{26C164A5-70F9-38BA-7B0A-941F05747E16}"/>
          </ac:spMkLst>
        </pc:spChg>
        <pc:spChg chg="mod">
          <ac:chgData name="Myfanwy Davies (IMH)" userId="52247bc3-e5a6-45c4-853d-c8dfd9b976e8" providerId="ADAL" clId="{A7A3C2E0-3BB8-4E85-A5CE-BCB528B2F15B}" dt="2023-07-08T11:32:01.547" v="13024" actId="20577"/>
          <ac:spMkLst>
            <pc:docMk/>
            <pc:sldMk cId="452195675" sldId="353"/>
            <ac:spMk id="6" creationId="{F20CFA5E-DCDD-7477-E621-BB5851840F24}"/>
          </ac:spMkLst>
        </pc:spChg>
      </pc:sldChg>
      <pc:sldChg chg="addSp delSp modSp add mod ord modClrScheme chgLayout modNotesTx">
        <pc:chgData name="Myfanwy Davies (IMH)" userId="52247bc3-e5a6-45c4-853d-c8dfd9b976e8" providerId="ADAL" clId="{A7A3C2E0-3BB8-4E85-A5CE-BCB528B2F15B}" dt="2023-07-18T08:22:39.449" v="15422"/>
        <pc:sldMkLst>
          <pc:docMk/>
          <pc:sldMk cId="1678790942" sldId="354"/>
        </pc:sldMkLst>
        <pc:spChg chg="mod ord">
          <ac:chgData name="Myfanwy Davies (IMH)" userId="52247bc3-e5a6-45c4-853d-c8dfd9b976e8" providerId="ADAL" clId="{A7A3C2E0-3BB8-4E85-A5CE-BCB528B2F15B}" dt="2023-07-08T11:52:48.908" v="13832" actId="700"/>
          <ac:spMkLst>
            <pc:docMk/>
            <pc:sldMk cId="1678790942" sldId="354"/>
            <ac:spMk id="2" creationId="{B3C78C8D-8642-2EA7-4FF3-0900BD7DEE72}"/>
          </ac:spMkLst>
        </pc:spChg>
        <pc:spChg chg="mod ord">
          <ac:chgData name="Myfanwy Davies (IMH)" userId="52247bc3-e5a6-45c4-853d-c8dfd9b976e8" providerId="ADAL" clId="{A7A3C2E0-3BB8-4E85-A5CE-BCB528B2F15B}" dt="2023-07-08T11:52:48.908" v="13832" actId="700"/>
          <ac:spMkLst>
            <pc:docMk/>
            <pc:sldMk cId="1678790942" sldId="354"/>
            <ac:spMk id="4" creationId="{26C164A5-70F9-38BA-7B0A-941F05747E16}"/>
          </ac:spMkLst>
        </pc:spChg>
        <pc:spChg chg="add mod ord">
          <ac:chgData name="Myfanwy Davies (IMH)" userId="52247bc3-e5a6-45c4-853d-c8dfd9b976e8" providerId="ADAL" clId="{A7A3C2E0-3BB8-4E85-A5CE-BCB528B2F15B}" dt="2023-07-08T11:52:48.908" v="13832" actId="700"/>
          <ac:spMkLst>
            <pc:docMk/>
            <pc:sldMk cId="1678790942" sldId="354"/>
            <ac:spMk id="5" creationId="{466B6CBF-BDF0-8CD8-C929-A16019D20A21}"/>
          </ac:spMkLst>
        </pc:spChg>
        <pc:spChg chg="del mod">
          <ac:chgData name="Myfanwy Davies (IMH)" userId="52247bc3-e5a6-45c4-853d-c8dfd9b976e8" providerId="ADAL" clId="{A7A3C2E0-3BB8-4E85-A5CE-BCB528B2F15B}" dt="2023-07-07T08:15:24.837" v="10304" actId="26606"/>
          <ac:spMkLst>
            <pc:docMk/>
            <pc:sldMk cId="1678790942" sldId="354"/>
            <ac:spMk id="6" creationId="{F20CFA5E-DCDD-7477-E621-BB5851840F24}"/>
          </ac:spMkLst>
        </pc:spChg>
        <pc:spChg chg="add mod ord">
          <ac:chgData name="Myfanwy Davies (IMH)" userId="52247bc3-e5a6-45c4-853d-c8dfd9b976e8" providerId="ADAL" clId="{A7A3C2E0-3BB8-4E85-A5CE-BCB528B2F15B}" dt="2023-07-08T11:52:48.908" v="13832" actId="700"/>
          <ac:spMkLst>
            <pc:docMk/>
            <pc:sldMk cId="1678790942" sldId="354"/>
            <ac:spMk id="12" creationId="{867B2950-5108-67C2-A92C-747F3938C799}"/>
          </ac:spMkLst>
        </pc:spChg>
        <pc:spChg chg="add del mod">
          <ac:chgData name="Myfanwy Davies (IMH)" userId="52247bc3-e5a6-45c4-853d-c8dfd9b976e8" providerId="ADAL" clId="{A7A3C2E0-3BB8-4E85-A5CE-BCB528B2F15B}" dt="2023-07-08T11:52:48.908" v="13832" actId="700"/>
          <ac:spMkLst>
            <pc:docMk/>
            <pc:sldMk cId="1678790942" sldId="354"/>
            <ac:spMk id="14" creationId="{25586E01-7965-F11E-F1B9-51F80B3B3906}"/>
          </ac:spMkLst>
        </pc:spChg>
        <pc:graphicFrameChg chg="add del mod">
          <ac:chgData name="Myfanwy Davies (IMH)" userId="52247bc3-e5a6-45c4-853d-c8dfd9b976e8" providerId="ADAL" clId="{A7A3C2E0-3BB8-4E85-A5CE-BCB528B2F15B}" dt="2023-07-08T11:52:23.276" v="13788" actId="478"/>
          <ac:graphicFrameMkLst>
            <pc:docMk/>
            <pc:sldMk cId="1678790942" sldId="354"/>
            <ac:graphicFrameMk id="8" creationId="{4836E986-8E00-DEBB-2965-4A9EB2C20FA8}"/>
          </ac:graphicFrameMkLst>
        </pc:graphicFrameChg>
        <pc:picChg chg="del">
          <ac:chgData name="Myfanwy Davies (IMH)" userId="52247bc3-e5a6-45c4-853d-c8dfd9b976e8" providerId="ADAL" clId="{A7A3C2E0-3BB8-4E85-A5CE-BCB528B2F15B}" dt="2023-07-18T08:22:39.449" v="15422"/>
          <ac:picMkLst>
            <pc:docMk/>
            <pc:sldMk cId="1678790942" sldId="354"/>
            <ac:picMk id="3" creationId="{22FF6B2D-F569-A367-2212-6C5CEED6669F}"/>
          </ac:picMkLst>
        </pc:picChg>
      </pc:sldChg>
      <pc:sldChg chg="addSp delSp modSp add del mod ord replId modClrScheme chgLayout">
        <pc:chgData name="Myfanwy Davies (IMH)" userId="52247bc3-e5a6-45c4-853d-c8dfd9b976e8" providerId="ADAL" clId="{A7A3C2E0-3BB8-4E85-A5CE-BCB528B2F15B}" dt="2023-07-08T11:37:06.295" v="13074" actId="47"/>
        <pc:sldMkLst>
          <pc:docMk/>
          <pc:sldMk cId="1571070627" sldId="355"/>
        </pc:sldMkLst>
        <pc:spChg chg="mod ord">
          <ac:chgData name="Myfanwy Davies (IMH)" userId="52247bc3-e5a6-45c4-853d-c8dfd9b976e8" providerId="ADAL" clId="{A7A3C2E0-3BB8-4E85-A5CE-BCB528B2F15B}" dt="2023-07-08T11:36:55.455" v="13073" actId="700"/>
          <ac:spMkLst>
            <pc:docMk/>
            <pc:sldMk cId="1571070627" sldId="355"/>
            <ac:spMk id="2" creationId="{B3C78C8D-8642-2EA7-4FF3-0900BD7DEE72}"/>
          </ac:spMkLst>
        </pc:spChg>
        <pc:spChg chg="mod ord">
          <ac:chgData name="Myfanwy Davies (IMH)" userId="52247bc3-e5a6-45c4-853d-c8dfd9b976e8" providerId="ADAL" clId="{A7A3C2E0-3BB8-4E85-A5CE-BCB528B2F15B}" dt="2023-07-08T11:36:55.455" v="13073" actId="700"/>
          <ac:spMkLst>
            <pc:docMk/>
            <pc:sldMk cId="1571070627" sldId="355"/>
            <ac:spMk id="4" creationId="{26C164A5-70F9-38BA-7B0A-941F05747E16}"/>
          </ac:spMkLst>
        </pc:spChg>
        <pc:spChg chg="add del mod">
          <ac:chgData name="Myfanwy Davies (IMH)" userId="52247bc3-e5a6-45c4-853d-c8dfd9b976e8" providerId="ADAL" clId="{A7A3C2E0-3BB8-4E85-A5CE-BCB528B2F15B}" dt="2023-07-07T08:12:21.670" v="10282" actId="26606"/>
          <ac:spMkLst>
            <pc:docMk/>
            <pc:sldMk cId="1571070627" sldId="355"/>
            <ac:spMk id="6" creationId="{F20CFA5E-DCDD-7477-E621-BB5851840F24}"/>
          </ac:spMkLst>
        </pc:spChg>
        <pc:spChg chg="add del mod">
          <ac:chgData name="Myfanwy Davies (IMH)" userId="52247bc3-e5a6-45c4-853d-c8dfd9b976e8" providerId="ADAL" clId="{A7A3C2E0-3BB8-4E85-A5CE-BCB528B2F15B}" dt="2023-07-07T08:12:21.639" v="10281" actId="26606"/>
          <ac:spMkLst>
            <pc:docMk/>
            <pc:sldMk cId="1571070627" sldId="355"/>
            <ac:spMk id="12" creationId="{867BB51C-627C-1E97-910F-F60A92C58535}"/>
          </ac:spMkLst>
        </pc:spChg>
        <pc:spChg chg="add del mod">
          <ac:chgData name="Myfanwy Davies (IMH)" userId="52247bc3-e5a6-45c4-853d-c8dfd9b976e8" providerId="ADAL" clId="{A7A3C2E0-3BB8-4E85-A5CE-BCB528B2F15B}" dt="2023-07-07T08:12:21.639" v="10281" actId="26606"/>
          <ac:spMkLst>
            <pc:docMk/>
            <pc:sldMk cId="1571070627" sldId="355"/>
            <ac:spMk id="14" creationId="{FA211A8C-B25F-0168-5643-A96BF25ED532}"/>
          </ac:spMkLst>
        </pc:spChg>
        <pc:spChg chg="add mod ord">
          <ac:chgData name="Myfanwy Davies (IMH)" userId="52247bc3-e5a6-45c4-853d-c8dfd9b976e8" providerId="ADAL" clId="{A7A3C2E0-3BB8-4E85-A5CE-BCB528B2F15B}" dt="2023-07-08T11:36:55.455" v="13073" actId="700"/>
          <ac:spMkLst>
            <pc:docMk/>
            <pc:sldMk cId="1571070627" sldId="355"/>
            <ac:spMk id="16" creationId="{8AA2473C-C878-F441-2A1D-377114919CD5}"/>
          </ac:spMkLst>
        </pc:spChg>
        <pc:graphicFrameChg chg="add del mod">
          <ac:chgData name="Myfanwy Davies (IMH)" userId="52247bc3-e5a6-45c4-853d-c8dfd9b976e8" providerId="ADAL" clId="{A7A3C2E0-3BB8-4E85-A5CE-BCB528B2F15B}" dt="2023-07-07T08:12:21.639" v="10281" actId="26606"/>
          <ac:graphicFrameMkLst>
            <pc:docMk/>
            <pc:sldMk cId="1571070627" sldId="355"/>
            <ac:graphicFrameMk id="8" creationId="{21AEDE8F-95B3-6183-B314-22E3C162BE05}"/>
          </ac:graphicFrameMkLst>
        </pc:graphicFrameChg>
        <pc:graphicFrameChg chg="add mod ord">
          <ac:chgData name="Myfanwy Davies (IMH)" userId="52247bc3-e5a6-45c4-853d-c8dfd9b976e8" providerId="ADAL" clId="{A7A3C2E0-3BB8-4E85-A5CE-BCB528B2F15B}" dt="2023-07-08T11:36:55.455" v="13073" actId="700"/>
          <ac:graphicFrameMkLst>
            <pc:docMk/>
            <pc:sldMk cId="1571070627" sldId="355"/>
            <ac:graphicFrameMk id="17" creationId="{1A268626-1CB0-DBF0-4831-2742069A5519}"/>
          </ac:graphicFrameMkLst>
        </pc:graphicFrameChg>
      </pc:sldChg>
      <pc:sldChg chg="modSp add del mod ord">
        <pc:chgData name="Myfanwy Davies (IMH)" userId="52247bc3-e5a6-45c4-853d-c8dfd9b976e8" providerId="ADAL" clId="{A7A3C2E0-3BB8-4E85-A5CE-BCB528B2F15B}" dt="2023-07-18T08:20:17.073" v="15412" actId="47"/>
        <pc:sldMkLst>
          <pc:docMk/>
          <pc:sldMk cId="3774292671" sldId="356"/>
        </pc:sldMkLst>
        <pc:spChg chg="mod">
          <ac:chgData name="Myfanwy Davies (IMH)" userId="52247bc3-e5a6-45c4-853d-c8dfd9b976e8" providerId="ADAL" clId="{A7A3C2E0-3BB8-4E85-A5CE-BCB528B2F15B}" dt="2023-07-08T11:31:31.003" v="13020" actId="20577"/>
          <ac:spMkLst>
            <pc:docMk/>
            <pc:sldMk cId="3774292671" sldId="356"/>
            <ac:spMk id="2" creationId="{0F3DF3C6-0951-4AC7-8121-046959800969}"/>
          </ac:spMkLst>
        </pc:spChg>
      </pc:sldChg>
      <pc:sldChg chg="modSp add del mod">
        <pc:chgData name="Myfanwy Davies (IMH)" userId="52247bc3-e5a6-45c4-853d-c8dfd9b976e8" providerId="ADAL" clId="{A7A3C2E0-3BB8-4E85-A5CE-BCB528B2F15B}" dt="2023-07-06T17:08:12.014" v="10209" actId="47"/>
        <pc:sldMkLst>
          <pc:docMk/>
          <pc:sldMk cId="2423882225" sldId="357"/>
        </pc:sldMkLst>
        <pc:spChg chg="mod">
          <ac:chgData name="Myfanwy Davies (IMH)" userId="52247bc3-e5a6-45c4-853d-c8dfd9b976e8" providerId="ADAL" clId="{A7A3C2E0-3BB8-4E85-A5CE-BCB528B2F15B}" dt="2023-07-04T11:27:22.066" v="224" actId="20577"/>
          <ac:spMkLst>
            <pc:docMk/>
            <pc:sldMk cId="2423882225" sldId="357"/>
            <ac:spMk id="4" creationId="{26C164A5-70F9-38BA-7B0A-941F05747E16}"/>
          </ac:spMkLst>
        </pc:spChg>
      </pc:sldChg>
      <pc:sldChg chg="modSp add del mod replId">
        <pc:chgData name="Myfanwy Davies (IMH)" userId="52247bc3-e5a6-45c4-853d-c8dfd9b976e8" providerId="ADAL" clId="{A7A3C2E0-3BB8-4E85-A5CE-BCB528B2F15B}" dt="2023-07-08T11:49:48.505" v="13781" actId="47"/>
        <pc:sldMkLst>
          <pc:docMk/>
          <pc:sldMk cId="3506774924" sldId="358"/>
        </pc:sldMkLst>
        <pc:spChg chg="mod">
          <ac:chgData name="Myfanwy Davies (IMH)" userId="52247bc3-e5a6-45c4-853d-c8dfd9b976e8" providerId="ADAL" clId="{A7A3C2E0-3BB8-4E85-A5CE-BCB528B2F15B}" dt="2023-07-04T11:27:41.335" v="245" actId="20577"/>
          <ac:spMkLst>
            <pc:docMk/>
            <pc:sldMk cId="3506774924" sldId="358"/>
            <ac:spMk id="4" creationId="{26C164A5-70F9-38BA-7B0A-941F05747E16}"/>
          </ac:spMkLst>
        </pc:spChg>
        <pc:spChg chg="mod">
          <ac:chgData name="Myfanwy Davies (IMH)" userId="52247bc3-e5a6-45c4-853d-c8dfd9b976e8" providerId="ADAL" clId="{A7A3C2E0-3BB8-4E85-A5CE-BCB528B2F15B}" dt="2023-07-07T08:43:19.671" v="12801" actId="20577"/>
          <ac:spMkLst>
            <pc:docMk/>
            <pc:sldMk cId="3506774924" sldId="358"/>
            <ac:spMk id="6" creationId="{F20CFA5E-DCDD-7477-E621-BB5851840F24}"/>
          </ac:spMkLst>
        </pc:spChg>
      </pc:sldChg>
      <pc:sldChg chg="modSp add del mod replId">
        <pc:chgData name="Myfanwy Davies (IMH)" userId="52247bc3-e5a6-45c4-853d-c8dfd9b976e8" providerId="ADAL" clId="{A7A3C2E0-3BB8-4E85-A5CE-BCB528B2F15B}" dt="2023-07-08T11:49:49.861" v="13782" actId="47"/>
        <pc:sldMkLst>
          <pc:docMk/>
          <pc:sldMk cId="3617143807" sldId="359"/>
        </pc:sldMkLst>
        <pc:spChg chg="mod">
          <ac:chgData name="Myfanwy Davies (IMH)" userId="52247bc3-e5a6-45c4-853d-c8dfd9b976e8" providerId="ADAL" clId="{A7A3C2E0-3BB8-4E85-A5CE-BCB528B2F15B}" dt="2023-07-04T11:27:55.426" v="267" actId="20577"/>
          <ac:spMkLst>
            <pc:docMk/>
            <pc:sldMk cId="3617143807" sldId="359"/>
            <ac:spMk id="4" creationId="{26C164A5-70F9-38BA-7B0A-941F05747E16}"/>
          </ac:spMkLst>
        </pc:spChg>
        <pc:spChg chg="mod">
          <ac:chgData name="Myfanwy Davies (IMH)" userId="52247bc3-e5a6-45c4-853d-c8dfd9b976e8" providerId="ADAL" clId="{A7A3C2E0-3BB8-4E85-A5CE-BCB528B2F15B}" dt="2023-07-07T08:27:10.651" v="11124" actId="20577"/>
          <ac:spMkLst>
            <pc:docMk/>
            <pc:sldMk cId="3617143807" sldId="359"/>
            <ac:spMk id="6" creationId="{F20CFA5E-DCDD-7477-E621-BB5851840F24}"/>
          </ac:spMkLst>
        </pc:spChg>
      </pc:sldChg>
      <pc:sldChg chg="modSp add del mod replId">
        <pc:chgData name="Myfanwy Davies (IMH)" userId="52247bc3-e5a6-45c4-853d-c8dfd9b976e8" providerId="ADAL" clId="{A7A3C2E0-3BB8-4E85-A5CE-BCB528B2F15B}" dt="2023-07-08T11:49:51.678" v="13783" actId="47"/>
        <pc:sldMkLst>
          <pc:docMk/>
          <pc:sldMk cId="24878739" sldId="360"/>
        </pc:sldMkLst>
        <pc:spChg chg="mod">
          <ac:chgData name="Myfanwy Davies (IMH)" userId="52247bc3-e5a6-45c4-853d-c8dfd9b976e8" providerId="ADAL" clId="{A7A3C2E0-3BB8-4E85-A5CE-BCB528B2F15B}" dt="2023-07-04T11:28:06.134" v="286" actId="20577"/>
          <ac:spMkLst>
            <pc:docMk/>
            <pc:sldMk cId="24878739" sldId="360"/>
            <ac:spMk id="4" creationId="{26C164A5-70F9-38BA-7B0A-941F05747E16}"/>
          </ac:spMkLst>
        </pc:spChg>
        <pc:spChg chg="mod">
          <ac:chgData name="Myfanwy Davies (IMH)" userId="52247bc3-e5a6-45c4-853d-c8dfd9b976e8" providerId="ADAL" clId="{A7A3C2E0-3BB8-4E85-A5CE-BCB528B2F15B}" dt="2023-07-07T08:30:48.646" v="11652" actId="20577"/>
          <ac:spMkLst>
            <pc:docMk/>
            <pc:sldMk cId="24878739" sldId="360"/>
            <ac:spMk id="6" creationId="{F20CFA5E-DCDD-7477-E621-BB5851840F24}"/>
          </ac:spMkLst>
        </pc:spChg>
      </pc:sldChg>
      <pc:sldChg chg="add del">
        <pc:chgData name="Myfanwy Davies (IMH)" userId="52247bc3-e5a6-45c4-853d-c8dfd9b976e8" providerId="ADAL" clId="{A7A3C2E0-3BB8-4E85-A5CE-BCB528B2F15B}" dt="2023-07-07T08:30:59.982" v="11653" actId="47"/>
        <pc:sldMkLst>
          <pc:docMk/>
          <pc:sldMk cId="1625081797" sldId="361"/>
        </pc:sldMkLst>
      </pc:sldChg>
      <pc:sldChg chg="add del replId">
        <pc:chgData name="Myfanwy Davies (IMH)" userId="52247bc3-e5a6-45c4-853d-c8dfd9b976e8" providerId="ADAL" clId="{A7A3C2E0-3BB8-4E85-A5CE-BCB528B2F15B}" dt="2023-07-07T08:31:01.787" v="11654" actId="47"/>
        <pc:sldMkLst>
          <pc:docMk/>
          <pc:sldMk cId="2020974647" sldId="362"/>
        </pc:sldMkLst>
      </pc:sldChg>
      <pc:sldChg chg="add del replId">
        <pc:chgData name="Myfanwy Davies (IMH)" userId="52247bc3-e5a6-45c4-853d-c8dfd9b976e8" providerId="ADAL" clId="{A7A3C2E0-3BB8-4E85-A5CE-BCB528B2F15B}" dt="2023-07-07T08:31:02.951" v="11655" actId="47"/>
        <pc:sldMkLst>
          <pc:docMk/>
          <pc:sldMk cId="533426180" sldId="363"/>
        </pc:sldMkLst>
      </pc:sldChg>
      <pc:sldChg chg="add del replId">
        <pc:chgData name="Myfanwy Davies (IMH)" userId="52247bc3-e5a6-45c4-853d-c8dfd9b976e8" providerId="ADAL" clId="{A7A3C2E0-3BB8-4E85-A5CE-BCB528B2F15B}" dt="2023-07-07T08:31:04.023" v="11656" actId="47"/>
        <pc:sldMkLst>
          <pc:docMk/>
          <pc:sldMk cId="713212777" sldId="364"/>
        </pc:sldMkLst>
      </pc:sldChg>
      <pc:sldChg chg="addSp modSp new mod ord modClrScheme chgLayout modNotesTx">
        <pc:chgData name="Myfanwy Davies (IMH)" userId="52247bc3-e5a6-45c4-853d-c8dfd9b976e8" providerId="ADAL" clId="{A7A3C2E0-3BB8-4E85-A5CE-BCB528B2F15B}" dt="2023-07-08T11:33:36.846" v="13042"/>
        <pc:sldMkLst>
          <pc:docMk/>
          <pc:sldMk cId="913200092" sldId="365"/>
        </pc:sldMkLst>
        <pc:spChg chg="mod ord">
          <ac:chgData name="Myfanwy Davies (IMH)" userId="52247bc3-e5a6-45c4-853d-c8dfd9b976e8" providerId="ADAL" clId="{A7A3C2E0-3BB8-4E85-A5CE-BCB528B2F15B}" dt="2023-07-08T11:32:55.338" v="13034" actId="700"/>
          <ac:spMkLst>
            <pc:docMk/>
            <pc:sldMk cId="913200092" sldId="365"/>
            <ac:spMk id="2" creationId="{BE779BF9-2F2C-E4C7-87D1-B0EA7AA28C06}"/>
          </ac:spMkLst>
        </pc:spChg>
        <pc:spChg chg="mod ord">
          <ac:chgData name="Myfanwy Davies (IMH)" userId="52247bc3-e5a6-45c4-853d-c8dfd9b976e8" providerId="ADAL" clId="{A7A3C2E0-3BB8-4E85-A5CE-BCB528B2F15B}" dt="2023-07-08T11:32:55.338" v="13034" actId="700"/>
          <ac:spMkLst>
            <pc:docMk/>
            <pc:sldMk cId="913200092" sldId="365"/>
            <ac:spMk id="3" creationId="{60B9E80B-1BFE-99D6-3644-199FBE45B7C4}"/>
          </ac:spMkLst>
        </pc:spChg>
        <pc:spChg chg="mod ord">
          <ac:chgData name="Myfanwy Davies (IMH)" userId="52247bc3-e5a6-45c4-853d-c8dfd9b976e8" providerId="ADAL" clId="{A7A3C2E0-3BB8-4E85-A5CE-BCB528B2F15B}" dt="2023-07-08T11:32:55.338" v="13034" actId="700"/>
          <ac:spMkLst>
            <pc:docMk/>
            <pc:sldMk cId="913200092" sldId="365"/>
            <ac:spMk id="4" creationId="{B28521CC-C00F-53E0-D5AC-88E24A7D559D}"/>
          </ac:spMkLst>
        </pc:spChg>
        <pc:spChg chg="mod ord">
          <ac:chgData name="Myfanwy Davies (IMH)" userId="52247bc3-e5a6-45c4-853d-c8dfd9b976e8" providerId="ADAL" clId="{A7A3C2E0-3BB8-4E85-A5CE-BCB528B2F15B}" dt="2023-07-08T11:33:04.226" v="13037" actId="27636"/>
          <ac:spMkLst>
            <pc:docMk/>
            <pc:sldMk cId="913200092" sldId="365"/>
            <ac:spMk id="5" creationId="{5CD59635-7037-AEB8-1354-B8BA948B5026}"/>
          </ac:spMkLst>
        </pc:spChg>
        <pc:spChg chg="add mod ord">
          <ac:chgData name="Myfanwy Davies (IMH)" userId="52247bc3-e5a6-45c4-853d-c8dfd9b976e8" providerId="ADAL" clId="{A7A3C2E0-3BB8-4E85-A5CE-BCB528B2F15B}" dt="2023-07-08T11:33:09.022" v="13038"/>
          <ac:spMkLst>
            <pc:docMk/>
            <pc:sldMk cId="913200092" sldId="365"/>
            <ac:spMk id="6" creationId="{6280B0CE-06E9-C4F1-C36C-A3849B47C4E5}"/>
          </ac:spMkLst>
        </pc:spChg>
      </pc:sldChg>
      <pc:sldChg chg="modSp new del mod ord modNotesTx">
        <pc:chgData name="Myfanwy Davies (IMH)" userId="52247bc3-e5a6-45c4-853d-c8dfd9b976e8" providerId="ADAL" clId="{A7A3C2E0-3BB8-4E85-A5CE-BCB528B2F15B}" dt="2023-07-08T11:33:38.924" v="13043" actId="47"/>
        <pc:sldMkLst>
          <pc:docMk/>
          <pc:sldMk cId="2033541951" sldId="366"/>
        </pc:sldMkLst>
        <pc:spChg chg="mod">
          <ac:chgData name="Myfanwy Davies (IMH)" userId="52247bc3-e5a6-45c4-853d-c8dfd9b976e8" providerId="ADAL" clId="{A7A3C2E0-3BB8-4E85-A5CE-BCB528B2F15B}" dt="2023-07-06T13:33:53.594" v="1365" actId="20577"/>
          <ac:spMkLst>
            <pc:docMk/>
            <pc:sldMk cId="2033541951" sldId="366"/>
            <ac:spMk id="4" creationId="{466DF805-0E58-3EC9-38B6-4F9B3BD24F9F}"/>
          </ac:spMkLst>
        </pc:spChg>
        <pc:spChg chg="mod">
          <ac:chgData name="Myfanwy Davies (IMH)" userId="52247bc3-e5a6-45c4-853d-c8dfd9b976e8" providerId="ADAL" clId="{A7A3C2E0-3BB8-4E85-A5CE-BCB528B2F15B}" dt="2023-07-08T11:32:23.013" v="13030" actId="27636"/>
          <ac:spMkLst>
            <pc:docMk/>
            <pc:sldMk cId="2033541951" sldId="366"/>
            <ac:spMk id="5" creationId="{E8D7677F-A19A-C76C-E316-C571B53291D7}"/>
          </ac:spMkLst>
        </pc:spChg>
      </pc:sldChg>
      <pc:sldChg chg="modSp new del mod chgLayout">
        <pc:chgData name="Myfanwy Davies (IMH)" userId="52247bc3-e5a6-45c4-853d-c8dfd9b976e8" providerId="ADAL" clId="{A7A3C2E0-3BB8-4E85-A5CE-BCB528B2F15B}" dt="2023-07-06T14:40:16.516" v="2983" actId="47"/>
        <pc:sldMkLst>
          <pc:docMk/>
          <pc:sldMk cId="1674886124" sldId="367"/>
        </pc:sldMkLst>
        <pc:spChg chg="mod ord">
          <ac:chgData name="Myfanwy Davies (IMH)" userId="52247bc3-e5a6-45c4-853d-c8dfd9b976e8" providerId="ADAL" clId="{A7A3C2E0-3BB8-4E85-A5CE-BCB528B2F15B}" dt="2023-07-06T14:39:48.168" v="2962" actId="700"/>
          <ac:spMkLst>
            <pc:docMk/>
            <pc:sldMk cId="1674886124" sldId="367"/>
            <ac:spMk id="2" creationId="{4F1C4229-E95B-7C1C-7C43-A5880048667E}"/>
          </ac:spMkLst>
        </pc:spChg>
        <pc:spChg chg="mod ord">
          <ac:chgData name="Myfanwy Davies (IMH)" userId="52247bc3-e5a6-45c4-853d-c8dfd9b976e8" providerId="ADAL" clId="{A7A3C2E0-3BB8-4E85-A5CE-BCB528B2F15B}" dt="2023-07-06T14:39:48.168" v="2962" actId="700"/>
          <ac:spMkLst>
            <pc:docMk/>
            <pc:sldMk cId="1674886124" sldId="367"/>
            <ac:spMk id="3" creationId="{C0686A60-15E0-48B2-35F8-A2654B38D13E}"/>
          </ac:spMkLst>
        </pc:spChg>
        <pc:spChg chg="mod ord">
          <ac:chgData name="Myfanwy Davies (IMH)" userId="52247bc3-e5a6-45c4-853d-c8dfd9b976e8" providerId="ADAL" clId="{A7A3C2E0-3BB8-4E85-A5CE-BCB528B2F15B}" dt="2023-07-06T14:39:48.168" v="2962" actId="700"/>
          <ac:spMkLst>
            <pc:docMk/>
            <pc:sldMk cId="1674886124" sldId="367"/>
            <ac:spMk id="4" creationId="{52AFC5A0-060A-5993-240C-BD2E20193F69}"/>
          </ac:spMkLst>
        </pc:spChg>
        <pc:spChg chg="mod ord">
          <ac:chgData name="Myfanwy Davies (IMH)" userId="52247bc3-e5a6-45c4-853d-c8dfd9b976e8" providerId="ADAL" clId="{A7A3C2E0-3BB8-4E85-A5CE-BCB528B2F15B}" dt="2023-07-06T14:39:48.168" v="2962" actId="700"/>
          <ac:spMkLst>
            <pc:docMk/>
            <pc:sldMk cId="1674886124" sldId="367"/>
            <ac:spMk id="5" creationId="{19B10FC9-52F9-C3E9-90F5-D32B450781A8}"/>
          </ac:spMkLst>
        </pc:spChg>
      </pc:sldChg>
      <pc:sldChg chg="addSp delSp modSp new mod ord modClrScheme chgLayout modNotesTx">
        <pc:chgData name="Myfanwy Davies (IMH)" userId="52247bc3-e5a6-45c4-853d-c8dfd9b976e8" providerId="ADAL" clId="{A7A3C2E0-3BB8-4E85-A5CE-BCB528B2F15B}" dt="2023-07-08T11:33:46.124" v="13045"/>
        <pc:sldMkLst>
          <pc:docMk/>
          <pc:sldMk cId="1041054426" sldId="368"/>
        </pc:sldMkLst>
        <pc:spChg chg="mod ord">
          <ac:chgData name="Myfanwy Davies (IMH)" userId="52247bc3-e5a6-45c4-853d-c8dfd9b976e8" providerId="ADAL" clId="{A7A3C2E0-3BB8-4E85-A5CE-BCB528B2F15B}" dt="2023-07-07T08:10:57.094" v="10272" actId="26606"/>
          <ac:spMkLst>
            <pc:docMk/>
            <pc:sldMk cId="1041054426" sldId="368"/>
            <ac:spMk id="2" creationId="{3C4BD0F7-6177-883A-91E8-92602CEB9ACC}"/>
          </ac:spMkLst>
        </pc:spChg>
        <pc:spChg chg="mod ord">
          <ac:chgData name="Myfanwy Davies (IMH)" userId="52247bc3-e5a6-45c4-853d-c8dfd9b976e8" providerId="ADAL" clId="{A7A3C2E0-3BB8-4E85-A5CE-BCB528B2F15B}" dt="2023-07-07T08:10:57.094" v="10272" actId="26606"/>
          <ac:spMkLst>
            <pc:docMk/>
            <pc:sldMk cId="1041054426" sldId="368"/>
            <ac:spMk id="3" creationId="{B84C510A-B01E-CF41-D19F-5DD4A8B197BB}"/>
          </ac:spMkLst>
        </pc:spChg>
        <pc:spChg chg="mod ord">
          <ac:chgData name="Myfanwy Davies (IMH)" userId="52247bc3-e5a6-45c4-853d-c8dfd9b976e8" providerId="ADAL" clId="{A7A3C2E0-3BB8-4E85-A5CE-BCB528B2F15B}" dt="2023-07-07T08:10:57.094" v="10272" actId="26606"/>
          <ac:spMkLst>
            <pc:docMk/>
            <pc:sldMk cId="1041054426" sldId="368"/>
            <ac:spMk id="4" creationId="{6DA2F1C3-283A-05E4-AA8A-1F3E0ED66779}"/>
          </ac:spMkLst>
        </pc:spChg>
        <pc:spChg chg="del mod ord">
          <ac:chgData name="Myfanwy Davies (IMH)" userId="52247bc3-e5a6-45c4-853d-c8dfd9b976e8" providerId="ADAL" clId="{A7A3C2E0-3BB8-4E85-A5CE-BCB528B2F15B}" dt="2023-07-07T08:10:57.094" v="10272" actId="26606"/>
          <ac:spMkLst>
            <pc:docMk/>
            <pc:sldMk cId="1041054426" sldId="368"/>
            <ac:spMk id="5" creationId="{C71AEA8D-9427-A46D-D823-4D9E91974BAA}"/>
          </ac:spMkLst>
        </pc:spChg>
        <pc:spChg chg="add del mod">
          <ac:chgData name="Myfanwy Davies (IMH)" userId="52247bc3-e5a6-45c4-853d-c8dfd9b976e8" providerId="ADAL" clId="{A7A3C2E0-3BB8-4E85-A5CE-BCB528B2F15B}" dt="2023-07-07T08:10:13.680" v="10239" actId="700"/>
          <ac:spMkLst>
            <pc:docMk/>
            <pc:sldMk cId="1041054426" sldId="368"/>
            <ac:spMk id="10" creationId="{9493B55D-F8ED-B8BA-DE08-DBA6A6C30C16}"/>
          </ac:spMkLst>
        </pc:spChg>
        <pc:graphicFrameChg chg="add">
          <ac:chgData name="Myfanwy Davies (IMH)" userId="52247bc3-e5a6-45c4-853d-c8dfd9b976e8" providerId="ADAL" clId="{A7A3C2E0-3BB8-4E85-A5CE-BCB528B2F15B}" dt="2023-07-07T08:10:57.094" v="10272" actId="26606"/>
          <ac:graphicFrameMkLst>
            <pc:docMk/>
            <pc:sldMk cId="1041054426" sldId="368"/>
            <ac:graphicFrameMk id="7" creationId="{50C42630-747F-3787-F94F-74A591476944}"/>
          </ac:graphicFrameMkLst>
        </pc:graphicFrameChg>
      </pc:sldChg>
      <pc:sldChg chg="addSp delSp modSp new mod ord modNotesTx">
        <pc:chgData name="Myfanwy Davies (IMH)" userId="52247bc3-e5a6-45c4-853d-c8dfd9b976e8" providerId="ADAL" clId="{A7A3C2E0-3BB8-4E85-A5CE-BCB528B2F15B}" dt="2023-07-18T08:22:46.176" v="15424"/>
        <pc:sldMkLst>
          <pc:docMk/>
          <pc:sldMk cId="3472551705" sldId="369"/>
        </pc:sldMkLst>
        <pc:spChg chg="mod">
          <ac:chgData name="Myfanwy Davies (IMH)" userId="52247bc3-e5a6-45c4-853d-c8dfd9b976e8" providerId="ADAL" clId="{A7A3C2E0-3BB8-4E85-A5CE-BCB528B2F15B}" dt="2023-07-06T14:44:22.365" v="3325" actId="20577"/>
          <ac:spMkLst>
            <pc:docMk/>
            <pc:sldMk cId="3472551705" sldId="369"/>
            <ac:spMk id="4" creationId="{9F6446E3-391E-207E-0405-F357AAE40A5A}"/>
          </ac:spMkLst>
        </pc:spChg>
        <pc:spChg chg="mod">
          <ac:chgData name="Myfanwy Davies (IMH)" userId="52247bc3-e5a6-45c4-853d-c8dfd9b976e8" providerId="ADAL" clId="{A7A3C2E0-3BB8-4E85-A5CE-BCB528B2F15B}" dt="2023-07-08T11:34:55.173" v="13056" actId="6549"/>
          <ac:spMkLst>
            <pc:docMk/>
            <pc:sldMk cId="3472551705" sldId="369"/>
            <ac:spMk id="5" creationId="{ECAE8B77-A605-8A9B-58C6-91C4F3505620}"/>
          </ac:spMkLst>
        </pc:spChg>
        <pc:picChg chg="add del">
          <ac:chgData name="Myfanwy Davies (IMH)" userId="52247bc3-e5a6-45c4-853d-c8dfd9b976e8" providerId="ADAL" clId="{A7A3C2E0-3BB8-4E85-A5CE-BCB528B2F15B}" dt="2023-07-18T08:22:46.176" v="15424"/>
          <ac:picMkLst>
            <pc:docMk/>
            <pc:sldMk cId="3472551705" sldId="369"/>
            <ac:picMk id="6" creationId="{62B4DDE3-AAB4-32E0-B435-37680D557C46}"/>
          </ac:picMkLst>
        </pc:picChg>
      </pc:sldChg>
      <pc:sldChg chg="addSp delSp modSp new del mod">
        <pc:chgData name="Myfanwy Davies (IMH)" userId="52247bc3-e5a6-45c4-853d-c8dfd9b976e8" providerId="ADAL" clId="{A7A3C2E0-3BB8-4E85-A5CE-BCB528B2F15B}" dt="2023-07-08T11:35:37.490" v="13062" actId="47"/>
        <pc:sldMkLst>
          <pc:docMk/>
          <pc:sldMk cId="1516845487" sldId="370"/>
        </pc:sldMkLst>
        <pc:spChg chg="mod">
          <ac:chgData name="Myfanwy Davies (IMH)" userId="52247bc3-e5a6-45c4-853d-c8dfd9b976e8" providerId="ADAL" clId="{A7A3C2E0-3BB8-4E85-A5CE-BCB528B2F15B}" dt="2023-07-07T08:12:38.833" v="10285" actId="26606"/>
          <ac:spMkLst>
            <pc:docMk/>
            <pc:sldMk cId="1516845487" sldId="370"/>
            <ac:spMk id="2" creationId="{B663FA89-FAE5-0CAD-CB56-9B4F1F934B0D}"/>
          </ac:spMkLst>
        </pc:spChg>
        <pc:spChg chg="mod">
          <ac:chgData name="Myfanwy Davies (IMH)" userId="52247bc3-e5a6-45c4-853d-c8dfd9b976e8" providerId="ADAL" clId="{A7A3C2E0-3BB8-4E85-A5CE-BCB528B2F15B}" dt="2023-07-07T08:12:38.833" v="10285" actId="26606"/>
          <ac:spMkLst>
            <pc:docMk/>
            <pc:sldMk cId="1516845487" sldId="370"/>
            <ac:spMk id="3" creationId="{FAD379E5-0C16-9377-A9E1-38A6821621B4}"/>
          </ac:spMkLst>
        </pc:spChg>
        <pc:spChg chg="mod">
          <ac:chgData name="Myfanwy Davies (IMH)" userId="52247bc3-e5a6-45c4-853d-c8dfd9b976e8" providerId="ADAL" clId="{A7A3C2E0-3BB8-4E85-A5CE-BCB528B2F15B}" dt="2023-07-07T08:12:38.833" v="10285" actId="26606"/>
          <ac:spMkLst>
            <pc:docMk/>
            <pc:sldMk cId="1516845487" sldId="370"/>
            <ac:spMk id="4" creationId="{DE2AA9D9-B6C7-64FD-0B3A-61555898C07B}"/>
          </ac:spMkLst>
        </pc:spChg>
        <pc:spChg chg="add del mod">
          <ac:chgData name="Myfanwy Davies (IMH)" userId="52247bc3-e5a6-45c4-853d-c8dfd9b976e8" providerId="ADAL" clId="{A7A3C2E0-3BB8-4E85-A5CE-BCB528B2F15B}" dt="2023-07-07T08:12:38.833" v="10285" actId="26606"/>
          <ac:spMkLst>
            <pc:docMk/>
            <pc:sldMk cId="1516845487" sldId="370"/>
            <ac:spMk id="5" creationId="{C0A93EB1-56CC-FC14-D4C4-7F84B2DF29E9}"/>
          </ac:spMkLst>
        </pc:spChg>
        <pc:graphicFrameChg chg="add del">
          <ac:chgData name="Myfanwy Davies (IMH)" userId="52247bc3-e5a6-45c4-853d-c8dfd9b976e8" providerId="ADAL" clId="{A7A3C2E0-3BB8-4E85-A5CE-BCB528B2F15B}" dt="2023-07-07T08:12:38.796" v="10284" actId="26606"/>
          <ac:graphicFrameMkLst>
            <pc:docMk/>
            <pc:sldMk cId="1516845487" sldId="370"/>
            <ac:graphicFrameMk id="7" creationId="{73A0B2B6-42CC-EF43-A9DA-6994AB649C2F}"/>
          </ac:graphicFrameMkLst>
        </pc:graphicFrameChg>
        <pc:graphicFrameChg chg="add">
          <ac:chgData name="Myfanwy Davies (IMH)" userId="52247bc3-e5a6-45c4-853d-c8dfd9b976e8" providerId="ADAL" clId="{A7A3C2E0-3BB8-4E85-A5CE-BCB528B2F15B}" dt="2023-07-07T08:12:38.833" v="10285" actId="26606"/>
          <ac:graphicFrameMkLst>
            <pc:docMk/>
            <pc:sldMk cId="1516845487" sldId="370"/>
            <ac:graphicFrameMk id="9" creationId="{7A285511-A2DD-97CB-2183-ACE8F20EFC18}"/>
          </ac:graphicFrameMkLst>
        </pc:graphicFrameChg>
      </pc:sldChg>
      <pc:sldChg chg="addSp delSp modSp new del mod ord modClrScheme chgLayout modNotesTx">
        <pc:chgData name="Myfanwy Davies (IMH)" userId="52247bc3-e5a6-45c4-853d-c8dfd9b976e8" providerId="ADAL" clId="{A7A3C2E0-3BB8-4E85-A5CE-BCB528B2F15B}" dt="2023-07-08T11:39:47.502" v="13408" actId="47"/>
        <pc:sldMkLst>
          <pc:docMk/>
          <pc:sldMk cId="3186022549" sldId="371"/>
        </pc:sldMkLst>
        <pc:spChg chg="mod">
          <ac:chgData name="Myfanwy Davies (IMH)" userId="52247bc3-e5a6-45c4-853d-c8dfd9b976e8" providerId="ADAL" clId="{A7A3C2E0-3BB8-4E85-A5CE-BCB528B2F15B}" dt="2023-07-07T08:13:28.173" v="10292" actId="26606"/>
          <ac:spMkLst>
            <pc:docMk/>
            <pc:sldMk cId="3186022549" sldId="371"/>
            <ac:spMk id="2" creationId="{87AE1377-91E4-4AE5-5046-1DB1E3D00382}"/>
          </ac:spMkLst>
        </pc:spChg>
        <pc:spChg chg="mod">
          <ac:chgData name="Myfanwy Davies (IMH)" userId="52247bc3-e5a6-45c4-853d-c8dfd9b976e8" providerId="ADAL" clId="{A7A3C2E0-3BB8-4E85-A5CE-BCB528B2F15B}" dt="2023-07-07T08:13:28.173" v="10292" actId="26606"/>
          <ac:spMkLst>
            <pc:docMk/>
            <pc:sldMk cId="3186022549" sldId="371"/>
            <ac:spMk id="3" creationId="{9D5C3E64-98D7-0D16-8500-9E6D75333E75}"/>
          </ac:spMkLst>
        </pc:spChg>
        <pc:spChg chg="mod">
          <ac:chgData name="Myfanwy Davies (IMH)" userId="52247bc3-e5a6-45c4-853d-c8dfd9b976e8" providerId="ADAL" clId="{A7A3C2E0-3BB8-4E85-A5CE-BCB528B2F15B}" dt="2023-07-07T08:13:28.173" v="10292" actId="26606"/>
          <ac:spMkLst>
            <pc:docMk/>
            <pc:sldMk cId="3186022549" sldId="371"/>
            <ac:spMk id="4" creationId="{B2EA5827-F972-58BE-5E89-ECF7CDDF5CA2}"/>
          </ac:spMkLst>
        </pc:spChg>
        <pc:spChg chg="add del mod">
          <ac:chgData name="Myfanwy Davies (IMH)" userId="52247bc3-e5a6-45c4-853d-c8dfd9b976e8" providerId="ADAL" clId="{A7A3C2E0-3BB8-4E85-A5CE-BCB528B2F15B}" dt="2023-07-07T08:13:28.173" v="10292" actId="26606"/>
          <ac:spMkLst>
            <pc:docMk/>
            <pc:sldMk cId="3186022549" sldId="371"/>
            <ac:spMk id="5" creationId="{FF9EEAA1-C43E-09E9-3A89-6C0A4ACF75FB}"/>
          </ac:spMkLst>
        </pc:spChg>
        <pc:spChg chg="add mod">
          <ac:chgData name="Myfanwy Davies (IMH)" userId="52247bc3-e5a6-45c4-853d-c8dfd9b976e8" providerId="ADAL" clId="{A7A3C2E0-3BB8-4E85-A5CE-BCB528B2F15B}" dt="2023-07-07T08:13:28.173" v="10292" actId="26606"/>
          <ac:spMkLst>
            <pc:docMk/>
            <pc:sldMk cId="3186022549" sldId="371"/>
            <ac:spMk id="10" creationId="{AFB562C3-1E30-42DD-4E9F-6F890112142E}"/>
          </ac:spMkLst>
        </pc:spChg>
        <pc:spChg chg="add del mod">
          <ac:chgData name="Myfanwy Davies (IMH)" userId="52247bc3-e5a6-45c4-853d-c8dfd9b976e8" providerId="ADAL" clId="{A7A3C2E0-3BB8-4E85-A5CE-BCB528B2F15B}" dt="2023-07-07T08:13:09.557" v="10287" actId="26606"/>
          <ac:spMkLst>
            <pc:docMk/>
            <pc:sldMk cId="3186022549" sldId="371"/>
            <ac:spMk id="11" creationId="{A8C8777C-4C88-AFC4-373A-10694C9F6FD7}"/>
          </ac:spMkLst>
        </pc:spChg>
        <pc:spChg chg="add del mod">
          <ac:chgData name="Myfanwy Davies (IMH)" userId="52247bc3-e5a6-45c4-853d-c8dfd9b976e8" providerId="ADAL" clId="{A7A3C2E0-3BB8-4E85-A5CE-BCB528B2F15B}" dt="2023-07-07T08:13:28.156" v="10291" actId="26606"/>
          <ac:spMkLst>
            <pc:docMk/>
            <pc:sldMk cId="3186022549" sldId="371"/>
            <ac:spMk id="15" creationId="{350124C0-7AD9-8936-7343-7BFA2CDF45DA}"/>
          </ac:spMkLst>
        </pc:spChg>
        <pc:spChg chg="add mod">
          <ac:chgData name="Myfanwy Davies (IMH)" userId="52247bc3-e5a6-45c4-853d-c8dfd9b976e8" providerId="ADAL" clId="{A7A3C2E0-3BB8-4E85-A5CE-BCB528B2F15B}" dt="2023-07-07T08:13:28.173" v="10292" actId="26606"/>
          <ac:spMkLst>
            <pc:docMk/>
            <pc:sldMk cId="3186022549" sldId="371"/>
            <ac:spMk id="18" creationId="{FF9EEAA1-C43E-09E9-3A89-6C0A4ACF75FB}"/>
          </ac:spMkLst>
        </pc:spChg>
        <pc:graphicFrameChg chg="add del mod">
          <ac:chgData name="Myfanwy Davies (IMH)" userId="52247bc3-e5a6-45c4-853d-c8dfd9b976e8" providerId="ADAL" clId="{A7A3C2E0-3BB8-4E85-A5CE-BCB528B2F15B}" dt="2023-07-07T08:13:09.557" v="10287" actId="26606"/>
          <ac:graphicFrameMkLst>
            <pc:docMk/>
            <pc:sldMk cId="3186022549" sldId="371"/>
            <ac:graphicFrameMk id="7" creationId="{9CE39F29-051D-5C54-1DC5-216DF25D2E9F}"/>
          </ac:graphicFrameMkLst>
        </pc:graphicFrameChg>
        <pc:graphicFrameChg chg="add del">
          <ac:chgData name="Myfanwy Davies (IMH)" userId="52247bc3-e5a6-45c4-853d-c8dfd9b976e8" providerId="ADAL" clId="{A7A3C2E0-3BB8-4E85-A5CE-BCB528B2F15B}" dt="2023-07-07T08:13:14.904" v="10289" actId="26606"/>
          <ac:graphicFrameMkLst>
            <pc:docMk/>
            <pc:sldMk cId="3186022549" sldId="371"/>
            <ac:graphicFrameMk id="13" creationId="{47923A1A-3301-32FF-5221-2258D1F1F201}"/>
          </ac:graphicFrameMkLst>
        </pc:graphicFrameChg>
        <pc:graphicFrameChg chg="add del mod">
          <ac:chgData name="Myfanwy Davies (IMH)" userId="52247bc3-e5a6-45c4-853d-c8dfd9b976e8" providerId="ADAL" clId="{A7A3C2E0-3BB8-4E85-A5CE-BCB528B2F15B}" dt="2023-07-07T08:13:28.156" v="10291" actId="26606"/>
          <ac:graphicFrameMkLst>
            <pc:docMk/>
            <pc:sldMk cId="3186022549" sldId="371"/>
            <ac:graphicFrameMk id="16" creationId="{13E82041-750A-F753-B219-892408B3A591}"/>
          </ac:graphicFrameMkLst>
        </pc:graphicFrameChg>
      </pc:sldChg>
      <pc:sldChg chg="addSp modSp new del mod">
        <pc:chgData name="Myfanwy Davies (IMH)" userId="52247bc3-e5a6-45c4-853d-c8dfd9b976e8" providerId="ADAL" clId="{A7A3C2E0-3BB8-4E85-A5CE-BCB528B2F15B}" dt="2023-07-06T15:54:12.105" v="5981" actId="47"/>
        <pc:sldMkLst>
          <pc:docMk/>
          <pc:sldMk cId="633768345" sldId="372"/>
        </pc:sldMkLst>
        <pc:spChg chg="mod">
          <ac:chgData name="Myfanwy Davies (IMH)" userId="52247bc3-e5a6-45c4-853d-c8dfd9b976e8" providerId="ADAL" clId="{A7A3C2E0-3BB8-4E85-A5CE-BCB528B2F15B}" dt="2023-07-06T15:46:51.798" v="5918" actId="20577"/>
          <ac:spMkLst>
            <pc:docMk/>
            <pc:sldMk cId="633768345" sldId="372"/>
            <ac:spMk id="4" creationId="{D0B4752D-4989-4987-D5E5-A489AC6FD701}"/>
          </ac:spMkLst>
        </pc:spChg>
        <pc:spChg chg="mod">
          <ac:chgData name="Myfanwy Davies (IMH)" userId="52247bc3-e5a6-45c4-853d-c8dfd9b976e8" providerId="ADAL" clId="{A7A3C2E0-3BB8-4E85-A5CE-BCB528B2F15B}" dt="2023-07-06T15:51:17.155" v="5978" actId="20577"/>
          <ac:spMkLst>
            <pc:docMk/>
            <pc:sldMk cId="633768345" sldId="372"/>
            <ac:spMk id="5" creationId="{198105EA-5619-94FF-9EFC-BD1500AFB2E1}"/>
          </ac:spMkLst>
        </pc:spChg>
        <pc:graphicFrameChg chg="add">
          <ac:chgData name="Myfanwy Davies (IMH)" userId="52247bc3-e5a6-45c4-853d-c8dfd9b976e8" providerId="ADAL" clId="{A7A3C2E0-3BB8-4E85-A5CE-BCB528B2F15B}" dt="2023-07-06T15:51:57.404" v="5979"/>
          <ac:graphicFrameMkLst>
            <pc:docMk/>
            <pc:sldMk cId="633768345" sldId="372"/>
            <ac:graphicFrameMk id="6" creationId="{67802719-77F2-65CA-8F66-051924BF91AD}"/>
          </ac:graphicFrameMkLst>
        </pc:graphicFrameChg>
        <pc:graphicFrameChg chg="add">
          <ac:chgData name="Myfanwy Davies (IMH)" userId="52247bc3-e5a6-45c4-853d-c8dfd9b976e8" providerId="ADAL" clId="{A7A3C2E0-3BB8-4E85-A5CE-BCB528B2F15B}" dt="2023-07-06T15:52:50.968" v="5980"/>
          <ac:graphicFrameMkLst>
            <pc:docMk/>
            <pc:sldMk cId="633768345" sldId="372"/>
            <ac:graphicFrameMk id="7" creationId="{F732F39D-4ABD-2BC5-3569-631D2957567B}"/>
          </ac:graphicFrameMkLst>
        </pc:graphicFrameChg>
      </pc:sldChg>
      <pc:sldChg chg="addSp delSp modSp new add del mod ord modClrScheme chgLayout modNotesTx">
        <pc:chgData name="Myfanwy Davies (IMH)" userId="52247bc3-e5a6-45c4-853d-c8dfd9b976e8" providerId="ADAL" clId="{A7A3C2E0-3BB8-4E85-A5CE-BCB528B2F15B}" dt="2023-07-08T11:42:00.539" v="13512" actId="47"/>
        <pc:sldMkLst>
          <pc:docMk/>
          <pc:sldMk cId="3692831096" sldId="372"/>
        </pc:sldMkLst>
        <pc:spChg chg="mod">
          <ac:chgData name="Myfanwy Davies (IMH)" userId="52247bc3-e5a6-45c4-853d-c8dfd9b976e8" providerId="ADAL" clId="{A7A3C2E0-3BB8-4E85-A5CE-BCB528B2F15B}" dt="2023-07-07T08:14:06.947" v="10297" actId="26606"/>
          <ac:spMkLst>
            <pc:docMk/>
            <pc:sldMk cId="3692831096" sldId="372"/>
            <ac:spMk id="2" creationId="{960D6E3B-AF6A-34C4-8417-886892CA3FFE}"/>
          </ac:spMkLst>
        </pc:spChg>
        <pc:spChg chg="mod">
          <ac:chgData name="Myfanwy Davies (IMH)" userId="52247bc3-e5a6-45c4-853d-c8dfd9b976e8" providerId="ADAL" clId="{A7A3C2E0-3BB8-4E85-A5CE-BCB528B2F15B}" dt="2023-07-07T08:14:06.947" v="10297" actId="26606"/>
          <ac:spMkLst>
            <pc:docMk/>
            <pc:sldMk cId="3692831096" sldId="372"/>
            <ac:spMk id="3" creationId="{EE45502B-D868-EF3E-F6D1-DCFD36EA69ED}"/>
          </ac:spMkLst>
        </pc:spChg>
        <pc:spChg chg="mod">
          <ac:chgData name="Myfanwy Davies (IMH)" userId="52247bc3-e5a6-45c4-853d-c8dfd9b976e8" providerId="ADAL" clId="{A7A3C2E0-3BB8-4E85-A5CE-BCB528B2F15B}" dt="2023-07-07T08:14:06.947" v="10297" actId="26606"/>
          <ac:spMkLst>
            <pc:docMk/>
            <pc:sldMk cId="3692831096" sldId="372"/>
            <ac:spMk id="4" creationId="{199E0988-16CA-9E64-1A1D-CA768A2452FD}"/>
          </ac:spMkLst>
        </pc:spChg>
        <pc:spChg chg="add del mod">
          <ac:chgData name="Myfanwy Davies (IMH)" userId="52247bc3-e5a6-45c4-853d-c8dfd9b976e8" providerId="ADAL" clId="{A7A3C2E0-3BB8-4E85-A5CE-BCB528B2F15B}" dt="2023-07-07T08:14:06.947" v="10297" actId="26606"/>
          <ac:spMkLst>
            <pc:docMk/>
            <pc:sldMk cId="3692831096" sldId="372"/>
            <ac:spMk id="5" creationId="{110F0A15-3DD3-B412-3508-0FD3B566662F}"/>
          </ac:spMkLst>
        </pc:spChg>
        <pc:spChg chg="add del mod">
          <ac:chgData name="Myfanwy Davies (IMH)" userId="52247bc3-e5a6-45c4-853d-c8dfd9b976e8" providerId="ADAL" clId="{A7A3C2E0-3BB8-4E85-A5CE-BCB528B2F15B}" dt="2023-07-07T08:14:06.909" v="10296" actId="26606"/>
          <ac:spMkLst>
            <pc:docMk/>
            <pc:sldMk cId="3692831096" sldId="372"/>
            <ac:spMk id="11" creationId="{803F78C2-E9ED-5DBF-E2BE-00E3017BD978}"/>
          </ac:spMkLst>
        </pc:spChg>
        <pc:spChg chg="add mod">
          <ac:chgData name="Myfanwy Davies (IMH)" userId="52247bc3-e5a6-45c4-853d-c8dfd9b976e8" providerId="ADAL" clId="{A7A3C2E0-3BB8-4E85-A5CE-BCB528B2F15B}" dt="2023-07-07T08:14:06.947" v="10297" actId="26606"/>
          <ac:spMkLst>
            <pc:docMk/>
            <pc:sldMk cId="3692831096" sldId="372"/>
            <ac:spMk id="13" creationId="{C09FDD09-EC27-F3FE-FD64-D93E0911D5F7}"/>
          </ac:spMkLst>
        </pc:spChg>
        <pc:graphicFrameChg chg="add del">
          <ac:chgData name="Myfanwy Davies (IMH)" userId="52247bc3-e5a6-45c4-853d-c8dfd9b976e8" providerId="ADAL" clId="{A7A3C2E0-3BB8-4E85-A5CE-BCB528B2F15B}" dt="2023-07-07T08:13:58.075" v="10294" actId="26606"/>
          <ac:graphicFrameMkLst>
            <pc:docMk/>
            <pc:sldMk cId="3692831096" sldId="372"/>
            <ac:graphicFrameMk id="7" creationId="{DF213F99-2984-2F34-3FB8-E14EF94EFDEC}"/>
          </ac:graphicFrameMkLst>
        </pc:graphicFrameChg>
        <pc:graphicFrameChg chg="add del mod">
          <ac:chgData name="Myfanwy Davies (IMH)" userId="52247bc3-e5a6-45c4-853d-c8dfd9b976e8" providerId="ADAL" clId="{A7A3C2E0-3BB8-4E85-A5CE-BCB528B2F15B}" dt="2023-07-07T08:14:06.909" v="10296" actId="26606"/>
          <ac:graphicFrameMkLst>
            <pc:docMk/>
            <pc:sldMk cId="3692831096" sldId="372"/>
            <ac:graphicFrameMk id="9" creationId="{15397FDB-D4AE-8B32-8978-F563430D1320}"/>
          </ac:graphicFrameMkLst>
        </pc:graphicFrameChg>
        <pc:graphicFrameChg chg="add mod">
          <ac:chgData name="Myfanwy Davies (IMH)" userId="52247bc3-e5a6-45c4-853d-c8dfd9b976e8" providerId="ADAL" clId="{A7A3C2E0-3BB8-4E85-A5CE-BCB528B2F15B}" dt="2023-07-07T08:14:06.947" v="10297" actId="26606"/>
          <ac:graphicFrameMkLst>
            <pc:docMk/>
            <pc:sldMk cId="3692831096" sldId="372"/>
            <ac:graphicFrameMk id="14" creationId="{6BF3ECB1-1B38-BE2D-B622-0B4006249281}"/>
          </ac:graphicFrameMkLst>
        </pc:graphicFrameChg>
      </pc:sldChg>
      <pc:sldChg chg="addSp delSp modSp new del mod">
        <pc:chgData name="Myfanwy Davies (IMH)" userId="52247bc3-e5a6-45c4-853d-c8dfd9b976e8" providerId="ADAL" clId="{A7A3C2E0-3BB8-4E85-A5CE-BCB528B2F15B}" dt="2023-07-08T11:41:38.397" v="13488" actId="47"/>
        <pc:sldMkLst>
          <pc:docMk/>
          <pc:sldMk cId="1171929507" sldId="373"/>
        </pc:sldMkLst>
        <pc:spChg chg="mod">
          <ac:chgData name="Myfanwy Davies (IMH)" userId="52247bc3-e5a6-45c4-853d-c8dfd9b976e8" providerId="ADAL" clId="{A7A3C2E0-3BB8-4E85-A5CE-BCB528B2F15B}" dt="2023-07-06T16:02:20.552" v="6629" actId="26606"/>
          <ac:spMkLst>
            <pc:docMk/>
            <pc:sldMk cId="1171929507" sldId="373"/>
            <ac:spMk id="2" creationId="{C7D6E9FC-768D-9F00-C5C1-D6C8B79AFABD}"/>
          </ac:spMkLst>
        </pc:spChg>
        <pc:spChg chg="mod">
          <ac:chgData name="Myfanwy Davies (IMH)" userId="52247bc3-e5a6-45c4-853d-c8dfd9b976e8" providerId="ADAL" clId="{A7A3C2E0-3BB8-4E85-A5CE-BCB528B2F15B}" dt="2023-07-06T16:02:20.552" v="6629" actId="26606"/>
          <ac:spMkLst>
            <pc:docMk/>
            <pc:sldMk cId="1171929507" sldId="373"/>
            <ac:spMk id="3" creationId="{92FB9964-5825-C8FB-CC32-AE4B6B1D940D}"/>
          </ac:spMkLst>
        </pc:spChg>
        <pc:spChg chg="mod">
          <ac:chgData name="Myfanwy Davies (IMH)" userId="52247bc3-e5a6-45c4-853d-c8dfd9b976e8" providerId="ADAL" clId="{A7A3C2E0-3BB8-4E85-A5CE-BCB528B2F15B}" dt="2023-07-06T16:02:20.552" v="6629" actId="26606"/>
          <ac:spMkLst>
            <pc:docMk/>
            <pc:sldMk cId="1171929507" sldId="373"/>
            <ac:spMk id="4" creationId="{37D338CF-29BE-2134-26EA-0C09CD4459A3}"/>
          </ac:spMkLst>
        </pc:spChg>
        <pc:spChg chg="del mod">
          <ac:chgData name="Myfanwy Davies (IMH)" userId="52247bc3-e5a6-45c4-853d-c8dfd9b976e8" providerId="ADAL" clId="{A7A3C2E0-3BB8-4E85-A5CE-BCB528B2F15B}" dt="2023-07-06T16:02:20.552" v="6629" actId="26606"/>
          <ac:spMkLst>
            <pc:docMk/>
            <pc:sldMk cId="1171929507" sldId="373"/>
            <ac:spMk id="5" creationId="{02F77F36-5A64-5F46-4662-B3B084869B76}"/>
          </ac:spMkLst>
        </pc:spChg>
        <pc:graphicFrameChg chg="add mod modGraphic">
          <ac:chgData name="Myfanwy Davies (IMH)" userId="52247bc3-e5a6-45c4-853d-c8dfd9b976e8" providerId="ADAL" clId="{A7A3C2E0-3BB8-4E85-A5CE-BCB528B2F15B}" dt="2023-07-07T08:14:18.637" v="10298" actId="26606"/>
          <ac:graphicFrameMkLst>
            <pc:docMk/>
            <pc:sldMk cId="1171929507" sldId="373"/>
            <ac:graphicFrameMk id="7" creationId="{A72BA0E5-856F-F4B1-E6EF-16774201C35A}"/>
          </ac:graphicFrameMkLst>
        </pc:graphicFrameChg>
      </pc:sldChg>
      <pc:sldChg chg="modSp new del mod modNotesTx">
        <pc:chgData name="Myfanwy Davies (IMH)" userId="52247bc3-e5a6-45c4-853d-c8dfd9b976e8" providerId="ADAL" clId="{A7A3C2E0-3BB8-4E85-A5CE-BCB528B2F15B}" dt="2023-07-08T11:41:45.597" v="13489" actId="47"/>
        <pc:sldMkLst>
          <pc:docMk/>
          <pc:sldMk cId="2580698730" sldId="374"/>
        </pc:sldMkLst>
        <pc:spChg chg="mod">
          <ac:chgData name="Myfanwy Davies (IMH)" userId="52247bc3-e5a6-45c4-853d-c8dfd9b976e8" providerId="ADAL" clId="{A7A3C2E0-3BB8-4E85-A5CE-BCB528B2F15B}" dt="2023-07-06T16:02:51.439" v="6636" actId="20577"/>
          <ac:spMkLst>
            <pc:docMk/>
            <pc:sldMk cId="2580698730" sldId="374"/>
            <ac:spMk id="4" creationId="{42400D82-7CF2-239D-7B5D-193CBBB3283B}"/>
          </ac:spMkLst>
        </pc:spChg>
        <pc:spChg chg="mod">
          <ac:chgData name="Myfanwy Davies (IMH)" userId="52247bc3-e5a6-45c4-853d-c8dfd9b976e8" providerId="ADAL" clId="{A7A3C2E0-3BB8-4E85-A5CE-BCB528B2F15B}" dt="2023-07-06T16:25:22.376" v="7373" actId="20577"/>
          <ac:spMkLst>
            <pc:docMk/>
            <pc:sldMk cId="2580698730" sldId="374"/>
            <ac:spMk id="5" creationId="{18A33E43-E0F9-69B8-C7FC-604D46451A25}"/>
          </ac:spMkLst>
        </pc:spChg>
      </pc:sldChg>
      <pc:sldChg chg="addSp delSp modSp new del mod">
        <pc:chgData name="Myfanwy Davies (IMH)" userId="52247bc3-e5a6-45c4-853d-c8dfd9b976e8" providerId="ADAL" clId="{A7A3C2E0-3BB8-4E85-A5CE-BCB528B2F15B}" dt="2023-07-08T11:42:24.649" v="13513" actId="47"/>
        <pc:sldMkLst>
          <pc:docMk/>
          <pc:sldMk cId="51435326" sldId="375"/>
        </pc:sldMkLst>
        <pc:spChg chg="mod">
          <ac:chgData name="Myfanwy Davies (IMH)" userId="52247bc3-e5a6-45c4-853d-c8dfd9b976e8" providerId="ADAL" clId="{A7A3C2E0-3BB8-4E85-A5CE-BCB528B2F15B}" dt="2023-07-07T08:14:36.770" v="10299" actId="26606"/>
          <ac:spMkLst>
            <pc:docMk/>
            <pc:sldMk cId="51435326" sldId="375"/>
            <ac:spMk id="2" creationId="{93335200-47EC-0F75-A3FA-A0A1F6A82401}"/>
          </ac:spMkLst>
        </pc:spChg>
        <pc:spChg chg="mod">
          <ac:chgData name="Myfanwy Davies (IMH)" userId="52247bc3-e5a6-45c4-853d-c8dfd9b976e8" providerId="ADAL" clId="{A7A3C2E0-3BB8-4E85-A5CE-BCB528B2F15B}" dt="2023-07-07T08:14:36.770" v="10299" actId="26606"/>
          <ac:spMkLst>
            <pc:docMk/>
            <pc:sldMk cId="51435326" sldId="375"/>
            <ac:spMk id="3" creationId="{601B5F79-E5C9-013C-3BAC-C2C1FEB10F00}"/>
          </ac:spMkLst>
        </pc:spChg>
        <pc:spChg chg="mod">
          <ac:chgData name="Myfanwy Davies (IMH)" userId="52247bc3-e5a6-45c4-853d-c8dfd9b976e8" providerId="ADAL" clId="{A7A3C2E0-3BB8-4E85-A5CE-BCB528B2F15B}" dt="2023-07-07T08:14:36.770" v="10299" actId="26606"/>
          <ac:spMkLst>
            <pc:docMk/>
            <pc:sldMk cId="51435326" sldId="375"/>
            <ac:spMk id="4" creationId="{9FB95550-B61D-2568-636F-C5D167BB5870}"/>
          </ac:spMkLst>
        </pc:spChg>
        <pc:spChg chg="del mod">
          <ac:chgData name="Myfanwy Davies (IMH)" userId="52247bc3-e5a6-45c4-853d-c8dfd9b976e8" providerId="ADAL" clId="{A7A3C2E0-3BB8-4E85-A5CE-BCB528B2F15B}" dt="2023-07-07T08:14:36.770" v="10299" actId="26606"/>
          <ac:spMkLst>
            <pc:docMk/>
            <pc:sldMk cId="51435326" sldId="375"/>
            <ac:spMk id="5" creationId="{ABF8F52D-8FD5-A703-A3BC-555506A05D03}"/>
          </ac:spMkLst>
        </pc:spChg>
        <pc:graphicFrameChg chg="add">
          <ac:chgData name="Myfanwy Davies (IMH)" userId="52247bc3-e5a6-45c4-853d-c8dfd9b976e8" providerId="ADAL" clId="{A7A3C2E0-3BB8-4E85-A5CE-BCB528B2F15B}" dt="2023-07-07T08:14:36.770" v="10299" actId="26606"/>
          <ac:graphicFrameMkLst>
            <pc:docMk/>
            <pc:sldMk cId="51435326" sldId="375"/>
            <ac:graphicFrameMk id="7" creationId="{839C8664-5C6C-65D0-0867-AC689FEE5F13}"/>
          </ac:graphicFrameMkLst>
        </pc:graphicFrameChg>
      </pc:sldChg>
      <pc:sldChg chg="addSp delSp modSp new del mod modClrScheme chgLayout modNotesTx">
        <pc:chgData name="Myfanwy Davies (IMH)" userId="52247bc3-e5a6-45c4-853d-c8dfd9b976e8" providerId="ADAL" clId="{A7A3C2E0-3BB8-4E85-A5CE-BCB528B2F15B}" dt="2023-07-08T11:46:40.828" v="13719" actId="47"/>
        <pc:sldMkLst>
          <pc:docMk/>
          <pc:sldMk cId="2631817688" sldId="376"/>
        </pc:sldMkLst>
        <pc:spChg chg="mod">
          <ac:chgData name="Myfanwy Davies (IMH)" userId="52247bc3-e5a6-45c4-853d-c8dfd9b976e8" providerId="ADAL" clId="{A7A3C2E0-3BB8-4E85-A5CE-BCB528B2F15B}" dt="2023-07-07T08:15:10.579" v="10303" actId="26606"/>
          <ac:spMkLst>
            <pc:docMk/>
            <pc:sldMk cId="2631817688" sldId="376"/>
            <ac:spMk id="2" creationId="{6C3988C8-3E99-3956-86A4-23CE78CAF14F}"/>
          </ac:spMkLst>
        </pc:spChg>
        <pc:spChg chg="mod">
          <ac:chgData name="Myfanwy Davies (IMH)" userId="52247bc3-e5a6-45c4-853d-c8dfd9b976e8" providerId="ADAL" clId="{A7A3C2E0-3BB8-4E85-A5CE-BCB528B2F15B}" dt="2023-07-07T08:15:10.579" v="10303" actId="26606"/>
          <ac:spMkLst>
            <pc:docMk/>
            <pc:sldMk cId="2631817688" sldId="376"/>
            <ac:spMk id="3" creationId="{CD3D65AC-E248-8D59-168C-276B4DB0A889}"/>
          </ac:spMkLst>
        </pc:spChg>
        <pc:spChg chg="mod">
          <ac:chgData name="Myfanwy Davies (IMH)" userId="52247bc3-e5a6-45c4-853d-c8dfd9b976e8" providerId="ADAL" clId="{A7A3C2E0-3BB8-4E85-A5CE-BCB528B2F15B}" dt="2023-07-07T08:15:10.579" v="10303" actId="26606"/>
          <ac:spMkLst>
            <pc:docMk/>
            <pc:sldMk cId="2631817688" sldId="376"/>
            <ac:spMk id="4" creationId="{126A1BA7-54E2-EBFC-F42D-716201648B08}"/>
          </ac:spMkLst>
        </pc:spChg>
        <pc:spChg chg="add del mod">
          <ac:chgData name="Myfanwy Davies (IMH)" userId="52247bc3-e5a6-45c4-853d-c8dfd9b976e8" providerId="ADAL" clId="{A7A3C2E0-3BB8-4E85-A5CE-BCB528B2F15B}" dt="2023-07-07T08:15:10.579" v="10303" actId="26606"/>
          <ac:spMkLst>
            <pc:docMk/>
            <pc:sldMk cId="2631817688" sldId="376"/>
            <ac:spMk id="5" creationId="{779020C8-E3F5-0F25-C59A-63D052826C46}"/>
          </ac:spMkLst>
        </pc:spChg>
        <pc:spChg chg="add mod">
          <ac:chgData name="Myfanwy Davies (IMH)" userId="52247bc3-e5a6-45c4-853d-c8dfd9b976e8" providerId="ADAL" clId="{A7A3C2E0-3BB8-4E85-A5CE-BCB528B2F15B}" dt="2023-07-07T08:15:10.579" v="10303" actId="26606"/>
          <ac:spMkLst>
            <pc:docMk/>
            <pc:sldMk cId="2631817688" sldId="376"/>
            <ac:spMk id="11" creationId="{3501D225-3BC9-40BD-F7EC-D16B6724297C}"/>
          </ac:spMkLst>
        </pc:spChg>
        <pc:graphicFrameChg chg="add del">
          <ac:chgData name="Myfanwy Davies (IMH)" userId="52247bc3-e5a6-45c4-853d-c8dfd9b976e8" providerId="ADAL" clId="{A7A3C2E0-3BB8-4E85-A5CE-BCB528B2F15B}" dt="2023-07-07T08:15:10.541" v="10302" actId="26606"/>
          <ac:graphicFrameMkLst>
            <pc:docMk/>
            <pc:sldMk cId="2631817688" sldId="376"/>
            <ac:graphicFrameMk id="7" creationId="{C02AF977-4526-C8F2-7D41-FC4E3E790EE8}"/>
          </ac:graphicFrameMkLst>
        </pc:graphicFrameChg>
        <pc:graphicFrameChg chg="add mod">
          <ac:chgData name="Myfanwy Davies (IMH)" userId="52247bc3-e5a6-45c4-853d-c8dfd9b976e8" providerId="ADAL" clId="{A7A3C2E0-3BB8-4E85-A5CE-BCB528B2F15B}" dt="2023-07-07T08:15:10.579" v="10303" actId="26606"/>
          <ac:graphicFrameMkLst>
            <pc:docMk/>
            <pc:sldMk cId="2631817688" sldId="376"/>
            <ac:graphicFrameMk id="9" creationId="{D8431034-3747-BE0D-155E-02D6C37BC022}"/>
          </ac:graphicFrameMkLst>
        </pc:graphicFrameChg>
      </pc:sldChg>
      <pc:sldChg chg="modSp new del mod modNotesTx">
        <pc:chgData name="Myfanwy Davies (IMH)" userId="52247bc3-e5a6-45c4-853d-c8dfd9b976e8" providerId="ADAL" clId="{A7A3C2E0-3BB8-4E85-A5CE-BCB528B2F15B}" dt="2023-07-08T11:49:26.495" v="13770" actId="47"/>
        <pc:sldMkLst>
          <pc:docMk/>
          <pc:sldMk cId="495656535" sldId="377"/>
        </pc:sldMkLst>
        <pc:spChg chg="mod">
          <ac:chgData name="Myfanwy Davies (IMH)" userId="52247bc3-e5a6-45c4-853d-c8dfd9b976e8" providerId="ADAL" clId="{A7A3C2E0-3BB8-4E85-A5CE-BCB528B2F15B}" dt="2023-07-06T16:46:07.364" v="8692" actId="20577"/>
          <ac:spMkLst>
            <pc:docMk/>
            <pc:sldMk cId="495656535" sldId="377"/>
            <ac:spMk id="4" creationId="{E91F3427-5C37-B6F8-8B29-4E2E260AECF1}"/>
          </ac:spMkLst>
        </pc:spChg>
        <pc:spChg chg="mod">
          <ac:chgData name="Myfanwy Davies (IMH)" userId="52247bc3-e5a6-45c4-853d-c8dfd9b976e8" providerId="ADAL" clId="{A7A3C2E0-3BB8-4E85-A5CE-BCB528B2F15B}" dt="2023-07-06T17:03:42.410" v="10026" actId="20577"/>
          <ac:spMkLst>
            <pc:docMk/>
            <pc:sldMk cId="495656535" sldId="377"/>
            <ac:spMk id="5" creationId="{0F7BF541-5C2C-1B9F-41B7-78AA6311EF60}"/>
          </ac:spMkLst>
        </pc:spChg>
      </pc:sldChg>
      <pc:sldChg chg="del delDesignElem">
        <pc:chgData name="Myfanwy Davies (IMH)" userId="52247bc3-e5a6-45c4-853d-c8dfd9b976e8" providerId="ADAL" clId="{A7A3C2E0-3BB8-4E85-A5CE-BCB528B2F15B}" dt="2023-07-06T17:06:28.096" v="10202" actId="47"/>
        <pc:sldMkLst>
          <pc:docMk/>
          <pc:sldMk cId="2932572591" sldId="378"/>
        </pc:sldMkLst>
      </pc:sldChg>
      <pc:sldChg chg="del">
        <pc:chgData name="Myfanwy Davies (IMH)" userId="52247bc3-e5a6-45c4-853d-c8dfd9b976e8" providerId="ADAL" clId="{A7A3C2E0-3BB8-4E85-A5CE-BCB528B2F15B}" dt="2023-07-08T11:49:39.012" v="13775" actId="47"/>
        <pc:sldMkLst>
          <pc:docMk/>
          <pc:sldMk cId="694093518" sldId="379"/>
        </pc:sldMkLst>
      </pc:sldChg>
      <pc:sldChg chg="modSp del mod">
        <pc:chgData name="Myfanwy Davies (IMH)" userId="52247bc3-e5a6-45c4-853d-c8dfd9b976e8" providerId="ADAL" clId="{A7A3C2E0-3BB8-4E85-A5CE-BCB528B2F15B}" dt="2023-07-08T11:49:46.431" v="13780" actId="47"/>
        <pc:sldMkLst>
          <pc:docMk/>
          <pc:sldMk cId="77499471" sldId="380"/>
        </pc:sldMkLst>
        <pc:spChg chg="mod">
          <ac:chgData name="Myfanwy Davies (IMH)" userId="52247bc3-e5a6-45c4-853d-c8dfd9b976e8" providerId="ADAL" clId="{A7A3C2E0-3BB8-4E85-A5CE-BCB528B2F15B}" dt="2023-07-07T08:23:03.817" v="10572" actId="20577"/>
          <ac:spMkLst>
            <pc:docMk/>
            <pc:sldMk cId="77499471" sldId="380"/>
            <ac:spMk id="2" creationId="{311543E7-DE55-E2A5-FC96-453EABACA62E}"/>
          </ac:spMkLst>
        </pc:spChg>
      </pc:sldChg>
      <pc:sldChg chg="addSp delSp modSp new mod ord">
        <pc:chgData name="Myfanwy Davies (IMH)" userId="52247bc3-e5a6-45c4-853d-c8dfd9b976e8" providerId="ADAL" clId="{A7A3C2E0-3BB8-4E85-A5CE-BCB528B2F15B}" dt="2023-07-18T08:23:37.048" v="15425"/>
        <pc:sldMkLst>
          <pc:docMk/>
          <pc:sldMk cId="1466465601" sldId="381"/>
        </pc:sldMkLst>
        <pc:spChg chg="mod">
          <ac:chgData name="Myfanwy Davies (IMH)" userId="52247bc3-e5a6-45c4-853d-c8dfd9b976e8" providerId="ADAL" clId="{A7A3C2E0-3BB8-4E85-A5CE-BCB528B2F15B}" dt="2023-07-08T11:28:24.840" v="12905" actId="26606"/>
          <ac:spMkLst>
            <pc:docMk/>
            <pc:sldMk cId="1466465601" sldId="381"/>
            <ac:spMk id="2" creationId="{23A63719-41DB-E0FF-3F3B-0AAF46AD5771}"/>
          </ac:spMkLst>
        </pc:spChg>
        <pc:spChg chg="mod">
          <ac:chgData name="Myfanwy Davies (IMH)" userId="52247bc3-e5a6-45c4-853d-c8dfd9b976e8" providerId="ADAL" clId="{A7A3C2E0-3BB8-4E85-A5CE-BCB528B2F15B}" dt="2023-07-08T11:28:24.840" v="12905" actId="26606"/>
          <ac:spMkLst>
            <pc:docMk/>
            <pc:sldMk cId="1466465601" sldId="381"/>
            <ac:spMk id="3" creationId="{75FA49C4-A6F7-8476-DF72-479765E38B45}"/>
          </ac:spMkLst>
        </pc:spChg>
        <pc:spChg chg="mod">
          <ac:chgData name="Myfanwy Davies (IMH)" userId="52247bc3-e5a6-45c4-853d-c8dfd9b976e8" providerId="ADAL" clId="{A7A3C2E0-3BB8-4E85-A5CE-BCB528B2F15B}" dt="2023-07-08T11:28:24.840" v="12905" actId="26606"/>
          <ac:spMkLst>
            <pc:docMk/>
            <pc:sldMk cId="1466465601" sldId="381"/>
            <ac:spMk id="4" creationId="{7C4A5317-E7C6-DF55-D442-AA182FBF7507}"/>
          </ac:spMkLst>
        </pc:spChg>
        <pc:spChg chg="del mod">
          <ac:chgData name="Myfanwy Davies (IMH)" userId="52247bc3-e5a6-45c4-853d-c8dfd9b976e8" providerId="ADAL" clId="{A7A3C2E0-3BB8-4E85-A5CE-BCB528B2F15B}" dt="2023-07-08T11:28:24.840" v="12905" actId="26606"/>
          <ac:spMkLst>
            <pc:docMk/>
            <pc:sldMk cId="1466465601" sldId="381"/>
            <ac:spMk id="5" creationId="{39BB242D-DB13-78E6-E1B1-A1E0477BBF0B}"/>
          </ac:spMkLst>
        </pc:spChg>
        <pc:graphicFrameChg chg="add">
          <ac:chgData name="Myfanwy Davies (IMH)" userId="52247bc3-e5a6-45c4-853d-c8dfd9b976e8" providerId="ADAL" clId="{A7A3C2E0-3BB8-4E85-A5CE-BCB528B2F15B}" dt="2023-07-08T11:28:24.840" v="12905" actId="26606"/>
          <ac:graphicFrameMkLst>
            <pc:docMk/>
            <pc:sldMk cId="1466465601" sldId="381"/>
            <ac:graphicFrameMk id="7" creationId="{E61228C8-AEF8-F1AF-67CE-1049C8518585}"/>
          </ac:graphicFrameMkLst>
        </pc:graphicFrameChg>
        <pc:picChg chg="del">
          <ac:chgData name="Myfanwy Davies (IMH)" userId="52247bc3-e5a6-45c4-853d-c8dfd9b976e8" providerId="ADAL" clId="{A7A3C2E0-3BB8-4E85-A5CE-BCB528B2F15B}" dt="2023-07-18T08:23:37.048" v="15425"/>
          <ac:picMkLst>
            <pc:docMk/>
            <pc:sldMk cId="1466465601" sldId="381"/>
            <ac:picMk id="5" creationId="{4E3B5EEB-E9EE-5C2F-B85C-010F039BAABC}"/>
          </ac:picMkLst>
        </pc:picChg>
      </pc:sldChg>
      <pc:sldChg chg="new del">
        <pc:chgData name="Myfanwy Davies (IMH)" userId="52247bc3-e5a6-45c4-853d-c8dfd9b976e8" providerId="ADAL" clId="{A7A3C2E0-3BB8-4E85-A5CE-BCB528B2F15B}" dt="2023-07-08T11:27:13.563" v="12817" actId="47"/>
        <pc:sldMkLst>
          <pc:docMk/>
          <pc:sldMk cId="3567970914" sldId="381"/>
        </pc:sldMkLst>
      </pc:sldChg>
      <pc:sldChg chg="addSp delSp modSp new mod ord modClrScheme chgLayout modNotesTx">
        <pc:chgData name="Myfanwy Davies (IMH)" userId="52247bc3-e5a6-45c4-853d-c8dfd9b976e8" providerId="ADAL" clId="{A7A3C2E0-3BB8-4E85-A5CE-BCB528B2F15B}" dt="2023-07-08T11:41:56.792" v="13511" actId="20577"/>
        <pc:sldMkLst>
          <pc:docMk/>
          <pc:sldMk cId="217636628" sldId="382"/>
        </pc:sldMkLst>
        <pc:spChg chg="mod ord">
          <ac:chgData name="Myfanwy Davies (IMH)" userId="52247bc3-e5a6-45c4-853d-c8dfd9b976e8" providerId="ADAL" clId="{A7A3C2E0-3BB8-4E85-A5CE-BCB528B2F15B}" dt="2023-07-08T11:37:26.435" v="13095" actId="700"/>
          <ac:spMkLst>
            <pc:docMk/>
            <pc:sldMk cId="217636628" sldId="382"/>
            <ac:spMk id="2" creationId="{69B65E02-A5DC-E7D9-501D-667974B86DBF}"/>
          </ac:spMkLst>
        </pc:spChg>
        <pc:spChg chg="mod ord">
          <ac:chgData name="Myfanwy Davies (IMH)" userId="52247bc3-e5a6-45c4-853d-c8dfd9b976e8" providerId="ADAL" clId="{A7A3C2E0-3BB8-4E85-A5CE-BCB528B2F15B}" dt="2023-07-08T11:37:26.435" v="13095" actId="700"/>
          <ac:spMkLst>
            <pc:docMk/>
            <pc:sldMk cId="217636628" sldId="382"/>
            <ac:spMk id="3" creationId="{694E530C-26BB-D6C3-C897-89595D0B5E37}"/>
          </ac:spMkLst>
        </pc:spChg>
        <pc:spChg chg="del">
          <ac:chgData name="Myfanwy Davies (IMH)" userId="52247bc3-e5a6-45c4-853d-c8dfd9b976e8" providerId="ADAL" clId="{A7A3C2E0-3BB8-4E85-A5CE-BCB528B2F15B}" dt="2023-07-08T11:37:13.600" v="13076" actId="26606"/>
          <ac:spMkLst>
            <pc:docMk/>
            <pc:sldMk cId="217636628" sldId="382"/>
            <ac:spMk id="4" creationId="{8FB6E12B-5E9C-A565-30D8-F12B92DCC0F0}"/>
          </ac:spMkLst>
        </pc:spChg>
        <pc:spChg chg="del">
          <ac:chgData name="Myfanwy Davies (IMH)" userId="52247bc3-e5a6-45c4-853d-c8dfd9b976e8" providerId="ADAL" clId="{A7A3C2E0-3BB8-4E85-A5CE-BCB528B2F15B}" dt="2023-07-08T11:37:13.600" v="13076" actId="26606"/>
          <ac:spMkLst>
            <pc:docMk/>
            <pc:sldMk cId="217636628" sldId="382"/>
            <ac:spMk id="5" creationId="{FFA27DA3-1401-BA83-3557-D7DEA6F8546F}"/>
          </ac:spMkLst>
        </pc:spChg>
        <pc:spChg chg="del">
          <ac:chgData name="Myfanwy Davies (IMH)" userId="52247bc3-e5a6-45c4-853d-c8dfd9b976e8" providerId="ADAL" clId="{A7A3C2E0-3BB8-4E85-A5CE-BCB528B2F15B}" dt="2023-07-08T11:37:13.600" v="13076" actId="26606"/>
          <ac:spMkLst>
            <pc:docMk/>
            <pc:sldMk cId="217636628" sldId="382"/>
            <ac:spMk id="6" creationId="{75C5C887-C5DB-3196-1C36-25C0AE2D2D31}"/>
          </ac:spMkLst>
        </pc:spChg>
        <pc:spChg chg="add mod ord">
          <ac:chgData name="Myfanwy Davies (IMH)" userId="52247bc3-e5a6-45c4-853d-c8dfd9b976e8" providerId="ADAL" clId="{A7A3C2E0-3BB8-4E85-A5CE-BCB528B2F15B}" dt="2023-07-08T11:41:56.792" v="13511" actId="20577"/>
          <ac:spMkLst>
            <pc:docMk/>
            <pc:sldMk cId="217636628" sldId="382"/>
            <ac:spMk id="7" creationId="{C5148459-2CA4-9B73-3730-29A888700750}"/>
          </ac:spMkLst>
        </pc:spChg>
        <pc:spChg chg="add mod ord">
          <ac:chgData name="Myfanwy Davies (IMH)" userId="52247bc3-e5a6-45c4-853d-c8dfd9b976e8" providerId="ADAL" clId="{A7A3C2E0-3BB8-4E85-A5CE-BCB528B2F15B}" dt="2023-07-08T11:37:26.435" v="13095" actId="700"/>
          <ac:spMkLst>
            <pc:docMk/>
            <pc:sldMk cId="217636628" sldId="382"/>
            <ac:spMk id="11" creationId="{E9681564-7622-FA65-03F2-36008D7D693A}"/>
          </ac:spMkLst>
        </pc:spChg>
      </pc:sldChg>
      <pc:sldChg chg="modSp new mod modNotesTx">
        <pc:chgData name="Myfanwy Davies (IMH)" userId="52247bc3-e5a6-45c4-853d-c8dfd9b976e8" providerId="ADAL" clId="{A7A3C2E0-3BB8-4E85-A5CE-BCB528B2F15B}" dt="2023-07-08T11:46:35.816" v="13718" actId="14"/>
        <pc:sldMkLst>
          <pc:docMk/>
          <pc:sldMk cId="752250731" sldId="383"/>
        </pc:sldMkLst>
        <pc:spChg chg="mod">
          <ac:chgData name="Myfanwy Davies (IMH)" userId="52247bc3-e5a6-45c4-853d-c8dfd9b976e8" providerId="ADAL" clId="{A7A3C2E0-3BB8-4E85-A5CE-BCB528B2F15B}" dt="2023-07-08T11:43:26.784" v="13534" actId="20577"/>
          <ac:spMkLst>
            <pc:docMk/>
            <pc:sldMk cId="752250731" sldId="383"/>
            <ac:spMk id="4" creationId="{9440BECC-CE2C-CF0F-A75C-0221B6A387BE}"/>
          </ac:spMkLst>
        </pc:spChg>
        <pc:spChg chg="mod">
          <ac:chgData name="Myfanwy Davies (IMH)" userId="52247bc3-e5a6-45c4-853d-c8dfd9b976e8" providerId="ADAL" clId="{A7A3C2E0-3BB8-4E85-A5CE-BCB528B2F15B}" dt="2023-07-08T11:46:35.816" v="13718" actId="14"/>
          <ac:spMkLst>
            <pc:docMk/>
            <pc:sldMk cId="752250731" sldId="383"/>
            <ac:spMk id="5" creationId="{380AA3EF-4654-767C-9F39-F4C81BEA2132}"/>
          </ac:spMkLst>
        </pc:spChg>
      </pc:sldChg>
      <pc:sldChg chg="addSp modSp new del mod modClrScheme chgLayout">
        <pc:chgData name="Myfanwy Davies (IMH)" userId="52247bc3-e5a6-45c4-853d-c8dfd9b976e8" providerId="ADAL" clId="{A7A3C2E0-3BB8-4E85-A5CE-BCB528B2F15B}" dt="2023-07-18T08:20:19.930" v="15415" actId="47"/>
        <pc:sldMkLst>
          <pc:docMk/>
          <pc:sldMk cId="3139553283" sldId="384"/>
        </pc:sldMkLst>
        <pc:spChg chg="mod ord">
          <ac:chgData name="Myfanwy Davies (IMH)" userId="52247bc3-e5a6-45c4-853d-c8dfd9b976e8" providerId="ADAL" clId="{A7A3C2E0-3BB8-4E85-A5CE-BCB528B2F15B}" dt="2023-07-08T12:02:59.352" v="14037" actId="26606"/>
          <ac:spMkLst>
            <pc:docMk/>
            <pc:sldMk cId="3139553283" sldId="384"/>
            <ac:spMk id="2" creationId="{00011909-BFB5-2C93-C450-1D3059F93EBF}"/>
          </ac:spMkLst>
        </pc:spChg>
        <pc:spChg chg="mod ord">
          <ac:chgData name="Myfanwy Davies (IMH)" userId="52247bc3-e5a6-45c4-853d-c8dfd9b976e8" providerId="ADAL" clId="{A7A3C2E0-3BB8-4E85-A5CE-BCB528B2F15B}" dt="2023-07-08T12:02:59.352" v="14037" actId="26606"/>
          <ac:spMkLst>
            <pc:docMk/>
            <pc:sldMk cId="3139553283" sldId="384"/>
            <ac:spMk id="3" creationId="{9C803FE8-CA14-C967-A1BB-4FCDC0B74AB6}"/>
          </ac:spMkLst>
        </pc:spChg>
        <pc:spChg chg="mod">
          <ac:chgData name="Myfanwy Davies (IMH)" userId="52247bc3-e5a6-45c4-853d-c8dfd9b976e8" providerId="ADAL" clId="{A7A3C2E0-3BB8-4E85-A5CE-BCB528B2F15B}" dt="2023-07-08T12:02:59.352" v="14037" actId="26606"/>
          <ac:spMkLst>
            <pc:docMk/>
            <pc:sldMk cId="3139553283" sldId="384"/>
            <ac:spMk id="4" creationId="{47C895AF-BE1C-FB5A-A8F2-29F694EBEA02}"/>
          </ac:spMkLst>
        </pc:spChg>
        <pc:spChg chg="mod">
          <ac:chgData name="Myfanwy Davies (IMH)" userId="52247bc3-e5a6-45c4-853d-c8dfd9b976e8" providerId="ADAL" clId="{A7A3C2E0-3BB8-4E85-A5CE-BCB528B2F15B}" dt="2023-07-08T12:02:59.352" v="14037" actId="26606"/>
          <ac:spMkLst>
            <pc:docMk/>
            <pc:sldMk cId="3139553283" sldId="384"/>
            <ac:spMk id="5" creationId="{0BACB020-61A2-2CB6-3A77-396D9A63F8F1}"/>
          </ac:spMkLst>
        </pc:spChg>
        <pc:picChg chg="add">
          <ac:chgData name="Myfanwy Davies (IMH)" userId="52247bc3-e5a6-45c4-853d-c8dfd9b976e8" providerId="ADAL" clId="{A7A3C2E0-3BB8-4E85-A5CE-BCB528B2F15B}" dt="2023-07-08T12:02:59.352" v="14037" actId="26606"/>
          <ac:picMkLst>
            <pc:docMk/>
            <pc:sldMk cId="3139553283" sldId="384"/>
            <ac:picMk id="7" creationId="{4A019DD6-309F-3851-FF22-2908E98497E1}"/>
          </ac:picMkLst>
        </pc:picChg>
      </pc:sldChg>
      <pc:sldChg chg="modSp new del mod">
        <pc:chgData name="Myfanwy Davies (IMH)" userId="52247bc3-e5a6-45c4-853d-c8dfd9b976e8" providerId="ADAL" clId="{A7A3C2E0-3BB8-4E85-A5CE-BCB528B2F15B}" dt="2023-07-18T08:20:21.415" v="15419" actId="47"/>
        <pc:sldMkLst>
          <pc:docMk/>
          <pc:sldMk cId="4175165285" sldId="385"/>
        </pc:sldMkLst>
        <pc:spChg chg="mod">
          <ac:chgData name="Myfanwy Davies (IMH)" userId="52247bc3-e5a6-45c4-853d-c8dfd9b976e8" providerId="ADAL" clId="{A7A3C2E0-3BB8-4E85-A5CE-BCB528B2F15B}" dt="2023-07-08T12:35:34.919" v="15404" actId="20577"/>
          <ac:spMkLst>
            <pc:docMk/>
            <pc:sldMk cId="4175165285" sldId="385"/>
            <ac:spMk id="4" creationId="{7F89DF96-0120-3F72-835D-D3846867AC27}"/>
          </ac:spMkLst>
        </pc:spChg>
      </pc:sldChg>
      <pc:sldChg chg="modSp new del mod ord modNotesTx">
        <pc:chgData name="Myfanwy Davies (IMH)" userId="52247bc3-e5a6-45c4-853d-c8dfd9b976e8" providerId="ADAL" clId="{A7A3C2E0-3BB8-4E85-A5CE-BCB528B2F15B}" dt="2023-07-18T08:20:20.289" v="15416" actId="47"/>
        <pc:sldMkLst>
          <pc:docMk/>
          <pc:sldMk cId="2905998431" sldId="386"/>
        </pc:sldMkLst>
        <pc:spChg chg="mod">
          <ac:chgData name="Myfanwy Davies (IMH)" userId="52247bc3-e5a6-45c4-853d-c8dfd9b976e8" providerId="ADAL" clId="{A7A3C2E0-3BB8-4E85-A5CE-BCB528B2F15B}" dt="2023-07-08T12:09:22.556" v="14487" actId="20577"/>
          <ac:spMkLst>
            <pc:docMk/>
            <pc:sldMk cId="2905998431" sldId="386"/>
            <ac:spMk id="5" creationId="{27A61DDF-497D-CC3B-8DDB-39A78C4D304B}"/>
          </ac:spMkLst>
        </pc:spChg>
      </pc:sldChg>
      <pc:sldChg chg="addSp delSp modSp new del mod modNotesTx">
        <pc:chgData name="Myfanwy Davies (IMH)" userId="52247bc3-e5a6-45c4-853d-c8dfd9b976e8" providerId="ADAL" clId="{A7A3C2E0-3BB8-4E85-A5CE-BCB528B2F15B}" dt="2023-07-18T08:20:20.769" v="15417" actId="47"/>
        <pc:sldMkLst>
          <pc:docMk/>
          <pc:sldMk cId="1764311181" sldId="387"/>
        </pc:sldMkLst>
        <pc:spChg chg="mod">
          <ac:chgData name="Myfanwy Davies (IMH)" userId="52247bc3-e5a6-45c4-853d-c8dfd9b976e8" providerId="ADAL" clId="{A7A3C2E0-3BB8-4E85-A5CE-BCB528B2F15B}" dt="2023-07-08T12:10:32.302" v="14586" actId="26606"/>
          <ac:spMkLst>
            <pc:docMk/>
            <pc:sldMk cId="1764311181" sldId="387"/>
            <ac:spMk id="2" creationId="{5D7591E2-51F1-31CB-1F27-F2064DC90E23}"/>
          </ac:spMkLst>
        </pc:spChg>
        <pc:spChg chg="mod">
          <ac:chgData name="Myfanwy Davies (IMH)" userId="52247bc3-e5a6-45c4-853d-c8dfd9b976e8" providerId="ADAL" clId="{A7A3C2E0-3BB8-4E85-A5CE-BCB528B2F15B}" dt="2023-07-08T12:10:32.302" v="14586" actId="26606"/>
          <ac:spMkLst>
            <pc:docMk/>
            <pc:sldMk cId="1764311181" sldId="387"/>
            <ac:spMk id="3" creationId="{A9C12180-2D07-E593-DC7C-5C7A6BA05707}"/>
          </ac:spMkLst>
        </pc:spChg>
        <pc:spChg chg="mod">
          <ac:chgData name="Myfanwy Davies (IMH)" userId="52247bc3-e5a6-45c4-853d-c8dfd9b976e8" providerId="ADAL" clId="{A7A3C2E0-3BB8-4E85-A5CE-BCB528B2F15B}" dt="2023-07-08T12:10:32.302" v="14586" actId="26606"/>
          <ac:spMkLst>
            <pc:docMk/>
            <pc:sldMk cId="1764311181" sldId="387"/>
            <ac:spMk id="4" creationId="{EFFFED42-0FD9-5AE5-04EB-62FC5C33E269}"/>
          </ac:spMkLst>
        </pc:spChg>
        <pc:spChg chg="del mod">
          <ac:chgData name="Myfanwy Davies (IMH)" userId="52247bc3-e5a6-45c4-853d-c8dfd9b976e8" providerId="ADAL" clId="{A7A3C2E0-3BB8-4E85-A5CE-BCB528B2F15B}" dt="2023-07-08T12:10:32.302" v="14586" actId="26606"/>
          <ac:spMkLst>
            <pc:docMk/>
            <pc:sldMk cId="1764311181" sldId="387"/>
            <ac:spMk id="5" creationId="{E52C51CB-84F8-4278-1627-B6BDDC36752A}"/>
          </ac:spMkLst>
        </pc:spChg>
        <pc:graphicFrameChg chg="add">
          <ac:chgData name="Myfanwy Davies (IMH)" userId="52247bc3-e5a6-45c4-853d-c8dfd9b976e8" providerId="ADAL" clId="{A7A3C2E0-3BB8-4E85-A5CE-BCB528B2F15B}" dt="2023-07-08T12:10:32.302" v="14586" actId="26606"/>
          <ac:graphicFrameMkLst>
            <pc:docMk/>
            <pc:sldMk cId="1764311181" sldId="387"/>
            <ac:graphicFrameMk id="7" creationId="{7774C923-FEAC-11B3-699D-BDE56EE41471}"/>
          </ac:graphicFrameMkLst>
        </pc:graphicFrameChg>
      </pc:sldChg>
      <pc:sldChg chg="addSp delSp modSp new del mod modNotesTx">
        <pc:chgData name="Myfanwy Davies (IMH)" userId="52247bc3-e5a6-45c4-853d-c8dfd9b976e8" providerId="ADAL" clId="{A7A3C2E0-3BB8-4E85-A5CE-BCB528B2F15B}" dt="2023-07-18T08:20:21.122" v="15418" actId="47"/>
        <pc:sldMkLst>
          <pc:docMk/>
          <pc:sldMk cId="1406630701" sldId="388"/>
        </pc:sldMkLst>
        <pc:spChg chg="mod">
          <ac:chgData name="Myfanwy Davies (IMH)" userId="52247bc3-e5a6-45c4-853d-c8dfd9b976e8" providerId="ADAL" clId="{A7A3C2E0-3BB8-4E85-A5CE-BCB528B2F15B}" dt="2023-07-08T12:20:00.496" v="15056" actId="20577"/>
          <ac:spMkLst>
            <pc:docMk/>
            <pc:sldMk cId="1406630701" sldId="388"/>
            <ac:spMk id="4" creationId="{3D134684-73CA-2F59-00F2-FD00E7E96EDC}"/>
          </ac:spMkLst>
        </pc:spChg>
        <pc:spChg chg="del">
          <ac:chgData name="Myfanwy Davies (IMH)" userId="52247bc3-e5a6-45c4-853d-c8dfd9b976e8" providerId="ADAL" clId="{A7A3C2E0-3BB8-4E85-A5CE-BCB528B2F15B}" dt="2023-07-08T12:23:12.747" v="15219"/>
          <ac:spMkLst>
            <pc:docMk/>
            <pc:sldMk cId="1406630701" sldId="388"/>
            <ac:spMk id="5" creationId="{572FA30C-BB77-7962-359A-8C71B8DCF23B}"/>
          </ac:spMkLst>
        </pc:spChg>
        <pc:spChg chg="add del mod">
          <ac:chgData name="Myfanwy Davies (IMH)" userId="52247bc3-e5a6-45c4-853d-c8dfd9b976e8" providerId="ADAL" clId="{A7A3C2E0-3BB8-4E85-A5CE-BCB528B2F15B}" dt="2023-07-08T12:25:49.604" v="15222"/>
          <ac:spMkLst>
            <pc:docMk/>
            <pc:sldMk cId="1406630701" sldId="388"/>
            <ac:spMk id="8" creationId="{256A3E0B-B546-00A3-BAA0-96BD180A622E}"/>
          </ac:spMkLst>
        </pc:spChg>
        <pc:picChg chg="add del mod">
          <ac:chgData name="Myfanwy Davies (IMH)" userId="52247bc3-e5a6-45c4-853d-c8dfd9b976e8" providerId="ADAL" clId="{A7A3C2E0-3BB8-4E85-A5CE-BCB528B2F15B}" dt="2023-07-08T12:23:37.730" v="15221" actId="478"/>
          <ac:picMkLst>
            <pc:docMk/>
            <pc:sldMk cId="1406630701" sldId="388"/>
            <ac:picMk id="6" creationId="{0470046A-1AC8-9986-9ED0-287094E7C99A}"/>
          </ac:picMkLst>
        </pc:picChg>
        <pc:picChg chg="add mod modCrop">
          <ac:chgData name="Myfanwy Davies (IMH)" userId="52247bc3-e5a6-45c4-853d-c8dfd9b976e8" providerId="ADAL" clId="{A7A3C2E0-3BB8-4E85-A5CE-BCB528B2F15B}" dt="2023-07-08T12:26:15.605" v="15226" actId="14100"/>
          <ac:picMkLst>
            <pc:docMk/>
            <pc:sldMk cId="1406630701" sldId="388"/>
            <ac:picMk id="9" creationId="{0267239F-2798-DDBA-3703-7B757AAAB853}"/>
          </ac:picMkLst>
        </pc:picChg>
      </pc:sldChg>
      <pc:sldChg chg="delDesignElem">
        <pc:chgData name="Myfanwy Davies (IMH)" userId="52247bc3-e5a6-45c4-853d-c8dfd9b976e8" providerId="ADAL" clId="{A7A3C2E0-3BB8-4E85-A5CE-BCB528B2F15B}" dt="2023-07-18T08:13:41.430" v="15411"/>
        <pc:sldMkLst>
          <pc:docMk/>
          <pc:sldMk cId="82033743" sldId="389"/>
        </pc:sldMkLst>
      </pc:sldChg>
      <pc:sldChg chg="modSp new del mod">
        <pc:chgData name="Myfanwy Davies (IMH)" userId="52247bc3-e5a6-45c4-853d-c8dfd9b976e8" providerId="ADAL" clId="{A7A3C2E0-3BB8-4E85-A5CE-BCB528B2F15B}" dt="2023-07-18T08:24:15.098" v="15432" actId="47"/>
        <pc:sldMkLst>
          <pc:docMk/>
          <pc:sldMk cId="2737356919" sldId="391"/>
        </pc:sldMkLst>
        <pc:spChg chg="mod">
          <ac:chgData name="Myfanwy Davies (IMH)" userId="52247bc3-e5a6-45c4-853d-c8dfd9b976e8" providerId="ADAL" clId="{A7A3C2E0-3BB8-4E85-A5CE-BCB528B2F15B}" dt="2023-07-18T08:24:10.564" v="15431" actId="20577"/>
          <ac:spMkLst>
            <pc:docMk/>
            <pc:sldMk cId="2737356919" sldId="391"/>
            <ac:spMk id="4" creationId="{0AE98C0B-EDFE-A746-0C66-94657E03FDCD}"/>
          </ac:spMkLst>
        </pc:spChg>
      </pc:sldChg>
      <pc:sldMasterChg chg="delSldLayout">
        <pc:chgData name="Myfanwy Davies (IMH)" userId="52247bc3-e5a6-45c4-853d-c8dfd9b976e8" providerId="ADAL" clId="{A7A3C2E0-3BB8-4E85-A5CE-BCB528B2F15B}" dt="2023-07-18T08:20:19.930" v="15415" actId="47"/>
        <pc:sldMasterMkLst>
          <pc:docMk/>
          <pc:sldMasterMk cId="2093872371" sldId="2147483725"/>
        </pc:sldMasterMkLst>
        <pc:sldLayoutChg chg="del">
          <pc:chgData name="Myfanwy Davies (IMH)" userId="52247bc3-e5a6-45c4-853d-c8dfd9b976e8" providerId="ADAL" clId="{A7A3C2E0-3BB8-4E85-A5CE-BCB528B2F15B}" dt="2023-07-04T11:21:17.754" v="56" actId="47"/>
          <pc:sldLayoutMkLst>
            <pc:docMk/>
            <pc:sldMasterMk cId="2093872371" sldId="2147483725"/>
            <pc:sldLayoutMk cId="1715664171" sldId="2147483730"/>
          </pc:sldLayoutMkLst>
        </pc:sldLayoutChg>
        <pc:sldLayoutChg chg="del">
          <pc:chgData name="Myfanwy Davies (IMH)" userId="52247bc3-e5a6-45c4-853d-c8dfd9b976e8" providerId="ADAL" clId="{A7A3C2E0-3BB8-4E85-A5CE-BCB528B2F15B}" dt="2023-07-18T08:20:19.930" v="15415" actId="47"/>
          <pc:sldLayoutMkLst>
            <pc:docMk/>
            <pc:sldMasterMk cId="2093872371" sldId="2147483725"/>
            <pc:sldLayoutMk cId="1207443726" sldId="2147483745"/>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pPr algn="l"/>
          <a:r>
            <a:rPr lang="en-US" sz="2000" dirty="0">
              <a:solidFill>
                <a:schemeClr val="accent1">
                  <a:lumMod val="75000"/>
                </a:schemeClr>
              </a:solidFill>
            </a:rPr>
            <a:t>UNIT 1</a:t>
          </a:r>
          <a:r>
            <a:rPr lang="ru-RU" sz="2000" dirty="0">
              <a:solidFill>
                <a:schemeClr val="accent1">
                  <a:lumMod val="75000"/>
                </a:schemeClr>
              </a:solidFill>
            </a:rPr>
            <a:t>.</a:t>
          </a:r>
          <a:endParaRPr lang="en-GB" sz="2000" dirty="0">
            <a:solidFill>
              <a:schemeClr val="accent1">
                <a:lumMod val="75000"/>
              </a:schemeClr>
            </a:solidFill>
          </a:endParaRPr>
        </a:p>
        <a:p>
          <a:pPr algn="ctr"/>
          <a:r>
            <a:rPr lang="en-GB" sz="2000" b="1" dirty="0"/>
            <a:t>Visions of the Future</a:t>
          </a:r>
          <a:endParaRPr lang="en-US" sz="2000" b="1" dirty="0">
            <a:solidFill>
              <a:schemeClr val="accent1">
                <a:lumMod val="75000"/>
              </a:schemeClr>
            </a:solidFill>
          </a:endParaRPr>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custT="1"/>
      <dgm:spPr/>
      <dgm:t>
        <a:bodyPr lIns="288000"/>
        <a:lstStyle/>
        <a:p>
          <a:pPr algn="l"/>
          <a:r>
            <a:rPr lang="en-US" sz="2000" dirty="0">
              <a:solidFill>
                <a:schemeClr val="accent1">
                  <a:lumMod val="75000"/>
                </a:schemeClr>
              </a:solidFill>
            </a:rPr>
            <a:t>UNIT 2.</a:t>
          </a:r>
        </a:p>
        <a:p>
          <a:pPr algn="ctr"/>
          <a:r>
            <a:rPr lang="en-GB" sz="2000" b="1" dirty="0"/>
            <a:t>The Future is Human!</a:t>
          </a:r>
          <a:endParaRPr lang="en-US" sz="2000" b="1" dirty="0">
            <a:solidFill>
              <a:schemeClr val="accent1">
                <a:lumMod val="75000"/>
              </a:schemeClr>
            </a:solidFill>
          </a:endParaRPr>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custT="1"/>
      <dgm:spPr/>
      <dgm:t>
        <a:bodyPr lIns="288000"/>
        <a:lstStyle/>
        <a:p>
          <a:pPr algn="l"/>
          <a:r>
            <a:rPr lang="en-US" sz="2000" dirty="0">
              <a:solidFill>
                <a:schemeClr val="accent1">
                  <a:lumMod val="75000"/>
                </a:schemeClr>
              </a:solidFill>
            </a:rPr>
            <a:t>UNIT 3.</a:t>
          </a:r>
        </a:p>
        <a:p>
          <a:pPr algn="l"/>
          <a:r>
            <a:rPr lang="en-US" sz="2000" b="1" dirty="0">
              <a:solidFill>
                <a:schemeClr val="tx1"/>
              </a:solidFill>
            </a:rPr>
            <a:t>Change by Design</a:t>
          </a: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C09B749D-9CF7-492C-B341-D9553818451B}" type="pres">
      <dgm:prSet presAssocID="{D0F07F19-1F50-4B42-A7A0-278DF9D25BB1}" presName="Name0" presStyleCnt="0">
        <dgm:presLayoutVars>
          <dgm:animLvl val="lvl"/>
          <dgm:resizeHandles val="exact"/>
        </dgm:presLayoutVars>
      </dgm:prSet>
      <dgm:spPr/>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3" custLinFactNeighborX="-9681" custLinFactNeighborY="170"/>
      <dgm:spPr/>
    </dgm:pt>
    <dgm:pt modelId="{94E9EF1A-1D07-4210-9402-6C559E90358A}" type="pres">
      <dgm:prSet presAssocID="{C99EBBB1-E916-471C-83C9-ABE85B42AC26}" presName="sibTransNodeCircle" presStyleLbl="alignNode1" presStyleIdx="0" presStyleCnt="6">
        <dgm:presLayoutVars>
          <dgm:chMax val="0"/>
          <dgm:bulletEnabled/>
        </dgm:presLayoutVars>
      </dgm:prSet>
      <dgm:spPr>
        <a:prstGeom prst="rect">
          <a:avLst/>
        </a:prstGeom>
      </dgm:spPr>
    </dgm:pt>
    <dgm:pt modelId="{B9E74D06-8974-46A7-BDE8-CAC0846523DB}" type="pres">
      <dgm:prSet presAssocID="{2EE95FC5-CD6B-4A50-9262-DC414E16C3EA}" presName="bottomLine" presStyleLbl="alignNode1" presStyleIdx="1" presStyleCnt="6">
        <dgm:presLayoutVars/>
      </dgm:prSet>
      <dgm:spPr/>
    </dgm:pt>
    <dgm:pt modelId="{815671D8-22AE-4967-8461-EBC1C9F97F94}" type="pres">
      <dgm:prSet presAssocID="{2EE95FC5-CD6B-4A50-9262-DC414E16C3EA}" presName="nodeText" presStyleLbl="bgAccFollowNode1" presStyleIdx="0" presStyleCnt="3">
        <dgm:presLayoutVars>
          <dgm:bulletEnabled val="1"/>
        </dgm:presLayoutVars>
      </dgm:prSet>
      <dgm:spPr/>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3"/>
      <dgm:spPr/>
    </dgm:pt>
    <dgm:pt modelId="{DAC041B6-6570-477A-B4C1-5CB7E0EFE0DC}" type="pres">
      <dgm:prSet presAssocID="{6BD5265A-8333-420D-BDB2-65F10B3EBD76}" presName="sibTransNodeCircle" presStyleLbl="alignNode1" presStyleIdx="2" presStyleCnt="6">
        <dgm:presLayoutVars>
          <dgm:chMax val="0"/>
          <dgm:bulletEnabled/>
        </dgm:presLayoutVars>
      </dgm:prSet>
      <dgm:spPr>
        <a:prstGeom prst="rect">
          <a:avLst/>
        </a:prstGeom>
      </dgm:spPr>
    </dgm:pt>
    <dgm:pt modelId="{F8ADDB2A-2689-4ACF-8222-B372EB5C8D35}" type="pres">
      <dgm:prSet presAssocID="{F05611F0-8256-4954-B6CB-ED6B4F2DD397}" presName="bottomLine" presStyleLbl="alignNode1" presStyleIdx="3" presStyleCnt="6">
        <dgm:presLayoutVars/>
      </dgm:prSet>
      <dgm:spPr/>
    </dgm:pt>
    <dgm:pt modelId="{36EB2DDF-B510-4B3C-AF9A-757E14A78E4D}" type="pres">
      <dgm:prSet presAssocID="{F05611F0-8256-4954-B6CB-ED6B4F2DD397}" presName="nodeText" presStyleLbl="bgAccFollowNode1" presStyleIdx="1" presStyleCnt="3">
        <dgm:presLayoutVars>
          <dgm:bulletEnabled val="1"/>
        </dgm:presLayoutVars>
      </dgm:prSet>
      <dgm:spPr/>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3"/>
      <dgm:spPr/>
    </dgm:pt>
    <dgm:pt modelId="{82EE2C17-F664-4616-8F76-97637F08E124}" type="pres">
      <dgm:prSet presAssocID="{A8E2FA08-4DD4-4654-A85D-9A99162D6201}" presName="sibTransNodeCircle" presStyleLbl="alignNode1" presStyleIdx="4" presStyleCnt="6">
        <dgm:presLayoutVars>
          <dgm:chMax val="0"/>
          <dgm:bulletEnabled/>
        </dgm:presLayoutVars>
      </dgm:prSet>
      <dgm:spPr>
        <a:prstGeom prst="rect">
          <a:avLst/>
        </a:prstGeom>
      </dgm:spPr>
    </dgm:pt>
    <dgm:pt modelId="{96383FDE-483E-4E6D-B151-4FC41C065094}" type="pres">
      <dgm:prSet presAssocID="{22625139-F93A-4F3F-A7AA-4923A01AEDF3}" presName="bottomLine" presStyleLbl="alignNode1" presStyleIdx="5" presStyleCnt="6">
        <dgm:presLayoutVars/>
      </dgm:prSet>
      <dgm:spPr/>
    </dgm:pt>
    <dgm:pt modelId="{BBF86657-8EAE-46E6-B25A-D2056AE50973}" type="pres">
      <dgm:prSet presAssocID="{22625139-F93A-4F3F-A7AA-4923A01AEDF3}" presName="nodeText" presStyleLbl="bgAccFollowNode1" presStyleIdx="2" presStyleCnt="3">
        <dgm:presLayoutVars>
          <dgm:bulletEnabled val="1"/>
        </dgm:presLayoutVars>
      </dgm:prSet>
      <dgm:spPr/>
    </dgm:pt>
  </dgm:ptLst>
  <dgm:cxnLst>
    <dgm:cxn modelId="{A4B80D2D-7E35-421F-8BF9-55B39C33B9BE}" type="presOf" srcId="{A8E2FA08-4DD4-4654-A85D-9A99162D6201}" destId="{82EE2C17-F664-4616-8F76-97637F08E124}" srcOrd="0"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40CAD671-AB1B-4EF2-BD4C-E4C43639C27E}" type="presOf" srcId="{2EE95FC5-CD6B-4A50-9262-DC414E16C3EA}" destId="{5947A689-FC4A-4FDF-BDDD-890A8474DEF9}"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40F5D2CB-DECC-41AF-8388-AD6EA6907126}" type="presOf" srcId="{6BD5265A-8333-420D-BDB2-65F10B3EBD76}" destId="{DAC041B6-6570-477A-B4C1-5CB7E0EFE0DC}"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D0999FEB-3F13-4B99-8767-7340A2A83933}" type="presOf" srcId="{22625139-F93A-4F3F-A7AA-4923A01AEDF3}" destId="{83253AE2-89B5-4ADC-817A-FEF4E0BC4B49}"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4E0960-9E03-4184-952E-8C9C3E3CA9EE}"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2A44E0C6-9A23-430E-A972-BE75A541B88C}">
      <dgm:prSet/>
      <dgm:spPr/>
      <dgm:t>
        <a:bodyPr/>
        <a:lstStyle/>
        <a:p>
          <a:pPr>
            <a:defRPr cap="all"/>
          </a:pPr>
          <a:r>
            <a:rPr lang="en-GB"/>
            <a:t>Questions</a:t>
          </a:r>
          <a:endParaRPr lang="en-US"/>
        </a:p>
      </dgm:t>
    </dgm:pt>
    <dgm:pt modelId="{6D810806-EA55-4B92-A103-91DF40178D12}" type="parTrans" cxnId="{00DE8DAC-5FB4-4C57-8885-FFD3CB5B2125}">
      <dgm:prSet/>
      <dgm:spPr/>
      <dgm:t>
        <a:bodyPr/>
        <a:lstStyle/>
        <a:p>
          <a:endParaRPr lang="en-US"/>
        </a:p>
      </dgm:t>
    </dgm:pt>
    <dgm:pt modelId="{D5C21307-C5FC-478F-A252-290D1A24342E}" type="sibTrans" cxnId="{00DE8DAC-5FB4-4C57-8885-FFD3CB5B2125}">
      <dgm:prSet/>
      <dgm:spPr/>
      <dgm:t>
        <a:bodyPr/>
        <a:lstStyle/>
        <a:p>
          <a:endParaRPr lang="en-US"/>
        </a:p>
      </dgm:t>
    </dgm:pt>
    <dgm:pt modelId="{7ABDF463-4380-4E63-8CA4-84D471C1442D}">
      <dgm:prSet/>
      <dgm:spPr/>
      <dgm:t>
        <a:bodyPr/>
        <a:lstStyle/>
        <a:p>
          <a:pPr>
            <a:defRPr cap="all"/>
          </a:pPr>
          <a:r>
            <a:rPr lang="en-GB"/>
            <a:t>Thoughts</a:t>
          </a:r>
          <a:endParaRPr lang="en-US"/>
        </a:p>
      </dgm:t>
    </dgm:pt>
    <dgm:pt modelId="{78B30721-CEA3-4DBF-9086-2CFBFCF8B946}" type="parTrans" cxnId="{645605A3-47B4-44ED-BCB8-61A8256E8B97}">
      <dgm:prSet/>
      <dgm:spPr/>
      <dgm:t>
        <a:bodyPr/>
        <a:lstStyle/>
        <a:p>
          <a:endParaRPr lang="en-US"/>
        </a:p>
      </dgm:t>
    </dgm:pt>
    <dgm:pt modelId="{33F75BF2-C6B7-46AC-A4E1-E5425DAA5F50}" type="sibTrans" cxnId="{645605A3-47B4-44ED-BCB8-61A8256E8B97}">
      <dgm:prSet/>
      <dgm:spPr/>
      <dgm:t>
        <a:bodyPr/>
        <a:lstStyle/>
        <a:p>
          <a:endParaRPr lang="en-US"/>
        </a:p>
      </dgm:t>
    </dgm:pt>
    <dgm:pt modelId="{31C8231B-A55E-4C30-9C96-17978F9EEA40}">
      <dgm:prSet/>
      <dgm:spPr/>
      <dgm:t>
        <a:bodyPr/>
        <a:lstStyle/>
        <a:p>
          <a:pPr>
            <a:defRPr cap="all"/>
          </a:pPr>
          <a:r>
            <a:rPr lang="en-GB"/>
            <a:t>Comments</a:t>
          </a:r>
          <a:endParaRPr lang="en-US"/>
        </a:p>
      </dgm:t>
    </dgm:pt>
    <dgm:pt modelId="{ECD97D29-B66E-4B18-8D89-06B2EB77A430}" type="parTrans" cxnId="{803F04AD-57BA-4595-93EF-91F467F29EB5}">
      <dgm:prSet/>
      <dgm:spPr/>
      <dgm:t>
        <a:bodyPr/>
        <a:lstStyle/>
        <a:p>
          <a:endParaRPr lang="en-US"/>
        </a:p>
      </dgm:t>
    </dgm:pt>
    <dgm:pt modelId="{2AF62406-9265-4305-964D-7095D5329FBC}" type="sibTrans" cxnId="{803F04AD-57BA-4595-93EF-91F467F29EB5}">
      <dgm:prSet/>
      <dgm:spPr/>
      <dgm:t>
        <a:bodyPr/>
        <a:lstStyle/>
        <a:p>
          <a:endParaRPr lang="en-US"/>
        </a:p>
      </dgm:t>
    </dgm:pt>
    <dgm:pt modelId="{782BF167-7909-4E62-9165-46758DBD15FE}">
      <dgm:prSet/>
      <dgm:spPr/>
      <dgm:t>
        <a:bodyPr/>
        <a:lstStyle/>
        <a:p>
          <a:pPr>
            <a:defRPr cap="all"/>
          </a:pPr>
          <a:r>
            <a:rPr lang="en-GB"/>
            <a:t>Observations</a:t>
          </a:r>
          <a:endParaRPr lang="en-US"/>
        </a:p>
      </dgm:t>
    </dgm:pt>
    <dgm:pt modelId="{73BFF1D0-61D7-4F59-AC18-2DC22EC9AD6C}" type="parTrans" cxnId="{71412FCF-CE3D-457B-B686-67D84C1662B7}">
      <dgm:prSet/>
      <dgm:spPr/>
      <dgm:t>
        <a:bodyPr/>
        <a:lstStyle/>
        <a:p>
          <a:endParaRPr lang="en-US"/>
        </a:p>
      </dgm:t>
    </dgm:pt>
    <dgm:pt modelId="{51CF6FBD-6C38-4EA6-9E38-5B63E48204C6}" type="sibTrans" cxnId="{71412FCF-CE3D-457B-B686-67D84C1662B7}">
      <dgm:prSet/>
      <dgm:spPr/>
      <dgm:t>
        <a:bodyPr/>
        <a:lstStyle/>
        <a:p>
          <a:endParaRPr lang="en-US"/>
        </a:p>
      </dgm:t>
    </dgm:pt>
    <dgm:pt modelId="{F6A38218-D245-4CC7-8AA8-02298803D427}" type="pres">
      <dgm:prSet presAssocID="{1A4E0960-9E03-4184-952E-8C9C3E3CA9EE}" presName="root" presStyleCnt="0">
        <dgm:presLayoutVars>
          <dgm:dir/>
          <dgm:resizeHandles val="exact"/>
        </dgm:presLayoutVars>
      </dgm:prSet>
      <dgm:spPr/>
    </dgm:pt>
    <dgm:pt modelId="{8362958E-3F9D-4822-9407-C4C723B41173}" type="pres">
      <dgm:prSet presAssocID="{2A44E0C6-9A23-430E-A972-BE75A541B88C}" presName="compNode" presStyleCnt="0"/>
      <dgm:spPr/>
    </dgm:pt>
    <dgm:pt modelId="{20B81B12-6BAE-4164-AB75-E0C2C28EB6E6}" type="pres">
      <dgm:prSet presAssocID="{2A44E0C6-9A23-430E-A972-BE75A541B88C}" presName="iconBgRect" presStyleLbl="bgShp" presStyleIdx="0" presStyleCnt="4"/>
      <dgm:spPr/>
    </dgm:pt>
    <dgm:pt modelId="{BA40EC6B-7C20-43C2-B029-612C2DFADCEE}" type="pres">
      <dgm:prSet presAssocID="{2A44E0C6-9A23-430E-A972-BE75A541B8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A7AB1E20-B222-492A-B5C7-112BEE53CE8C}" type="pres">
      <dgm:prSet presAssocID="{2A44E0C6-9A23-430E-A972-BE75A541B88C}" presName="spaceRect" presStyleCnt="0"/>
      <dgm:spPr/>
    </dgm:pt>
    <dgm:pt modelId="{2739E191-FE66-4E32-BE56-98B7AEDB783A}" type="pres">
      <dgm:prSet presAssocID="{2A44E0C6-9A23-430E-A972-BE75A541B88C}" presName="textRect" presStyleLbl="revTx" presStyleIdx="0" presStyleCnt="4">
        <dgm:presLayoutVars>
          <dgm:chMax val="1"/>
          <dgm:chPref val="1"/>
        </dgm:presLayoutVars>
      </dgm:prSet>
      <dgm:spPr/>
    </dgm:pt>
    <dgm:pt modelId="{9EFD831C-68D4-4C22-A978-FAD210E820D8}" type="pres">
      <dgm:prSet presAssocID="{D5C21307-C5FC-478F-A252-290D1A24342E}" presName="sibTrans" presStyleCnt="0"/>
      <dgm:spPr/>
    </dgm:pt>
    <dgm:pt modelId="{E6F3D223-50D0-4627-AC36-CC16318A390A}" type="pres">
      <dgm:prSet presAssocID="{7ABDF463-4380-4E63-8CA4-84D471C1442D}" presName="compNode" presStyleCnt="0"/>
      <dgm:spPr/>
    </dgm:pt>
    <dgm:pt modelId="{24E59776-DAC1-40DA-9504-9F3D405589D6}" type="pres">
      <dgm:prSet presAssocID="{7ABDF463-4380-4E63-8CA4-84D471C1442D}" presName="iconBgRect" presStyleLbl="bgShp" presStyleIdx="1" presStyleCnt="4"/>
      <dgm:spPr/>
    </dgm:pt>
    <dgm:pt modelId="{9F8F4F1E-2D70-4054-84D1-89B6C5727356}" type="pres">
      <dgm:prSet presAssocID="{7ABDF463-4380-4E63-8CA4-84D471C144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0418671-20C6-4944-A2B8-A5B77E7BD11C}" type="pres">
      <dgm:prSet presAssocID="{7ABDF463-4380-4E63-8CA4-84D471C1442D}" presName="spaceRect" presStyleCnt="0"/>
      <dgm:spPr/>
    </dgm:pt>
    <dgm:pt modelId="{5A5B37BD-FDCE-4700-B98B-07FBA7D79ADB}" type="pres">
      <dgm:prSet presAssocID="{7ABDF463-4380-4E63-8CA4-84D471C1442D}" presName="textRect" presStyleLbl="revTx" presStyleIdx="1" presStyleCnt="4">
        <dgm:presLayoutVars>
          <dgm:chMax val="1"/>
          <dgm:chPref val="1"/>
        </dgm:presLayoutVars>
      </dgm:prSet>
      <dgm:spPr/>
    </dgm:pt>
    <dgm:pt modelId="{A705C40C-3F94-459F-98A7-7C52EE37E360}" type="pres">
      <dgm:prSet presAssocID="{33F75BF2-C6B7-46AC-A4E1-E5425DAA5F50}" presName="sibTrans" presStyleCnt="0"/>
      <dgm:spPr/>
    </dgm:pt>
    <dgm:pt modelId="{F34C5026-4A1A-4131-9399-287BA096A865}" type="pres">
      <dgm:prSet presAssocID="{31C8231B-A55E-4C30-9C96-17978F9EEA40}" presName="compNode" presStyleCnt="0"/>
      <dgm:spPr/>
    </dgm:pt>
    <dgm:pt modelId="{BCAAE1AE-9895-4DBF-8075-134111AB7E52}" type="pres">
      <dgm:prSet presAssocID="{31C8231B-A55E-4C30-9C96-17978F9EEA40}" presName="iconBgRect" presStyleLbl="bgShp" presStyleIdx="2" presStyleCnt="4"/>
      <dgm:spPr/>
    </dgm:pt>
    <dgm:pt modelId="{252BC14C-19F7-402B-9928-93E1CEF8E1CA}" type="pres">
      <dgm:prSet presAssocID="{31C8231B-A55E-4C30-9C96-17978F9EEA4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AB239719-CE75-46B0-A112-77F21E412CE6}" type="pres">
      <dgm:prSet presAssocID="{31C8231B-A55E-4C30-9C96-17978F9EEA40}" presName="spaceRect" presStyleCnt="0"/>
      <dgm:spPr/>
    </dgm:pt>
    <dgm:pt modelId="{9C898B0D-E455-4CD3-AFED-58C0146EFCED}" type="pres">
      <dgm:prSet presAssocID="{31C8231B-A55E-4C30-9C96-17978F9EEA40}" presName="textRect" presStyleLbl="revTx" presStyleIdx="2" presStyleCnt="4">
        <dgm:presLayoutVars>
          <dgm:chMax val="1"/>
          <dgm:chPref val="1"/>
        </dgm:presLayoutVars>
      </dgm:prSet>
      <dgm:spPr/>
    </dgm:pt>
    <dgm:pt modelId="{9AD83A78-A2CF-435D-9737-DBB1F56D8781}" type="pres">
      <dgm:prSet presAssocID="{2AF62406-9265-4305-964D-7095D5329FBC}" presName="sibTrans" presStyleCnt="0"/>
      <dgm:spPr/>
    </dgm:pt>
    <dgm:pt modelId="{28D1300D-F7FF-4730-9E34-6959F602B252}" type="pres">
      <dgm:prSet presAssocID="{782BF167-7909-4E62-9165-46758DBD15FE}" presName="compNode" presStyleCnt="0"/>
      <dgm:spPr/>
    </dgm:pt>
    <dgm:pt modelId="{EADB6537-315D-468C-8A4B-6A1D3099763E}" type="pres">
      <dgm:prSet presAssocID="{782BF167-7909-4E62-9165-46758DBD15FE}" presName="iconBgRect" presStyleLbl="bgShp" presStyleIdx="3" presStyleCnt="4"/>
      <dgm:spPr/>
    </dgm:pt>
    <dgm:pt modelId="{132D3000-1FB9-4062-9357-4BC24EC78E33}" type="pres">
      <dgm:prSet presAssocID="{782BF167-7909-4E62-9165-46758DBD15F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09F19951-0D57-4510-98EE-0C1DA8D3F0C0}" type="pres">
      <dgm:prSet presAssocID="{782BF167-7909-4E62-9165-46758DBD15FE}" presName="spaceRect" presStyleCnt="0"/>
      <dgm:spPr/>
    </dgm:pt>
    <dgm:pt modelId="{C74D5E5C-2DE1-4326-8849-4C814B98D869}" type="pres">
      <dgm:prSet presAssocID="{782BF167-7909-4E62-9165-46758DBD15FE}" presName="textRect" presStyleLbl="revTx" presStyleIdx="3" presStyleCnt="4">
        <dgm:presLayoutVars>
          <dgm:chMax val="1"/>
          <dgm:chPref val="1"/>
        </dgm:presLayoutVars>
      </dgm:prSet>
      <dgm:spPr/>
    </dgm:pt>
  </dgm:ptLst>
  <dgm:cxnLst>
    <dgm:cxn modelId="{D9DF310A-DF8B-4455-A4C6-DE2B3FA6A069}" type="presOf" srcId="{782BF167-7909-4E62-9165-46758DBD15FE}" destId="{C74D5E5C-2DE1-4326-8849-4C814B98D869}" srcOrd="0" destOrd="0" presId="urn:microsoft.com/office/officeart/2018/5/layout/IconCircleLabelList"/>
    <dgm:cxn modelId="{83200F6B-896D-4F1A-A189-90B5B8C0B566}" type="presOf" srcId="{1A4E0960-9E03-4184-952E-8C9C3E3CA9EE}" destId="{F6A38218-D245-4CC7-8AA8-02298803D427}" srcOrd="0" destOrd="0" presId="urn:microsoft.com/office/officeart/2018/5/layout/IconCircleLabelList"/>
    <dgm:cxn modelId="{CE697482-C039-46C7-9540-B1D0CB5E7EEF}" type="presOf" srcId="{2A44E0C6-9A23-430E-A972-BE75A541B88C}" destId="{2739E191-FE66-4E32-BE56-98B7AEDB783A}" srcOrd="0" destOrd="0" presId="urn:microsoft.com/office/officeart/2018/5/layout/IconCircleLabelList"/>
    <dgm:cxn modelId="{645605A3-47B4-44ED-BCB8-61A8256E8B97}" srcId="{1A4E0960-9E03-4184-952E-8C9C3E3CA9EE}" destId="{7ABDF463-4380-4E63-8CA4-84D471C1442D}" srcOrd="1" destOrd="0" parTransId="{78B30721-CEA3-4DBF-9086-2CFBFCF8B946}" sibTransId="{33F75BF2-C6B7-46AC-A4E1-E5425DAA5F50}"/>
    <dgm:cxn modelId="{00DE8DAC-5FB4-4C57-8885-FFD3CB5B2125}" srcId="{1A4E0960-9E03-4184-952E-8C9C3E3CA9EE}" destId="{2A44E0C6-9A23-430E-A972-BE75A541B88C}" srcOrd="0" destOrd="0" parTransId="{6D810806-EA55-4B92-A103-91DF40178D12}" sibTransId="{D5C21307-C5FC-478F-A252-290D1A24342E}"/>
    <dgm:cxn modelId="{803F04AD-57BA-4595-93EF-91F467F29EB5}" srcId="{1A4E0960-9E03-4184-952E-8C9C3E3CA9EE}" destId="{31C8231B-A55E-4C30-9C96-17978F9EEA40}" srcOrd="2" destOrd="0" parTransId="{ECD97D29-B66E-4B18-8D89-06B2EB77A430}" sibTransId="{2AF62406-9265-4305-964D-7095D5329FBC}"/>
    <dgm:cxn modelId="{71412FCF-CE3D-457B-B686-67D84C1662B7}" srcId="{1A4E0960-9E03-4184-952E-8C9C3E3CA9EE}" destId="{782BF167-7909-4E62-9165-46758DBD15FE}" srcOrd="3" destOrd="0" parTransId="{73BFF1D0-61D7-4F59-AC18-2DC22EC9AD6C}" sibTransId="{51CF6FBD-6C38-4EA6-9E38-5B63E48204C6}"/>
    <dgm:cxn modelId="{5F5195DA-D799-488C-94F7-01C9494E78D0}" type="presOf" srcId="{31C8231B-A55E-4C30-9C96-17978F9EEA40}" destId="{9C898B0D-E455-4CD3-AFED-58C0146EFCED}" srcOrd="0" destOrd="0" presId="urn:microsoft.com/office/officeart/2018/5/layout/IconCircleLabelList"/>
    <dgm:cxn modelId="{A3B9A8DF-7893-4BB6-B934-ECE61D9B4A30}" type="presOf" srcId="{7ABDF463-4380-4E63-8CA4-84D471C1442D}" destId="{5A5B37BD-FDCE-4700-B98B-07FBA7D79ADB}" srcOrd="0" destOrd="0" presId="urn:microsoft.com/office/officeart/2018/5/layout/IconCircleLabelList"/>
    <dgm:cxn modelId="{961BB273-2D6F-4CA9-AF0E-189025865B22}" type="presParOf" srcId="{F6A38218-D245-4CC7-8AA8-02298803D427}" destId="{8362958E-3F9D-4822-9407-C4C723B41173}" srcOrd="0" destOrd="0" presId="urn:microsoft.com/office/officeart/2018/5/layout/IconCircleLabelList"/>
    <dgm:cxn modelId="{1F6B65DF-E2A6-47F3-AE4B-27EED5794E45}" type="presParOf" srcId="{8362958E-3F9D-4822-9407-C4C723B41173}" destId="{20B81B12-6BAE-4164-AB75-E0C2C28EB6E6}" srcOrd="0" destOrd="0" presId="urn:microsoft.com/office/officeart/2018/5/layout/IconCircleLabelList"/>
    <dgm:cxn modelId="{1EF7487F-4185-4832-B823-321ED6EB3DB2}" type="presParOf" srcId="{8362958E-3F9D-4822-9407-C4C723B41173}" destId="{BA40EC6B-7C20-43C2-B029-612C2DFADCEE}" srcOrd="1" destOrd="0" presId="urn:microsoft.com/office/officeart/2018/5/layout/IconCircleLabelList"/>
    <dgm:cxn modelId="{0CD65A81-E831-482E-AD06-6B344D64FA65}" type="presParOf" srcId="{8362958E-3F9D-4822-9407-C4C723B41173}" destId="{A7AB1E20-B222-492A-B5C7-112BEE53CE8C}" srcOrd="2" destOrd="0" presId="urn:microsoft.com/office/officeart/2018/5/layout/IconCircleLabelList"/>
    <dgm:cxn modelId="{AEBF5850-5731-48B9-A395-490C1A146BA1}" type="presParOf" srcId="{8362958E-3F9D-4822-9407-C4C723B41173}" destId="{2739E191-FE66-4E32-BE56-98B7AEDB783A}" srcOrd="3" destOrd="0" presId="urn:microsoft.com/office/officeart/2018/5/layout/IconCircleLabelList"/>
    <dgm:cxn modelId="{4AA6F720-4956-48C8-9D8E-D49FAB0336D2}" type="presParOf" srcId="{F6A38218-D245-4CC7-8AA8-02298803D427}" destId="{9EFD831C-68D4-4C22-A978-FAD210E820D8}" srcOrd="1" destOrd="0" presId="urn:microsoft.com/office/officeart/2018/5/layout/IconCircleLabelList"/>
    <dgm:cxn modelId="{6AC1E2E8-C5FC-4376-87C8-D21B54C09BED}" type="presParOf" srcId="{F6A38218-D245-4CC7-8AA8-02298803D427}" destId="{E6F3D223-50D0-4627-AC36-CC16318A390A}" srcOrd="2" destOrd="0" presId="urn:microsoft.com/office/officeart/2018/5/layout/IconCircleLabelList"/>
    <dgm:cxn modelId="{FFF53743-17C2-4E85-8971-88B670BD4CA2}" type="presParOf" srcId="{E6F3D223-50D0-4627-AC36-CC16318A390A}" destId="{24E59776-DAC1-40DA-9504-9F3D405589D6}" srcOrd="0" destOrd="0" presId="urn:microsoft.com/office/officeart/2018/5/layout/IconCircleLabelList"/>
    <dgm:cxn modelId="{F4839493-FBE1-4348-B4CE-A1288927ABB1}" type="presParOf" srcId="{E6F3D223-50D0-4627-AC36-CC16318A390A}" destId="{9F8F4F1E-2D70-4054-84D1-89B6C5727356}" srcOrd="1" destOrd="0" presId="urn:microsoft.com/office/officeart/2018/5/layout/IconCircleLabelList"/>
    <dgm:cxn modelId="{45EAEADB-5A15-402F-BA89-07C54A10953C}" type="presParOf" srcId="{E6F3D223-50D0-4627-AC36-CC16318A390A}" destId="{90418671-20C6-4944-A2B8-A5B77E7BD11C}" srcOrd="2" destOrd="0" presId="urn:microsoft.com/office/officeart/2018/5/layout/IconCircleLabelList"/>
    <dgm:cxn modelId="{CB12285C-5B4D-4E73-8C2A-9FC7F04CF5FE}" type="presParOf" srcId="{E6F3D223-50D0-4627-AC36-CC16318A390A}" destId="{5A5B37BD-FDCE-4700-B98B-07FBA7D79ADB}" srcOrd="3" destOrd="0" presId="urn:microsoft.com/office/officeart/2018/5/layout/IconCircleLabelList"/>
    <dgm:cxn modelId="{2075BAAC-CA6E-42F8-856E-E716B1A24356}" type="presParOf" srcId="{F6A38218-D245-4CC7-8AA8-02298803D427}" destId="{A705C40C-3F94-459F-98A7-7C52EE37E360}" srcOrd="3" destOrd="0" presId="urn:microsoft.com/office/officeart/2018/5/layout/IconCircleLabelList"/>
    <dgm:cxn modelId="{1468850E-06EB-448C-AC3F-25CFF82B1496}" type="presParOf" srcId="{F6A38218-D245-4CC7-8AA8-02298803D427}" destId="{F34C5026-4A1A-4131-9399-287BA096A865}" srcOrd="4" destOrd="0" presId="urn:microsoft.com/office/officeart/2018/5/layout/IconCircleLabelList"/>
    <dgm:cxn modelId="{8BEE7BF2-4956-4C0C-A1D7-3B99F9B0F801}" type="presParOf" srcId="{F34C5026-4A1A-4131-9399-287BA096A865}" destId="{BCAAE1AE-9895-4DBF-8075-134111AB7E52}" srcOrd="0" destOrd="0" presId="urn:microsoft.com/office/officeart/2018/5/layout/IconCircleLabelList"/>
    <dgm:cxn modelId="{55723394-0D78-46D2-8C5E-65414BAA1469}" type="presParOf" srcId="{F34C5026-4A1A-4131-9399-287BA096A865}" destId="{252BC14C-19F7-402B-9928-93E1CEF8E1CA}" srcOrd="1" destOrd="0" presId="urn:microsoft.com/office/officeart/2018/5/layout/IconCircleLabelList"/>
    <dgm:cxn modelId="{EA16CDF8-CD44-4D2B-9CEE-4A0C41876443}" type="presParOf" srcId="{F34C5026-4A1A-4131-9399-287BA096A865}" destId="{AB239719-CE75-46B0-A112-77F21E412CE6}" srcOrd="2" destOrd="0" presId="urn:microsoft.com/office/officeart/2018/5/layout/IconCircleLabelList"/>
    <dgm:cxn modelId="{A4D9056A-92AE-401C-A70C-BC00589AC4EF}" type="presParOf" srcId="{F34C5026-4A1A-4131-9399-287BA096A865}" destId="{9C898B0D-E455-4CD3-AFED-58C0146EFCED}" srcOrd="3" destOrd="0" presId="urn:microsoft.com/office/officeart/2018/5/layout/IconCircleLabelList"/>
    <dgm:cxn modelId="{32373BE1-7501-4A8E-8490-DEF1632F5F5B}" type="presParOf" srcId="{F6A38218-D245-4CC7-8AA8-02298803D427}" destId="{9AD83A78-A2CF-435D-9737-DBB1F56D8781}" srcOrd="5" destOrd="0" presId="urn:microsoft.com/office/officeart/2018/5/layout/IconCircleLabelList"/>
    <dgm:cxn modelId="{4A809528-57A8-4453-A1EE-D96AAB68A135}" type="presParOf" srcId="{F6A38218-D245-4CC7-8AA8-02298803D427}" destId="{28D1300D-F7FF-4730-9E34-6959F602B252}" srcOrd="6" destOrd="0" presId="urn:microsoft.com/office/officeart/2018/5/layout/IconCircleLabelList"/>
    <dgm:cxn modelId="{12917FF8-E854-4E22-8A0D-FD0F8DE62623}" type="presParOf" srcId="{28D1300D-F7FF-4730-9E34-6959F602B252}" destId="{EADB6537-315D-468C-8A4B-6A1D3099763E}" srcOrd="0" destOrd="0" presId="urn:microsoft.com/office/officeart/2018/5/layout/IconCircleLabelList"/>
    <dgm:cxn modelId="{1804D2AE-BD89-4DFA-A027-1FE274CD5C72}" type="presParOf" srcId="{28D1300D-F7FF-4730-9E34-6959F602B252}" destId="{132D3000-1FB9-4062-9357-4BC24EC78E33}" srcOrd="1" destOrd="0" presId="urn:microsoft.com/office/officeart/2018/5/layout/IconCircleLabelList"/>
    <dgm:cxn modelId="{CB1E9BA7-C25D-4597-B7A5-B5D277330EF9}" type="presParOf" srcId="{28D1300D-F7FF-4730-9E34-6959F602B252}" destId="{09F19951-0D57-4510-98EE-0C1DA8D3F0C0}" srcOrd="2" destOrd="0" presId="urn:microsoft.com/office/officeart/2018/5/layout/IconCircleLabelList"/>
    <dgm:cxn modelId="{A3203DA3-5C8A-44DE-AD5E-79E06989B2A8}" type="presParOf" srcId="{28D1300D-F7FF-4730-9E34-6959F602B252}" destId="{C74D5E5C-2DE1-4326-8849-4C814B98D86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56E53B-4968-4C56-9EC5-4C2C0532DED2}"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93876341-5865-4327-9738-8DC21FBC8033}">
      <dgm:prSet/>
      <dgm:spPr/>
      <dgm:t>
        <a:bodyPr/>
        <a:lstStyle/>
        <a:p>
          <a:r>
            <a:rPr lang="en-GB"/>
            <a:t>Who wrote it</a:t>
          </a:r>
          <a:endParaRPr lang="en-US"/>
        </a:p>
      </dgm:t>
    </dgm:pt>
    <dgm:pt modelId="{80B83D3F-B0D7-4605-9F4E-1F688FFA6DCD}" type="parTrans" cxnId="{38FC6233-9660-4AE5-AE6D-BB3E6A080973}">
      <dgm:prSet/>
      <dgm:spPr/>
      <dgm:t>
        <a:bodyPr/>
        <a:lstStyle/>
        <a:p>
          <a:endParaRPr lang="en-US"/>
        </a:p>
      </dgm:t>
    </dgm:pt>
    <dgm:pt modelId="{8720DF32-C01A-4D10-A2A3-AC7883813C69}" type="sibTrans" cxnId="{38FC6233-9660-4AE5-AE6D-BB3E6A080973}">
      <dgm:prSet/>
      <dgm:spPr/>
      <dgm:t>
        <a:bodyPr/>
        <a:lstStyle/>
        <a:p>
          <a:endParaRPr lang="en-US"/>
        </a:p>
      </dgm:t>
    </dgm:pt>
    <dgm:pt modelId="{76000DB2-D9A0-4050-83B2-9646CEE5CB99}">
      <dgm:prSet/>
      <dgm:spPr/>
      <dgm:t>
        <a:bodyPr/>
        <a:lstStyle/>
        <a:p>
          <a:r>
            <a:rPr lang="en-GB"/>
            <a:t>What is the key message</a:t>
          </a:r>
          <a:endParaRPr lang="en-US"/>
        </a:p>
      </dgm:t>
    </dgm:pt>
    <dgm:pt modelId="{BE72EEF8-EBC6-4047-92D4-81273317A75B}" type="parTrans" cxnId="{644C4141-256C-4FCE-89C2-593B082CC843}">
      <dgm:prSet/>
      <dgm:spPr/>
      <dgm:t>
        <a:bodyPr/>
        <a:lstStyle/>
        <a:p>
          <a:endParaRPr lang="en-US"/>
        </a:p>
      </dgm:t>
    </dgm:pt>
    <dgm:pt modelId="{7FCF020F-BB45-4440-8C23-21C81F0F4841}" type="sibTrans" cxnId="{644C4141-256C-4FCE-89C2-593B082CC843}">
      <dgm:prSet/>
      <dgm:spPr/>
      <dgm:t>
        <a:bodyPr/>
        <a:lstStyle/>
        <a:p>
          <a:endParaRPr lang="en-US"/>
        </a:p>
      </dgm:t>
    </dgm:pt>
    <dgm:pt modelId="{2E153A76-1EC9-40F6-B31C-47050CA4BF45}">
      <dgm:prSet/>
      <dgm:spPr/>
      <dgm:t>
        <a:bodyPr/>
        <a:lstStyle/>
        <a:p>
          <a:r>
            <a:rPr lang="en-GB"/>
            <a:t>Where is it published</a:t>
          </a:r>
          <a:endParaRPr lang="en-US"/>
        </a:p>
      </dgm:t>
    </dgm:pt>
    <dgm:pt modelId="{EDC23054-568A-407A-B719-233981650844}" type="parTrans" cxnId="{B1D7722E-5FF7-4947-B9AF-FABBB46C0EF3}">
      <dgm:prSet/>
      <dgm:spPr/>
      <dgm:t>
        <a:bodyPr/>
        <a:lstStyle/>
        <a:p>
          <a:endParaRPr lang="en-US"/>
        </a:p>
      </dgm:t>
    </dgm:pt>
    <dgm:pt modelId="{6772E558-C96D-4E44-8062-27E68B27E798}" type="sibTrans" cxnId="{B1D7722E-5FF7-4947-B9AF-FABBB46C0EF3}">
      <dgm:prSet/>
      <dgm:spPr/>
      <dgm:t>
        <a:bodyPr/>
        <a:lstStyle/>
        <a:p>
          <a:endParaRPr lang="en-US"/>
        </a:p>
      </dgm:t>
    </dgm:pt>
    <dgm:pt modelId="{DDC4DB04-C995-46CA-8D94-04E8B349A921}">
      <dgm:prSet/>
      <dgm:spPr/>
      <dgm:t>
        <a:bodyPr/>
        <a:lstStyle/>
        <a:p>
          <a:r>
            <a:rPr lang="en-GB"/>
            <a:t>When was it published</a:t>
          </a:r>
          <a:endParaRPr lang="en-US"/>
        </a:p>
      </dgm:t>
    </dgm:pt>
    <dgm:pt modelId="{77A29F46-024B-4830-8883-C15FADE0797E}" type="parTrans" cxnId="{99E62664-4AFC-46DB-8816-C1F0121263A8}">
      <dgm:prSet/>
      <dgm:spPr/>
      <dgm:t>
        <a:bodyPr/>
        <a:lstStyle/>
        <a:p>
          <a:endParaRPr lang="en-US"/>
        </a:p>
      </dgm:t>
    </dgm:pt>
    <dgm:pt modelId="{2464E463-6DEC-4769-B8BB-E5287B46447C}" type="sibTrans" cxnId="{99E62664-4AFC-46DB-8816-C1F0121263A8}">
      <dgm:prSet/>
      <dgm:spPr/>
      <dgm:t>
        <a:bodyPr/>
        <a:lstStyle/>
        <a:p>
          <a:endParaRPr lang="en-US"/>
        </a:p>
      </dgm:t>
    </dgm:pt>
    <dgm:pt modelId="{FF5F3CDB-DDEE-4783-B523-C342AA20C3B2}">
      <dgm:prSet/>
      <dgm:spPr/>
      <dgm:t>
        <a:bodyPr/>
        <a:lstStyle/>
        <a:p>
          <a:r>
            <a:rPr lang="en-GB"/>
            <a:t>Why do you think they wrote it</a:t>
          </a:r>
          <a:endParaRPr lang="en-US"/>
        </a:p>
      </dgm:t>
    </dgm:pt>
    <dgm:pt modelId="{787CBBA7-AB81-492A-860C-EECACD6D8B3F}" type="parTrans" cxnId="{8D071B37-8C88-4579-A8D6-7C1ABA5FD5F9}">
      <dgm:prSet/>
      <dgm:spPr/>
      <dgm:t>
        <a:bodyPr/>
        <a:lstStyle/>
        <a:p>
          <a:endParaRPr lang="en-US"/>
        </a:p>
      </dgm:t>
    </dgm:pt>
    <dgm:pt modelId="{CD3C1267-C211-4C33-97DB-857F3438D334}" type="sibTrans" cxnId="{8D071B37-8C88-4579-A8D6-7C1ABA5FD5F9}">
      <dgm:prSet/>
      <dgm:spPr/>
      <dgm:t>
        <a:bodyPr/>
        <a:lstStyle/>
        <a:p>
          <a:endParaRPr lang="en-US"/>
        </a:p>
      </dgm:t>
    </dgm:pt>
    <dgm:pt modelId="{17F91CD9-0176-4FC7-A8F4-FD7ED07A54FD}">
      <dgm:prSet/>
      <dgm:spPr/>
      <dgm:t>
        <a:bodyPr/>
        <a:lstStyle/>
        <a:p>
          <a:r>
            <a:rPr lang="en-GB"/>
            <a:t>How have they supported the arguments they make</a:t>
          </a:r>
          <a:endParaRPr lang="en-US"/>
        </a:p>
      </dgm:t>
    </dgm:pt>
    <dgm:pt modelId="{8CBCFBB0-EABC-455E-901F-04DE642DDE37}" type="parTrans" cxnId="{11831FCE-F692-4799-B167-600254E52DDA}">
      <dgm:prSet/>
      <dgm:spPr/>
      <dgm:t>
        <a:bodyPr/>
        <a:lstStyle/>
        <a:p>
          <a:endParaRPr lang="en-US"/>
        </a:p>
      </dgm:t>
    </dgm:pt>
    <dgm:pt modelId="{FC67675F-1830-45DB-8610-EC0DE6152BDB}" type="sibTrans" cxnId="{11831FCE-F692-4799-B167-600254E52DDA}">
      <dgm:prSet/>
      <dgm:spPr/>
      <dgm:t>
        <a:bodyPr/>
        <a:lstStyle/>
        <a:p>
          <a:endParaRPr lang="en-US"/>
        </a:p>
      </dgm:t>
    </dgm:pt>
    <dgm:pt modelId="{416D3AD1-30EA-4EA8-B350-74B98AE7A6D4}" type="pres">
      <dgm:prSet presAssocID="{AC56E53B-4968-4C56-9EC5-4C2C0532DED2}" presName="root" presStyleCnt="0">
        <dgm:presLayoutVars>
          <dgm:dir/>
          <dgm:resizeHandles val="exact"/>
        </dgm:presLayoutVars>
      </dgm:prSet>
      <dgm:spPr/>
    </dgm:pt>
    <dgm:pt modelId="{1E364E6C-1C5D-41A6-8A8A-BD8C676D6F53}" type="pres">
      <dgm:prSet presAssocID="{93876341-5865-4327-9738-8DC21FBC8033}" presName="compNode" presStyleCnt="0"/>
      <dgm:spPr/>
    </dgm:pt>
    <dgm:pt modelId="{A08801AD-72A0-4321-AE30-B76322628745}" type="pres">
      <dgm:prSet presAssocID="{93876341-5865-4327-9738-8DC21FBC803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204205E9-6B4A-45F7-98BE-C22C33D75ADC}" type="pres">
      <dgm:prSet presAssocID="{93876341-5865-4327-9738-8DC21FBC8033}" presName="spaceRect" presStyleCnt="0"/>
      <dgm:spPr/>
    </dgm:pt>
    <dgm:pt modelId="{851B0495-3911-4EDF-B45E-05FDB098B49E}" type="pres">
      <dgm:prSet presAssocID="{93876341-5865-4327-9738-8DC21FBC8033}" presName="textRect" presStyleLbl="revTx" presStyleIdx="0" presStyleCnt="6">
        <dgm:presLayoutVars>
          <dgm:chMax val="1"/>
          <dgm:chPref val="1"/>
        </dgm:presLayoutVars>
      </dgm:prSet>
      <dgm:spPr/>
    </dgm:pt>
    <dgm:pt modelId="{CEE1ABF1-807F-483C-817A-1B0B2E2459C5}" type="pres">
      <dgm:prSet presAssocID="{8720DF32-C01A-4D10-A2A3-AC7883813C69}" presName="sibTrans" presStyleCnt="0"/>
      <dgm:spPr/>
    </dgm:pt>
    <dgm:pt modelId="{DB5ECAE3-C8FC-4175-BD4A-02395F1F09DF}" type="pres">
      <dgm:prSet presAssocID="{76000DB2-D9A0-4050-83B2-9646CEE5CB99}" presName="compNode" presStyleCnt="0"/>
      <dgm:spPr/>
    </dgm:pt>
    <dgm:pt modelId="{20527748-E841-47B4-872C-1F6413A0061A}" type="pres">
      <dgm:prSet presAssocID="{76000DB2-D9A0-4050-83B2-9646CEE5CB9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5F72711E-C99E-41A1-802E-7704740925AD}" type="pres">
      <dgm:prSet presAssocID="{76000DB2-D9A0-4050-83B2-9646CEE5CB99}" presName="spaceRect" presStyleCnt="0"/>
      <dgm:spPr/>
    </dgm:pt>
    <dgm:pt modelId="{118FBAF8-D90A-4EE1-B48F-AEF190BE8FD7}" type="pres">
      <dgm:prSet presAssocID="{76000DB2-D9A0-4050-83B2-9646CEE5CB99}" presName="textRect" presStyleLbl="revTx" presStyleIdx="1" presStyleCnt="6">
        <dgm:presLayoutVars>
          <dgm:chMax val="1"/>
          <dgm:chPref val="1"/>
        </dgm:presLayoutVars>
      </dgm:prSet>
      <dgm:spPr/>
    </dgm:pt>
    <dgm:pt modelId="{6ACAA140-483E-4F42-A84A-A127FF5A43A8}" type="pres">
      <dgm:prSet presAssocID="{7FCF020F-BB45-4440-8C23-21C81F0F4841}" presName="sibTrans" presStyleCnt="0"/>
      <dgm:spPr/>
    </dgm:pt>
    <dgm:pt modelId="{ABC2CB06-2F6C-4575-866E-0748C6CEA688}" type="pres">
      <dgm:prSet presAssocID="{2E153A76-1EC9-40F6-B31C-47050CA4BF45}" presName="compNode" presStyleCnt="0"/>
      <dgm:spPr/>
    </dgm:pt>
    <dgm:pt modelId="{0FBFD518-179F-4DC1-A39D-2E7D27AA1AF6}" type="pres">
      <dgm:prSet presAssocID="{2E153A76-1EC9-40F6-B31C-47050CA4BF4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ECC632E2-E11A-4B49-9C39-98F744BF206A}" type="pres">
      <dgm:prSet presAssocID="{2E153A76-1EC9-40F6-B31C-47050CA4BF45}" presName="spaceRect" presStyleCnt="0"/>
      <dgm:spPr/>
    </dgm:pt>
    <dgm:pt modelId="{11B35A12-A90F-496C-90B2-F08B8BD830BB}" type="pres">
      <dgm:prSet presAssocID="{2E153A76-1EC9-40F6-B31C-47050CA4BF45}" presName="textRect" presStyleLbl="revTx" presStyleIdx="2" presStyleCnt="6">
        <dgm:presLayoutVars>
          <dgm:chMax val="1"/>
          <dgm:chPref val="1"/>
        </dgm:presLayoutVars>
      </dgm:prSet>
      <dgm:spPr/>
    </dgm:pt>
    <dgm:pt modelId="{76C493EB-40E6-4AF3-8615-C93170B6F112}" type="pres">
      <dgm:prSet presAssocID="{6772E558-C96D-4E44-8062-27E68B27E798}" presName="sibTrans" presStyleCnt="0"/>
      <dgm:spPr/>
    </dgm:pt>
    <dgm:pt modelId="{587C9E60-596D-4EB8-BBC9-F15903698890}" type="pres">
      <dgm:prSet presAssocID="{DDC4DB04-C995-46CA-8D94-04E8B349A921}" presName="compNode" presStyleCnt="0"/>
      <dgm:spPr/>
    </dgm:pt>
    <dgm:pt modelId="{7DB9ED7A-4A57-4876-ADD2-E7A1A2660FC4}" type="pres">
      <dgm:prSet presAssocID="{DDC4DB04-C995-46CA-8D94-04E8B349A92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45BE93FD-0C18-43ED-9EC2-C60A5585DD8C}" type="pres">
      <dgm:prSet presAssocID="{DDC4DB04-C995-46CA-8D94-04E8B349A921}" presName="spaceRect" presStyleCnt="0"/>
      <dgm:spPr/>
    </dgm:pt>
    <dgm:pt modelId="{EBC6010A-5C47-42C3-B8D7-DEC5F563A664}" type="pres">
      <dgm:prSet presAssocID="{DDC4DB04-C995-46CA-8D94-04E8B349A921}" presName="textRect" presStyleLbl="revTx" presStyleIdx="3" presStyleCnt="6">
        <dgm:presLayoutVars>
          <dgm:chMax val="1"/>
          <dgm:chPref val="1"/>
        </dgm:presLayoutVars>
      </dgm:prSet>
      <dgm:spPr/>
    </dgm:pt>
    <dgm:pt modelId="{A3BB81A8-62F9-4F6B-9FA3-D6F44A38E38E}" type="pres">
      <dgm:prSet presAssocID="{2464E463-6DEC-4769-B8BB-E5287B46447C}" presName="sibTrans" presStyleCnt="0"/>
      <dgm:spPr/>
    </dgm:pt>
    <dgm:pt modelId="{71C11E2A-65D0-421B-8633-92A235675FA5}" type="pres">
      <dgm:prSet presAssocID="{FF5F3CDB-DDEE-4783-B523-C342AA20C3B2}" presName="compNode" presStyleCnt="0"/>
      <dgm:spPr/>
    </dgm:pt>
    <dgm:pt modelId="{61AD45FE-C0F2-4C74-A80A-87F1987929AB}" type="pres">
      <dgm:prSet presAssocID="{FF5F3CDB-DDEE-4783-B523-C342AA20C3B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94DAC7CA-E0EE-45E0-9406-BF52F40A9853}" type="pres">
      <dgm:prSet presAssocID="{FF5F3CDB-DDEE-4783-B523-C342AA20C3B2}" presName="spaceRect" presStyleCnt="0"/>
      <dgm:spPr/>
    </dgm:pt>
    <dgm:pt modelId="{2776C54D-5B9D-4AF2-9690-676DDA5207B2}" type="pres">
      <dgm:prSet presAssocID="{FF5F3CDB-DDEE-4783-B523-C342AA20C3B2}" presName="textRect" presStyleLbl="revTx" presStyleIdx="4" presStyleCnt="6">
        <dgm:presLayoutVars>
          <dgm:chMax val="1"/>
          <dgm:chPref val="1"/>
        </dgm:presLayoutVars>
      </dgm:prSet>
      <dgm:spPr/>
    </dgm:pt>
    <dgm:pt modelId="{91209FD3-D8AC-49A9-BC0F-8506E8020D6D}" type="pres">
      <dgm:prSet presAssocID="{CD3C1267-C211-4C33-97DB-857F3438D334}" presName="sibTrans" presStyleCnt="0"/>
      <dgm:spPr/>
    </dgm:pt>
    <dgm:pt modelId="{83D27737-F2F0-4862-9232-F87D9423FA2E}" type="pres">
      <dgm:prSet presAssocID="{17F91CD9-0176-4FC7-A8F4-FD7ED07A54FD}" presName="compNode" presStyleCnt="0"/>
      <dgm:spPr/>
    </dgm:pt>
    <dgm:pt modelId="{E7D1EFD0-3F36-4752-A2F8-EE56163EA0A5}" type="pres">
      <dgm:prSet presAssocID="{17F91CD9-0176-4FC7-A8F4-FD7ED07A54F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897F9AB6-209D-409E-A464-98C723A8CBD9}" type="pres">
      <dgm:prSet presAssocID="{17F91CD9-0176-4FC7-A8F4-FD7ED07A54FD}" presName="spaceRect" presStyleCnt="0"/>
      <dgm:spPr/>
    </dgm:pt>
    <dgm:pt modelId="{B0BE2FA0-9B46-47ED-8E63-7C064E51B124}" type="pres">
      <dgm:prSet presAssocID="{17F91CD9-0176-4FC7-A8F4-FD7ED07A54FD}" presName="textRect" presStyleLbl="revTx" presStyleIdx="5" presStyleCnt="6">
        <dgm:presLayoutVars>
          <dgm:chMax val="1"/>
          <dgm:chPref val="1"/>
        </dgm:presLayoutVars>
      </dgm:prSet>
      <dgm:spPr/>
    </dgm:pt>
  </dgm:ptLst>
  <dgm:cxnLst>
    <dgm:cxn modelId="{B0DB5F15-5C10-4A1F-A09C-722692AB5CB8}" type="presOf" srcId="{FF5F3CDB-DDEE-4783-B523-C342AA20C3B2}" destId="{2776C54D-5B9D-4AF2-9690-676DDA5207B2}" srcOrd="0" destOrd="0" presId="urn:microsoft.com/office/officeart/2018/2/layout/IconLabelList"/>
    <dgm:cxn modelId="{B1D7722E-5FF7-4947-B9AF-FABBB46C0EF3}" srcId="{AC56E53B-4968-4C56-9EC5-4C2C0532DED2}" destId="{2E153A76-1EC9-40F6-B31C-47050CA4BF45}" srcOrd="2" destOrd="0" parTransId="{EDC23054-568A-407A-B719-233981650844}" sibTransId="{6772E558-C96D-4E44-8062-27E68B27E798}"/>
    <dgm:cxn modelId="{38FC6233-9660-4AE5-AE6D-BB3E6A080973}" srcId="{AC56E53B-4968-4C56-9EC5-4C2C0532DED2}" destId="{93876341-5865-4327-9738-8DC21FBC8033}" srcOrd="0" destOrd="0" parTransId="{80B83D3F-B0D7-4605-9F4E-1F688FFA6DCD}" sibTransId="{8720DF32-C01A-4D10-A2A3-AC7883813C69}"/>
    <dgm:cxn modelId="{8D071B37-8C88-4579-A8D6-7C1ABA5FD5F9}" srcId="{AC56E53B-4968-4C56-9EC5-4C2C0532DED2}" destId="{FF5F3CDB-DDEE-4783-B523-C342AA20C3B2}" srcOrd="4" destOrd="0" parTransId="{787CBBA7-AB81-492A-860C-EECACD6D8B3F}" sibTransId="{CD3C1267-C211-4C33-97DB-857F3438D334}"/>
    <dgm:cxn modelId="{644C4141-256C-4FCE-89C2-593B082CC843}" srcId="{AC56E53B-4968-4C56-9EC5-4C2C0532DED2}" destId="{76000DB2-D9A0-4050-83B2-9646CEE5CB99}" srcOrd="1" destOrd="0" parTransId="{BE72EEF8-EBC6-4047-92D4-81273317A75B}" sibTransId="{7FCF020F-BB45-4440-8C23-21C81F0F4841}"/>
    <dgm:cxn modelId="{99E62664-4AFC-46DB-8816-C1F0121263A8}" srcId="{AC56E53B-4968-4C56-9EC5-4C2C0532DED2}" destId="{DDC4DB04-C995-46CA-8D94-04E8B349A921}" srcOrd="3" destOrd="0" parTransId="{77A29F46-024B-4830-8883-C15FADE0797E}" sibTransId="{2464E463-6DEC-4769-B8BB-E5287B46447C}"/>
    <dgm:cxn modelId="{DE0FC847-47A0-4CCC-AA3A-4ACCE44EF295}" type="presOf" srcId="{93876341-5865-4327-9738-8DC21FBC8033}" destId="{851B0495-3911-4EDF-B45E-05FDB098B49E}" srcOrd="0" destOrd="0" presId="urn:microsoft.com/office/officeart/2018/2/layout/IconLabelList"/>
    <dgm:cxn modelId="{4A610759-AB8B-4EEC-971B-CEC38D095FA5}" type="presOf" srcId="{AC56E53B-4968-4C56-9EC5-4C2C0532DED2}" destId="{416D3AD1-30EA-4EA8-B350-74B98AE7A6D4}" srcOrd="0" destOrd="0" presId="urn:microsoft.com/office/officeart/2018/2/layout/IconLabelList"/>
    <dgm:cxn modelId="{68466E79-226B-4AC0-8F6A-A023806993E0}" type="presOf" srcId="{DDC4DB04-C995-46CA-8D94-04E8B349A921}" destId="{EBC6010A-5C47-42C3-B8D7-DEC5F563A664}" srcOrd="0" destOrd="0" presId="urn:microsoft.com/office/officeart/2018/2/layout/IconLabelList"/>
    <dgm:cxn modelId="{E173E5C4-0287-4A2A-86AA-A5C88A6D3C47}" type="presOf" srcId="{76000DB2-D9A0-4050-83B2-9646CEE5CB99}" destId="{118FBAF8-D90A-4EE1-B48F-AEF190BE8FD7}" srcOrd="0" destOrd="0" presId="urn:microsoft.com/office/officeart/2018/2/layout/IconLabelList"/>
    <dgm:cxn modelId="{2CEE00CA-AFF8-4EA3-9310-B05F3FD21627}" type="presOf" srcId="{17F91CD9-0176-4FC7-A8F4-FD7ED07A54FD}" destId="{B0BE2FA0-9B46-47ED-8E63-7C064E51B124}" srcOrd="0" destOrd="0" presId="urn:microsoft.com/office/officeart/2018/2/layout/IconLabelList"/>
    <dgm:cxn modelId="{11831FCE-F692-4799-B167-600254E52DDA}" srcId="{AC56E53B-4968-4C56-9EC5-4C2C0532DED2}" destId="{17F91CD9-0176-4FC7-A8F4-FD7ED07A54FD}" srcOrd="5" destOrd="0" parTransId="{8CBCFBB0-EABC-455E-901F-04DE642DDE37}" sibTransId="{FC67675F-1830-45DB-8610-EC0DE6152BDB}"/>
    <dgm:cxn modelId="{042328D6-1C54-47E2-B68A-BEF673E95A78}" type="presOf" srcId="{2E153A76-1EC9-40F6-B31C-47050CA4BF45}" destId="{11B35A12-A90F-496C-90B2-F08B8BD830BB}" srcOrd="0" destOrd="0" presId="urn:microsoft.com/office/officeart/2018/2/layout/IconLabelList"/>
    <dgm:cxn modelId="{A5A37477-450E-4166-88A6-3A6EF3E08874}" type="presParOf" srcId="{416D3AD1-30EA-4EA8-B350-74B98AE7A6D4}" destId="{1E364E6C-1C5D-41A6-8A8A-BD8C676D6F53}" srcOrd="0" destOrd="0" presId="urn:microsoft.com/office/officeart/2018/2/layout/IconLabelList"/>
    <dgm:cxn modelId="{86AB8650-9A82-4958-B200-48FDE4958431}" type="presParOf" srcId="{1E364E6C-1C5D-41A6-8A8A-BD8C676D6F53}" destId="{A08801AD-72A0-4321-AE30-B76322628745}" srcOrd="0" destOrd="0" presId="urn:microsoft.com/office/officeart/2018/2/layout/IconLabelList"/>
    <dgm:cxn modelId="{87319575-927F-4CA7-B982-567EFC5B55E7}" type="presParOf" srcId="{1E364E6C-1C5D-41A6-8A8A-BD8C676D6F53}" destId="{204205E9-6B4A-45F7-98BE-C22C33D75ADC}" srcOrd="1" destOrd="0" presId="urn:microsoft.com/office/officeart/2018/2/layout/IconLabelList"/>
    <dgm:cxn modelId="{E36E3D89-947B-4812-A386-EB87E407C13F}" type="presParOf" srcId="{1E364E6C-1C5D-41A6-8A8A-BD8C676D6F53}" destId="{851B0495-3911-4EDF-B45E-05FDB098B49E}" srcOrd="2" destOrd="0" presId="urn:microsoft.com/office/officeart/2018/2/layout/IconLabelList"/>
    <dgm:cxn modelId="{A46FD075-0E5E-40AB-8F51-9C53972F44DB}" type="presParOf" srcId="{416D3AD1-30EA-4EA8-B350-74B98AE7A6D4}" destId="{CEE1ABF1-807F-483C-817A-1B0B2E2459C5}" srcOrd="1" destOrd="0" presId="urn:microsoft.com/office/officeart/2018/2/layout/IconLabelList"/>
    <dgm:cxn modelId="{64CF71B8-E9F3-4FB9-8B22-E52BCE46259F}" type="presParOf" srcId="{416D3AD1-30EA-4EA8-B350-74B98AE7A6D4}" destId="{DB5ECAE3-C8FC-4175-BD4A-02395F1F09DF}" srcOrd="2" destOrd="0" presId="urn:microsoft.com/office/officeart/2018/2/layout/IconLabelList"/>
    <dgm:cxn modelId="{66F0C290-D97E-41F2-BC1F-6D75732866AE}" type="presParOf" srcId="{DB5ECAE3-C8FC-4175-BD4A-02395F1F09DF}" destId="{20527748-E841-47B4-872C-1F6413A0061A}" srcOrd="0" destOrd="0" presId="urn:microsoft.com/office/officeart/2018/2/layout/IconLabelList"/>
    <dgm:cxn modelId="{A9B4D217-0B32-4A6C-AA4B-E55DCE018527}" type="presParOf" srcId="{DB5ECAE3-C8FC-4175-BD4A-02395F1F09DF}" destId="{5F72711E-C99E-41A1-802E-7704740925AD}" srcOrd="1" destOrd="0" presId="urn:microsoft.com/office/officeart/2018/2/layout/IconLabelList"/>
    <dgm:cxn modelId="{D8FDF19F-1340-44C4-AAAB-3CF9287B0082}" type="presParOf" srcId="{DB5ECAE3-C8FC-4175-BD4A-02395F1F09DF}" destId="{118FBAF8-D90A-4EE1-B48F-AEF190BE8FD7}" srcOrd="2" destOrd="0" presId="urn:microsoft.com/office/officeart/2018/2/layout/IconLabelList"/>
    <dgm:cxn modelId="{21424296-B024-43CF-A8F6-75818EC88DE1}" type="presParOf" srcId="{416D3AD1-30EA-4EA8-B350-74B98AE7A6D4}" destId="{6ACAA140-483E-4F42-A84A-A127FF5A43A8}" srcOrd="3" destOrd="0" presId="urn:microsoft.com/office/officeart/2018/2/layout/IconLabelList"/>
    <dgm:cxn modelId="{B9309F95-31F8-44A7-B2A9-C3F646530F1F}" type="presParOf" srcId="{416D3AD1-30EA-4EA8-B350-74B98AE7A6D4}" destId="{ABC2CB06-2F6C-4575-866E-0748C6CEA688}" srcOrd="4" destOrd="0" presId="urn:microsoft.com/office/officeart/2018/2/layout/IconLabelList"/>
    <dgm:cxn modelId="{74D2E77D-3C9E-4FBB-B5A5-75B5CF3780A0}" type="presParOf" srcId="{ABC2CB06-2F6C-4575-866E-0748C6CEA688}" destId="{0FBFD518-179F-4DC1-A39D-2E7D27AA1AF6}" srcOrd="0" destOrd="0" presId="urn:microsoft.com/office/officeart/2018/2/layout/IconLabelList"/>
    <dgm:cxn modelId="{1F0A4C50-13FA-47EB-A299-9973BE6B5C95}" type="presParOf" srcId="{ABC2CB06-2F6C-4575-866E-0748C6CEA688}" destId="{ECC632E2-E11A-4B49-9C39-98F744BF206A}" srcOrd="1" destOrd="0" presId="urn:microsoft.com/office/officeart/2018/2/layout/IconLabelList"/>
    <dgm:cxn modelId="{9C47CCDC-2EA6-49C1-B5CF-B6FF1F426E4F}" type="presParOf" srcId="{ABC2CB06-2F6C-4575-866E-0748C6CEA688}" destId="{11B35A12-A90F-496C-90B2-F08B8BD830BB}" srcOrd="2" destOrd="0" presId="urn:microsoft.com/office/officeart/2018/2/layout/IconLabelList"/>
    <dgm:cxn modelId="{0A5D9DC3-BB14-464C-9DFE-D4E56972D742}" type="presParOf" srcId="{416D3AD1-30EA-4EA8-B350-74B98AE7A6D4}" destId="{76C493EB-40E6-4AF3-8615-C93170B6F112}" srcOrd="5" destOrd="0" presId="urn:microsoft.com/office/officeart/2018/2/layout/IconLabelList"/>
    <dgm:cxn modelId="{EBF3AE06-1E83-4A9A-A24C-DFEAFE15C96E}" type="presParOf" srcId="{416D3AD1-30EA-4EA8-B350-74B98AE7A6D4}" destId="{587C9E60-596D-4EB8-BBC9-F15903698890}" srcOrd="6" destOrd="0" presId="urn:microsoft.com/office/officeart/2018/2/layout/IconLabelList"/>
    <dgm:cxn modelId="{77FFD3CE-23FF-46DE-8ACC-DA4BDC48BCC9}" type="presParOf" srcId="{587C9E60-596D-4EB8-BBC9-F15903698890}" destId="{7DB9ED7A-4A57-4876-ADD2-E7A1A2660FC4}" srcOrd="0" destOrd="0" presId="urn:microsoft.com/office/officeart/2018/2/layout/IconLabelList"/>
    <dgm:cxn modelId="{1FAC940F-935B-4C22-A299-BF23246A2262}" type="presParOf" srcId="{587C9E60-596D-4EB8-BBC9-F15903698890}" destId="{45BE93FD-0C18-43ED-9EC2-C60A5585DD8C}" srcOrd="1" destOrd="0" presId="urn:microsoft.com/office/officeart/2018/2/layout/IconLabelList"/>
    <dgm:cxn modelId="{9357450F-0B49-429B-A68D-2B77BA4F115B}" type="presParOf" srcId="{587C9E60-596D-4EB8-BBC9-F15903698890}" destId="{EBC6010A-5C47-42C3-B8D7-DEC5F563A664}" srcOrd="2" destOrd="0" presId="urn:microsoft.com/office/officeart/2018/2/layout/IconLabelList"/>
    <dgm:cxn modelId="{E46E6217-C92E-4C5C-9E6C-9C0556129CF1}" type="presParOf" srcId="{416D3AD1-30EA-4EA8-B350-74B98AE7A6D4}" destId="{A3BB81A8-62F9-4F6B-9FA3-D6F44A38E38E}" srcOrd="7" destOrd="0" presId="urn:microsoft.com/office/officeart/2018/2/layout/IconLabelList"/>
    <dgm:cxn modelId="{DC7194FB-A10A-4814-9788-1A61DC972EB2}" type="presParOf" srcId="{416D3AD1-30EA-4EA8-B350-74B98AE7A6D4}" destId="{71C11E2A-65D0-421B-8633-92A235675FA5}" srcOrd="8" destOrd="0" presId="urn:microsoft.com/office/officeart/2018/2/layout/IconLabelList"/>
    <dgm:cxn modelId="{1911EADB-5833-4E9A-B9BD-8DD1AB8D4EE7}" type="presParOf" srcId="{71C11E2A-65D0-421B-8633-92A235675FA5}" destId="{61AD45FE-C0F2-4C74-A80A-87F1987929AB}" srcOrd="0" destOrd="0" presId="urn:microsoft.com/office/officeart/2018/2/layout/IconLabelList"/>
    <dgm:cxn modelId="{157524C9-700B-4A6A-BEF9-A6EC76F386F6}" type="presParOf" srcId="{71C11E2A-65D0-421B-8633-92A235675FA5}" destId="{94DAC7CA-E0EE-45E0-9406-BF52F40A9853}" srcOrd="1" destOrd="0" presId="urn:microsoft.com/office/officeart/2018/2/layout/IconLabelList"/>
    <dgm:cxn modelId="{57CA8853-D3EA-4726-A48C-817372FFE5B0}" type="presParOf" srcId="{71C11E2A-65D0-421B-8633-92A235675FA5}" destId="{2776C54D-5B9D-4AF2-9690-676DDA5207B2}" srcOrd="2" destOrd="0" presId="urn:microsoft.com/office/officeart/2018/2/layout/IconLabelList"/>
    <dgm:cxn modelId="{3EE27B4D-AC01-4B79-B3A7-FA8D0238581F}" type="presParOf" srcId="{416D3AD1-30EA-4EA8-B350-74B98AE7A6D4}" destId="{91209FD3-D8AC-49A9-BC0F-8506E8020D6D}" srcOrd="9" destOrd="0" presId="urn:microsoft.com/office/officeart/2018/2/layout/IconLabelList"/>
    <dgm:cxn modelId="{52B8585B-7FC8-4C4F-9A6C-AA3D66A57844}" type="presParOf" srcId="{416D3AD1-30EA-4EA8-B350-74B98AE7A6D4}" destId="{83D27737-F2F0-4862-9232-F87D9423FA2E}" srcOrd="10" destOrd="0" presId="urn:microsoft.com/office/officeart/2018/2/layout/IconLabelList"/>
    <dgm:cxn modelId="{FD64E0E8-4379-40BB-A60B-65500E5143D1}" type="presParOf" srcId="{83D27737-F2F0-4862-9232-F87D9423FA2E}" destId="{E7D1EFD0-3F36-4752-A2F8-EE56163EA0A5}" srcOrd="0" destOrd="0" presId="urn:microsoft.com/office/officeart/2018/2/layout/IconLabelList"/>
    <dgm:cxn modelId="{09A53F87-29C8-4B88-9148-9B0435FA818D}" type="presParOf" srcId="{83D27737-F2F0-4862-9232-F87D9423FA2E}" destId="{897F9AB6-209D-409E-A464-98C723A8CBD9}" srcOrd="1" destOrd="0" presId="urn:microsoft.com/office/officeart/2018/2/layout/IconLabelList"/>
    <dgm:cxn modelId="{E6CC2EF8-D70C-4255-9D73-9B79250B2387}" type="presParOf" srcId="{83D27737-F2F0-4862-9232-F87D9423FA2E}" destId="{B0BE2FA0-9B46-47ED-8E63-7C064E51B12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0"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1</a:t>
          </a:r>
          <a:r>
            <a:rPr lang="ru-RU" sz="2000" kern="1200" dirty="0">
              <a:solidFill>
                <a:schemeClr val="accent1">
                  <a:lumMod val="75000"/>
                </a:schemeClr>
              </a:solidFill>
            </a:rPr>
            <a:t>.</a:t>
          </a:r>
          <a:endParaRPr lang="en-GB" sz="2000" kern="1200" dirty="0">
            <a:solidFill>
              <a:schemeClr val="accent1">
                <a:lumMod val="75000"/>
              </a:schemeClr>
            </a:solidFill>
          </a:endParaRPr>
        </a:p>
        <a:p>
          <a:pPr marL="0" lvl="0" indent="0" algn="ctr" defTabSz="889000">
            <a:lnSpc>
              <a:spcPct val="90000"/>
            </a:lnSpc>
            <a:spcBef>
              <a:spcPct val="0"/>
            </a:spcBef>
            <a:spcAft>
              <a:spcPct val="35000"/>
            </a:spcAft>
            <a:buNone/>
          </a:pPr>
          <a:r>
            <a:rPr lang="en-GB" sz="2000" b="1" kern="1200" dirty="0"/>
            <a:t>Visions of the Future</a:t>
          </a:r>
          <a:endParaRPr lang="en-US" sz="2000" b="1" kern="1200" dirty="0">
            <a:solidFill>
              <a:schemeClr val="accent1">
                <a:lumMod val="75000"/>
              </a:schemeClr>
            </a:solidFill>
          </a:endParaRPr>
        </a:p>
      </dsp:txBody>
      <dsp:txXfrm>
        <a:off x="0" y="1505257"/>
        <a:ext cx="3527575" cy="2376723"/>
      </dsp:txXfrm>
    </dsp:sp>
    <dsp:sp modelId="{94E9EF1A-1D07-4210-9402-6C559E90358A}">
      <dsp:nvSpPr>
        <dsp:cNvPr id="0" name=""/>
        <dsp:cNvSpPr/>
      </dsp:nvSpPr>
      <dsp:spPr>
        <a:xfrm>
          <a:off x="1169607"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1169607" y="396120"/>
        <a:ext cx="1188361" cy="1188361"/>
      </dsp:txXfrm>
    </dsp:sp>
    <dsp:sp modelId="{B9E74D06-8974-46A7-BDE8-CAC0846523DB}">
      <dsp:nvSpPr>
        <dsp:cNvPr id="0" name=""/>
        <dsp:cNvSpPr/>
      </dsp:nvSpPr>
      <dsp:spPr>
        <a:xfrm>
          <a:off x="0"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3880333"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2.</a:t>
          </a:r>
        </a:p>
        <a:p>
          <a:pPr marL="0" lvl="0" indent="0" algn="ctr" defTabSz="889000">
            <a:lnSpc>
              <a:spcPct val="90000"/>
            </a:lnSpc>
            <a:spcBef>
              <a:spcPct val="0"/>
            </a:spcBef>
            <a:spcAft>
              <a:spcPct val="35000"/>
            </a:spcAft>
            <a:buNone/>
          </a:pPr>
          <a:r>
            <a:rPr lang="en-GB" sz="2000" b="1" kern="1200" dirty="0"/>
            <a:t>The Future is Human!</a:t>
          </a:r>
          <a:endParaRPr lang="en-US" sz="2000" b="1" kern="1200" dirty="0">
            <a:solidFill>
              <a:schemeClr val="accent1">
                <a:lumMod val="75000"/>
              </a:schemeClr>
            </a:solidFill>
          </a:endParaRPr>
        </a:p>
      </dsp:txBody>
      <dsp:txXfrm>
        <a:off x="3880333" y="1505257"/>
        <a:ext cx="3527575" cy="2376723"/>
      </dsp:txXfrm>
    </dsp:sp>
    <dsp:sp modelId="{DAC041B6-6570-477A-B4C1-5CB7E0EFE0DC}">
      <dsp:nvSpPr>
        <dsp:cNvPr id="0" name=""/>
        <dsp:cNvSpPr/>
      </dsp:nvSpPr>
      <dsp:spPr>
        <a:xfrm>
          <a:off x="5049940"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5049940" y="396120"/>
        <a:ext cx="1188361" cy="1188361"/>
      </dsp:txXfrm>
    </dsp:sp>
    <dsp:sp modelId="{F8ADDB2A-2689-4ACF-8222-B372EB5C8D35}">
      <dsp:nvSpPr>
        <dsp:cNvPr id="0" name=""/>
        <dsp:cNvSpPr/>
      </dsp:nvSpPr>
      <dsp:spPr>
        <a:xfrm>
          <a:off x="3880333"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7760667"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3.</a:t>
          </a:r>
        </a:p>
        <a:p>
          <a:pPr marL="0" lvl="0" indent="0" algn="l" defTabSz="889000">
            <a:lnSpc>
              <a:spcPct val="90000"/>
            </a:lnSpc>
            <a:spcBef>
              <a:spcPct val="0"/>
            </a:spcBef>
            <a:spcAft>
              <a:spcPct val="35000"/>
            </a:spcAft>
            <a:buNone/>
          </a:pPr>
          <a:r>
            <a:rPr lang="en-US" sz="2000" b="1" kern="1200" dirty="0">
              <a:solidFill>
                <a:schemeClr val="tx1"/>
              </a:solidFill>
            </a:rPr>
            <a:t>Change by Design</a:t>
          </a:r>
        </a:p>
      </dsp:txBody>
      <dsp:txXfrm>
        <a:off x="7760667" y="1505257"/>
        <a:ext cx="3527575" cy="2376723"/>
      </dsp:txXfrm>
    </dsp:sp>
    <dsp:sp modelId="{82EE2C17-F664-4616-8F76-97637F08E124}">
      <dsp:nvSpPr>
        <dsp:cNvPr id="0" name=""/>
        <dsp:cNvSpPr/>
      </dsp:nvSpPr>
      <dsp:spPr>
        <a:xfrm>
          <a:off x="8930274"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8930274" y="396120"/>
        <a:ext cx="1188361" cy="1188361"/>
      </dsp:txXfrm>
    </dsp:sp>
    <dsp:sp modelId="{96383FDE-483E-4E6D-B151-4FC41C065094}">
      <dsp:nvSpPr>
        <dsp:cNvPr id="0" name=""/>
        <dsp:cNvSpPr/>
      </dsp:nvSpPr>
      <dsp:spPr>
        <a:xfrm>
          <a:off x="7760667"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81B12-6BAE-4164-AB75-E0C2C28EB6E6}">
      <dsp:nvSpPr>
        <dsp:cNvPr id="0" name=""/>
        <dsp:cNvSpPr/>
      </dsp:nvSpPr>
      <dsp:spPr>
        <a:xfrm>
          <a:off x="600668"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40EC6B-7C20-43C2-B029-612C2DFADCEE}">
      <dsp:nvSpPr>
        <dsp:cNvPr id="0" name=""/>
        <dsp:cNvSpPr/>
      </dsp:nvSpPr>
      <dsp:spPr>
        <a:xfrm>
          <a:off x="909658" y="837401"/>
          <a:ext cx="831897" cy="831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39E191-FE66-4E32-BE56-98B7AEDB783A}">
      <dsp:nvSpPr>
        <dsp:cNvPr id="0" name=""/>
        <dsp:cNvSpPr/>
      </dsp:nvSpPr>
      <dsp:spPr>
        <a:xfrm>
          <a:off x="137182"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Questions</a:t>
          </a:r>
          <a:endParaRPr lang="en-US" sz="2700" kern="1200"/>
        </a:p>
      </dsp:txBody>
      <dsp:txXfrm>
        <a:off x="137182" y="2429891"/>
        <a:ext cx="2376850" cy="720000"/>
      </dsp:txXfrm>
    </dsp:sp>
    <dsp:sp modelId="{24E59776-DAC1-40DA-9504-9F3D405589D6}">
      <dsp:nvSpPr>
        <dsp:cNvPr id="0" name=""/>
        <dsp:cNvSpPr/>
      </dsp:nvSpPr>
      <dsp:spPr>
        <a:xfrm>
          <a:off x="3393468"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8F4F1E-2D70-4054-84D1-89B6C5727356}">
      <dsp:nvSpPr>
        <dsp:cNvPr id="0" name=""/>
        <dsp:cNvSpPr/>
      </dsp:nvSpPr>
      <dsp:spPr>
        <a:xfrm>
          <a:off x="3702458" y="837401"/>
          <a:ext cx="831897" cy="831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5B37BD-FDCE-4700-B98B-07FBA7D79ADB}">
      <dsp:nvSpPr>
        <dsp:cNvPr id="0" name=""/>
        <dsp:cNvSpPr/>
      </dsp:nvSpPr>
      <dsp:spPr>
        <a:xfrm>
          <a:off x="2929982"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Thoughts</a:t>
          </a:r>
          <a:endParaRPr lang="en-US" sz="2700" kern="1200"/>
        </a:p>
      </dsp:txBody>
      <dsp:txXfrm>
        <a:off x="2929982" y="2429891"/>
        <a:ext cx="2376850" cy="720000"/>
      </dsp:txXfrm>
    </dsp:sp>
    <dsp:sp modelId="{BCAAE1AE-9895-4DBF-8075-134111AB7E52}">
      <dsp:nvSpPr>
        <dsp:cNvPr id="0" name=""/>
        <dsp:cNvSpPr/>
      </dsp:nvSpPr>
      <dsp:spPr>
        <a:xfrm>
          <a:off x="6186267"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BC14C-19F7-402B-9928-93E1CEF8E1CA}">
      <dsp:nvSpPr>
        <dsp:cNvPr id="0" name=""/>
        <dsp:cNvSpPr/>
      </dsp:nvSpPr>
      <dsp:spPr>
        <a:xfrm>
          <a:off x="6495258" y="837401"/>
          <a:ext cx="831897" cy="831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898B0D-E455-4CD3-AFED-58C0146EFCED}">
      <dsp:nvSpPr>
        <dsp:cNvPr id="0" name=""/>
        <dsp:cNvSpPr/>
      </dsp:nvSpPr>
      <dsp:spPr>
        <a:xfrm>
          <a:off x="5722781"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Comments</a:t>
          </a:r>
          <a:endParaRPr lang="en-US" sz="2700" kern="1200"/>
        </a:p>
      </dsp:txBody>
      <dsp:txXfrm>
        <a:off x="5722781" y="2429891"/>
        <a:ext cx="2376850" cy="720000"/>
      </dsp:txXfrm>
    </dsp:sp>
    <dsp:sp modelId="{EADB6537-315D-468C-8A4B-6A1D3099763E}">
      <dsp:nvSpPr>
        <dsp:cNvPr id="0" name=""/>
        <dsp:cNvSpPr/>
      </dsp:nvSpPr>
      <dsp:spPr>
        <a:xfrm>
          <a:off x="8979067"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2D3000-1FB9-4062-9357-4BC24EC78E33}">
      <dsp:nvSpPr>
        <dsp:cNvPr id="0" name=""/>
        <dsp:cNvSpPr/>
      </dsp:nvSpPr>
      <dsp:spPr>
        <a:xfrm>
          <a:off x="9288058" y="837401"/>
          <a:ext cx="831897" cy="8318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4D5E5C-2DE1-4326-8849-4C814B98D869}">
      <dsp:nvSpPr>
        <dsp:cNvPr id="0" name=""/>
        <dsp:cNvSpPr/>
      </dsp:nvSpPr>
      <dsp:spPr>
        <a:xfrm>
          <a:off x="8515581"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Observations</a:t>
          </a:r>
          <a:endParaRPr lang="en-US" sz="2700" kern="1200"/>
        </a:p>
      </dsp:txBody>
      <dsp:txXfrm>
        <a:off x="8515581" y="2429891"/>
        <a:ext cx="23768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801AD-72A0-4321-AE30-B76322628745}">
      <dsp:nvSpPr>
        <dsp:cNvPr id="0" name=""/>
        <dsp:cNvSpPr/>
      </dsp:nvSpPr>
      <dsp:spPr>
        <a:xfrm>
          <a:off x="444924" y="1037560"/>
          <a:ext cx="721406" cy="721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1B0495-3911-4EDF-B45E-05FDB098B49E}">
      <dsp:nvSpPr>
        <dsp:cNvPr id="0" name=""/>
        <dsp:cNvSpPr/>
      </dsp:nvSpPr>
      <dsp:spPr>
        <a:xfrm>
          <a:off x="4065" y="1999492"/>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Who wrote it</a:t>
          </a:r>
          <a:endParaRPr lang="en-US" sz="1400" kern="1200"/>
        </a:p>
      </dsp:txBody>
      <dsp:txXfrm>
        <a:off x="4065" y="1999492"/>
        <a:ext cx="1603125" cy="641250"/>
      </dsp:txXfrm>
    </dsp:sp>
    <dsp:sp modelId="{20527748-E841-47B4-872C-1F6413A0061A}">
      <dsp:nvSpPr>
        <dsp:cNvPr id="0" name=""/>
        <dsp:cNvSpPr/>
      </dsp:nvSpPr>
      <dsp:spPr>
        <a:xfrm>
          <a:off x="2328596" y="1037560"/>
          <a:ext cx="721406" cy="721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8FBAF8-D90A-4EE1-B48F-AEF190BE8FD7}">
      <dsp:nvSpPr>
        <dsp:cNvPr id="0" name=""/>
        <dsp:cNvSpPr/>
      </dsp:nvSpPr>
      <dsp:spPr>
        <a:xfrm>
          <a:off x="1887737" y="1999492"/>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What is the key message</a:t>
          </a:r>
          <a:endParaRPr lang="en-US" sz="1400" kern="1200"/>
        </a:p>
      </dsp:txBody>
      <dsp:txXfrm>
        <a:off x="1887737" y="1999492"/>
        <a:ext cx="1603125" cy="641250"/>
      </dsp:txXfrm>
    </dsp:sp>
    <dsp:sp modelId="{0FBFD518-179F-4DC1-A39D-2E7D27AA1AF6}">
      <dsp:nvSpPr>
        <dsp:cNvPr id="0" name=""/>
        <dsp:cNvSpPr/>
      </dsp:nvSpPr>
      <dsp:spPr>
        <a:xfrm>
          <a:off x="4212268" y="1037560"/>
          <a:ext cx="721406" cy="721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B35A12-A90F-496C-90B2-F08B8BD830BB}">
      <dsp:nvSpPr>
        <dsp:cNvPr id="0" name=""/>
        <dsp:cNvSpPr/>
      </dsp:nvSpPr>
      <dsp:spPr>
        <a:xfrm>
          <a:off x="3771409" y="1999492"/>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Where is it published</a:t>
          </a:r>
          <a:endParaRPr lang="en-US" sz="1400" kern="1200"/>
        </a:p>
      </dsp:txBody>
      <dsp:txXfrm>
        <a:off x="3771409" y="1999492"/>
        <a:ext cx="1603125" cy="641250"/>
      </dsp:txXfrm>
    </dsp:sp>
    <dsp:sp modelId="{7DB9ED7A-4A57-4876-ADD2-E7A1A2660FC4}">
      <dsp:nvSpPr>
        <dsp:cNvPr id="0" name=""/>
        <dsp:cNvSpPr/>
      </dsp:nvSpPr>
      <dsp:spPr>
        <a:xfrm>
          <a:off x="6095940" y="1037560"/>
          <a:ext cx="721406" cy="721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C6010A-5C47-42C3-B8D7-DEC5F563A664}">
      <dsp:nvSpPr>
        <dsp:cNvPr id="0" name=""/>
        <dsp:cNvSpPr/>
      </dsp:nvSpPr>
      <dsp:spPr>
        <a:xfrm>
          <a:off x="5655080" y="1999492"/>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When was it published</a:t>
          </a:r>
          <a:endParaRPr lang="en-US" sz="1400" kern="1200"/>
        </a:p>
      </dsp:txBody>
      <dsp:txXfrm>
        <a:off x="5655080" y="1999492"/>
        <a:ext cx="1603125" cy="641250"/>
      </dsp:txXfrm>
    </dsp:sp>
    <dsp:sp modelId="{61AD45FE-C0F2-4C74-A80A-87F1987929AB}">
      <dsp:nvSpPr>
        <dsp:cNvPr id="0" name=""/>
        <dsp:cNvSpPr/>
      </dsp:nvSpPr>
      <dsp:spPr>
        <a:xfrm>
          <a:off x="7979612" y="1037560"/>
          <a:ext cx="721406" cy="7214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76C54D-5B9D-4AF2-9690-676DDA5207B2}">
      <dsp:nvSpPr>
        <dsp:cNvPr id="0" name=""/>
        <dsp:cNvSpPr/>
      </dsp:nvSpPr>
      <dsp:spPr>
        <a:xfrm>
          <a:off x="7538752" y="1999492"/>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Why do you think they wrote it</a:t>
          </a:r>
          <a:endParaRPr lang="en-US" sz="1400" kern="1200"/>
        </a:p>
      </dsp:txBody>
      <dsp:txXfrm>
        <a:off x="7538752" y="1999492"/>
        <a:ext cx="1603125" cy="641250"/>
      </dsp:txXfrm>
    </dsp:sp>
    <dsp:sp modelId="{E7D1EFD0-3F36-4752-A2F8-EE56163EA0A5}">
      <dsp:nvSpPr>
        <dsp:cNvPr id="0" name=""/>
        <dsp:cNvSpPr/>
      </dsp:nvSpPr>
      <dsp:spPr>
        <a:xfrm>
          <a:off x="9863284" y="1037560"/>
          <a:ext cx="721406" cy="72140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BE2FA0-9B46-47ED-8E63-7C064E51B124}">
      <dsp:nvSpPr>
        <dsp:cNvPr id="0" name=""/>
        <dsp:cNvSpPr/>
      </dsp:nvSpPr>
      <dsp:spPr>
        <a:xfrm>
          <a:off x="9422424" y="1999492"/>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How have they supported the arguments they make</a:t>
          </a:r>
          <a:endParaRPr lang="en-US" sz="1400" kern="1200"/>
        </a:p>
      </dsp:txBody>
      <dsp:txXfrm>
        <a:off x="9422424" y="1999492"/>
        <a:ext cx="1603125" cy="64125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7/18/2023</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7/18/2023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3</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4</a:t>
            </a:fld>
            <a:endParaRPr lang="en-US" noProof="0" dirty="0"/>
          </a:p>
        </p:txBody>
      </p:sp>
    </p:spTree>
    <p:extLst>
      <p:ext uri="{BB962C8B-B14F-4D97-AF65-F5344CB8AC3E}">
        <p14:creationId xmlns:p14="http://schemas.microsoft.com/office/powerpoint/2010/main" val="2548498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6</a:t>
            </a:fld>
            <a:endParaRPr lang="en-US" noProof="0" dirty="0"/>
          </a:p>
        </p:txBody>
      </p:sp>
    </p:spTree>
    <p:extLst>
      <p:ext uri="{BB962C8B-B14F-4D97-AF65-F5344CB8AC3E}">
        <p14:creationId xmlns:p14="http://schemas.microsoft.com/office/powerpoint/2010/main" val="1029363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7</a:t>
            </a:fld>
            <a:endParaRPr lang="en-US" noProof="0" dirty="0"/>
          </a:p>
        </p:txBody>
      </p:sp>
    </p:spTree>
    <p:extLst>
      <p:ext uri="{BB962C8B-B14F-4D97-AF65-F5344CB8AC3E}">
        <p14:creationId xmlns:p14="http://schemas.microsoft.com/office/powerpoint/2010/main" val="1029363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Train/educate people to think critically outside their own biases and individual judgement – unconscious bias/blind spot.  Global leader – step aside self selected narrative and question ones own belief.  Needed to properly consider issues of discrimination and prejudices.</a:t>
            </a:r>
          </a:p>
          <a:p>
            <a:r>
              <a:rPr lang="en-GB" dirty="0"/>
              <a:t>Misinformation is false or inaccurate information.- skewed evidence on social media, skewed perceptions of male and female bodies ... Disinformation is deliberate and includes malicious content such as hoaxes, spear phishing and propaganda. It spreads fear and suspicion among the population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Individuals who are able to undertake critical thinking are reflective, independent and competent.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you know whether your sources of information are accurate and reliable?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Increased technology has increased the inaccuracy of information</a:t>
            </a:r>
          </a:p>
          <a:p>
            <a:r>
              <a:rPr lang="en-GB" dirty="0"/>
              <a:t>Epistemic Bubbles – other voices are not heard or have been left out – possibly unintentionally </a:t>
            </a:r>
          </a:p>
          <a:p>
            <a:r>
              <a:rPr lang="en-GB" dirty="0"/>
              <a:t>Echo Chambers other voices are actively undermined – members of echo chambers have been brought to systematically distrust all outside sources – North Korea is known to be a good example. Echo chambers can promote misinformation and confirm bias</a:t>
            </a:r>
          </a:p>
          <a:p>
            <a:r>
              <a:rPr lang="en-GB" dirty="0"/>
              <a:t>Post truth – people less influenced by factual information than by their emotions or by beliefs they already hold. Exposure to evidence can shatter an epistemic bubble but can reinforce an echo chamber</a:t>
            </a:r>
          </a:p>
          <a:p>
            <a:r>
              <a:rPr lang="en-GB" dirty="0"/>
              <a:t>Plato – people hold beliefs which are not only wholly subjective but based on biases and falsities</a:t>
            </a:r>
          </a:p>
          <a:p>
            <a:r>
              <a:rPr lang="en-GB" dirty="0"/>
              <a:t>Constantly bombarded with images and views from various media which bolster the beliefs we already have and secure our existing worldview without challenging them – reinforces bias and prejudice</a:t>
            </a:r>
          </a:p>
          <a:p>
            <a:r>
              <a:rPr lang="en-GB" dirty="0"/>
              <a:t>Merchandising doubt – refuting the link between smoking and cancer, denying climate change is happening, questioning election results, covid vaccine and autism</a:t>
            </a:r>
          </a:p>
          <a:p>
            <a:endParaRPr lang="en-GB" dirty="0"/>
          </a:p>
          <a:p>
            <a:endParaRPr lang="en-GB" dirty="0"/>
          </a:p>
          <a:p>
            <a:r>
              <a:rPr lang="en-GB" dirty="0"/>
              <a:t>Do you know anyone who is known for spreading disinformation?</a:t>
            </a:r>
          </a:p>
          <a:p>
            <a:r>
              <a:rPr lang="en-GB" dirty="0"/>
              <a:t>Have you believed something to be true only to find out that it is not? – classic example from many years ago – belief that the world was flat</a:t>
            </a:r>
          </a:p>
          <a:p>
            <a:r>
              <a:rPr lang="en-GB" dirty="0"/>
              <a:t>Individuals who are ale to undertake critical thinking are reflective, independent and competent.</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10</a:t>
            </a:fld>
            <a:endParaRPr lang="en-US" noProof="0" dirty="0"/>
          </a:p>
        </p:txBody>
      </p:sp>
    </p:spTree>
    <p:extLst>
      <p:ext uri="{BB962C8B-B14F-4D97-AF65-F5344CB8AC3E}">
        <p14:creationId xmlns:p14="http://schemas.microsoft.com/office/powerpoint/2010/main" val="3007994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wrote it – are they credible – Wikipedia???</a:t>
            </a:r>
          </a:p>
          <a:p>
            <a:endParaRPr lang="en-GB" dirty="0"/>
          </a:p>
          <a:p>
            <a:r>
              <a:rPr lang="en-GB" dirty="0"/>
              <a:t>Why – what purpose are they trying to achieve when writing the article</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11</a:t>
            </a:fld>
            <a:endParaRPr lang="en-US" noProof="0" dirty="0"/>
          </a:p>
        </p:txBody>
      </p:sp>
    </p:spTree>
    <p:extLst>
      <p:ext uri="{BB962C8B-B14F-4D97-AF65-F5344CB8AC3E}">
        <p14:creationId xmlns:p14="http://schemas.microsoft.com/office/powerpoint/2010/main" val="1441120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all like to think that we don’t have any biases but we do</a:t>
            </a:r>
          </a:p>
          <a:p>
            <a:r>
              <a:rPr lang="en-GB" dirty="0"/>
              <a:t>Attributing qualities or characteristics to all members of a certain group</a:t>
            </a:r>
          </a:p>
          <a:p>
            <a:r>
              <a:rPr lang="en-GB" dirty="0"/>
              <a:t>Nearly all implicit bias operates on an unconscious level, and less controllable than explicit bias</a:t>
            </a:r>
          </a:p>
          <a:p>
            <a:r>
              <a:rPr lang="en-GB" dirty="0"/>
              <a:t>Although we may have biases this does not mean that we are prejudices or inclined to discriminate against people your brain just associates things with certain people</a:t>
            </a:r>
          </a:p>
          <a:p>
            <a:r>
              <a:rPr lang="en-GB" dirty="0"/>
              <a:t>Gender bias – most common form of implicit bias – judge men and women on traditional feminine and masculine traits</a:t>
            </a:r>
          </a:p>
          <a:p>
            <a:r>
              <a:rPr lang="en-GB" dirty="0"/>
              <a:t>Influences from media and culture together with upbringing can influence implicit bias</a:t>
            </a:r>
          </a:p>
          <a:p>
            <a:r>
              <a:rPr lang="en-GB" dirty="0"/>
              <a:t>First step to overcoming implicit bias is to start to recognise we have them – then work out strategies to overcome them</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12</a:t>
            </a:fld>
            <a:endParaRPr lang="en-US" noProof="0" dirty="0"/>
          </a:p>
        </p:txBody>
      </p:sp>
    </p:spTree>
    <p:extLst>
      <p:ext uri="{BB962C8B-B14F-4D97-AF65-F5344CB8AC3E}">
        <p14:creationId xmlns:p14="http://schemas.microsoft.com/office/powerpoint/2010/main" val="3071399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Feelings of discomfort</a:t>
            </a:r>
          </a:p>
          <a:p>
            <a:r>
              <a:rPr lang="en-GB" dirty="0"/>
              <a:t>Avoidance</a:t>
            </a:r>
          </a:p>
          <a:p>
            <a:r>
              <a:rPr lang="en-GB" dirty="0"/>
              <a:t>Difficult to address</a:t>
            </a:r>
          </a:p>
          <a:p>
            <a:r>
              <a:rPr lang="en-GB" dirty="0"/>
              <a:t>Must be managed to prevent impact on the team</a:t>
            </a:r>
          </a:p>
          <a:p>
            <a:r>
              <a:rPr lang="en-GB" dirty="0"/>
              <a:t>Increasingly important in diverse teams where conflict can occur because of different cultures and language barriers</a:t>
            </a:r>
          </a:p>
          <a:p>
            <a:r>
              <a:rPr lang="en-GB" dirty="0"/>
              <a:t>Not all conflict is bad</a:t>
            </a:r>
          </a:p>
          <a:p>
            <a:r>
              <a:rPr lang="en-GB"/>
              <a:t>Crises - </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13</a:t>
            </a:fld>
            <a:endParaRPr lang="en-US" noProof="0" dirty="0"/>
          </a:p>
        </p:txBody>
      </p:sp>
    </p:spTree>
    <p:extLst>
      <p:ext uri="{BB962C8B-B14F-4D97-AF65-F5344CB8AC3E}">
        <p14:creationId xmlns:p14="http://schemas.microsoft.com/office/powerpoint/2010/main" val="1980694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Handling conflict, Competing (one party seeks to satisfy their interests irrespective of impact on other party), collaborating (both parties win), compromise (both win and give up something), avoiding (one or both parties seek to suppress conflict), accommodating (one party yields)</a:t>
            </a:r>
          </a:p>
          <a:p>
            <a:r>
              <a:rPr lang="en-GB" dirty="0"/>
              <a:t>Flagging – telling people what type of behaviour you are going to use next</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14</a:t>
            </a:fld>
            <a:endParaRPr lang="en-US" noProof="0" dirty="0"/>
          </a:p>
        </p:txBody>
      </p:sp>
    </p:spTree>
    <p:extLst>
      <p:ext uri="{BB962C8B-B14F-4D97-AF65-F5344CB8AC3E}">
        <p14:creationId xmlns:p14="http://schemas.microsoft.com/office/powerpoint/2010/main" val="3627331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Decision making is a Key part of everyday lives Some decisions easy others complex and complicated</a:t>
            </a:r>
          </a:p>
          <a:p>
            <a:r>
              <a:rPr lang="en-GB" dirty="0"/>
              <a:t>Delayed gratification</a:t>
            </a:r>
          </a:p>
          <a:p>
            <a:r>
              <a:rPr lang="en-GB" dirty="0"/>
              <a:t>System 1this past of our mind is responsible for instinctive thinking and often based on intuition, fast acting and automatic. Often beyond our control</a:t>
            </a:r>
          </a:p>
          <a:p>
            <a:r>
              <a:rPr lang="en-GB" dirty="0"/>
              <a:t>System 2 – This part of our mind requires more deliberate and purposeful thinking, slower and requires more controlled and analytical thinking</a:t>
            </a:r>
          </a:p>
          <a:p>
            <a:r>
              <a:rPr lang="en-GB" dirty="0"/>
              <a:t>When system 1 encounters a problem system 2 wakes up. System 2 lazy</a:t>
            </a:r>
          </a:p>
          <a:p>
            <a:r>
              <a:rPr lang="en-GB" dirty="0"/>
              <a:t>Heuristics – simple procedures that we use to quickly form judgements, make decisions and find solutions to complex problems – a rule of thumb is a heuristic </a:t>
            </a:r>
          </a:p>
          <a:p>
            <a:r>
              <a:rPr lang="en-GB" dirty="0"/>
              <a:t>Cognitive bias – is a strong preconceived notion of someone or something based on information we have, perceive to have or lack, can lead us to a different judgement to one we might have made if we considered all the evidence rationally</a:t>
            </a:r>
          </a:p>
          <a:p>
            <a:r>
              <a:rPr lang="en-GB" dirty="0"/>
              <a:t>If we are continually building mental models of what should be happening then we are far more likely to notice when something deviates from the path and we can make the changes to get us back on track</a:t>
            </a:r>
          </a:p>
          <a:p>
            <a:r>
              <a:rPr lang="en-GB" dirty="0" err="1"/>
              <a:t>Probablistic</a:t>
            </a:r>
            <a:r>
              <a:rPr lang="en-GB" dirty="0"/>
              <a:t> thinking – trying to anticipate as much as possible about the potential outcomes that may arise we increase our ability to make better </a:t>
            </a:r>
            <a:r>
              <a:rPr lang="en-GB" dirty="0" err="1"/>
              <a:t>deicisions</a:t>
            </a:r>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15</a:t>
            </a:fld>
            <a:endParaRPr lang="en-US" noProof="0" dirty="0"/>
          </a:p>
        </p:txBody>
      </p:sp>
    </p:spTree>
    <p:extLst>
      <p:ext uri="{BB962C8B-B14F-4D97-AF65-F5344CB8AC3E}">
        <p14:creationId xmlns:p14="http://schemas.microsoft.com/office/powerpoint/2010/main" val="3469870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7/18/2023</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7/18/2023</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7/18/2023</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7/18/2023</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7/18/2023</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7/18/2023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7/18/2023</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7/18/2023</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7/18/2023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7/18/2023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7/18/2023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7/18/2023</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7/18/2023</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7/18/2023</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7/18/2023</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9" r:id="rId13"/>
    <p:sldLayoutId id="2147483744" r:id="rId14"/>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Contemporary Challenges: Making a Difference</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2 – Recap Unit 1, overview of unit 2, </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Recap of Unit 1</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94450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5264486"/>
            <a:ext cx="11029616" cy="958513"/>
          </a:xfrm>
        </p:spPr>
        <p:txBody>
          <a:bodyPr anchor="ctr">
            <a:normAutofit/>
          </a:bodyPr>
          <a:lstStyle/>
          <a:p>
            <a:r>
              <a:rPr lang="en-US" dirty="0">
                <a:solidFill>
                  <a:srgbClr val="FFFEFF"/>
                </a:solidFill>
              </a:rPr>
              <a:t>MODULE BREAKDOWN </a:t>
            </a:r>
          </a:p>
        </p:txBody>
      </p:sp>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3</a:t>
            </a:fld>
            <a:endParaRPr lang="en-US" dirty="0"/>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4294967295"/>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033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8921E2-290D-45DF-AD9E-CC734023D93B}"/>
              </a:ext>
            </a:extLst>
          </p:cNvPr>
          <p:cNvSpPr>
            <a:spLocks noGrp="1"/>
          </p:cNvSpPr>
          <p:nvPr>
            <p:ph type="sldNum" sz="quarter" idx="12"/>
          </p:nvPr>
        </p:nvSpPr>
        <p:spPr/>
        <p:txBody>
          <a:bodyPr/>
          <a:lstStyle/>
          <a:p>
            <a:fld id="{F603CDE5-C1D8-4EDD-870F-A498BAFA520F}" type="slidenum">
              <a:rPr lang="en-US" noProof="0" smtClean="0"/>
              <a:t>4</a:t>
            </a:fld>
            <a:endParaRPr lang="en-US" noProof="0" dirty="0"/>
          </a:p>
        </p:txBody>
      </p:sp>
      <p:sp>
        <p:nvSpPr>
          <p:cNvPr id="4" name="Title 3">
            <a:extLst>
              <a:ext uri="{FF2B5EF4-FFF2-40B4-BE49-F238E27FC236}">
                <a16:creationId xmlns:a16="http://schemas.microsoft.com/office/drawing/2014/main" id="{D3797A48-7A9F-49FB-9409-C0F66A0D7885}"/>
              </a:ext>
            </a:extLst>
          </p:cNvPr>
          <p:cNvSpPr>
            <a:spLocks noGrp="1"/>
          </p:cNvSpPr>
          <p:nvPr>
            <p:ph type="title"/>
          </p:nvPr>
        </p:nvSpPr>
        <p:spPr/>
        <p:txBody>
          <a:bodyPr/>
          <a:lstStyle/>
          <a:p>
            <a:r>
              <a:rPr lang="en-GB" dirty="0"/>
              <a:t>Navigating Through the module </a:t>
            </a:r>
          </a:p>
        </p:txBody>
      </p:sp>
      <p:pic>
        <p:nvPicPr>
          <p:cNvPr id="8" name="Picture 7">
            <a:extLst>
              <a:ext uri="{FF2B5EF4-FFF2-40B4-BE49-F238E27FC236}">
                <a16:creationId xmlns:a16="http://schemas.microsoft.com/office/drawing/2014/main" id="{3080C800-1AC2-4CCA-523C-394640E8C369}"/>
              </a:ext>
            </a:extLst>
          </p:cNvPr>
          <p:cNvPicPr>
            <a:picLocks noChangeAspect="1"/>
          </p:cNvPicPr>
          <p:nvPr/>
        </p:nvPicPr>
        <p:blipFill rotWithShape="1">
          <a:blip r:embed="rId3"/>
          <a:srcRect l="7963" t="29792" r="34398" b="7396"/>
          <a:stretch/>
        </p:blipFill>
        <p:spPr>
          <a:xfrm>
            <a:off x="800100" y="2043113"/>
            <a:ext cx="9879806" cy="4307682"/>
          </a:xfrm>
          <a:prstGeom prst="rect">
            <a:avLst/>
          </a:prstGeom>
        </p:spPr>
      </p:pic>
    </p:spTree>
    <p:extLst>
      <p:ext uri="{BB962C8B-B14F-4D97-AF65-F5344CB8AC3E}">
        <p14:creationId xmlns:p14="http://schemas.microsoft.com/office/powerpoint/2010/main" val="3710784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3A63719-41DB-E0FF-3F3B-0AAF46AD577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5</a:t>
            </a:fld>
            <a:endParaRPr lang="en-US"/>
          </a:p>
        </p:txBody>
      </p:sp>
      <p:sp>
        <p:nvSpPr>
          <p:cNvPr id="3" name="Footer Placeholder 2">
            <a:extLst>
              <a:ext uri="{FF2B5EF4-FFF2-40B4-BE49-F238E27FC236}">
                <a16:creationId xmlns:a16="http://schemas.microsoft.com/office/drawing/2014/main" id="{75FA49C4-A6F7-8476-DF72-479765E38B45}"/>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7C4A5317-E7C6-DF55-D442-AA182FBF7507}"/>
              </a:ext>
            </a:extLst>
          </p:cNvPr>
          <p:cNvSpPr>
            <a:spLocks noGrp="1"/>
          </p:cNvSpPr>
          <p:nvPr>
            <p:ph type="title"/>
          </p:nvPr>
        </p:nvSpPr>
        <p:spPr>
          <a:xfrm>
            <a:off x="581192" y="702156"/>
            <a:ext cx="11029616" cy="1013800"/>
          </a:xfrm>
        </p:spPr>
        <p:txBody>
          <a:bodyPr anchor="b">
            <a:normAutofit/>
          </a:bodyPr>
          <a:lstStyle/>
          <a:p>
            <a:r>
              <a:rPr lang="en-GB" dirty="0"/>
              <a:t>Any Questions, thoughts or comments</a:t>
            </a:r>
          </a:p>
        </p:txBody>
      </p:sp>
      <p:graphicFrame>
        <p:nvGraphicFramePr>
          <p:cNvPr id="7" name="Content Placeholder 4">
            <a:extLst>
              <a:ext uri="{FF2B5EF4-FFF2-40B4-BE49-F238E27FC236}">
                <a16:creationId xmlns:a16="http://schemas.microsoft.com/office/drawing/2014/main" id="{E61228C8-AEF8-F1AF-67CE-1049C8518585}"/>
              </a:ext>
            </a:extLst>
          </p:cNvPr>
          <p:cNvGraphicFramePr>
            <a:graphicFrameLocks noGrp="1"/>
          </p:cNvGraphicFramePr>
          <p:nvPr>
            <p:ph idx="1"/>
            <p:extLst>
              <p:ext uri="{D42A27DB-BD31-4B8C-83A1-F6EECF244321}">
                <p14:modId xmlns:p14="http://schemas.microsoft.com/office/powerpoint/2010/main" val="2746028756"/>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6465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1 – Visions of the future</a:t>
            </a:r>
          </a:p>
        </p:txBody>
      </p:sp>
      <p:sp>
        <p:nvSpPr>
          <p:cNvPr id="6" name="TextBox 5">
            <a:extLst>
              <a:ext uri="{FF2B5EF4-FFF2-40B4-BE49-F238E27FC236}">
                <a16:creationId xmlns:a16="http://schemas.microsoft.com/office/drawing/2014/main" id="{C4EF11A0-16F0-4B86-BC2E-140410144EB1}"/>
              </a:ext>
            </a:extLst>
          </p:cNvPr>
          <p:cNvSpPr txBox="1"/>
          <p:nvPr/>
        </p:nvSpPr>
        <p:spPr>
          <a:xfrm>
            <a:off x="428519" y="2345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An </a:t>
            </a: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Inconventient</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Truth</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Blindspotting</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a:t>
            </a:r>
          </a:p>
        </p:txBody>
      </p:sp>
      <p:sp>
        <p:nvSpPr>
          <p:cNvPr id="10" name="TextBox 9">
            <a:extLst>
              <a:ext uri="{FF2B5EF4-FFF2-40B4-BE49-F238E27FC236}">
                <a16:creationId xmlns:a16="http://schemas.microsoft.com/office/drawing/2014/main" id="{4EF82134-CB6F-427D-BDEF-D3750DEC617B}"/>
              </a:ext>
            </a:extLst>
          </p:cNvPr>
          <p:cNvSpPr txBox="1"/>
          <p:nvPr/>
        </p:nvSpPr>
        <p:spPr>
          <a:xfrm>
            <a:off x="4193177" y="4528187"/>
            <a:ext cx="5841777"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Health, Wealth and Happiness</a:t>
            </a:r>
          </a:p>
        </p:txBody>
      </p:sp>
      <p:sp>
        <p:nvSpPr>
          <p:cNvPr id="5" name="TextBox 4">
            <a:extLst>
              <a:ext uri="{FF2B5EF4-FFF2-40B4-BE49-F238E27FC236}">
                <a16:creationId xmlns:a16="http://schemas.microsoft.com/office/drawing/2014/main" id="{3C341D5A-EB68-CD35-9CA2-02F190A2D170}"/>
              </a:ext>
            </a:extLst>
          </p:cNvPr>
          <p:cNvSpPr txBox="1"/>
          <p:nvPr/>
        </p:nvSpPr>
        <p:spPr>
          <a:xfrm>
            <a:off x="6090702" y="5432217"/>
            <a:ext cx="494714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Rise of the Machines</a:t>
            </a:r>
          </a:p>
        </p:txBody>
      </p:sp>
    </p:spTree>
    <p:extLst>
      <p:ext uri="{BB962C8B-B14F-4D97-AF65-F5344CB8AC3E}">
        <p14:creationId xmlns:p14="http://schemas.microsoft.com/office/powerpoint/2010/main" val="2008403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2 – The Future is Human</a:t>
            </a:r>
          </a:p>
        </p:txBody>
      </p:sp>
      <p:sp>
        <p:nvSpPr>
          <p:cNvPr id="6" name="TextBox 5">
            <a:extLst>
              <a:ext uri="{FF2B5EF4-FFF2-40B4-BE49-F238E27FC236}">
                <a16:creationId xmlns:a16="http://schemas.microsoft.com/office/drawing/2014/main" id="{C4EF11A0-16F0-4B86-BC2E-140410144EB1}"/>
              </a:ext>
            </a:extLst>
          </p:cNvPr>
          <p:cNvSpPr txBox="1"/>
          <p:nvPr/>
        </p:nvSpPr>
        <p:spPr>
          <a:xfrm>
            <a:off x="428519" y="2345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Bursting the Bubble</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Why are we Yelling</a:t>
            </a:r>
          </a:p>
        </p:txBody>
      </p:sp>
      <p:sp>
        <p:nvSpPr>
          <p:cNvPr id="10" name="TextBox 9">
            <a:extLst>
              <a:ext uri="{FF2B5EF4-FFF2-40B4-BE49-F238E27FC236}">
                <a16:creationId xmlns:a16="http://schemas.microsoft.com/office/drawing/2014/main" id="{4EF82134-CB6F-427D-BDEF-D3750DEC617B}"/>
              </a:ext>
            </a:extLst>
          </p:cNvPr>
          <p:cNvSpPr txBox="1"/>
          <p:nvPr/>
        </p:nvSpPr>
        <p:spPr>
          <a:xfrm>
            <a:off x="4193177" y="4528187"/>
            <a:ext cx="5841777"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Getting to Yes</a:t>
            </a:r>
          </a:p>
        </p:txBody>
      </p:sp>
      <p:sp>
        <p:nvSpPr>
          <p:cNvPr id="5" name="TextBox 4">
            <a:extLst>
              <a:ext uri="{FF2B5EF4-FFF2-40B4-BE49-F238E27FC236}">
                <a16:creationId xmlns:a16="http://schemas.microsoft.com/office/drawing/2014/main" id="{3C341D5A-EB68-CD35-9CA2-02F190A2D170}"/>
              </a:ext>
            </a:extLst>
          </p:cNvPr>
          <p:cNvSpPr txBox="1"/>
          <p:nvPr/>
        </p:nvSpPr>
        <p:spPr>
          <a:xfrm>
            <a:off x="5704764" y="5432217"/>
            <a:ext cx="5338378"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000" b="1" dirty="0">
                <a:solidFill>
                  <a:srgbClr val="000000"/>
                </a:solidFill>
                <a:latin typeface="Gill Sans MT" panose="020B0502020104020203"/>
              </a:rPr>
              <a:t>The Red Pill or the Blue Pill</a:t>
            </a:r>
            <a:endPar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720118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 holding bluury light">
            <a:extLst>
              <a:ext uri="{FF2B5EF4-FFF2-40B4-BE49-F238E27FC236}">
                <a16:creationId xmlns:a16="http://schemas.microsoft.com/office/drawing/2014/main" id="{0B07835A-EBD9-45C6-983D-F1F2EB2969E5}"/>
              </a:ext>
            </a:extLst>
          </p:cNvPr>
          <p:cNvPicPr>
            <a:picLocks noGrp="1" noChangeAspect="1"/>
          </p:cNvPicPr>
          <p:nvPr>
            <p:ph type="pic" idx="1"/>
          </p:nvPr>
        </p:nvPicPr>
        <p:blipFill rotWithShape="1">
          <a:blip r:embed="rId2"/>
          <a:srcRect l="32627" r="24385"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4344754" y="2628900"/>
            <a:ext cx="3790884" cy="1600200"/>
          </a:xfrm>
        </p:spPr>
        <p:txBody>
          <a:bodyPr anchor="b">
            <a:normAutofit/>
          </a:bodyPr>
          <a:lstStyle/>
          <a:p>
            <a:pPr algn="ctr">
              <a:lnSpc>
                <a:spcPct val="90000"/>
              </a:lnSpc>
            </a:pPr>
            <a:r>
              <a:rPr lang="en-GB" sz="2600" b="1" dirty="0"/>
              <a:t>Unit 2</a:t>
            </a:r>
            <a:br>
              <a:rPr lang="en-GB" sz="2600" b="1" dirty="0"/>
            </a:br>
            <a:r>
              <a:rPr lang="en-GB" sz="2600" b="1" dirty="0"/>
              <a:t>The future is human</a:t>
            </a:r>
            <a:br>
              <a:rPr lang="en-GB" sz="2600" b="1" dirty="0"/>
            </a:br>
            <a:endParaRPr lang="en-GB" sz="2600" b="1" dirty="0"/>
          </a:p>
        </p:txBody>
      </p:sp>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8</a:t>
            </a:fld>
            <a:endParaRPr lang="en-US" noProof="0"/>
          </a:p>
        </p:txBody>
      </p:sp>
      <p:sp>
        <p:nvSpPr>
          <p:cNvPr id="15" name="Content Placeholder 5">
            <a:extLst>
              <a:ext uri="{FF2B5EF4-FFF2-40B4-BE49-F238E27FC236}">
                <a16:creationId xmlns:a16="http://schemas.microsoft.com/office/drawing/2014/main" id="{4B02B6FF-629A-483D-8D7C-2F1A423ED1B7}"/>
              </a:ext>
            </a:extLst>
          </p:cNvPr>
          <p:cNvSpPr>
            <a:spLocks noGrp="1"/>
          </p:cNvSpPr>
          <p:nvPr>
            <p:ph sz="quarter" idx="14"/>
          </p:nvPr>
        </p:nvSpPr>
        <p:spPr>
          <a:xfrm>
            <a:off x="7958585" y="641101"/>
            <a:ext cx="4059244" cy="5749461"/>
          </a:xfrm>
        </p:spPr>
        <p:txBody>
          <a:bodyPr anchor="ctr">
            <a:normAutofit fontScale="92500" lnSpcReduction="20000"/>
          </a:bodyPr>
          <a:lstStyle/>
          <a:p>
            <a:r>
              <a:rPr lang="en-GB" sz="2000" dirty="0"/>
              <a:t>Section 1 – Bursting the bubble</a:t>
            </a:r>
          </a:p>
          <a:p>
            <a:pPr lvl="1"/>
            <a:r>
              <a:rPr lang="en-GB" sz="2000" dirty="0"/>
              <a:t>Knowledge &amp; Ignorance</a:t>
            </a:r>
          </a:p>
          <a:p>
            <a:pPr lvl="1"/>
            <a:r>
              <a:rPr lang="en-GB" sz="2000" dirty="0"/>
              <a:t>Disinformation</a:t>
            </a:r>
          </a:p>
          <a:p>
            <a:pPr lvl="1"/>
            <a:r>
              <a:rPr lang="en-GB" sz="2000" dirty="0"/>
              <a:t>Implicit bias</a:t>
            </a:r>
          </a:p>
          <a:p>
            <a:r>
              <a:rPr lang="en-GB" sz="2000" dirty="0"/>
              <a:t>Section 2 – Why are we Yelling?</a:t>
            </a:r>
          </a:p>
          <a:p>
            <a:pPr lvl="1"/>
            <a:r>
              <a:rPr lang="en-GB" sz="2000" dirty="0"/>
              <a:t>Keep calm and manage a crisis</a:t>
            </a:r>
          </a:p>
          <a:p>
            <a:pPr lvl="1"/>
            <a:r>
              <a:rPr lang="en-GB" sz="2000" dirty="0"/>
              <a:t>Restorative Practice</a:t>
            </a:r>
          </a:p>
          <a:p>
            <a:pPr lvl="1"/>
            <a:r>
              <a:rPr lang="en-GB" sz="2000" dirty="0"/>
              <a:t>Practice Good conflict management</a:t>
            </a:r>
          </a:p>
          <a:p>
            <a:r>
              <a:rPr lang="en-GB" sz="2000" dirty="0"/>
              <a:t>Section 3 – Getting to yes</a:t>
            </a:r>
          </a:p>
          <a:p>
            <a:pPr lvl="1"/>
            <a:r>
              <a:rPr lang="en-GB" sz="2000" dirty="0"/>
              <a:t>Influencing styles</a:t>
            </a:r>
          </a:p>
          <a:p>
            <a:pPr lvl="1"/>
            <a:r>
              <a:rPr lang="en-GB" sz="2000" dirty="0"/>
              <a:t>The process of negotiation</a:t>
            </a:r>
          </a:p>
          <a:p>
            <a:r>
              <a:rPr lang="en-GB" sz="2000" dirty="0"/>
              <a:t>Section 4 – The red pill or the blue pill</a:t>
            </a:r>
          </a:p>
          <a:p>
            <a:pPr lvl="1"/>
            <a:r>
              <a:rPr lang="en-GB" sz="2000" dirty="0"/>
              <a:t>Thinking fast &amp; slow</a:t>
            </a:r>
          </a:p>
          <a:p>
            <a:pPr lvl="1"/>
            <a:r>
              <a:rPr lang="en-GB" sz="2000" dirty="0"/>
              <a:t>Decisions, Decisions</a:t>
            </a:r>
          </a:p>
        </p:txBody>
      </p:sp>
    </p:spTree>
    <p:extLst>
      <p:ext uri="{BB962C8B-B14F-4D97-AF65-F5344CB8AC3E}">
        <p14:creationId xmlns:p14="http://schemas.microsoft.com/office/powerpoint/2010/main" val="2619494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9</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b="1" dirty="0"/>
              <a:t> 1. Bursting the bubble</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5000"/>
              </a:lnSpc>
            </a:pPr>
            <a:r>
              <a:rPr lang="en-GB" dirty="0"/>
              <a:t>Section 1 – Knowledge and Ignorance</a:t>
            </a:r>
          </a:p>
          <a:p>
            <a:pPr algn="just">
              <a:lnSpc>
                <a:spcPct val="115000"/>
              </a:lnSpc>
            </a:pPr>
            <a:r>
              <a:rPr lang="en-GB" dirty="0"/>
              <a:t>Section2 - Disinformation</a:t>
            </a:r>
          </a:p>
          <a:p>
            <a:pPr algn="just">
              <a:lnSpc>
                <a:spcPct val="115000"/>
              </a:lnSpc>
            </a:pPr>
            <a:r>
              <a:rPr lang="en-GB" dirty="0"/>
              <a:t>Section 3 – implicit bias</a:t>
            </a:r>
          </a:p>
        </p:txBody>
      </p:sp>
    </p:spTree>
    <p:extLst>
      <p:ext uri="{BB962C8B-B14F-4D97-AF65-F5344CB8AC3E}">
        <p14:creationId xmlns:p14="http://schemas.microsoft.com/office/powerpoint/2010/main" val="452195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779BF9-2F2C-E4C7-87D1-B0EA7AA28C06}"/>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3" name="Footer Placeholder 2">
            <a:extLst>
              <a:ext uri="{FF2B5EF4-FFF2-40B4-BE49-F238E27FC236}">
                <a16:creationId xmlns:a16="http://schemas.microsoft.com/office/drawing/2014/main" id="{60B9E80B-1BFE-99D6-3644-199FBE45B7C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B28521CC-C00F-53E0-D5AC-88E24A7D559D}"/>
              </a:ext>
            </a:extLst>
          </p:cNvPr>
          <p:cNvSpPr>
            <a:spLocks noGrp="1"/>
          </p:cNvSpPr>
          <p:nvPr>
            <p:ph type="title"/>
          </p:nvPr>
        </p:nvSpPr>
        <p:spPr/>
        <p:txBody>
          <a:bodyPr/>
          <a:lstStyle/>
          <a:p>
            <a:r>
              <a:rPr lang="en-GB" dirty="0"/>
              <a:t>Knowledge and Ignorance</a:t>
            </a:r>
          </a:p>
        </p:txBody>
      </p:sp>
      <p:sp>
        <p:nvSpPr>
          <p:cNvPr id="5" name="Content Placeholder 4">
            <a:extLst>
              <a:ext uri="{FF2B5EF4-FFF2-40B4-BE49-F238E27FC236}">
                <a16:creationId xmlns:a16="http://schemas.microsoft.com/office/drawing/2014/main" id="{5CD59635-7037-AEB8-1354-B8BA948B5026}"/>
              </a:ext>
            </a:extLst>
          </p:cNvPr>
          <p:cNvSpPr>
            <a:spLocks noGrp="1"/>
          </p:cNvSpPr>
          <p:nvPr>
            <p:ph sz="half" idx="1"/>
          </p:nvPr>
        </p:nvSpPr>
        <p:spPr/>
        <p:txBody>
          <a:bodyPr>
            <a:normAutofit/>
          </a:bodyPr>
          <a:lstStyle/>
          <a:p>
            <a:r>
              <a:rPr lang="en-GB" dirty="0"/>
              <a:t>Education and critical thinking</a:t>
            </a:r>
          </a:p>
          <a:p>
            <a:r>
              <a:rPr lang="en-GB" dirty="0"/>
              <a:t>Misinformation –v- disinformation</a:t>
            </a:r>
          </a:p>
          <a:p>
            <a:r>
              <a:rPr lang="en-GB" dirty="0"/>
              <a:t>Critical analytical thinking – top skills for future of work</a:t>
            </a:r>
          </a:p>
          <a:p>
            <a:r>
              <a:rPr lang="en-GB" dirty="0"/>
              <a:t>Accuracy of Information</a:t>
            </a:r>
          </a:p>
          <a:p>
            <a:r>
              <a:rPr lang="en-GB" dirty="0"/>
              <a:t>Technology</a:t>
            </a:r>
          </a:p>
          <a:p>
            <a:r>
              <a:rPr lang="en-GB" dirty="0"/>
              <a:t>Echo Chambers and Epistemic Bubbles</a:t>
            </a:r>
          </a:p>
          <a:p>
            <a:endParaRPr lang="en-GB" dirty="0"/>
          </a:p>
        </p:txBody>
      </p:sp>
      <p:sp>
        <p:nvSpPr>
          <p:cNvPr id="6" name="Content Placeholder 5">
            <a:extLst>
              <a:ext uri="{FF2B5EF4-FFF2-40B4-BE49-F238E27FC236}">
                <a16:creationId xmlns:a16="http://schemas.microsoft.com/office/drawing/2014/main" id="{6280B0CE-06E9-C4F1-C36C-A3849B47C4E5}"/>
              </a:ext>
            </a:extLst>
          </p:cNvPr>
          <p:cNvSpPr>
            <a:spLocks noGrp="1"/>
          </p:cNvSpPr>
          <p:nvPr>
            <p:ph sz="half" idx="2"/>
          </p:nvPr>
        </p:nvSpPr>
        <p:spPr/>
        <p:txBody>
          <a:bodyPr/>
          <a:lstStyle/>
          <a:p>
            <a:r>
              <a:rPr lang="en-GB" dirty="0"/>
              <a:t>Breaking free – post truth situation</a:t>
            </a:r>
          </a:p>
          <a:p>
            <a:r>
              <a:rPr lang="en-GB" dirty="0"/>
              <a:t>Plato – </a:t>
            </a:r>
          </a:p>
          <a:p>
            <a:r>
              <a:rPr lang="en-GB" dirty="0"/>
              <a:t>Images and Views from media</a:t>
            </a:r>
          </a:p>
          <a:p>
            <a:r>
              <a:rPr lang="en-GB" dirty="0"/>
              <a:t>Knowledge is freedom</a:t>
            </a:r>
          </a:p>
          <a:p>
            <a:r>
              <a:rPr lang="en-GB" dirty="0"/>
              <a:t>Merchandising Doubt </a:t>
            </a:r>
          </a:p>
          <a:p>
            <a:endParaRPr lang="en-GB" dirty="0"/>
          </a:p>
        </p:txBody>
      </p:sp>
    </p:spTree>
    <p:extLst>
      <p:ext uri="{BB962C8B-B14F-4D97-AF65-F5344CB8AC3E}">
        <p14:creationId xmlns:p14="http://schemas.microsoft.com/office/powerpoint/2010/main" val="913200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4BD0F7-6177-883A-91E8-92602CEB9ACC}"/>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11</a:t>
            </a:fld>
            <a:endParaRPr lang="en-US"/>
          </a:p>
        </p:txBody>
      </p:sp>
      <p:sp>
        <p:nvSpPr>
          <p:cNvPr id="3" name="Footer Placeholder 2">
            <a:extLst>
              <a:ext uri="{FF2B5EF4-FFF2-40B4-BE49-F238E27FC236}">
                <a16:creationId xmlns:a16="http://schemas.microsoft.com/office/drawing/2014/main" id="{B84C510A-B01E-CF41-D19F-5DD4A8B197BB}"/>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6DA2F1C3-283A-05E4-AA8A-1F3E0ED66779}"/>
              </a:ext>
            </a:extLst>
          </p:cNvPr>
          <p:cNvSpPr>
            <a:spLocks noGrp="1"/>
          </p:cNvSpPr>
          <p:nvPr>
            <p:ph type="title"/>
          </p:nvPr>
        </p:nvSpPr>
        <p:spPr>
          <a:xfrm>
            <a:off x="581192" y="702156"/>
            <a:ext cx="11029616" cy="1013800"/>
          </a:xfrm>
        </p:spPr>
        <p:txBody>
          <a:bodyPr anchor="b">
            <a:normAutofit/>
          </a:bodyPr>
          <a:lstStyle/>
          <a:p>
            <a:r>
              <a:rPr lang="en-GB" dirty="0"/>
              <a:t>Check </a:t>
            </a:r>
            <a:r>
              <a:rPr lang="en-GB" dirty="0" err="1"/>
              <a:t>Creidbility</a:t>
            </a:r>
            <a:r>
              <a:rPr lang="en-GB" dirty="0"/>
              <a:t> – Six Honest Men Approach</a:t>
            </a:r>
          </a:p>
        </p:txBody>
      </p:sp>
      <p:graphicFrame>
        <p:nvGraphicFramePr>
          <p:cNvPr id="7" name="Content Placeholder 4">
            <a:extLst>
              <a:ext uri="{FF2B5EF4-FFF2-40B4-BE49-F238E27FC236}">
                <a16:creationId xmlns:a16="http://schemas.microsoft.com/office/drawing/2014/main" id="{50C42630-747F-3787-F94F-74A591476944}"/>
              </a:ext>
            </a:extLst>
          </p:cNvPr>
          <p:cNvGraphicFramePr>
            <a:graphicFrameLocks noGrp="1"/>
          </p:cNvGraphicFramePr>
          <p:nvPr>
            <p:ph idx="1"/>
            <p:extLst>
              <p:ext uri="{D42A27DB-BD31-4B8C-83A1-F6EECF244321}">
                <p14:modId xmlns:p14="http://schemas.microsoft.com/office/powerpoint/2010/main" val="4153259065"/>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1054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3E6D2C-BE74-6F90-FBE3-54785C140D34}"/>
              </a:ext>
            </a:extLst>
          </p:cNvPr>
          <p:cNvSpPr>
            <a:spLocks noGrp="1"/>
          </p:cNvSpPr>
          <p:nvPr>
            <p:ph type="sldNum" sz="quarter" idx="12"/>
          </p:nvPr>
        </p:nvSpPr>
        <p:spPr/>
        <p:txBody>
          <a:bodyPr/>
          <a:lstStyle/>
          <a:p>
            <a:fld id="{3A98EE3D-8CD1-4C3F-BD1C-C98C9596463C}" type="slidenum">
              <a:rPr lang="en-US" smtClean="0"/>
              <a:t>12</a:t>
            </a:fld>
            <a:endParaRPr lang="en-US" dirty="0"/>
          </a:p>
        </p:txBody>
      </p:sp>
      <p:sp>
        <p:nvSpPr>
          <p:cNvPr id="3" name="Footer Placeholder 2">
            <a:extLst>
              <a:ext uri="{FF2B5EF4-FFF2-40B4-BE49-F238E27FC236}">
                <a16:creationId xmlns:a16="http://schemas.microsoft.com/office/drawing/2014/main" id="{F6769C44-D322-2153-72D0-26CB5089674E}"/>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9F6446E3-391E-207E-0405-F357AAE40A5A}"/>
              </a:ext>
            </a:extLst>
          </p:cNvPr>
          <p:cNvSpPr>
            <a:spLocks noGrp="1"/>
          </p:cNvSpPr>
          <p:nvPr>
            <p:ph type="title"/>
          </p:nvPr>
        </p:nvSpPr>
        <p:spPr/>
        <p:txBody>
          <a:bodyPr/>
          <a:lstStyle/>
          <a:p>
            <a:r>
              <a:rPr lang="en-GB" dirty="0"/>
              <a:t>Implicit bias</a:t>
            </a:r>
          </a:p>
        </p:txBody>
      </p:sp>
      <p:sp>
        <p:nvSpPr>
          <p:cNvPr id="5" name="Content Placeholder 4">
            <a:extLst>
              <a:ext uri="{FF2B5EF4-FFF2-40B4-BE49-F238E27FC236}">
                <a16:creationId xmlns:a16="http://schemas.microsoft.com/office/drawing/2014/main" id="{ECAE8B77-A605-8A9B-58C6-91C4F3505620}"/>
              </a:ext>
            </a:extLst>
          </p:cNvPr>
          <p:cNvSpPr>
            <a:spLocks noGrp="1"/>
          </p:cNvSpPr>
          <p:nvPr>
            <p:ph idx="1"/>
          </p:nvPr>
        </p:nvSpPr>
        <p:spPr/>
        <p:txBody>
          <a:bodyPr/>
          <a:lstStyle/>
          <a:p>
            <a:r>
              <a:rPr lang="en-GB" dirty="0"/>
              <a:t>Unconscious association, belief or attitude towards any social group</a:t>
            </a:r>
          </a:p>
          <a:p>
            <a:r>
              <a:rPr lang="en-GB" dirty="0"/>
              <a:t>Stereotyping</a:t>
            </a:r>
          </a:p>
          <a:p>
            <a:r>
              <a:rPr lang="en-GB" dirty="0"/>
              <a:t>Not prejudices or inclined to discriminate</a:t>
            </a:r>
          </a:p>
          <a:p>
            <a:r>
              <a:rPr lang="en-GB" dirty="0"/>
              <a:t>Gender bias</a:t>
            </a:r>
          </a:p>
          <a:p>
            <a:r>
              <a:rPr lang="en-GB" dirty="0"/>
              <a:t>Social and cultural issues and implicit bias</a:t>
            </a:r>
          </a:p>
          <a:p>
            <a:endParaRPr lang="en-GB" dirty="0"/>
          </a:p>
        </p:txBody>
      </p:sp>
    </p:spTree>
    <p:extLst>
      <p:ext uri="{BB962C8B-B14F-4D97-AF65-F5344CB8AC3E}">
        <p14:creationId xmlns:p14="http://schemas.microsoft.com/office/powerpoint/2010/main" val="3472551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B65E02-A5DC-E7D9-501D-667974B86DBF}"/>
              </a:ext>
            </a:extLst>
          </p:cNvPr>
          <p:cNvSpPr>
            <a:spLocks noGrp="1"/>
          </p:cNvSpPr>
          <p:nvPr>
            <p:ph type="sldNum" sz="quarter" idx="12"/>
          </p:nvPr>
        </p:nvSpPr>
        <p:spPr/>
        <p:txBody>
          <a:bodyPr anchor="ctr">
            <a:normAutofit/>
          </a:bodyPr>
          <a:lstStyle/>
          <a:p>
            <a:pPr>
              <a:spcAft>
                <a:spcPts val="600"/>
              </a:spcAft>
            </a:pPr>
            <a:fld id="{F603CDE5-C1D8-4EDD-870F-A498BAFA520F}" type="slidenum">
              <a:rPr lang="en-US" noProof="0" smtClean="0"/>
              <a:pPr>
                <a:spcAft>
                  <a:spcPts val="600"/>
                </a:spcAft>
              </a:pPr>
              <a:t>13</a:t>
            </a:fld>
            <a:endParaRPr lang="en-US" noProof="0"/>
          </a:p>
        </p:txBody>
      </p:sp>
      <p:sp>
        <p:nvSpPr>
          <p:cNvPr id="3" name="Footer Placeholder 2">
            <a:extLst>
              <a:ext uri="{FF2B5EF4-FFF2-40B4-BE49-F238E27FC236}">
                <a16:creationId xmlns:a16="http://schemas.microsoft.com/office/drawing/2014/main" id="{694E530C-26BB-D6C3-C897-89595D0B5E37}"/>
              </a:ext>
            </a:extLst>
          </p:cNvPr>
          <p:cNvSpPr>
            <a:spLocks noGrp="1"/>
          </p:cNvSpPr>
          <p:nvPr>
            <p:ph type="ftr" sz="quarter" idx="11"/>
          </p:nvPr>
        </p:nvSpPr>
        <p:spPr/>
        <p:txBody>
          <a:bodyPr anchor="ctr">
            <a:normAutofit/>
          </a:bodyPr>
          <a:lstStyle/>
          <a:p>
            <a:pPr>
              <a:spcAft>
                <a:spcPts val="600"/>
              </a:spcAft>
            </a:pPr>
            <a:r>
              <a:rPr lang="en-US" noProof="0"/>
              <a:t>Teach a Course</a:t>
            </a:r>
          </a:p>
        </p:txBody>
      </p:sp>
      <p:sp>
        <p:nvSpPr>
          <p:cNvPr id="11" name="Title 3">
            <a:extLst>
              <a:ext uri="{FF2B5EF4-FFF2-40B4-BE49-F238E27FC236}">
                <a16:creationId xmlns:a16="http://schemas.microsoft.com/office/drawing/2014/main" id="{E9681564-7622-FA65-03F2-36008D7D693A}"/>
              </a:ext>
            </a:extLst>
          </p:cNvPr>
          <p:cNvSpPr>
            <a:spLocks noGrp="1"/>
          </p:cNvSpPr>
          <p:nvPr>
            <p:ph type="title"/>
          </p:nvPr>
        </p:nvSpPr>
        <p:spPr/>
        <p:txBody>
          <a:bodyPr/>
          <a:lstStyle/>
          <a:p>
            <a:r>
              <a:rPr lang="en-US" dirty="0"/>
              <a:t>Why are we yelling</a:t>
            </a:r>
          </a:p>
        </p:txBody>
      </p:sp>
      <p:sp>
        <p:nvSpPr>
          <p:cNvPr id="7" name="Content Placeholder 6">
            <a:extLst>
              <a:ext uri="{FF2B5EF4-FFF2-40B4-BE49-F238E27FC236}">
                <a16:creationId xmlns:a16="http://schemas.microsoft.com/office/drawing/2014/main" id="{C5148459-2CA4-9B73-3730-29A888700750}"/>
              </a:ext>
            </a:extLst>
          </p:cNvPr>
          <p:cNvSpPr>
            <a:spLocks noGrp="1"/>
          </p:cNvSpPr>
          <p:nvPr>
            <p:ph idx="1"/>
          </p:nvPr>
        </p:nvSpPr>
        <p:spPr/>
        <p:txBody>
          <a:bodyPr/>
          <a:lstStyle/>
          <a:p>
            <a:r>
              <a:rPr lang="en-GB" dirty="0"/>
              <a:t>Conflict</a:t>
            </a:r>
          </a:p>
          <a:p>
            <a:r>
              <a:rPr lang="en-GB" dirty="0"/>
              <a:t>Conflict avoidance</a:t>
            </a:r>
          </a:p>
          <a:p>
            <a:r>
              <a:rPr lang="en-GB" dirty="0"/>
              <a:t>Conflict management</a:t>
            </a:r>
          </a:p>
          <a:p>
            <a:r>
              <a:rPr lang="en-GB" dirty="0"/>
              <a:t>Flight, fight, freeze</a:t>
            </a:r>
          </a:p>
          <a:p>
            <a:r>
              <a:rPr lang="en-GB" dirty="0"/>
              <a:t>Crises – can you give an example?</a:t>
            </a:r>
          </a:p>
          <a:p>
            <a:r>
              <a:rPr lang="en-GB" dirty="0"/>
              <a:t>Restorative practices</a:t>
            </a:r>
          </a:p>
          <a:p>
            <a:endParaRPr lang="en-GB" dirty="0"/>
          </a:p>
        </p:txBody>
      </p:sp>
    </p:spTree>
    <p:extLst>
      <p:ext uri="{BB962C8B-B14F-4D97-AF65-F5344CB8AC3E}">
        <p14:creationId xmlns:p14="http://schemas.microsoft.com/office/powerpoint/2010/main" val="217636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CC38FA-6BC7-9BF0-0398-34FB84E7C77B}"/>
              </a:ext>
            </a:extLst>
          </p:cNvPr>
          <p:cNvSpPr>
            <a:spLocks noGrp="1"/>
          </p:cNvSpPr>
          <p:nvPr>
            <p:ph type="sldNum" sz="quarter" idx="12"/>
          </p:nvPr>
        </p:nvSpPr>
        <p:spPr/>
        <p:txBody>
          <a:bodyPr/>
          <a:lstStyle/>
          <a:p>
            <a:fld id="{3A98EE3D-8CD1-4C3F-BD1C-C98C9596463C}" type="slidenum">
              <a:rPr lang="en-US" smtClean="0"/>
              <a:t>14</a:t>
            </a:fld>
            <a:endParaRPr lang="en-US" dirty="0"/>
          </a:p>
        </p:txBody>
      </p:sp>
      <p:sp>
        <p:nvSpPr>
          <p:cNvPr id="3" name="Footer Placeholder 2">
            <a:extLst>
              <a:ext uri="{FF2B5EF4-FFF2-40B4-BE49-F238E27FC236}">
                <a16:creationId xmlns:a16="http://schemas.microsoft.com/office/drawing/2014/main" id="{DEC8EA2E-B487-11B9-4FBC-7B0829572C3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9440BECC-CE2C-CF0F-A75C-0221B6A387BE}"/>
              </a:ext>
            </a:extLst>
          </p:cNvPr>
          <p:cNvSpPr>
            <a:spLocks noGrp="1"/>
          </p:cNvSpPr>
          <p:nvPr>
            <p:ph type="title"/>
          </p:nvPr>
        </p:nvSpPr>
        <p:spPr/>
        <p:txBody>
          <a:bodyPr/>
          <a:lstStyle/>
          <a:p>
            <a:r>
              <a:rPr lang="en-GB" dirty="0"/>
              <a:t>Getting to yes</a:t>
            </a:r>
          </a:p>
        </p:txBody>
      </p:sp>
      <p:sp>
        <p:nvSpPr>
          <p:cNvPr id="5" name="Content Placeholder 4">
            <a:extLst>
              <a:ext uri="{FF2B5EF4-FFF2-40B4-BE49-F238E27FC236}">
                <a16:creationId xmlns:a16="http://schemas.microsoft.com/office/drawing/2014/main" id="{380AA3EF-4654-767C-9F39-F4C81BEA2132}"/>
              </a:ext>
            </a:extLst>
          </p:cNvPr>
          <p:cNvSpPr>
            <a:spLocks noGrp="1"/>
          </p:cNvSpPr>
          <p:nvPr>
            <p:ph idx="1"/>
          </p:nvPr>
        </p:nvSpPr>
        <p:spPr/>
        <p:txBody>
          <a:bodyPr/>
          <a:lstStyle/>
          <a:p>
            <a:r>
              <a:rPr lang="en-GB" dirty="0"/>
              <a:t>Influencing - ability to affect the character development or behaviour of someone or something</a:t>
            </a:r>
          </a:p>
          <a:p>
            <a:r>
              <a:rPr lang="en-GB" dirty="0"/>
              <a:t>Negotiating – basic means of getting what you want from someone</a:t>
            </a:r>
          </a:p>
          <a:p>
            <a:r>
              <a:rPr lang="en-GB" dirty="0"/>
              <a:t>Negotiation skills – </a:t>
            </a:r>
          </a:p>
          <a:p>
            <a:pPr lvl="1"/>
            <a:r>
              <a:rPr lang="en-GB" dirty="0"/>
              <a:t>Flagging</a:t>
            </a:r>
            <a:endParaRPr lang="en-US" dirty="0"/>
          </a:p>
          <a:p>
            <a:pPr lvl="1"/>
            <a:r>
              <a:rPr lang="en-GB" dirty="0"/>
              <a:t>Testing understanding and summarising</a:t>
            </a:r>
            <a:endParaRPr lang="en-US" dirty="0"/>
          </a:p>
          <a:p>
            <a:pPr lvl="1"/>
            <a:r>
              <a:rPr lang="en-GB" dirty="0"/>
              <a:t>Asking lots of questions</a:t>
            </a:r>
            <a:endParaRPr lang="en-US" dirty="0"/>
          </a:p>
          <a:p>
            <a:pPr lvl="1"/>
            <a:r>
              <a:rPr lang="en-GB" dirty="0"/>
              <a:t>Commenting on motives</a:t>
            </a:r>
          </a:p>
          <a:p>
            <a:r>
              <a:rPr lang="en-GB" dirty="0"/>
              <a:t>Handling Conflict – win-lose, win-win, lose-lose</a:t>
            </a:r>
          </a:p>
          <a:p>
            <a:endParaRPr lang="en-GB" dirty="0"/>
          </a:p>
          <a:p>
            <a:endParaRPr lang="en-GB" dirty="0"/>
          </a:p>
        </p:txBody>
      </p:sp>
    </p:spTree>
    <p:extLst>
      <p:ext uri="{BB962C8B-B14F-4D97-AF65-F5344CB8AC3E}">
        <p14:creationId xmlns:p14="http://schemas.microsoft.com/office/powerpoint/2010/main" val="752250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nchor="ctr">
            <a:normAutofit/>
          </a:bodyPr>
          <a:lstStyle/>
          <a:p>
            <a:pPr>
              <a:spcAft>
                <a:spcPts val="600"/>
              </a:spcAft>
            </a:pPr>
            <a:fld id="{F603CDE5-C1D8-4EDD-870F-A498BAFA520F}" type="slidenum">
              <a:rPr lang="en-US" noProof="0" smtClean="0"/>
              <a:pPr>
                <a:spcAft>
                  <a:spcPts val="600"/>
                </a:spcAft>
              </a:pPr>
              <a:t>15</a:t>
            </a:fld>
            <a:endParaRPr lang="en-US" noProof="0"/>
          </a:p>
        </p:txBody>
      </p:sp>
      <p:sp>
        <p:nvSpPr>
          <p:cNvPr id="12" name="Footer Placeholder 2">
            <a:extLst>
              <a:ext uri="{FF2B5EF4-FFF2-40B4-BE49-F238E27FC236}">
                <a16:creationId xmlns:a16="http://schemas.microsoft.com/office/drawing/2014/main" id="{867B2950-5108-67C2-A92C-747F3938C799}"/>
              </a:ext>
            </a:extLst>
          </p:cNvPr>
          <p:cNvSpPr>
            <a:spLocks noGrp="1"/>
          </p:cNvSpPr>
          <p:nvPr>
            <p:ph type="ftr" sz="quarter" idx="11"/>
          </p:nvPr>
        </p:nvSpPr>
        <p:spPr/>
        <p:txBody>
          <a:bodyPr/>
          <a:lstStyle/>
          <a:p>
            <a:pPr algn="l">
              <a:spcAft>
                <a:spcPts val="600"/>
              </a:spcAft>
            </a:pPr>
            <a:r>
              <a:rPr lang="en-US" noProof="0"/>
              <a:t>Teach a Course</a:t>
            </a:r>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chor="ctr">
            <a:normAutofit/>
          </a:bodyPr>
          <a:lstStyle/>
          <a:p>
            <a:r>
              <a:rPr lang="en-GB" b="1" dirty="0"/>
              <a:t> the red pill or the blue pill</a:t>
            </a:r>
          </a:p>
        </p:txBody>
      </p:sp>
      <p:sp>
        <p:nvSpPr>
          <p:cNvPr id="5" name="Content Placeholder 4">
            <a:extLst>
              <a:ext uri="{FF2B5EF4-FFF2-40B4-BE49-F238E27FC236}">
                <a16:creationId xmlns:a16="http://schemas.microsoft.com/office/drawing/2014/main" id="{466B6CBF-BDF0-8CD8-C929-A16019D20A21}"/>
              </a:ext>
            </a:extLst>
          </p:cNvPr>
          <p:cNvSpPr>
            <a:spLocks noGrp="1"/>
          </p:cNvSpPr>
          <p:nvPr>
            <p:ph idx="1"/>
          </p:nvPr>
        </p:nvSpPr>
        <p:spPr/>
        <p:txBody>
          <a:bodyPr/>
          <a:lstStyle/>
          <a:p>
            <a:r>
              <a:rPr lang="en-GB" dirty="0"/>
              <a:t>Thinking fast or slow</a:t>
            </a:r>
          </a:p>
          <a:p>
            <a:r>
              <a:rPr lang="en-GB" dirty="0"/>
              <a:t>Decision making</a:t>
            </a:r>
          </a:p>
        </p:txBody>
      </p:sp>
    </p:spTree>
    <p:extLst>
      <p:ext uri="{BB962C8B-B14F-4D97-AF65-F5344CB8AC3E}">
        <p14:creationId xmlns:p14="http://schemas.microsoft.com/office/powerpoint/2010/main" val="1678790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16</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fontScale="90000"/>
          </a:bodyPr>
          <a:lstStyle/>
          <a:p>
            <a:r>
              <a:rPr lang="en-GB" dirty="0"/>
              <a:t>Assessment 1 – </a:t>
            </a:r>
            <a:r>
              <a:rPr lang="en-GB" sz="1800" b="1" dirty="0">
                <a:effectLst/>
                <a:latin typeface="Arial" panose="020B0604020202020204" pitchFamily="34" charset="0"/>
                <a:ea typeface="Times New Roman" panose="02020603050405020304" pitchFamily="18" charset="0"/>
                <a:cs typeface="Arial" panose="020B0604020202020204" pitchFamily="34" charset="0"/>
              </a:rPr>
              <a:t>Produce an e-portfolio that addresses the following </a:t>
            </a:r>
            <a:r>
              <a:rPr lang="en-GB" sz="1800" b="1" dirty="0">
                <a:latin typeface="Arial" panose="020B0604020202020204" pitchFamily="34" charset="0"/>
                <a:ea typeface="Times New Roman" panose="02020603050405020304" pitchFamily="18" charset="0"/>
                <a:cs typeface="Arial" panose="020B0604020202020204" pitchFamily="34" charset="0"/>
              </a:rPr>
              <a:t>three</a:t>
            </a:r>
            <a:r>
              <a:rPr lang="en-GB" sz="1800" b="1" dirty="0">
                <a:effectLst/>
                <a:latin typeface="Arial" panose="020B0604020202020204" pitchFamily="34" charset="0"/>
                <a:ea typeface="Times New Roman" panose="02020603050405020304" pitchFamily="18" charset="0"/>
                <a:cs typeface="Arial" panose="020B0604020202020204" pitchFamily="34" charset="0"/>
              </a:rPr>
              <a:t> tasks:</a:t>
            </a:r>
            <a:br>
              <a:rPr lang="en-GB" sz="1800" b="1" dirty="0">
                <a:effectLst/>
                <a:latin typeface="Arial" panose="020B0604020202020204" pitchFamily="34" charset="0"/>
                <a:ea typeface="Times New Roman" panose="02020603050405020304" pitchFamily="18" charset="0"/>
                <a:cs typeface="Times New Roman" panose="02020603050405020304" pitchFamily="18" charset="0"/>
              </a:rPr>
            </a:br>
            <a:r>
              <a:rPr lang="en-GB" b="1" dirty="0"/>
              <a:t> </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5000"/>
              </a:lnSpc>
            </a:pPr>
            <a:r>
              <a:rPr lang="en-GB" sz="1800" b="1" dirty="0">
                <a:effectLst/>
                <a:latin typeface="Arial" panose="020B0604020202020204" pitchFamily="34" charset="0"/>
                <a:ea typeface="Times New Roman" panose="02020603050405020304" pitchFamily="18" charset="0"/>
                <a:cs typeface="Arial" panose="020B0604020202020204" pitchFamily="34" charset="0"/>
              </a:rPr>
              <a:t>Task 3 – </a:t>
            </a:r>
          </a:p>
          <a:p>
            <a:pPr algn="just">
              <a:lnSpc>
                <a:spcPct val="115000"/>
              </a:lnSpc>
            </a:pPr>
            <a:r>
              <a:rPr lang="en-GB" sz="1800" dirty="0">
                <a:effectLst/>
                <a:latin typeface="Arial" panose="020B0604020202020204" pitchFamily="34" charset="0"/>
                <a:ea typeface="Times New Roman" panose="02020603050405020304" pitchFamily="18" charset="0"/>
              </a:rPr>
              <a:t>Write a summary using information in Unit 1 and Unit 2 together with your own research that evaluates the skills a leader would need to successfully lead a global team. Identify those you think are the most significant and justify your selection</a:t>
            </a:r>
            <a:endParaRPr lang="en-GB" dirty="0"/>
          </a:p>
        </p:txBody>
      </p:sp>
    </p:spTree>
    <p:extLst>
      <p:ext uri="{BB962C8B-B14F-4D97-AF65-F5344CB8AC3E}">
        <p14:creationId xmlns:p14="http://schemas.microsoft.com/office/powerpoint/2010/main" val="3259664522"/>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BB7C88C-4028-4264-8154-7FE7763B521E}">
  <we:reference id="3e0fcce7-415c-4081-926c-b4e449c650e4" version="1.1.0.0" store="EXCatalog" storeType="EXCatalog"/>
  <we:alternateReferences>
    <we:reference id="WA200004709" version="1.1.0.0"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909</TotalTime>
  <Words>1319</Words>
  <Application>Microsoft Office PowerPoint</Application>
  <PresentationFormat>Widescreen</PresentationFormat>
  <Paragraphs>171</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Gill Sans MT</vt:lpstr>
      <vt:lpstr>Wingdings</vt:lpstr>
      <vt:lpstr>Wingdings 2</vt:lpstr>
      <vt:lpstr>DividendVTI</vt:lpstr>
      <vt:lpstr>Contemporary Challenges: Making a Difference</vt:lpstr>
      <vt:lpstr>Recap of Unit 1</vt:lpstr>
      <vt:lpstr>MODULE BREAKDOWN </vt:lpstr>
      <vt:lpstr>Navigating Through the module </vt:lpstr>
      <vt:lpstr>Any Questions, thoughts or comments</vt:lpstr>
      <vt:lpstr>Unit 1 – Visions of the future</vt:lpstr>
      <vt:lpstr>Unit 2 – The Future is Human</vt:lpstr>
      <vt:lpstr>Unit 2 The future is human </vt:lpstr>
      <vt:lpstr> 1. Bursting the bubble</vt:lpstr>
      <vt:lpstr>Knowledge and Ignorance</vt:lpstr>
      <vt:lpstr>Check Creidbility – Six Honest Men Approach</vt:lpstr>
      <vt:lpstr>Implicit bias</vt:lpstr>
      <vt:lpstr>Why are we yelling</vt:lpstr>
      <vt:lpstr>Getting to yes</vt:lpstr>
      <vt:lpstr> the red pill or the blue pill</vt:lpstr>
      <vt:lpstr>Assessment 1 – Produce an e-portfolio that addresses the following three tasks: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Myfanwy Davies (IMH)</cp:lastModifiedBy>
  <cp:revision>6</cp:revision>
  <dcterms:created xsi:type="dcterms:W3CDTF">2021-09-26T18:27:21Z</dcterms:created>
  <dcterms:modified xsi:type="dcterms:W3CDTF">2023-07-18T10:01:18Z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