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  <p:sldId id="262" r:id="rId4"/>
    <p:sldId id="258" r:id="rId5"/>
    <p:sldId id="259" r:id="rId6"/>
    <p:sldId id="260" r:id="rId7"/>
    <p:sldId id="261" r:id="rId8"/>
    <p:sldId id="263" r:id="rId9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8026" autoAdjust="0"/>
    <p:restoredTop sz="94660"/>
  </p:normalViewPr>
  <p:slideViewPr>
    <p:cSldViewPr snapToGrid="0">
      <p:cViewPr varScale="1">
        <p:scale>
          <a:sx n="116" d="100"/>
          <a:sy n="116" d="100"/>
        </p:scale>
        <p:origin x="216" y="108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theme" Target="theme/theme1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viewProps" Target="viewProps.xml"/><Relationship Id="rId5" Type="http://schemas.openxmlformats.org/officeDocument/2006/relationships/slide" Target="slides/slide4.xml"/><Relationship Id="rId10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slide" Target="slides/slide8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 smtClean="0"/>
              <a:t>Click to edit Master subtitle style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B986535-382E-45CC-856C-D75C38B457F2}" type="datetimeFigureOut">
              <a:rPr lang="en-GB" smtClean="0"/>
              <a:t>25/02/2019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46B57CF-B834-436E-8A7B-40C0F4ACFEB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596360210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B986535-382E-45CC-856C-D75C38B457F2}" type="datetimeFigureOut">
              <a:rPr lang="en-GB" smtClean="0"/>
              <a:t>25/02/2019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46B57CF-B834-436E-8A7B-40C0F4ACFEB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989047672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B986535-382E-45CC-856C-D75C38B457F2}" type="datetimeFigureOut">
              <a:rPr lang="en-GB" smtClean="0"/>
              <a:t>25/02/2019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46B57CF-B834-436E-8A7B-40C0F4ACFEB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366593878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B986535-382E-45CC-856C-D75C38B457F2}" type="datetimeFigureOut">
              <a:rPr lang="en-GB" smtClean="0"/>
              <a:t>25/02/2019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46B57CF-B834-436E-8A7B-40C0F4ACFEB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29133990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B986535-382E-45CC-856C-D75C38B457F2}" type="datetimeFigureOut">
              <a:rPr lang="en-GB" smtClean="0"/>
              <a:t>25/02/2019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46B57CF-B834-436E-8A7B-40C0F4ACFEB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744177177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B986535-382E-45CC-856C-D75C38B457F2}" type="datetimeFigureOut">
              <a:rPr lang="en-GB" smtClean="0"/>
              <a:t>25/02/2019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46B57CF-B834-436E-8A7B-40C0F4ACFEB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750064726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B986535-382E-45CC-856C-D75C38B457F2}" type="datetimeFigureOut">
              <a:rPr lang="en-GB" smtClean="0"/>
              <a:t>25/02/2019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46B57CF-B834-436E-8A7B-40C0F4ACFEB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973966043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B986535-382E-45CC-856C-D75C38B457F2}" type="datetimeFigureOut">
              <a:rPr lang="en-GB" smtClean="0"/>
              <a:t>25/02/2019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46B57CF-B834-436E-8A7B-40C0F4ACFEB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533927520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B986535-382E-45CC-856C-D75C38B457F2}" type="datetimeFigureOut">
              <a:rPr lang="en-GB" smtClean="0"/>
              <a:t>25/02/2019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46B57CF-B834-436E-8A7B-40C0F4ACFEB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172492350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B986535-382E-45CC-856C-D75C38B457F2}" type="datetimeFigureOut">
              <a:rPr lang="en-GB" smtClean="0"/>
              <a:t>25/02/2019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46B57CF-B834-436E-8A7B-40C0F4ACFEB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822654785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B986535-382E-45CC-856C-D75C38B457F2}" type="datetimeFigureOut">
              <a:rPr lang="en-GB" smtClean="0"/>
              <a:t>25/02/2019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46B57CF-B834-436E-8A7B-40C0F4ACFEB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61338121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3B986535-382E-45CC-856C-D75C38B457F2}" type="datetimeFigureOut">
              <a:rPr lang="en-GB" smtClean="0"/>
              <a:t>25/02/2019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E46B57CF-B834-436E-8A7B-40C0F4ACFEB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04266836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g"/><Relationship Id="rId2" Type="http://schemas.openxmlformats.org/officeDocument/2006/relationships/image" Target="../media/image2.jp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/>
        <p:txBody>
          <a:bodyPr>
            <a:normAutofit/>
          </a:bodyPr>
          <a:lstStyle/>
          <a:p>
            <a:r>
              <a:rPr lang="en-GB" sz="8800" dirty="0" smtClean="0"/>
              <a:t>Niche Tourism</a:t>
            </a:r>
            <a:endParaRPr lang="en-GB" sz="8800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145059" y="4374292"/>
            <a:ext cx="9522941" cy="883508"/>
          </a:xfrm>
        </p:spPr>
        <p:txBody>
          <a:bodyPr>
            <a:noAutofit/>
          </a:bodyPr>
          <a:lstStyle/>
          <a:p>
            <a:r>
              <a:rPr lang="en-GB" sz="4800" dirty="0" smtClean="0"/>
              <a:t>EUROPEAN TOURISM FIELD STUDIES</a:t>
            </a:r>
            <a:endParaRPr lang="en-GB" sz="4800" dirty="0"/>
          </a:p>
        </p:txBody>
      </p:sp>
    </p:spTree>
    <p:extLst>
      <p:ext uri="{BB962C8B-B14F-4D97-AF65-F5344CB8AC3E}">
        <p14:creationId xmlns:p14="http://schemas.microsoft.com/office/powerpoint/2010/main" val="3380214256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/>
              <a:t>       NICHE TOURISM MARKETS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GB" dirty="0" smtClean="0"/>
              <a:t>Counterpoint to Mass Tourism</a:t>
            </a:r>
          </a:p>
          <a:p>
            <a:r>
              <a:rPr lang="en-GB" dirty="0" smtClean="0"/>
              <a:t>Mass – Large Scale &amp; Packaged – One fits all approach</a:t>
            </a:r>
          </a:p>
          <a:p>
            <a:r>
              <a:rPr lang="en-GB" dirty="0" smtClean="0"/>
              <a:t>Part of Niche Marketing</a:t>
            </a:r>
          </a:p>
          <a:p>
            <a:r>
              <a:rPr lang="en-GB" dirty="0" smtClean="0"/>
              <a:t>Democratisation of Tourism</a:t>
            </a:r>
          </a:p>
          <a:p>
            <a:r>
              <a:rPr lang="en-GB" dirty="0" smtClean="0"/>
              <a:t>Distinguish &amp; </a:t>
            </a:r>
            <a:r>
              <a:rPr lang="en-GB" dirty="0" err="1" smtClean="0"/>
              <a:t>Differntiate</a:t>
            </a:r>
            <a:endParaRPr lang="en-GB" dirty="0" smtClean="0"/>
          </a:p>
          <a:p>
            <a:r>
              <a:rPr lang="en-GB" dirty="0" smtClean="0"/>
              <a:t>Tourism Market</a:t>
            </a:r>
          </a:p>
          <a:p>
            <a:r>
              <a:rPr lang="en-GB" dirty="0" smtClean="0"/>
              <a:t>Needs</a:t>
            </a:r>
          </a:p>
          <a:p>
            <a:r>
              <a:rPr lang="en-GB" dirty="0" smtClean="0"/>
              <a:t>Macro / Micro</a:t>
            </a:r>
          </a:p>
          <a:p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498390691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/>
              <a:t>               NICHE MARKETS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 lnSpcReduction="10000"/>
          </a:bodyPr>
          <a:lstStyle/>
          <a:p>
            <a:r>
              <a:rPr lang="en-GB" dirty="0" smtClean="0"/>
              <a:t>MACRO</a:t>
            </a:r>
          </a:p>
          <a:p>
            <a:r>
              <a:rPr lang="en-GB" dirty="0" smtClean="0"/>
              <a:t>SPECIAL INTEREST TOURISM</a:t>
            </a:r>
          </a:p>
          <a:p>
            <a:r>
              <a:rPr lang="en-GB" dirty="0" smtClean="0"/>
              <a:t>TRADITIONAL &amp; CULTURAL BASED TOURISM</a:t>
            </a:r>
          </a:p>
          <a:p>
            <a:r>
              <a:rPr lang="en-GB" dirty="0" smtClean="0"/>
              <a:t>ACTIVITY BASED TOURISM</a:t>
            </a:r>
          </a:p>
          <a:p>
            <a:endParaRPr lang="en-GB" dirty="0" smtClean="0"/>
          </a:p>
          <a:p>
            <a:r>
              <a:rPr lang="en-GB" dirty="0" smtClean="0"/>
              <a:t>MICRO </a:t>
            </a:r>
          </a:p>
          <a:p>
            <a:r>
              <a:rPr lang="en-GB" dirty="0" smtClean="0"/>
              <a:t>IMPACTS OF TECHNOLOGY</a:t>
            </a:r>
          </a:p>
          <a:p>
            <a:r>
              <a:rPr lang="en-GB" dirty="0" smtClean="0"/>
              <a:t>IMPACTS OF TRAVEL DEVELOPMENT</a:t>
            </a:r>
          </a:p>
          <a:p>
            <a:r>
              <a:rPr lang="en-GB" dirty="0" smtClean="0"/>
              <a:t>IMPACTS OF MEDIA &amp; SOCIAL MEDIA</a:t>
            </a:r>
          </a:p>
          <a:p>
            <a:endParaRPr lang="en-GB" dirty="0"/>
          </a:p>
          <a:p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345312689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067696" y="-172995"/>
            <a:ext cx="9286103" cy="1301579"/>
          </a:xfrm>
        </p:spPr>
        <p:txBody>
          <a:bodyPr/>
          <a:lstStyle/>
          <a:p>
            <a:r>
              <a:rPr lang="en-GB" dirty="0" smtClean="0"/>
              <a:t>PLOG’S TOURIST TYPLOLOGY</a:t>
            </a:r>
            <a:endParaRPr lang="en-GB" dirty="0"/>
          </a:p>
        </p:txBody>
      </p:sp>
      <p:pic>
        <p:nvPicPr>
          <p:cNvPr id="4" name="Content Placeholder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74357" y="1005016"/>
            <a:ext cx="11013989" cy="5852984"/>
          </a:xfrm>
        </p:spPr>
      </p:pic>
    </p:spTree>
    <p:extLst>
      <p:ext uri="{BB962C8B-B14F-4D97-AF65-F5344CB8AC3E}">
        <p14:creationId xmlns:p14="http://schemas.microsoft.com/office/powerpoint/2010/main" val="3749405711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/>
              <a:t>                COHEN’S TOURIST TYPOLOGY</a:t>
            </a:r>
            <a:endParaRPr lang="en-GB" dirty="0"/>
          </a:p>
        </p:txBody>
      </p:sp>
      <p:pic>
        <p:nvPicPr>
          <p:cNvPr id="4" name="Content Placeholder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94215" y="1532238"/>
            <a:ext cx="5966541" cy="5173362"/>
          </a:xfr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631460" y="1787611"/>
            <a:ext cx="5089954" cy="481089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17853429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/>
              <a:t> BUTLER’S TOURISM DESTINATION LIFECYCLE</a:t>
            </a:r>
            <a:endParaRPr lang="en-GB" dirty="0"/>
          </a:p>
        </p:txBody>
      </p:sp>
      <p:pic>
        <p:nvPicPr>
          <p:cNvPr id="6" name="Content Placeholder 5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69773" y="1825625"/>
            <a:ext cx="9737124" cy="4805834"/>
          </a:xfrm>
        </p:spPr>
      </p:pic>
    </p:spTree>
    <p:extLst>
      <p:ext uri="{BB962C8B-B14F-4D97-AF65-F5344CB8AC3E}">
        <p14:creationId xmlns:p14="http://schemas.microsoft.com/office/powerpoint/2010/main" val="1367960926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/>
              <a:t>    TOURISM DESTINATION DEVELOPEMENT</a:t>
            </a:r>
            <a:endParaRPr lang="en-GB" dirty="0"/>
          </a:p>
        </p:txBody>
      </p:sp>
      <p:pic>
        <p:nvPicPr>
          <p:cNvPr id="4" name="Content Placeholder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28583" y="1825624"/>
            <a:ext cx="10000735" cy="4863499"/>
          </a:xfrm>
        </p:spPr>
      </p:pic>
    </p:spTree>
    <p:extLst>
      <p:ext uri="{BB962C8B-B14F-4D97-AF65-F5344CB8AC3E}">
        <p14:creationId xmlns:p14="http://schemas.microsoft.com/office/powerpoint/2010/main" val="3670099370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/>
              <a:t>           Porter’s 5 Forces of Competition  </a:t>
            </a:r>
            <a:endParaRPr lang="en-GB" dirty="0"/>
          </a:p>
        </p:txBody>
      </p:sp>
      <p:pic>
        <p:nvPicPr>
          <p:cNvPr id="4" name="Content Placeholder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342768" y="1458098"/>
            <a:ext cx="9316994" cy="5156886"/>
          </a:xfrm>
        </p:spPr>
      </p:pic>
    </p:spTree>
    <p:extLst>
      <p:ext uri="{BB962C8B-B14F-4D97-AF65-F5344CB8AC3E}">
        <p14:creationId xmlns:p14="http://schemas.microsoft.com/office/powerpoint/2010/main" val="708614287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1</TotalTime>
  <Words>92</Words>
  <Application>Microsoft Office PowerPoint</Application>
  <PresentationFormat>Widescreen</PresentationFormat>
  <Paragraphs>26</Paragraphs>
  <Slides>8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8</vt:i4>
      </vt:variant>
    </vt:vector>
  </HeadingPairs>
  <TitlesOfParts>
    <vt:vector size="12" baseType="lpstr">
      <vt:lpstr>Arial</vt:lpstr>
      <vt:lpstr>Calibri</vt:lpstr>
      <vt:lpstr>Calibri Light</vt:lpstr>
      <vt:lpstr>Office Theme</vt:lpstr>
      <vt:lpstr>Niche Tourism</vt:lpstr>
      <vt:lpstr>       NICHE TOURISM MARKETS</vt:lpstr>
      <vt:lpstr>               NICHE MARKETS</vt:lpstr>
      <vt:lpstr>PLOG’S TOURIST TYPLOLOGY</vt:lpstr>
      <vt:lpstr>                COHEN’S TOURIST TYPOLOGY</vt:lpstr>
      <vt:lpstr> BUTLER’S TOURISM DESTINATION LIFECYCLE</vt:lpstr>
      <vt:lpstr>    TOURISM DESTINATION DEVELOPEMENT</vt:lpstr>
      <vt:lpstr>           Porter’s 5 Forces of Competition  </vt:lpstr>
    </vt:vector>
  </TitlesOfParts>
  <Company>University of Wales Trinity Saint David</Company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Niche Tourism</dc:title>
  <dc:creator>Jacqui Jones</dc:creator>
  <cp:lastModifiedBy>Jacqui Jones</cp:lastModifiedBy>
  <cp:revision>1</cp:revision>
  <dcterms:created xsi:type="dcterms:W3CDTF">2019-02-25T10:57:38Z</dcterms:created>
  <dcterms:modified xsi:type="dcterms:W3CDTF">2019-02-25T10:58:40Z</dcterms:modified>
</cp:coreProperties>
</file>