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77" r:id="rId5"/>
    <p:sldId id="272" r:id="rId6"/>
    <p:sldId id="273" r:id="rId7"/>
    <p:sldId id="274" r:id="rId8"/>
    <p:sldId id="278" r:id="rId9"/>
    <p:sldId id="275" r:id="rId10"/>
    <p:sldId id="267" r:id="rId11"/>
    <p:sldId id="259" r:id="rId12"/>
    <p:sldId id="262" r:id="rId13"/>
    <p:sldId id="263" r:id="rId14"/>
    <p:sldId id="264" r:id="rId15"/>
    <p:sldId id="265" r:id="rId16"/>
    <p:sldId id="279" r:id="rId17"/>
    <p:sldId id="282" r:id="rId18"/>
    <p:sldId id="276" r:id="rId19"/>
    <p:sldId id="280" r:id="rId20"/>
    <p:sldId id="281" r:id="rId21"/>
    <p:sldId id="268" r:id="rId22"/>
    <p:sldId id="283" r:id="rId23"/>
    <p:sldId id="284" r:id="rId24"/>
    <p:sldId id="270" r:id="rId25"/>
    <p:sldId id="27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790E86-DA42-4359-B850-BF77F9E43A34}" v="81" dt="2026-01-22T12:04:14.5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4" autoAdjust="0"/>
    <p:restoredTop sz="81299" autoAdjust="0"/>
  </p:normalViewPr>
  <p:slideViewPr>
    <p:cSldViewPr snapToGrid="0">
      <p:cViewPr varScale="1">
        <p:scale>
          <a:sx n="72" d="100"/>
          <a:sy n="72" d="100"/>
        </p:scale>
        <p:origin x="96"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Wyatt" userId="c3e1212f-7374-4739-8e9f-f13855138211" providerId="ADAL" clId="{EBBE8D78-A078-4DBC-8848-CE30C0299687}"/>
    <pc:docChg chg="undo custSel addSld delSld modSld">
      <pc:chgData name="Jonathan Wyatt" userId="c3e1212f-7374-4739-8e9f-f13855138211" providerId="ADAL" clId="{EBBE8D78-A078-4DBC-8848-CE30C0299687}" dt="2026-01-22T12:06:36.662" v="557" actId="26606"/>
      <pc:docMkLst>
        <pc:docMk/>
      </pc:docMkLst>
      <pc:sldChg chg="del">
        <pc:chgData name="Jonathan Wyatt" userId="c3e1212f-7374-4739-8e9f-f13855138211" providerId="ADAL" clId="{EBBE8D78-A078-4DBC-8848-CE30C0299687}" dt="2026-01-22T11:15:15.675" v="249" actId="47"/>
        <pc:sldMkLst>
          <pc:docMk/>
          <pc:sldMk cId="2545087059" sldId="266"/>
        </pc:sldMkLst>
      </pc:sldChg>
      <pc:sldChg chg="addSp delSp modSp new mod modNotesTx">
        <pc:chgData name="Jonathan Wyatt" userId="c3e1212f-7374-4739-8e9f-f13855138211" providerId="ADAL" clId="{EBBE8D78-A078-4DBC-8848-CE30C0299687}" dt="2026-01-22T11:09:57.165" v="107" actId="20577"/>
        <pc:sldMkLst>
          <pc:docMk/>
          <pc:sldMk cId="1433061371" sldId="277"/>
        </pc:sldMkLst>
        <pc:spChg chg="mod">
          <ac:chgData name="Jonathan Wyatt" userId="c3e1212f-7374-4739-8e9f-f13855138211" providerId="ADAL" clId="{EBBE8D78-A078-4DBC-8848-CE30C0299687}" dt="2026-01-22T11:04:05.079" v="28" actId="122"/>
          <ac:spMkLst>
            <pc:docMk/>
            <pc:sldMk cId="1433061371" sldId="277"/>
            <ac:spMk id="2" creationId="{AD177DE5-2B8B-B662-0B93-D601DC760971}"/>
          </ac:spMkLst>
        </pc:spChg>
        <pc:spChg chg="del">
          <ac:chgData name="Jonathan Wyatt" userId="c3e1212f-7374-4739-8e9f-f13855138211" providerId="ADAL" clId="{EBBE8D78-A078-4DBC-8848-CE30C0299687}" dt="2026-01-22T11:08:35.132" v="31" actId="3680"/>
          <ac:spMkLst>
            <pc:docMk/>
            <pc:sldMk cId="1433061371" sldId="277"/>
            <ac:spMk id="3" creationId="{6AD365C7-CC5C-DB86-C44F-C5FEA1F6DAB6}"/>
          </ac:spMkLst>
        </pc:spChg>
        <pc:graphicFrameChg chg="add mod ord modGraphic">
          <ac:chgData name="Jonathan Wyatt" userId="c3e1212f-7374-4739-8e9f-f13855138211" providerId="ADAL" clId="{EBBE8D78-A078-4DBC-8848-CE30C0299687}" dt="2026-01-22T11:09:51.995" v="106" actId="20577"/>
          <ac:graphicFrameMkLst>
            <pc:docMk/>
            <pc:sldMk cId="1433061371" sldId="277"/>
            <ac:graphicFrameMk id="5" creationId="{B85E93ED-4BD4-9950-1155-593D37B740B7}"/>
          </ac:graphicFrameMkLst>
        </pc:graphicFrameChg>
        <pc:picChg chg="add mod">
          <ac:chgData name="Jonathan Wyatt" userId="c3e1212f-7374-4739-8e9f-f13855138211" providerId="ADAL" clId="{EBBE8D78-A078-4DBC-8848-CE30C0299687}" dt="2026-01-22T11:09:16.714" v="33" actId="1076"/>
          <ac:picMkLst>
            <pc:docMk/>
            <pc:sldMk cId="1433061371" sldId="277"/>
            <ac:picMk id="4" creationId="{96BA4C10-91BD-D8E3-94C7-CC9C1425B9D3}"/>
          </ac:picMkLst>
        </pc:picChg>
      </pc:sldChg>
      <pc:sldChg chg="addSp delSp modSp new mod setBg">
        <pc:chgData name="Jonathan Wyatt" userId="c3e1212f-7374-4739-8e9f-f13855138211" providerId="ADAL" clId="{EBBE8D78-A078-4DBC-8848-CE30C0299687}" dt="2026-01-22T12:06:36.662" v="557" actId="26606"/>
        <pc:sldMkLst>
          <pc:docMk/>
          <pc:sldMk cId="3678112924" sldId="278"/>
        </pc:sldMkLst>
        <pc:spChg chg="mod ord">
          <ac:chgData name="Jonathan Wyatt" userId="c3e1212f-7374-4739-8e9f-f13855138211" providerId="ADAL" clId="{EBBE8D78-A078-4DBC-8848-CE30C0299687}" dt="2026-01-22T12:06:36.662" v="557" actId="26606"/>
          <ac:spMkLst>
            <pc:docMk/>
            <pc:sldMk cId="3678112924" sldId="278"/>
            <ac:spMk id="2" creationId="{29E10E9A-72E9-783B-752C-65E473E0A659}"/>
          </ac:spMkLst>
        </pc:spChg>
        <pc:spChg chg="add del mod">
          <ac:chgData name="Jonathan Wyatt" userId="c3e1212f-7374-4739-8e9f-f13855138211" providerId="ADAL" clId="{EBBE8D78-A078-4DBC-8848-CE30C0299687}" dt="2026-01-22T12:06:36.662" v="557" actId="26606"/>
          <ac:spMkLst>
            <pc:docMk/>
            <pc:sldMk cId="3678112924" sldId="278"/>
            <ac:spMk id="3" creationId="{1BA0C532-5768-95F3-38F3-FB493C1CD597}"/>
          </ac:spMkLst>
        </pc:spChg>
        <pc:spChg chg="add">
          <ac:chgData name="Jonathan Wyatt" userId="c3e1212f-7374-4739-8e9f-f13855138211" providerId="ADAL" clId="{EBBE8D78-A078-4DBC-8848-CE30C0299687}" dt="2026-01-22T12:06:36.662" v="557" actId="26606"/>
          <ac:spMkLst>
            <pc:docMk/>
            <pc:sldMk cId="3678112924" sldId="278"/>
            <ac:spMk id="1033" creationId="{37C89E4B-3C9F-44B9-8B86-D9E3D112D8EC}"/>
          </ac:spMkLst>
        </pc:spChg>
        <pc:picChg chg="add mod">
          <ac:chgData name="Jonathan Wyatt" userId="c3e1212f-7374-4739-8e9f-f13855138211" providerId="ADAL" clId="{EBBE8D78-A078-4DBC-8848-CE30C0299687}" dt="2026-01-22T11:11:45.863" v="113"/>
          <ac:picMkLst>
            <pc:docMk/>
            <pc:sldMk cId="3678112924" sldId="278"/>
            <ac:picMk id="1026" creationId="{88069A54-D20B-DEED-4229-F573337A514E}"/>
          </ac:picMkLst>
        </pc:picChg>
        <pc:picChg chg="add mod">
          <ac:chgData name="Jonathan Wyatt" userId="c3e1212f-7374-4739-8e9f-f13855138211" providerId="ADAL" clId="{EBBE8D78-A078-4DBC-8848-CE30C0299687}" dt="2026-01-22T12:06:36.662" v="557" actId="26606"/>
          <ac:picMkLst>
            <pc:docMk/>
            <pc:sldMk cId="3678112924" sldId="278"/>
            <ac:picMk id="1028" creationId="{2E371372-095C-CD8A-2D52-1879A8DBD955}"/>
          </ac:picMkLst>
        </pc:picChg>
        <pc:cxnChg chg="add">
          <ac:chgData name="Jonathan Wyatt" userId="c3e1212f-7374-4739-8e9f-f13855138211" providerId="ADAL" clId="{EBBE8D78-A078-4DBC-8848-CE30C0299687}" dt="2026-01-22T12:06:36.662" v="557" actId="26606"/>
          <ac:cxnSpMkLst>
            <pc:docMk/>
            <pc:sldMk cId="3678112924" sldId="278"/>
            <ac:cxnSpMk id="1035" creationId="{AA2EAA10-076F-46BD-8F0F-B9A2FB77A85C}"/>
          </ac:cxnSpMkLst>
        </pc:cxnChg>
        <pc:cxnChg chg="add">
          <ac:chgData name="Jonathan Wyatt" userId="c3e1212f-7374-4739-8e9f-f13855138211" providerId="ADAL" clId="{EBBE8D78-A078-4DBC-8848-CE30C0299687}" dt="2026-01-22T12:06:36.662" v="557" actId="26606"/>
          <ac:cxnSpMkLst>
            <pc:docMk/>
            <pc:sldMk cId="3678112924" sldId="278"/>
            <ac:cxnSpMk id="1037" creationId="{D891E407-403B-4764-86C9-33A56D3BCAA3}"/>
          </ac:cxnSpMkLst>
        </pc:cxnChg>
      </pc:sldChg>
      <pc:sldChg chg="addSp delSp modSp new mod setBg modNotesTx">
        <pc:chgData name="Jonathan Wyatt" userId="c3e1212f-7374-4739-8e9f-f13855138211" providerId="ADAL" clId="{EBBE8D78-A078-4DBC-8848-CE30C0299687}" dt="2026-01-22T11:14:56.656" v="248" actId="20577"/>
        <pc:sldMkLst>
          <pc:docMk/>
          <pc:sldMk cId="4053930129" sldId="279"/>
        </pc:sldMkLst>
        <pc:spChg chg="mod">
          <ac:chgData name="Jonathan Wyatt" userId="c3e1212f-7374-4739-8e9f-f13855138211" providerId="ADAL" clId="{EBBE8D78-A078-4DBC-8848-CE30C0299687}" dt="2026-01-22T11:14:31.347" v="121" actId="26606"/>
          <ac:spMkLst>
            <pc:docMk/>
            <pc:sldMk cId="4053930129" sldId="279"/>
            <ac:spMk id="2" creationId="{F21855A0-782F-F0F0-ABD3-245C6E8F595D}"/>
          </ac:spMkLst>
        </pc:spChg>
        <pc:spChg chg="del">
          <ac:chgData name="Jonathan Wyatt" userId="c3e1212f-7374-4739-8e9f-f13855138211" providerId="ADAL" clId="{EBBE8D78-A078-4DBC-8848-CE30C0299687}" dt="2026-01-22T11:14:31.347" v="121" actId="26606"/>
          <ac:spMkLst>
            <pc:docMk/>
            <pc:sldMk cId="4053930129" sldId="279"/>
            <ac:spMk id="3" creationId="{EA926128-6529-C1E6-204E-3CC952D78FC3}"/>
          </ac:spMkLst>
        </pc:spChg>
        <pc:spChg chg="add">
          <ac:chgData name="Jonathan Wyatt" userId="c3e1212f-7374-4739-8e9f-f13855138211" providerId="ADAL" clId="{EBBE8D78-A078-4DBC-8848-CE30C0299687}" dt="2026-01-22T11:14:31.347" v="121" actId="26606"/>
          <ac:spMkLst>
            <pc:docMk/>
            <pc:sldMk cId="4053930129" sldId="279"/>
            <ac:spMk id="12" creationId="{74751229-0244-4FBB-BED1-407467F4C951}"/>
          </ac:spMkLst>
        </pc:spChg>
        <pc:picChg chg="add">
          <ac:chgData name="Jonathan Wyatt" userId="c3e1212f-7374-4739-8e9f-f13855138211" providerId="ADAL" clId="{EBBE8D78-A078-4DBC-8848-CE30C0299687}" dt="2026-01-22T11:14:31.347" v="121" actId="26606"/>
          <ac:picMkLst>
            <pc:docMk/>
            <pc:sldMk cId="4053930129" sldId="279"/>
            <ac:picMk id="7" creationId="{00D2D2C2-DAA3-0B95-72EB-57DCBB5E2E7D}"/>
          </ac:picMkLst>
        </pc:picChg>
        <pc:picChg chg="add">
          <ac:chgData name="Jonathan Wyatt" userId="c3e1212f-7374-4739-8e9f-f13855138211" providerId="ADAL" clId="{EBBE8D78-A078-4DBC-8848-CE30C0299687}" dt="2026-01-22T11:14:31.347" v="121" actId="26606"/>
          <ac:picMkLst>
            <pc:docMk/>
            <pc:sldMk cId="4053930129" sldId="279"/>
            <ac:picMk id="9" creationId="{CFBA587D-A6EB-4174-8083-E9CA82A0A05A}"/>
          </ac:picMkLst>
        </pc:picChg>
      </pc:sldChg>
      <pc:sldChg chg="addSp delSp modSp new mod setBg">
        <pc:chgData name="Jonathan Wyatt" userId="c3e1212f-7374-4739-8e9f-f13855138211" providerId="ADAL" clId="{EBBE8D78-A078-4DBC-8848-CE30C0299687}" dt="2026-01-22T11:17:37.952" v="317" actId="26606"/>
        <pc:sldMkLst>
          <pc:docMk/>
          <pc:sldMk cId="579458409" sldId="280"/>
        </pc:sldMkLst>
        <pc:spChg chg="mod">
          <ac:chgData name="Jonathan Wyatt" userId="c3e1212f-7374-4739-8e9f-f13855138211" providerId="ADAL" clId="{EBBE8D78-A078-4DBC-8848-CE30C0299687}" dt="2026-01-22T11:17:37.936" v="316" actId="26606"/>
          <ac:spMkLst>
            <pc:docMk/>
            <pc:sldMk cId="579458409" sldId="280"/>
            <ac:spMk id="2" creationId="{8268EDA9-7135-F099-9133-D3C56C60D9F6}"/>
          </ac:spMkLst>
        </pc:spChg>
        <pc:spChg chg="add del mod">
          <ac:chgData name="Jonathan Wyatt" userId="c3e1212f-7374-4739-8e9f-f13855138211" providerId="ADAL" clId="{EBBE8D78-A078-4DBC-8848-CE30C0299687}" dt="2026-01-22T11:17:37.952" v="317" actId="26606"/>
          <ac:spMkLst>
            <pc:docMk/>
            <pc:sldMk cId="579458409" sldId="280"/>
            <ac:spMk id="3" creationId="{4526777D-1483-717B-0EFB-2D42DF1D6D49}"/>
          </ac:spMkLst>
        </pc:spChg>
        <pc:spChg chg="add del">
          <ac:chgData name="Jonathan Wyatt" userId="c3e1212f-7374-4739-8e9f-f13855138211" providerId="ADAL" clId="{EBBE8D78-A078-4DBC-8848-CE30C0299687}" dt="2026-01-22T11:17:37.936" v="316" actId="26606"/>
          <ac:spMkLst>
            <pc:docMk/>
            <pc:sldMk cId="579458409" sldId="280"/>
            <ac:spMk id="9" creationId="{BACC6370-2D7E-4714-9D71-7542949D7D5D}"/>
          </ac:spMkLst>
        </pc:spChg>
        <pc:spChg chg="add del">
          <ac:chgData name="Jonathan Wyatt" userId="c3e1212f-7374-4739-8e9f-f13855138211" providerId="ADAL" clId="{EBBE8D78-A078-4DBC-8848-CE30C0299687}" dt="2026-01-22T11:17:37.936" v="316" actId="26606"/>
          <ac:spMkLst>
            <pc:docMk/>
            <pc:sldMk cId="579458409" sldId="280"/>
            <ac:spMk id="11" creationId="{256B2C21-A230-48C0-8DF1-C46611373C44}"/>
          </ac:spMkLst>
        </pc:spChg>
        <pc:spChg chg="add del">
          <ac:chgData name="Jonathan Wyatt" userId="c3e1212f-7374-4739-8e9f-f13855138211" providerId="ADAL" clId="{EBBE8D78-A078-4DBC-8848-CE30C0299687}" dt="2026-01-22T11:17:37.936" v="316" actId="26606"/>
          <ac:spMkLst>
            <pc:docMk/>
            <pc:sldMk cId="579458409" sldId="280"/>
            <ac:spMk id="13" creationId="{3847E18C-932D-4C95-AABA-FEC7C9499AD7}"/>
          </ac:spMkLst>
        </pc:spChg>
        <pc:spChg chg="add del">
          <ac:chgData name="Jonathan Wyatt" userId="c3e1212f-7374-4739-8e9f-f13855138211" providerId="ADAL" clId="{EBBE8D78-A078-4DBC-8848-CE30C0299687}" dt="2026-01-22T11:17:37.936" v="316" actId="26606"/>
          <ac:spMkLst>
            <pc:docMk/>
            <pc:sldMk cId="579458409" sldId="280"/>
            <ac:spMk id="15" creationId="{3150CB11-0C61-439E-910F-5787759E72A0}"/>
          </ac:spMkLst>
        </pc:spChg>
        <pc:spChg chg="add del">
          <ac:chgData name="Jonathan Wyatt" userId="c3e1212f-7374-4739-8e9f-f13855138211" providerId="ADAL" clId="{EBBE8D78-A078-4DBC-8848-CE30C0299687}" dt="2026-01-22T11:17:37.936" v="316" actId="26606"/>
          <ac:spMkLst>
            <pc:docMk/>
            <pc:sldMk cId="579458409" sldId="280"/>
            <ac:spMk id="17" creationId="{43F8A58B-5155-44CE-A5FF-7647B47D0A7A}"/>
          </ac:spMkLst>
        </pc:spChg>
        <pc:spChg chg="add del">
          <ac:chgData name="Jonathan Wyatt" userId="c3e1212f-7374-4739-8e9f-f13855138211" providerId="ADAL" clId="{EBBE8D78-A078-4DBC-8848-CE30C0299687}" dt="2026-01-22T11:17:37.936" v="316" actId="26606"/>
          <ac:spMkLst>
            <pc:docMk/>
            <pc:sldMk cId="579458409" sldId="280"/>
            <ac:spMk id="19" creationId="{443F2ACA-E6D6-4028-82DD-F03C262D5DE6}"/>
          </ac:spMkLst>
        </pc:spChg>
        <pc:graphicFrameChg chg="add del">
          <ac:chgData name="Jonathan Wyatt" userId="c3e1212f-7374-4739-8e9f-f13855138211" providerId="ADAL" clId="{EBBE8D78-A078-4DBC-8848-CE30C0299687}" dt="2026-01-22T11:17:37.936" v="316" actId="26606"/>
          <ac:graphicFrameMkLst>
            <pc:docMk/>
            <pc:sldMk cId="579458409" sldId="280"/>
            <ac:graphicFrameMk id="5" creationId="{BCE91979-5716-873C-6FB3-4C69C92F98EE}"/>
          </ac:graphicFrameMkLst>
        </pc:graphicFrameChg>
        <pc:graphicFrameChg chg="add">
          <ac:chgData name="Jonathan Wyatt" userId="c3e1212f-7374-4739-8e9f-f13855138211" providerId="ADAL" clId="{EBBE8D78-A078-4DBC-8848-CE30C0299687}" dt="2026-01-22T11:17:37.952" v="317" actId="26606"/>
          <ac:graphicFrameMkLst>
            <pc:docMk/>
            <pc:sldMk cId="579458409" sldId="280"/>
            <ac:graphicFrameMk id="21" creationId="{74DECAA8-09AE-67E8-AA69-4B7F1B065D38}"/>
          </ac:graphicFrameMkLst>
        </pc:graphicFrameChg>
      </pc:sldChg>
      <pc:sldChg chg="addSp delSp modSp new mod setBg">
        <pc:chgData name="Jonathan Wyatt" userId="c3e1212f-7374-4739-8e9f-f13855138211" providerId="ADAL" clId="{EBBE8D78-A078-4DBC-8848-CE30C0299687}" dt="2026-01-22T11:18:39.531" v="400" actId="20578"/>
        <pc:sldMkLst>
          <pc:docMk/>
          <pc:sldMk cId="3325211933" sldId="281"/>
        </pc:sldMkLst>
        <pc:spChg chg="mod">
          <ac:chgData name="Jonathan Wyatt" userId="c3e1212f-7374-4739-8e9f-f13855138211" providerId="ADAL" clId="{EBBE8D78-A078-4DBC-8848-CE30C0299687}" dt="2026-01-22T11:18:37.299" v="399" actId="26606"/>
          <ac:spMkLst>
            <pc:docMk/>
            <pc:sldMk cId="3325211933" sldId="281"/>
            <ac:spMk id="2" creationId="{A78902DA-2858-2A67-942A-AEFA6E4BDEB1}"/>
          </ac:spMkLst>
        </pc:spChg>
        <pc:spChg chg="del mod">
          <ac:chgData name="Jonathan Wyatt" userId="c3e1212f-7374-4739-8e9f-f13855138211" providerId="ADAL" clId="{EBBE8D78-A078-4DBC-8848-CE30C0299687}" dt="2026-01-22T11:18:37.299" v="399" actId="26606"/>
          <ac:spMkLst>
            <pc:docMk/>
            <pc:sldMk cId="3325211933" sldId="281"/>
            <ac:spMk id="3" creationId="{79768262-DC06-231C-33EF-799C4E0EF372}"/>
          </ac:spMkLst>
        </pc:spChg>
        <pc:spChg chg="add">
          <ac:chgData name="Jonathan Wyatt" userId="c3e1212f-7374-4739-8e9f-f13855138211" providerId="ADAL" clId="{EBBE8D78-A078-4DBC-8848-CE30C0299687}" dt="2026-01-22T11:18:37.299" v="399" actId="26606"/>
          <ac:spMkLst>
            <pc:docMk/>
            <pc:sldMk cId="3325211933" sldId="281"/>
            <ac:spMk id="9" creationId="{56E9B3E6-E277-4D68-BA48-9CB43FFBD6E2}"/>
          </ac:spMkLst>
        </pc:spChg>
        <pc:spChg chg="add">
          <ac:chgData name="Jonathan Wyatt" userId="c3e1212f-7374-4739-8e9f-f13855138211" providerId="ADAL" clId="{EBBE8D78-A078-4DBC-8848-CE30C0299687}" dt="2026-01-22T11:18:37.299" v="399" actId="26606"/>
          <ac:spMkLst>
            <pc:docMk/>
            <pc:sldMk cId="3325211933" sldId="281"/>
            <ac:spMk id="16" creationId="{D5B0017B-2ECA-49AF-B397-DC140825DF8D}"/>
          </ac:spMkLst>
        </pc:spChg>
        <pc:grpChg chg="add">
          <ac:chgData name="Jonathan Wyatt" userId="c3e1212f-7374-4739-8e9f-f13855138211" providerId="ADAL" clId="{EBBE8D78-A078-4DBC-8848-CE30C0299687}" dt="2026-01-22T11:18:37.299" v="399" actId="26606"/>
          <ac:grpSpMkLst>
            <pc:docMk/>
            <pc:sldMk cId="3325211933" sldId="281"/>
            <ac:grpSpMk id="11" creationId="{AE1C45F0-260A-458C-96ED-C1F6D2151219}"/>
          </ac:grpSpMkLst>
        </pc:grpChg>
        <pc:graphicFrameChg chg="add mod">
          <ac:chgData name="Jonathan Wyatt" userId="c3e1212f-7374-4739-8e9f-f13855138211" providerId="ADAL" clId="{EBBE8D78-A078-4DBC-8848-CE30C0299687}" dt="2026-01-22T11:18:39.531" v="400" actId="20578"/>
          <ac:graphicFrameMkLst>
            <pc:docMk/>
            <pc:sldMk cId="3325211933" sldId="281"/>
            <ac:graphicFrameMk id="5" creationId="{8E2DA6A0-B210-A766-34ED-A681EC481A38}"/>
          </ac:graphicFrameMkLst>
        </pc:graphicFrameChg>
        <pc:cxnChg chg="add">
          <ac:chgData name="Jonathan Wyatt" userId="c3e1212f-7374-4739-8e9f-f13855138211" providerId="ADAL" clId="{EBBE8D78-A078-4DBC-8848-CE30C0299687}" dt="2026-01-22T11:18:37.299" v="399" actId="26606"/>
          <ac:cxnSpMkLst>
            <pc:docMk/>
            <pc:sldMk cId="3325211933" sldId="281"/>
            <ac:cxnSpMk id="18" creationId="{6CF1BAF6-AD41-4082-B212-8A1F9A2E8779}"/>
          </ac:cxnSpMkLst>
        </pc:cxnChg>
      </pc:sldChg>
      <pc:sldChg chg="addSp delSp modSp new mod setBg">
        <pc:chgData name="Jonathan Wyatt" userId="c3e1212f-7374-4739-8e9f-f13855138211" providerId="ADAL" clId="{EBBE8D78-A078-4DBC-8848-CE30C0299687}" dt="2026-01-22T11:20:07.658" v="409" actId="122"/>
        <pc:sldMkLst>
          <pc:docMk/>
          <pc:sldMk cId="2430706747" sldId="282"/>
        </pc:sldMkLst>
        <pc:spChg chg="mod">
          <ac:chgData name="Jonathan Wyatt" userId="c3e1212f-7374-4739-8e9f-f13855138211" providerId="ADAL" clId="{EBBE8D78-A078-4DBC-8848-CE30C0299687}" dt="2026-01-22T11:20:07.658" v="409" actId="122"/>
          <ac:spMkLst>
            <pc:docMk/>
            <pc:sldMk cId="2430706747" sldId="282"/>
            <ac:spMk id="2" creationId="{28AF7944-55BE-F63D-E471-5E654039F54A}"/>
          </ac:spMkLst>
        </pc:spChg>
        <pc:spChg chg="del">
          <ac:chgData name="Jonathan Wyatt" userId="c3e1212f-7374-4739-8e9f-f13855138211" providerId="ADAL" clId="{EBBE8D78-A078-4DBC-8848-CE30C0299687}" dt="2026-01-22T11:20:02.143" v="408" actId="26606"/>
          <ac:spMkLst>
            <pc:docMk/>
            <pc:sldMk cId="2430706747" sldId="282"/>
            <ac:spMk id="3" creationId="{548B58BF-2097-3F5C-7F05-4AA5C5415E07}"/>
          </ac:spMkLst>
        </pc:spChg>
        <pc:spChg chg="add">
          <ac:chgData name="Jonathan Wyatt" userId="c3e1212f-7374-4739-8e9f-f13855138211" providerId="ADAL" clId="{EBBE8D78-A078-4DBC-8848-CE30C0299687}" dt="2026-01-22T11:20:02.143" v="408" actId="26606"/>
          <ac:spMkLst>
            <pc:docMk/>
            <pc:sldMk cId="2430706747" sldId="282"/>
            <ac:spMk id="9" creationId="{78E81931-EC11-4433-BB7B-ED42BAA2441E}"/>
          </ac:spMkLst>
        </pc:spChg>
        <pc:spChg chg="add">
          <ac:chgData name="Jonathan Wyatt" userId="c3e1212f-7374-4739-8e9f-f13855138211" providerId="ADAL" clId="{EBBE8D78-A078-4DBC-8848-CE30C0299687}" dt="2026-01-22T11:20:02.143" v="408" actId="26606"/>
          <ac:spMkLst>
            <pc:docMk/>
            <pc:sldMk cId="2430706747" sldId="282"/>
            <ac:spMk id="11" creationId="{F35BC353-549C-47DC-9732-7E6961372840}"/>
          </ac:spMkLst>
        </pc:spChg>
        <pc:picChg chg="add">
          <ac:chgData name="Jonathan Wyatt" userId="c3e1212f-7374-4739-8e9f-f13855138211" providerId="ADAL" clId="{EBBE8D78-A078-4DBC-8848-CE30C0299687}" dt="2026-01-22T11:20:02.143" v="408" actId="26606"/>
          <ac:picMkLst>
            <pc:docMk/>
            <pc:sldMk cId="2430706747" sldId="282"/>
            <ac:picMk id="5" creationId="{2730B917-E5A6-C514-4A5F-79A7836CC4AE}"/>
          </ac:picMkLst>
        </pc:picChg>
      </pc:sldChg>
      <pc:sldChg chg="modSp new del mod">
        <pc:chgData name="Jonathan Wyatt" userId="c3e1212f-7374-4739-8e9f-f13855138211" providerId="ADAL" clId="{EBBE8D78-A078-4DBC-8848-CE30C0299687}" dt="2026-01-22T12:01:29.291" v="470" actId="47"/>
        <pc:sldMkLst>
          <pc:docMk/>
          <pc:sldMk cId="133257542" sldId="283"/>
        </pc:sldMkLst>
        <pc:spChg chg="mod">
          <ac:chgData name="Jonathan Wyatt" userId="c3e1212f-7374-4739-8e9f-f13855138211" providerId="ADAL" clId="{EBBE8D78-A078-4DBC-8848-CE30C0299687}" dt="2026-01-22T12:00:29.530" v="435" actId="122"/>
          <ac:spMkLst>
            <pc:docMk/>
            <pc:sldMk cId="133257542" sldId="283"/>
            <ac:spMk id="2" creationId="{A649EFD7-8B77-3912-BA6F-528B52BCE57B}"/>
          </ac:spMkLst>
        </pc:spChg>
        <pc:spChg chg="mod">
          <ac:chgData name="Jonathan Wyatt" userId="c3e1212f-7374-4739-8e9f-f13855138211" providerId="ADAL" clId="{EBBE8D78-A078-4DBC-8848-CE30C0299687}" dt="2026-01-22T12:01:26.659" v="469" actId="20577"/>
          <ac:spMkLst>
            <pc:docMk/>
            <pc:sldMk cId="133257542" sldId="283"/>
            <ac:spMk id="3" creationId="{B18A2D30-6377-A951-DAFA-CC67035AE915}"/>
          </ac:spMkLst>
        </pc:spChg>
      </pc:sldChg>
      <pc:sldChg chg="addSp delSp modSp new mod setBg">
        <pc:chgData name="Jonathan Wyatt" userId="c3e1212f-7374-4739-8e9f-f13855138211" providerId="ADAL" clId="{EBBE8D78-A078-4DBC-8848-CE30C0299687}" dt="2026-01-22T12:03:14.876" v="485" actId="26606"/>
        <pc:sldMkLst>
          <pc:docMk/>
          <pc:sldMk cId="3781698735" sldId="283"/>
        </pc:sldMkLst>
        <pc:spChg chg="mod">
          <ac:chgData name="Jonathan Wyatt" userId="c3e1212f-7374-4739-8e9f-f13855138211" providerId="ADAL" clId="{EBBE8D78-A078-4DBC-8848-CE30C0299687}" dt="2026-01-22T12:03:14.876" v="485" actId="26606"/>
          <ac:spMkLst>
            <pc:docMk/>
            <pc:sldMk cId="3781698735" sldId="283"/>
            <ac:spMk id="2" creationId="{85C9F834-B938-BA92-5499-7A99A184C963}"/>
          </ac:spMkLst>
        </pc:spChg>
        <pc:spChg chg="del mod">
          <ac:chgData name="Jonathan Wyatt" userId="c3e1212f-7374-4739-8e9f-f13855138211" providerId="ADAL" clId="{EBBE8D78-A078-4DBC-8848-CE30C0299687}" dt="2026-01-22T12:02:55.243" v="481"/>
          <ac:spMkLst>
            <pc:docMk/>
            <pc:sldMk cId="3781698735" sldId="283"/>
            <ac:spMk id="3" creationId="{D850A3F0-17D4-5C9A-3DF1-A1A4AB338771}"/>
          </ac:spMkLst>
        </pc:spChg>
        <pc:spChg chg="add del mod">
          <ac:chgData name="Jonathan Wyatt" userId="c3e1212f-7374-4739-8e9f-f13855138211" providerId="ADAL" clId="{EBBE8D78-A078-4DBC-8848-CE30C0299687}" dt="2026-01-22T12:03:14.876" v="485" actId="26606"/>
          <ac:spMkLst>
            <pc:docMk/>
            <pc:sldMk cId="3781698735" sldId="283"/>
            <ac:spMk id="4" creationId="{61CD1510-DD5D-ADA5-143E-35A064375FED}"/>
          </ac:spMkLst>
        </pc:spChg>
        <pc:spChg chg="add">
          <ac:chgData name="Jonathan Wyatt" userId="c3e1212f-7374-4739-8e9f-f13855138211" providerId="ADAL" clId="{EBBE8D78-A078-4DBC-8848-CE30C0299687}" dt="2026-01-22T12:03:14.876" v="485" actId="26606"/>
          <ac:spMkLst>
            <pc:docMk/>
            <pc:sldMk cId="3781698735" sldId="283"/>
            <ac:spMk id="11" creationId="{B50AB553-2A96-4A92-96F2-93548E096954}"/>
          </ac:spMkLst>
        </pc:spChg>
        <pc:graphicFrameChg chg="add">
          <ac:chgData name="Jonathan Wyatt" userId="c3e1212f-7374-4739-8e9f-f13855138211" providerId="ADAL" clId="{EBBE8D78-A078-4DBC-8848-CE30C0299687}" dt="2026-01-22T12:03:14.876" v="485" actId="26606"/>
          <ac:graphicFrameMkLst>
            <pc:docMk/>
            <pc:sldMk cId="3781698735" sldId="283"/>
            <ac:graphicFrameMk id="6" creationId="{4D426DC6-3015-90B1-AD95-1D9B11F4CBA3}"/>
          </ac:graphicFrameMkLst>
        </pc:graphicFrameChg>
        <pc:picChg chg="add">
          <ac:chgData name="Jonathan Wyatt" userId="c3e1212f-7374-4739-8e9f-f13855138211" providerId="ADAL" clId="{EBBE8D78-A078-4DBC-8848-CE30C0299687}" dt="2026-01-22T12:03:14.876" v="485" actId="26606"/>
          <ac:picMkLst>
            <pc:docMk/>
            <pc:sldMk cId="3781698735" sldId="283"/>
            <ac:picMk id="7" creationId="{1E439709-A1FF-99D3-2A28-DB6C8D2C8FDB}"/>
          </ac:picMkLst>
        </pc:picChg>
      </pc:sldChg>
      <pc:sldChg chg="addSp delSp modSp new mod">
        <pc:chgData name="Jonathan Wyatt" userId="c3e1212f-7374-4739-8e9f-f13855138211" providerId="ADAL" clId="{EBBE8D78-A078-4DBC-8848-CE30C0299687}" dt="2026-01-22T12:05:07.106" v="556" actId="26606"/>
        <pc:sldMkLst>
          <pc:docMk/>
          <pc:sldMk cId="3391402727" sldId="284"/>
        </pc:sldMkLst>
        <pc:spChg chg="mod">
          <ac:chgData name="Jonathan Wyatt" userId="c3e1212f-7374-4739-8e9f-f13855138211" providerId="ADAL" clId="{EBBE8D78-A078-4DBC-8848-CE30C0299687}" dt="2026-01-22T12:03:34.948" v="516" actId="122"/>
          <ac:spMkLst>
            <pc:docMk/>
            <pc:sldMk cId="3391402727" sldId="284"/>
            <ac:spMk id="2" creationId="{67B72C49-F0C9-C9D6-FA07-E183084AEB5E}"/>
          </ac:spMkLst>
        </pc:spChg>
        <pc:spChg chg="del mod">
          <ac:chgData name="Jonathan Wyatt" userId="c3e1212f-7374-4739-8e9f-f13855138211" providerId="ADAL" clId="{EBBE8D78-A078-4DBC-8848-CE30C0299687}" dt="2026-01-22T12:05:07.106" v="556" actId="26606"/>
          <ac:spMkLst>
            <pc:docMk/>
            <pc:sldMk cId="3391402727" sldId="284"/>
            <ac:spMk id="3" creationId="{87D0B0C2-D1F2-8932-702E-D0B1347718E2}"/>
          </ac:spMkLst>
        </pc:spChg>
        <pc:spChg chg="add">
          <ac:chgData name="Jonathan Wyatt" userId="c3e1212f-7374-4739-8e9f-f13855138211" providerId="ADAL" clId="{EBBE8D78-A078-4DBC-8848-CE30C0299687}" dt="2026-01-22T12:03:58.506" v="521"/>
          <ac:spMkLst>
            <pc:docMk/>
            <pc:sldMk cId="3391402727" sldId="284"/>
            <ac:spMk id="4" creationId="{DC2E2DCE-6181-32D7-8070-B30F487AA19E}"/>
          </ac:spMkLst>
        </pc:spChg>
        <pc:graphicFrameChg chg="add">
          <ac:chgData name="Jonathan Wyatt" userId="c3e1212f-7374-4739-8e9f-f13855138211" providerId="ADAL" clId="{EBBE8D78-A078-4DBC-8848-CE30C0299687}" dt="2026-01-22T12:05:07.106" v="556" actId="26606"/>
          <ac:graphicFrameMkLst>
            <pc:docMk/>
            <pc:sldMk cId="3391402727" sldId="284"/>
            <ac:graphicFrameMk id="5" creationId="{732F1178-E7D9-B884-311A-46CE3745B4BA}"/>
          </ac:graphicFrameMkLst>
        </pc:graphicFrameChg>
      </pc:sldChg>
    </pc:docChg>
  </pc:docChgLst>
</pc:chgInfo>
</file>

<file path=ppt/diagrams/_rels/data10.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8EBED8-B793-4953-BCF0-CA95B8601953}" type="doc">
      <dgm:prSet loTypeId="urn:microsoft.com/office/officeart/2016/7/layout/BasicLinearProcessNumbered" loCatId="process" qsTypeId="urn:microsoft.com/office/officeart/2005/8/quickstyle/simple4" qsCatId="simple" csTypeId="urn:microsoft.com/office/officeart/2005/8/colors/accent1_2" csCatId="accent1"/>
      <dgm:spPr/>
      <dgm:t>
        <a:bodyPr/>
        <a:lstStyle/>
        <a:p>
          <a:endParaRPr lang="en-US"/>
        </a:p>
      </dgm:t>
    </dgm:pt>
    <dgm:pt modelId="{1BBD6548-5583-4EE0-9425-65297519020E}">
      <dgm:prSet/>
      <dgm:spPr/>
      <dgm:t>
        <a:bodyPr/>
        <a:lstStyle/>
        <a:p>
          <a:r>
            <a:rPr lang="en-GB"/>
            <a:t>List four types of research questions </a:t>
          </a:r>
          <a:endParaRPr lang="en-US"/>
        </a:p>
      </dgm:t>
    </dgm:pt>
    <dgm:pt modelId="{7B50BB2E-77E8-4A2A-B2B7-8D4645FE2DCF}" type="parTrans" cxnId="{9204B2C7-B59C-462D-92BB-2333282F2FF5}">
      <dgm:prSet/>
      <dgm:spPr/>
      <dgm:t>
        <a:bodyPr/>
        <a:lstStyle/>
        <a:p>
          <a:endParaRPr lang="en-US"/>
        </a:p>
      </dgm:t>
    </dgm:pt>
    <dgm:pt modelId="{09659D97-DDF0-46BA-BE73-DEECE26FCA50}" type="sibTrans" cxnId="{9204B2C7-B59C-462D-92BB-2333282F2FF5}">
      <dgm:prSet phldrT="1" phldr="0"/>
      <dgm:spPr/>
      <dgm:t>
        <a:bodyPr/>
        <a:lstStyle/>
        <a:p>
          <a:r>
            <a:rPr lang="en-US"/>
            <a:t>1</a:t>
          </a:r>
        </a:p>
      </dgm:t>
    </dgm:pt>
    <dgm:pt modelId="{AB47F2D3-2056-4DA4-8721-6DA1C20A075A}">
      <dgm:prSet/>
      <dgm:spPr/>
      <dgm:t>
        <a:bodyPr/>
        <a:lstStyle/>
        <a:p>
          <a:r>
            <a:rPr lang="en-GB"/>
            <a:t>Explain the purpose of each type of question </a:t>
          </a:r>
          <a:endParaRPr lang="en-US"/>
        </a:p>
      </dgm:t>
    </dgm:pt>
    <dgm:pt modelId="{02D155B4-C662-4D92-9B8A-DFA6BC642650}" type="parTrans" cxnId="{000B453E-5B51-4126-A35F-822EDF32E311}">
      <dgm:prSet/>
      <dgm:spPr/>
      <dgm:t>
        <a:bodyPr/>
        <a:lstStyle/>
        <a:p>
          <a:endParaRPr lang="en-US"/>
        </a:p>
      </dgm:t>
    </dgm:pt>
    <dgm:pt modelId="{B11915B2-8DB8-476A-B9C3-278F244782AB}" type="sibTrans" cxnId="{000B453E-5B51-4126-A35F-822EDF32E311}">
      <dgm:prSet phldrT="2" phldr="0"/>
      <dgm:spPr/>
      <dgm:t>
        <a:bodyPr/>
        <a:lstStyle/>
        <a:p>
          <a:r>
            <a:rPr lang="en-US"/>
            <a:t>2</a:t>
          </a:r>
        </a:p>
      </dgm:t>
    </dgm:pt>
    <dgm:pt modelId="{07E06D36-894C-461D-9798-5242C4EC4359}">
      <dgm:prSet/>
      <dgm:spPr/>
      <dgm:t>
        <a:bodyPr/>
        <a:lstStyle/>
        <a:p>
          <a:r>
            <a:rPr lang="en-GB"/>
            <a:t>Identify types of questions </a:t>
          </a:r>
          <a:endParaRPr lang="en-US"/>
        </a:p>
      </dgm:t>
    </dgm:pt>
    <dgm:pt modelId="{8091A508-5BBA-4E09-AB95-79FFEE5E6D60}" type="parTrans" cxnId="{395DA31F-EEF6-4D45-B404-D69DDD1C626A}">
      <dgm:prSet/>
      <dgm:spPr/>
      <dgm:t>
        <a:bodyPr/>
        <a:lstStyle/>
        <a:p>
          <a:endParaRPr lang="en-US"/>
        </a:p>
      </dgm:t>
    </dgm:pt>
    <dgm:pt modelId="{07D9FAA1-79F5-4E42-91F8-BD441101C443}" type="sibTrans" cxnId="{395DA31F-EEF6-4D45-B404-D69DDD1C626A}">
      <dgm:prSet phldrT="3" phldr="0"/>
      <dgm:spPr/>
      <dgm:t>
        <a:bodyPr/>
        <a:lstStyle/>
        <a:p>
          <a:r>
            <a:rPr lang="en-US"/>
            <a:t>3</a:t>
          </a:r>
        </a:p>
      </dgm:t>
    </dgm:pt>
    <dgm:pt modelId="{9EA077D1-494A-4A22-8818-84C7BCCE39E4}">
      <dgm:prSet/>
      <dgm:spPr/>
      <dgm:t>
        <a:bodyPr/>
        <a:lstStyle/>
        <a:p>
          <a:r>
            <a:rPr lang="en-GB"/>
            <a:t>Create a research question for their assignment </a:t>
          </a:r>
          <a:endParaRPr lang="en-US"/>
        </a:p>
      </dgm:t>
    </dgm:pt>
    <dgm:pt modelId="{1DC285C0-1D6F-4002-AC89-AAB385BBFDC0}" type="parTrans" cxnId="{D9334DD9-026F-49F6-BD89-3C51A2333DEE}">
      <dgm:prSet/>
      <dgm:spPr/>
      <dgm:t>
        <a:bodyPr/>
        <a:lstStyle/>
        <a:p>
          <a:endParaRPr lang="en-US"/>
        </a:p>
      </dgm:t>
    </dgm:pt>
    <dgm:pt modelId="{F1C5F19E-E151-4903-B239-A3CFA7650D82}" type="sibTrans" cxnId="{D9334DD9-026F-49F6-BD89-3C51A2333DEE}">
      <dgm:prSet phldrT="4" phldr="0"/>
      <dgm:spPr/>
      <dgm:t>
        <a:bodyPr/>
        <a:lstStyle/>
        <a:p>
          <a:r>
            <a:rPr lang="en-US"/>
            <a:t>4</a:t>
          </a:r>
        </a:p>
      </dgm:t>
    </dgm:pt>
    <dgm:pt modelId="{729EC090-6F48-4128-8A5E-18DD522B4A6E}">
      <dgm:prSet/>
      <dgm:spPr/>
      <dgm:t>
        <a:bodyPr/>
        <a:lstStyle/>
        <a:p>
          <a:r>
            <a:rPr lang="en-GB"/>
            <a:t>Evaluate their research question </a:t>
          </a:r>
          <a:endParaRPr lang="en-US"/>
        </a:p>
      </dgm:t>
    </dgm:pt>
    <dgm:pt modelId="{3FF640E9-2BA5-48A2-9F82-5B8F19B8DBBF}" type="parTrans" cxnId="{52EE56FD-20FC-4818-B67C-F5CD7E236EE5}">
      <dgm:prSet/>
      <dgm:spPr/>
      <dgm:t>
        <a:bodyPr/>
        <a:lstStyle/>
        <a:p>
          <a:endParaRPr lang="en-US"/>
        </a:p>
      </dgm:t>
    </dgm:pt>
    <dgm:pt modelId="{526DCAED-C5E5-4C18-9A0B-9888E6561846}" type="sibTrans" cxnId="{52EE56FD-20FC-4818-B67C-F5CD7E236EE5}">
      <dgm:prSet phldrT="5" phldr="0"/>
      <dgm:spPr/>
      <dgm:t>
        <a:bodyPr/>
        <a:lstStyle/>
        <a:p>
          <a:r>
            <a:rPr lang="en-US"/>
            <a:t>5</a:t>
          </a:r>
        </a:p>
      </dgm:t>
    </dgm:pt>
    <dgm:pt modelId="{046BD025-9367-4BDA-B794-3CD3E272598F}" type="pres">
      <dgm:prSet presAssocID="{EE8EBED8-B793-4953-BCF0-CA95B8601953}" presName="Name0" presStyleCnt="0">
        <dgm:presLayoutVars>
          <dgm:animLvl val="lvl"/>
          <dgm:resizeHandles val="exact"/>
        </dgm:presLayoutVars>
      </dgm:prSet>
      <dgm:spPr/>
    </dgm:pt>
    <dgm:pt modelId="{84392201-1D0A-4579-BE38-F7EC24DA6079}" type="pres">
      <dgm:prSet presAssocID="{1BBD6548-5583-4EE0-9425-65297519020E}" presName="compositeNode" presStyleCnt="0">
        <dgm:presLayoutVars>
          <dgm:bulletEnabled val="1"/>
        </dgm:presLayoutVars>
      </dgm:prSet>
      <dgm:spPr/>
    </dgm:pt>
    <dgm:pt modelId="{970F87E6-6B48-439A-8165-3A410545211C}" type="pres">
      <dgm:prSet presAssocID="{1BBD6548-5583-4EE0-9425-65297519020E}" presName="bgRect" presStyleLbl="bgAccFollowNode1" presStyleIdx="0" presStyleCnt="5"/>
      <dgm:spPr/>
    </dgm:pt>
    <dgm:pt modelId="{3BF68949-63CF-4982-AF80-19B0C4B43CE3}" type="pres">
      <dgm:prSet presAssocID="{09659D97-DDF0-46BA-BE73-DEECE26FCA50}" presName="sibTransNodeCircle" presStyleLbl="alignNode1" presStyleIdx="0" presStyleCnt="10">
        <dgm:presLayoutVars>
          <dgm:chMax val="0"/>
          <dgm:bulletEnabled/>
        </dgm:presLayoutVars>
      </dgm:prSet>
      <dgm:spPr/>
    </dgm:pt>
    <dgm:pt modelId="{0E2445AD-2E3A-4E11-B185-BA5A3ED76ACC}" type="pres">
      <dgm:prSet presAssocID="{1BBD6548-5583-4EE0-9425-65297519020E}" presName="bottomLine" presStyleLbl="alignNode1" presStyleIdx="1" presStyleCnt="10">
        <dgm:presLayoutVars/>
      </dgm:prSet>
      <dgm:spPr/>
    </dgm:pt>
    <dgm:pt modelId="{2B197647-5FFC-4A2B-B562-568258087342}" type="pres">
      <dgm:prSet presAssocID="{1BBD6548-5583-4EE0-9425-65297519020E}" presName="nodeText" presStyleLbl="bgAccFollowNode1" presStyleIdx="0" presStyleCnt="5">
        <dgm:presLayoutVars>
          <dgm:bulletEnabled val="1"/>
        </dgm:presLayoutVars>
      </dgm:prSet>
      <dgm:spPr/>
    </dgm:pt>
    <dgm:pt modelId="{366CBABD-E3CE-473B-9703-DA7A5E55D564}" type="pres">
      <dgm:prSet presAssocID="{09659D97-DDF0-46BA-BE73-DEECE26FCA50}" presName="sibTrans" presStyleCnt="0"/>
      <dgm:spPr/>
    </dgm:pt>
    <dgm:pt modelId="{69C47B5F-58C7-4733-B490-BB8331D177D1}" type="pres">
      <dgm:prSet presAssocID="{AB47F2D3-2056-4DA4-8721-6DA1C20A075A}" presName="compositeNode" presStyleCnt="0">
        <dgm:presLayoutVars>
          <dgm:bulletEnabled val="1"/>
        </dgm:presLayoutVars>
      </dgm:prSet>
      <dgm:spPr/>
    </dgm:pt>
    <dgm:pt modelId="{44D90605-168B-41E3-97FA-DCEC5523AB7B}" type="pres">
      <dgm:prSet presAssocID="{AB47F2D3-2056-4DA4-8721-6DA1C20A075A}" presName="bgRect" presStyleLbl="bgAccFollowNode1" presStyleIdx="1" presStyleCnt="5"/>
      <dgm:spPr/>
    </dgm:pt>
    <dgm:pt modelId="{17CB0157-D8E8-4547-A071-39D8CFC9010B}" type="pres">
      <dgm:prSet presAssocID="{B11915B2-8DB8-476A-B9C3-278F244782AB}" presName="sibTransNodeCircle" presStyleLbl="alignNode1" presStyleIdx="2" presStyleCnt="10">
        <dgm:presLayoutVars>
          <dgm:chMax val="0"/>
          <dgm:bulletEnabled/>
        </dgm:presLayoutVars>
      </dgm:prSet>
      <dgm:spPr/>
    </dgm:pt>
    <dgm:pt modelId="{BCF612B8-CD2C-4B22-9409-ED209CCBB39C}" type="pres">
      <dgm:prSet presAssocID="{AB47F2D3-2056-4DA4-8721-6DA1C20A075A}" presName="bottomLine" presStyleLbl="alignNode1" presStyleIdx="3" presStyleCnt="10">
        <dgm:presLayoutVars/>
      </dgm:prSet>
      <dgm:spPr/>
    </dgm:pt>
    <dgm:pt modelId="{BF2BF801-F034-4DF3-AF28-DEDC3113E528}" type="pres">
      <dgm:prSet presAssocID="{AB47F2D3-2056-4DA4-8721-6DA1C20A075A}" presName="nodeText" presStyleLbl="bgAccFollowNode1" presStyleIdx="1" presStyleCnt="5">
        <dgm:presLayoutVars>
          <dgm:bulletEnabled val="1"/>
        </dgm:presLayoutVars>
      </dgm:prSet>
      <dgm:spPr/>
    </dgm:pt>
    <dgm:pt modelId="{3D6C7F2A-30AB-4EE1-94D1-B3C652382B6A}" type="pres">
      <dgm:prSet presAssocID="{B11915B2-8DB8-476A-B9C3-278F244782AB}" presName="sibTrans" presStyleCnt="0"/>
      <dgm:spPr/>
    </dgm:pt>
    <dgm:pt modelId="{4DE895FB-12DB-426D-A9B1-59D7EB00CD62}" type="pres">
      <dgm:prSet presAssocID="{07E06D36-894C-461D-9798-5242C4EC4359}" presName="compositeNode" presStyleCnt="0">
        <dgm:presLayoutVars>
          <dgm:bulletEnabled val="1"/>
        </dgm:presLayoutVars>
      </dgm:prSet>
      <dgm:spPr/>
    </dgm:pt>
    <dgm:pt modelId="{FA3EA26A-0FF5-477A-881D-B4FA0D6DBCEC}" type="pres">
      <dgm:prSet presAssocID="{07E06D36-894C-461D-9798-5242C4EC4359}" presName="bgRect" presStyleLbl="bgAccFollowNode1" presStyleIdx="2" presStyleCnt="5"/>
      <dgm:spPr/>
    </dgm:pt>
    <dgm:pt modelId="{A0356B58-D90C-417C-8851-ECA65BDFA90E}" type="pres">
      <dgm:prSet presAssocID="{07D9FAA1-79F5-4E42-91F8-BD441101C443}" presName="sibTransNodeCircle" presStyleLbl="alignNode1" presStyleIdx="4" presStyleCnt="10">
        <dgm:presLayoutVars>
          <dgm:chMax val="0"/>
          <dgm:bulletEnabled/>
        </dgm:presLayoutVars>
      </dgm:prSet>
      <dgm:spPr/>
    </dgm:pt>
    <dgm:pt modelId="{5641FD3A-EC22-4483-9CB3-4EC002ED0BDF}" type="pres">
      <dgm:prSet presAssocID="{07E06D36-894C-461D-9798-5242C4EC4359}" presName="bottomLine" presStyleLbl="alignNode1" presStyleIdx="5" presStyleCnt="10">
        <dgm:presLayoutVars/>
      </dgm:prSet>
      <dgm:spPr/>
    </dgm:pt>
    <dgm:pt modelId="{45619A77-BE73-4093-9F27-6514093EF7F9}" type="pres">
      <dgm:prSet presAssocID="{07E06D36-894C-461D-9798-5242C4EC4359}" presName="nodeText" presStyleLbl="bgAccFollowNode1" presStyleIdx="2" presStyleCnt="5">
        <dgm:presLayoutVars>
          <dgm:bulletEnabled val="1"/>
        </dgm:presLayoutVars>
      </dgm:prSet>
      <dgm:spPr/>
    </dgm:pt>
    <dgm:pt modelId="{704711BA-654F-415D-B79C-114C7CEFBD8C}" type="pres">
      <dgm:prSet presAssocID="{07D9FAA1-79F5-4E42-91F8-BD441101C443}" presName="sibTrans" presStyleCnt="0"/>
      <dgm:spPr/>
    </dgm:pt>
    <dgm:pt modelId="{950BC1B8-8E76-4C34-B6F9-ECF84DE1AE23}" type="pres">
      <dgm:prSet presAssocID="{9EA077D1-494A-4A22-8818-84C7BCCE39E4}" presName="compositeNode" presStyleCnt="0">
        <dgm:presLayoutVars>
          <dgm:bulletEnabled val="1"/>
        </dgm:presLayoutVars>
      </dgm:prSet>
      <dgm:spPr/>
    </dgm:pt>
    <dgm:pt modelId="{13C3D53A-EB9D-4E08-BE0A-EA19A3149721}" type="pres">
      <dgm:prSet presAssocID="{9EA077D1-494A-4A22-8818-84C7BCCE39E4}" presName="bgRect" presStyleLbl="bgAccFollowNode1" presStyleIdx="3" presStyleCnt="5"/>
      <dgm:spPr/>
    </dgm:pt>
    <dgm:pt modelId="{3F779024-7C78-4E2C-82AB-8B8DE01D5DF1}" type="pres">
      <dgm:prSet presAssocID="{F1C5F19E-E151-4903-B239-A3CFA7650D82}" presName="sibTransNodeCircle" presStyleLbl="alignNode1" presStyleIdx="6" presStyleCnt="10">
        <dgm:presLayoutVars>
          <dgm:chMax val="0"/>
          <dgm:bulletEnabled/>
        </dgm:presLayoutVars>
      </dgm:prSet>
      <dgm:spPr/>
    </dgm:pt>
    <dgm:pt modelId="{DAB85432-FD4A-469A-9C4E-4E80B71A5C91}" type="pres">
      <dgm:prSet presAssocID="{9EA077D1-494A-4A22-8818-84C7BCCE39E4}" presName="bottomLine" presStyleLbl="alignNode1" presStyleIdx="7" presStyleCnt="10">
        <dgm:presLayoutVars/>
      </dgm:prSet>
      <dgm:spPr/>
    </dgm:pt>
    <dgm:pt modelId="{5F87E752-1A37-46B2-95D8-0FAAE9B89584}" type="pres">
      <dgm:prSet presAssocID="{9EA077D1-494A-4A22-8818-84C7BCCE39E4}" presName="nodeText" presStyleLbl="bgAccFollowNode1" presStyleIdx="3" presStyleCnt="5">
        <dgm:presLayoutVars>
          <dgm:bulletEnabled val="1"/>
        </dgm:presLayoutVars>
      </dgm:prSet>
      <dgm:spPr/>
    </dgm:pt>
    <dgm:pt modelId="{6CAC857D-138C-49BE-88FD-0FEAC94BC2D2}" type="pres">
      <dgm:prSet presAssocID="{F1C5F19E-E151-4903-B239-A3CFA7650D82}" presName="sibTrans" presStyleCnt="0"/>
      <dgm:spPr/>
    </dgm:pt>
    <dgm:pt modelId="{F060EC50-C695-4C9C-9032-8E75E8DC5BBF}" type="pres">
      <dgm:prSet presAssocID="{729EC090-6F48-4128-8A5E-18DD522B4A6E}" presName="compositeNode" presStyleCnt="0">
        <dgm:presLayoutVars>
          <dgm:bulletEnabled val="1"/>
        </dgm:presLayoutVars>
      </dgm:prSet>
      <dgm:spPr/>
    </dgm:pt>
    <dgm:pt modelId="{44F4DE1A-7897-42D7-9F1D-F404E175985C}" type="pres">
      <dgm:prSet presAssocID="{729EC090-6F48-4128-8A5E-18DD522B4A6E}" presName="bgRect" presStyleLbl="bgAccFollowNode1" presStyleIdx="4" presStyleCnt="5"/>
      <dgm:spPr/>
    </dgm:pt>
    <dgm:pt modelId="{A6BE2E34-F4DC-4EB2-902E-247595FA3207}" type="pres">
      <dgm:prSet presAssocID="{526DCAED-C5E5-4C18-9A0B-9888E6561846}" presName="sibTransNodeCircle" presStyleLbl="alignNode1" presStyleIdx="8" presStyleCnt="10">
        <dgm:presLayoutVars>
          <dgm:chMax val="0"/>
          <dgm:bulletEnabled/>
        </dgm:presLayoutVars>
      </dgm:prSet>
      <dgm:spPr/>
    </dgm:pt>
    <dgm:pt modelId="{09A25DEC-6AC0-4696-BFAE-06869CAD4FED}" type="pres">
      <dgm:prSet presAssocID="{729EC090-6F48-4128-8A5E-18DD522B4A6E}" presName="bottomLine" presStyleLbl="alignNode1" presStyleIdx="9" presStyleCnt="10">
        <dgm:presLayoutVars/>
      </dgm:prSet>
      <dgm:spPr/>
    </dgm:pt>
    <dgm:pt modelId="{D0469E32-D0C2-4708-95A2-D97A0EDA1D57}" type="pres">
      <dgm:prSet presAssocID="{729EC090-6F48-4128-8A5E-18DD522B4A6E}" presName="nodeText" presStyleLbl="bgAccFollowNode1" presStyleIdx="4" presStyleCnt="5">
        <dgm:presLayoutVars>
          <dgm:bulletEnabled val="1"/>
        </dgm:presLayoutVars>
      </dgm:prSet>
      <dgm:spPr/>
    </dgm:pt>
  </dgm:ptLst>
  <dgm:cxnLst>
    <dgm:cxn modelId="{6DD71918-A249-4A81-A3E1-D7311C09AF30}" type="presOf" srcId="{09659D97-DDF0-46BA-BE73-DEECE26FCA50}" destId="{3BF68949-63CF-4982-AF80-19B0C4B43CE3}" srcOrd="0" destOrd="0" presId="urn:microsoft.com/office/officeart/2016/7/layout/BasicLinearProcessNumbered"/>
    <dgm:cxn modelId="{FE80FF1E-C4D4-492F-A53D-C3D2B7BB2EC9}" type="presOf" srcId="{AB47F2D3-2056-4DA4-8721-6DA1C20A075A}" destId="{BF2BF801-F034-4DF3-AF28-DEDC3113E528}" srcOrd="1" destOrd="0" presId="urn:microsoft.com/office/officeart/2016/7/layout/BasicLinearProcessNumbered"/>
    <dgm:cxn modelId="{395DA31F-EEF6-4D45-B404-D69DDD1C626A}" srcId="{EE8EBED8-B793-4953-BCF0-CA95B8601953}" destId="{07E06D36-894C-461D-9798-5242C4EC4359}" srcOrd="2" destOrd="0" parTransId="{8091A508-5BBA-4E09-AB95-79FFEE5E6D60}" sibTransId="{07D9FAA1-79F5-4E42-91F8-BD441101C443}"/>
    <dgm:cxn modelId="{000B453E-5B51-4126-A35F-822EDF32E311}" srcId="{EE8EBED8-B793-4953-BCF0-CA95B8601953}" destId="{AB47F2D3-2056-4DA4-8721-6DA1C20A075A}" srcOrd="1" destOrd="0" parTransId="{02D155B4-C662-4D92-9B8A-DFA6BC642650}" sibTransId="{B11915B2-8DB8-476A-B9C3-278F244782AB}"/>
    <dgm:cxn modelId="{FB5EC142-E8DE-43B8-989E-B91507730640}" type="presOf" srcId="{729EC090-6F48-4128-8A5E-18DD522B4A6E}" destId="{D0469E32-D0C2-4708-95A2-D97A0EDA1D57}" srcOrd="1" destOrd="0" presId="urn:microsoft.com/office/officeart/2016/7/layout/BasicLinearProcessNumbered"/>
    <dgm:cxn modelId="{E4BD306A-138B-4D46-AAE5-BB262F8F9DAC}" type="presOf" srcId="{526DCAED-C5E5-4C18-9A0B-9888E6561846}" destId="{A6BE2E34-F4DC-4EB2-902E-247595FA3207}" srcOrd="0" destOrd="0" presId="urn:microsoft.com/office/officeart/2016/7/layout/BasicLinearProcessNumbered"/>
    <dgm:cxn modelId="{732A3E74-3C17-4DCF-A0E6-FE9AE4555C6F}" type="presOf" srcId="{F1C5F19E-E151-4903-B239-A3CFA7650D82}" destId="{3F779024-7C78-4E2C-82AB-8B8DE01D5DF1}" srcOrd="0" destOrd="0" presId="urn:microsoft.com/office/officeart/2016/7/layout/BasicLinearProcessNumbered"/>
    <dgm:cxn modelId="{A2AF2858-8949-4C09-B800-473503171BD3}" type="presOf" srcId="{B11915B2-8DB8-476A-B9C3-278F244782AB}" destId="{17CB0157-D8E8-4547-A071-39D8CFC9010B}" srcOrd="0" destOrd="0" presId="urn:microsoft.com/office/officeart/2016/7/layout/BasicLinearProcessNumbered"/>
    <dgm:cxn modelId="{15BC4AAD-DF22-495C-9EB1-F40992BA71CC}" type="presOf" srcId="{9EA077D1-494A-4A22-8818-84C7BCCE39E4}" destId="{13C3D53A-EB9D-4E08-BE0A-EA19A3149721}" srcOrd="0" destOrd="0" presId="urn:microsoft.com/office/officeart/2016/7/layout/BasicLinearProcessNumbered"/>
    <dgm:cxn modelId="{4BDD15B8-7E50-47F4-BF80-02C1AF3A082C}" type="presOf" srcId="{EE8EBED8-B793-4953-BCF0-CA95B8601953}" destId="{046BD025-9367-4BDA-B794-3CD3E272598F}" srcOrd="0" destOrd="0" presId="urn:microsoft.com/office/officeart/2016/7/layout/BasicLinearProcessNumbered"/>
    <dgm:cxn modelId="{B7C964BD-A47E-469B-A99C-583A1397FB18}" type="presOf" srcId="{1BBD6548-5583-4EE0-9425-65297519020E}" destId="{970F87E6-6B48-439A-8165-3A410545211C}" srcOrd="0" destOrd="0" presId="urn:microsoft.com/office/officeart/2016/7/layout/BasicLinearProcessNumbered"/>
    <dgm:cxn modelId="{D98318C1-44C7-489B-869C-9385BA3C8B1F}" type="presOf" srcId="{1BBD6548-5583-4EE0-9425-65297519020E}" destId="{2B197647-5FFC-4A2B-B562-568258087342}" srcOrd="1" destOrd="0" presId="urn:microsoft.com/office/officeart/2016/7/layout/BasicLinearProcessNumbered"/>
    <dgm:cxn modelId="{4B8A27C3-3D2D-49E6-996A-950B7FF2D081}" type="presOf" srcId="{07E06D36-894C-461D-9798-5242C4EC4359}" destId="{45619A77-BE73-4093-9F27-6514093EF7F9}" srcOrd="1" destOrd="0" presId="urn:microsoft.com/office/officeart/2016/7/layout/BasicLinearProcessNumbered"/>
    <dgm:cxn modelId="{9204B2C7-B59C-462D-92BB-2333282F2FF5}" srcId="{EE8EBED8-B793-4953-BCF0-CA95B8601953}" destId="{1BBD6548-5583-4EE0-9425-65297519020E}" srcOrd="0" destOrd="0" parTransId="{7B50BB2E-77E8-4A2A-B2B7-8D4645FE2DCF}" sibTransId="{09659D97-DDF0-46BA-BE73-DEECE26FCA50}"/>
    <dgm:cxn modelId="{D9334DD9-026F-49F6-BD89-3C51A2333DEE}" srcId="{EE8EBED8-B793-4953-BCF0-CA95B8601953}" destId="{9EA077D1-494A-4A22-8818-84C7BCCE39E4}" srcOrd="3" destOrd="0" parTransId="{1DC285C0-1D6F-4002-AC89-AAB385BBFDC0}" sibTransId="{F1C5F19E-E151-4903-B239-A3CFA7650D82}"/>
    <dgm:cxn modelId="{916BD3DA-0074-4F84-90DB-CCB30419722B}" type="presOf" srcId="{729EC090-6F48-4128-8A5E-18DD522B4A6E}" destId="{44F4DE1A-7897-42D7-9F1D-F404E175985C}" srcOrd="0" destOrd="0" presId="urn:microsoft.com/office/officeart/2016/7/layout/BasicLinearProcessNumbered"/>
    <dgm:cxn modelId="{5B712DE5-ED72-4FE1-B4B2-F31C71F2D9A3}" type="presOf" srcId="{07E06D36-894C-461D-9798-5242C4EC4359}" destId="{FA3EA26A-0FF5-477A-881D-B4FA0D6DBCEC}" srcOrd="0" destOrd="0" presId="urn:microsoft.com/office/officeart/2016/7/layout/BasicLinearProcessNumbered"/>
    <dgm:cxn modelId="{3750BDE5-0601-4C33-B6FA-FCC6F75BD7D8}" type="presOf" srcId="{07D9FAA1-79F5-4E42-91F8-BD441101C443}" destId="{A0356B58-D90C-417C-8851-ECA65BDFA90E}" srcOrd="0" destOrd="0" presId="urn:microsoft.com/office/officeart/2016/7/layout/BasicLinearProcessNumbered"/>
    <dgm:cxn modelId="{761A94F3-FA05-429C-A987-03B43CCAAC1B}" type="presOf" srcId="{9EA077D1-494A-4A22-8818-84C7BCCE39E4}" destId="{5F87E752-1A37-46B2-95D8-0FAAE9B89584}" srcOrd="1" destOrd="0" presId="urn:microsoft.com/office/officeart/2016/7/layout/BasicLinearProcessNumbered"/>
    <dgm:cxn modelId="{52EE56FD-20FC-4818-B67C-F5CD7E236EE5}" srcId="{EE8EBED8-B793-4953-BCF0-CA95B8601953}" destId="{729EC090-6F48-4128-8A5E-18DD522B4A6E}" srcOrd="4" destOrd="0" parTransId="{3FF640E9-2BA5-48A2-9F82-5B8F19B8DBBF}" sibTransId="{526DCAED-C5E5-4C18-9A0B-9888E6561846}"/>
    <dgm:cxn modelId="{CB786FFF-3902-4DBC-8318-1D197A20B628}" type="presOf" srcId="{AB47F2D3-2056-4DA4-8721-6DA1C20A075A}" destId="{44D90605-168B-41E3-97FA-DCEC5523AB7B}" srcOrd="0" destOrd="0" presId="urn:microsoft.com/office/officeart/2016/7/layout/BasicLinearProcessNumbered"/>
    <dgm:cxn modelId="{701654BD-4C65-4E4E-9772-C04510618296}" type="presParOf" srcId="{046BD025-9367-4BDA-B794-3CD3E272598F}" destId="{84392201-1D0A-4579-BE38-F7EC24DA6079}" srcOrd="0" destOrd="0" presId="urn:microsoft.com/office/officeart/2016/7/layout/BasicLinearProcessNumbered"/>
    <dgm:cxn modelId="{FF71E4ED-5025-4A2B-93C5-8AF4421085AF}" type="presParOf" srcId="{84392201-1D0A-4579-BE38-F7EC24DA6079}" destId="{970F87E6-6B48-439A-8165-3A410545211C}" srcOrd="0" destOrd="0" presId="urn:microsoft.com/office/officeart/2016/7/layout/BasicLinearProcessNumbered"/>
    <dgm:cxn modelId="{4C7F0E10-6668-46FF-AC0C-A08F25D8CCAF}" type="presParOf" srcId="{84392201-1D0A-4579-BE38-F7EC24DA6079}" destId="{3BF68949-63CF-4982-AF80-19B0C4B43CE3}" srcOrd="1" destOrd="0" presId="urn:microsoft.com/office/officeart/2016/7/layout/BasicLinearProcessNumbered"/>
    <dgm:cxn modelId="{70875A13-6B63-49A5-A4B1-DE5236F1AC6C}" type="presParOf" srcId="{84392201-1D0A-4579-BE38-F7EC24DA6079}" destId="{0E2445AD-2E3A-4E11-B185-BA5A3ED76ACC}" srcOrd="2" destOrd="0" presId="urn:microsoft.com/office/officeart/2016/7/layout/BasicLinearProcessNumbered"/>
    <dgm:cxn modelId="{DC13EA88-2AE1-44DA-B53F-1C9D6F1BDB10}" type="presParOf" srcId="{84392201-1D0A-4579-BE38-F7EC24DA6079}" destId="{2B197647-5FFC-4A2B-B562-568258087342}" srcOrd="3" destOrd="0" presId="urn:microsoft.com/office/officeart/2016/7/layout/BasicLinearProcessNumbered"/>
    <dgm:cxn modelId="{DF4F9F52-8488-4EB2-A8C1-405B950ADF79}" type="presParOf" srcId="{046BD025-9367-4BDA-B794-3CD3E272598F}" destId="{366CBABD-E3CE-473B-9703-DA7A5E55D564}" srcOrd="1" destOrd="0" presId="urn:microsoft.com/office/officeart/2016/7/layout/BasicLinearProcessNumbered"/>
    <dgm:cxn modelId="{90776EDD-F5BF-4835-82E0-0B98F43910ED}" type="presParOf" srcId="{046BD025-9367-4BDA-B794-3CD3E272598F}" destId="{69C47B5F-58C7-4733-B490-BB8331D177D1}" srcOrd="2" destOrd="0" presId="urn:microsoft.com/office/officeart/2016/7/layout/BasicLinearProcessNumbered"/>
    <dgm:cxn modelId="{BFDEFD3F-91AE-4CE6-9959-26074C6CFF44}" type="presParOf" srcId="{69C47B5F-58C7-4733-B490-BB8331D177D1}" destId="{44D90605-168B-41E3-97FA-DCEC5523AB7B}" srcOrd="0" destOrd="0" presId="urn:microsoft.com/office/officeart/2016/7/layout/BasicLinearProcessNumbered"/>
    <dgm:cxn modelId="{A691B8F4-DE17-4764-855E-2B2FCFDB2215}" type="presParOf" srcId="{69C47B5F-58C7-4733-B490-BB8331D177D1}" destId="{17CB0157-D8E8-4547-A071-39D8CFC9010B}" srcOrd="1" destOrd="0" presId="urn:microsoft.com/office/officeart/2016/7/layout/BasicLinearProcessNumbered"/>
    <dgm:cxn modelId="{54558AC0-6694-4CFE-A6DC-246376FECD81}" type="presParOf" srcId="{69C47B5F-58C7-4733-B490-BB8331D177D1}" destId="{BCF612B8-CD2C-4B22-9409-ED209CCBB39C}" srcOrd="2" destOrd="0" presId="urn:microsoft.com/office/officeart/2016/7/layout/BasicLinearProcessNumbered"/>
    <dgm:cxn modelId="{96D8134F-CAC5-4554-AF4D-ABAF2193B22F}" type="presParOf" srcId="{69C47B5F-58C7-4733-B490-BB8331D177D1}" destId="{BF2BF801-F034-4DF3-AF28-DEDC3113E528}" srcOrd="3" destOrd="0" presId="urn:microsoft.com/office/officeart/2016/7/layout/BasicLinearProcessNumbered"/>
    <dgm:cxn modelId="{2734ACAD-97AE-4F87-A8FC-C22917169CAD}" type="presParOf" srcId="{046BD025-9367-4BDA-B794-3CD3E272598F}" destId="{3D6C7F2A-30AB-4EE1-94D1-B3C652382B6A}" srcOrd="3" destOrd="0" presId="urn:microsoft.com/office/officeart/2016/7/layout/BasicLinearProcessNumbered"/>
    <dgm:cxn modelId="{C9BF2664-6097-4F23-A778-958754D6AD1A}" type="presParOf" srcId="{046BD025-9367-4BDA-B794-3CD3E272598F}" destId="{4DE895FB-12DB-426D-A9B1-59D7EB00CD62}" srcOrd="4" destOrd="0" presId="urn:microsoft.com/office/officeart/2016/7/layout/BasicLinearProcessNumbered"/>
    <dgm:cxn modelId="{46C7F653-E126-4A1B-AD53-768F29220BE7}" type="presParOf" srcId="{4DE895FB-12DB-426D-A9B1-59D7EB00CD62}" destId="{FA3EA26A-0FF5-477A-881D-B4FA0D6DBCEC}" srcOrd="0" destOrd="0" presId="urn:microsoft.com/office/officeart/2016/7/layout/BasicLinearProcessNumbered"/>
    <dgm:cxn modelId="{29AFA6D2-573C-490E-992F-BCB26C923CBB}" type="presParOf" srcId="{4DE895FB-12DB-426D-A9B1-59D7EB00CD62}" destId="{A0356B58-D90C-417C-8851-ECA65BDFA90E}" srcOrd="1" destOrd="0" presId="urn:microsoft.com/office/officeart/2016/7/layout/BasicLinearProcessNumbered"/>
    <dgm:cxn modelId="{B2CABCEA-7505-4620-9FFE-F5EA81EA0DF0}" type="presParOf" srcId="{4DE895FB-12DB-426D-A9B1-59D7EB00CD62}" destId="{5641FD3A-EC22-4483-9CB3-4EC002ED0BDF}" srcOrd="2" destOrd="0" presId="urn:microsoft.com/office/officeart/2016/7/layout/BasicLinearProcessNumbered"/>
    <dgm:cxn modelId="{456994E4-83B3-4F01-98C6-DA20B5697B8C}" type="presParOf" srcId="{4DE895FB-12DB-426D-A9B1-59D7EB00CD62}" destId="{45619A77-BE73-4093-9F27-6514093EF7F9}" srcOrd="3" destOrd="0" presId="urn:microsoft.com/office/officeart/2016/7/layout/BasicLinearProcessNumbered"/>
    <dgm:cxn modelId="{64C7860D-B472-49E2-AF35-7BEF43D396B9}" type="presParOf" srcId="{046BD025-9367-4BDA-B794-3CD3E272598F}" destId="{704711BA-654F-415D-B79C-114C7CEFBD8C}" srcOrd="5" destOrd="0" presId="urn:microsoft.com/office/officeart/2016/7/layout/BasicLinearProcessNumbered"/>
    <dgm:cxn modelId="{2F8E02A9-34D8-4620-A080-985B458F6989}" type="presParOf" srcId="{046BD025-9367-4BDA-B794-3CD3E272598F}" destId="{950BC1B8-8E76-4C34-B6F9-ECF84DE1AE23}" srcOrd="6" destOrd="0" presId="urn:microsoft.com/office/officeart/2016/7/layout/BasicLinearProcessNumbered"/>
    <dgm:cxn modelId="{2CFA4DDE-CAEA-4F11-B2E2-485F182211D2}" type="presParOf" srcId="{950BC1B8-8E76-4C34-B6F9-ECF84DE1AE23}" destId="{13C3D53A-EB9D-4E08-BE0A-EA19A3149721}" srcOrd="0" destOrd="0" presId="urn:microsoft.com/office/officeart/2016/7/layout/BasicLinearProcessNumbered"/>
    <dgm:cxn modelId="{753FCC0D-6AF3-4DCD-BA35-578C7B4FFBD9}" type="presParOf" srcId="{950BC1B8-8E76-4C34-B6F9-ECF84DE1AE23}" destId="{3F779024-7C78-4E2C-82AB-8B8DE01D5DF1}" srcOrd="1" destOrd="0" presId="urn:microsoft.com/office/officeart/2016/7/layout/BasicLinearProcessNumbered"/>
    <dgm:cxn modelId="{95FD6E83-6F66-4D0E-87C1-3997E75C461E}" type="presParOf" srcId="{950BC1B8-8E76-4C34-B6F9-ECF84DE1AE23}" destId="{DAB85432-FD4A-469A-9C4E-4E80B71A5C91}" srcOrd="2" destOrd="0" presId="urn:microsoft.com/office/officeart/2016/7/layout/BasicLinearProcessNumbered"/>
    <dgm:cxn modelId="{7CD93756-7C19-488B-B7F5-C13933CA9EE0}" type="presParOf" srcId="{950BC1B8-8E76-4C34-B6F9-ECF84DE1AE23}" destId="{5F87E752-1A37-46B2-95D8-0FAAE9B89584}" srcOrd="3" destOrd="0" presId="urn:microsoft.com/office/officeart/2016/7/layout/BasicLinearProcessNumbered"/>
    <dgm:cxn modelId="{547AA80D-325F-4BB3-A9D6-63F53CA84715}" type="presParOf" srcId="{046BD025-9367-4BDA-B794-3CD3E272598F}" destId="{6CAC857D-138C-49BE-88FD-0FEAC94BC2D2}" srcOrd="7" destOrd="0" presId="urn:microsoft.com/office/officeart/2016/7/layout/BasicLinearProcessNumbered"/>
    <dgm:cxn modelId="{E00510B0-7495-426A-B60D-08EE9C16990E}" type="presParOf" srcId="{046BD025-9367-4BDA-B794-3CD3E272598F}" destId="{F060EC50-C695-4C9C-9032-8E75E8DC5BBF}" srcOrd="8" destOrd="0" presId="urn:microsoft.com/office/officeart/2016/7/layout/BasicLinearProcessNumbered"/>
    <dgm:cxn modelId="{C0A7AA51-1DDF-4436-A422-0DB47A344A71}" type="presParOf" srcId="{F060EC50-C695-4C9C-9032-8E75E8DC5BBF}" destId="{44F4DE1A-7897-42D7-9F1D-F404E175985C}" srcOrd="0" destOrd="0" presId="urn:microsoft.com/office/officeart/2016/7/layout/BasicLinearProcessNumbered"/>
    <dgm:cxn modelId="{E39A8B16-5132-4C73-8E06-3C15E84888D8}" type="presParOf" srcId="{F060EC50-C695-4C9C-9032-8E75E8DC5BBF}" destId="{A6BE2E34-F4DC-4EB2-902E-247595FA3207}" srcOrd="1" destOrd="0" presId="urn:microsoft.com/office/officeart/2016/7/layout/BasicLinearProcessNumbered"/>
    <dgm:cxn modelId="{E4D9323E-C10B-4CC2-815E-97DC320859D6}" type="presParOf" srcId="{F060EC50-C695-4C9C-9032-8E75E8DC5BBF}" destId="{09A25DEC-6AC0-4696-BFAE-06869CAD4FED}" srcOrd="2" destOrd="0" presId="urn:microsoft.com/office/officeart/2016/7/layout/BasicLinearProcessNumbered"/>
    <dgm:cxn modelId="{928B8D4B-4118-44AC-92F3-753ACCC5DA8B}" type="presParOf" srcId="{F060EC50-C695-4C9C-9032-8E75E8DC5BBF}" destId="{D0469E32-D0C2-4708-95A2-D97A0EDA1D57}"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D27FC5-4CF5-4439-91B1-670CC3827A22}"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B6774F40-76B2-4AA0-8D3D-BBF159B6C432}">
      <dgm:prSet/>
      <dgm:spPr/>
      <dgm:t>
        <a:bodyPr/>
        <a:lstStyle/>
        <a:p>
          <a:r>
            <a:rPr lang="en-GB"/>
            <a:t>Details the problem statement </a:t>
          </a:r>
          <a:endParaRPr lang="en-US"/>
        </a:p>
      </dgm:t>
    </dgm:pt>
    <dgm:pt modelId="{FA6B5263-0F8F-46C5-BDD5-CD6D62F0A3F2}" type="parTrans" cxnId="{A78EF94C-FAF8-4781-AEB0-18FA3D3962A1}">
      <dgm:prSet/>
      <dgm:spPr/>
      <dgm:t>
        <a:bodyPr/>
        <a:lstStyle/>
        <a:p>
          <a:endParaRPr lang="en-US"/>
        </a:p>
      </dgm:t>
    </dgm:pt>
    <dgm:pt modelId="{60774345-EE25-40EC-9D52-590ABC7230B1}" type="sibTrans" cxnId="{A78EF94C-FAF8-4781-AEB0-18FA3D3962A1}">
      <dgm:prSet/>
      <dgm:spPr/>
      <dgm:t>
        <a:bodyPr/>
        <a:lstStyle/>
        <a:p>
          <a:endParaRPr lang="en-US"/>
        </a:p>
      </dgm:t>
    </dgm:pt>
    <dgm:pt modelId="{F4C105DD-AA14-4399-9B78-1945E935C712}">
      <dgm:prSet/>
      <dgm:spPr/>
      <dgm:t>
        <a:bodyPr/>
        <a:lstStyle/>
        <a:p>
          <a:r>
            <a:rPr lang="en-GB"/>
            <a:t>Describes and refines the issue </a:t>
          </a:r>
          <a:endParaRPr lang="en-US"/>
        </a:p>
      </dgm:t>
    </dgm:pt>
    <dgm:pt modelId="{EEA821F8-4166-404E-B6D6-C0B35501CEBF}" type="parTrans" cxnId="{9CD1C31E-EFF2-4ADE-8E4D-BD8C96C90433}">
      <dgm:prSet/>
      <dgm:spPr/>
      <dgm:t>
        <a:bodyPr/>
        <a:lstStyle/>
        <a:p>
          <a:endParaRPr lang="en-US"/>
        </a:p>
      </dgm:t>
    </dgm:pt>
    <dgm:pt modelId="{52F351AD-32D4-4838-A2AD-51459A541F6D}" type="sibTrans" cxnId="{9CD1C31E-EFF2-4ADE-8E4D-BD8C96C90433}">
      <dgm:prSet/>
      <dgm:spPr/>
      <dgm:t>
        <a:bodyPr/>
        <a:lstStyle/>
        <a:p>
          <a:endParaRPr lang="en-US"/>
        </a:p>
      </dgm:t>
    </dgm:pt>
    <dgm:pt modelId="{3457F453-7D07-4FD4-9507-0C79BA0F9F70}">
      <dgm:prSet/>
      <dgm:spPr/>
      <dgm:t>
        <a:bodyPr/>
        <a:lstStyle/>
        <a:p>
          <a:r>
            <a:rPr lang="en-GB"/>
            <a:t>Adds focus </a:t>
          </a:r>
          <a:endParaRPr lang="en-US"/>
        </a:p>
      </dgm:t>
    </dgm:pt>
    <dgm:pt modelId="{B7139884-210F-4D03-B674-C0648A27EE2B}" type="parTrans" cxnId="{CA289405-4EBE-4805-9E43-EAA8F3D9706D}">
      <dgm:prSet/>
      <dgm:spPr/>
      <dgm:t>
        <a:bodyPr/>
        <a:lstStyle/>
        <a:p>
          <a:endParaRPr lang="en-US"/>
        </a:p>
      </dgm:t>
    </dgm:pt>
    <dgm:pt modelId="{84EC086D-819C-47C0-8201-35C40D4C726E}" type="sibTrans" cxnId="{CA289405-4EBE-4805-9E43-EAA8F3D9706D}">
      <dgm:prSet/>
      <dgm:spPr/>
      <dgm:t>
        <a:bodyPr/>
        <a:lstStyle/>
        <a:p>
          <a:endParaRPr lang="en-US"/>
        </a:p>
      </dgm:t>
    </dgm:pt>
    <dgm:pt modelId="{9E82ED9C-15B4-4FFC-8286-10EF8778E493}">
      <dgm:prSet/>
      <dgm:spPr/>
      <dgm:t>
        <a:bodyPr/>
        <a:lstStyle/>
        <a:p>
          <a:r>
            <a:rPr lang="en-GB"/>
            <a:t>Guides data collection and analysis </a:t>
          </a:r>
          <a:endParaRPr lang="en-US"/>
        </a:p>
      </dgm:t>
    </dgm:pt>
    <dgm:pt modelId="{341427BD-6B27-45EE-9395-B47BB2C3207E}" type="parTrans" cxnId="{1D99D351-FA80-4956-AEB8-49D70C43FB41}">
      <dgm:prSet/>
      <dgm:spPr/>
      <dgm:t>
        <a:bodyPr/>
        <a:lstStyle/>
        <a:p>
          <a:endParaRPr lang="en-US"/>
        </a:p>
      </dgm:t>
    </dgm:pt>
    <dgm:pt modelId="{F3042378-1827-4E10-AB87-C4B506322894}" type="sibTrans" cxnId="{1D99D351-FA80-4956-AEB8-49D70C43FB41}">
      <dgm:prSet/>
      <dgm:spPr/>
      <dgm:t>
        <a:bodyPr/>
        <a:lstStyle/>
        <a:p>
          <a:endParaRPr lang="en-US"/>
        </a:p>
      </dgm:t>
    </dgm:pt>
    <dgm:pt modelId="{F1D76800-81F0-4835-940E-3E9D94E7567D}">
      <dgm:prSet/>
      <dgm:spPr/>
      <dgm:t>
        <a:bodyPr/>
        <a:lstStyle/>
        <a:p>
          <a:r>
            <a:rPr lang="en-GB"/>
            <a:t>Sets context of research </a:t>
          </a:r>
          <a:endParaRPr lang="en-US"/>
        </a:p>
      </dgm:t>
    </dgm:pt>
    <dgm:pt modelId="{CE38581F-1A91-4810-BEE6-C2BA4110654E}" type="parTrans" cxnId="{F43504DF-D41B-45A5-AF0D-F45BC5A8D938}">
      <dgm:prSet/>
      <dgm:spPr/>
      <dgm:t>
        <a:bodyPr/>
        <a:lstStyle/>
        <a:p>
          <a:endParaRPr lang="en-US"/>
        </a:p>
      </dgm:t>
    </dgm:pt>
    <dgm:pt modelId="{4E60784C-3350-424C-AD1F-5EEBA786164D}" type="sibTrans" cxnId="{F43504DF-D41B-45A5-AF0D-F45BC5A8D938}">
      <dgm:prSet/>
      <dgm:spPr/>
      <dgm:t>
        <a:bodyPr/>
        <a:lstStyle/>
        <a:p>
          <a:endParaRPr lang="en-US"/>
        </a:p>
      </dgm:t>
    </dgm:pt>
    <dgm:pt modelId="{55F3D739-4368-4AE3-A591-62FA90A6FA37}">
      <dgm:prSet/>
      <dgm:spPr/>
      <dgm:t>
        <a:bodyPr/>
        <a:lstStyle/>
        <a:p>
          <a:r>
            <a:rPr lang="en-GB"/>
            <a:t>(Ratan, Anad and Ratan, 2019) </a:t>
          </a:r>
          <a:endParaRPr lang="en-US"/>
        </a:p>
      </dgm:t>
    </dgm:pt>
    <dgm:pt modelId="{33DC3253-CAC6-47ED-843E-C4B7E1C5E040}" type="parTrans" cxnId="{723D8B9D-F56D-43A3-932A-F4CAE74E2928}">
      <dgm:prSet/>
      <dgm:spPr/>
      <dgm:t>
        <a:bodyPr/>
        <a:lstStyle/>
        <a:p>
          <a:endParaRPr lang="en-US"/>
        </a:p>
      </dgm:t>
    </dgm:pt>
    <dgm:pt modelId="{647D9FF2-2E76-4F31-B0ED-7669F2E66697}" type="sibTrans" cxnId="{723D8B9D-F56D-43A3-932A-F4CAE74E2928}">
      <dgm:prSet/>
      <dgm:spPr/>
      <dgm:t>
        <a:bodyPr/>
        <a:lstStyle/>
        <a:p>
          <a:endParaRPr lang="en-US"/>
        </a:p>
      </dgm:t>
    </dgm:pt>
    <dgm:pt modelId="{EED261A7-4824-41B3-9B7E-9ADA8119E31F}" type="pres">
      <dgm:prSet presAssocID="{E0D27FC5-4CF5-4439-91B1-670CC3827A22}" presName="linear" presStyleCnt="0">
        <dgm:presLayoutVars>
          <dgm:animLvl val="lvl"/>
          <dgm:resizeHandles val="exact"/>
        </dgm:presLayoutVars>
      </dgm:prSet>
      <dgm:spPr/>
    </dgm:pt>
    <dgm:pt modelId="{DC3976AA-A37C-46FB-AA75-FCB85C94D2CA}" type="pres">
      <dgm:prSet presAssocID="{B6774F40-76B2-4AA0-8D3D-BBF159B6C432}" presName="parentText" presStyleLbl="node1" presStyleIdx="0" presStyleCnt="6">
        <dgm:presLayoutVars>
          <dgm:chMax val="0"/>
          <dgm:bulletEnabled val="1"/>
        </dgm:presLayoutVars>
      </dgm:prSet>
      <dgm:spPr/>
    </dgm:pt>
    <dgm:pt modelId="{27ECA7A9-F035-4E43-B030-B4CF36BE60D2}" type="pres">
      <dgm:prSet presAssocID="{60774345-EE25-40EC-9D52-590ABC7230B1}" presName="spacer" presStyleCnt="0"/>
      <dgm:spPr/>
    </dgm:pt>
    <dgm:pt modelId="{A56B082C-7D67-4D4A-AC61-E16DAA67E670}" type="pres">
      <dgm:prSet presAssocID="{F4C105DD-AA14-4399-9B78-1945E935C712}" presName="parentText" presStyleLbl="node1" presStyleIdx="1" presStyleCnt="6">
        <dgm:presLayoutVars>
          <dgm:chMax val="0"/>
          <dgm:bulletEnabled val="1"/>
        </dgm:presLayoutVars>
      </dgm:prSet>
      <dgm:spPr/>
    </dgm:pt>
    <dgm:pt modelId="{D3692F03-D703-40F7-8ED1-BCD80C54A646}" type="pres">
      <dgm:prSet presAssocID="{52F351AD-32D4-4838-A2AD-51459A541F6D}" presName="spacer" presStyleCnt="0"/>
      <dgm:spPr/>
    </dgm:pt>
    <dgm:pt modelId="{497CBDAF-59F3-4A1C-B6CE-1940E78F199D}" type="pres">
      <dgm:prSet presAssocID="{3457F453-7D07-4FD4-9507-0C79BA0F9F70}" presName="parentText" presStyleLbl="node1" presStyleIdx="2" presStyleCnt="6">
        <dgm:presLayoutVars>
          <dgm:chMax val="0"/>
          <dgm:bulletEnabled val="1"/>
        </dgm:presLayoutVars>
      </dgm:prSet>
      <dgm:spPr/>
    </dgm:pt>
    <dgm:pt modelId="{628F17A0-694B-4B1D-91B3-C64EE2A6C525}" type="pres">
      <dgm:prSet presAssocID="{84EC086D-819C-47C0-8201-35C40D4C726E}" presName="spacer" presStyleCnt="0"/>
      <dgm:spPr/>
    </dgm:pt>
    <dgm:pt modelId="{74283033-0727-4A3F-8CC0-D6DEAED6480C}" type="pres">
      <dgm:prSet presAssocID="{9E82ED9C-15B4-4FFC-8286-10EF8778E493}" presName="parentText" presStyleLbl="node1" presStyleIdx="3" presStyleCnt="6">
        <dgm:presLayoutVars>
          <dgm:chMax val="0"/>
          <dgm:bulletEnabled val="1"/>
        </dgm:presLayoutVars>
      </dgm:prSet>
      <dgm:spPr/>
    </dgm:pt>
    <dgm:pt modelId="{DD397295-9558-4D02-BBC7-47DD757B197A}" type="pres">
      <dgm:prSet presAssocID="{F3042378-1827-4E10-AB87-C4B506322894}" presName="spacer" presStyleCnt="0"/>
      <dgm:spPr/>
    </dgm:pt>
    <dgm:pt modelId="{04CDAE6B-3F02-4D20-85EF-90B450EC865D}" type="pres">
      <dgm:prSet presAssocID="{F1D76800-81F0-4835-940E-3E9D94E7567D}" presName="parentText" presStyleLbl="node1" presStyleIdx="4" presStyleCnt="6">
        <dgm:presLayoutVars>
          <dgm:chMax val="0"/>
          <dgm:bulletEnabled val="1"/>
        </dgm:presLayoutVars>
      </dgm:prSet>
      <dgm:spPr/>
    </dgm:pt>
    <dgm:pt modelId="{D58EC9C1-17FB-43D0-90B5-800A000E70E0}" type="pres">
      <dgm:prSet presAssocID="{4E60784C-3350-424C-AD1F-5EEBA786164D}" presName="spacer" presStyleCnt="0"/>
      <dgm:spPr/>
    </dgm:pt>
    <dgm:pt modelId="{7C7EF138-527D-4FA2-88C8-A41A91FA0BE1}" type="pres">
      <dgm:prSet presAssocID="{55F3D739-4368-4AE3-A591-62FA90A6FA37}" presName="parentText" presStyleLbl="node1" presStyleIdx="5" presStyleCnt="6">
        <dgm:presLayoutVars>
          <dgm:chMax val="0"/>
          <dgm:bulletEnabled val="1"/>
        </dgm:presLayoutVars>
      </dgm:prSet>
      <dgm:spPr/>
    </dgm:pt>
  </dgm:ptLst>
  <dgm:cxnLst>
    <dgm:cxn modelId="{CA289405-4EBE-4805-9E43-EAA8F3D9706D}" srcId="{E0D27FC5-4CF5-4439-91B1-670CC3827A22}" destId="{3457F453-7D07-4FD4-9507-0C79BA0F9F70}" srcOrd="2" destOrd="0" parTransId="{B7139884-210F-4D03-B674-C0648A27EE2B}" sibTransId="{84EC086D-819C-47C0-8201-35C40D4C726E}"/>
    <dgm:cxn modelId="{9CD1C31E-EFF2-4ADE-8E4D-BD8C96C90433}" srcId="{E0D27FC5-4CF5-4439-91B1-670CC3827A22}" destId="{F4C105DD-AA14-4399-9B78-1945E935C712}" srcOrd="1" destOrd="0" parTransId="{EEA821F8-4166-404E-B6D6-C0B35501CEBF}" sibTransId="{52F351AD-32D4-4838-A2AD-51459A541F6D}"/>
    <dgm:cxn modelId="{1602C336-81B2-4DEB-8085-B5AB36602215}" type="presOf" srcId="{E0D27FC5-4CF5-4439-91B1-670CC3827A22}" destId="{EED261A7-4824-41B3-9B7E-9ADA8119E31F}" srcOrd="0" destOrd="0" presId="urn:microsoft.com/office/officeart/2005/8/layout/vList2"/>
    <dgm:cxn modelId="{8A3F793A-A47F-49E7-853E-F193288D3FD4}" type="presOf" srcId="{F1D76800-81F0-4835-940E-3E9D94E7567D}" destId="{04CDAE6B-3F02-4D20-85EF-90B450EC865D}" srcOrd="0" destOrd="0" presId="urn:microsoft.com/office/officeart/2005/8/layout/vList2"/>
    <dgm:cxn modelId="{B8939F63-E3B6-47B0-BACE-B9357EC1FB90}" type="presOf" srcId="{B6774F40-76B2-4AA0-8D3D-BBF159B6C432}" destId="{DC3976AA-A37C-46FB-AA75-FCB85C94D2CA}" srcOrd="0" destOrd="0" presId="urn:microsoft.com/office/officeart/2005/8/layout/vList2"/>
    <dgm:cxn modelId="{8E774944-41BC-441C-BD32-DF64538B6E12}" type="presOf" srcId="{F4C105DD-AA14-4399-9B78-1945E935C712}" destId="{A56B082C-7D67-4D4A-AC61-E16DAA67E670}" srcOrd="0" destOrd="0" presId="urn:microsoft.com/office/officeart/2005/8/layout/vList2"/>
    <dgm:cxn modelId="{A78EF94C-FAF8-4781-AEB0-18FA3D3962A1}" srcId="{E0D27FC5-4CF5-4439-91B1-670CC3827A22}" destId="{B6774F40-76B2-4AA0-8D3D-BBF159B6C432}" srcOrd="0" destOrd="0" parTransId="{FA6B5263-0F8F-46C5-BDD5-CD6D62F0A3F2}" sibTransId="{60774345-EE25-40EC-9D52-590ABC7230B1}"/>
    <dgm:cxn modelId="{1D99D351-FA80-4956-AEB8-49D70C43FB41}" srcId="{E0D27FC5-4CF5-4439-91B1-670CC3827A22}" destId="{9E82ED9C-15B4-4FFC-8286-10EF8778E493}" srcOrd="3" destOrd="0" parTransId="{341427BD-6B27-45EE-9395-B47BB2C3207E}" sibTransId="{F3042378-1827-4E10-AB87-C4B506322894}"/>
    <dgm:cxn modelId="{723D8B9D-F56D-43A3-932A-F4CAE74E2928}" srcId="{E0D27FC5-4CF5-4439-91B1-670CC3827A22}" destId="{55F3D739-4368-4AE3-A591-62FA90A6FA37}" srcOrd="5" destOrd="0" parTransId="{33DC3253-CAC6-47ED-843E-C4B7E1C5E040}" sibTransId="{647D9FF2-2E76-4F31-B0ED-7669F2E66697}"/>
    <dgm:cxn modelId="{07D390A0-14DC-410D-904A-B4FBBCAAE3E7}" type="presOf" srcId="{9E82ED9C-15B4-4FFC-8286-10EF8778E493}" destId="{74283033-0727-4A3F-8CC0-D6DEAED6480C}" srcOrd="0" destOrd="0" presId="urn:microsoft.com/office/officeart/2005/8/layout/vList2"/>
    <dgm:cxn modelId="{9280CBC6-9D3A-4F31-A1F5-444EC3F8ACC4}" type="presOf" srcId="{55F3D739-4368-4AE3-A591-62FA90A6FA37}" destId="{7C7EF138-527D-4FA2-88C8-A41A91FA0BE1}" srcOrd="0" destOrd="0" presId="urn:microsoft.com/office/officeart/2005/8/layout/vList2"/>
    <dgm:cxn modelId="{DFD0A1C7-211A-495B-8DD4-6E5C0C2E4554}" type="presOf" srcId="{3457F453-7D07-4FD4-9507-0C79BA0F9F70}" destId="{497CBDAF-59F3-4A1C-B6CE-1940E78F199D}" srcOrd="0" destOrd="0" presId="urn:microsoft.com/office/officeart/2005/8/layout/vList2"/>
    <dgm:cxn modelId="{F43504DF-D41B-45A5-AF0D-F45BC5A8D938}" srcId="{E0D27FC5-4CF5-4439-91B1-670CC3827A22}" destId="{F1D76800-81F0-4835-940E-3E9D94E7567D}" srcOrd="4" destOrd="0" parTransId="{CE38581F-1A91-4810-BEE6-C2BA4110654E}" sibTransId="{4E60784C-3350-424C-AD1F-5EEBA786164D}"/>
    <dgm:cxn modelId="{4C3138DA-4DAB-4FD2-9907-3EE20AFBD1D2}" type="presParOf" srcId="{EED261A7-4824-41B3-9B7E-9ADA8119E31F}" destId="{DC3976AA-A37C-46FB-AA75-FCB85C94D2CA}" srcOrd="0" destOrd="0" presId="urn:microsoft.com/office/officeart/2005/8/layout/vList2"/>
    <dgm:cxn modelId="{54E3A26F-0FDA-4BAC-BE59-DD8C0CEFA156}" type="presParOf" srcId="{EED261A7-4824-41B3-9B7E-9ADA8119E31F}" destId="{27ECA7A9-F035-4E43-B030-B4CF36BE60D2}" srcOrd="1" destOrd="0" presId="urn:microsoft.com/office/officeart/2005/8/layout/vList2"/>
    <dgm:cxn modelId="{AAD3A75E-3993-489E-A7BA-0AA90D54A90B}" type="presParOf" srcId="{EED261A7-4824-41B3-9B7E-9ADA8119E31F}" destId="{A56B082C-7D67-4D4A-AC61-E16DAA67E670}" srcOrd="2" destOrd="0" presId="urn:microsoft.com/office/officeart/2005/8/layout/vList2"/>
    <dgm:cxn modelId="{8F172C60-4CCE-4C5A-B881-890A7E9D2322}" type="presParOf" srcId="{EED261A7-4824-41B3-9B7E-9ADA8119E31F}" destId="{D3692F03-D703-40F7-8ED1-BCD80C54A646}" srcOrd="3" destOrd="0" presId="urn:microsoft.com/office/officeart/2005/8/layout/vList2"/>
    <dgm:cxn modelId="{07FC1DFF-A222-439A-A3CD-BA49DD872FF5}" type="presParOf" srcId="{EED261A7-4824-41B3-9B7E-9ADA8119E31F}" destId="{497CBDAF-59F3-4A1C-B6CE-1940E78F199D}" srcOrd="4" destOrd="0" presId="urn:microsoft.com/office/officeart/2005/8/layout/vList2"/>
    <dgm:cxn modelId="{416129F0-F491-4B4D-A24E-2FC6D1F910F8}" type="presParOf" srcId="{EED261A7-4824-41B3-9B7E-9ADA8119E31F}" destId="{628F17A0-694B-4B1D-91B3-C64EE2A6C525}" srcOrd="5" destOrd="0" presId="urn:microsoft.com/office/officeart/2005/8/layout/vList2"/>
    <dgm:cxn modelId="{366D33D2-9796-469B-9187-C80B10DDC70B}" type="presParOf" srcId="{EED261A7-4824-41B3-9B7E-9ADA8119E31F}" destId="{74283033-0727-4A3F-8CC0-D6DEAED6480C}" srcOrd="6" destOrd="0" presId="urn:microsoft.com/office/officeart/2005/8/layout/vList2"/>
    <dgm:cxn modelId="{9F07A9DB-4A27-4491-8885-E6CACA879561}" type="presParOf" srcId="{EED261A7-4824-41B3-9B7E-9ADA8119E31F}" destId="{DD397295-9558-4D02-BBC7-47DD757B197A}" srcOrd="7" destOrd="0" presId="urn:microsoft.com/office/officeart/2005/8/layout/vList2"/>
    <dgm:cxn modelId="{0D733416-6E47-4ECD-9EA6-BEBCCA276B19}" type="presParOf" srcId="{EED261A7-4824-41B3-9B7E-9ADA8119E31F}" destId="{04CDAE6B-3F02-4D20-85EF-90B450EC865D}" srcOrd="8" destOrd="0" presId="urn:microsoft.com/office/officeart/2005/8/layout/vList2"/>
    <dgm:cxn modelId="{D9614D18-FA0C-47BB-A11F-3CF30C76EA77}" type="presParOf" srcId="{EED261A7-4824-41B3-9B7E-9ADA8119E31F}" destId="{D58EC9C1-17FB-43D0-90B5-800A000E70E0}" srcOrd="9" destOrd="0" presId="urn:microsoft.com/office/officeart/2005/8/layout/vList2"/>
    <dgm:cxn modelId="{25E5ED2A-433B-476D-B914-31C668C4E59F}" type="presParOf" srcId="{EED261A7-4824-41B3-9B7E-9ADA8119E31F}" destId="{7C7EF138-527D-4FA2-88C8-A41A91FA0BE1}"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73EC68-C697-4CE3-9673-A53F509C0A54}"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FDB7C5D4-E5DB-4646-8948-3DA7EC0E0B91}">
      <dgm:prSet/>
      <dgm:spPr/>
      <dgm:t>
        <a:bodyPr/>
        <a:lstStyle/>
        <a:p>
          <a:r>
            <a:rPr lang="en-GB"/>
            <a:t>F: Feasible </a:t>
          </a:r>
          <a:endParaRPr lang="en-US"/>
        </a:p>
      </dgm:t>
    </dgm:pt>
    <dgm:pt modelId="{01A282C1-A924-4EBC-B83F-C01CB556D5E1}" type="parTrans" cxnId="{61451860-05BB-4080-98D1-3818078D4C67}">
      <dgm:prSet/>
      <dgm:spPr/>
      <dgm:t>
        <a:bodyPr/>
        <a:lstStyle/>
        <a:p>
          <a:endParaRPr lang="en-US"/>
        </a:p>
      </dgm:t>
    </dgm:pt>
    <dgm:pt modelId="{B719F306-4519-46A4-8265-B8E23681A2F0}" type="sibTrans" cxnId="{61451860-05BB-4080-98D1-3818078D4C67}">
      <dgm:prSet/>
      <dgm:spPr/>
      <dgm:t>
        <a:bodyPr/>
        <a:lstStyle/>
        <a:p>
          <a:endParaRPr lang="en-US"/>
        </a:p>
      </dgm:t>
    </dgm:pt>
    <dgm:pt modelId="{1331B8E3-F20F-4E2B-AFD9-64D6A409B488}">
      <dgm:prSet/>
      <dgm:spPr/>
      <dgm:t>
        <a:bodyPr/>
        <a:lstStyle/>
        <a:p>
          <a:r>
            <a:rPr lang="en-GB"/>
            <a:t>I: Interesting </a:t>
          </a:r>
          <a:endParaRPr lang="en-US"/>
        </a:p>
      </dgm:t>
    </dgm:pt>
    <dgm:pt modelId="{1EADE973-9B47-4354-943C-22AAFF677850}" type="parTrans" cxnId="{E378103B-920E-4EAF-994E-C896E5CCB367}">
      <dgm:prSet/>
      <dgm:spPr/>
      <dgm:t>
        <a:bodyPr/>
        <a:lstStyle/>
        <a:p>
          <a:endParaRPr lang="en-US"/>
        </a:p>
      </dgm:t>
    </dgm:pt>
    <dgm:pt modelId="{B8D39E31-B33B-428B-8998-B9C7004D599D}" type="sibTrans" cxnId="{E378103B-920E-4EAF-994E-C896E5CCB367}">
      <dgm:prSet/>
      <dgm:spPr/>
      <dgm:t>
        <a:bodyPr/>
        <a:lstStyle/>
        <a:p>
          <a:endParaRPr lang="en-US"/>
        </a:p>
      </dgm:t>
    </dgm:pt>
    <dgm:pt modelId="{7F72089A-968B-4051-A8FE-0A5FFDA2E358}">
      <dgm:prSet/>
      <dgm:spPr/>
      <dgm:t>
        <a:bodyPr/>
        <a:lstStyle/>
        <a:p>
          <a:r>
            <a:rPr lang="en-GB"/>
            <a:t>N: Novel </a:t>
          </a:r>
          <a:endParaRPr lang="en-US"/>
        </a:p>
      </dgm:t>
    </dgm:pt>
    <dgm:pt modelId="{7E45C032-048C-48A3-BDD5-C1DCABEDC45A}" type="parTrans" cxnId="{3B8968E9-E8E0-43F1-B03D-504E584DD701}">
      <dgm:prSet/>
      <dgm:spPr/>
      <dgm:t>
        <a:bodyPr/>
        <a:lstStyle/>
        <a:p>
          <a:endParaRPr lang="en-US"/>
        </a:p>
      </dgm:t>
    </dgm:pt>
    <dgm:pt modelId="{B274F910-2E20-48BD-A2DB-AB85CE9E2835}" type="sibTrans" cxnId="{3B8968E9-E8E0-43F1-B03D-504E584DD701}">
      <dgm:prSet/>
      <dgm:spPr/>
      <dgm:t>
        <a:bodyPr/>
        <a:lstStyle/>
        <a:p>
          <a:endParaRPr lang="en-US"/>
        </a:p>
      </dgm:t>
    </dgm:pt>
    <dgm:pt modelId="{BD527701-2513-4D7E-B85A-1E67747FDCF2}">
      <dgm:prSet/>
      <dgm:spPr/>
      <dgm:t>
        <a:bodyPr/>
        <a:lstStyle/>
        <a:p>
          <a:r>
            <a:rPr lang="en-GB"/>
            <a:t>E: Ethical </a:t>
          </a:r>
          <a:endParaRPr lang="en-US"/>
        </a:p>
      </dgm:t>
    </dgm:pt>
    <dgm:pt modelId="{02050C68-BE07-4FB6-810E-7A6C2BDEA69A}" type="parTrans" cxnId="{C0D649DA-0494-4C1E-99DF-2725FDEBCB4B}">
      <dgm:prSet/>
      <dgm:spPr/>
      <dgm:t>
        <a:bodyPr/>
        <a:lstStyle/>
        <a:p>
          <a:endParaRPr lang="en-US"/>
        </a:p>
      </dgm:t>
    </dgm:pt>
    <dgm:pt modelId="{303A1E57-D8E3-438F-8803-056476A3C7B8}" type="sibTrans" cxnId="{C0D649DA-0494-4C1E-99DF-2725FDEBCB4B}">
      <dgm:prSet/>
      <dgm:spPr/>
      <dgm:t>
        <a:bodyPr/>
        <a:lstStyle/>
        <a:p>
          <a:endParaRPr lang="en-US"/>
        </a:p>
      </dgm:t>
    </dgm:pt>
    <dgm:pt modelId="{5F05CED2-452C-4B41-9F99-30595C7DA626}">
      <dgm:prSet/>
      <dgm:spPr/>
      <dgm:t>
        <a:bodyPr/>
        <a:lstStyle/>
        <a:p>
          <a:r>
            <a:rPr lang="en-GB"/>
            <a:t>R: Relevant </a:t>
          </a:r>
          <a:endParaRPr lang="en-US"/>
        </a:p>
      </dgm:t>
    </dgm:pt>
    <dgm:pt modelId="{0B3FF228-F002-469A-884F-E52477595E30}" type="parTrans" cxnId="{824871B9-E229-465E-AB86-8719ED323554}">
      <dgm:prSet/>
      <dgm:spPr/>
      <dgm:t>
        <a:bodyPr/>
        <a:lstStyle/>
        <a:p>
          <a:endParaRPr lang="en-US"/>
        </a:p>
      </dgm:t>
    </dgm:pt>
    <dgm:pt modelId="{A6F0A27D-4EB1-4596-A787-D424BD795B0B}" type="sibTrans" cxnId="{824871B9-E229-465E-AB86-8719ED323554}">
      <dgm:prSet/>
      <dgm:spPr/>
      <dgm:t>
        <a:bodyPr/>
        <a:lstStyle/>
        <a:p>
          <a:endParaRPr lang="en-US"/>
        </a:p>
      </dgm:t>
    </dgm:pt>
    <dgm:pt modelId="{90A412BA-9C14-43C1-9B40-C2056E4986C7}">
      <dgm:prSet/>
      <dgm:spPr/>
      <dgm:t>
        <a:bodyPr/>
        <a:lstStyle/>
        <a:p>
          <a:r>
            <a:rPr lang="en-GB" dirty="0"/>
            <a:t>M: Manageable </a:t>
          </a:r>
          <a:endParaRPr lang="en-US" dirty="0"/>
        </a:p>
      </dgm:t>
    </dgm:pt>
    <dgm:pt modelId="{08C9C834-617E-4309-91C8-4B68FDD404B3}" type="parTrans" cxnId="{05274817-091D-4C11-9210-522A0CF9BD00}">
      <dgm:prSet/>
      <dgm:spPr/>
      <dgm:t>
        <a:bodyPr/>
        <a:lstStyle/>
        <a:p>
          <a:endParaRPr lang="en-US"/>
        </a:p>
      </dgm:t>
    </dgm:pt>
    <dgm:pt modelId="{E497C17E-F2A2-4CD2-BB06-80E7800D7A3B}" type="sibTrans" cxnId="{05274817-091D-4C11-9210-522A0CF9BD00}">
      <dgm:prSet/>
      <dgm:spPr/>
      <dgm:t>
        <a:bodyPr/>
        <a:lstStyle/>
        <a:p>
          <a:endParaRPr lang="en-US"/>
        </a:p>
      </dgm:t>
    </dgm:pt>
    <dgm:pt modelId="{4E009147-2A70-497B-8715-1DAAFE4390A8}" type="pres">
      <dgm:prSet presAssocID="{9E73EC68-C697-4CE3-9673-A53F509C0A54}" presName="vert0" presStyleCnt="0">
        <dgm:presLayoutVars>
          <dgm:dir/>
          <dgm:animOne val="branch"/>
          <dgm:animLvl val="lvl"/>
        </dgm:presLayoutVars>
      </dgm:prSet>
      <dgm:spPr/>
    </dgm:pt>
    <dgm:pt modelId="{1E3C35F1-6720-4339-9BFB-A930A8C718EA}" type="pres">
      <dgm:prSet presAssocID="{FDB7C5D4-E5DB-4646-8948-3DA7EC0E0B91}" presName="thickLine" presStyleLbl="alignNode1" presStyleIdx="0" presStyleCnt="6"/>
      <dgm:spPr/>
    </dgm:pt>
    <dgm:pt modelId="{CB42AFCC-637E-467D-B362-A34A7C8E82B4}" type="pres">
      <dgm:prSet presAssocID="{FDB7C5D4-E5DB-4646-8948-3DA7EC0E0B91}" presName="horz1" presStyleCnt="0"/>
      <dgm:spPr/>
    </dgm:pt>
    <dgm:pt modelId="{C6711894-DD70-4406-9AE9-8B0C79C715FE}" type="pres">
      <dgm:prSet presAssocID="{FDB7C5D4-E5DB-4646-8948-3DA7EC0E0B91}" presName="tx1" presStyleLbl="revTx" presStyleIdx="0" presStyleCnt="6"/>
      <dgm:spPr/>
    </dgm:pt>
    <dgm:pt modelId="{A803539D-69D3-4663-80DE-7F252F81AAD0}" type="pres">
      <dgm:prSet presAssocID="{FDB7C5D4-E5DB-4646-8948-3DA7EC0E0B91}" presName="vert1" presStyleCnt="0"/>
      <dgm:spPr/>
    </dgm:pt>
    <dgm:pt modelId="{541ACAA4-449A-4BCF-87D1-06ED18D4635C}" type="pres">
      <dgm:prSet presAssocID="{1331B8E3-F20F-4E2B-AFD9-64D6A409B488}" presName="thickLine" presStyleLbl="alignNode1" presStyleIdx="1" presStyleCnt="6"/>
      <dgm:spPr/>
    </dgm:pt>
    <dgm:pt modelId="{F57F2971-2932-4FB5-B25C-B4BD1432EB6F}" type="pres">
      <dgm:prSet presAssocID="{1331B8E3-F20F-4E2B-AFD9-64D6A409B488}" presName="horz1" presStyleCnt="0"/>
      <dgm:spPr/>
    </dgm:pt>
    <dgm:pt modelId="{73181432-E372-4E53-800A-0BD302C76930}" type="pres">
      <dgm:prSet presAssocID="{1331B8E3-F20F-4E2B-AFD9-64D6A409B488}" presName="tx1" presStyleLbl="revTx" presStyleIdx="1" presStyleCnt="6"/>
      <dgm:spPr/>
    </dgm:pt>
    <dgm:pt modelId="{4E72685C-CF0A-445D-8B15-4CB3AB5CC3C0}" type="pres">
      <dgm:prSet presAssocID="{1331B8E3-F20F-4E2B-AFD9-64D6A409B488}" presName="vert1" presStyleCnt="0"/>
      <dgm:spPr/>
    </dgm:pt>
    <dgm:pt modelId="{3F728E49-F3C8-4D42-BDBE-CB88DD462F3B}" type="pres">
      <dgm:prSet presAssocID="{7F72089A-968B-4051-A8FE-0A5FFDA2E358}" presName="thickLine" presStyleLbl="alignNode1" presStyleIdx="2" presStyleCnt="6"/>
      <dgm:spPr/>
    </dgm:pt>
    <dgm:pt modelId="{5955659F-8F84-40BC-B2FD-56F2AC323DC6}" type="pres">
      <dgm:prSet presAssocID="{7F72089A-968B-4051-A8FE-0A5FFDA2E358}" presName="horz1" presStyleCnt="0"/>
      <dgm:spPr/>
    </dgm:pt>
    <dgm:pt modelId="{4C2780B3-37DC-408E-A164-2C135F7DF3DE}" type="pres">
      <dgm:prSet presAssocID="{7F72089A-968B-4051-A8FE-0A5FFDA2E358}" presName="tx1" presStyleLbl="revTx" presStyleIdx="2" presStyleCnt="6"/>
      <dgm:spPr/>
    </dgm:pt>
    <dgm:pt modelId="{9490E74C-76CA-4A2B-9379-F6134CC90E5A}" type="pres">
      <dgm:prSet presAssocID="{7F72089A-968B-4051-A8FE-0A5FFDA2E358}" presName="vert1" presStyleCnt="0"/>
      <dgm:spPr/>
    </dgm:pt>
    <dgm:pt modelId="{948EAF78-010C-4783-B7F6-310CCBB1D2BE}" type="pres">
      <dgm:prSet presAssocID="{BD527701-2513-4D7E-B85A-1E67747FDCF2}" presName="thickLine" presStyleLbl="alignNode1" presStyleIdx="3" presStyleCnt="6"/>
      <dgm:spPr/>
    </dgm:pt>
    <dgm:pt modelId="{E7957E4A-092E-4A34-9A2E-664A3BFFC104}" type="pres">
      <dgm:prSet presAssocID="{BD527701-2513-4D7E-B85A-1E67747FDCF2}" presName="horz1" presStyleCnt="0"/>
      <dgm:spPr/>
    </dgm:pt>
    <dgm:pt modelId="{2133C0D6-32A3-469F-92AA-0BB4510A865E}" type="pres">
      <dgm:prSet presAssocID="{BD527701-2513-4D7E-B85A-1E67747FDCF2}" presName="tx1" presStyleLbl="revTx" presStyleIdx="3" presStyleCnt="6"/>
      <dgm:spPr/>
    </dgm:pt>
    <dgm:pt modelId="{AC89130D-95B5-486C-AD9D-721DFD5000A4}" type="pres">
      <dgm:prSet presAssocID="{BD527701-2513-4D7E-B85A-1E67747FDCF2}" presName="vert1" presStyleCnt="0"/>
      <dgm:spPr/>
    </dgm:pt>
    <dgm:pt modelId="{9A342C69-A449-4257-AC25-62CE933B8449}" type="pres">
      <dgm:prSet presAssocID="{5F05CED2-452C-4B41-9F99-30595C7DA626}" presName="thickLine" presStyleLbl="alignNode1" presStyleIdx="4" presStyleCnt="6"/>
      <dgm:spPr/>
    </dgm:pt>
    <dgm:pt modelId="{AE63F64A-AB3F-4362-A6A1-9A9C0D564D79}" type="pres">
      <dgm:prSet presAssocID="{5F05CED2-452C-4B41-9F99-30595C7DA626}" presName="horz1" presStyleCnt="0"/>
      <dgm:spPr/>
    </dgm:pt>
    <dgm:pt modelId="{B4A36746-0D8D-4B08-8D29-6F3F224D087A}" type="pres">
      <dgm:prSet presAssocID="{5F05CED2-452C-4B41-9F99-30595C7DA626}" presName="tx1" presStyleLbl="revTx" presStyleIdx="4" presStyleCnt="6"/>
      <dgm:spPr/>
    </dgm:pt>
    <dgm:pt modelId="{F651C53F-1856-46F1-964A-B4E64D70ED66}" type="pres">
      <dgm:prSet presAssocID="{5F05CED2-452C-4B41-9F99-30595C7DA626}" presName="vert1" presStyleCnt="0"/>
      <dgm:spPr/>
    </dgm:pt>
    <dgm:pt modelId="{A15C04E1-BF0A-4A56-89A1-5F035DB2F29D}" type="pres">
      <dgm:prSet presAssocID="{90A412BA-9C14-43C1-9B40-C2056E4986C7}" presName="thickLine" presStyleLbl="alignNode1" presStyleIdx="5" presStyleCnt="6"/>
      <dgm:spPr/>
    </dgm:pt>
    <dgm:pt modelId="{0444015D-C9F7-4DFD-A676-6A38F02144F9}" type="pres">
      <dgm:prSet presAssocID="{90A412BA-9C14-43C1-9B40-C2056E4986C7}" presName="horz1" presStyleCnt="0"/>
      <dgm:spPr/>
    </dgm:pt>
    <dgm:pt modelId="{408DB51F-B5AA-4C9A-96AB-9F4E1D286992}" type="pres">
      <dgm:prSet presAssocID="{90A412BA-9C14-43C1-9B40-C2056E4986C7}" presName="tx1" presStyleLbl="revTx" presStyleIdx="5" presStyleCnt="6"/>
      <dgm:spPr/>
    </dgm:pt>
    <dgm:pt modelId="{FF38FA90-F593-4075-BCFA-1F0EAE7BE187}" type="pres">
      <dgm:prSet presAssocID="{90A412BA-9C14-43C1-9B40-C2056E4986C7}" presName="vert1" presStyleCnt="0"/>
      <dgm:spPr/>
    </dgm:pt>
  </dgm:ptLst>
  <dgm:cxnLst>
    <dgm:cxn modelId="{05274817-091D-4C11-9210-522A0CF9BD00}" srcId="{9E73EC68-C697-4CE3-9673-A53F509C0A54}" destId="{90A412BA-9C14-43C1-9B40-C2056E4986C7}" srcOrd="5" destOrd="0" parTransId="{08C9C834-617E-4309-91C8-4B68FDD404B3}" sibTransId="{E497C17E-F2A2-4CD2-BB06-80E7800D7A3B}"/>
    <dgm:cxn modelId="{E249A325-AA2D-4B0C-B658-B718DF599BBA}" type="presOf" srcId="{90A412BA-9C14-43C1-9B40-C2056E4986C7}" destId="{408DB51F-B5AA-4C9A-96AB-9F4E1D286992}" srcOrd="0" destOrd="0" presId="urn:microsoft.com/office/officeart/2008/layout/LinedList"/>
    <dgm:cxn modelId="{D010E02E-50A0-4B0A-9DA6-2654644159F4}" type="presOf" srcId="{BD527701-2513-4D7E-B85A-1E67747FDCF2}" destId="{2133C0D6-32A3-469F-92AA-0BB4510A865E}" srcOrd="0" destOrd="0" presId="urn:microsoft.com/office/officeart/2008/layout/LinedList"/>
    <dgm:cxn modelId="{E378103B-920E-4EAF-994E-C896E5CCB367}" srcId="{9E73EC68-C697-4CE3-9673-A53F509C0A54}" destId="{1331B8E3-F20F-4E2B-AFD9-64D6A409B488}" srcOrd="1" destOrd="0" parTransId="{1EADE973-9B47-4354-943C-22AAFF677850}" sibTransId="{B8D39E31-B33B-428B-8998-B9C7004D599D}"/>
    <dgm:cxn modelId="{61451860-05BB-4080-98D1-3818078D4C67}" srcId="{9E73EC68-C697-4CE3-9673-A53F509C0A54}" destId="{FDB7C5D4-E5DB-4646-8948-3DA7EC0E0B91}" srcOrd="0" destOrd="0" parTransId="{01A282C1-A924-4EBC-B83F-C01CB556D5E1}" sibTransId="{B719F306-4519-46A4-8265-B8E23681A2F0}"/>
    <dgm:cxn modelId="{E970C74F-A65F-411E-9E50-FB6E6E4846F4}" type="presOf" srcId="{7F72089A-968B-4051-A8FE-0A5FFDA2E358}" destId="{4C2780B3-37DC-408E-A164-2C135F7DF3DE}" srcOrd="0" destOrd="0" presId="urn:microsoft.com/office/officeart/2008/layout/LinedList"/>
    <dgm:cxn modelId="{42CD7D53-9F10-4B23-911D-EDD02556E585}" type="presOf" srcId="{5F05CED2-452C-4B41-9F99-30595C7DA626}" destId="{B4A36746-0D8D-4B08-8D29-6F3F224D087A}" srcOrd="0" destOrd="0" presId="urn:microsoft.com/office/officeart/2008/layout/LinedList"/>
    <dgm:cxn modelId="{8599AC76-79F7-4C7B-BC3B-19E7F41E73DC}" type="presOf" srcId="{9E73EC68-C697-4CE3-9673-A53F509C0A54}" destId="{4E009147-2A70-497B-8715-1DAAFE4390A8}" srcOrd="0" destOrd="0" presId="urn:microsoft.com/office/officeart/2008/layout/LinedList"/>
    <dgm:cxn modelId="{B00DEFB0-C533-494D-AB0A-5FC830EB8338}" type="presOf" srcId="{1331B8E3-F20F-4E2B-AFD9-64D6A409B488}" destId="{73181432-E372-4E53-800A-0BD302C76930}" srcOrd="0" destOrd="0" presId="urn:microsoft.com/office/officeart/2008/layout/LinedList"/>
    <dgm:cxn modelId="{824871B9-E229-465E-AB86-8719ED323554}" srcId="{9E73EC68-C697-4CE3-9673-A53F509C0A54}" destId="{5F05CED2-452C-4B41-9F99-30595C7DA626}" srcOrd="4" destOrd="0" parTransId="{0B3FF228-F002-469A-884F-E52477595E30}" sibTransId="{A6F0A27D-4EB1-4596-A787-D424BD795B0B}"/>
    <dgm:cxn modelId="{C0D649DA-0494-4C1E-99DF-2725FDEBCB4B}" srcId="{9E73EC68-C697-4CE3-9673-A53F509C0A54}" destId="{BD527701-2513-4D7E-B85A-1E67747FDCF2}" srcOrd="3" destOrd="0" parTransId="{02050C68-BE07-4FB6-810E-7A6C2BDEA69A}" sibTransId="{303A1E57-D8E3-438F-8803-056476A3C7B8}"/>
    <dgm:cxn modelId="{3B8968E9-E8E0-43F1-B03D-504E584DD701}" srcId="{9E73EC68-C697-4CE3-9673-A53F509C0A54}" destId="{7F72089A-968B-4051-A8FE-0A5FFDA2E358}" srcOrd="2" destOrd="0" parTransId="{7E45C032-048C-48A3-BDD5-C1DCABEDC45A}" sibTransId="{B274F910-2E20-48BD-A2DB-AB85CE9E2835}"/>
    <dgm:cxn modelId="{283ABCEF-F6D5-429E-B9E1-2EAFBED56A1E}" type="presOf" srcId="{FDB7C5D4-E5DB-4646-8948-3DA7EC0E0B91}" destId="{C6711894-DD70-4406-9AE9-8B0C79C715FE}" srcOrd="0" destOrd="0" presId="urn:microsoft.com/office/officeart/2008/layout/LinedList"/>
    <dgm:cxn modelId="{0FC77146-7793-44DA-9009-E42FDAD1432F}" type="presParOf" srcId="{4E009147-2A70-497B-8715-1DAAFE4390A8}" destId="{1E3C35F1-6720-4339-9BFB-A930A8C718EA}" srcOrd="0" destOrd="0" presId="urn:microsoft.com/office/officeart/2008/layout/LinedList"/>
    <dgm:cxn modelId="{08E977F9-027D-4589-BF52-AD9309B63590}" type="presParOf" srcId="{4E009147-2A70-497B-8715-1DAAFE4390A8}" destId="{CB42AFCC-637E-467D-B362-A34A7C8E82B4}" srcOrd="1" destOrd="0" presId="urn:microsoft.com/office/officeart/2008/layout/LinedList"/>
    <dgm:cxn modelId="{C208D7F5-9B4F-4291-8C84-145CB678D323}" type="presParOf" srcId="{CB42AFCC-637E-467D-B362-A34A7C8E82B4}" destId="{C6711894-DD70-4406-9AE9-8B0C79C715FE}" srcOrd="0" destOrd="0" presId="urn:microsoft.com/office/officeart/2008/layout/LinedList"/>
    <dgm:cxn modelId="{7EAD856D-A211-42F8-8460-E3C994E6046A}" type="presParOf" srcId="{CB42AFCC-637E-467D-B362-A34A7C8E82B4}" destId="{A803539D-69D3-4663-80DE-7F252F81AAD0}" srcOrd="1" destOrd="0" presId="urn:microsoft.com/office/officeart/2008/layout/LinedList"/>
    <dgm:cxn modelId="{353BBD43-8A15-4CA8-854E-D08B0B06CB15}" type="presParOf" srcId="{4E009147-2A70-497B-8715-1DAAFE4390A8}" destId="{541ACAA4-449A-4BCF-87D1-06ED18D4635C}" srcOrd="2" destOrd="0" presId="urn:microsoft.com/office/officeart/2008/layout/LinedList"/>
    <dgm:cxn modelId="{3ECDDDF7-8540-47A0-B0B9-54B00FE23ECE}" type="presParOf" srcId="{4E009147-2A70-497B-8715-1DAAFE4390A8}" destId="{F57F2971-2932-4FB5-B25C-B4BD1432EB6F}" srcOrd="3" destOrd="0" presId="urn:microsoft.com/office/officeart/2008/layout/LinedList"/>
    <dgm:cxn modelId="{71C91F4D-DBDB-4122-A1C4-666743997ED5}" type="presParOf" srcId="{F57F2971-2932-4FB5-B25C-B4BD1432EB6F}" destId="{73181432-E372-4E53-800A-0BD302C76930}" srcOrd="0" destOrd="0" presId="urn:microsoft.com/office/officeart/2008/layout/LinedList"/>
    <dgm:cxn modelId="{5BB5B25D-1AC6-4736-8D3C-89BB17E5CC1A}" type="presParOf" srcId="{F57F2971-2932-4FB5-B25C-B4BD1432EB6F}" destId="{4E72685C-CF0A-445D-8B15-4CB3AB5CC3C0}" srcOrd="1" destOrd="0" presId="urn:microsoft.com/office/officeart/2008/layout/LinedList"/>
    <dgm:cxn modelId="{6BAA2834-C1BF-4039-A2C4-168335F5B103}" type="presParOf" srcId="{4E009147-2A70-497B-8715-1DAAFE4390A8}" destId="{3F728E49-F3C8-4D42-BDBE-CB88DD462F3B}" srcOrd="4" destOrd="0" presId="urn:microsoft.com/office/officeart/2008/layout/LinedList"/>
    <dgm:cxn modelId="{04AFE834-1670-4225-99E4-D141D60FD1C7}" type="presParOf" srcId="{4E009147-2A70-497B-8715-1DAAFE4390A8}" destId="{5955659F-8F84-40BC-B2FD-56F2AC323DC6}" srcOrd="5" destOrd="0" presId="urn:microsoft.com/office/officeart/2008/layout/LinedList"/>
    <dgm:cxn modelId="{58ABDA0A-B022-4854-8BE6-406E20FEC2C2}" type="presParOf" srcId="{5955659F-8F84-40BC-B2FD-56F2AC323DC6}" destId="{4C2780B3-37DC-408E-A164-2C135F7DF3DE}" srcOrd="0" destOrd="0" presId="urn:microsoft.com/office/officeart/2008/layout/LinedList"/>
    <dgm:cxn modelId="{45BC53DC-CC72-4D9E-990B-C09734B80565}" type="presParOf" srcId="{5955659F-8F84-40BC-B2FD-56F2AC323DC6}" destId="{9490E74C-76CA-4A2B-9379-F6134CC90E5A}" srcOrd="1" destOrd="0" presId="urn:microsoft.com/office/officeart/2008/layout/LinedList"/>
    <dgm:cxn modelId="{0F141A2C-AB60-4F11-AF4B-31B9309BECB8}" type="presParOf" srcId="{4E009147-2A70-497B-8715-1DAAFE4390A8}" destId="{948EAF78-010C-4783-B7F6-310CCBB1D2BE}" srcOrd="6" destOrd="0" presId="urn:microsoft.com/office/officeart/2008/layout/LinedList"/>
    <dgm:cxn modelId="{D9BDC9C9-0CF8-4680-A02C-9E77404B38B9}" type="presParOf" srcId="{4E009147-2A70-497B-8715-1DAAFE4390A8}" destId="{E7957E4A-092E-4A34-9A2E-664A3BFFC104}" srcOrd="7" destOrd="0" presId="urn:microsoft.com/office/officeart/2008/layout/LinedList"/>
    <dgm:cxn modelId="{9543EBF8-4402-481D-9FCE-AF2CD457C6D3}" type="presParOf" srcId="{E7957E4A-092E-4A34-9A2E-664A3BFFC104}" destId="{2133C0D6-32A3-469F-92AA-0BB4510A865E}" srcOrd="0" destOrd="0" presId="urn:microsoft.com/office/officeart/2008/layout/LinedList"/>
    <dgm:cxn modelId="{0636F2FC-2A45-4351-B3E3-C0A6C6D98F86}" type="presParOf" srcId="{E7957E4A-092E-4A34-9A2E-664A3BFFC104}" destId="{AC89130D-95B5-486C-AD9D-721DFD5000A4}" srcOrd="1" destOrd="0" presId="urn:microsoft.com/office/officeart/2008/layout/LinedList"/>
    <dgm:cxn modelId="{FD7772C4-808C-4270-9E21-E20D1FDB693A}" type="presParOf" srcId="{4E009147-2A70-497B-8715-1DAAFE4390A8}" destId="{9A342C69-A449-4257-AC25-62CE933B8449}" srcOrd="8" destOrd="0" presId="urn:microsoft.com/office/officeart/2008/layout/LinedList"/>
    <dgm:cxn modelId="{D3587737-95AD-40EC-9180-C4DA03EE1EC2}" type="presParOf" srcId="{4E009147-2A70-497B-8715-1DAAFE4390A8}" destId="{AE63F64A-AB3F-4362-A6A1-9A9C0D564D79}" srcOrd="9" destOrd="0" presId="urn:microsoft.com/office/officeart/2008/layout/LinedList"/>
    <dgm:cxn modelId="{824D0C8A-5FCE-46F0-95DF-6CB9A396D261}" type="presParOf" srcId="{AE63F64A-AB3F-4362-A6A1-9A9C0D564D79}" destId="{B4A36746-0D8D-4B08-8D29-6F3F224D087A}" srcOrd="0" destOrd="0" presId="urn:microsoft.com/office/officeart/2008/layout/LinedList"/>
    <dgm:cxn modelId="{82F59375-79FD-496B-BE11-F1188301D17B}" type="presParOf" srcId="{AE63F64A-AB3F-4362-A6A1-9A9C0D564D79}" destId="{F651C53F-1856-46F1-964A-B4E64D70ED66}" srcOrd="1" destOrd="0" presId="urn:microsoft.com/office/officeart/2008/layout/LinedList"/>
    <dgm:cxn modelId="{951F376A-589B-49F0-A4E3-0B9CAF842B24}" type="presParOf" srcId="{4E009147-2A70-497B-8715-1DAAFE4390A8}" destId="{A15C04E1-BF0A-4A56-89A1-5F035DB2F29D}" srcOrd="10" destOrd="0" presId="urn:microsoft.com/office/officeart/2008/layout/LinedList"/>
    <dgm:cxn modelId="{E7FD24A3-7644-4B1F-B2D7-52527271FA61}" type="presParOf" srcId="{4E009147-2A70-497B-8715-1DAAFE4390A8}" destId="{0444015D-C9F7-4DFD-A676-6A38F02144F9}" srcOrd="11" destOrd="0" presId="urn:microsoft.com/office/officeart/2008/layout/LinedList"/>
    <dgm:cxn modelId="{D752694A-F350-4A8F-BABA-409DF1D45FEF}" type="presParOf" srcId="{0444015D-C9F7-4DFD-A676-6A38F02144F9}" destId="{408DB51F-B5AA-4C9A-96AB-9F4E1D286992}" srcOrd="0" destOrd="0" presId="urn:microsoft.com/office/officeart/2008/layout/LinedList"/>
    <dgm:cxn modelId="{A11CAD48-95A3-4915-A2E4-45C76401797D}" type="presParOf" srcId="{0444015D-C9F7-4DFD-A676-6A38F02144F9}" destId="{FF38FA90-F593-4075-BCFA-1F0EAE7BE18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C6BEC32-69E4-45E2-9BEE-D5AEA244EA7A}"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E23410C8-4D56-4927-81F4-9E971068094B}">
      <dgm:prSet/>
      <dgm:spPr/>
      <dgm:t>
        <a:bodyPr/>
        <a:lstStyle/>
        <a:p>
          <a:r>
            <a:rPr lang="en-GB"/>
            <a:t>They are too broad </a:t>
          </a:r>
          <a:endParaRPr lang="en-US"/>
        </a:p>
      </dgm:t>
    </dgm:pt>
    <dgm:pt modelId="{B6D425D2-6D6D-4481-88BF-0D46028D2904}" type="parTrans" cxnId="{FF707CB9-4A39-411E-A9E6-D76088C94DF4}">
      <dgm:prSet/>
      <dgm:spPr/>
      <dgm:t>
        <a:bodyPr/>
        <a:lstStyle/>
        <a:p>
          <a:endParaRPr lang="en-US"/>
        </a:p>
      </dgm:t>
    </dgm:pt>
    <dgm:pt modelId="{6B2D19CE-D4CD-4D6B-A437-CF248B2EEED7}" type="sibTrans" cxnId="{FF707CB9-4A39-411E-A9E6-D76088C94DF4}">
      <dgm:prSet/>
      <dgm:spPr/>
      <dgm:t>
        <a:bodyPr/>
        <a:lstStyle/>
        <a:p>
          <a:endParaRPr lang="en-US"/>
        </a:p>
      </dgm:t>
    </dgm:pt>
    <dgm:pt modelId="{5EB243CE-2779-47F9-B1EB-745D22742312}">
      <dgm:prSet/>
      <dgm:spPr/>
      <dgm:t>
        <a:bodyPr/>
        <a:lstStyle/>
        <a:p>
          <a:r>
            <a:rPr lang="en-GB"/>
            <a:t>Not interesting </a:t>
          </a:r>
          <a:endParaRPr lang="en-US"/>
        </a:p>
      </dgm:t>
    </dgm:pt>
    <dgm:pt modelId="{7C2BC3BD-82AF-41E0-AC2B-8491603A70E0}" type="parTrans" cxnId="{09404DE6-6CBA-4FD3-82C1-5433B4171150}">
      <dgm:prSet/>
      <dgm:spPr/>
      <dgm:t>
        <a:bodyPr/>
        <a:lstStyle/>
        <a:p>
          <a:endParaRPr lang="en-US"/>
        </a:p>
      </dgm:t>
    </dgm:pt>
    <dgm:pt modelId="{BCE3CEC5-0DFB-4BC5-8565-AD22F09C0EFF}" type="sibTrans" cxnId="{09404DE6-6CBA-4FD3-82C1-5433B4171150}">
      <dgm:prSet/>
      <dgm:spPr/>
      <dgm:t>
        <a:bodyPr/>
        <a:lstStyle/>
        <a:p>
          <a:endParaRPr lang="en-US"/>
        </a:p>
      </dgm:t>
    </dgm:pt>
    <dgm:pt modelId="{E9FB6D6F-5BF6-468D-B904-F36EAB529479}">
      <dgm:prSet/>
      <dgm:spPr/>
      <dgm:t>
        <a:bodyPr/>
        <a:lstStyle/>
        <a:p>
          <a:r>
            <a:rPr lang="en-GB"/>
            <a:t>Not relevant </a:t>
          </a:r>
          <a:endParaRPr lang="en-US"/>
        </a:p>
      </dgm:t>
    </dgm:pt>
    <dgm:pt modelId="{B8ED9154-2C2D-4E7D-AC77-73467FC61138}" type="parTrans" cxnId="{DF5DEDD5-4771-4904-969F-5905EF3BCFB8}">
      <dgm:prSet/>
      <dgm:spPr/>
      <dgm:t>
        <a:bodyPr/>
        <a:lstStyle/>
        <a:p>
          <a:endParaRPr lang="en-US"/>
        </a:p>
      </dgm:t>
    </dgm:pt>
    <dgm:pt modelId="{BC74A6FA-FFDD-4581-9C28-CE6862732FC4}" type="sibTrans" cxnId="{DF5DEDD5-4771-4904-969F-5905EF3BCFB8}">
      <dgm:prSet/>
      <dgm:spPr/>
      <dgm:t>
        <a:bodyPr/>
        <a:lstStyle/>
        <a:p>
          <a:endParaRPr lang="en-US"/>
        </a:p>
      </dgm:t>
    </dgm:pt>
    <dgm:pt modelId="{7EE15E47-3397-4844-8044-F454654D978E}" type="pres">
      <dgm:prSet presAssocID="{5C6BEC32-69E4-45E2-9BEE-D5AEA244EA7A}" presName="hierChild1" presStyleCnt="0">
        <dgm:presLayoutVars>
          <dgm:chPref val="1"/>
          <dgm:dir/>
          <dgm:animOne val="branch"/>
          <dgm:animLvl val="lvl"/>
          <dgm:resizeHandles/>
        </dgm:presLayoutVars>
      </dgm:prSet>
      <dgm:spPr/>
    </dgm:pt>
    <dgm:pt modelId="{53CACED7-1BF5-476A-814C-F1461D761E81}" type="pres">
      <dgm:prSet presAssocID="{E23410C8-4D56-4927-81F4-9E971068094B}" presName="hierRoot1" presStyleCnt="0"/>
      <dgm:spPr/>
    </dgm:pt>
    <dgm:pt modelId="{BD8B8B0E-51D7-4797-81CF-EB76ACE21A9A}" type="pres">
      <dgm:prSet presAssocID="{E23410C8-4D56-4927-81F4-9E971068094B}" presName="composite" presStyleCnt="0"/>
      <dgm:spPr/>
    </dgm:pt>
    <dgm:pt modelId="{62BEEBC7-F7C4-472B-8EB9-59935A028001}" type="pres">
      <dgm:prSet presAssocID="{E23410C8-4D56-4927-81F4-9E971068094B}" presName="background" presStyleLbl="node0" presStyleIdx="0" presStyleCnt="3"/>
      <dgm:spPr/>
    </dgm:pt>
    <dgm:pt modelId="{8E60332E-187E-4B29-AEE8-01511E8CECDC}" type="pres">
      <dgm:prSet presAssocID="{E23410C8-4D56-4927-81F4-9E971068094B}" presName="text" presStyleLbl="fgAcc0" presStyleIdx="0" presStyleCnt="3">
        <dgm:presLayoutVars>
          <dgm:chPref val="3"/>
        </dgm:presLayoutVars>
      </dgm:prSet>
      <dgm:spPr/>
    </dgm:pt>
    <dgm:pt modelId="{086E1E82-E064-4E39-95FA-24CF680CB0C0}" type="pres">
      <dgm:prSet presAssocID="{E23410C8-4D56-4927-81F4-9E971068094B}" presName="hierChild2" presStyleCnt="0"/>
      <dgm:spPr/>
    </dgm:pt>
    <dgm:pt modelId="{15D14B5C-BD9D-42C4-840A-1A81FD8A0139}" type="pres">
      <dgm:prSet presAssocID="{5EB243CE-2779-47F9-B1EB-745D22742312}" presName="hierRoot1" presStyleCnt="0"/>
      <dgm:spPr/>
    </dgm:pt>
    <dgm:pt modelId="{0D91087E-B7AD-4952-86C6-A240125064B4}" type="pres">
      <dgm:prSet presAssocID="{5EB243CE-2779-47F9-B1EB-745D22742312}" presName="composite" presStyleCnt="0"/>
      <dgm:spPr/>
    </dgm:pt>
    <dgm:pt modelId="{C3E77D32-6D4B-4A66-A197-24F904A8DF6B}" type="pres">
      <dgm:prSet presAssocID="{5EB243CE-2779-47F9-B1EB-745D22742312}" presName="background" presStyleLbl="node0" presStyleIdx="1" presStyleCnt="3"/>
      <dgm:spPr/>
    </dgm:pt>
    <dgm:pt modelId="{42DCB938-4A61-4BEE-8287-0E6A61E6E732}" type="pres">
      <dgm:prSet presAssocID="{5EB243CE-2779-47F9-B1EB-745D22742312}" presName="text" presStyleLbl="fgAcc0" presStyleIdx="1" presStyleCnt="3">
        <dgm:presLayoutVars>
          <dgm:chPref val="3"/>
        </dgm:presLayoutVars>
      </dgm:prSet>
      <dgm:spPr/>
    </dgm:pt>
    <dgm:pt modelId="{B3C4528C-D358-42A0-ADD1-030B93C8E8AA}" type="pres">
      <dgm:prSet presAssocID="{5EB243CE-2779-47F9-B1EB-745D22742312}" presName="hierChild2" presStyleCnt="0"/>
      <dgm:spPr/>
    </dgm:pt>
    <dgm:pt modelId="{A60A91C3-77E6-4843-8626-05FC32568B75}" type="pres">
      <dgm:prSet presAssocID="{E9FB6D6F-5BF6-468D-B904-F36EAB529479}" presName="hierRoot1" presStyleCnt="0"/>
      <dgm:spPr/>
    </dgm:pt>
    <dgm:pt modelId="{CE7C94F5-8570-4966-A696-24D7A4CF3758}" type="pres">
      <dgm:prSet presAssocID="{E9FB6D6F-5BF6-468D-B904-F36EAB529479}" presName="composite" presStyleCnt="0"/>
      <dgm:spPr/>
    </dgm:pt>
    <dgm:pt modelId="{5F773AE0-0E9B-4B4E-A335-C16087DF8E20}" type="pres">
      <dgm:prSet presAssocID="{E9FB6D6F-5BF6-468D-B904-F36EAB529479}" presName="background" presStyleLbl="node0" presStyleIdx="2" presStyleCnt="3"/>
      <dgm:spPr/>
    </dgm:pt>
    <dgm:pt modelId="{3B94C9BE-3D74-4048-8599-6E05A7BFE4CB}" type="pres">
      <dgm:prSet presAssocID="{E9FB6D6F-5BF6-468D-B904-F36EAB529479}" presName="text" presStyleLbl="fgAcc0" presStyleIdx="2" presStyleCnt="3">
        <dgm:presLayoutVars>
          <dgm:chPref val="3"/>
        </dgm:presLayoutVars>
      </dgm:prSet>
      <dgm:spPr/>
    </dgm:pt>
    <dgm:pt modelId="{22521AB4-1A7A-4DC6-9294-D1D137DC4210}" type="pres">
      <dgm:prSet presAssocID="{E9FB6D6F-5BF6-468D-B904-F36EAB529479}" presName="hierChild2" presStyleCnt="0"/>
      <dgm:spPr/>
    </dgm:pt>
  </dgm:ptLst>
  <dgm:cxnLst>
    <dgm:cxn modelId="{DE797518-E141-49BC-BCBE-96C3DEA96C55}" type="presOf" srcId="{5C6BEC32-69E4-45E2-9BEE-D5AEA244EA7A}" destId="{7EE15E47-3397-4844-8044-F454654D978E}" srcOrd="0" destOrd="0" presId="urn:microsoft.com/office/officeart/2005/8/layout/hierarchy1"/>
    <dgm:cxn modelId="{275C748E-8625-4BE5-8CAA-A1B2F5F8C9D1}" type="presOf" srcId="{E9FB6D6F-5BF6-468D-B904-F36EAB529479}" destId="{3B94C9BE-3D74-4048-8599-6E05A7BFE4CB}" srcOrd="0" destOrd="0" presId="urn:microsoft.com/office/officeart/2005/8/layout/hierarchy1"/>
    <dgm:cxn modelId="{908EEFA1-9118-4FBC-B704-CB74CD9B3C29}" type="presOf" srcId="{5EB243CE-2779-47F9-B1EB-745D22742312}" destId="{42DCB938-4A61-4BEE-8287-0E6A61E6E732}" srcOrd="0" destOrd="0" presId="urn:microsoft.com/office/officeart/2005/8/layout/hierarchy1"/>
    <dgm:cxn modelId="{FF707CB9-4A39-411E-A9E6-D76088C94DF4}" srcId="{5C6BEC32-69E4-45E2-9BEE-D5AEA244EA7A}" destId="{E23410C8-4D56-4927-81F4-9E971068094B}" srcOrd="0" destOrd="0" parTransId="{B6D425D2-6D6D-4481-88BF-0D46028D2904}" sibTransId="{6B2D19CE-D4CD-4D6B-A437-CF248B2EEED7}"/>
    <dgm:cxn modelId="{DF5DEDD5-4771-4904-969F-5905EF3BCFB8}" srcId="{5C6BEC32-69E4-45E2-9BEE-D5AEA244EA7A}" destId="{E9FB6D6F-5BF6-468D-B904-F36EAB529479}" srcOrd="2" destOrd="0" parTransId="{B8ED9154-2C2D-4E7D-AC77-73467FC61138}" sibTransId="{BC74A6FA-FFDD-4581-9C28-CE6862732FC4}"/>
    <dgm:cxn modelId="{09404DE6-6CBA-4FD3-82C1-5433B4171150}" srcId="{5C6BEC32-69E4-45E2-9BEE-D5AEA244EA7A}" destId="{5EB243CE-2779-47F9-B1EB-745D22742312}" srcOrd="1" destOrd="0" parTransId="{7C2BC3BD-82AF-41E0-AC2B-8491603A70E0}" sibTransId="{BCE3CEC5-0DFB-4BC5-8565-AD22F09C0EFF}"/>
    <dgm:cxn modelId="{9C6C3EFC-E829-4568-B2E7-95F673183F09}" type="presOf" srcId="{E23410C8-4D56-4927-81F4-9E971068094B}" destId="{8E60332E-187E-4B29-AEE8-01511E8CECDC}" srcOrd="0" destOrd="0" presId="urn:microsoft.com/office/officeart/2005/8/layout/hierarchy1"/>
    <dgm:cxn modelId="{29DED86C-67DB-4AF2-A691-50C701CAF7D6}" type="presParOf" srcId="{7EE15E47-3397-4844-8044-F454654D978E}" destId="{53CACED7-1BF5-476A-814C-F1461D761E81}" srcOrd="0" destOrd="0" presId="urn:microsoft.com/office/officeart/2005/8/layout/hierarchy1"/>
    <dgm:cxn modelId="{82703580-B001-472A-9906-A679E995750A}" type="presParOf" srcId="{53CACED7-1BF5-476A-814C-F1461D761E81}" destId="{BD8B8B0E-51D7-4797-81CF-EB76ACE21A9A}" srcOrd="0" destOrd="0" presId="urn:microsoft.com/office/officeart/2005/8/layout/hierarchy1"/>
    <dgm:cxn modelId="{F4C2A746-6BEC-498E-9D1D-092CAFAC9F5B}" type="presParOf" srcId="{BD8B8B0E-51D7-4797-81CF-EB76ACE21A9A}" destId="{62BEEBC7-F7C4-472B-8EB9-59935A028001}" srcOrd="0" destOrd="0" presId="urn:microsoft.com/office/officeart/2005/8/layout/hierarchy1"/>
    <dgm:cxn modelId="{C05ECEE4-735A-401B-B108-0DAD07635DA6}" type="presParOf" srcId="{BD8B8B0E-51D7-4797-81CF-EB76ACE21A9A}" destId="{8E60332E-187E-4B29-AEE8-01511E8CECDC}" srcOrd="1" destOrd="0" presId="urn:microsoft.com/office/officeart/2005/8/layout/hierarchy1"/>
    <dgm:cxn modelId="{0129D4D9-4D39-4032-BF28-A893E8408F07}" type="presParOf" srcId="{53CACED7-1BF5-476A-814C-F1461D761E81}" destId="{086E1E82-E064-4E39-95FA-24CF680CB0C0}" srcOrd="1" destOrd="0" presId="urn:microsoft.com/office/officeart/2005/8/layout/hierarchy1"/>
    <dgm:cxn modelId="{486FB119-ECBC-4162-8D7A-34438C87FBC4}" type="presParOf" srcId="{7EE15E47-3397-4844-8044-F454654D978E}" destId="{15D14B5C-BD9D-42C4-840A-1A81FD8A0139}" srcOrd="1" destOrd="0" presId="urn:microsoft.com/office/officeart/2005/8/layout/hierarchy1"/>
    <dgm:cxn modelId="{B2A7B7D1-53BB-4628-BDCA-9E386DD7D309}" type="presParOf" srcId="{15D14B5C-BD9D-42C4-840A-1A81FD8A0139}" destId="{0D91087E-B7AD-4952-86C6-A240125064B4}" srcOrd="0" destOrd="0" presId="urn:microsoft.com/office/officeart/2005/8/layout/hierarchy1"/>
    <dgm:cxn modelId="{D2473B90-8C83-42A5-AAD6-6DEA5D1C14E5}" type="presParOf" srcId="{0D91087E-B7AD-4952-86C6-A240125064B4}" destId="{C3E77D32-6D4B-4A66-A197-24F904A8DF6B}" srcOrd="0" destOrd="0" presId="urn:microsoft.com/office/officeart/2005/8/layout/hierarchy1"/>
    <dgm:cxn modelId="{556094EF-9DBA-48F5-A959-5019C9309D4F}" type="presParOf" srcId="{0D91087E-B7AD-4952-86C6-A240125064B4}" destId="{42DCB938-4A61-4BEE-8287-0E6A61E6E732}" srcOrd="1" destOrd="0" presId="urn:microsoft.com/office/officeart/2005/8/layout/hierarchy1"/>
    <dgm:cxn modelId="{0B36B1B1-7DC0-42AF-BBBC-0FB36E5BE498}" type="presParOf" srcId="{15D14B5C-BD9D-42C4-840A-1A81FD8A0139}" destId="{B3C4528C-D358-42A0-ADD1-030B93C8E8AA}" srcOrd="1" destOrd="0" presId="urn:microsoft.com/office/officeart/2005/8/layout/hierarchy1"/>
    <dgm:cxn modelId="{74E7EF4D-D679-4E56-8B2E-2AA903CF2A03}" type="presParOf" srcId="{7EE15E47-3397-4844-8044-F454654D978E}" destId="{A60A91C3-77E6-4843-8626-05FC32568B75}" srcOrd="2" destOrd="0" presId="urn:microsoft.com/office/officeart/2005/8/layout/hierarchy1"/>
    <dgm:cxn modelId="{F0A908DA-18A3-45FF-B114-B57C11D94F58}" type="presParOf" srcId="{A60A91C3-77E6-4843-8626-05FC32568B75}" destId="{CE7C94F5-8570-4966-A696-24D7A4CF3758}" srcOrd="0" destOrd="0" presId="urn:microsoft.com/office/officeart/2005/8/layout/hierarchy1"/>
    <dgm:cxn modelId="{4964B8BE-EB9F-46E8-A58A-F18049BCE4AF}" type="presParOf" srcId="{CE7C94F5-8570-4966-A696-24D7A4CF3758}" destId="{5F773AE0-0E9B-4B4E-A335-C16087DF8E20}" srcOrd="0" destOrd="0" presId="urn:microsoft.com/office/officeart/2005/8/layout/hierarchy1"/>
    <dgm:cxn modelId="{2D97D2BE-41E2-4A07-A291-3080E1D6F15E}" type="presParOf" srcId="{CE7C94F5-8570-4966-A696-24D7A4CF3758}" destId="{3B94C9BE-3D74-4048-8599-6E05A7BFE4CB}" srcOrd="1" destOrd="0" presId="urn:microsoft.com/office/officeart/2005/8/layout/hierarchy1"/>
    <dgm:cxn modelId="{7E86BB0B-6EC2-4BC6-B0D7-33856FC32302}" type="presParOf" srcId="{A60A91C3-77E6-4843-8626-05FC32568B75}" destId="{22521AB4-1A7A-4DC6-9294-D1D137DC42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CC687C4-8EB1-416A-9D96-797A19EFC65D}"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8E10B6D5-7404-4B23-B18C-190CF3CA2C06}">
      <dgm:prSet/>
      <dgm:spPr/>
      <dgm:t>
        <a:bodyPr/>
        <a:lstStyle/>
        <a:p>
          <a:r>
            <a:rPr lang="en-GB"/>
            <a:t>Descriptive </a:t>
          </a:r>
          <a:endParaRPr lang="en-US"/>
        </a:p>
      </dgm:t>
    </dgm:pt>
    <dgm:pt modelId="{77F91D96-E1B3-408D-9F84-0FFD0E6C01C4}" type="parTrans" cxnId="{2197374A-2BCA-4E71-8712-5B862912CE73}">
      <dgm:prSet/>
      <dgm:spPr/>
      <dgm:t>
        <a:bodyPr/>
        <a:lstStyle/>
        <a:p>
          <a:endParaRPr lang="en-US"/>
        </a:p>
      </dgm:t>
    </dgm:pt>
    <dgm:pt modelId="{7884391B-B2C5-4D1C-BD65-D18DBA00D2A7}" type="sibTrans" cxnId="{2197374A-2BCA-4E71-8712-5B862912CE73}">
      <dgm:prSet/>
      <dgm:spPr/>
      <dgm:t>
        <a:bodyPr/>
        <a:lstStyle/>
        <a:p>
          <a:endParaRPr lang="en-US"/>
        </a:p>
      </dgm:t>
    </dgm:pt>
    <dgm:pt modelId="{248097F4-1670-460A-AC67-D35536629DB6}">
      <dgm:prSet/>
      <dgm:spPr/>
      <dgm:t>
        <a:bodyPr/>
        <a:lstStyle/>
        <a:p>
          <a:r>
            <a:rPr lang="en-GB"/>
            <a:t>Comparative </a:t>
          </a:r>
          <a:endParaRPr lang="en-US"/>
        </a:p>
      </dgm:t>
    </dgm:pt>
    <dgm:pt modelId="{316E9BE6-4C9C-49A6-8CD0-568DAC7A5A27}" type="parTrans" cxnId="{C7B5D551-BCA3-4BC2-A3DF-FAF4510173D8}">
      <dgm:prSet/>
      <dgm:spPr/>
      <dgm:t>
        <a:bodyPr/>
        <a:lstStyle/>
        <a:p>
          <a:endParaRPr lang="en-US"/>
        </a:p>
      </dgm:t>
    </dgm:pt>
    <dgm:pt modelId="{B709C3EA-2D95-4C23-8E30-FD9C61040E47}" type="sibTrans" cxnId="{C7B5D551-BCA3-4BC2-A3DF-FAF4510173D8}">
      <dgm:prSet/>
      <dgm:spPr/>
      <dgm:t>
        <a:bodyPr/>
        <a:lstStyle/>
        <a:p>
          <a:endParaRPr lang="en-US"/>
        </a:p>
      </dgm:t>
    </dgm:pt>
    <dgm:pt modelId="{B8EB0982-9AD3-4B4C-80D4-230E02D8DFCA}">
      <dgm:prSet/>
      <dgm:spPr/>
      <dgm:t>
        <a:bodyPr/>
        <a:lstStyle/>
        <a:p>
          <a:r>
            <a:rPr lang="en-GB"/>
            <a:t>Causal </a:t>
          </a:r>
          <a:endParaRPr lang="en-US"/>
        </a:p>
      </dgm:t>
    </dgm:pt>
    <dgm:pt modelId="{C3101976-6204-4BE6-88BE-9D4532DC5BE2}" type="parTrans" cxnId="{849912EF-9D7F-48A8-A609-F599D5037E4B}">
      <dgm:prSet/>
      <dgm:spPr/>
      <dgm:t>
        <a:bodyPr/>
        <a:lstStyle/>
        <a:p>
          <a:endParaRPr lang="en-US"/>
        </a:p>
      </dgm:t>
    </dgm:pt>
    <dgm:pt modelId="{B964D02E-309B-4070-BF11-7DD0424180E8}" type="sibTrans" cxnId="{849912EF-9D7F-48A8-A609-F599D5037E4B}">
      <dgm:prSet/>
      <dgm:spPr/>
      <dgm:t>
        <a:bodyPr/>
        <a:lstStyle/>
        <a:p>
          <a:endParaRPr lang="en-US"/>
        </a:p>
      </dgm:t>
    </dgm:pt>
    <dgm:pt modelId="{A96E44FF-2B0D-4A74-84A3-29EF338C44F8}">
      <dgm:prSet/>
      <dgm:spPr/>
      <dgm:t>
        <a:bodyPr/>
        <a:lstStyle/>
        <a:p>
          <a:r>
            <a:rPr lang="en-GB"/>
            <a:t>Exploratory </a:t>
          </a:r>
          <a:endParaRPr lang="en-US"/>
        </a:p>
      </dgm:t>
    </dgm:pt>
    <dgm:pt modelId="{95ACFA65-E8F1-4353-AD69-C81D189C9F22}" type="parTrans" cxnId="{9126CD2D-D6E7-419B-9E23-C9F93076313F}">
      <dgm:prSet/>
      <dgm:spPr/>
      <dgm:t>
        <a:bodyPr/>
        <a:lstStyle/>
        <a:p>
          <a:endParaRPr lang="en-US"/>
        </a:p>
      </dgm:t>
    </dgm:pt>
    <dgm:pt modelId="{56FC21F4-EA20-479C-A321-6F8845EB26BC}" type="sibTrans" cxnId="{9126CD2D-D6E7-419B-9E23-C9F93076313F}">
      <dgm:prSet/>
      <dgm:spPr/>
      <dgm:t>
        <a:bodyPr/>
        <a:lstStyle/>
        <a:p>
          <a:endParaRPr lang="en-US"/>
        </a:p>
      </dgm:t>
    </dgm:pt>
    <dgm:pt modelId="{A68AD1AE-A0D4-4CBC-9F4B-0B569C8272D8}" type="pres">
      <dgm:prSet presAssocID="{FCC687C4-8EB1-416A-9D96-797A19EFC65D}" presName="hierChild1" presStyleCnt="0">
        <dgm:presLayoutVars>
          <dgm:chPref val="1"/>
          <dgm:dir/>
          <dgm:animOne val="branch"/>
          <dgm:animLvl val="lvl"/>
          <dgm:resizeHandles/>
        </dgm:presLayoutVars>
      </dgm:prSet>
      <dgm:spPr/>
    </dgm:pt>
    <dgm:pt modelId="{6FA9F268-AD60-447D-8B53-EA5F0C2753A8}" type="pres">
      <dgm:prSet presAssocID="{8E10B6D5-7404-4B23-B18C-190CF3CA2C06}" presName="hierRoot1" presStyleCnt="0"/>
      <dgm:spPr/>
    </dgm:pt>
    <dgm:pt modelId="{D0FE1595-970B-4FA6-B8E1-B7FDD0CB58E9}" type="pres">
      <dgm:prSet presAssocID="{8E10B6D5-7404-4B23-B18C-190CF3CA2C06}" presName="composite" presStyleCnt="0"/>
      <dgm:spPr/>
    </dgm:pt>
    <dgm:pt modelId="{4CE8FCBA-EB07-46E1-8604-B2CF0B0066FB}" type="pres">
      <dgm:prSet presAssocID="{8E10B6D5-7404-4B23-B18C-190CF3CA2C06}" presName="background" presStyleLbl="node0" presStyleIdx="0" presStyleCnt="4"/>
      <dgm:spPr/>
    </dgm:pt>
    <dgm:pt modelId="{35ABA6B0-8B16-49E0-952D-15EC1C211B4A}" type="pres">
      <dgm:prSet presAssocID="{8E10B6D5-7404-4B23-B18C-190CF3CA2C06}" presName="text" presStyleLbl="fgAcc0" presStyleIdx="0" presStyleCnt="4">
        <dgm:presLayoutVars>
          <dgm:chPref val="3"/>
        </dgm:presLayoutVars>
      </dgm:prSet>
      <dgm:spPr/>
    </dgm:pt>
    <dgm:pt modelId="{1CFE74FE-932C-4A11-B74A-5FC83A26A661}" type="pres">
      <dgm:prSet presAssocID="{8E10B6D5-7404-4B23-B18C-190CF3CA2C06}" presName="hierChild2" presStyleCnt="0"/>
      <dgm:spPr/>
    </dgm:pt>
    <dgm:pt modelId="{600171EC-C62A-409B-A94E-36151210EB16}" type="pres">
      <dgm:prSet presAssocID="{248097F4-1670-460A-AC67-D35536629DB6}" presName="hierRoot1" presStyleCnt="0"/>
      <dgm:spPr/>
    </dgm:pt>
    <dgm:pt modelId="{BF389C32-FE3B-4B58-B79C-C5ADF1955B6B}" type="pres">
      <dgm:prSet presAssocID="{248097F4-1670-460A-AC67-D35536629DB6}" presName="composite" presStyleCnt="0"/>
      <dgm:spPr/>
    </dgm:pt>
    <dgm:pt modelId="{D8B4F5C7-B710-4E56-AF59-9B9CCF93F101}" type="pres">
      <dgm:prSet presAssocID="{248097F4-1670-460A-AC67-D35536629DB6}" presName="background" presStyleLbl="node0" presStyleIdx="1" presStyleCnt="4"/>
      <dgm:spPr/>
    </dgm:pt>
    <dgm:pt modelId="{16B48D24-3B64-4FEA-BE2D-3B9B92C77718}" type="pres">
      <dgm:prSet presAssocID="{248097F4-1670-460A-AC67-D35536629DB6}" presName="text" presStyleLbl="fgAcc0" presStyleIdx="1" presStyleCnt="4">
        <dgm:presLayoutVars>
          <dgm:chPref val="3"/>
        </dgm:presLayoutVars>
      </dgm:prSet>
      <dgm:spPr/>
    </dgm:pt>
    <dgm:pt modelId="{750B1A10-3310-4A06-8E92-18BCDE6B6B4B}" type="pres">
      <dgm:prSet presAssocID="{248097F4-1670-460A-AC67-D35536629DB6}" presName="hierChild2" presStyleCnt="0"/>
      <dgm:spPr/>
    </dgm:pt>
    <dgm:pt modelId="{9B2487A5-A00A-469C-9706-CA735FF4A13C}" type="pres">
      <dgm:prSet presAssocID="{B8EB0982-9AD3-4B4C-80D4-230E02D8DFCA}" presName="hierRoot1" presStyleCnt="0"/>
      <dgm:spPr/>
    </dgm:pt>
    <dgm:pt modelId="{8C2920EB-D7B9-4781-A7FB-084DE269D5E5}" type="pres">
      <dgm:prSet presAssocID="{B8EB0982-9AD3-4B4C-80D4-230E02D8DFCA}" presName="composite" presStyleCnt="0"/>
      <dgm:spPr/>
    </dgm:pt>
    <dgm:pt modelId="{1B677892-22BE-4DBC-A7E2-50D57B26CCF1}" type="pres">
      <dgm:prSet presAssocID="{B8EB0982-9AD3-4B4C-80D4-230E02D8DFCA}" presName="background" presStyleLbl="node0" presStyleIdx="2" presStyleCnt="4"/>
      <dgm:spPr/>
    </dgm:pt>
    <dgm:pt modelId="{1112996D-0FAC-450C-9BD3-C24D323745AC}" type="pres">
      <dgm:prSet presAssocID="{B8EB0982-9AD3-4B4C-80D4-230E02D8DFCA}" presName="text" presStyleLbl="fgAcc0" presStyleIdx="2" presStyleCnt="4">
        <dgm:presLayoutVars>
          <dgm:chPref val="3"/>
        </dgm:presLayoutVars>
      </dgm:prSet>
      <dgm:spPr/>
    </dgm:pt>
    <dgm:pt modelId="{B8A8A3A0-6B8F-4B49-AD42-4A8FAF176284}" type="pres">
      <dgm:prSet presAssocID="{B8EB0982-9AD3-4B4C-80D4-230E02D8DFCA}" presName="hierChild2" presStyleCnt="0"/>
      <dgm:spPr/>
    </dgm:pt>
    <dgm:pt modelId="{9B0214E0-BEB6-4D45-A256-595175FCD76B}" type="pres">
      <dgm:prSet presAssocID="{A96E44FF-2B0D-4A74-84A3-29EF338C44F8}" presName="hierRoot1" presStyleCnt="0"/>
      <dgm:spPr/>
    </dgm:pt>
    <dgm:pt modelId="{B47CD863-74F3-4A91-9359-8C24758320A7}" type="pres">
      <dgm:prSet presAssocID="{A96E44FF-2B0D-4A74-84A3-29EF338C44F8}" presName="composite" presStyleCnt="0"/>
      <dgm:spPr/>
    </dgm:pt>
    <dgm:pt modelId="{BCA2CA5B-41E7-4759-88BB-7751FA4B3C9B}" type="pres">
      <dgm:prSet presAssocID="{A96E44FF-2B0D-4A74-84A3-29EF338C44F8}" presName="background" presStyleLbl="node0" presStyleIdx="3" presStyleCnt="4"/>
      <dgm:spPr/>
    </dgm:pt>
    <dgm:pt modelId="{A1855728-945A-4EB8-A13A-A8C2FD47E4FF}" type="pres">
      <dgm:prSet presAssocID="{A96E44FF-2B0D-4A74-84A3-29EF338C44F8}" presName="text" presStyleLbl="fgAcc0" presStyleIdx="3" presStyleCnt="4">
        <dgm:presLayoutVars>
          <dgm:chPref val="3"/>
        </dgm:presLayoutVars>
      </dgm:prSet>
      <dgm:spPr/>
    </dgm:pt>
    <dgm:pt modelId="{696BC740-B608-4600-A4C5-C5854A42E877}" type="pres">
      <dgm:prSet presAssocID="{A96E44FF-2B0D-4A74-84A3-29EF338C44F8}" presName="hierChild2" presStyleCnt="0"/>
      <dgm:spPr/>
    </dgm:pt>
  </dgm:ptLst>
  <dgm:cxnLst>
    <dgm:cxn modelId="{8AD1B50F-0BA5-4024-9F96-95A1B5E0AEF3}" type="presOf" srcId="{B8EB0982-9AD3-4B4C-80D4-230E02D8DFCA}" destId="{1112996D-0FAC-450C-9BD3-C24D323745AC}" srcOrd="0" destOrd="0" presId="urn:microsoft.com/office/officeart/2005/8/layout/hierarchy1"/>
    <dgm:cxn modelId="{9126CD2D-D6E7-419B-9E23-C9F93076313F}" srcId="{FCC687C4-8EB1-416A-9D96-797A19EFC65D}" destId="{A96E44FF-2B0D-4A74-84A3-29EF338C44F8}" srcOrd="3" destOrd="0" parTransId="{95ACFA65-E8F1-4353-AD69-C81D189C9F22}" sibTransId="{56FC21F4-EA20-479C-A321-6F8845EB26BC}"/>
    <dgm:cxn modelId="{2197374A-2BCA-4E71-8712-5B862912CE73}" srcId="{FCC687C4-8EB1-416A-9D96-797A19EFC65D}" destId="{8E10B6D5-7404-4B23-B18C-190CF3CA2C06}" srcOrd="0" destOrd="0" parTransId="{77F91D96-E1B3-408D-9F84-0FFD0E6C01C4}" sibTransId="{7884391B-B2C5-4D1C-BD65-D18DBA00D2A7}"/>
    <dgm:cxn modelId="{C7B5D551-BCA3-4BC2-A3DF-FAF4510173D8}" srcId="{FCC687C4-8EB1-416A-9D96-797A19EFC65D}" destId="{248097F4-1670-460A-AC67-D35536629DB6}" srcOrd="1" destOrd="0" parTransId="{316E9BE6-4C9C-49A6-8CD0-568DAC7A5A27}" sibTransId="{B709C3EA-2D95-4C23-8E30-FD9C61040E47}"/>
    <dgm:cxn modelId="{14658B82-DA7E-4828-A3A0-258216E3F015}" type="presOf" srcId="{A96E44FF-2B0D-4A74-84A3-29EF338C44F8}" destId="{A1855728-945A-4EB8-A13A-A8C2FD47E4FF}" srcOrd="0" destOrd="0" presId="urn:microsoft.com/office/officeart/2005/8/layout/hierarchy1"/>
    <dgm:cxn modelId="{A2083698-739A-4812-91A2-2DE63413B17A}" type="presOf" srcId="{FCC687C4-8EB1-416A-9D96-797A19EFC65D}" destId="{A68AD1AE-A0D4-4CBC-9F4B-0B569C8272D8}" srcOrd="0" destOrd="0" presId="urn:microsoft.com/office/officeart/2005/8/layout/hierarchy1"/>
    <dgm:cxn modelId="{538F0EBF-22B4-4951-B88C-5B330238B4CA}" type="presOf" srcId="{248097F4-1670-460A-AC67-D35536629DB6}" destId="{16B48D24-3B64-4FEA-BE2D-3B9B92C77718}" srcOrd="0" destOrd="0" presId="urn:microsoft.com/office/officeart/2005/8/layout/hierarchy1"/>
    <dgm:cxn modelId="{619962D1-4F6F-463E-8A92-637A12A6E5F7}" type="presOf" srcId="{8E10B6D5-7404-4B23-B18C-190CF3CA2C06}" destId="{35ABA6B0-8B16-49E0-952D-15EC1C211B4A}" srcOrd="0" destOrd="0" presId="urn:microsoft.com/office/officeart/2005/8/layout/hierarchy1"/>
    <dgm:cxn modelId="{849912EF-9D7F-48A8-A609-F599D5037E4B}" srcId="{FCC687C4-8EB1-416A-9D96-797A19EFC65D}" destId="{B8EB0982-9AD3-4B4C-80D4-230E02D8DFCA}" srcOrd="2" destOrd="0" parTransId="{C3101976-6204-4BE6-88BE-9D4532DC5BE2}" sibTransId="{B964D02E-309B-4070-BF11-7DD0424180E8}"/>
    <dgm:cxn modelId="{4A93977C-D615-4B6D-991F-5D59FE5F36E7}" type="presParOf" srcId="{A68AD1AE-A0D4-4CBC-9F4B-0B569C8272D8}" destId="{6FA9F268-AD60-447D-8B53-EA5F0C2753A8}" srcOrd="0" destOrd="0" presId="urn:microsoft.com/office/officeart/2005/8/layout/hierarchy1"/>
    <dgm:cxn modelId="{D47AA33F-A9B1-4018-9410-A71394D60CB2}" type="presParOf" srcId="{6FA9F268-AD60-447D-8B53-EA5F0C2753A8}" destId="{D0FE1595-970B-4FA6-B8E1-B7FDD0CB58E9}" srcOrd="0" destOrd="0" presId="urn:microsoft.com/office/officeart/2005/8/layout/hierarchy1"/>
    <dgm:cxn modelId="{F69B2C45-A6B5-4143-8F35-B7102D721F72}" type="presParOf" srcId="{D0FE1595-970B-4FA6-B8E1-B7FDD0CB58E9}" destId="{4CE8FCBA-EB07-46E1-8604-B2CF0B0066FB}" srcOrd="0" destOrd="0" presId="urn:microsoft.com/office/officeart/2005/8/layout/hierarchy1"/>
    <dgm:cxn modelId="{ED0325DF-4D17-4E8A-BE39-B681069ADE1B}" type="presParOf" srcId="{D0FE1595-970B-4FA6-B8E1-B7FDD0CB58E9}" destId="{35ABA6B0-8B16-49E0-952D-15EC1C211B4A}" srcOrd="1" destOrd="0" presId="urn:microsoft.com/office/officeart/2005/8/layout/hierarchy1"/>
    <dgm:cxn modelId="{31563145-A891-49B5-A55D-F6FA9D220B5D}" type="presParOf" srcId="{6FA9F268-AD60-447D-8B53-EA5F0C2753A8}" destId="{1CFE74FE-932C-4A11-B74A-5FC83A26A661}" srcOrd="1" destOrd="0" presId="urn:microsoft.com/office/officeart/2005/8/layout/hierarchy1"/>
    <dgm:cxn modelId="{6DAD1454-A460-49D9-86FE-F386E242BB78}" type="presParOf" srcId="{A68AD1AE-A0D4-4CBC-9F4B-0B569C8272D8}" destId="{600171EC-C62A-409B-A94E-36151210EB16}" srcOrd="1" destOrd="0" presId="urn:microsoft.com/office/officeart/2005/8/layout/hierarchy1"/>
    <dgm:cxn modelId="{096F81C4-2314-4B17-BF7D-6FBC99D52F47}" type="presParOf" srcId="{600171EC-C62A-409B-A94E-36151210EB16}" destId="{BF389C32-FE3B-4B58-B79C-C5ADF1955B6B}" srcOrd="0" destOrd="0" presId="urn:microsoft.com/office/officeart/2005/8/layout/hierarchy1"/>
    <dgm:cxn modelId="{BB513857-E66D-4AEF-99A7-FA4CADF5756B}" type="presParOf" srcId="{BF389C32-FE3B-4B58-B79C-C5ADF1955B6B}" destId="{D8B4F5C7-B710-4E56-AF59-9B9CCF93F101}" srcOrd="0" destOrd="0" presId="urn:microsoft.com/office/officeart/2005/8/layout/hierarchy1"/>
    <dgm:cxn modelId="{24653518-491F-4563-90C6-C713EEB27899}" type="presParOf" srcId="{BF389C32-FE3B-4B58-B79C-C5ADF1955B6B}" destId="{16B48D24-3B64-4FEA-BE2D-3B9B92C77718}" srcOrd="1" destOrd="0" presId="urn:microsoft.com/office/officeart/2005/8/layout/hierarchy1"/>
    <dgm:cxn modelId="{12A930F0-5261-48FB-A649-34C7A9AD0158}" type="presParOf" srcId="{600171EC-C62A-409B-A94E-36151210EB16}" destId="{750B1A10-3310-4A06-8E92-18BCDE6B6B4B}" srcOrd="1" destOrd="0" presId="urn:microsoft.com/office/officeart/2005/8/layout/hierarchy1"/>
    <dgm:cxn modelId="{A476CC01-DCDE-4429-9F5D-4A9C63A61178}" type="presParOf" srcId="{A68AD1AE-A0D4-4CBC-9F4B-0B569C8272D8}" destId="{9B2487A5-A00A-469C-9706-CA735FF4A13C}" srcOrd="2" destOrd="0" presId="urn:microsoft.com/office/officeart/2005/8/layout/hierarchy1"/>
    <dgm:cxn modelId="{159DEE36-D7AE-4522-A8CA-A77AF7A67C49}" type="presParOf" srcId="{9B2487A5-A00A-469C-9706-CA735FF4A13C}" destId="{8C2920EB-D7B9-4781-A7FB-084DE269D5E5}" srcOrd="0" destOrd="0" presId="urn:microsoft.com/office/officeart/2005/8/layout/hierarchy1"/>
    <dgm:cxn modelId="{8D0C6F22-FFD2-40F2-85FD-A90DDD853A3E}" type="presParOf" srcId="{8C2920EB-D7B9-4781-A7FB-084DE269D5E5}" destId="{1B677892-22BE-4DBC-A7E2-50D57B26CCF1}" srcOrd="0" destOrd="0" presId="urn:microsoft.com/office/officeart/2005/8/layout/hierarchy1"/>
    <dgm:cxn modelId="{71726AEB-D5E6-4028-8E70-36A0ED6D0703}" type="presParOf" srcId="{8C2920EB-D7B9-4781-A7FB-084DE269D5E5}" destId="{1112996D-0FAC-450C-9BD3-C24D323745AC}" srcOrd="1" destOrd="0" presId="urn:microsoft.com/office/officeart/2005/8/layout/hierarchy1"/>
    <dgm:cxn modelId="{B7D30E62-62F8-4B0C-8259-9AA9DE1E28F9}" type="presParOf" srcId="{9B2487A5-A00A-469C-9706-CA735FF4A13C}" destId="{B8A8A3A0-6B8F-4B49-AD42-4A8FAF176284}" srcOrd="1" destOrd="0" presId="urn:microsoft.com/office/officeart/2005/8/layout/hierarchy1"/>
    <dgm:cxn modelId="{3CC14293-027F-4BA3-A8CF-07080FFE35E6}" type="presParOf" srcId="{A68AD1AE-A0D4-4CBC-9F4B-0B569C8272D8}" destId="{9B0214E0-BEB6-4D45-A256-595175FCD76B}" srcOrd="3" destOrd="0" presId="urn:microsoft.com/office/officeart/2005/8/layout/hierarchy1"/>
    <dgm:cxn modelId="{DFED6D85-AB52-4FF9-9341-47188672BE83}" type="presParOf" srcId="{9B0214E0-BEB6-4D45-A256-595175FCD76B}" destId="{B47CD863-74F3-4A91-9359-8C24758320A7}" srcOrd="0" destOrd="0" presId="urn:microsoft.com/office/officeart/2005/8/layout/hierarchy1"/>
    <dgm:cxn modelId="{1BCB9A1C-0BF0-4B9F-A7D8-E3A67F0ADB86}" type="presParOf" srcId="{B47CD863-74F3-4A91-9359-8C24758320A7}" destId="{BCA2CA5B-41E7-4759-88BB-7751FA4B3C9B}" srcOrd="0" destOrd="0" presId="urn:microsoft.com/office/officeart/2005/8/layout/hierarchy1"/>
    <dgm:cxn modelId="{65E3624F-5D48-4211-8BD0-764D380B2509}" type="presParOf" srcId="{B47CD863-74F3-4A91-9359-8C24758320A7}" destId="{A1855728-945A-4EB8-A13A-A8C2FD47E4FF}" srcOrd="1" destOrd="0" presId="urn:microsoft.com/office/officeart/2005/8/layout/hierarchy1"/>
    <dgm:cxn modelId="{40E6FA3C-92F4-4C9C-A79A-A88F449F0C77}" type="presParOf" srcId="{9B0214E0-BEB6-4D45-A256-595175FCD76B}" destId="{696BC740-B608-4600-A4C5-C5854A42E87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B88B836-52BD-483C-B8E9-F56CD4E4231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07F8F9C-66EB-4493-8C9D-F6B19D1AF03C}">
      <dgm:prSet/>
      <dgm:spPr/>
      <dgm:t>
        <a:bodyPr/>
        <a:lstStyle/>
        <a:p>
          <a:r>
            <a:rPr lang="en-GB"/>
            <a:t>This type of question aims to characterise a particular phenomenon. For example: </a:t>
          </a:r>
          <a:endParaRPr lang="en-US"/>
        </a:p>
      </dgm:t>
    </dgm:pt>
    <dgm:pt modelId="{EAF9975C-2E0B-4002-B39E-43566A5C644C}" type="parTrans" cxnId="{2FB3191E-3B5A-4F65-BD94-BECA47486196}">
      <dgm:prSet/>
      <dgm:spPr/>
      <dgm:t>
        <a:bodyPr/>
        <a:lstStyle/>
        <a:p>
          <a:endParaRPr lang="en-US"/>
        </a:p>
      </dgm:t>
    </dgm:pt>
    <dgm:pt modelId="{9327C2A5-96AB-45E1-BB5A-198E451D8764}" type="sibTrans" cxnId="{2FB3191E-3B5A-4F65-BD94-BECA47486196}">
      <dgm:prSet/>
      <dgm:spPr/>
      <dgm:t>
        <a:bodyPr/>
        <a:lstStyle/>
        <a:p>
          <a:endParaRPr lang="en-US"/>
        </a:p>
      </dgm:t>
    </dgm:pt>
    <dgm:pt modelId="{2E7BA5CC-E8C9-4E58-B93A-FFBB802AC490}">
      <dgm:prSet/>
      <dgm:spPr/>
      <dgm:t>
        <a:bodyPr/>
        <a:lstStyle/>
        <a:p>
          <a:pPr algn="ctr"/>
          <a:r>
            <a:rPr lang="en-GB" dirty="0"/>
            <a:t>“What are the common symptoms of Diabetes?”</a:t>
          </a:r>
          <a:endParaRPr lang="en-US" dirty="0"/>
        </a:p>
      </dgm:t>
    </dgm:pt>
    <dgm:pt modelId="{E28D4393-67B5-474C-A3F5-D545BFE02F1D}" type="parTrans" cxnId="{DB99DE81-C2C4-4BA9-B600-F48C6546C185}">
      <dgm:prSet/>
      <dgm:spPr/>
      <dgm:t>
        <a:bodyPr/>
        <a:lstStyle/>
        <a:p>
          <a:endParaRPr lang="en-US"/>
        </a:p>
      </dgm:t>
    </dgm:pt>
    <dgm:pt modelId="{0918D989-DCA2-4812-8A7C-CBF24FD4FF76}" type="sibTrans" cxnId="{DB99DE81-C2C4-4BA9-B600-F48C6546C185}">
      <dgm:prSet/>
      <dgm:spPr/>
      <dgm:t>
        <a:bodyPr/>
        <a:lstStyle/>
        <a:p>
          <a:endParaRPr lang="en-US"/>
        </a:p>
      </dgm:t>
    </dgm:pt>
    <dgm:pt modelId="{0F42AA25-F8BF-4412-BF97-834DDC30062A}" type="pres">
      <dgm:prSet presAssocID="{9B88B836-52BD-483C-B8E9-F56CD4E42313}" presName="linear" presStyleCnt="0">
        <dgm:presLayoutVars>
          <dgm:animLvl val="lvl"/>
          <dgm:resizeHandles val="exact"/>
        </dgm:presLayoutVars>
      </dgm:prSet>
      <dgm:spPr/>
    </dgm:pt>
    <dgm:pt modelId="{E0AA38AE-501B-4BCE-8F30-FE0B3E62B3FF}" type="pres">
      <dgm:prSet presAssocID="{707F8F9C-66EB-4493-8C9D-F6B19D1AF03C}" presName="parentText" presStyleLbl="node1" presStyleIdx="0" presStyleCnt="2">
        <dgm:presLayoutVars>
          <dgm:chMax val="0"/>
          <dgm:bulletEnabled val="1"/>
        </dgm:presLayoutVars>
      </dgm:prSet>
      <dgm:spPr/>
    </dgm:pt>
    <dgm:pt modelId="{B8F73639-E303-41D1-B2A0-0F2D14C18549}" type="pres">
      <dgm:prSet presAssocID="{9327C2A5-96AB-45E1-BB5A-198E451D8764}" presName="spacer" presStyleCnt="0"/>
      <dgm:spPr/>
    </dgm:pt>
    <dgm:pt modelId="{0A02109C-DD11-4229-9BCE-5EB814F355C1}" type="pres">
      <dgm:prSet presAssocID="{2E7BA5CC-E8C9-4E58-B93A-FFBB802AC490}" presName="parentText" presStyleLbl="node1" presStyleIdx="1" presStyleCnt="2">
        <dgm:presLayoutVars>
          <dgm:chMax val="0"/>
          <dgm:bulletEnabled val="1"/>
        </dgm:presLayoutVars>
      </dgm:prSet>
      <dgm:spPr/>
    </dgm:pt>
  </dgm:ptLst>
  <dgm:cxnLst>
    <dgm:cxn modelId="{AEBBBA13-186A-4EA8-B5A5-981EDAD87E2D}" type="presOf" srcId="{9B88B836-52BD-483C-B8E9-F56CD4E42313}" destId="{0F42AA25-F8BF-4412-BF97-834DDC30062A}" srcOrd="0" destOrd="0" presId="urn:microsoft.com/office/officeart/2005/8/layout/vList2"/>
    <dgm:cxn modelId="{2FB3191E-3B5A-4F65-BD94-BECA47486196}" srcId="{9B88B836-52BD-483C-B8E9-F56CD4E42313}" destId="{707F8F9C-66EB-4493-8C9D-F6B19D1AF03C}" srcOrd="0" destOrd="0" parTransId="{EAF9975C-2E0B-4002-B39E-43566A5C644C}" sibTransId="{9327C2A5-96AB-45E1-BB5A-198E451D8764}"/>
    <dgm:cxn modelId="{DB99DE81-C2C4-4BA9-B600-F48C6546C185}" srcId="{9B88B836-52BD-483C-B8E9-F56CD4E42313}" destId="{2E7BA5CC-E8C9-4E58-B93A-FFBB802AC490}" srcOrd="1" destOrd="0" parTransId="{E28D4393-67B5-474C-A3F5-D545BFE02F1D}" sibTransId="{0918D989-DCA2-4812-8A7C-CBF24FD4FF76}"/>
    <dgm:cxn modelId="{95E603F6-E8A6-46E8-9B0E-E4238DFC5600}" type="presOf" srcId="{2E7BA5CC-E8C9-4E58-B93A-FFBB802AC490}" destId="{0A02109C-DD11-4229-9BCE-5EB814F355C1}" srcOrd="0" destOrd="0" presId="urn:microsoft.com/office/officeart/2005/8/layout/vList2"/>
    <dgm:cxn modelId="{B742EEFA-D410-404F-887C-88FA38CF5E41}" type="presOf" srcId="{707F8F9C-66EB-4493-8C9D-F6B19D1AF03C}" destId="{E0AA38AE-501B-4BCE-8F30-FE0B3E62B3FF}" srcOrd="0" destOrd="0" presId="urn:microsoft.com/office/officeart/2005/8/layout/vList2"/>
    <dgm:cxn modelId="{179A437D-58E1-4936-AC68-C9F50431F3A7}" type="presParOf" srcId="{0F42AA25-F8BF-4412-BF97-834DDC30062A}" destId="{E0AA38AE-501B-4BCE-8F30-FE0B3E62B3FF}" srcOrd="0" destOrd="0" presId="urn:microsoft.com/office/officeart/2005/8/layout/vList2"/>
    <dgm:cxn modelId="{5F0FD9EA-B7B5-4FC9-818C-4B971F89FA9C}" type="presParOf" srcId="{0F42AA25-F8BF-4412-BF97-834DDC30062A}" destId="{B8F73639-E303-41D1-B2A0-0F2D14C18549}" srcOrd="1" destOrd="0" presId="urn:microsoft.com/office/officeart/2005/8/layout/vList2"/>
    <dgm:cxn modelId="{6DAB0216-EE55-44FC-905F-98F6E6C69C5F}" type="presParOf" srcId="{0F42AA25-F8BF-4412-BF97-834DDC30062A}" destId="{0A02109C-DD11-4229-9BCE-5EB814F355C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2E79CB-FFEF-43FF-B6D9-60210DE020DC}"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9D4B9B2D-41DB-4A83-8FE6-E70B1A4866F9}">
      <dgm:prSet/>
      <dgm:spPr/>
      <dgm:t>
        <a:bodyPr/>
        <a:lstStyle/>
        <a:p>
          <a:r>
            <a:rPr lang="en-GB" dirty="0"/>
            <a:t>Comparative questions are used within research to compare one thing to another. For example, </a:t>
          </a:r>
          <a:endParaRPr lang="en-US" dirty="0"/>
        </a:p>
      </dgm:t>
    </dgm:pt>
    <dgm:pt modelId="{973A3B55-F1D8-408D-85DE-BA8DD543C2F4}" type="parTrans" cxnId="{91A4458A-4FFB-435D-B85D-80E364778121}">
      <dgm:prSet/>
      <dgm:spPr/>
      <dgm:t>
        <a:bodyPr/>
        <a:lstStyle/>
        <a:p>
          <a:endParaRPr lang="en-US"/>
        </a:p>
      </dgm:t>
    </dgm:pt>
    <dgm:pt modelId="{9EE8FA47-B56B-46E6-B2B0-935DC2A3A071}" type="sibTrans" cxnId="{91A4458A-4FFB-435D-B85D-80E364778121}">
      <dgm:prSet/>
      <dgm:spPr/>
      <dgm:t>
        <a:bodyPr/>
        <a:lstStyle/>
        <a:p>
          <a:endParaRPr lang="en-US"/>
        </a:p>
      </dgm:t>
    </dgm:pt>
    <dgm:pt modelId="{95C466B5-5726-4875-9DDB-22F10B3B3EC8}">
      <dgm:prSet/>
      <dgm:spPr/>
      <dgm:t>
        <a:bodyPr/>
        <a:lstStyle/>
        <a:p>
          <a:r>
            <a:rPr lang="en-GB" dirty="0"/>
            <a:t>“How do health outcomes of urban areas and rural populations differ?”</a:t>
          </a:r>
          <a:endParaRPr lang="en-US" dirty="0"/>
        </a:p>
      </dgm:t>
    </dgm:pt>
    <dgm:pt modelId="{E666CAFE-D4B1-4CEF-8F4A-18BE5F04DBD1}" type="parTrans" cxnId="{8F94FDF7-08F5-4DC6-AB64-FA1464FF4A6A}">
      <dgm:prSet/>
      <dgm:spPr/>
      <dgm:t>
        <a:bodyPr/>
        <a:lstStyle/>
        <a:p>
          <a:endParaRPr lang="en-US"/>
        </a:p>
      </dgm:t>
    </dgm:pt>
    <dgm:pt modelId="{1C22DEFC-47C8-451F-837A-162C1040F060}" type="sibTrans" cxnId="{8F94FDF7-08F5-4DC6-AB64-FA1464FF4A6A}">
      <dgm:prSet/>
      <dgm:spPr/>
      <dgm:t>
        <a:bodyPr/>
        <a:lstStyle/>
        <a:p>
          <a:endParaRPr lang="en-US"/>
        </a:p>
      </dgm:t>
    </dgm:pt>
    <dgm:pt modelId="{7DF7F03C-4129-4E56-8F23-2ACBC32F7659}" type="pres">
      <dgm:prSet presAssocID="{C52E79CB-FFEF-43FF-B6D9-60210DE020DC}" presName="hierChild1" presStyleCnt="0">
        <dgm:presLayoutVars>
          <dgm:chPref val="1"/>
          <dgm:dir/>
          <dgm:animOne val="branch"/>
          <dgm:animLvl val="lvl"/>
          <dgm:resizeHandles/>
        </dgm:presLayoutVars>
      </dgm:prSet>
      <dgm:spPr/>
    </dgm:pt>
    <dgm:pt modelId="{6AB96A98-F635-47EE-A899-2EECD890BF96}" type="pres">
      <dgm:prSet presAssocID="{9D4B9B2D-41DB-4A83-8FE6-E70B1A4866F9}" presName="hierRoot1" presStyleCnt="0"/>
      <dgm:spPr/>
    </dgm:pt>
    <dgm:pt modelId="{4561DFE5-7D2F-4D51-818D-493526AFE889}" type="pres">
      <dgm:prSet presAssocID="{9D4B9B2D-41DB-4A83-8FE6-E70B1A4866F9}" presName="composite" presStyleCnt="0"/>
      <dgm:spPr/>
    </dgm:pt>
    <dgm:pt modelId="{E46F7B44-6CF5-42B1-A9C1-B08F33C325BF}" type="pres">
      <dgm:prSet presAssocID="{9D4B9B2D-41DB-4A83-8FE6-E70B1A4866F9}" presName="background" presStyleLbl="node0" presStyleIdx="0" presStyleCnt="1"/>
      <dgm:spPr/>
    </dgm:pt>
    <dgm:pt modelId="{657888C0-15C4-4A6B-9E78-F014F1C51932}" type="pres">
      <dgm:prSet presAssocID="{9D4B9B2D-41DB-4A83-8FE6-E70B1A4866F9}" presName="text" presStyleLbl="fgAcc0" presStyleIdx="0" presStyleCnt="1" custScaleX="151965" custScaleY="128954">
        <dgm:presLayoutVars>
          <dgm:chPref val="3"/>
        </dgm:presLayoutVars>
      </dgm:prSet>
      <dgm:spPr/>
    </dgm:pt>
    <dgm:pt modelId="{D2B7305E-329C-4B7D-9A1E-2AA0F000B726}" type="pres">
      <dgm:prSet presAssocID="{9D4B9B2D-41DB-4A83-8FE6-E70B1A4866F9}" presName="hierChild2" presStyleCnt="0"/>
      <dgm:spPr/>
    </dgm:pt>
    <dgm:pt modelId="{0DED5E95-8200-44F9-98CD-BCAB1129262A}" type="pres">
      <dgm:prSet presAssocID="{E666CAFE-D4B1-4CEF-8F4A-18BE5F04DBD1}" presName="Name10" presStyleLbl="parChTrans1D2" presStyleIdx="0" presStyleCnt="1"/>
      <dgm:spPr/>
    </dgm:pt>
    <dgm:pt modelId="{7B083DBC-EA61-4B41-844F-17B202392C1F}" type="pres">
      <dgm:prSet presAssocID="{95C466B5-5726-4875-9DDB-22F10B3B3EC8}" presName="hierRoot2" presStyleCnt="0"/>
      <dgm:spPr/>
    </dgm:pt>
    <dgm:pt modelId="{C363C4DB-9F53-4024-8BCD-C63CE8C32EB7}" type="pres">
      <dgm:prSet presAssocID="{95C466B5-5726-4875-9DDB-22F10B3B3EC8}" presName="composite2" presStyleCnt="0"/>
      <dgm:spPr/>
    </dgm:pt>
    <dgm:pt modelId="{E5AF6AF7-F6CD-416B-889A-D92FD411E537}" type="pres">
      <dgm:prSet presAssocID="{95C466B5-5726-4875-9DDB-22F10B3B3EC8}" presName="background2" presStyleLbl="node2" presStyleIdx="0" presStyleCnt="1"/>
      <dgm:spPr/>
    </dgm:pt>
    <dgm:pt modelId="{D7A8D48B-0254-475D-9844-DE2E054708B7}" type="pres">
      <dgm:prSet presAssocID="{95C466B5-5726-4875-9DDB-22F10B3B3EC8}" presName="text2" presStyleLbl="fgAcc2" presStyleIdx="0" presStyleCnt="1" custScaleX="183886" custScaleY="132004">
        <dgm:presLayoutVars>
          <dgm:chPref val="3"/>
        </dgm:presLayoutVars>
      </dgm:prSet>
      <dgm:spPr/>
    </dgm:pt>
    <dgm:pt modelId="{4BBDCCAF-A5B5-4E18-A912-60888865F359}" type="pres">
      <dgm:prSet presAssocID="{95C466B5-5726-4875-9DDB-22F10B3B3EC8}" presName="hierChild3" presStyleCnt="0"/>
      <dgm:spPr/>
    </dgm:pt>
  </dgm:ptLst>
  <dgm:cxnLst>
    <dgm:cxn modelId="{AB40962D-5BA4-471F-9881-8783A9B0E4BD}" type="presOf" srcId="{9D4B9B2D-41DB-4A83-8FE6-E70B1A4866F9}" destId="{657888C0-15C4-4A6B-9E78-F014F1C51932}" srcOrd="0" destOrd="0" presId="urn:microsoft.com/office/officeart/2005/8/layout/hierarchy1"/>
    <dgm:cxn modelId="{6B1E2461-9886-44DD-A4CE-BC510D96DCA2}" type="presOf" srcId="{E666CAFE-D4B1-4CEF-8F4A-18BE5F04DBD1}" destId="{0DED5E95-8200-44F9-98CD-BCAB1129262A}" srcOrd="0" destOrd="0" presId="urn:microsoft.com/office/officeart/2005/8/layout/hierarchy1"/>
    <dgm:cxn modelId="{91A4458A-4FFB-435D-B85D-80E364778121}" srcId="{C52E79CB-FFEF-43FF-B6D9-60210DE020DC}" destId="{9D4B9B2D-41DB-4A83-8FE6-E70B1A4866F9}" srcOrd="0" destOrd="0" parTransId="{973A3B55-F1D8-408D-85DE-BA8DD543C2F4}" sibTransId="{9EE8FA47-B56B-46E6-B2B0-935DC2A3A071}"/>
    <dgm:cxn modelId="{BA5BC58F-415F-4AC8-A80E-07E4D9D41870}" type="presOf" srcId="{C52E79CB-FFEF-43FF-B6D9-60210DE020DC}" destId="{7DF7F03C-4129-4E56-8F23-2ACBC32F7659}" srcOrd="0" destOrd="0" presId="urn:microsoft.com/office/officeart/2005/8/layout/hierarchy1"/>
    <dgm:cxn modelId="{A70A40F5-38B1-4E15-8DEC-DE268F1AFED6}" type="presOf" srcId="{95C466B5-5726-4875-9DDB-22F10B3B3EC8}" destId="{D7A8D48B-0254-475D-9844-DE2E054708B7}" srcOrd="0" destOrd="0" presId="urn:microsoft.com/office/officeart/2005/8/layout/hierarchy1"/>
    <dgm:cxn modelId="{8F94FDF7-08F5-4DC6-AB64-FA1464FF4A6A}" srcId="{9D4B9B2D-41DB-4A83-8FE6-E70B1A4866F9}" destId="{95C466B5-5726-4875-9DDB-22F10B3B3EC8}" srcOrd="0" destOrd="0" parTransId="{E666CAFE-D4B1-4CEF-8F4A-18BE5F04DBD1}" sibTransId="{1C22DEFC-47C8-451F-837A-162C1040F060}"/>
    <dgm:cxn modelId="{27ED7510-3D4C-4E33-8FE5-406CDE07EFC6}" type="presParOf" srcId="{7DF7F03C-4129-4E56-8F23-2ACBC32F7659}" destId="{6AB96A98-F635-47EE-A899-2EECD890BF96}" srcOrd="0" destOrd="0" presId="urn:microsoft.com/office/officeart/2005/8/layout/hierarchy1"/>
    <dgm:cxn modelId="{0FA899DA-52F1-4094-B9A2-88DF92EE0652}" type="presParOf" srcId="{6AB96A98-F635-47EE-A899-2EECD890BF96}" destId="{4561DFE5-7D2F-4D51-818D-493526AFE889}" srcOrd="0" destOrd="0" presId="urn:microsoft.com/office/officeart/2005/8/layout/hierarchy1"/>
    <dgm:cxn modelId="{A34A7B5A-4741-4560-A69E-BDDA9283177B}" type="presParOf" srcId="{4561DFE5-7D2F-4D51-818D-493526AFE889}" destId="{E46F7B44-6CF5-42B1-A9C1-B08F33C325BF}" srcOrd="0" destOrd="0" presId="urn:microsoft.com/office/officeart/2005/8/layout/hierarchy1"/>
    <dgm:cxn modelId="{BD7BA717-89B7-4767-8334-FD026BD0DDF4}" type="presParOf" srcId="{4561DFE5-7D2F-4D51-818D-493526AFE889}" destId="{657888C0-15C4-4A6B-9E78-F014F1C51932}" srcOrd="1" destOrd="0" presId="urn:microsoft.com/office/officeart/2005/8/layout/hierarchy1"/>
    <dgm:cxn modelId="{00699F62-964E-424F-A494-45AF7CD7C437}" type="presParOf" srcId="{6AB96A98-F635-47EE-A899-2EECD890BF96}" destId="{D2B7305E-329C-4B7D-9A1E-2AA0F000B726}" srcOrd="1" destOrd="0" presId="urn:microsoft.com/office/officeart/2005/8/layout/hierarchy1"/>
    <dgm:cxn modelId="{E11DEC3A-3FCD-4515-B8B5-DD5F074ABBAC}" type="presParOf" srcId="{D2B7305E-329C-4B7D-9A1E-2AA0F000B726}" destId="{0DED5E95-8200-44F9-98CD-BCAB1129262A}" srcOrd="0" destOrd="0" presId="urn:microsoft.com/office/officeart/2005/8/layout/hierarchy1"/>
    <dgm:cxn modelId="{EDDF9D47-D17D-4D6E-9FB6-D89B5D3654E5}" type="presParOf" srcId="{D2B7305E-329C-4B7D-9A1E-2AA0F000B726}" destId="{7B083DBC-EA61-4B41-844F-17B202392C1F}" srcOrd="1" destOrd="0" presId="urn:microsoft.com/office/officeart/2005/8/layout/hierarchy1"/>
    <dgm:cxn modelId="{48FFD99A-0B63-445A-9DC1-4EECFBB57A62}" type="presParOf" srcId="{7B083DBC-EA61-4B41-844F-17B202392C1F}" destId="{C363C4DB-9F53-4024-8BCD-C63CE8C32EB7}" srcOrd="0" destOrd="0" presId="urn:microsoft.com/office/officeart/2005/8/layout/hierarchy1"/>
    <dgm:cxn modelId="{73BFF2CF-E235-453E-8956-F16472AA8010}" type="presParOf" srcId="{C363C4DB-9F53-4024-8BCD-C63CE8C32EB7}" destId="{E5AF6AF7-F6CD-416B-889A-D92FD411E537}" srcOrd="0" destOrd="0" presId="urn:microsoft.com/office/officeart/2005/8/layout/hierarchy1"/>
    <dgm:cxn modelId="{5EA09658-B5FA-4A53-8F8D-E97FCD41E20F}" type="presParOf" srcId="{C363C4DB-9F53-4024-8BCD-C63CE8C32EB7}" destId="{D7A8D48B-0254-475D-9844-DE2E054708B7}" srcOrd="1" destOrd="0" presId="urn:microsoft.com/office/officeart/2005/8/layout/hierarchy1"/>
    <dgm:cxn modelId="{E39FBB3D-C9B3-439A-A071-8959A44B4D84}" type="presParOf" srcId="{7B083DBC-EA61-4B41-844F-17B202392C1F}" destId="{4BBDCCAF-A5B5-4E18-A912-60888865F35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61EDD70-C52A-4DE9-96EC-C08351A18F50}"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C28ACB8-6B8D-4911-8FD2-8A835A95700A}">
      <dgm:prSet/>
      <dgm:spPr/>
      <dgm:t>
        <a:bodyPr/>
        <a:lstStyle/>
        <a:p>
          <a:r>
            <a:rPr lang="en-GB"/>
            <a:t>This type of research question aims to investigate a cause-and-effect relationships of two or more things. For example: </a:t>
          </a:r>
          <a:endParaRPr lang="en-US"/>
        </a:p>
      </dgm:t>
    </dgm:pt>
    <dgm:pt modelId="{A11905D5-E47D-44AB-A94C-49027FD5B1EF}" type="parTrans" cxnId="{5918536C-3E62-481B-9C6B-2CEF47A3EEB2}">
      <dgm:prSet/>
      <dgm:spPr/>
      <dgm:t>
        <a:bodyPr/>
        <a:lstStyle/>
        <a:p>
          <a:endParaRPr lang="en-US"/>
        </a:p>
      </dgm:t>
    </dgm:pt>
    <dgm:pt modelId="{987DEC7D-111B-473B-BFD3-C3ABE9878BDD}" type="sibTrans" cxnId="{5918536C-3E62-481B-9C6B-2CEF47A3EEB2}">
      <dgm:prSet/>
      <dgm:spPr/>
      <dgm:t>
        <a:bodyPr/>
        <a:lstStyle/>
        <a:p>
          <a:endParaRPr lang="en-US"/>
        </a:p>
      </dgm:t>
    </dgm:pt>
    <dgm:pt modelId="{A8F58E47-AD5D-4C35-BE36-B3E82755390F}">
      <dgm:prSet/>
      <dgm:spPr/>
      <dgm:t>
        <a:bodyPr/>
        <a:lstStyle/>
        <a:p>
          <a:r>
            <a:rPr lang="en-GB"/>
            <a:t>“ What is the impact of exercise on mental health?”</a:t>
          </a:r>
          <a:endParaRPr lang="en-US"/>
        </a:p>
      </dgm:t>
    </dgm:pt>
    <dgm:pt modelId="{6C7C3252-010F-4298-BC08-5F21D290F743}" type="parTrans" cxnId="{D08DDD35-7E74-4E41-B8EF-7E394BD716B7}">
      <dgm:prSet/>
      <dgm:spPr/>
      <dgm:t>
        <a:bodyPr/>
        <a:lstStyle/>
        <a:p>
          <a:endParaRPr lang="en-US"/>
        </a:p>
      </dgm:t>
    </dgm:pt>
    <dgm:pt modelId="{407E8DED-B164-4C2E-9216-ECF347C349B0}" type="sibTrans" cxnId="{D08DDD35-7E74-4E41-B8EF-7E394BD716B7}">
      <dgm:prSet/>
      <dgm:spPr/>
      <dgm:t>
        <a:bodyPr/>
        <a:lstStyle/>
        <a:p>
          <a:endParaRPr lang="en-US"/>
        </a:p>
      </dgm:t>
    </dgm:pt>
    <dgm:pt modelId="{CFFA72B4-B3CB-4D21-B369-1BE79B264C50}" type="pres">
      <dgm:prSet presAssocID="{761EDD70-C52A-4DE9-96EC-C08351A18F50}" presName="hierChild1" presStyleCnt="0">
        <dgm:presLayoutVars>
          <dgm:chPref val="1"/>
          <dgm:dir/>
          <dgm:animOne val="branch"/>
          <dgm:animLvl val="lvl"/>
          <dgm:resizeHandles/>
        </dgm:presLayoutVars>
      </dgm:prSet>
      <dgm:spPr/>
    </dgm:pt>
    <dgm:pt modelId="{C10FB86F-30BA-4852-B74B-321345124125}" type="pres">
      <dgm:prSet presAssocID="{AC28ACB8-6B8D-4911-8FD2-8A835A95700A}" presName="hierRoot1" presStyleCnt="0"/>
      <dgm:spPr/>
    </dgm:pt>
    <dgm:pt modelId="{C63A82AB-E089-4A46-9B64-E6C18388D3AD}" type="pres">
      <dgm:prSet presAssocID="{AC28ACB8-6B8D-4911-8FD2-8A835A95700A}" presName="composite" presStyleCnt="0"/>
      <dgm:spPr/>
    </dgm:pt>
    <dgm:pt modelId="{6A37696B-2CB9-4146-B0E4-C95B61F6D3F9}" type="pres">
      <dgm:prSet presAssocID="{AC28ACB8-6B8D-4911-8FD2-8A835A95700A}" presName="background" presStyleLbl="node0" presStyleIdx="0" presStyleCnt="2"/>
      <dgm:spPr/>
    </dgm:pt>
    <dgm:pt modelId="{9BF105B7-2B1E-47CC-8B49-239E57CC930A}" type="pres">
      <dgm:prSet presAssocID="{AC28ACB8-6B8D-4911-8FD2-8A835A95700A}" presName="text" presStyleLbl="fgAcc0" presStyleIdx="0" presStyleCnt="2">
        <dgm:presLayoutVars>
          <dgm:chPref val="3"/>
        </dgm:presLayoutVars>
      </dgm:prSet>
      <dgm:spPr/>
    </dgm:pt>
    <dgm:pt modelId="{4B249C90-BC1B-4B52-9811-AEC7C3C04CBA}" type="pres">
      <dgm:prSet presAssocID="{AC28ACB8-6B8D-4911-8FD2-8A835A95700A}" presName="hierChild2" presStyleCnt="0"/>
      <dgm:spPr/>
    </dgm:pt>
    <dgm:pt modelId="{F6483EFD-74D9-42AA-8553-39392E470563}" type="pres">
      <dgm:prSet presAssocID="{A8F58E47-AD5D-4C35-BE36-B3E82755390F}" presName="hierRoot1" presStyleCnt="0"/>
      <dgm:spPr/>
    </dgm:pt>
    <dgm:pt modelId="{8FC9D823-3E8E-45D3-8539-A1A705EA103A}" type="pres">
      <dgm:prSet presAssocID="{A8F58E47-AD5D-4C35-BE36-B3E82755390F}" presName="composite" presStyleCnt="0"/>
      <dgm:spPr/>
    </dgm:pt>
    <dgm:pt modelId="{8B6B70A8-3728-4E95-9835-D5ACBD2F2215}" type="pres">
      <dgm:prSet presAssocID="{A8F58E47-AD5D-4C35-BE36-B3E82755390F}" presName="background" presStyleLbl="node0" presStyleIdx="1" presStyleCnt="2"/>
      <dgm:spPr/>
    </dgm:pt>
    <dgm:pt modelId="{96F47203-4514-4E5C-941F-965A4363DF32}" type="pres">
      <dgm:prSet presAssocID="{A8F58E47-AD5D-4C35-BE36-B3E82755390F}" presName="text" presStyleLbl="fgAcc0" presStyleIdx="1" presStyleCnt="2">
        <dgm:presLayoutVars>
          <dgm:chPref val="3"/>
        </dgm:presLayoutVars>
      </dgm:prSet>
      <dgm:spPr/>
    </dgm:pt>
    <dgm:pt modelId="{40635F58-45AD-4C58-AF25-C6D585A9AB83}" type="pres">
      <dgm:prSet presAssocID="{A8F58E47-AD5D-4C35-BE36-B3E82755390F}" presName="hierChild2" presStyleCnt="0"/>
      <dgm:spPr/>
    </dgm:pt>
  </dgm:ptLst>
  <dgm:cxnLst>
    <dgm:cxn modelId="{4BD5462F-45C4-48A3-AA73-CB808C9E8C06}" type="presOf" srcId="{761EDD70-C52A-4DE9-96EC-C08351A18F50}" destId="{CFFA72B4-B3CB-4D21-B369-1BE79B264C50}" srcOrd="0" destOrd="0" presId="urn:microsoft.com/office/officeart/2005/8/layout/hierarchy1"/>
    <dgm:cxn modelId="{D08DDD35-7E74-4E41-B8EF-7E394BD716B7}" srcId="{761EDD70-C52A-4DE9-96EC-C08351A18F50}" destId="{A8F58E47-AD5D-4C35-BE36-B3E82755390F}" srcOrd="1" destOrd="0" parTransId="{6C7C3252-010F-4298-BC08-5F21D290F743}" sibTransId="{407E8DED-B164-4C2E-9216-ECF347C349B0}"/>
    <dgm:cxn modelId="{5918536C-3E62-481B-9C6B-2CEF47A3EEB2}" srcId="{761EDD70-C52A-4DE9-96EC-C08351A18F50}" destId="{AC28ACB8-6B8D-4911-8FD2-8A835A95700A}" srcOrd="0" destOrd="0" parTransId="{A11905D5-E47D-44AB-A94C-49027FD5B1EF}" sibTransId="{987DEC7D-111B-473B-BFD3-C3ABE9878BDD}"/>
    <dgm:cxn modelId="{DEFF964D-E49D-40C4-AA68-25C2C36EA8B5}" type="presOf" srcId="{A8F58E47-AD5D-4C35-BE36-B3E82755390F}" destId="{96F47203-4514-4E5C-941F-965A4363DF32}" srcOrd="0" destOrd="0" presId="urn:microsoft.com/office/officeart/2005/8/layout/hierarchy1"/>
    <dgm:cxn modelId="{178446B9-47D0-4A2C-8976-AA6A487C02A7}" type="presOf" srcId="{AC28ACB8-6B8D-4911-8FD2-8A835A95700A}" destId="{9BF105B7-2B1E-47CC-8B49-239E57CC930A}" srcOrd="0" destOrd="0" presId="urn:microsoft.com/office/officeart/2005/8/layout/hierarchy1"/>
    <dgm:cxn modelId="{71A38F8F-D439-4756-8397-EC999ED020F1}" type="presParOf" srcId="{CFFA72B4-B3CB-4D21-B369-1BE79B264C50}" destId="{C10FB86F-30BA-4852-B74B-321345124125}" srcOrd="0" destOrd="0" presId="urn:microsoft.com/office/officeart/2005/8/layout/hierarchy1"/>
    <dgm:cxn modelId="{C0DD990D-6D95-452E-9850-DEF7DA71F4E7}" type="presParOf" srcId="{C10FB86F-30BA-4852-B74B-321345124125}" destId="{C63A82AB-E089-4A46-9B64-E6C18388D3AD}" srcOrd="0" destOrd="0" presId="urn:microsoft.com/office/officeart/2005/8/layout/hierarchy1"/>
    <dgm:cxn modelId="{050C5362-BEC7-4BBD-80C6-149680301D86}" type="presParOf" srcId="{C63A82AB-E089-4A46-9B64-E6C18388D3AD}" destId="{6A37696B-2CB9-4146-B0E4-C95B61F6D3F9}" srcOrd="0" destOrd="0" presId="urn:microsoft.com/office/officeart/2005/8/layout/hierarchy1"/>
    <dgm:cxn modelId="{8C5CC18A-2A87-47DC-AE4C-58643110ADD8}" type="presParOf" srcId="{C63A82AB-E089-4A46-9B64-E6C18388D3AD}" destId="{9BF105B7-2B1E-47CC-8B49-239E57CC930A}" srcOrd="1" destOrd="0" presId="urn:microsoft.com/office/officeart/2005/8/layout/hierarchy1"/>
    <dgm:cxn modelId="{A5B7C3BE-9B1C-4784-A4F2-23C92A987913}" type="presParOf" srcId="{C10FB86F-30BA-4852-B74B-321345124125}" destId="{4B249C90-BC1B-4B52-9811-AEC7C3C04CBA}" srcOrd="1" destOrd="0" presId="urn:microsoft.com/office/officeart/2005/8/layout/hierarchy1"/>
    <dgm:cxn modelId="{78C232A0-01B5-4333-86A7-9D21FAD0B77C}" type="presParOf" srcId="{CFFA72B4-B3CB-4D21-B369-1BE79B264C50}" destId="{F6483EFD-74D9-42AA-8553-39392E470563}" srcOrd="1" destOrd="0" presId="urn:microsoft.com/office/officeart/2005/8/layout/hierarchy1"/>
    <dgm:cxn modelId="{33F420A9-69EF-4F33-894A-BAA8E8BAACBA}" type="presParOf" srcId="{F6483EFD-74D9-42AA-8553-39392E470563}" destId="{8FC9D823-3E8E-45D3-8539-A1A705EA103A}" srcOrd="0" destOrd="0" presId="urn:microsoft.com/office/officeart/2005/8/layout/hierarchy1"/>
    <dgm:cxn modelId="{930811A2-CC4F-4EF4-B433-77FB20E76D5A}" type="presParOf" srcId="{8FC9D823-3E8E-45D3-8539-A1A705EA103A}" destId="{8B6B70A8-3728-4E95-9835-D5ACBD2F2215}" srcOrd="0" destOrd="0" presId="urn:microsoft.com/office/officeart/2005/8/layout/hierarchy1"/>
    <dgm:cxn modelId="{8F0F128E-7924-4B34-900F-80916F2871E4}" type="presParOf" srcId="{8FC9D823-3E8E-45D3-8539-A1A705EA103A}" destId="{96F47203-4514-4E5C-941F-965A4363DF32}" srcOrd="1" destOrd="0" presId="urn:microsoft.com/office/officeart/2005/8/layout/hierarchy1"/>
    <dgm:cxn modelId="{222F37F0-697B-48EC-BBE9-1E07C26B99DF}" type="presParOf" srcId="{F6483EFD-74D9-42AA-8553-39392E470563}" destId="{40635F58-45AD-4C58-AF25-C6D585A9AB8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D393347-BD1D-4339-B845-E5B5258D0283}"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FD2E1542-8EC1-4D64-8D02-2F32B36974F6}">
      <dgm:prSet/>
      <dgm:spPr/>
      <dgm:t>
        <a:bodyPr/>
        <a:lstStyle/>
        <a:p>
          <a:r>
            <a:rPr lang="en-GB"/>
            <a:t>This type of research question aims to explore new areas where little information is available. For Example: </a:t>
          </a:r>
          <a:endParaRPr lang="en-US"/>
        </a:p>
      </dgm:t>
    </dgm:pt>
    <dgm:pt modelId="{D48769C8-F6CC-4574-BADC-5854EF8FEA91}" type="parTrans" cxnId="{6EA38D25-7D0E-4088-B53D-BF7C18CE1382}">
      <dgm:prSet/>
      <dgm:spPr/>
      <dgm:t>
        <a:bodyPr/>
        <a:lstStyle/>
        <a:p>
          <a:endParaRPr lang="en-US"/>
        </a:p>
      </dgm:t>
    </dgm:pt>
    <dgm:pt modelId="{7CC18B35-F8EC-405C-AFA2-8F7E597122F9}" type="sibTrans" cxnId="{6EA38D25-7D0E-4088-B53D-BF7C18CE1382}">
      <dgm:prSet/>
      <dgm:spPr/>
      <dgm:t>
        <a:bodyPr/>
        <a:lstStyle/>
        <a:p>
          <a:endParaRPr lang="en-US"/>
        </a:p>
      </dgm:t>
    </dgm:pt>
    <dgm:pt modelId="{A37E44AC-6086-4DE3-BB0D-78DB7EFF0AE8}">
      <dgm:prSet/>
      <dgm:spPr/>
      <dgm:t>
        <a:bodyPr/>
        <a:lstStyle/>
        <a:p>
          <a:r>
            <a:rPr lang="en-GB"/>
            <a:t>“What are the emegering trends in telehealth?”</a:t>
          </a:r>
          <a:endParaRPr lang="en-US"/>
        </a:p>
      </dgm:t>
    </dgm:pt>
    <dgm:pt modelId="{32EDBAEF-2984-4A1E-9B04-2EF887F5462D}" type="parTrans" cxnId="{321ED54C-EEFB-4F2B-8193-87096F39F96A}">
      <dgm:prSet/>
      <dgm:spPr/>
      <dgm:t>
        <a:bodyPr/>
        <a:lstStyle/>
        <a:p>
          <a:endParaRPr lang="en-US"/>
        </a:p>
      </dgm:t>
    </dgm:pt>
    <dgm:pt modelId="{88963AFB-92E9-41C2-8C31-F5F32A131745}" type="sibTrans" cxnId="{321ED54C-EEFB-4F2B-8193-87096F39F96A}">
      <dgm:prSet/>
      <dgm:spPr/>
      <dgm:t>
        <a:bodyPr/>
        <a:lstStyle/>
        <a:p>
          <a:endParaRPr lang="en-US"/>
        </a:p>
      </dgm:t>
    </dgm:pt>
    <dgm:pt modelId="{9A9BE284-9D65-4090-AA08-92FDA640E2D6}" type="pres">
      <dgm:prSet presAssocID="{1D393347-BD1D-4339-B845-E5B5258D0283}" presName="hierChild1" presStyleCnt="0">
        <dgm:presLayoutVars>
          <dgm:chPref val="1"/>
          <dgm:dir/>
          <dgm:animOne val="branch"/>
          <dgm:animLvl val="lvl"/>
          <dgm:resizeHandles/>
        </dgm:presLayoutVars>
      </dgm:prSet>
      <dgm:spPr/>
    </dgm:pt>
    <dgm:pt modelId="{472F5163-DCF1-49E7-B566-D08D8B5182CE}" type="pres">
      <dgm:prSet presAssocID="{FD2E1542-8EC1-4D64-8D02-2F32B36974F6}" presName="hierRoot1" presStyleCnt="0"/>
      <dgm:spPr/>
    </dgm:pt>
    <dgm:pt modelId="{C4AC8136-A72B-478E-A239-72BD42B1722D}" type="pres">
      <dgm:prSet presAssocID="{FD2E1542-8EC1-4D64-8D02-2F32B36974F6}" presName="composite" presStyleCnt="0"/>
      <dgm:spPr/>
    </dgm:pt>
    <dgm:pt modelId="{35999F5D-22C6-417B-8C2B-ACF16EFA4684}" type="pres">
      <dgm:prSet presAssocID="{FD2E1542-8EC1-4D64-8D02-2F32B36974F6}" presName="background" presStyleLbl="node0" presStyleIdx="0" presStyleCnt="2"/>
      <dgm:spPr/>
    </dgm:pt>
    <dgm:pt modelId="{BC208993-7483-4D62-9FF9-572A9D8EAE2D}" type="pres">
      <dgm:prSet presAssocID="{FD2E1542-8EC1-4D64-8D02-2F32B36974F6}" presName="text" presStyleLbl="fgAcc0" presStyleIdx="0" presStyleCnt="2">
        <dgm:presLayoutVars>
          <dgm:chPref val="3"/>
        </dgm:presLayoutVars>
      </dgm:prSet>
      <dgm:spPr/>
    </dgm:pt>
    <dgm:pt modelId="{E58B6D25-4413-482D-B44A-21714552BE1C}" type="pres">
      <dgm:prSet presAssocID="{FD2E1542-8EC1-4D64-8D02-2F32B36974F6}" presName="hierChild2" presStyleCnt="0"/>
      <dgm:spPr/>
    </dgm:pt>
    <dgm:pt modelId="{59F690FC-78AF-48AD-B114-B55A8411E101}" type="pres">
      <dgm:prSet presAssocID="{A37E44AC-6086-4DE3-BB0D-78DB7EFF0AE8}" presName="hierRoot1" presStyleCnt="0"/>
      <dgm:spPr/>
    </dgm:pt>
    <dgm:pt modelId="{A70D72E7-64A4-4074-BFAF-0D5FAD4F2FA7}" type="pres">
      <dgm:prSet presAssocID="{A37E44AC-6086-4DE3-BB0D-78DB7EFF0AE8}" presName="composite" presStyleCnt="0"/>
      <dgm:spPr/>
    </dgm:pt>
    <dgm:pt modelId="{FF14C346-D412-4B75-823E-F891F7B02D30}" type="pres">
      <dgm:prSet presAssocID="{A37E44AC-6086-4DE3-BB0D-78DB7EFF0AE8}" presName="background" presStyleLbl="node0" presStyleIdx="1" presStyleCnt="2"/>
      <dgm:spPr/>
    </dgm:pt>
    <dgm:pt modelId="{4F7BFB3F-2E19-4036-A05E-9D863940DE44}" type="pres">
      <dgm:prSet presAssocID="{A37E44AC-6086-4DE3-BB0D-78DB7EFF0AE8}" presName="text" presStyleLbl="fgAcc0" presStyleIdx="1" presStyleCnt="2">
        <dgm:presLayoutVars>
          <dgm:chPref val="3"/>
        </dgm:presLayoutVars>
      </dgm:prSet>
      <dgm:spPr/>
    </dgm:pt>
    <dgm:pt modelId="{953D36A0-8A81-46AA-8833-DF4106643671}" type="pres">
      <dgm:prSet presAssocID="{A37E44AC-6086-4DE3-BB0D-78DB7EFF0AE8}" presName="hierChild2" presStyleCnt="0"/>
      <dgm:spPr/>
    </dgm:pt>
  </dgm:ptLst>
  <dgm:cxnLst>
    <dgm:cxn modelId="{6EA38D25-7D0E-4088-B53D-BF7C18CE1382}" srcId="{1D393347-BD1D-4339-B845-E5B5258D0283}" destId="{FD2E1542-8EC1-4D64-8D02-2F32B36974F6}" srcOrd="0" destOrd="0" parTransId="{D48769C8-F6CC-4574-BADC-5854EF8FEA91}" sibTransId="{7CC18B35-F8EC-405C-AFA2-8F7E597122F9}"/>
    <dgm:cxn modelId="{FA3B1226-2254-408B-98B5-AC7278ECC785}" type="presOf" srcId="{A37E44AC-6086-4DE3-BB0D-78DB7EFF0AE8}" destId="{4F7BFB3F-2E19-4036-A05E-9D863940DE44}" srcOrd="0" destOrd="0" presId="urn:microsoft.com/office/officeart/2005/8/layout/hierarchy1"/>
    <dgm:cxn modelId="{321ED54C-EEFB-4F2B-8193-87096F39F96A}" srcId="{1D393347-BD1D-4339-B845-E5B5258D0283}" destId="{A37E44AC-6086-4DE3-BB0D-78DB7EFF0AE8}" srcOrd="1" destOrd="0" parTransId="{32EDBAEF-2984-4A1E-9B04-2EF887F5462D}" sibTransId="{88963AFB-92E9-41C2-8C31-F5F32A131745}"/>
    <dgm:cxn modelId="{F82B1C79-016B-428F-A812-0D953EE2895D}" type="presOf" srcId="{1D393347-BD1D-4339-B845-E5B5258D0283}" destId="{9A9BE284-9D65-4090-AA08-92FDA640E2D6}" srcOrd="0" destOrd="0" presId="urn:microsoft.com/office/officeart/2005/8/layout/hierarchy1"/>
    <dgm:cxn modelId="{44252FC5-88FB-4D53-972B-B7F0DD2F0823}" type="presOf" srcId="{FD2E1542-8EC1-4D64-8D02-2F32B36974F6}" destId="{BC208993-7483-4D62-9FF9-572A9D8EAE2D}" srcOrd="0" destOrd="0" presId="urn:microsoft.com/office/officeart/2005/8/layout/hierarchy1"/>
    <dgm:cxn modelId="{E83635A6-1A80-4D9A-A819-7E1BB63315CA}" type="presParOf" srcId="{9A9BE284-9D65-4090-AA08-92FDA640E2D6}" destId="{472F5163-DCF1-49E7-B566-D08D8B5182CE}" srcOrd="0" destOrd="0" presId="urn:microsoft.com/office/officeart/2005/8/layout/hierarchy1"/>
    <dgm:cxn modelId="{8C8CA355-7DE4-4094-B407-45EAA48AF09A}" type="presParOf" srcId="{472F5163-DCF1-49E7-B566-D08D8B5182CE}" destId="{C4AC8136-A72B-478E-A239-72BD42B1722D}" srcOrd="0" destOrd="0" presId="urn:microsoft.com/office/officeart/2005/8/layout/hierarchy1"/>
    <dgm:cxn modelId="{237C68D7-6F90-40A7-8833-EC6CADE8AFF2}" type="presParOf" srcId="{C4AC8136-A72B-478E-A239-72BD42B1722D}" destId="{35999F5D-22C6-417B-8C2B-ACF16EFA4684}" srcOrd="0" destOrd="0" presId="urn:microsoft.com/office/officeart/2005/8/layout/hierarchy1"/>
    <dgm:cxn modelId="{020297B2-C3C7-4147-9BF7-920E91410CB2}" type="presParOf" srcId="{C4AC8136-A72B-478E-A239-72BD42B1722D}" destId="{BC208993-7483-4D62-9FF9-572A9D8EAE2D}" srcOrd="1" destOrd="0" presId="urn:microsoft.com/office/officeart/2005/8/layout/hierarchy1"/>
    <dgm:cxn modelId="{2C3E3910-0C20-4558-900B-BB92850C4714}" type="presParOf" srcId="{472F5163-DCF1-49E7-B566-D08D8B5182CE}" destId="{E58B6D25-4413-482D-B44A-21714552BE1C}" srcOrd="1" destOrd="0" presId="urn:microsoft.com/office/officeart/2005/8/layout/hierarchy1"/>
    <dgm:cxn modelId="{6EEAECFB-CD16-47D3-A3B2-C4AD1989CB32}" type="presParOf" srcId="{9A9BE284-9D65-4090-AA08-92FDA640E2D6}" destId="{59F690FC-78AF-48AD-B114-B55A8411E101}" srcOrd="1" destOrd="0" presId="urn:microsoft.com/office/officeart/2005/8/layout/hierarchy1"/>
    <dgm:cxn modelId="{0BC544C4-41A4-42BA-A5A5-9E741FCE45F5}" type="presParOf" srcId="{59F690FC-78AF-48AD-B114-B55A8411E101}" destId="{A70D72E7-64A4-4074-BFAF-0D5FAD4F2FA7}" srcOrd="0" destOrd="0" presId="urn:microsoft.com/office/officeart/2005/8/layout/hierarchy1"/>
    <dgm:cxn modelId="{818730C9-D960-4DB8-9464-40D5FAB25460}" type="presParOf" srcId="{A70D72E7-64A4-4074-BFAF-0D5FAD4F2FA7}" destId="{FF14C346-D412-4B75-823E-F891F7B02D30}" srcOrd="0" destOrd="0" presId="urn:microsoft.com/office/officeart/2005/8/layout/hierarchy1"/>
    <dgm:cxn modelId="{F3BA95D5-0403-4CE5-90FF-296CB6AE93AE}" type="presParOf" srcId="{A70D72E7-64A4-4074-BFAF-0D5FAD4F2FA7}" destId="{4F7BFB3F-2E19-4036-A05E-9D863940DE44}" srcOrd="1" destOrd="0" presId="urn:microsoft.com/office/officeart/2005/8/layout/hierarchy1"/>
    <dgm:cxn modelId="{8F7C869E-70DE-40B8-8547-D4CCA3478003}" type="presParOf" srcId="{59F690FC-78AF-48AD-B114-B55A8411E101}" destId="{953D36A0-8A81-46AA-8833-DF410664367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FA6F54D-AD97-4C7C-85E4-DDDD80DED9D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6E06445-F99D-435A-A469-3003A090E434}">
      <dgm:prSet/>
      <dgm:spPr/>
      <dgm:t>
        <a:bodyPr/>
        <a:lstStyle/>
        <a:p>
          <a:r>
            <a:rPr lang="en-GB"/>
            <a:t>Ratam, Anand and Ratan (2019) suggests that developing a research question should involve: </a:t>
          </a:r>
          <a:endParaRPr lang="en-US"/>
        </a:p>
      </dgm:t>
    </dgm:pt>
    <dgm:pt modelId="{33CB3443-431F-46BB-B750-873193D8D5CB}" type="parTrans" cxnId="{F2D8EADF-7D98-4939-A56C-A8FCABF03F58}">
      <dgm:prSet/>
      <dgm:spPr/>
      <dgm:t>
        <a:bodyPr/>
        <a:lstStyle/>
        <a:p>
          <a:endParaRPr lang="en-US"/>
        </a:p>
      </dgm:t>
    </dgm:pt>
    <dgm:pt modelId="{EEAB12BA-553D-4494-8180-1A7DEE0A6C91}" type="sibTrans" cxnId="{F2D8EADF-7D98-4939-A56C-A8FCABF03F58}">
      <dgm:prSet/>
      <dgm:spPr/>
      <dgm:t>
        <a:bodyPr/>
        <a:lstStyle/>
        <a:p>
          <a:endParaRPr lang="en-US"/>
        </a:p>
      </dgm:t>
    </dgm:pt>
    <dgm:pt modelId="{4BF56C87-CE55-4AD1-BB9D-6FF8AAD2FDB8}">
      <dgm:prSet/>
      <dgm:spPr/>
      <dgm:t>
        <a:bodyPr/>
        <a:lstStyle/>
        <a:p>
          <a:r>
            <a:rPr lang="en-GB"/>
            <a:t>Brainstorming:</a:t>
          </a:r>
          <a:endParaRPr lang="en-US"/>
        </a:p>
      </dgm:t>
    </dgm:pt>
    <dgm:pt modelId="{D1C123ED-8EA8-4119-A287-42511F1188BC}" type="parTrans" cxnId="{6CBD2779-15A9-48AB-A725-92CDB5C7B155}">
      <dgm:prSet/>
      <dgm:spPr/>
      <dgm:t>
        <a:bodyPr/>
        <a:lstStyle/>
        <a:p>
          <a:endParaRPr lang="en-US"/>
        </a:p>
      </dgm:t>
    </dgm:pt>
    <dgm:pt modelId="{7690C3FE-9833-4A06-B41B-DAEC88B395AF}" type="sibTrans" cxnId="{6CBD2779-15A9-48AB-A725-92CDB5C7B155}">
      <dgm:prSet/>
      <dgm:spPr/>
      <dgm:t>
        <a:bodyPr/>
        <a:lstStyle/>
        <a:p>
          <a:endParaRPr lang="en-US"/>
        </a:p>
      </dgm:t>
    </dgm:pt>
    <dgm:pt modelId="{BB56D6A1-B2F4-4817-8929-FC27BB839308}">
      <dgm:prSet/>
      <dgm:spPr/>
      <dgm:t>
        <a:bodyPr/>
        <a:lstStyle/>
        <a:p>
          <a:r>
            <a:rPr lang="en-GB"/>
            <a:t>Identifying a broader subject of interest </a:t>
          </a:r>
          <a:endParaRPr lang="en-US"/>
        </a:p>
      </dgm:t>
    </dgm:pt>
    <dgm:pt modelId="{054D7BEF-CBA4-45BA-A91D-69FBE6BF4CBD}" type="parTrans" cxnId="{AF363D6A-9605-45E6-A3FF-A7E6572C714E}">
      <dgm:prSet/>
      <dgm:spPr/>
      <dgm:t>
        <a:bodyPr/>
        <a:lstStyle/>
        <a:p>
          <a:endParaRPr lang="en-US"/>
        </a:p>
      </dgm:t>
    </dgm:pt>
    <dgm:pt modelId="{3AB40623-B310-4663-8CA5-784FC7E0257F}" type="sibTrans" cxnId="{AF363D6A-9605-45E6-A3FF-A7E6572C714E}">
      <dgm:prSet/>
      <dgm:spPr/>
      <dgm:t>
        <a:bodyPr/>
        <a:lstStyle/>
        <a:p>
          <a:endParaRPr lang="en-US"/>
        </a:p>
      </dgm:t>
    </dgm:pt>
    <dgm:pt modelId="{BF2DEA6D-AA83-493F-B321-A7CAC3AC97DE}">
      <dgm:prSet/>
      <dgm:spPr/>
      <dgm:t>
        <a:bodyPr/>
        <a:lstStyle/>
        <a:p>
          <a:r>
            <a:rPr lang="en-GB"/>
            <a:t>Carry out preliminary research </a:t>
          </a:r>
          <a:endParaRPr lang="en-US"/>
        </a:p>
      </dgm:t>
    </dgm:pt>
    <dgm:pt modelId="{74B8B95F-70F6-44F4-AF7D-1AFB61CD060D}" type="parTrans" cxnId="{437BF124-EEE5-4373-8FD5-F4DDFED74312}">
      <dgm:prSet/>
      <dgm:spPr/>
      <dgm:t>
        <a:bodyPr/>
        <a:lstStyle/>
        <a:p>
          <a:endParaRPr lang="en-US"/>
        </a:p>
      </dgm:t>
    </dgm:pt>
    <dgm:pt modelId="{C5EC366B-B9C9-4D7F-936C-7EDC97EB8F31}" type="sibTrans" cxnId="{437BF124-EEE5-4373-8FD5-F4DDFED74312}">
      <dgm:prSet/>
      <dgm:spPr/>
      <dgm:t>
        <a:bodyPr/>
        <a:lstStyle/>
        <a:p>
          <a:endParaRPr lang="en-US"/>
        </a:p>
      </dgm:t>
    </dgm:pt>
    <dgm:pt modelId="{476F005E-211F-4877-BC74-BD49C47A6A26}">
      <dgm:prSet/>
      <dgm:spPr/>
      <dgm:t>
        <a:bodyPr/>
        <a:lstStyle/>
        <a:p>
          <a:r>
            <a:rPr lang="en-GB"/>
            <a:t>Writing down the research question: </a:t>
          </a:r>
          <a:endParaRPr lang="en-US"/>
        </a:p>
      </dgm:t>
    </dgm:pt>
    <dgm:pt modelId="{617BF366-88F4-4EFA-8D60-E0446ED5A131}" type="parTrans" cxnId="{7D389EC0-B88B-402E-8EB2-E284F2CBF579}">
      <dgm:prSet/>
      <dgm:spPr/>
      <dgm:t>
        <a:bodyPr/>
        <a:lstStyle/>
        <a:p>
          <a:endParaRPr lang="en-US"/>
        </a:p>
      </dgm:t>
    </dgm:pt>
    <dgm:pt modelId="{F2F7B215-478C-4D5F-8A9C-54637310D04D}" type="sibTrans" cxnId="{7D389EC0-B88B-402E-8EB2-E284F2CBF579}">
      <dgm:prSet/>
      <dgm:spPr/>
      <dgm:t>
        <a:bodyPr/>
        <a:lstStyle/>
        <a:p>
          <a:endParaRPr lang="en-US"/>
        </a:p>
      </dgm:t>
    </dgm:pt>
    <dgm:pt modelId="{1F00BAD7-FE4D-4691-967E-D1A39C0C2C62}">
      <dgm:prSet/>
      <dgm:spPr/>
      <dgm:t>
        <a:bodyPr/>
        <a:lstStyle/>
        <a:p>
          <a:r>
            <a:rPr lang="en-GB"/>
            <a:t>Write this in your own words</a:t>
          </a:r>
          <a:endParaRPr lang="en-US"/>
        </a:p>
      </dgm:t>
    </dgm:pt>
    <dgm:pt modelId="{FF84333F-596E-4CF1-AAEB-B2EDA4F173F3}" type="parTrans" cxnId="{6680606A-C0FC-4238-BD67-727285BCD95F}">
      <dgm:prSet/>
      <dgm:spPr/>
      <dgm:t>
        <a:bodyPr/>
        <a:lstStyle/>
        <a:p>
          <a:endParaRPr lang="en-US"/>
        </a:p>
      </dgm:t>
    </dgm:pt>
    <dgm:pt modelId="{5D59DCCD-7FB4-4395-9429-C689AB4CC8BB}" type="sibTrans" cxnId="{6680606A-C0FC-4238-BD67-727285BCD95F}">
      <dgm:prSet/>
      <dgm:spPr/>
      <dgm:t>
        <a:bodyPr/>
        <a:lstStyle/>
        <a:p>
          <a:endParaRPr lang="en-US"/>
        </a:p>
      </dgm:t>
    </dgm:pt>
    <dgm:pt modelId="{C8CD94B8-EE4F-415C-ACD8-2DE4721EF144}">
      <dgm:prSet/>
      <dgm:spPr/>
      <dgm:t>
        <a:bodyPr/>
        <a:lstStyle/>
        <a:p>
          <a:r>
            <a:rPr lang="en-GB"/>
            <a:t>Try and complete the question </a:t>
          </a:r>
          <a:endParaRPr lang="en-US"/>
        </a:p>
      </dgm:t>
    </dgm:pt>
    <dgm:pt modelId="{4A36C379-FBB4-46A8-B255-AF55BCD2FD9D}" type="parTrans" cxnId="{B75A7BD8-9531-49DE-8098-3F74B3327B9F}">
      <dgm:prSet/>
      <dgm:spPr/>
      <dgm:t>
        <a:bodyPr/>
        <a:lstStyle/>
        <a:p>
          <a:endParaRPr lang="en-US"/>
        </a:p>
      </dgm:t>
    </dgm:pt>
    <dgm:pt modelId="{A0728F02-6518-48C2-A1E2-6B1A0E07DF5A}" type="sibTrans" cxnId="{B75A7BD8-9531-49DE-8098-3F74B3327B9F}">
      <dgm:prSet/>
      <dgm:spPr/>
      <dgm:t>
        <a:bodyPr/>
        <a:lstStyle/>
        <a:p>
          <a:endParaRPr lang="en-US"/>
        </a:p>
      </dgm:t>
    </dgm:pt>
    <dgm:pt modelId="{90FB51D9-5829-45CC-B2D1-E9D47FC9963A}" type="pres">
      <dgm:prSet presAssocID="{FFA6F54D-AD97-4C7C-85E4-DDDD80DED9D6}" presName="root" presStyleCnt="0">
        <dgm:presLayoutVars>
          <dgm:dir/>
          <dgm:resizeHandles val="exact"/>
        </dgm:presLayoutVars>
      </dgm:prSet>
      <dgm:spPr/>
    </dgm:pt>
    <dgm:pt modelId="{11C033E2-B506-4538-A373-990774B43E7B}" type="pres">
      <dgm:prSet presAssocID="{16E06445-F99D-435A-A469-3003A090E434}" presName="compNode" presStyleCnt="0"/>
      <dgm:spPr/>
    </dgm:pt>
    <dgm:pt modelId="{51FCD6D8-567A-4232-AF4E-1D7E0CC06643}" type="pres">
      <dgm:prSet presAssocID="{16E06445-F99D-435A-A469-3003A090E434}" presName="bgRect" presStyleLbl="bgShp" presStyleIdx="0" presStyleCnt="7"/>
      <dgm:spPr/>
    </dgm:pt>
    <dgm:pt modelId="{688BCDF3-9248-4870-ADE7-CC27A60078D4}" type="pres">
      <dgm:prSet presAssocID="{16E06445-F99D-435A-A469-3003A090E434}"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nger Print"/>
        </a:ext>
      </dgm:extLst>
    </dgm:pt>
    <dgm:pt modelId="{F9DE828E-0EAC-49AC-B4C0-6E57C986C9C7}" type="pres">
      <dgm:prSet presAssocID="{16E06445-F99D-435A-A469-3003A090E434}" presName="spaceRect" presStyleCnt="0"/>
      <dgm:spPr/>
    </dgm:pt>
    <dgm:pt modelId="{F51D969B-AF2A-4EB5-9D2D-9CCE5117A9EF}" type="pres">
      <dgm:prSet presAssocID="{16E06445-F99D-435A-A469-3003A090E434}" presName="parTx" presStyleLbl="revTx" presStyleIdx="0" presStyleCnt="7">
        <dgm:presLayoutVars>
          <dgm:chMax val="0"/>
          <dgm:chPref val="0"/>
        </dgm:presLayoutVars>
      </dgm:prSet>
      <dgm:spPr/>
    </dgm:pt>
    <dgm:pt modelId="{C6078EFA-D796-44C2-81F5-770F396674F9}" type="pres">
      <dgm:prSet presAssocID="{EEAB12BA-553D-4494-8180-1A7DEE0A6C91}" presName="sibTrans" presStyleCnt="0"/>
      <dgm:spPr/>
    </dgm:pt>
    <dgm:pt modelId="{8098D7EE-A3CA-4FC6-8558-B4C3D1339AF1}" type="pres">
      <dgm:prSet presAssocID="{4BF56C87-CE55-4AD1-BB9D-6FF8AAD2FDB8}" presName="compNode" presStyleCnt="0"/>
      <dgm:spPr/>
    </dgm:pt>
    <dgm:pt modelId="{A88F4B24-7D29-4886-9C10-6E165839B88F}" type="pres">
      <dgm:prSet presAssocID="{4BF56C87-CE55-4AD1-BB9D-6FF8AAD2FDB8}" presName="bgRect" presStyleLbl="bgShp" presStyleIdx="1" presStyleCnt="7"/>
      <dgm:spPr/>
    </dgm:pt>
    <dgm:pt modelId="{1B2B772C-EDA1-40DC-BAFB-10D931B8B832}" type="pres">
      <dgm:prSet presAssocID="{4BF56C87-CE55-4AD1-BB9D-6FF8AAD2FDB8}"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3981C28C-05B0-4789-9AD6-3B01DF70D757}" type="pres">
      <dgm:prSet presAssocID="{4BF56C87-CE55-4AD1-BB9D-6FF8AAD2FDB8}" presName="spaceRect" presStyleCnt="0"/>
      <dgm:spPr/>
    </dgm:pt>
    <dgm:pt modelId="{0A8DCF80-A996-4F0A-9987-6DB7297271E0}" type="pres">
      <dgm:prSet presAssocID="{4BF56C87-CE55-4AD1-BB9D-6FF8AAD2FDB8}" presName="parTx" presStyleLbl="revTx" presStyleIdx="1" presStyleCnt="7">
        <dgm:presLayoutVars>
          <dgm:chMax val="0"/>
          <dgm:chPref val="0"/>
        </dgm:presLayoutVars>
      </dgm:prSet>
      <dgm:spPr/>
    </dgm:pt>
    <dgm:pt modelId="{5446BD43-2574-4DB0-ACD6-7A853FE840A4}" type="pres">
      <dgm:prSet presAssocID="{7690C3FE-9833-4A06-B41B-DAEC88B395AF}" presName="sibTrans" presStyleCnt="0"/>
      <dgm:spPr/>
    </dgm:pt>
    <dgm:pt modelId="{FCE1F778-A4C7-442D-8B14-751684B539CE}" type="pres">
      <dgm:prSet presAssocID="{BB56D6A1-B2F4-4817-8929-FC27BB839308}" presName="compNode" presStyleCnt="0"/>
      <dgm:spPr/>
    </dgm:pt>
    <dgm:pt modelId="{EA5C414A-2517-4E6D-996C-562B8CDCD2BD}" type="pres">
      <dgm:prSet presAssocID="{BB56D6A1-B2F4-4817-8929-FC27BB839308}" presName="bgRect" presStyleLbl="bgShp" presStyleIdx="2" presStyleCnt="7"/>
      <dgm:spPr/>
    </dgm:pt>
    <dgm:pt modelId="{01F8AE3E-53E3-4DA8-A93B-7BECEB7FAD3F}" type="pres">
      <dgm:prSet presAssocID="{BB56D6A1-B2F4-4817-8929-FC27BB839308}"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gnifying glass"/>
        </a:ext>
      </dgm:extLst>
    </dgm:pt>
    <dgm:pt modelId="{F7276C4C-9444-47E0-9ABE-7B323780377A}" type="pres">
      <dgm:prSet presAssocID="{BB56D6A1-B2F4-4817-8929-FC27BB839308}" presName="spaceRect" presStyleCnt="0"/>
      <dgm:spPr/>
    </dgm:pt>
    <dgm:pt modelId="{77461D53-0E87-459F-8B7F-2DA22EC9E652}" type="pres">
      <dgm:prSet presAssocID="{BB56D6A1-B2F4-4817-8929-FC27BB839308}" presName="parTx" presStyleLbl="revTx" presStyleIdx="2" presStyleCnt="7">
        <dgm:presLayoutVars>
          <dgm:chMax val="0"/>
          <dgm:chPref val="0"/>
        </dgm:presLayoutVars>
      </dgm:prSet>
      <dgm:spPr/>
    </dgm:pt>
    <dgm:pt modelId="{D8B1B91C-647C-4E28-89BF-91888D65E740}" type="pres">
      <dgm:prSet presAssocID="{3AB40623-B310-4663-8CA5-784FC7E0257F}" presName="sibTrans" presStyleCnt="0"/>
      <dgm:spPr/>
    </dgm:pt>
    <dgm:pt modelId="{7041010A-BFF5-49DA-A7FA-1A9AB5D546E9}" type="pres">
      <dgm:prSet presAssocID="{BF2DEA6D-AA83-493F-B321-A7CAC3AC97DE}" presName="compNode" presStyleCnt="0"/>
      <dgm:spPr/>
    </dgm:pt>
    <dgm:pt modelId="{F2653EA6-68B6-49C6-AD09-C48D388230D5}" type="pres">
      <dgm:prSet presAssocID="{BF2DEA6D-AA83-493F-B321-A7CAC3AC97DE}" presName="bgRect" presStyleLbl="bgShp" presStyleIdx="3" presStyleCnt="7"/>
      <dgm:spPr/>
    </dgm:pt>
    <dgm:pt modelId="{31A37982-20D2-4492-9307-D298DD8A9BD7}" type="pres">
      <dgm:prSet presAssocID="{BF2DEA6D-AA83-493F-B321-A7CAC3AC97DE}"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BA16D44C-7C78-4CFB-85B3-C547E875B62D}" type="pres">
      <dgm:prSet presAssocID="{BF2DEA6D-AA83-493F-B321-A7CAC3AC97DE}" presName="spaceRect" presStyleCnt="0"/>
      <dgm:spPr/>
    </dgm:pt>
    <dgm:pt modelId="{803CBA66-EA09-4EDD-9C65-BBDFC055F8FF}" type="pres">
      <dgm:prSet presAssocID="{BF2DEA6D-AA83-493F-B321-A7CAC3AC97DE}" presName="parTx" presStyleLbl="revTx" presStyleIdx="3" presStyleCnt="7">
        <dgm:presLayoutVars>
          <dgm:chMax val="0"/>
          <dgm:chPref val="0"/>
        </dgm:presLayoutVars>
      </dgm:prSet>
      <dgm:spPr/>
    </dgm:pt>
    <dgm:pt modelId="{E32E98FB-380C-4398-AF68-DBBD199C4CFB}" type="pres">
      <dgm:prSet presAssocID="{C5EC366B-B9C9-4D7F-936C-7EDC97EB8F31}" presName="sibTrans" presStyleCnt="0"/>
      <dgm:spPr/>
    </dgm:pt>
    <dgm:pt modelId="{FE076C1C-DBB6-43C1-BBE7-7F38DD954C1E}" type="pres">
      <dgm:prSet presAssocID="{476F005E-211F-4877-BC74-BD49C47A6A26}" presName="compNode" presStyleCnt="0"/>
      <dgm:spPr/>
    </dgm:pt>
    <dgm:pt modelId="{E1EE4A0C-6978-4BA5-9284-1F7273086475}" type="pres">
      <dgm:prSet presAssocID="{476F005E-211F-4877-BC74-BD49C47A6A26}" presName="bgRect" presStyleLbl="bgShp" presStyleIdx="4" presStyleCnt="7"/>
      <dgm:spPr/>
    </dgm:pt>
    <dgm:pt modelId="{563DF53C-CDF1-427A-9FF3-90F1BF84276E}" type="pres">
      <dgm:prSet presAssocID="{476F005E-211F-4877-BC74-BD49C47A6A26}"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Question mark"/>
        </a:ext>
      </dgm:extLst>
    </dgm:pt>
    <dgm:pt modelId="{4A852E6B-C082-49CC-946D-4DE4B43F63D9}" type="pres">
      <dgm:prSet presAssocID="{476F005E-211F-4877-BC74-BD49C47A6A26}" presName="spaceRect" presStyleCnt="0"/>
      <dgm:spPr/>
    </dgm:pt>
    <dgm:pt modelId="{529966B6-AE5F-4581-B60A-46F49CA216A4}" type="pres">
      <dgm:prSet presAssocID="{476F005E-211F-4877-BC74-BD49C47A6A26}" presName="parTx" presStyleLbl="revTx" presStyleIdx="4" presStyleCnt="7">
        <dgm:presLayoutVars>
          <dgm:chMax val="0"/>
          <dgm:chPref val="0"/>
        </dgm:presLayoutVars>
      </dgm:prSet>
      <dgm:spPr/>
    </dgm:pt>
    <dgm:pt modelId="{E2E121A3-6FF2-468D-87B1-111D3CFF552C}" type="pres">
      <dgm:prSet presAssocID="{F2F7B215-478C-4D5F-8A9C-54637310D04D}" presName="sibTrans" presStyleCnt="0"/>
      <dgm:spPr/>
    </dgm:pt>
    <dgm:pt modelId="{8B296281-D680-4719-842B-AAA1161DCE17}" type="pres">
      <dgm:prSet presAssocID="{1F00BAD7-FE4D-4691-967E-D1A39C0C2C62}" presName="compNode" presStyleCnt="0"/>
      <dgm:spPr/>
    </dgm:pt>
    <dgm:pt modelId="{C349EB9E-5BC5-43AD-A739-2855FEB8E134}" type="pres">
      <dgm:prSet presAssocID="{1F00BAD7-FE4D-4691-967E-D1A39C0C2C62}" presName="bgRect" presStyleLbl="bgShp" presStyleIdx="5" presStyleCnt="7"/>
      <dgm:spPr/>
    </dgm:pt>
    <dgm:pt modelId="{F67EED51-1B50-41F8-BF2C-C1CF32EBEEB4}" type="pres">
      <dgm:prSet presAssocID="{1F00BAD7-FE4D-4691-967E-D1A39C0C2C62}"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Pencil"/>
        </a:ext>
      </dgm:extLst>
    </dgm:pt>
    <dgm:pt modelId="{A3A9E666-34BC-4B19-A04D-0364444DCA95}" type="pres">
      <dgm:prSet presAssocID="{1F00BAD7-FE4D-4691-967E-D1A39C0C2C62}" presName="spaceRect" presStyleCnt="0"/>
      <dgm:spPr/>
    </dgm:pt>
    <dgm:pt modelId="{6EAFE914-01F5-4AE2-9B02-B0E1110270D6}" type="pres">
      <dgm:prSet presAssocID="{1F00BAD7-FE4D-4691-967E-D1A39C0C2C62}" presName="parTx" presStyleLbl="revTx" presStyleIdx="5" presStyleCnt="7">
        <dgm:presLayoutVars>
          <dgm:chMax val="0"/>
          <dgm:chPref val="0"/>
        </dgm:presLayoutVars>
      </dgm:prSet>
      <dgm:spPr/>
    </dgm:pt>
    <dgm:pt modelId="{5E3047DD-626D-4EE3-AAF8-D587312CF783}" type="pres">
      <dgm:prSet presAssocID="{5D59DCCD-7FB4-4395-9429-C689AB4CC8BB}" presName="sibTrans" presStyleCnt="0"/>
      <dgm:spPr/>
    </dgm:pt>
    <dgm:pt modelId="{80549021-D260-43DB-BE75-5AC77C1CE65D}" type="pres">
      <dgm:prSet presAssocID="{C8CD94B8-EE4F-415C-ACD8-2DE4721EF144}" presName="compNode" presStyleCnt="0"/>
      <dgm:spPr/>
    </dgm:pt>
    <dgm:pt modelId="{AA9BB737-9C83-4AE6-AD49-FD46622F3DE5}" type="pres">
      <dgm:prSet presAssocID="{C8CD94B8-EE4F-415C-ACD8-2DE4721EF144}" presName="bgRect" presStyleLbl="bgShp" presStyleIdx="6" presStyleCnt="7"/>
      <dgm:spPr/>
    </dgm:pt>
    <dgm:pt modelId="{BCDFB8EE-C75B-4233-B21B-6EA24EE68BB8}" type="pres">
      <dgm:prSet presAssocID="{C8CD94B8-EE4F-415C-ACD8-2DE4721EF144}"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Help"/>
        </a:ext>
      </dgm:extLst>
    </dgm:pt>
    <dgm:pt modelId="{ADA103BD-C626-4A58-AB33-9D1E6D5FAACC}" type="pres">
      <dgm:prSet presAssocID="{C8CD94B8-EE4F-415C-ACD8-2DE4721EF144}" presName="spaceRect" presStyleCnt="0"/>
      <dgm:spPr/>
    </dgm:pt>
    <dgm:pt modelId="{14DB18B4-CA14-4821-AB68-C022DC17E0A9}" type="pres">
      <dgm:prSet presAssocID="{C8CD94B8-EE4F-415C-ACD8-2DE4721EF144}" presName="parTx" presStyleLbl="revTx" presStyleIdx="6" presStyleCnt="7">
        <dgm:presLayoutVars>
          <dgm:chMax val="0"/>
          <dgm:chPref val="0"/>
        </dgm:presLayoutVars>
      </dgm:prSet>
      <dgm:spPr/>
    </dgm:pt>
  </dgm:ptLst>
  <dgm:cxnLst>
    <dgm:cxn modelId="{FEE98405-DF60-4589-BF76-C89841655B12}" type="presOf" srcId="{16E06445-F99D-435A-A469-3003A090E434}" destId="{F51D969B-AF2A-4EB5-9D2D-9CCE5117A9EF}" srcOrd="0" destOrd="0" presId="urn:microsoft.com/office/officeart/2018/2/layout/IconVerticalSolidList"/>
    <dgm:cxn modelId="{437BF124-EEE5-4373-8FD5-F4DDFED74312}" srcId="{FFA6F54D-AD97-4C7C-85E4-DDDD80DED9D6}" destId="{BF2DEA6D-AA83-493F-B321-A7CAC3AC97DE}" srcOrd="3" destOrd="0" parTransId="{74B8B95F-70F6-44F4-AF7D-1AFB61CD060D}" sibTransId="{C5EC366B-B9C9-4D7F-936C-7EDC97EB8F31}"/>
    <dgm:cxn modelId="{1A43BC27-E5AB-4A41-916C-2CFAAD0FB912}" type="presOf" srcId="{BB56D6A1-B2F4-4817-8929-FC27BB839308}" destId="{77461D53-0E87-459F-8B7F-2DA22EC9E652}" srcOrd="0" destOrd="0" presId="urn:microsoft.com/office/officeart/2018/2/layout/IconVerticalSolidList"/>
    <dgm:cxn modelId="{2A5F0E30-1B83-4321-82B7-588B2B8A4186}" type="presOf" srcId="{C8CD94B8-EE4F-415C-ACD8-2DE4721EF144}" destId="{14DB18B4-CA14-4821-AB68-C022DC17E0A9}" srcOrd="0" destOrd="0" presId="urn:microsoft.com/office/officeart/2018/2/layout/IconVerticalSolidList"/>
    <dgm:cxn modelId="{9F8C3561-3BE5-4354-B817-6DDBF4A870FB}" type="presOf" srcId="{FFA6F54D-AD97-4C7C-85E4-DDDD80DED9D6}" destId="{90FB51D9-5829-45CC-B2D1-E9D47FC9963A}" srcOrd="0" destOrd="0" presId="urn:microsoft.com/office/officeart/2018/2/layout/IconVerticalSolidList"/>
    <dgm:cxn modelId="{AF363D6A-9605-45E6-A3FF-A7E6572C714E}" srcId="{FFA6F54D-AD97-4C7C-85E4-DDDD80DED9D6}" destId="{BB56D6A1-B2F4-4817-8929-FC27BB839308}" srcOrd="2" destOrd="0" parTransId="{054D7BEF-CBA4-45BA-A91D-69FBE6BF4CBD}" sibTransId="{3AB40623-B310-4663-8CA5-784FC7E0257F}"/>
    <dgm:cxn modelId="{6680606A-C0FC-4238-BD67-727285BCD95F}" srcId="{FFA6F54D-AD97-4C7C-85E4-DDDD80DED9D6}" destId="{1F00BAD7-FE4D-4691-967E-D1A39C0C2C62}" srcOrd="5" destOrd="0" parTransId="{FF84333F-596E-4CF1-AAEB-B2EDA4F173F3}" sibTransId="{5D59DCCD-7FB4-4395-9429-C689AB4CC8BB}"/>
    <dgm:cxn modelId="{8AAD5F56-BA5E-4191-8B0E-09DB8C7136AA}" type="presOf" srcId="{1F00BAD7-FE4D-4691-967E-D1A39C0C2C62}" destId="{6EAFE914-01F5-4AE2-9B02-B0E1110270D6}" srcOrd="0" destOrd="0" presId="urn:microsoft.com/office/officeart/2018/2/layout/IconVerticalSolidList"/>
    <dgm:cxn modelId="{0A29F878-DAB0-4C31-ACDA-4E34D4EEFDF8}" type="presOf" srcId="{4BF56C87-CE55-4AD1-BB9D-6FF8AAD2FDB8}" destId="{0A8DCF80-A996-4F0A-9987-6DB7297271E0}" srcOrd="0" destOrd="0" presId="urn:microsoft.com/office/officeart/2018/2/layout/IconVerticalSolidList"/>
    <dgm:cxn modelId="{6CBD2779-15A9-48AB-A725-92CDB5C7B155}" srcId="{FFA6F54D-AD97-4C7C-85E4-DDDD80DED9D6}" destId="{4BF56C87-CE55-4AD1-BB9D-6FF8AAD2FDB8}" srcOrd="1" destOrd="0" parTransId="{D1C123ED-8EA8-4119-A287-42511F1188BC}" sibTransId="{7690C3FE-9833-4A06-B41B-DAEC88B395AF}"/>
    <dgm:cxn modelId="{E36ABCA1-53AC-421C-8FCA-9AC43604F3A7}" type="presOf" srcId="{476F005E-211F-4877-BC74-BD49C47A6A26}" destId="{529966B6-AE5F-4581-B60A-46F49CA216A4}" srcOrd="0" destOrd="0" presId="urn:microsoft.com/office/officeart/2018/2/layout/IconVerticalSolidList"/>
    <dgm:cxn modelId="{2EB8D8B5-8302-473B-BF29-B8836C4D61D3}" type="presOf" srcId="{BF2DEA6D-AA83-493F-B321-A7CAC3AC97DE}" destId="{803CBA66-EA09-4EDD-9C65-BBDFC055F8FF}" srcOrd="0" destOrd="0" presId="urn:microsoft.com/office/officeart/2018/2/layout/IconVerticalSolidList"/>
    <dgm:cxn modelId="{7D389EC0-B88B-402E-8EB2-E284F2CBF579}" srcId="{FFA6F54D-AD97-4C7C-85E4-DDDD80DED9D6}" destId="{476F005E-211F-4877-BC74-BD49C47A6A26}" srcOrd="4" destOrd="0" parTransId="{617BF366-88F4-4EFA-8D60-E0446ED5A131}" sibTransId="{F2F7B215-478C-4D5F-8A9C-54637310D04D}"/>
    <dgm:cxn modelId="{B75A7BD8-9531-49DE-8098-3F74B3327B9F}" srcId="{FFA6F54D-AD97-4C7C-85E4-DDDD80DED9D6}" destId="{C8CD94B8-EE4F-415C-ACD8-2DE4721EF144}" srcOrd="6" destOrd="0" parTransId="{4A36C379-FBB4-46A8-B255-AF55BCD2FD9D}" sibTransId="{A0728F02-6518-48C2-A1E2-6B1A0E07DF5A}"/>
    <dgm:cxn modelId="{F2D8EADF-7D98-4939-A56C-A8FCABF03F58}" srcId="{FFA6F54D-AD97-4C7C-85E4-DDDD80DED9D6}" destId="{16E06445-F99D-435A-A469-3003A090E434}" srcOrd="0" destOrd="0" parTransId="{33CB3443-431F-46BB-B750-873193D8D5CB}" sibTransId="{EEAB12BA-553D-4494-8180-1A7DEE0A6C91}"/>
    <dgm:cxn modelId="{96A41ACF-B072-4FAB-AF89-62E4C98A925B}" type="presParOf" srcId="{90FB51D9-5829-45CC-B2D1-E9D47FC9963A}" destId="{11C033E2-B506-4538-A373-990774B43E7B}" srcOrd="0" destOrd="0" presId="urn:microsoft.com/office/officeart/2018/2/layout/IconVerticalSolidList"/>
    <dgm:cxn modelId="{745A9B48-2E03-4D27-9E73-5FD46E288F3B}" type="presParOf" srcId="{11C033E2-B506-4538-A373-990774B43E7B}" destId="{51FCD6D8-567A-4232-AF4E-1D7E0CC06643}" srcOrd="0" destOrd="0" presId="urn:microsoft.com/office/officeart/2018/2/layout/IconVerticalSolidList"/>
    <dgm:cxn modelId="{C8512E6D-3DBF-4A69-B63F-DB30FF98987C}" type="presParOf" srcId="{11C033E2-B506-4538-A373-990774B43E7B}" destId="{688BCDF3-9248-4870-ADE7-CC27A60078D4}" srcOrd="1" destOrd="0" presId="urn:microsoft.com/office/officeart/2018/2/layout/IconVerticalSolidList"/>
    <dgm:cxn modelId="{F15419AC-C770-49C9-B536-00EEF22D0D91}" type="presParOf" srcId="{11C033E2-B506-4538-A373-990774B43E7B}" destId="{F9DE828E-0EAC-49AC-B4C0-6E57C986C9C7}" srcOrd="2" destOrd="0" presId="urn:microsoft.com/office/officeart/2018/2/layout/IconVerticalSolidList"/>
    <dgm:cxn modelId="{520AC414-0CA5-478A-AC13-2BD6758B7D25}" type="presParOf" srcId="{11C033E2-B506-4538-A373-990774B43E7B}" destId="{F51D969B-AF2A-4EB5-9D2D-9CCE5117A9EF}" srcOrd="3" destOrd="0" presId="urn:microsoft.com/office/officeart/2018/2/layout/IconVerticalSolidList"/>
    <dgm:cxn modelId="{14E6AB2C-4316-49D0-8DB5-FBEC426D8928}" type="presParOf" srcId="{90FB51D9-5829-45CC-B2D1-E9D47FC9963A}" destId="{C6078EFA-D796-44C2-81F5-770F396674F9}" srcOrd="1" destOrd="0" presId="urn:microsoft.com/office/officeart/2018/2/layout/IconVerticalSolidList"/>
    <dgm:cxn modelId="{3664F057-CD27-4DD6-A945-6495528B4C4D}" type="presParOf" srcId="{90FB51D9-5829-45CC-B2D1-E9D47FC9963A}" destId="{8098D7EE-A3CA-4FC6-8558-B4C3D1339AF1}" srcOrd="2" destOrd="0" presId="urn:microsoft.com/office/officeart/2018/2/layout/IconVerticalSolidList"/>
    <dgm:cxn modelId="{D680DDF7-D33C-47D3-969A-14F887ED4330}" type="presParOf" srcId="{8098D7EE-A3CA-4FC6-8558-B4C3D1339AF1}" destId="{A88F4B24-7D29-4886-9C10-6E165839B88F}" srcOrd="0" destOrd="0" presId="urn:microsoft.com/office/officeart/2018/2/layout/IconVerticalSolidList"/>
    <dgm:cxn modelId="{B8DE5438-C6CC-40B3-ACE5-1EAD76659355}" type="presParOf" srcId="{8098D7EE-A3CA-4FC6-8558-B4C3D1339AF1}" destId="{1B2B772C-EDA1-40DC-BAFB-10D931B8B832}" srcOrd="1" destOrd="0" presId="urn:microsoft.com/office/officeart/2018/2/layout/IconVerticalSolidList"/>
    <dgm:cxn modelId="{EE0398C6-0E12-4F9E-8911-8593C978D0CF}" type="presParOf" srcId="{8098D7EE-A3CA-4FC6-8558-B4C3D1339AF1}" destId="{3981C28C-05B0-4789-9AD6-3B01DF70D757}" srcOrd="2" destOrd="0" presId="urn:microsoft.com/office/officeart/2018/2/layout/IconVerticalSolidList"/>
    <dgm:cxn modelId="{664CA0FC-573B-4F23-A09C-44689621B72B}" type="presParOf" srcId="{8098D7EE-A3CA-4FC6-8558-B4C3D1339AF1}" destId="{0A8DCF80-A996-4F0A-9987-6DB7297271E0}" srcOrd="3" destOrd="0" presId="urn:microsoft.com/office/officeart/2018/2/layout/IconVerticalSolidList"/>
    <dgm:cxn modelId="{6A0BE6EB-9B14-4004-8A4A-CA6C6B79B1B0}" type="presParOf" srcId="{90FB51D9-5829-45CC-B2D1-E9D47FC9963A}" destId="{5446BD43-2574-4DB0-ACD6-7A853FE840A4}" srcOrd="3" destOrd="0" presId="urn:microsoft.com/office/officeart/2018/2/layout/IconVerticalSolidList"/>
    <dgm:cxn modelId="{4E1A73BD-022E-48E9-BAF0-D4F8ECD07A96}" type="presParOf" srcId="{90FB51D9-5829-45CC-B2D1-E9D47FC9963A}" destId="{FCE1F778-A4C7-442D-8B14-751684B539CE}" srcOrd="4" destOrd="0" presId="urn:microsoft.com/office/officeart/2018/2/layout/IconVerticalSolidList"/>
    <dgm:cxn modelId="{26EE25EB-B57E-4DD6-8B89-BFC79367A2EA}" type="presParOf" srcId="{FCE1F778-A4C7-442D-8B14-751684B539CE}" destId="{EA5C414A-2517-4E6D-996C-562B8CDCD2BD}" srcOrd="0" destOrd="0" presId="urn:microsoft.com/office/officeart/2018/2/layout/IconVerticalSolidList"/>
    <dgm:cxn modelId="{73CA7A76-5ACC-4272-A12B-256ED74C2220}" type="presParOf" srcId="{FCE1F778-A4C7-442D-8B14-751684B539CE}" destId="{01F8AE3E-53E3-4DA8-A93B-7BECEB7FAD3F}" srcOrd="1" destOrd="0" presId="urn:microsoft.com/office/officeart/2018/2/layout/IconVerticalSolidList"/>
    <dgm:cxn modelId="{9E8C9AD1-C356-434F-891A-A7BE2F18987D}" type="presParOf" srcId="{FCE1F778-A4C7-442D-8B14-751684B539CE}" destId="{F7276C4C-9444-47E0-9ABE-7B323780377A}" srcOrd="2" destOrd="0" presId="urn:microsoft.com/office/officeart/2018/2/layout/IconVerticalSolidList"/>
    <dgm:cxn modelId="{35240CD8-F5F3-4D52-99AF-BBCF78E6228D}" type="presParOf" srcId="{FCE1F778-A4C7-442D-8B14-751684B539CE}" destId="{77461D53-0E87-459F-8B7F-2DA22EC9E652}" srcOrd="3" destOrd="0" presId="urn:microsoft.com/office/officeart/2018/2/layout/IconVerticalSolidList"/>
    <dgm:cxn modelId="{12F8590E-9955-4BD9-9AF7-E8BCD0B9CC54}" type="presParOf" srcId="{90FB51D9-5829-45CC-B2D1-E9D47FC9963A}" destId="{D8B1B91C-647C-4E28-89BF-91888D65E740}" srcOrd="5" destOrd="0" presId="urn:microsoft.com/office/officeart/2018/2/layout/IconVerticalSolidList"/>
    <dgm:cxn modelId="{5B5FCC9F-9739-4DD6-B2B8-E582C60504F6}" type="presParOf" srcId="{90FB51D9-5829-45CC-B2D1-E9D47FC9963A}" destId="{7041010A-BFF5-49DA-A7FA-1A9AB5D546E9}" srcOrd="6" destOrd="0" presId="urn:microsoft.com/office/officeart/2018/2/layout/IconVerticalSolidList"/>
    <dgm:cxn modelId="{98BC0F13-5389-4C43-B3D5-BD5789E9E41E}" type="presParOf" srcId="{7041010A-BFF5-49DA-A7FA-1A9AB5D546E9}" destId="{F2653EA6-68B6-49C6-AD09-C48D388230D5}" srcOrd="0" destOrd="0" presId="urn:microsoft.com/office/officeart/2018/2/layout/IconVerticalSolidList"/>
    <dgm:cxn modelId="{4BB687CF-BCF4-4AC7-BBA6-2F1059824E0E}" type="presParOf" srcId="{7041010A-BFF5-49DA-A7FA-1A9AB5D546E9}" destId="{31A37982-20D2-4492-9307-D298DD8A9BD7}" srcOrd="1" destOrd="0" presId="urn:microsoft.com/office/officeart/2018/2/layout/IconVerticalSolidList"/>
    <dgm:cxn modelId="{DF2F9301-AC62-4DA0-9978-E51213EC3933}" type="presParOf" srcId="{7041010A-BFF5-49DA-A7FA-1A9AB5D546E9}" destId="{BA16D44C-7C78-4CFB-85B3-C547E875B62D}" srcOrd="2" destOrd="0" presId="urn:microsoft.com/office/officeart/2018/2/layout/IconVerticalSolidList"/>
    <dgm:cxn modelId="{5B679D07-990D-4C74-B673-8A5F567F7725}" type="presParOf" srcId="{7041010A-BFF5-49DA-A7FA-1A9AB5D546E9}" destId="{803CBA66-EA09-4EDD-9C65-BBDFC055F8FF}" srcOrd="3" destOrd="0" presId="urn:microsoft.com/office/officeart/2018/2/layout/IconVerticalSolidList"/>
    <dgm:cxn modelId="{F25129FD-55F6-4D43-A0DB-C31FEAF904CF}" type="presParOf" srcId="{90FB51D9-5829-45CC-B2D1-E9D47FC9963A}" destId="{E32E98FB-380C-4398-AF68-DBBD199C4CFB}" srcOrd="7" destOrd="0" presId="urn:microsoft.com/office/officeart/2018/2/layout/IconVerticalSolidList"/>
    <dgm:cxn modelId="{00D53586-822E-4ED1-A0F8-6BD77F90DF3C}" type="presParOf" srcId="{90FB51D9-5829-45CC-B2D1-E9D47FC9963A}" destId="{FE076C1C-DBB6-43C1-BBE7-7F38DD954C1E}" srcOrd="8" destOrd="0" presId="urn:microsoft.com/office/officeart/2018/2/layout/IconVerticalSolidList"/>
    <dgm:cxn modelId="{DDDE5A87-6461-4157-B3EA-C9097B4B9264}" type="presParOf" srcId="{FE076C1C-DBB6-43C1-BBE7-7F38DD954C1E}" destId="{E1EE4A0C-6978-4BA5-9284-1F7273086475}" srcOrd="0" destOrd="0" presId="urn:microsoft.com/office/officeart/2018/2/layout/IconVerticalSolidList"/>
    <dgm:cxn modelId="{FCD5CB72-5095-4C4D-A4CC-93F824DA049A}" type="presParOf" srcId="{FE076C1C-DBB6-43C1-BBE7-7F38DD954C1E}" destId="{563DF53C-CDF1-427A-9FF3-90F1BF84276E}" srcOrd="1" destOrd="0" presId="urn:microsoft.com/office/officeart/2018/2/layout/IconVerticalSolidList"/>
    <dgm:cxn modelId="{CFBB75CE-0A91-430F-BC23-940B06EE4F4E}" type="presParOf" srcId="{FE076C1C-DBB6-43C1-BBE7-7F38DD954C1E}" destId="{4A852E6B-C082-49CC-946D-4DE4B43F63D9}" srcOrd="2" destOrd="0" presId="urn:microsoft.com/office/officeart/2018/2/layout/IconVerticalSolidList"/>
    <dgm:cxn modelId="{1D3685CF-086C-4086-AD5D-E86863F1C51B}" type="presParOf" srcId="{FE076C1C-DBB6-43C1-BBE7-7F38DD954C1E}" destId="{529966B6-AE5F-4581-B60A-46F49CA216A4}" srcOrd="3" destOrd="0" presId="urn:microsoft.com/office/officeart/2018/2/layout/IconVerticalSolidList"/>
    <dgm:cxn modelId="{4F3431D7-CBE8-4A4B-BEF7-3B4EA51F6B84}" type="presParOf" srcId="{90FB51D9-5829-45CC-B2D1-E9D47FC9963A}" destId="{E2E121A3-6FF2-468D-87B1-111D3CFF552C}" srcOrd="9" destOrd="0" presId="urn:microsoft.com/office/officeart/2018/2/layout/IconVerticalSolidList"/>
    <dgm:cxn modelId="{5597D8DB-BFD2-4E27-8FD6-D9EE44E8682D}" type="presParOf" srcId="{90FB51D9-5829-45CC-B2D1-E9D47FC9963A}" destId="{8B296281-D680-4719-842B-AAA1161DCE17}" srcOrd="10" destOrd="0" presId="urn:microsoft.com/office/officeart/2018/2/layout/IconVerticalSolidList"/>
    <dgm:cxn modelId="{76469B3D-B3D9-4177-A431-9C5E6D7F3F72}" type="presParOf" srcId="{8B296281-D680-4719-842B-AAA1161DCE17}" destId="{C349EB9E-5BC5-43AD-A739-2855FEB8E134}" srcOrd="0" destOrd="0" presId="urn:microsoft.com/office/officeart/2018/2/layout/IconVerticalSolidList"/>
    <dgm:cxn modelId="{516C9AE3-DD3A-4303-AA13-576170BB560B}" type="presParOf" srcId="{8B296281-D680-4719-842B-AAA1161DCE17}" destId="{F67EED51-1B50-41F8-BF2C-C1CF32EBEEB4}" srcOrd="1" destOrd="0" presId="urn:microsoft.com/office/officeart/2018/2/layout/IconVerticalSolidList"/>
    <dgm:cxn modelId="{982A5809-214A-495F-9152-F5A778B3EA62}" type="presParOf" srcId="{8B296281-D680-4719-842B-AAA1161DCE17}" destId="{A3A9E666-34BC-4B19-A04D-0364444DCA95}" srcOrd="2" destOrd="0" presId="urn:microsoft.com/office/officeart/2018/2/layout/IconVerticalSolidList"/>
    <dgm:cxn modelId="{BF03B3AA-8F25-45D4-A10C-2866D841969B}" type="presParOf" srcId="{8B296281-D680-4719-842B-AAA1161DCE17}" destId="{6EAFE914-01F5-4AE2-9B02-B0E1110270D6}" srcOrd="3" destOrd="0" presId="urn:microsoft.com/office/officeart/2018/2/layout/IconVerticalSolidList"/>
    <dgm:cxn modelId="{3E85F252-4E3B-403E-82F0-34CF3786570C}" type="presParOf" srcId="{90FB51D9-5829-45CC-B2D1-E9D47FC9963A}" destId="{5E3047DD-626D-4EE3-AAF8-D587312CF783}" srcOrd="11" destOrd="0" presId="urn:microsoft.com/office/officeart/2018/2/layout/IconVerticalSolidList"/>
    <dgm:cxn modelId="{541CD794-FAFE-43D0-A9DE-5F2F05BFBBE3}" type="presParOf" srcId="{90FB51D9-5829-45CC-B2D1-E9D47FC9963A}" destId="{80549021-D260-43DB-BE75-5AC77C1CE65D}" srcOrd="12" destOrd="0" presId="urn:microsoft.com/office/officeart/2018/2/layout/IconVerticalSolidList"/>
    <dgm:cxn modelId="{9F8C6DCC-4679-4392-8082-697E64CED485}" type="presParOf" srcId="{80549021-D260-43DB-BE75-5AC77C1CE65D}" destId="{AA9BB737-9C83-4AE6-AD49-FD46622F3DE5}" srcOrd="0" destOrd="0" presId="urn:microsoft.com/office/officeart/2018/2/layout/IconVerticalSolidList"/>
    <dgm:cxn modelId="{09B6526C-1675-491A-8A51-529369E9EC18}" type="presParOf" srcId="{80549021-D260-43DB-BE75-5AC77C1CE65D}" destId="{BCDFB8EE-C75B-4233-B21B-6EA24EE68BB8}" srcOrd="1" destOrd="0" presId="urn:microsoft.com/office/officeart/2018/2/layout/IconVerticalSolidList"/>
    <dgm:cxn modelId="{BCB560A4-1B3E-4294-85D3-CA6EF3FBDBD9}" type="presParOf" srcId="{80549021-D260-43DB-BE75-5AC77C1CE65D}" destId="{ADA103BD-C626-4A58-AB33-9D1E6D5FAACC}" srcOrd="2" destOrd="0" presId="urn:microsoft.com/office/officeart/2018/2/layout/IconVerticalSolidList"/>
    <dgm:cxn modelId="{6F3F91AF-248F-4C2E-BB5A-F7F880D63B7F}" type="presParOf" srcId="{80549021-D260-43DB-BE75-5AC77C1CE65D}" destId="{14DB18B4-CA14-4821-AB68-C022DC17E0A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A1AD9B1-F095-431E-A1D3-9481ECE6EEA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9970F1C-E0F2-4D9C-9EA8-AE8188E9C530}">
      <dgm:prSet/>
      <dgm:spPr/>
      <dgm:t>
        <a:bodyPr/>
        <a:lstStyle/>
        <a:p>
          <a:r>
            <a:rPr lang="en-GB" dirty="0"/>
            <a:t>Each group 2 poorly written questions (too broad, not interesting, not relevant). Your task is to must them to be:</a:t>
          </a:r>
          <a:endParaRPr lang="en-US" dirty="0"/>
        </a:p>
      </dgm:t>
    </dgm:pt>
    <dgm:pt modelId="{EB8CABBC-E23A-43AB-A9C0-B680D5D9B857}" type="parTrans" cxnId="{6EB11DD4-7302-47D3-A84B-95A1C76D29D3}">
      <dgm:prSet/>
      <dgm:spPr/>
      <dgm:t>
        <a:bodyPr/>
        <a:lstStyle/>
        <a:p>
          <a:endParaRPr lang="en-US"/>
        </a:p>
      </dgm:t>
    </dgm:pt>
    <dgm:pt modelId="{BC9BF7D1-0FA4-4043-B198-B5BD7FFDEA49}" type="sibTrans" cxnId="{6EB11DD4-7302-47D3-A84B-95A1C76D29D3}">
      <dgm:prSet/>
      <dgm:spPr/>
      <dgm:t>
        <a:bodyPr/>
        <a:lstStyle/>
        <a:p>
          <a:endParaRPr lang="en-US"/>
        </a:p>
      </dgm:t>
    </dgm:pt>
    <dgm:pt modelId="{A3B9F40E-19A8-4FB9-A9BB-1C9449FF1E2C}">
      <dgm:prSet/>
      <dgm:spPr/>
      <dgm:t>
        <a:bodyPr/>
        <a:lstStyle/>
        <a:p>
          <a:r>
            <a:rPr lang="en-GB" b="1"/>
            <a:t>More focused</a:t>
          </a:r>
          <a:endParaRPr lang="en-US"/>
        </a:p>
      </dgm:t>
    </dgm:pt>
    <dgm:pt modelId="{74CBFB34-7A5D-4A16-91F2-84A3FB2522DA}" type="parTrans" cxnId="{C4B7A2B2-8270-420D-997F-5723892C1A31}">
      <dgm:prSet/>
      <dgm:spPr/>
      <dgm:t>
        <a:bodyPr/>
        <a:lstStyle/>
        <a:p>
          <a:endParaRPr lang="en-US"/>
        </a:p>
      </dgm:t>
    </dgm:pt>
    <dgm:pt modelId="{196A5061-DFD5-401C-96A9-A196A5B1DA1A}" type="sibTrans" cxnId="{C4B7A2B2-8270-420D-997F-5723892C1A31}">
      <dgm:prSet/>
      <dgm:spPr/>
      <dgm:t>
        <a:bodyPr/>
        <a:lstStyle/>
        <a:p>
          <a:endParaRPr lang="en-US"/>
        </a:p>
      </dgm:t>
    </dgm:pt>
    <dgm:pt modelId="{A0E8BFF0-5D1B-4CE1-9BC9-1D0BBF460707}">
      <dgm:prSet/>
      <dgm:spPr/>
      <dgm:t>
        <a:bodyPr/>
        <a:lstStyle/>
        <a:p>
          <a:r>
            <a:rPr lang="en-GB" b="1"/>
            <a:t>More specific</a:t>
          </a:r>
          <a:endParaRPr lang="en-US"/>
        </a:p>
      </dgm:t>
    </dgm:pt>
    <dgm:pt modelId="{04A26F99-909E-442F-981B-799DB05E0820}" type="parTrans" cxnId="{481C8F94-23DB-4EE0-BC13-F718771322B4}">
      <dgm:prSet/>
      <dgm:spPr/>
      <dgm:t>
        <a:bodyPr/>
        <a:lstStyle/>
        <a:p>
          <a:endParaRPr lang="en-US"/>
        </a:p>
      </dgm:t>
    </dgm:pt>
    <dgm:pt modelId="{F94E1AD6-E3EC-4622-9535-5953BCA70707}" type="sibTrans" cxnId="{481C8F94-23DB-4EE0-BC13-F718771322B4}">
      <dgm:prSet/>
      <dgm:spPr/>
      <dgm:t>
        <a:bodyPr/>
        <a:lstStyle/>
        <a:p>
          <a:endParaRPr lang="en-US"/>
        </a:p>
      </dgm:t>
    </dgm:pt>
    <dgm:pt modelId="{2B44CB77-33CA-427A-A8BC-B02869B3A752}">
      <dgm:prSet/>
      <dgm:spPr/>
      <dgm:t>
        <a:bodyPr/>
        <a:lstStyle/>
        <a:p>
          <a:r>
            <a:rPr lang="en-GB" b="1"/>
            <a:t>More researchable</a:t>
          </a:r>
          <a:endParaRPr lang="en-US"/>
        </a:p>
      </dgm:t>
    </dgm:pt>
    <dgm:pt modelId="{D9C00B00-43CA-4C4C-9D94-DF839F191A04}" type="parTrans" cxnId="{46C9BFE2-445C-46A2-90B5-A06B31FD0D6F}">
      <dgm:prSet/>
      <dgm:spPr/>
      <dgm:t>
        <a:bodyPr/>
        <a:lstStyle/>
        <a:p>
          <a:endParaRPr lang="en-US"/>
        </a:p>
      </dgm:t>
    </dgm:pt>
    <dgm:pt modelId="{2FE49F6B-26DF-4725-B88F-461759426F27}" type="sibTrans" cxnId="{46C9BFE2-445C-46A2-90B5-A06B31FD0D6F}">
      <dgm:prSet/>
      <dgm:spPr/>
      <dgm:t>
        <a:bodyPr/>
        <a:lstStyle/>
        <a:p>
          <a:endParaRPr lang="en-US"/>
        </a:p>
      </dgm:t>
    </dgm:pt>
    <dgm:pt modelId="{37B82594-2543-42DD-B1FF-66E2159892C8}" type="pres">
      <dgm:prSet presAssocID="{DA1AD9B1-F095-431E-A1D3-9481ECE6EEA5}" presName="linear" presStyleCnt="0">
        <dgm:presLayoutVars>
          <dgm:animLvl val="lvl"/>
          <dgm:resizeHandles val="exact"/>
        </dgm:presLayoutVars>
      </dgm:prSet>
      <dgm:spPr/>
    </dgm:pt>
    <dgm:pt modelId="{FB0F09F6-FE4F-4B46-B0DC-94B43832E3C6}" type="pres">
      <dgm:prSet presAssocID="{59970F1C-E0F2-4D9C-9EA8-AE8188E9C530}" presName="parentText" presStyleLbl="node1" presStyleIdx="0" presStyleCnt="4">
        <dgm:presLayoutVars>
          <dgm:chMax val="0"/>
          <dgm:bulletEnabled val="1"/>
        </dgm:presLayoutVars>
      </dgm:prSet>
      <dgm:spPr/>
    </dgm:pt>
    <dgm:pt modelId="{4D0331DA-F1DA-44DA-B839-9EFD89FDFEE3}" type="pres">
      <dgm:prSet presAssocID="{BC9BF7D1-0FA4-4043-B198-B5BD7FFDEA49}" presName="spacer" presStyleCnt="0"/>
      <dgm:spPr/>
    </dgm:pt>
    <dgm:pt modelId="{4757E420-AA24-460A-AC9E-85328F175534}" type="pres">
      <dgm:prSet presAssocID="{A3B9F40E-19A8-4FB9-A9BB-1C9449FF1E2C}" presName="parentText" presStyleLbl="node1" presStyleIdx="1" presStyleCnt="4">
        <dgm:presLayoutVars>
          <dgm:chMax val="0"/>
          <dgm:bulletEnabled val="1"/>
        </dgm:presLayoutVars>
      </dgm:prSet>
      <dgm:spPr/>
    </dgm:pt>
    <dgm:pt modelId="{E230F5D5-2432-4516-A695-5D2009EFB960}" type="pres">
      <dgm:prSet presAssocID="{196A5061-DFD5-401C-96A9-A196A5B1DA1A}" presName="spacer" presStyleCnt="0"/>
      <dgm:spPr/>
    </dgm:pt>
    <dgm:pt modelId="{9145F9F1-5B3A-4353-A4CF-06119B86AD30}" type="pres">
      <dgm:prSet presAssocID="{A0E8BFF0-5D1B-4CE1-9BC9-1D0BBF460707}" presName="parentText" presStyleLbl="node1" presStyleIdx="2" presStyleCnt="4">
        <dgm:presLayoutVars>
          <dgm:chMax val="0"/>
          <dgm:bulletEnabled val="1"/>
        </dgm:presLayoutVars>
      </dgm:prSet>
      <dgm:spPr/>
    </dgm:pt>
    <dgm:pt modelId="{018EB8E4-8140-4FD9-B7F2-F19F94AA6C1B}" type="pres">
      <dgm:prSet presAssocID="{F94E1AD6-E3EC-4622-9535-5953BCA70707}" presName="spacer" presStyleCnt="0"/>
      <dgm:spPr/>
    </dgm:pt>
    <dgm:pt modelId="{64FC4670-E259-4D9C-AC41-3230E6596768}" type="pres">
      <dgm:prSet presAssocID="{2B44CB77-33CA-427A-A8BC-B02869B3A752}" presName="parentText" presStyleLbl="node1" presStyleIdx="3" presStyleCnt="4">
        <dgm:presLayoutVars>
          <dgm:chMax val="0"/>
          <dgm:bulletEnabled val="1"/>
        </dgm:presLayoutVars>
      </dgm:prSet>
      <dgm:spPr/>
    </dgm:pt>
  </dgm:ptLst>
  <dgm:cxnLst>
    <dgm:cxn modelId="{21CEDE01-56B2-4EDB-8FBB-D48359EB5FA0}" type="presOf" srcId="{59970F1C-E0F2-4D9C-9EA8-AE8188E9C530}" destId="{FB0F09F6-FE4F-4B46-B0DC-94B43832E3C6}" srcOrd="0" destOrd="0" presId="urn:microsoft.com/office/officeart/2005/8/layout/vList2"/>
    <dgm:cxn modelId="{851CA430-AE07-4D13-9AC3-427A23DEDD2B}" type="presOf" srcId="{A0E8BFF0-5D1B-4CE1-9BC9-1D0BBF460707}" destId="{9145F9F1-5B3A-4353-A4CF-06119B86AD30}" srcOrd="0" destOrd="0" presId="urn:microsoft.com/office/officeart/2005/8/layout/vList2"/>
    <dgm:cxn modelId="{3EA35533-5C1D-4218-AF5C-36383C2E4637}" type="presOf" srcId="{DA1AD9B1-F095-431E-A1D3-9481ECE6EEA5}" destId="{37B82594-2543-42DD-B1FF-66E2159892C8}" srcOrd="0" destOrd="0" presId="urn:microsoft.com/office/officeart/2005/8/layout/vList2"/>
    <dgm:cxn modelId="{481C8F94-23DB-4EE0-BC13-F718771322B4}" srcId="{DA1AD9B1-F095-431E-A1D3-9481ECE6EEA5}" destId="{A0E8BFF0-5D1B-4CE1-9BC9-1D0BBF460707}" srcOrd="2" destOrd="0" parTransId="{04A26F99-909E-442F-981B-799DB05E0820}" sibTransId="{F94E1AD6-E3EC-4622-9535-5953BCA70707}"/>
    <dgm:cxn modelId="{C4B7A2B2-8270-420D-997F-5723892C1A31}" srcId="{DA1AD9B1-F095-431E-A1D3-9481ECE6EEA5}" destId="{A3B9F40E-19A8-4FB9-A9BB-1C9449FF1E2C}" srcOrd="1" destOrd="0" parTransId="{74CBFB34-7A5D-4A16-91F2-84A3FB2522DA}" sibTransId="{196A5061-DFD5-401C-96A9-A196A5B1DA1A}"/>
    <dgm:cxn modelId="{1B453ECA-7E62-4B1A-8E10-9292EEC02D15}" type="presOf" srcId="{A3B9F40E-19A8-4FB9-A9BB-1C9449FF1E2C}" destId="{4757E420-AA24-460A-AC9E-85328F175534}" srcOrd="0" destOrd="0" presId="urn:microsoft.com/office/officeart/2005/8/layout/vList2"/>
    <dgm:cxn modelId="{6EB11DD4-7302-47D3-A84B-95A1C76D29D3}" srcId="{DA1AD9B1-F095-431E-A1D3-9481ECE6EEA5}" destId="{59970F1C-E0F2-4D9C-9EA8-AE8188E9C530}" srcOrd="0" destOrd="0" parTransId="{EB8CABBC-E23A-43AB-A9C0-B680D5D9B857}" sibTransId="{BC9BF7D1-0FA4-4043-B198-B5BD7FFDEA49}"/>
    <dgm:cxn modelId="{820F25D4-03C9-4E71-A860-0E6F5F5EFD72}" type="presOf" srcId="{2B44CB77-33CA-427A-A8BC-B02869B3A752}" destId="{64FC4670-E259-4D9C-AC41-3230E6596768}" srcOrd="0" destOrd="0" presId="urn:microsoft.com/office/officeart/2005/8/layout/vList2"/>
    <dgm:cxn modelId="{46C9BFE2-445C-46A2-90B5-A06B31FD0D6F}" srcId="{DA1AD9B1-F095-431E-A1D3-9481ECE6EEA5}" destId="{2B44CB77-33CA-427A-A8BC-B02869B3A752}" srcOrd="3" destOrd="0" parTransId="{D9C00B00-43CA-4C4C-9D94-DF839F191A04}" sibTransId="{2FE49F6B-26DF-4725-B88F-461759426F27}"/>
    <dgm:cxn modelId="{1D6F1050-B630-45BB-91B4-A507E0CB8F04}" type="presParOf" srcId="{37B82594-2543-42DD-B1FF-66E2159892C8}" destId="{FB0F09F6-FE4F-4B46-B0DC-94B43832E3C6}" srcOrd="0" destOrd="0" presId="urn:microsoft.com/office/officeart/2005/8/layout/vList2"/>
    <dgm:cxn modelId="{A507C8F5-1946-4911-9C9A-63062E1E053C}" type="presParOf" srcId="{37B82594-2543-42DD-B1FF-66E2159892C8}" destId="{4D0331DA-F1DA-44DA-B839-9EFD89FDFEE3}" srcOrd="1" destOrd="0" presId="urn:microsoft.com/office/officeart/2005/8/layout/vList2"/>
    <dgm:cxn modelId="{B796F75D-EA2B-471D-A929-CB47EE6EA46B}" type="presParOf" srcId="{37B82594-2543-42DD-B1FF-66E2159892C8}" destId="{4757E420-AA24-460A-AC9E-85328F175534}" srcOrd="2" destOrd="0" presId="urn:microsoft.com/office/officeart/2005/8/layout/vList2"/>
    <dgm:cxn modelId="{0212725E-387D-418D-927E-0526686A57E4}" type="presParOf" srcId="{37B82594-2543-42DD-B1FF-66E2159892C8}" destId="{E230F5D5-2432-4516-A695-5D2009EFB960}" srcOrd="3" destOrd="0" presId="urn:microsoft.com/office/officeart/2005/8/layout/vList2"/>
    <dgm:cxn modelId="{C7F00F82-62B9-4B8B-A6F2-C47AC748F18B}" type="presParOf" srcId="{37B82594-2543-42DD-B1FF-66E2159892C8}" destId="{9145F9F1-5B3A-4353-A4CF-06119B86AD30}" srcOrd="4" destOrd="0" presId="urn:microsoft.com/office/officeart/2005/8/layout/vList2"/>
    <dgm:cxn modelId="{76AF5AE9-6DDC-48A1-AE1B-9D250DCFF144}" type="presParOf" srcId="{37B82594-2543-42DD-B1FF-66E2159892C8}" destId="{018EB8E4-8140-4FD9-B7F2-F19F94AA6C1B}" srcOrd="5" destOrd="0" presId="urn:microsoft.com/office/officeart/2005/8/layout/vList2"/>
    <dgm:cxn modelId="{166E8392-257B-463F-AFD3-25C8FE6EE14E}" type="presParOf" srcId="{37B82594-2543-42DD-B1FF-66E2159892C8}" destId="{64FC4670-E259-4D9C-AC41-3230E659676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D43E1BA-AE64-4509-A1D1-33A73A76067B}"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CE83A1DA-06C4-446D-839C-1245DA91AD92}">
      <dgm:prSet/>
      <dgm:spPr/>
      <dgm:t>
        <a:bodyPr/>
        <a:lstStyle/>
        <a:p>
          <a:r>
            <a:rPr lang="en-GB"/>
            <a:t>Original:  “Why is social media bad?” </a:t>
          </a:r>
          <a:endParaRPr lang="en-US"/>
        </a:p>
      </dgm:t>
    </dgm:pt>
    <dgm:pt modelId="{A4C91661-24AF-473C-933F-E6AF4FD881A9}" type="parTrans" cxnId="{288F8D78-EC31-415A-9B54-1569E6AA12B7}">
      <dgm:prSet/>
      <dgm:spPr/>
      <dgm:t>
        <a:bodyPr/>
        <a:lstStyle/>
        <a:p>
          <a:endParaRPr lang="en-US"/>
        </a:p>
      </dgm:t>
    </dgm:pt>
    <dgm:pt modelId="{91A5FEC0-2BFF-49A5-85C3-4E8E7F15F468}" type="sibTrans" cxnId="{288F8D78-EC31-415A-9B54-1569E6AA12B7}">
      <dgm:prSet/>
      <dgm:spPr/>
      <dgm:t>
        <a:bodyPr/>
        <a:lstStyle/>
        <a:p>
          <a:endParaRPr lang="en-US"/>
        </a:p>
      </dgm:t>
    </dgm:pt>
    <dgm:pt modelId="{84351BB1-FD00-425F-87DB-4F8EA97E33DF}">
      <dgm:prSet/>
      <dgm:spPr/>
      <dgm:t>
        <a:bodyPr/>
        <a:lstStyle/>
        <a:p>
          <a:r>
            <a:rPr lang="en-GB" dirty="0"/>
            <a:t>Improved: “How does daily social media use influence sleep quality in 16–18‑year‑olds?”</a:t>
          </a:r>
          <a:endParaRPr lang="en-US" dirty="0"/>
        </a:p>
      </dgm:t>
    </dgm:pt>
    <dgm:pt modelId="{FF5B21C5-94EA-40CE-8E54-5B9162A058BB}" type="parTrans" cxnId="{CAC3606B-6DD5-4D6D-8FF7-679E6BC5D3E6}">
      <dgm:prSet/>
      <dgm:spPr/>
      <dgm:t>
        <a:bodyPr/>
        <a:lstStyle/>
        <a:p>
          <a:endParaRPr lang="en-US"/>
        </a:p>
      </dgm:t>
    </dgm:pt>
    <dgm:pt modelId="{A07FEBBE-C816-407E-A0BF-94BC203C5D96}" type="sibTrans" cxnId="{CAC3606B-6DD5-4D6D-8FF7-679E6BC5D3E6}">
      <dgm:prSet/>
      <dgm:spPr/>
      <dgm:t>
        <a:bodyPr/>
        <a:lstStyle/>
        <a:p>
          <a:endParaRPr lang="en-US"/>
        </a:p>
      </dgm:t>
    </dgm:pt>
    <dgm:pt modelId="{7FC44A06-18D7-4143-8687-1F166165BD2A}" type="pres">
      <dgm:prSet presAssocID="{FD43E1BA-AE64-4509-A1D1-33A73A76067B}" presName="hierChild1" presStyleCnt="0">
        <dgm:presLayoutVars>
          <dgm:chPref val="1"/>
          <dgm:dir/>
          <dgm:animOne val="branch"/>
          <dgm:animLvl val="lvl"/>
          <dgm:resizeHandles/>
        </dgm:presLayoutVars>
      </dgm:prSet>
      <dgm:spPr/>
    </dgm:pt>
    <dgm:pt modelId="{3FA12A92-3274-4AE1-8EAD-259129BCD5AC}" type="pres">
      <dgm:prSet presAssocID="{CE83A1DA-06C4-446D-839C-1245DA91AD92}" presName="hierRoot1" presStyleCnt="0"/>
      <dgm:spPr/>
    </dgm:pt>
    <dgm:pt modelId="{53FEE495-5A5A-4C95-AB29-50E6578EFB03}" type="pres">
      <dgm:prSet presAssocID="{CE83A1DA-06C4-446D-839C-1245DA91AD92}" presName="composite" presStyleCnt="0"/>
      <dgm:spPr/>
    </dgm:pt>
    <dgm:pt modelId="{8E944985-E9C6-45E9-9775-969C8C6D4222}" type="pres">
      <dgm:prSet presAssocID="{CE83A1DA-06C4-446D-839C-1245DA91AD92}" presName="background" presStyleLbl="node0" presStyleIdx="0" presStyleCnt="2"/>
      <dgm:spPr/>
    </dgm:pt>
    <dgm:pt modelId="{5D34D3BC-DA65-42DC-AD77-F2E5EF46D2DD}" type="pres">
      <dgm:prSet presAssocID="{CE83A1DA-06C4-446D-839C-1245DA91AD92}" presName="text" presStyleLbl="fgAcc0" presStyleIdx="0" presStyleCnt="2">
        <dgm:presLayoutVars>
          <dgm:chPref val="3"/>
        </dgm:presLayoutVars>
      </dgm:prSet>
      <dgm:spPr/>
    </dgm:pt>
    <dgm:pt modelId="{2FB4531A-5CB9-4F79-8EC9-66B117C2580D}" type="pres">
      <dgm:prSet presAssocID="{CE83A1DA-06C4-446D-839C-1245DA91AD92}" presName="hierChild2" presStyleCnt="0"/>
      <dgm:spPr/>
    </dgm:pt>
    <dgm:pt modelId="{6CA8A5E2-85F0-4EE0-85F5-525844C9CB04}" type="pres">
      <dgm:prSet presAssocID="{84351BB1-FD00-425F-87DB-4F8EA97E33DF}" presName="hierRoot1" presStyleCnt="0"/>
      <dgm:spPr/>
    </dgm:pt>
    <dgm:pt modelId="{119C3DF9-08ED-420C-8A58-546D5DF6284E}" type="pres">
      <dgm:prSet presAssocID="{84351BB1-FD00-425F-87DB-4F8EA97E33DF}" presName="composite" presStyleCnt="0"/>
      <dgm:spPr/>
    </dgm:pt>
    <dgm:pt modelId="{23BE2E15-413B-4DB4-B1FC-1689157FDC81}" type="pres">
      <dgm:prSet presAssocID="{84351BB1-FD00-425F-87DB-4F8EA97E33DF}" presName="background" presStyleLbl="node0" presStyleIdx="1" presStyleCnt="2"/>
      <dgm:spPr/>
    </dgm:pt>
    <dgm:pt modelId="{99061C21-AC11-489E-B8A7-80344A4790D4}" type="pres">
      <dgm:prSet presAssocID="{84351BB1-FD00-425F-87DB-4F8EA97E33DF}" presName="text" presStyleLbl="fgAcc0" presStyleIdx="1" presStyleCnt="2">
        <dgm:presLayoutVars>
          <dgm:chPref val="3"/>
        </dgm:presLayoutVars>
      </dgm:prSet>
      <dgm:spPr/>
    </dgm:pt>
    <dgm:pt modelId="{18484C06-12F3-4203-B155-260D0147B402}" type="pres">
      <dgm:prSet presAssocID="{84351BB1-FD00-425F-87DB-4F8EA97E33DF}" presName="hierChild2" presStyleCnt="0"/>
      <dgm:spPr/>
    </dgm:pt>
  </dgm:ptLst>
  <dgm:cxnLst>
    <dgm:cxn modelId="{84B3E961-CC12-4094-BD5B-516C0B2B524E}" type="presOf" srcId="{FD43E1BA-AE64-4509-A1D1-33A73A76067B}" destId="{7FC44A06-18D7-4143-8687-1F166165BD2A}" srcOrd="0" destOrd="0" presId="urn:microsoft.com/office/officeart/2005/8/layout/hierarchy1"/>
    <dgm:cxn modelId="{CAC3606B-6DD5-4D6D-8FF7-679E6BC5D3E6}" srcId="{FD43E1BA-AE64-4509-A1D1-33A73A76067B}" destId="{84351BB1-FD00-425F-87DB-4F8EA97E33DF}" srcOrd="1" destOrd="0" parTransId="{FF5B21C5-94EA-40CE-8E54-5B9162A058BB}" sibTransId="{A07FEBBE-C816-407E-A0BF-94BC203C5D96}"/>
    <dgm:cxn modelId="{012AEA52-B06E-47D5-8015-C6999FB8A058}" type="presOf" srcId="{84351BB1-FD00-425F-87DB-4F8EA97E33DF}" destId="{99061C21-AC11-489E-B8A7-80344A4790D4}" srcOrd="0" destOrd="0" presId="urn:microsoft.com/office/officeart/2005/8/layout/hierarchy1"/>
    <dgm:cxn modelId="{288F8D78-EC31-415A-9B54-1569E6AA12B7}" srcId="{FD43E1BA-AE64-4509-A1D1-33A73A76067B}" destId="{CE83A1DA-06C4-446D-839C-1245DA91AD92}" srcOrd="0" destOrd="0" parTransId="{A4C91661-24AF-473C-933F-E6AF4FD881A9}" sibTransId="{91A5FEC0-2BFF-49A5-85C3-4E8E7F15F468}"/>
    <dgm:cxn modelId="{612F39CB-6496-42B7-BA76-885F1DBC0059}" type="presOf" srcId="{CE83A1DA-06C4-446D-839C-1245DA91AD92}" destId="{5D34D3BC-DA65-42DC-AD77-F2E5EF46D2DD}" srcOrd="0" destOrd="0" presId="urn:microsoft.com/office/officeart/2005/8/layout/hierarchy1"/>
    <dgm:cxn modelId="{57328459-152A-4DBA-B515-0400A189DDE3}" type="presParOf" srcId="{7FC44A06-18D7-4143-8687-1F166165BD2A}" destId="{3FA12A92-3274-4AE1-8EAD-259129BCD5AC}" srcOrd="0" destOrd="0" presId="urn:microsoft.com/office/officeart/2005/8/layout/hierarchy1"/>
    <dgm:cxn modelId="{60E4145B-CAF3-42BC-9216-6C7A20BDA137}" type="presParOf" srcId="{3FA12A92-3274-4AE1-8EAD-259129BCD5AC}" destId="{53FEE495-5A5A-4C95-AB29-50E6578EFB03}" srcOrd="0" destOrd="0" presId="urn:microsoft.com/office/officeart/2005/8/layout/hierarchy1"/>
    <dgm:cxn modelId="{6AFAF765-0D6E-4712-A84F-6F4115783303}" type="presParOf" srcId="{53FEE495-5A5A-4C95-AB29-50E6578EFB03}" destId="{8E944985-E9C6-45E9-9775-969C8C6D4222}" srcOrd="0" destOrd="0" presId="urn:microsoft.com/office/officeart/2005/8/layout/hierarchy1"/>
    <dgm:cxn modelId="{E3E1C146-28A6-473F-BF7C-BDC7B90F3E2F}" type="presParOf" srcId="{53FEE495-5A5A-4C95-AB29-50E6578EFB03}" destId="{5D34D3BC-DA65-42DC-AD77-F2E5EF46D2DD}" srcOrd="1" destOrd="0" presId="urn:microsoft.com/office/officeart/2005/8/layout/hierarchy1"/>
    <dgm:cxn modelId="{F5F75243-645F-4740-A943-DAF61583EB3D}" type="presParOf" srcId="{3FA12A92-3274-4AE1-8EAD-259129BCD5AC}" destId="{2FB4531A-5CB9-4F79-8EC9-66B117C2580D}" srcOrd="1" destOrd="0" presId="urn:microsoft.com/office/officeart/2005/8/layout/hierarchy1"/>
    <dgm:cxn modelId="{52FB0AC9-6850-47E1-9B21-482779688477}" type="presParOf" srcId="{7FC44A06-18D7-4143-8687-1F166165BD2A}" destId="{6CA8A5E2-85F0-4EE0-85F5-525844C9CB04}" srcOrd="1" destOrd="0" presId="urn:microsoft.com/office/officeart/2005/8/layout/hierarchy1"/>
    <dgm:cxn modelId="{CDF5A253-66C8-424E-8242-44C4698B6CE9}" type="presParOf" srcId="{6CA8A5E2-85F0-4EE0-85F5-525844C9CB04}" destId="{119C3DF9-08ED-420C-8A58-546D5DF6284E}" srcOrd="0" destOrd="0" presId="urn:microsoft.com/office/officeart/2005/8/layout/hierarchy1"/>
    <dgm:cxn modelId="{77531FA8-45EA-4B1E-8FDD-3C277F86EF10}" type="presParOf" srcId="{119C3DF9-08ED-420C-8A58-546D5DF6284E}" destId="{23BE2E15-413B-4DB4-B1FC-1689157FDC81}" srcOrd="0" destOrd="0" presId="urn:microsoft.com/office/officeart/2005/8/layout/hierarchy1"/>
    <dgm:cxn modelId="{44990E0B-2D97-4950-8A56-9CD22D146451}" type="presParOf" srcId="{119C3DF9-08ED-420C-8A58-546D5DF6284E}" destId="{99061C21-AC11-489E-B8A7-80344A4790D4}" srcOrd="1" destOrd="0" presId="urn:microsoft.com/office/officeart/2005/8/layout/hierarchy1"/>
    <dgm:cxn modelId="{8C244551-B7DD-491D-B323-2B51AD198D46}" type="presParOf" srcId="{6CA8A5E2-85F0-4EE0-85F5-525844C9CB04}" destId="{18484C06-12F3-4203-B155-260D0147B40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6B0D79E-B405-438D-984C-81326A5FEFC8}"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E9FBFCE0-6CDC-4AF4-8EE7-643222EEA151}">
      <dgm:prSet/>
      <dgm:spPr/>
      <dgm:t>
        <a:bodyPr/>
        <a:lstStyle/>
        <a:p>
          <a:r>
            <a:rPr lang="en-GB"/>
            <a:t>Which type of question will you use? </a:t>
          </a:r>
          <a:endParaRPr lang="en-US"/>
        </a:p>
      </dgm:t>
    </dgm:pt>
    <dgm:pt modelId="{69378537-B62A-4527-847C-8D0E77366430}" type="parTrans" cxnId="{F86560EA-A705-4DB9-B350-9BC1D1957E0E}">
      <dgm:prSet/>
      <dgm:spPr/>
      <dgm:t>
        <a:bodyPr/>
        <a:lstStyle/>
        <a:p>
          <a:endParaRPr lang="en-US"/>
        </a:p>
      </dgm:t>
    </dgm:pt>
    <dgm:pt modelId="{6C6B8DC3-6F4B-4226-9BAB-2187560FEF1C}" type="sibTrans" cxnId="{F86560EA-A705-4DB9-B350-9BC1D1957E0E}">
      <dgm:prSet/>
      <dgm:spPr/>
      <dgm:t>
        <a:bodyPr/>
        <a:lstStyle/>
        <a:p>
          <a:endParaRPr lang="en-US"/>
        </a:p>
      </dgm:t>
    </dgm:pt>
    <dgm:pt modelId="{C21690A8-C0BF-4CDA-A04A-1B5B57C7BFE9}">
      <dgm:prSet/>
      <dgm:spPr/>
      <dgm:t>
        <a:bodyPr/>
        <a:lstStyle/>
        <a:p>
          <a:r>
            <a:rPr lang="en-GB"/>
            <a:t>Why are choosing this type of question? </a:t>
          </a:r>
          <a:endParaRPr lang="en-US"/>
        </a:p>
      </dgm:t>
    </dgm:pt>
    <dgm:pt modelId="{06F6FDB1-8BA5-4BB0-9D15-1A14F5CA1B87}" type="parTrans" cxnId="{E1B94358-2EC7-4744-855D-561E1A658CEB}">
      <dgm:prSet/>
      <dgm:spPr/>
      <dgm:t>
        <a:bodyPr/>
        <a:lstStyle/>
        <a:p>
          <a:endParaRPr lang="en-US"/>
        </a:p>
      </dgm:t>
    </dgm:pt>
    <dgm:pt modelId="{698005B3-CABF-4240-B2E4-861504C4D9E6}" type="sibTrans" cxnId="{E1B94358-2EC7-4744-855D-561E1A658CEB}">
      <dgm:prSet/>
      <dgm:spPr/>
      <dgm:t>
        <a:bodyPr/>
        <a:lstStyle/>
        <a:p>
          <a:endParaRPr lang="en-US"/>
        </a:p>
      </dgm:t>
    </dgm:pt>
    <dgm:pt modelId="{673C1CC1-EEDF-4038-B51D-C83C88049D86}">
      <dgm:prSet/>
      <dgm:spPr/>
      <dgm:t>
        <a:bodyPr/>
        <a:lstStyle/>
        <a:p>
          <a:r>
            <a:rPr lang="en-GB"/>
            <a:t>Using this question, what will you hope to find and answer?</a:t>
          </a:r>
          <a:endParaRPr lang="en-US"/>
        </a:p>
      </dgm:t>
    </dgm:pt>
    <dgm:pt modelId="{0809A272-3BF2-4257-A3AD-2AEE340DE2A7}" type="parTrans" cxnId="{64287DFA-5F6B-488D-AE01-DBE03346D124}">
      <dgm:prSet/>
      <dgm:spPr/>
      <dgm:t>
        <a:bodyPr/>
        <a:lstStyle/>
        <a:p>
          <a:endParaRPr lang="en-US"/>
        </a:p>
      </dgm:t>
    </dgm:pt>
    <dgm:pt modelId="{E361B40A-2E14-4B61-AB8F-F96220A5F0E9}" type="sibTrans" cxnId="{64287DFA-5F6B-488D-AE01-DBE03346D124}">
      <dgm:prSet/>
      <dgm:spPr/>
      <dgm:t>
        <a:bodyPr/>
        <a:lstStyle/>
        <a:p>
          <a:endParaRPr lang="en-US"/>
        </a:p>
      </dgm:t>
    </dgm:pt>
    <dgm:pt modelId="{7A1E5187-D340-40EA-A329-A2C7D0D00EF0}" type="pres">
      <dgm:prSet presAssocID="{E6B0D79E-B405-438D-984C-81326A5FEFC8}" presName="hierChild1" presStyleCnt="0">
        <dgm:presLayoutVars>
          <dgm:chPref val="1"/>
          <dgm:dir/>
          <dgm:animOne val="branch"/>
          <dgm:animLvl val="lvl"/>
          <dgm:resizeHandles/>
        </dgm:presLayoutVars>
      </dgm:prSet>
      <dgm:spPr/>
    </dgm:pt>
    <dgm:pt modelId="{F603B895-4DD5-48B6-8BC1-ED525F05F274}" type="pres">
      <dgm:prSet presAssocID="{E9FBFCE0-6CDC-4AF4-8EE7-643222EEA151}" presName="hierRoot1" presStyleCnt="0"/>
      <dgm:spPr/>
    </dgm:pt>
    <dgm:pt modelId="{EBDBEEC0-F40C-4BBD-97DD-4A74EA5D39BD}" type="pres">
      <dgm:prSet presAssocID="{E9FBFCE0-6CDC-4AF4-8EE7-643222EEA151}" presName="composite" presStyleCnt="0"/>
      <dgm:spPr/>
    </dgm:pt>
    <dgm:pt modelId="{F0A311D5-9296-4080-8AD1-644A2FAE9620}" type="pres">
      <dgm:prSet presAssocID="{E9FBFCE0-6CDC-4AF4-8EE7-643222EEA151}" presName="background" presStyleLbl="node0" presStyleIdx="0" presStyleCnt="3"/>
      <dgm:spPr/>
    </dgm:pt>
    <dgm:pt modelId="{D7D2F6CE-5409-4448-A441-31DED6506E78}" type="pres">
      <dgm:prSet presAssocID="{E9FBFCE0-6CDC-4AF4-8EE7-643222EEA151}" presName="text" presStyleLbl="fgAcc0" presStyleIdx="0" presStyleCnt="3">
        <dgm:presLayoutVars>
          <dgm:chPref val="3"/>
        </dgm:presLayoutVars>
      </dgm:prSet>
      <dgm:spPr/>
    </dgm:pt>
    <dgm:pt modelId="{44F24D7B-643F-472E-B5A9-39E4EA3864C5}" type="pres">
      <dgm:prSet presAssocID="{E9FBFCE0-6CDC-4AF4-8EE7-643222EEA151}" presName="hierChild2" presStyleCnt="0"/>
      <dgm:spPr/>
    </dgm:pt>
    <dgm:pt modelId="{EAA96952-502D-40A5-8CE3-A746C4AF5823}" type="pres">
      <dgm:prSet presAssocID="{C21690A8-C0BF-4CDA-A04A-1B5B57C7BFE9}" presName="hierRoot1" presStyleCnt="0"/>
      <dgm:spPr/>
    </dgm:pt>
    <dgm:pt modelId="{C1A6C46E-62BF-4E84-8B68-E3960A13FC40}" type="pres">
      <dgm:prSet presAssocID="{C21690A8-C0BF-4CDA-A04A-1B5B57C7BFE9}" presName="composite" presStyleCnt="0"/>
      <dgm:spPr/>
    </dgm:pt>
    <dgm:pt modelId="{E5137D43-7F68-4CFC-91DF-1DF605C2F3B8}" type="pres">
      <dgm:prSet presAssocID="{C21690A8-C0BF-4CDA-A04A-1B5B57C7BFE9}" presName="background" presStyleLbl="node0" presStyleIdx="1" presStyleCnt="3"/>
      <dgm:spPr/>
    </dgm:pt>
    <dgm:pt modelId="{5DDD6578-1019-40DC-8FBA-5D53901F83A4}" type="pres">
      <dgm:prSet presAssocID="{C21690A8-C0BF-4CDA-A04A-1B5B57C7BFE9}" presName="text" presStyleLbl="fgAcc0" presStyleIdx="1" presStyleCnt="3">
        <dgm:presLayoutVars>
          <dgm:chPref val="3"/>
        </dgm:presLayoutVars>
      </dgm:prSet>
      <dgm:spPr/>
    </dgm:pt>
    <dgm:pt modelId="{1F59D06D-DEC2-45F6-AADA-B140BB87E28B}" type="pres">
      <dgm:prSet presAssocID="{C21690A8-C0BF-4CDA-A04A-1B5B57C7BFE9}" presName="hierChild2" presStyleCnt="0"/>
      <dgm:spPr/>
    </dgm:pt>
    <dgm:pt modelId="{48F45849-6C94-4B20-ACE9-D8205D74C411}" type="pres">
      <dgm:prSet presAssocID="{673C1CC1-EEDF-4038-B51D-C83C88049D86}" presName="hierRoot1" presStyleCnt="0"/>
      <dgm:spPr/>
    </dgm:pt>
    <dgm:pt modelId="{487EA195-1F33-4590-ACD1-DDF1FE91F4F1}" type="pres">
      <dgm:prSet presAssocID="{673C1CC1-EEDF-4038-B51D-C83C88049D86}" presName="composite" presStyleCnt="0"/>
      <dgm:spPr/>
    </dgm:pt>
    <dgm:pt modelId="{8B36EE70-7042-4DA3-A32A-E3B58ABE6E34}" type="pres">
      <dgm:prSet presAssocID="{673C1CC1-EEDF-4038-B51D-C83C88049D86}" presName="background" presStyleLbl="node0" presStyleIdx="2" presStyleCnt="3"/>
      <dgm:spPr/>
    </dgm:pt>
    <dgm:pt modelId="{7A67D120-B0AE-4F9B-98FA-38D36A576954}" type="pres">
      <dgm:prSet presAssocID="{673C1CC1-EEDF-4038-B51D-C83C88049D86}" presName="text" presStyleLbl="fgAcc0" presStyleIdx="2" presStyleCnt="3">
        <dgm:presLayoutVars>
          <dgm:chPref val="3"/>
        </dgm:presLayoutVars>
      </dgm:prSet>
      <dgm:spPr/>
    </dgm:pt>
    <dgm:pt modelId="{B61ECA5C-A958-45A8-8551-0095C2DAF099}" type="pres">
      <dgm:prSet presAssocID="{673C1CC1-EEDF-4038-B51D-C83C88049D86}" presName="hierChild2" presStyleCnt="0"/>
      <dgm:spPr/>
    </dgm:pt>
  </dgm:ptLst>
  <dgm:cxnLst>
    <dgm:cxn modelId="{0E060219-CDDB-4B4E-904B-BB6D7FB449D2}" type="presOf" srcId="{E6B0D79E-B405-438D-984C-81326A5FEFC8}" destId="{7A1E5187-D340-40EA-A329-A2C7D0D00EF0}" srcOrd="0" destOrd="0" presId="urn:microsoft.com/office/officeart/2005/8/layout/hierarchy1"/>
    <dgm:cxn modelId="{B6B68A3A-FF56-4E89-8D50-6E8945FBE63F}" type="presOf" srcId="{673C1CC1-EEDF-4038-B51D-C83C88049D86}" destId="{7A67D120-B0AE-4F9B-98FA-38D36A576954}" srcOrd="0" destOrd="0" presId="urn:microsoft.com/office/officeart/2005/8/layout/hierarchy1"/>
    <dgm:cxn modelId="{E1B94358-2EC7-4744-855D-561E1A658CEB}" srcId="{E6B0D79E-B405-438D-984C-81326A5FEFC8}" destId="{C21690A8-C0BF-4CDA-A04A-1B5B57C7BFE9}" srcOrd="1" destOrd="0" parTransId="{06F6FDB1-8BA5-4BB0-9D15-1A14F5CA1B87}" sibTransId="{698005B3-CABF-4240-B2E4-861504C4D9E6}"/>
    <dgm:cxn modelId="{B9EF4E7B-2D73-4BC9-BF54-DFE55D0ACC68}" type="presOf" srcId="{C21690A8-C0BF-4CDA-A04A-1B5B57C7BFE9}" destId="{5DDD6578-1019-40DC-8FBA-5D53901F83A4}" srcOrd="0" destOrd="0" presId="urn:microsoft.com/office/officeart/2005/8/layout/hierarchy1"/>
    <dgm:cxn modelId="{D36F48D6-E6B4-4AE9-8845-8293A54EF540}" type="presOf" srcId="{E9FBFCE0-6CDC-4AF4-8EE7-643222EEA151}" destId="{D7D2F6CE-5409-4448-A441-31DED6506E78}" srcOrd="0" destOrd="0" presId="urn:microsoft.com/office/officeart/2005/8/layout/hierarchy1"/>
    <dgm:cxn modelId="{F86560EA-A705-4DB9-B350-9BC1D1957E0E}" srcId="{E6B0D79E-B405-438D-984C-81326A5FEFC8}" destId="{E9FBFCE0-6CDC-4AF4-8EE7-643222EEA151}" srcOrd="0" destOrd="0" parTransId="{69378537-B62A-4527-847C-8D0E77366430}" sibTransId="{6C6B8DC3-6F4B-4226-9BAB-2187560FEF1C}"/>
    <dgm:cxn modelId="{64287DFA-5F6B-488D-AE01-DBE03346D124}" srcId="{E6B0D79E-B405-438D-984C-81326A5FEFC8}" destId="{673C1CC1-EEDF-4038-B51D-C83C88049D86}" srcOrd="2" destOrd="0" parTransId="{0809A272-3BF2-4257-A3AD-2AEE340DE2A7}" sibTransId="{E361B40A-2E14-4B61-AB8F-F96220A5F0E9}"/>
    <dgm:cxn modelId="{CDC74AE3-3D70-4B81-9B5D-4E40D3EF8ABC}" type="presParOf" srcId="{7A1E5187-D340-40EA-A329-A2C7D0D00EF0}" destId="{F603B895-4DD5-48B6-8BC1-ED525F05F274}" srcOrd="0" destOrd="0" presId="urn:microsoft.com/office/officeart/2005/8/layout/hierarchy1"/>
    <dgm:cxn modelId="{39184D48-EA54-461F-8323-630390C58DB1}" type="presParOf" srcId="{F603B895-4DD5-48B6-8BC1-ED525F05F274}" destId="{EBDBEEC0-F40C-4BBD-97DD-4A74EA5D39BD}" srcOrd="0" destOrd="0" presId="urn:microsoft.com/office/officeart/2005/8/layout/hierarchy1"/>
    <dgm:cxn modelId="{8CF39731-5458-4A32-9DE3-DA4B9B21A441}" type="presParOf" srcId="{EBDBEEC0-F40C-4BBD-97DD-4A74EA5D39BD}" destId="{F0A311D5-9296-4080-8AD1-644A2FAE9620}" srcOrd="0" destOrd="0" presId="urn:microsoft.com/office/officeart/2005/8/layout/hierarchy1"/>
    <dgm:cxn modelId="{93B04CE3-B7C5-4408-BFBE-8C65DFBA5898}" type="presParOf" srcId="{EBDBEEC0-F40C-4BBD-97DD-4A74EA5D39BD}" destId="{D7D2F6CE-5409-4448-A441-31DED6506E78}" srcOrd="1" destOrd="0" presId="urn:microsoft.com/office/officeart/2005/8/layout/hierarchy1"/>
    <dgm:cxn modelId="{C7E7BDA3-F3E9-4AE8-AD4B-1C5D8673E415}" type="presParOf" srcId="{F603B895-4DD5-48B6-8BC1-ED525F05F274}" destId="{44F24D7B-643F-472E-B5A9-39E4EA3864C5}" srcOrd="1" destOrd="0" presId="urn:microsoft.com/office/officeart/2005/8/layout/hierarchy1"/>
    <dgm:cxn modelId="{10DE2B65-774F-4C89-8CC3-EFA7B5197F2D}" type="presParOf" srcId="{7A1E5187-D340-40EA-A329-A2C7D0D00EF0}" destId="{EAA96952-502D-40A5-8CE3-A746C4AF5823}" srcOrd="1" destOrd="0" presId="urn:microsoft.com/office/officeart/2005/8/layout/hierarchy1"/>
    <dgm:cxn modelId="{BBCA9840-2E8F-48D0-951D-2789857CAA46}" type="presParOf" srcId="{EAA96952-502D-40A5-8CE3-A746C4AF5823}" destId="{C1A6C46E-62BF-4E84-8B68-E3960A13FC40}" srcOrd="0" destOrd="0" presId="urn:microsoft.com/office/officeart/2005/8/layout/hierarchy1"/>
    <dgm:cxn modelId="{87FDC2D9-9A82-48D8-B549-4A7740D82BB3}" type="presParOf" srcId="{C1A6C46E-62BF-4E84-8B68-E3960A13FC40}" destId="{E5137D43-7F68-4CFC-91DF-1DF605C2F3B8}" srcOrd="0" destOrd="0" presId="urn:microsoft.com/office/officeart/2005/8/layout/hierarchy1"/>
    <dgm:cxn modelId="{5B77448D-AF65-47FE-9615-015620AC25A8}" type="presParOf" srcId="{C1A6C46E-62BF-4E84-8B68-E3960A13FC40}" destId="{5DDD6578-1019-40DC-8FBA-5D53901F83A4}" srcOrd="1" destOrd="0" presId="urn:microsoft.com/office/officeart/2005/8/layout/hierarchy1"/>
    <dgm:cxn modelId="{3C606177-984B-4BC7-8919-206D44D53011}" type="presParOf" srcId="{EAA96952-502D-40A5-8CE3-A746C4AF5823}" destId="{1F59D06D-DEC2-45F6-AADA-B140BB87E28B}" srcOrd="1" destOrd="0" presId="urn:microsoft.com/office/officeart/2005/8/layout/hierarchy1"/>
    <dgm:cxn modelId="{A09D0517-5DA8-4ED6-8524-31CB31C66CDA}" type="presParOf" srcId="{7A1E5187-D340-40EA-A329-A2C7D0D00EF0}" destId="{48F45849-6C94-4B20-ACE9-D8205D74C411}" srcOrd="2" destOrd="0" presId="urn:microsoft.com/office/officeart/2005/8/layout/hierarchy1"/>
    <dgm:cxn modelId="{9B3237B0-6CB0-40D7-A7D6-842A3CCF8C7D}" type="presParOf" srcId="{48F45849-6C94-4B20-ACE9-D8205D74C411}" destId="{487EA195-1F33-4590-ACD1-DDF1FE91F4F1}" srcOrd="0" destOrd="0" presId="urn:microsoft.com/office/officeart/2005/8/layout/hierarchy1"/>
    <dgm:cxn modelId="{56163225-12F6-481F-918A-9AAD66ADC481}" type="presParOf" srcId="{487EA195-1F33-4590-ACD1-DDF1FE91F4F1}" destId="{8B36EE70-7042-4DA3-A32A-E3B58ABE6E34}" srcOrd="0" destOrd="0" presId="urn:microsoft.com/office/officeart/2005/8/layout/hierarchy1"/>
    <dgm:cxn modelId="{182D819D-326A-4932-82F4-DE1E8F347AC8}" type="presParOf" srcId="{487EA195-1F33-4590-ACD1-DDF1FE91F4F1}" destId="{7A67D120-B0AE-4F9B-98FA-38D36A576954}" srcOrd="1" destOrd="0" presId="urn:microsoft.com/office/officeart/2005/8/layout/hierarchy1"/>
    <dgm:cxn modelId="{2A2F4C96-F80C-406F-B5E9-28C881D9C278}" type="presParOf" srcId="{48F45849-6C94-4B20-ACE9-D8205D74C411}" destId="{B61ECA5C-A958-45A8-8551-0095C2DAF09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A9FB655-8FD7-455F-BAEE-C1648F866B47}"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8D972B8A-8E7C-4FDA-90A8-7B681643D34C}">
      <dgm:prSet/>
      <dgm:spPr/>
      <dgm:t>
        <a:bodyPr/>
        <a:lstStyle/>
        <a:p>
          <a:r>
            <a:rPr lang="en-US" b="1" i="0" baseline="0"/>
            <a:t>What is your broad topic?</a:t>
          </a:r>
          <a:endParaRPr lang="en-US"/>
        </a:p>
      </dgm:t>
    </dgm:pt>
    <dgm:pt modelId="{91ED2B6C-5F59-460F-895F-ABD6974D7991}" type="parTrans" cxnId="{2306E86A-8623-4E14-BAF3-C6BCF60CA8A0}">
      <dgm:prSet/>
      <dgm:spPr/>
      <dgm:t>
        <a:bodyPr/>
        <a:lstStyle/>
        <a:p>
          <a:endParaRPr lang="en-US"/>
        </a:p>
      </dgm:t>
    </dgm:pt>
    <dgm:pt modelId="{CEE16355-0680-4CC9-80F1-66AD51974E02}" type="sibTrans" cxnId="{2306E86A-8623-4E14-BAF3-C6BCF60CA8A0}">
      <dgm:prSet/>
      <dgm:spPr/>
      <dgm:t>
        <a:bodyPr/>
        <a:lstStyle/>
        <a:p>
          <a:endParaRPr lang="en-US"/>
        </a:p>
      </dgm:t>
    </dgm:pt>
    <dgm:pt modelId="{BE262859-B1F8-489A-A21C-18942ED72F64}">
      <dgm:prSet/>
      <dgm:spPr/>
      <dgm:t>
        <a:bodyPr/>
        <a:lstStyle/>
        <a:p>
          <a:r>
            <a:rPr lang="en-US" b="1" i="0" baseline="0"/>
            <a:t>What specific issue interests you?</a:t>
          </a:r>
          <a:endParaRPr lang="en-US"/>
        </a:p>
      </dgm:t>
    </dgm:pt>
    <dgm:pt modelId="{BD5CDD9A-745F-4AC5-A8E6-80012441648D}" type="parTrans" cxnId="{2C63FF23-0171-4891-B3C0-C6C96417C8CE}">
      <dgm:prSet/>
      <dgm:spPr/>
      <dgm:t>
        <a:bodyPr/>
        <a:lstStyle/>
        <a:p>
          <a:endParaRPr lang="en-US"/>
        </a:p>
      </dgm:t>
    </dgm:pt>
    <dgm:pt modelId="{F4CFBFC1-F056-403D-877E-F2AD6614964F}" type="sibTrans" cxnId="{2C63FF23-0171-4891-B3C0-C6C96417C8CE}">
      <dgm:prSet/>
      <dgm:spPr/>
      <dgm:t>
        <a:bodyPr/>
        <a:lstStyle/>
        <a:p>
          <a:endParaRPr lang="en-US"/>
        </a:p>
      </dgm:t>
    </dgm:pt>
    <dgm:pt modelId="{7C73B68D-ABE6-4F82-8DD4-632730908269}">
      <dgm:prSet/>
      <dgm:spPr/>
      <dgm:t>
        <a:bodyPr/>
        <a:lstStyle/>
        <a:p>
          <a:r>
            <a:rPr lang="en-US" b="1" i="0" baseline="0"/>
            <a:t>Which type of research question fits best?</a:t>
          </a:r>
          <a:endParaRPr lang="en-US"/>
        </a:p>
      </dgm:t>
    </dgm:pt>
    <dgm:pt modelId="{5056D8F1-C7CE-4BF1-A9D5-3408147F5AEE}" type="parTrans" cxnId="{3C6E7C00-84DE-419D-A357-22A1F6E2176A}">
      <dgm:prSet/>
      <dgm:spPr/>
      <dgm:t>
        <a:bodyPr/>
        <a:lstStyle/>
        <a:p>
          <a:endParaRPr lang="en-US"/>
        </a:p>
      </dgm:t>
    </dgm:pt>
    <dgm:pt modelId="{FA2536DF-A7F1-4EC4-976A-0B5C5E619869}" type="sibTrans" cxnId="{3C6E7C00-84DE-419D-A357-22A1F6E2176A}">
      <dgm:prSet/>
      <dgm:spPr/>
      <dgm:t>
        <a:bodyPr/>
        <a:lstStyle/>
        <a:p>
          <a:endParaRPr lang="en-US"/>
        </a:p>
      </dgm:t>
    </dgm:pt>
    <dgm:pt modelId="{28CA3D98-4D77-4116-981C-203CEFD87B21}">
      <dgm:prSet/>
      <dgm:spPr/>
      <dgm:t>
        <a:bodyPr/>
        <a:lstStyle/>
        <a:p>
          <a:r>
            <a:rPr lang="en-US" b="1" i="0" baseline="0"/>
            <a:t>Draft your question in your own words</a:t>
          </a:r>
          <a:endParaRPr lang="en-US"/>
        </a:p>
      </dgm:t>
    </dgm:pt>
    <dgm:pt modelId="{A8D5F183-56F3-4BA0-ADA5-67934EA77363}" type="parTrans" cxnId="{0A671DA6-5438-415E-9D18-DA82B25D61EE}">
      <dgm:prSet/>
      <dgm:spPr/>
      <dgm:t>
        <a:bodyPr/>
        <a:lstStyle/>
        <a:p>
          <a:endParaRPr lang="en-US"/>
        </a:p>
      </dgm:t>
    </dgm:pt>
    <dgm:pt modelId="{8CDFA717-72AF-4D3F-8DA7-874C7B44D212}" type="sibTrans" cxnId="{0A671DA6-5438-415E-9D18-DA82B25D61EE}">
      <dgm:prSet/>
      <dgm:spPr/>
      <dgm:t>
        <a:bodyPr/>
        <a:lstStyle/>
        <a:p>
          <a:endParaRPr lang="en-US"/>
        </a:p>
      </dgm:t>
    </dgm:pt>
    <dgm:pt modelId="{775E7AEA-359F-44C5-929D-02E6C0F3EA4B}">
      <dgm:prSet/>
      <dgm:spPr/>
      <dgm:t>
        <a:bodyPr/>
        <a:lstStyle/>
        <a:p>
          <a:r>
            <a:rPr lang="en-US" b="1" i="0" baseline="0"/>
            <a:t>Check it against FINERMAP</a:t>
          </a:r>
          <a:endParaRPr lang="en-US"/>
        </a:p>
      </dgm:t>
    </dgm:pt>
    <dgm:pt modelId="{FC9C3B7D-193E-4F28-9BB9-07CA4F210643}" type="parTrans" cxnId="{E3DF2F55-D577-4E16-8E80-6138CC929D15}">
      <dgm:prSet/>
      <dgm:spPr/>
      <dgm:t>
        <a:bodyPr/>
        <a:lstStyle/>
        <a:p>
          <a:endParaRPr lang="en-US"/>
        </a:p>
      </dgm:t>
    </dgm:pt>
    <dgm:pt modelId="{6D6A4398-38CC-4B16-BA38-4EE8E0DD03C2}" type="sibTrans" cxnId="{E3DF2F55-D577-4E16-8E80-6138CC929D15}">
      <dgm:prSet/>
      <dgm:spPr/>
      <dgm:t>
        <a:bodyPr/>
        <a:lstStyle/>
        <a:p>
          <a:endParaRPr lang="en-US"/>
        </a:p>
      </dgm:t>
    </dgm:pt>
    <dgm:pt modelId="{43D2BB85-419B-42A1-822F-443D84B209F8}">
      <dgm:prSet/>
      <dgm:spPr/>
      <dgm:t>
        <a:bodyPr/>
        <a:lstStyle/>
        <a:p>
          <a:r>
            <a:rPr lang="en-US" b="1" i="0" baseline="0"/>
            <a:t>Rewrite your final version</a:t>
          </a:r>
          <a:endParaRPr lang="en-US"/>
        </a:p>
      </dgm:t>
    </dgm:pt>
    <dgm:pt modelId="{0C76062A-7AA4-4907-8E86-64CB48333866}" type="parTrans" cxnId="{93AB5E6B-A097-430F-AB6B-6C8FA18F1980}">
      <dgm:prSet/>
      <dgm:spPr/>
      <dgm:t>
        <a:bodyPr/>
        <a:lstStyle/>
        <a:p>
          <a:endParaRPr lang="en-US"/>
        </a:p>
      </dgm:t>
    </dgm:pt>
    <dgm:pt modelId="{3B99AF55-81B5-4375-AA42-8DF1CD4A569C}" type="sibTrans" cxnId="{93AB5E6B-A097-430F-AB6B-6C8FA18F1980}">
      <dgm:prSet/>
      <dgm:spPr/>
      <dgm:t>
        <a:bodyPr/>
        <a:lstStyle/>
        <a:p>
          <a:endParaRPr lang="en-US"/>
        </a:p>
      </dgm:t>
    </dgm:pt>
    <dgm:pt modelId="{63438AEB-AEFA-4808-BD7F-5ABE7A0B42BC}" type="pres">
      <dgm:prSet presAssocID="{0A9FB655-8FD7-455F-BAEE-C1648F866B47}" presName="linear" presStyleCnt="0">
        <dgm:presLayoutVars>
          <dgm:dir/>
          <dgm:animLvl val="lvl"/>
          <dgm:resizeHandles val="exact"/>
        </dgm:presLayoutVars>
      </dgm:prSet>
      <dgm:spPr/>
    </dgm:pt>
    <dgm:pt modelId="{E4385F1A-C9E2-40A0-B97A-C5F710AC924C}" type="pres">
      <dgm:prSet presAssocID="{8D972B8A-8E7C-4FDA-90A8-7B681643D34C}" presName="parentLin" presStyleCnt="0"/>
      <dgm:spPr/>
    </dgm:pt>
    <dgm:pt modelId="{35C5BD4E-7FBB-4866-BEEC-B67D5F0A8DF4}" type="pres">
      <dgm:prSet presAssocID="{8D972B8A-8E7C-4FDA-90A8-7B681643D34C}" presName="parentLeftMargin" presStyleLbl="node1" presStyleIdx="0" presStyleCnt="6"/>
      <dgm:spPr/>
    </dgm:pt>
    <dgm:pt modelId="{60FBDB38-AC38-43EB-8E45-31A9A4E3E7D3}" type="pres">
      <dgm:prSet presAssocID="{8D972B8A-8E7C-4FDA-90A8-7B681643D34C}" presName="parentText" presStyleLbl="node1" presStyleIdx="0" presStyleCnt="6">
        <dgm:presLayoutVars>
          <dgm:chMax val="0"/>
          <dgm:bulletEnabled val="1"/>
        </dgm:presLayoutVars>
      </dgm:prSet>
      <dgm:spPr/>
    </dgm:pt>
    <dgm:pt modelId="{B3BA4BC0-22DA-4D56-B838-609085DCC14F}" type="pres">
      <dgm:prSet presAssocID="{8D972B8A-8E7C-4FDA-90A8-7B681643D34C}" presName="negativeSpace" presStyleCnt="0"/>
      <dgm:spPr/>
    </dgm:pt>
    <dgm:pt modelId="{6086FB5A-8653-4DF0-B912-B45D685779C1}" type="pres">
      <dgm:prSet presAssocID="{8D972B8A-8E7C-4FDA-90A8-7B681643D34C}" presName="childText" presStyleLbl="conFgAcc1" presStyleIdx="0" presStyleCnt="6">
        <dgm:presLayoutVars>
          <dgm:bulletEnabled val="1"/>
        </dgm:presLayoutVars>
      </dgm:prSet>
      <dgm:spPr/>
    </dgm:pt>
    <dgm:pt modelId="{AC2CCD9C-3C14-4631-B8F5-BF458FEF9547}" type="pres">
      <dgm:prSet presAssocID="{CEE16355-0680-4CC9-80F1-66AD51974E02}" presName="spaceBetweenRectangles" presStyleCnt="0"/>
      <dgm:spPr/>
    </dgm:pt>
    <dgm:pt modelId="{2018BCC0-7E50-4FD5-875D-29B6D8D6091A}" type="pres">
      <dgm:prSet presAssocID="{BE262859-B1F8-489A-A21C-18942ED72F64}" presName="parentLin" presStyleCnt="0"/>
      <dgm:spPr/>
    </dgm:pt>
    <dgm:pt modelId="{646241EA-EDB4-4B7F-8C84-1934E78D41FE}" type="pres">
      <dgm:prSet presAssocID="{BE262859-B1F8-489A-A21C-18942ED72F64}" presName="parentLeftMargin" presStyleLbl="node1" presStyleIdx="0" presStyleCnt="6"/>
      <dgm:spPr/>
    </dgm:pt>
    <dgm:pt modelId="{41B961ED-6052-4583-9252-3E3CE87A1717}" type="pres">
      <dgm:prSet presAssocID="{BE262859-B1F8-489A-A21C-18942ED72F64}" presName="parentText" presStyleLbl="node1" presStyleIdx="1" presStyleCnt="6">
        <dgm:presLayoutVars>
          <dgm:chMax val="0"/>
          <dgm:bulletEnabled val="1"/>
        </dgm:presLayoutVars>
      </dgm:prSet>
      <dgm:spPr/>
    </dgm:pt>
    <dgm:pt modelId="{7F60E8B2-8535-41DB-BEC4-4178513E1777}" type="pres">
      <dgm:prSet presAssocID="{BE262859-B1F8-489A-A21C-18942ED72F64}" presName="negativeSpace" presStyleCnt="0"/>
      <dgm:spPr/>
    </dgm:pt>
    <dgm:pt modelId="{6CD78D6E-FA8E-4612-8506-FEBA2CA19C5E}" type="pres">
      <dgm:prSet presAssocID="{BE262859-B1F8-489A-A21C-18942ED72F64}" presName="childText" presStyleLbl="conFgAcc1" presStyleIdx="1" presStyleCnt="6">
        <dgm:presLayoutVars>
          <dgm:bulletEnabled val="1"/>
        </dgm:presLayoutVars>
      </dgm:prSet>
      <dgm:spPr/>
    </dgm:pt>
    <dgm:pt modelId="{DEEBD503-C061-4F8D-AC85-ABBBCE1813F3}" type="pres">
      <dgm:prSet presAssocID="{F4CFBFC1-F056-403D-877E-F2AD6614964F}" presName="spaceBetweenRectangles" presStyleCnt="0"/>
      <dgm:spPr/>
    </dgm:pt>
    <dgm:pt modelId="{B63E2129-0E2D-427D-8FE0-CAE98A2BB301}" type="pres">
      <dgm:prSet presAssocID="{7C73B68D-ABE6-4F82-8DD4-632730908269}" presName="parentLin" presStyleCnt="0"/>
      <dgm:spPr/>
    </dgm:pt>
    <dgm:pt modelId="{17D87BD9-B42B-491D-855A-7AD23C05D204}" type="pres">
      <dgm:prSet presAssocID="{7C73B68D-ABE6-4F82-8DD4-632730908269}" presName="parentLeftMargin" presStyleLbl="node1" presStyleIdx="1" presStyleCnt="6"/>
      <dgm:spPr/>
    </dgm:pt>
    <dgm:pt modelId="{3D4CD9DC-F946-4150-962F-45F48666B388}" type="pres">
      <dgm:prSet presAssocID="{7C73B68D-ABE6-4F82-8DD4-632730908269}" presName="parentText" presStyleLbl="node1" presStyleIdx="2" presStyleCnt="6">
        <dgm:presLayoutVars>
          <dgm:chMax val="0"/>
          <dgm:bulletEnabled val="1"/>
        </dgm:presLayoutVars>
      </dgm:prSet>
      <dgm:spPr/>
    </dgm:pt>
    <dgm:pt modelId="{544C46D7-62BA-4EFC-BE7A-CC57DD7EF73B}" type="pres">
      <dgm:prSet presAssocID="{7C73B68D-ABE6-4F82-8DD4-632730908269}" presName="negativeSpace" presStyleCnt="0"/>
      <dgm:spPr/>
    </dgm:pt>
    <dgm:pt modelId="{2E68D7AB-1DB2-4147-857C-168DB5645EC9}" type="pres">
      <dgm:prSet presAssocID="{7C73B68D-ABE6-4F82-8DD4-632730908269}" presName="childText" presStyleLbl="conFgAcc1" presStyleIdx="2" presStyleCnt="6">
        <dgm:presLayoutVars>
          <dgm:bulletEnabled val="1"/>
        </dgm:presLayoutVars>
      </dgm:prSet>
      <dgm:spPr/>
    </dgm:pt>
    <dgm:pt modelId="{6E22C562-5102-48FD-B83D-53AA5B63A5FD}" type="pres">
      <dgm:prSet presAssocID="{FA2536DF-A7F1-4EC4-976A-0B5C5E619869}" presName="spaceBetweenRectangles" presStyleCnt="0"/>
      <dgm:spPr/>
    </dgm:pt>
    <dgm:pt modelId="{9DCE4CAD-918A-4E37-95FE-859FF24484B1}" type="pres">
      <dgm:prSet presAssocID="{28CA3D98-4D77-4116-981C-203CEFD87B21}" presName="parentLin" presStyleCnt="0"/>
      <dgm:spPr/>
    </dgm:pt>
    <dgm:pt modelId="{63F09F65-3252-46AE-BF5F-1017DDD5118F}" type="pres">
      <dgm:prSet presAssocID="{28CA3D98-4D77-4116-981C-203CEFD87B21}" presName="parentLeftMargin" presStyleLbl="node1" presStyleIdx="2" presStyleCnt="6"/>
      <dgm:spPr/>
    </dgm:pt>
    <dgm:pt modelId="{D7B56D6E-DE98-4E83-B5F5-5EF36AB270E8}" type="pres">
      <dgm:prSet presAssocID="{28CA3D98-4D77-4116-981C-203CEFD87B21}" presName="parentText" presStyleLbl="node1" presStyleIdx="3" presStyleCnt="6">
        <dgm:presLayoutVars>
          <dgm:chMax val="0"/>
          <dgm:bulletEnabled val="1"/>
        </dgm:presLayoutVars>
      </dgm:prSet>
      <dgm:spPr/>
    </dgm:pt>
    <dgm:pt modelId="{75936EDB-AA0D-409F-9D74-B881E685DFA9}" type="pres">
      <dgm:prSet presAssocID="{28CA3D98-4D77-4116-981C-203CEFD87B21}" presName="negativeSpace" presStyleCnt="0"/>
      <dgm:spPr/>
    </dgm:pt>
    <dgm:pt modelId="{9FFB8ECF-5BBA-4B2E-A536-490D496755CF}" type="pres">
      <dgm:prSet presAssocID="{28CA3D98-4D77-4116-981C-203CEFD87B21}" presName="childText" presStyleLbl="conFgAcc1" presStyleIdx="3" presStyleCnt="6">
        <dgm:presLayoutVars>
          <dgm:bulletEnabled val="1"/>
        </dgm:presLayoutVars>
      </dgm:prSet>
      <dgm:spPr/>
    </dgm:pt>
    <dgm:pt modelId="{2698607D-08BF-4C0C-B7D5-402C50ED402E}" type="pres">
      <dgm:prSet presAssocID="{8CDFA717-72AF-4D3F-8DA7-874C7B44D212}" presName="spaceBetweenRectangles" presStyleCnt="0"/>
      <dgm:spPr/>
    </dgm:pt>
    <dgm:pt modelId="{8A10C78A-86B1-4242-9DB5-135AE25BCD95}" type="pres">
      <dgm:prSet presAssocID="{775E7AEA-359F-44C5-929D-02E6C0F3EA4B}" presName="parentLin" presStyleCnt="0"/>
      <dgm:spPr/>
    </dgm:pt>
    <dgm:pt modelId="{B70A0A59-7089-4C6F-A639-7D3FB7EE45E7}" type="pres">
      <dgm:prSet presAssocID="{775E7AEA-359F-44C5-929D-02E6C0F3EA4B}" presName="parentLeftMargin" presStyleLbl="node1" presStyleIdx="3" presStyleCnt="6"/>
      <dgm:spPr/>
    </dgm:pt>
    <dgm:pt modelId="{E4808F23-E742-4879-8989-B3214F0301B7}" type="pres">
      <dgm:prSet presAssocID="{775E7AEA-359F-44C5-929D-02E6C0F3EA4B}" presName="parentText" presStyleLbl="node1" presStyleIdx="4" presStyleCnt="6">
        <dgm:presLayoutVars>
          <dgm:chMax val="0"/>
          <dgm:bulletEnabled val="1"/>
        </dgm:presLayoutVars>
      </dgm:prSet>
      <dgm:spPr/>
    </dgm:pt>
    <dgm:pt modelId="{387C0478-A2C5-48A2-B203-9B1200B5BF6B}" type="pres">
      <dgm:prSet presAssocID="{775E7AEA-359F-44C5-929D-02E6C0F3EA4B}" presName="negativeSpace" presStyleCnt="0"/>
      <dgm:spPr/>
    </dgm:pt>
    <dgm:pt modelId="{4E412A7A-2F03-44A6-844F-44AD52D664C3}" type="pres">
      <dgm:prSet presAssocID="{775E7AEA-359F-44C5-929D-02E6C0F3EA4B}" presName="childText" presStyleLbl="conFgAcc1" presStyleIdx="4" presStyleCnt="6">
        <dgm:presLayoutVars>
          <dgm:bulletEnabled val="1"/>
        </dgm:presLayoutVars>
      </dgm:prSet>
      <dgm:spPr/>
    </dgm:pt>
    <dgm:pt modelId="{164E371B-C9EC-4C47-8243-20609C4D9A2B}" type="pres">
      <dgm:prSet presAssocID="{6D6A4398-38CC-4B16-BA38-4EE8E0DD03C2}" presName="spaceBetweenRectangles" presStyleCnt="0"/>
      <dgm:spPr/>
    </dgm:pt>
    <dgm:pt modelId="{BDFF7762-C83E-4FC7-BDA3-825F33E66D3B}" type="pres">
      <dgm:prSet presAssocID="{43D2BB85-419B-42A1-822F-443D84B209F8}" presName="parentLin" presStyleCnt="0"/>
      <dgm:spPr/>
    </dgm:pt>
    <dgm:pt modelId="{ED2B95C9-A146-4BD5-845F-3DF44393621E}" type="pres">
      <dgm:prSet presAssocID="{43D2BB85-419B-42A1-822F-443D84B209F8}" presName="parentLeftMargin" presStyleLbl="node1" presStyleIdx="4" presStyleCnt="6"/>
      <dgm:spPr/>
    </dgm:pt>
    <dgm:pt modelId="{B45EA0B1-5FBE-4BAD-96F3-4A4C985089A3}" type="pres">
      <dgm:prSet presAssocID="{43D2BB85-419B-42A1-822F-443D84B209F8}" presName="parentText" presStyleLbl="node1" presStyleIdx="5" presStyleCnt="6">
        <dgm:presLayoutVars>
          <dgm:chMax val="0"/>
          <dgm:bulletEnabled val="1"/>
        </dgm:presLayoutVars>
      </dgm:prSet>
      <dgm:spPr/>
    </dgm:pt>
    <dgm:pt modelId="{1898257F-A395-4875-85E2-2512FA73346F}" type="pres">
      <dgm:prSet presAssocID="{43D2BB85-419B-42A1-822F-443D84B209F8}" presName="negativeSpace" presStyleCnt="0"/>
      <dgm:spPr/>
    </dgm:pt>
    <dgm:pt modelId="{693F7CF4-B0D4-4433-A8B2-5D94C4E47C30}" type="pres">
      <dgm:prSet presAssocID="{43D2BB85-419B-42A1-822F-443D84B209F8}" presName="childText" presStyleLbl="conFgAcc1" presStyleIdx="5" presStyleCnt="6">
        <dgm:presLayoutVars>
          <dgm:bulletEnabled val="1"/>
        </dgm:presLayoutVars>
      </dgm:prSet>
      <dgm:spPr/>
    </dgm:pt>
  </dgm:ptLst>
  <dgm:cxnLst>
    <dgm:cxn modelId="{3C6E7C00-84DE-419D-A357-22A1F6E2176A}" srcId="{0A9FB655-8FD7-455F-BAEE-C1648F866B47}" destId="{7C73B68D-ABE6-4F82-8DD4-632730908269}" srcOrd="2" destOrd="0" parTransId="{5056D8F1-C7CE-4BF1-A9D5-3408147F5AEE}" sibTransId="{FA2536DF-A7F1-4EC4-976A-0B5C5E619869}"/>
    <dgm:cxn modelId="{EF9FE809-EFB7-4AD1-B726-2D2BA0C04787}" type="presOf" srcId="{BE262859-B1F8-489A-A21C-18942ED72F64}" destId="{41B961ED-6052-4583-9252-3E3CE87A1717}" srcOrd="1" destOrd="0" presId="urn:microsoft.com/office/officeart/2005/8/layout/list1"/>
    <dgm:cxn modelId="{2C63FF23-0171-4891-B3C0-C6C96417C8CE}" srcId="{0A9FB655-8FD7-455F-BAEE-C1648F866B47}" destId="{BE262859-B1F8-489A-A21C-18942ED72F64}" srcOrd="1" destOrd="0" parTransId="{BD5CDD9A-745F-4AC5-A8E6-80012441648D}" sibTransId="{F4CFBFC1-F056-403D-877E-F2AD6614964F}"/>
    <dgm:cxn modelId="{3783FD5C-A005-41C5-8782-C50048DB4A1A}" type="presOf" srcId="{BE262859-B1F8-489A-A21C-18942ED72F64}" destId="{646241EA-EDB4-4B7F-8C84-1934E78D41FE}" srcOrd="0" destOrd="0" presId="urn:microsoft.com/office/officeart/2005/8/layout/list1"/>
    <dgm:cxn modelId="{119DF65F-7F8B-4EE8-AF97-E482EC1DAF12}" type="presOf" srcId="{8D972B8A-8E7C-4FDA-90A8-7B681643D34C}" destId="{35C5BD4E-7FBB-4866-BEEC-B67D5F0A8DF4}" srcOrd="0" destOrd="0" presId="urn:microsoft.com/office/officeart/2005/8/layout/list1"/>
    <dgm:cxn modelId="{AF173464-50EF-41B3-99D3-9FC5AC401A3E}" type="presOf" srcId="{7C73B68D-ABE6-4F82-8DD4-632730908269}" destId="{3D4CD9DC-F946-4150-962F-45F48666B388}" srcOrd="1" destOrd="0" presId="urn:microsoft.com/office/officeart/2005/8/layout/list1"/>
    <dgm:cxn modelId="{49F83765-A6A2-49F6-9CD4-C74C7AFDA165}" type="presOf" srcId="{43D2BB85-419B-42A1-822F-443D84B209F8}" destId="{B45EA0B1-5FBE-4BAD-96F3-4A4C985089A3}" srcOrd="1" destOrd="0" presId="urn:microsoft.com/office/officeart/2005/8/layout/list1"/>
    <dgm:cxn modelId="{CD90BB49-F470-4B4F-B0BE-E93B70A5DD54}" type="presOf" srcId="{775E7AEA-359F-44C5-929D-02E6C0F3EA4B}" destId="{B70A0A59-7089-4C6F-A639-7D3FB7EE45E7}" srcOrd="0" destOrd="0" presId="urn:microsoft.com/office/officeart/2005/8/layout/list1"/>
    <dgm:cxn modelId="{CD1F544A-A601-4022-B3EF-2D32C5979012}" type="presOf" srcId="{43D2BB85-419B-42A1-822F-443D84B209F8}" destId="{ED2B95C9-A146-4BD5-845F-3DF44393621E}" srcOrd="0" destOrd="0" presId="urn:microsoft.com/office/officeart/2005/8/layout/list1"/>
    <dgm:cxn modelId="{2306E86A-8623-4E14-BAF3-C6BCF60CA8A0}" srcId="{0A9FB655-8FD7-455F-BAEE-C1648F866B47}" destId="{8D972B8A-8E7C-4FDA-90A8-7B681643D34C}" srcOrd="0" destOrd="0" parTransId="{91ED2B6C-5F59-460F-895F-ABD6974D7991}" sibTransId="{CEE16355-0680-4CC9-80F1-66AD51974E02}"/>
    <dgm:cxn modelId="{93AB5E6B-A097-430F-AB6B-6C8FA18F1980}" srcId="{0A9FB655-8FD7-455F-BAEE-C1648F866B47}" destId="{43D2BB85-419B-42A1-822F-443D84B209F8}" srcOrd="5" destOrd="0" parTransId="{0C76062A-7AA4-4907-8E86-64CB48333866}" sibTransId="{3B99AF55-81B5-4375-AA42-8DF1CD4A569C}"/>
    <dgm:cxn modelId="{177B894C-2CCF-4B02-983E-051D17753720}" type="presOf" srcId="{28CA3D98-4D77-4116-981C-203CEFD87B21}" destId="{D7B56D6E-DE98-4E83-B5F5-5EF36AB270E8}" srcOrd="1" destOrd="0" presId="urn:microsoft.com/office/officeart/2005/8/layout/list1"/>
    <dgm:cxn modelId="{E3DF2F55-D577-4E16-8E80-6138CC929D15}" srcId="{0A9FB655-8FD7-455F-BAEE-C1648F866B47}" destId="{775E7AEA-359F-44C5-929D-02E6C0F3EA4B}" srcOrd="4" destOrd="0" parTransId="{FC9C3B7D-193E-4F28-9BB9-07CA4F210643}" sibTransId="{6D6A4398-38CC-4B16-BA38-4EE8E0DD03C2}"/>
    <dgm:cxn modelId="{25AFC381-5507-4337-AD59-F22643C0B794}" type="presOf" srcId="{28CA3D98-4D77-4116-981C-203CEFD87B21}" destId="{63F09F65-3252-46AE-BF5F-1017DDD5118F}" srcOrd="0" destOrd="0" presId="urn:microsoft.com/office/officeart/2005/8/layout/list1"/>
    <dgm:cxn modelId="{6EA12793-CA13-436D-8426-8F668B686FF4}" type="presOf" srcId="{775E7AEA-359F-44C5-929D-02E6C0F3EA4B}" destId="{E4808F23-E742-4879-8989-B3214F0301B7}" srcOrd="1" destOrd="0" presId="urn:microsoft.com/office/officeart/2005/8/layout/list1"/>
    <dgm:cxn modelId="{0A671DA6-5438-415E-9D18-DA82B25D61EE}" srcId="{0A9FB655-8FD7-455F-BAEE-C1648F866B47}" destId="{28CA3D98-4D77-4116-981C-203CEFD87B21}" srcOrd="3" destOrd="0" parTransId="{A8D5F183-56F3-4BA0-ADA5-67934EA77363}" sibTransId="{8CDFA717-72AF-4D3F-8DA7-874C7B44D212}"/>
    <dgm:cxn modelId="{6DCB68B5-2C60-4382-8C41-F37D634781D2}" type="presOf" srcId="{0A9FB655-8FD7-455F-BAEE-C1648F866B47}" destId="{63438AEB-AEFA-4808-BD7F-5ABE7A0B42BC}" srcOrd="0" destOrd="0" presId="urn:microsoft.com/office/officeart/2005/8/layout/list1"/>
    <dgm:cxn modelId="{6C13FCE1-F7E8-43C3-9C4D-17A125862A3C}" type="presOf" srcId="{7C73B68D-ABE6-4F82-8DD4-632730908269}" destId="{17D87BD9-B42B-491D-855A-7AD23C05D204}" srcOrd="0" destOrd="0" presId="urn:microsoft.com/office/officeart/2005/8/layout/list1"/>
    <dgm:cxn modelId="{70BD0DEF-56AC-4F67-8D64-E08FEECB964F}" type="presOf" srcId="{8D972B8A-8E7C-4FDA-90A8-7B681643D34C}" destId="{60FBDB38-AC38-43EB-8E45-31A9A4E3E7D3}" srcOrd="1" destOrd="0" presId="urn:microsoft.com/office/officeart/2005/8/layout/list1"/>
    <dgm:cxn modelId="{E4E58ABF-D2D9-4ED7-82B0-B9CB1BE6F8B2}" type="presParOf" srcId="{63438AEB-AEFA-4808-BD7F-5ABE7A0B42BC}" destId="{E4385F1A-C9E2-40A0-B97A-C5F710AC924C}" srcOrd="0" destOrd="0" presId="urn:microsoft.com/office/officeart/2005/8/layout/list1"/>
    <dgm:cxn modelId="{CE5919A9-A6DB-444D-AFC3-242EBFDF5FA4}" type="presParOf" srcId="{E4385F1A-C9E2-40A0-B97A-C5F710AC924C}" destId="{35C5BD4E-7FBB-4866-BEEC-B67D5F0A8DF4}" srcOrd="0" destOrd="0" presId="urn:microsoft.com/office/officeart/2005/8/layout/list1"/>
    <dgm:cxn modelId="{8EE14A80-24E1-4800-9681-1357F18DFF74}" type="presParOf" srcId="{E4385F1A-C9E2-40A0-B97A-C5F710AC924C}" destId="{60FBDB38-AC38-43EB-8E45-31A9A4E3E7D3}" srcOrd="1" destOrd="0" presId="urn:microsoft.com/office/officeart/2005/8/layout/list1"/>
    <dgm:cxn modelId="{756688DA-A4A8-445E-AE54-0A240F72CC8D}" type="presParOf" srcId="{63438AEB-AEFA-4808-BD7F-5ABE7A0B42BC}" destId="{B3BA4BC0-22DA-4D56-B838-609085DCC14F}" srcOrd="1" destOrd="0" presId="urn:microsoft.com/office/officeart/2005/8/layout/list1"/>
    <dgm:cxn modelId="{D9B21157-1A5C-4F53-AC21-EE7B892B8D52}" type="presParOf" srcId="{63438AEB-AEFA-4808-BD7F-5ABE7A0B42BC}" destId="{6086FB5A-8653-4DF0-B912-B45D685779C1}" srcOrd="2" destOrd="0" presId="urn:microsoft.com/office/officeart/2005/8/layout/list1"/>
    <dgm:cxn modelId="{7E8032DB-4531-4A50-871C-3472CAC0223D}" type="presParOf" srcId="{63438AEB-AEFA-4808-BD7F-5ABE7A0B42BC}" destId="{AC2CCD9C-3C14-4631-B8F5-BF458FEF9547}" srcOrd="3" destOrd="0" presId="urn:microsoft.com/office/officeart/2005/8/layout/list1"/>
    <dgm:cxn modelId="{C9EDFF0C-7632-44BA-B130-474DC89CC2F0}" type="presParOf" srcId="{63438AEB-AEFA-4808-BD7F-5ABE7A0B42BC}" destId="{2018BCC0-7E50-4FD5-875D-29B6D8D6091A}" srcOrd="4" destOrd="0" presId="urn:microsoft.com/office/officeart/2005/8/layout/list1"/>
    <dgm:cxn modelId="{E67A5472-DE3D-4464-B1A1-4B6D681E9A02}" type="presParOf" srcId="{2018BCC0-7E50-4FD5-875D-29B6D8D6091A}" destId="{646241EA-EDB4-4B7F-8C84-1934E78D41FE}" srcOrd="0" destOrd="0" presId="urn:microsoft.com/office/officeart/2005/8/layout/list1"/>
    <dgm:cxn modelId="{3E189853-F703-4ACE-9520-CBF97FF7307D}" type="presParOf" srcId="{2018BCC0-7E50-4FD5-875D-29B6D8D6091A}" destId="{41B961ED-6052-4583-9252-3E3CE87A1717}" srcOrd="1" destOrd="0" presId="urn:microsoft.com/office/officeart/2005/8/layout/list1"/>
    <dgm:cxn modelId="{5B07CA75-49E7-4462-975D-605D7AB2E3CA}" type="presParOf" srcId="{63438AEB-AEFA-4808-BD7F-5ABE7A0B42BC}" destId="{7F60E8B2-8535-41DB-BEC4-4178513E1777}" srcOrd="5" destOrd="0" presId="urn:microsoft.com/office/officeart/2005/8/layout/list1"/>
    <dgm:cxn modelId="{A6693D7D-C25E-4B08-BF70-C0D644A5F8D8}" type="presParOf" srcId="{63438AEB-AEFA-4808-BD7F-5ABE7A0B42BC}" destId="{6CD78D6E-FA8E-4612-8506-FEBA2CA19C5E}" srcOrd="6" destOrd="0" presId="urn:microsoft.com/office/officeart/2005/8/layout/list1"/>
    <dgm:cxn modelId="{05F14E7B-4909-491F-85F6-E90C707ED145}" type="presParOf" srcId="{63438AEB-AEFA-4808-BD7F-5ABE7A0B42BC}" destId="{DEEBD503-C061-4F8D-AC85-ABBBCE1813F3}" srcOrd="7" destOrd="0" presId="urn:microsoft.com/office/officeart/2005/8/layout/list1"/>
    <dgm:cxn modelId="{7798A7CD-EA71-4C38-93E0-6A67A718108E}" type="presParOf" srcId="{63438AEB-AEFA-4808-BD7F-5ABE7A0B42BC}" destId="{B63E2129-0E2D-427D-8FE0-CAE98A2BB301}" srcOrd="8" destOrd="0" presId="urn:microsoft.com/office/officeart/2005/8/layout/list1"/>
    <dgm:cxn modelId="{8931200A-71AB-4F9F-9E38-5173D55C9256}" type="presParOf" srcId="{B63E2129-0E2D-427D-8FE0-CAE98A2BB301}" destId="{17D87BD9-B42B-491D-855A-7AD23C05D204}" srcOrd="0" destOrd="0" presId="urn:microsoft.com/office/officeart/2005/8/layout/list1"/>
    <dgm:cxn modelId="{0B2A2DC4-5F68-4C53-AC61-A2F5AC7D0971}" type="presParOf" srcId="{B63E2129-0E2D-427D-8FE0-CAE98A2BB301}" destId="{3D4CD9DC-F946-4150-962F-45F48666B388}" srcOrd="1" destOrd="0" presId="urn:microsoft.com/office/officeart/2005/8/layout/list1"/>
    <dgm:cxn modelId="{39242E62-FA0C-4131-9475-1C21E3F70DB7}" type="presParOf" srcId="{63438AEB-AEFA-4808-BD7F-5ABE7A0B42BC}" destId="{544C46D7-62BA-4EFC-BE7A-CC57DD7EF73B}" srcOrd="9" destOrd="0" presId="urn:microsoft.com/office/officeart/2005/8/layout/list1"/>
    <dgm:cxn modelId="{B1385231-425A-4611-93B8-F2EA25C817C9}" type="presParOf" srcId="{63438AEB-AEFA-4808-BD7F-5ABE7A0B42BC}" destId="{2E68D7AB-1DB2-4147-857C-168DB5645EC9}" srcOrd="10" destOrd="0" presId="urn:microsoft.com/office/officeart/2005/8/layout/list1"/>
    <dgm:cxn modelId="{6B0D75EC-9636-41B5-94F5-F93E7EB6E8AB}" type="presParOf" srcId="{63438AEB-AEFA-4808-BD7F-5ABE7A0B42BC}" destId="{6E22C562-5102-48FD-B83D-53AA5B63A5FD}" srcOrd="11" destOrd="0" presId="urn:microsoft.com/office/officeart/2005/8/layout/list1"/>
    <dgm:cxn modelId="{CB08BD81-76F0-43CA-A1F1-6AE43ADDB46C}" type="presParOf" srcId="{63438AEB-AEFA-4808-BD7F-5ABE7A0B42BC}" destId="{9DCE4CAD-918A-4E37-95FE-859FF24484B1}" srcOrd="12" destOrd="0" presId="urn:microsoft.com/office/officeart/2005/8/layout/list1"/>
    <dgm:cxn modelId="{6E51C19E-3D62-4023-9742-19DAC2BCA0FB}" type="presParOf" srcId="{9DCE4CAD-918A-4E37-95FE-859FF24484B1}" destId="{63F09F65-3252-46AE-BF5F-1017DDD5118F}" srcOrd="0" destOrd="0" presId="urn:microsoft.com/office/officeart/2005/8/layout/list1"/>
    <dgm:cxn modelId="{7ECB40E5-E845-4B4C-B052-E2FABD2AD833}" type="presParOf" srcId="{9DCE4CAD-918A-4E37-95FE-859FF24484B1}" destId="{D7B56D6E-DE98-4E83-B5F5-5EF36AB270E8}" srcOrd="1" destOrd="0" presId="urn:microsoft.com/office/officeart/2005/8/layout/list1"/>
    <dgm:cxn modelId="{C9918D88-EFF5-45D0-AAB8-CF4BC229070E}" type="presParOf" srcId="{63438AEB-AEFA-4808-BD7F-5ABE7A0B42BC}" destId="{75936EDB-AA0D-409F-9D74-B881E685DFA9}" srcOrd="13" destOrd="0" presId="urn:microsoft.com/office/officeart/2005/8/layout/list1"/>
    <dgm:cxn modelId="{03BBB241-56F2-4025-8318-12A5BB97BC6A}" type="presParOf" srcId="{63438AEB-AEFA-4808-BD7F-5ABE7A0B42BC}" destId="{9FFB8ECF-5BBA-4B2E-A536-490D496755CF}" srcOrd="14" destOrd="0" presId="urn:microsoft.com/office/officeart/2005/8/layout/list1"/>
    <dgm:cxn modelId="{93EBB5B6-787A-4A81-9835-718BA3EFE958}" type="presParOf" srcId="{63438AEB-AEFA-4808-BD7F-5ABE7A0B42BC}" destId="{2698607D-08BF-4C0C-B7D5-402C50ED402E}" srcOrd="15" destOrd="0" presId="urn:microsoft.com/office/officeart/2005/8/layout/list1"/>
    <dgm:cxn modelId="{7BAEAB4C-AE14-4883-8058-ADF90E75BE84}" type="presParOf" srcId="{63438AEB-AEFA-4808-BD7F-5ABE7A0B42BC}" destId="{8A10C78A-86B1-4242-9DB5-135AE25BCD95}" srcOrd="16" destOrd="0" presId="urn:microsoft.com/office/officeart/2005/8/layout/list1"/>
    <dgm:cxn modelId="{7CD77FA1-2FAE-4648-AB1D-5C5B88D0EB91}" type="presParOf" srcId="{8A10C78A-86B1-4242-9DB5-135AE25BCD95}" destId="{B70A0A59-7089-4C6F-A639-7D3FB7EE45E7}" srcOrd="0" destOrd="0" presId="urn:microsoft.com/office/officeart/2005/8/layout/list1"/>
    <dgm:cxn modelId="{2A2F1204-293A-45E5-9710-BDF3C1446415}" type="presParOf" srcId="{8A10C78A-86B1-4242-9DB5-135AE25BCD95}" destId="{E4808F23-E742-4879-8989-B3214F0301B7}" srcOrd="1" destOrd="0" presId="urn:microsoft.com/office/officeart/2005/8/layout/list1"/>
    <dgm:cxn modelId="{E5E7E72F-25BC-4943-B888-F055F3B15807}" type="presParOf" srcId="{63438AEB-AEFA-4808-BD7F-5ABE7A0B42BC}" destId="{387C0478-A2C5-48A2-B203-9B1200B5BF6B}" srcOrd="17" destOrd="0" presId="urn:microsoft.com/office/officeart/2005/8/layout/list1"/>
    <dgm:cxn modelId="{96DA82B3-8F53-4125-A042-B47A033E9A23}" type="presParOf" srcId="{63438AEB-AEFA-4808-BD7F-5ABE7A0B42BC}" destId="{4E412A7A-2F03-44A6-844F-44AD52D664C3}" srcOrd="18" destOrd="0" presId="urn:microsoft.com/office/officeart/2005/8/layout/list1"/>
    <dgm:cxn modelId="{FE9B251E-0A54-48CA-B8DA-AFF3FB0BD6FA}" type="presParOf" srcId="{63438AEB-AEFA-4808-BD7F-5ABE7A0B42BC}" destId="{164E371B-C9EC-4C47-8243-20609C4D9A2B}" srcOrd="19" destOrd="0" presId="urn:microsoft.com/office/officeart/2005/8/layout/list1"/>
    <dgm:cxn modelId="{DDF4B4D8-D134-42E3-8F0D-958165E3EB5C}" type="presParOf" srcId="{63438AEB-AEFA-4808-BD7F-5ABE7A0B42BC}" destId="{BDFF7762-C83E-4FC7-BDA3-825F33E66D3B}" srcOrd="20" destOrd="0" presId="urn:microsoft.com/office/officeart/2005/8/layout/list1"/>
    <dgm:cxn modelId="{1F3AC54F-DCD2-42A5-B938-7CB2530DE13B}" type="presParOf" srcId="{BDFF7762-C83E-4FC7-BDA3-825F33E66D3B}" destId="{ED2B95C9-A146-4BD5-845F-3DF44393621E}" srcOrd="0" destOrd="0" presId="urn:microsoft.com/office/officeart/2005/8/layout/list1"/>
    <dgm:cxn modelId="{561ED4FA-1A7D-435F-A0F2-2AC38337E971}" type="presParOf" srcId="{BDFF7762-C83E-4FC7-BDA3-825F33E66D3B}" destId="{B45EA0B1-5FBE-4BAD-96F3-4A4C985089A3}" srcOrd="1" destOrd="0" presId="urn:microsoft.com/office/officeart/2005/8/layout/list1"/>
    <dgm:cxn modelId="{4B4BE3F3-950F-4106-97F3-E9C03337F3E1}" type="presParOf" srcId="{63438AEB-AEFA-4808-BD7F-5ABE7A0B42BC}" destId="{1898257F-A395-4875-85E2-2512FA73346F}" srcOrd="21" destOrd="0" presId="urn:microsoft.com/office/officeart/2005/8/layout/list1"/>
    <dgm:cxn modelId="{D4ECEA68-F97D-4270-AE23-522154006D6A}" type="presParOf" srcId="{63438AEB-AEFA-4808-BD7F-5ABE7A0B42BC}" destId="{693F7CF4-B0D4-4433-A8B2-5D94C4E47C30}"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B999F77-C57B-4035-95BD-9ED51D99E94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36CB5E3-1FC6-4464-A839-8942178970B7}">
      <dgm:prSet/>
      <dgm:spPr/>
      <dgm:t>
        <a:bodyPr/>
        <a:lstStyle/>
        <a:p>
          <a:r>
            <a:rPr lang="en-GB"/>
            <a:t>Students swap their drafted research questions and give:</a:t>
          </a:r>
          <a:endParaRPr lang="en-US"/>
        </a:p>
      </dgm:t>
    </dgm:pt>
    <dgm:pt modelId="{C54C06D2-F77A-41EE-A269-02A65E0488EC}" type="parTrans" cxnId="{FDCF12E8-C2C8-47CF-A60C-48AA5C4B4F6A}">
      <dgm:prSet/>
      <dgm:spPr/>
      <dgm:t>
        <a:bodyPr/>
        <a:lstStyle/>
        <a:p>
          <a:endParaRPr lang="en-US"/>
        </a:p>
      </dgm:t>
    </dgm:pt>
    <dgm:pt modelId="{96530161-A12A-4AF8-8454-AB467BB44B25}" type="sibTrans" cxnId="{FDCF12E8-C2C8-47CF-A60C-48AA5C4B4F6A}">
      <dgm:prSet/>
      <dgm:spPr/>
      <dgm:t>
        <a:bodyPr/>
        <a:lstStyle/>
        <a:p>
          <a:endParaRPr lang="en-US"/>
        </a:p>
      </dgm:t>
    </dgm:pt>
    <dgm:pt modelId="{E624D22F-F828-48F3-9A76-40C401385B5E}">
      <dgm:prSet/>
      <dgm:spPr/>
      <dgm:t>
        <a:bodyPr/>
        <a:lstStyle/>
        <a:p>
          <a:r>
            <a:rPr lang="en-GB" b="1"/>
            <a:t>Two strengths </a:t>
          </a:r>
          <a:r>
            <a:rPr lang="en-GB"/>
            <a:t>and</a:t>
          </a:r>
          <a:r>
            <a:rPr lang="en-GB" b="1"/>
            <a:t> One suggestion </a:t>
          </a:r>
          <a:r>
            <a:rPr lang="en-GB"/>
            <a:t>for</a:t>
          </a:r>
          <a:r>
            <a:rPr lang="en-GB" b="1"/>
            <a:t> improvement</a:t>
          </a:r>
          <a:endParaRPr lang="en-US"/>
        </a:p>
      </dgm:t>
    </dgm:pt>
    <dgm:pt modelId="{D40E6544-19C0-455B-9092-85E385333844}" type="parTrans" cxnId="{D4EA1518-23A4-488C-96DF-19E5549243CB}">
      <dgm:prSet/>
      <dgm:spPr/>
      <dgm:t>
        <a:bodyPr/>
        <a:lstStyle/>
        <a:p>
          <a:endParaRPr lang="en-US"/>
        </a:p>
      </dgm:t>
    </dgm:pt>
    <dgm:pt modelId="{2466237B-36B4-4A67-A349-01105B541CAB}" type="sibTrans" cxnId="{D4EA1518-23A4-488C-96DF-19E5549243CB}">
      <dgm:prSet/>
      <dgm:spPr/>
      <dgm:t>
        <a:bodyPr/>
        <a:lstStyle/>
        <a:p>
          <a:endParaRPr lang="en-US"/>
        </a:p>
      </dgm:t>
    </dgm:pt>
    <dgm:pt modelId="{D064C6C7-55B9-4D2A-B799-D9D2B3FAA0FE}">
      <dgm:prSet/>
      <dgm:spPr/>
      <dgm:t>
        <a:bodyPr/>
        <a:lstStyle/>
        <a:p>
          <a:r>
            <a:rPr lang="en-GB"/>
            <a:t>Key: </a:t>
          </a:r>
          <a:endParaRPr lang="en-US"/>
        </a:p>
      </dgm:t>
    </dgm:pt>
    <dgm:pt modelId="{DDD10BD6-9378-4E9A-92E9-98AD44DB12E3}" type="parTrans" cxnId="{72E0F0F4-1F04-4AA7-B90B-B75A42D21E7F}">
      <dgm:prSet/>
      <dgm:spPr/>
      <dgm:t>
        <a:bodyPr/>
        <a:lstStyle/>
        <a:p>
          <a:endParaRPr lang="en-US"/>
        </a:p>
      </dgm:t>
    </dgm:pt>
    <dgm:pt modelId="{CCC9E383-63AB-435A-B236-BE4F4605F745}" type="sibTrans" cxnId="{72E0F0F4-1F04-4AA7-B90B-B75A42D21E7F}">
      <dgm:prSet/>
      <dgm:spPr/>
      <dgm:t>
        <a:bodyPr/>
        <a:lstStyle/>
        <a:p>
          <a:endParaRPr lang="en-US"/>
        </a:p>
      </dgm:t>
    </dgm:pt>
    <dgm:pt modelId="{892C363E-33B3-44AE-B587-48C411FC28F4}">
      <dgm:prSet/>
      <dgm:spPr/>
      <dgm:t>
        <a:bodyPr/>
        <a:lstStyle/>
        <a:p>
          <a:r>
            <a:rPr lang="en-GB"/>
            <a:t>Is it focused?</a:t>
          </a:r>
          <a:endParaRPr lang="en-US"/>
        </a:p>
      </dgm:t>
    </dgm:pt>
    <dgm:pt modelId="{82C6CB9D-99DD-4142-B428-D36EC72F4426}" type="parTrans" cxnId="{C9BFADF4-F2DE-45DC-BCD3-FD95E349AF4C}">
      <dgm:prSet/>
      <dgm:spPr/>
      <dgm:t>
        <a:bodyPr/>
        <a:lstStyle/>
        <a:p>
          <a:endParaRPr lang="en-US"/>
        </a:p>
      </dgm:t>
    </dgm:pt>
    <dgm:pt modelId="{B0A912AB-D495-42D4-BBA4-F451A294C07F}" type="sibTrans" cxnId="{C9BFADF4-F2DE-45DC-BCD3-FD95E349AF4C}">
      <dgm:prSet/>
      <dgm:spPr/>
      <dgm:t>
        <a:bodyPr/>
        <a:lstStyle/>
        <a:p>
          <a:endParaRPr lang="en-US"/>
        </a:p>
      </dgm:t>
    </dgm:pt>
    <dgm:pt modelId="{7A029043-65E5-432F-8947-1833A2D89CF5}">
      <dgm:prSet/>
      <dgm:spPr/>
      <dgm:t>
        <a:bodyPr/>
        <a:lstStyle/>
        <a:p>
          <a:r>
            <a:rPr lang="en-GB"/>
            <a:t>Is it clear?</a:t>
          </a:r>
          <a:endParaRPr lang="en-US"/>
        </a:p>
      </dgm:t>
    </dgm:pt>
    <dgm:pt modelId="{178E8B1F-54C0-4458-BAC3-6520992FE9DE}" type="parTrans" cxnId="{6C91CB6C-62D8-4AC9-B37A-F923774D9DE5}">
      <dgm:prSet/>
      <dgm:spPr/>
      <dgm:t>
        <a:bodyPr/>
        <a:lstStyle/>
        <a:p>
          <a:endParaRPr lang="en-US"/>
        </a:p>
      </dgm:t>
    </dgm:pt>
    <dgm:pt modelId="{259C5B85-79D7-40B6-A248-046237756F39}" type="sibTrans" cxnId="{6C91CB6C-62D8-4AC9-B37A-F923774D9DE5}">
      <dgm:prSet/>
      <dgm:spPr/>
      <dgm:t>
        <a:bodyPr/>
        <a:lstStyle/>
        <a:p>
          <a:endParaRPr lang="en-US"/>
        </a:p>
      </dgm:t>
    </dgm:pt>
    <dgm:pt modelId="{FEAD42D2-5C81-432C-9D22-A7D7D3CD687C}">
      <dgm:prSet/>
      <dgm:spPr/>
      <dgm:t>
        <a:bodyPr/>
        <a:lstStyle/>
        <a:p>
          <a:r>
            <a:rPr lang="en-GB"/>
            <a:t>Is it researchable?</a:t>
          </a:r>
          <a:endParaRPr lang="en-US"/>
        </a:p>
      </dgm:t>
    </dgm:pt>
    <dgm:pt modelId="{F4D54078-4CE9-44BC-A4AC-BC2251F39FFE}" type="parTrans" cxnId="{CB9365D0-AB8E-422E-A5D2-4DEF763D623D}">
      <dgm:prSet/>
      <dgm:spPr/>
      <dgm:t>
        <a:bodyPr/>
        <a:lstStyle/>
        <a:p>
          <a:endParaRPr lang="en-US"/>
        </a:p>
      </dgm:t>
    </dgm:pt>
    <dgm:pt modelId="{63C12BEA-2175-4EEC-80CD-90BDA616EB93}" type="sibTrans" cxnId="{CB9365D0-AB8E-422E-A5D2-4DEF763D623D}">
      <dgm:prSet/>
      <dgm:spPr/>
      <dgm:t>
        <a:bodyPr/>
        <a:lstStyle/>
        <a:p>
          <a:endParaRPr lang="en-US"/>
        </a:p>
      </dgm:t>
    </dgm:pt>
    <dgm:pt modelId="{383B38EB-1881-473D-A706-21B460092BA1}">
      <dgm:prSet/>
      <dgm:spPr/>
      <dgm:t>
        <a:bodyPr/>
        <a:lstStyle/>
        <a:p>
          <a:r>
            <a:rPr lang="en-GB"/>
            <a:t>Does it match the chosen question type?</a:t>
          </a:r>
          <a:endParaRPr lang="en-US"/>
        </a:p>
      </dgm:t>
    </dgm:pt>
    <dgm:pt modelId="{8CA90A77-6C26-4917-9FB5-A5081B2BD652}" type="parTrans" cxnId="{420D6666-418F-4A0D-9F2A-B3E49DFC731A}">
      <dgm:prSet/>
      <dgm:spPr/>
      <dgm:t>
        <a:bodyPr/>
        <a:lstStyle/>
        <a:p>
          <a:endParaRPr lang="en-US"/>
        </a:p>
      </dgm:t>
    </dgm:pt>
    <dgm:pt modelId="{881D6BB4-9D26-47A2-AF48-171F37749A09}" type="sibTrans" cxnId="{420D6666-418F-4A0D-9F2A-B3E49DFC731A}">
      <dgm:prSet/>
      <dgm:spPr/>
      <dgm:t>
        <a:bodyPr/>
        <a:lstStyle/>
        <a:p>
          <a:endParaRPr lang="en-US"/>
        </a:p>
      </dgm:t>
    </dgm:pt>
    <dgm:pt modelId="{EF06F40F-C9B0-4ABD-B87B-94BD1A2FFD31}">
      <dgm:prSet/>
      <dgm:spPr/>
      <dgm:t>
        <a:bodyPr/>
        <a:lstStyle/>
        <a:p>
          <a:r>
            <a:rPr lang="en-GB"/>
            <a:t>Does it meet FINERMAP?</a:t>
          </a:r>
          <a:endParaRPr lang="en-US"/>
        </a:p>
      </dgm:t>
    </dgm:pt>
    <dgm:pt modelId="{868027BF-A21B-4D1E-906E-1C4EAA536AB2}" type="parTrans" cxnId="{61391F7D-6A5B-4619-90BE-F6F441D81684}">
      <dgm:prSet/>
      <dgm:spPr/>
      <dgm:t>
        <a:bodyPr/>
        <a:lstStyle/>
        <a:p>
          <a:endParaRPr lang="en-US"/>
        </a:p>
      </dgm:t>
    </dgm:pt>
    <dgm:pt modelId="{22972C20-9319-48F3-991E-FE43FE0E44DE}" type="sibTrans" cxnId="{61391F7D-6A5B-4619-90BE-F6F441D81684}">
      <dgm:prSet/>
      <dgm:spPr/>
      <dgm:t>
        <a:bodyPr/>
        <a:lstStyle/>
        <a:p>
          <a:endParaRPr lang="en-US"/>
        </a:p>
      </dgm:t>
    </dgm:pt>
    <dgm:pt modelId="{0EF705BD-F3E7-44DE-BEC8-F254D90F7AA6}" type="pres">
      <dgm:prSet presAssocID="{7B999F77-C57B-4035-95BD-9ED51D99E945}" presName="linear" presStyleCnt="0">
        <dgm:presLayoutVars>
          <dgm:animLvl val="lvl"/>
          <dgm:resizeHandles val="exact"/>
        </dgm:presLayoutVars>
      </dgm:prSet>
      <dgm:spPr/>
    </dgm:pt>
    <dgm:pt modelId="{51C1A364-FA9D-4AC2-8E9A-3104B92959F5}" type="pres">
      <dgm:prSet presAssocID="{B36CB5E3-1FC6-4464-A839-8942178970B7}" presName="parentText" presStyleLbl="node1" presStyleIdx="0" presStyleCnt="8">
        <dgm:presLayoutVars>
          <dgm:chMax val="0"/>
          <dgm:bulletEnabled val="1"/>
        </dgm:presLayoutVars>
      </dgm:prSet>
      <dgm:spPr/>
    </dgm:pt>
    <dgm:pt modelId="{AC8475ED-FED1-4C46-BD7F-746FDE675197}" type="pres">
      <dgm:prSet presAssocID="{96530161-A12A-4AF8-8454-AB467BB44B25}" presName="spacer" presStyleCnt="0"/>
      <dgm:spPr/>
    </dgm:pt>
    <dgm:pt modelId="{4AE0DC8B-052A-40CE-8E0F-45825AAA9995}" type="pres">
      <dgm:prSet presAssocID="{E624D22F-F828-48F3-9A76-40C401385B5E}" presName="parentText" presStyleLbl="node1" presStyleIdx="1" presStyleCnt="8">
        <dgm:presLayoutVars>
          <dgm:chMax val="0"/>
          <dgm:bulletEnabled val="1"/>
        </dgm:presLayoutVars>
      </dgm:prSet>
      <dgm:spPr/>
    </dgm:pt>
    <dgm:pt modelId="{D3DDF45F-2E54-49F5-BC58-F7FEDEFB3D0D}" type="pres">
      <dgm:prSet presAssocID="{2466237B-36B4-4A67-A349-01105B541CAB}" presName="spacer" presStyleCnt="0"/>
      <dgm:spPr/>
    </dgm:pt>
    <dgm:pt modelId="{DD24BCB1-B2EC-4210-842F-0CD25E53F2BD}" type="pres">
      <dgm:prSet presAssocID="{D064C6C7-55B9-4D2A-B799-D9D2B3FAA0FE}" presName="parentText" presStyleLbl="node1" presStyleIdx="2" presStyleCnt="8">
        <dgm:presLayoutVars>
          <dgm:chMax val="0"/>
          <dgm:bulletEnabled val="1"/>
        </dgm:presLayoutVars>
      </dgm:prSet>
      <dgm:spPr/>
    </dgm:pt>
    <dgm:pt modelId="{7B3D9664-8637-452E-8836-150D9A2988EC}" type="pres">
      <dgm:prSet presAssocID="{CCC9E383-63AB-435A-B236-BE4F4605F745}" presName="spacer" presStyleCnt="0"/>
      <dgm:spPr/>
    </dgm:pt>
    <dgm:pt modelId="{1CB50C11-93E7-4A21-B2BA-C31397D7CA46}" type="pres">
      <dgm:prSet presAssocID="{892C363E-33B3-44AE-B587-48C411FC28F4}" presName="parentText" presStyleLbl="node1" presStyleIdx="3" presStyleCnt="8">
        <dgm:presLayoutVars>
          <dgm:chMax val="0"/>
          <dgm:bulletEnabled val="1"/>
        </dgm:presLayoutVars>
      </dgm:prSet>
      <dgm:spPr/>
    </dgm:pt>
    <dgm:pt modelId="{3FB84C68-4CED-4869-9E7B-376A3C7ED24A}" type="pres">
      <dgm:prSet presAssocID="{B0A912AB-D495-42D4-BBA4-F451A294C07F}" presName="spacer" presStyleCnt="0"/>
      <dgm:spPr/>
    </dgm:pt>
    <dgm:pt modelId="{9139C23E-03E8-4D8D-B7A6-2A2A55F15F94}" type="pres">
      <dgm:prSet presAssocID="{7A029043-65E5-432F-8947-1833A2D89CF5}" presName="parentText" presStyleLbl="node1" presStyleIdx="4" presStyleCnt="8">
        <dgm:presLayoutVars>
          <dgm:chMax val="0"/>
          <dgm:bulletEnabled val="1"/>
        </dgm:presLayoutVars>
      </dgm:prSet>
      <dgm:spPr/>
    </dgm:pt>
    <dgm:pt modelId="{01C71B0B-3B77-4941-9FE5-C21D24537878}" type="pres">
      <dgm:prSet presAssocID="{259C5B85-79D7-40B6-A248-046237756F39}" presName="spacer" presStyleCnt="0"/>
      <dgm:spPr/>
    </dgm:pt>
    <dgm:pt modelId="{80A8028F-7B24-474E-BB09-F20887CB8536}" type="pres">
      <dgm:prSet presAssocID="{FEAD42D2-5C81-432C-9D22-A7D7D3CD687C}" presName="parentText" presStyleLbl="node1" presStyleIdx="5" presStyleCnt="8">
        <dgm:presLayoutVars>
          <dgm:chMax val="0"/>
          <dgm:bulletEnabled val="1"/>
        </dgm:presLayoutVars>
      </dgm:prSet>
      <dgm:spPr/>
    </dgm:pt>
    <dgm:pt modelId="{1D667269-55BA-48DF-BB7C-D6FFED799F3E}" type="pres">
      <dgm:prSet presAssocID="{63C12BEA-2175-4EEC-80CD-90BDA616EB93}" presName="spacer" presStyleCnt="0"/>
      <dgm:spPr/>
    </dgm:pt>
    <dgm:pt modelId="{E3B138F3-88FA-483B-97F0-D658823888EF}" type="pres">
      <dgm:prSet presAssocID="{383B38EB-1881-473D-A706-21B460092BA1}" presName="parentText" presStyleLbl="node1" presStyleIdx="6" presStyleCnt="8">
        <dgm:presLayoutVars>
          <dgm:chMax val="0"/>
          <dgm:bulletEnabled val="1"/>
        </dgm:presLayoutVars>
      </dgm:prSet>
      <dgm:spPr/>
    </dgm:pt>
    <dgm:pt modelId="{E9841819-77E5-4610-8B34-A5E3ED8C15FF}" type="pres">
      <dgm:prSet presAssocID="{881D6BB4-9D26-47A2-AF48-171F37749A09}" presName="spacer" presStyleCnt="0"/>
      <dgm:spPr/>
    </dgm:pt>
    <dgm:pt modelId="{0CCD5130-3203-4844-8BD4-7BDBB76FA9B3}" type="pres">
      <dgm:prSet presAssocID="{EF06F40F-C9B0-4ABD-B87B-94BD1A2FFD31}" presName="parentText" presStyleLbl="node1" presStyleIdx="7" presStyleCnt="8">
        <dgm:presLayoutVars>
          <dgm:chMax val="0"/>
          <dgm:bulletEnabled val="1"/>
        </dgm:presLayoutVars>
      </dgm:prSet>
      <dgm:spPr/>
    </dgm:pt>
  </dgm:ptLst>
  <dgm:cxnLst>
    <dgm:cxn modelId="{73F34907-D9CA-438D-A25A-B95040E433FD}" type="presOf" srcId="{892C363E-33B3-44AE-B587-48C411FC28F4}" destId="{1CB50C11-93E7-4A21-B2BA-C31397D7CA46}" srcOrd="0" destOrd="0" presId="urn:microsoft.com/office/officeart/2005/8/layout/vList2"/>
    <dgm:cxn modelId="{D4EA1518-23A4-488C-96DF-19E5549243CB}" srcId="{7B999F77-C57B-4035-95BD-9ED51D99E945}" destId="{E624D22F-F828-48F3-9A76-40C401385B5E}" srcOrd="1" destOrd="0" parTransId="{D40E6544-19C0-455B-9092-85E385333844}" sibTransId="{2466237B-36B4-4A67-A349-01105B541CAB}"/>
    <dgm:cxn modelId="{83E84E1C-E702-42AB-B501-4F1A1FE25ACC}" type="presOf" srcId="{D064C6C7-55B9-4D2A-B799-D9D2B3FAA0FE}" destId="{DD24BCB1-B2EC-4210-842F-0CD25E53F2BD}" srcOrd="0" destOrd="0" presId="urn:microsoft.com/office/officeart/2005/8/layout/vList2"/>
    <dgm:cxn modelId="{BC10972D-A887-4902-9A99-9161B1816EFD}" type="presOf" srcId="{B36CB5E3-1FC6-4464-A839-8942178970B7}" destId="{51C1A364-FA9D-4AC2-8E9A-3104B92959F5}" srcOrd="0" destOrd="0" presId="urn:microsoft.com/office/officeart/2005/8/layout/vList2"/>
    <dgm:cxn modelId="{C7BD9460-7C17-4C15-8412-0A1EC67DD92B}" type="presOf" srcId="{7B999F77-C57B-4035-95BD-9ED51D99E945}" destId="{0EF705BD-F3E7-44DE-BEC8-F254D90F7AA6}" srcOrd="0" destOrd="0" presId="urn:microsoft.com/office/officeart/2005/8/layout/vList2"/>
    <dgm:cxn modelId="{420D6666-418F-4A0D-9F2A-B3E49DFC731A}" srcId="{7B999F77-C57B-4035-95BD-9ED51D99E945}" destId="{383B38EB-1881-473D-A706-21B460092BA1}" srcOrd="6" destOrd="0" parTransId="{8CA90A77-6C26-4917-9FB5-A5081B2BD652}" sibTransId="{881D6BB4-9D26-47A2-AF48-171F37749A09}"/>
    <dgm:cxn modelId="{4ADE6A6A-920D-4D61-B702-582E35909842}" type="presOf" srcId="{7A029043-65E5-432F-8947-1833A2D89CF5}" destId="{9139C23E-03E8-4D8D-B7A6-2A2A55F15F94}" srcOrd="0" destOrd="0" presId="urn:microsoft.com/office/officeart/2005/8/layout/vList2"/>
    <dgm:cxn modelId="{6C91CB6C-62D8-4AC9-B37A-F923774D9DE5}" srcId="{7B999F77-C57B-4035-95BD-9ED51D99E945}" destId="{7A029043-65E5-432F-8947-1833A2D89CF5}" srcOrd="4" destOrd="0" parTransId="{178E8B1F-54C0-4458-BAC3-6520992FE9DE}" sibTransId="{259C5B85-79D7-40B6-A248-046237756F39}"/>
    <dgm:cxn modelId="{6882A978-DD0C-4D4D-B325-9989ECEA288D}" type="presOf" srcId="{E624D22F-F828-48F3-9A76-40C401385B5E}" destId="{4AE0DC8B-052A-40CE-8E0F-45825AAA9995}" srcOrd="0" destOrd="0" presId="urn:microsoft.com/office/officeart/2005/8/layout/vList2"/>
    <dgm:cxn modelId="{61391F7D-6A5B-4619-90BE-F6F441D81684}" srcId="{7B999F77-C57B-4035-95BD-9ED51D99E945}" destId="{EF06F40F-C9B0-4ABD-B87B-94BD1A2FFD31}" srcOrd="7" destOrd="0" parTransId="{868027BF-A21B-4D1E-906E-1C4EAA536AB2}" sibTransId="{22972C20-9319-48F3-991E-FE43FE0E44DE}"/>
    <dgm:cxn modelId="{C1764B90-7640-475A-82E7-9C61C101DFB5}" type="presOf" srcId="{383B38EB-1881-473D-A706-21B460092BA1}" destId="{E3B138F3-88FA-483B-97F0-D658823888EF}" srcOrd="0" destOrd="0" presId="urn:microsoft.com/office/officeart/2005/8/layout/vList2"/>
    <dgm:cxn modelId="{912064AF-E06C-4202-824F-0BE433420FB0}" type="presOf" srcId="{FEAD42D2-5C81-432C-9D22-A7D7D3CD687C}" destId="{80A8028F-7B24-474E-BB09-F20887CB8536}" srcOrd="0" destOrd="0" presId="urn:microsoft.com/office/officeart/2005/8/layout/vList2"/>
    <dgm:cxn modelId="{CB9365D0-AB8E-422E-A5D2-4DEF763D623D}" srcId="{7B999F77-C57B-4035-95BD-9ED51D99E945}" destId="{FEAD42D2-5C81-432C-9D22-A7D7D3CD687C}" srcOrd="5" destOrd="0" parTransId="{F4D54078-4CE9-44BC-A4AC-BC2251F39FFE}" sibTransId="{63C12BEA-2175-4EEC-80CD-90BDA616EB93}"/>
    <dgm:cxn modelId="{D4248BE4-736C-4D19-A359-E2F8090F6578}" type="presOf" srcId="{EF06F40F-C9B0-4ABD-B87B-94BD1A2FFD31}" destId="{0CCD5130-3203-4844-8BD4-7BDBB76FA9B3}" srcOrd="0" destOrd="0" presId="urn:microsoft.com/office/officeart/2005/8/layout/vList2"/>
    <dgm:cxn modelId="{FDCF12E8-C2C8-47CF-A60C-48AA5C4B4F6A}" srcId="{7B999F77-C57B-4035-95BD-9ED51D99E945}" destId="{B36CB5E3-1FC6-4464-A839-8942178970B7}" srcOrd="0" destOrd="0" parTransId="{C54C06D2-F77A-41EE-A269-02A65E0488EC}" sibTransId="{96530161-A12A-4AF8-8454-AB467BB44B25}"/>
    <dgm:cxn modelId="{C9BFADF4-F2DE-45DC-BCD3-FD95E349AF4C}" srcId="{7B999F77-C57B-4035-95BD-9ED51D99E945}" destId="{892C363E-33B3-44AE-B587-48C411FC28F4}" srcOrd="3" destOrd="0" parTransId="{82C6CB9D-99DD-4142-B428-D36EC72F4426}" sibTransId="{B0A912AB-D495-42D4-BBA4-F451A294C07F}"/>
    <dgm:cxn modelId="{72E0F0F4-1F04-4AA7-B90B-B75A42D21E7F}" srcId="{7B999F77-C57B-4035-95BD-9ED51D99E945}" destId="{D064C6C7-55B9-4D2A-B799-D9D2B3FAA0FE}" srcOrd="2" destOrd="0" parTransId="{DDD10BD6-9378-4E9A-92E9-98AD44DB12E3}" sibTransId="{CCC9E383-63AB-435A-B236-BE4F4605F745}"/>
    <dgm:cxn modelId="{45B47DD4-FBB1-4353-97D5-5295EDCF0AAE}" type="presParOf" srcId="{0EF705BD-F3E7-44DE-BEC8-F254D90F7AA6}" destId="{51C1A364-FA9D-4AC2-8E9A-3104B92959F5}" srcOrd="0" destOrd="0" presId="urn:microsoft.com/office/officeart/2005/8/layout/vList2"/>
    <dgm:cxn modelId="{20C1F7C5-8B6B-42E0-8FD8-F27EA6C7960E}" type="presParOf" srcId="{0EF705BD-F3E7-44DE-BEC8-F254D90F7AA6}" destId="{AC8475ED-FED1-4C46-BD7F-746FDE675197}" srcOrd="1" destOrd="0" presId="urn:microsoft.com/office/officeart/2005/8/layout/vList2"/>
    <dgm:cxn modelId="{35B00548-A902-4D7F-A924-8E3F971C348D}" type="presParOf" srcId="{0EF705BD-F3E7-44DE-BEC8-F254D90F7AA6}" destId="{4AE0DC8B-052A-40CE-8E0F-45825AAA9995}" srcOrd="2" destOrd="0" presId="urn:microsoft.com/office/officeart/2005/8/layout/vList2"/>
    <dgm:cxn modelId="{CB77C979-EDDA-4B0D-AE45-1E916A080625}" type="presParOf" srcId="{0EF705BD-F3E7-44DE-BEC8-F254D90F7AA6}" destId="{D3DDF45F-2E54-49F5-BC58-F7FEDEFB3D0D}" srcOrd="3" destOrd="0" presId="urn:microsoft.com/office/officeart/2005/8/layout/vList2"/>
    <dgm:cxn modelId="{DDFF0DEB-25A5-47B1-B26E-97031DD8C559}" type="presParOf" srcId="{0EF705BD-F3E7-44DE-BEC8-F254D90F7AA6}" destId="{DD24BCB1-B2EC-4210-842F-0CD25E53F2BD}" srcOrd="4" destOrd="0" presId="urn:microsoft.com/office/officeart/2005/8/layout/vList2"/>
    <dgm:cxn modelId="{B224B74C-DE56-41C3-BF90-EAD360B04F92}" type="presParOf" srcId="{0EF705BD-F3E7-44DE-BEC8-F254D90F7AA6}" destId="{7B3D9664-8637-452E-8836-150D9A2988EC}" srcOrd="5" destOrd="0" presId="urn:microsoft.com/office/officeart/2005/8/layout/vList2"/>
    <dgm:cxn modelId="{9F7BF4E6-34A4-4D49-A562-1DE52E94C090}" type="presParOf" srcId="{0EF705BD-F3E7-44DE-BEC8-F254D90F7AA6}" destId="{1CB50C11-93E7-4A21-B2BA-C31397D7CA46}" srcOrd="6" destOrd="0" presId="urn:microsoft.com/office/officeart/2005/8/layout/vList2"/>
    <dgm:cxn modelId="{31F0B638-A861-4A9D-A28F-7CDD01181FDF}" type="presParOf" srcId="{0EF705BD-F3E7-44DE-BEC8-F254D90F7AA6}" destId="{3FB84C68-4CED-4869-9E7B-376A3C7ED24A}" srcOrd="7" destOrd="0" presId="urn:microsoft.com/office/officeart/2005/8/layout/vList2"/>
    <dgm:cxn modelId="{960C5055-984F-4540-8E6D-81640349BB13}" type="presParOf" srcId="{0EF705BD-F3E7-44DE-BEC8-F254D90F7AA6}" destId="{9139C23E-03E8-4D8D-B7A6-2A2A55F15F94}" srcOrd="8" destOrd="0" presId="urn:microsoft.com/office/officeart/2005/8/layout/vList2"/>
    <dgm:cxn modelId="{2B93AC5A-5E19-4843-AD5F-04794E97367D}" type="presParOf" srcId="{0EF705BD-F3E7-44DE-BEC8-F254D90F7AA6}" destId="{01C71B0B-3B77-4941-9FE5-C21D24537878}" srcOrd="9" destOrd="0" presId="urn:microsoft.com/office/officeart/2005/8/layout/vList2"/>
    <dgm:cxn modelId="{BD5044F1-790F-46BE-948B-13428CEC9A9D}" type="presParOf" srcId="{0EF705BD-F3E7-44DE-BEC8-F254D90F7AA6}" destId="{80A8028F-7B24-474E-BB09-F20887CB8536}" srcOrd="10" destOrd="0" presId="urn:microsoft.com/office/officeart/2005/8/layout/vList2"/>
    <dgm:cxn modelId="{499EB8E4-1FAD-40AB-B8DA-151DC6B81C83}" type="presParOf" srcId="{0EF705BD-F3E7-44DE-BEC8-F254D90F7AA6}" destId="{1D667269-55BA-48DF-BB7C-D6FFED799F3E}" srcOrd="11" destOrd="0" presId="urn:microsoft.com/office/officeart/2005/8/layout/vList2"/>
    <dgm:cxn modelId="{2421A86F-C150-41D0-A38E-9E325216781C}" type="presParOf" srcId="{0EF705BD-F3E7-44DE-BEC8-F254D90F7AA6}" destId="{E3B138F3-88FA-483B-97F0-D658823888EF}" srcOrd="12" destOrd="0" presId="urn:microsoft.com/office/officeart/2005/8/layout/vList2"/>
    <dgm:cxn modelId="{CB980B88-EC94-4AFB-A146-0F44F0390387}" type="presParOf" srcId="{0EF705BD-F3E7-44DE-BEC8-F254D90F7AA6}" destId="{E9841819-77E5-4610-8B34-A5E3ED8C15FF}" srcOrd="13" destOrd="0" presId="urn:microsoft.com/office/officeart/2005/8/layout/vList2"/>
    <dgm:cxn modelId="{4A476E73-3B10-4A2B-BEB5-8DF30F545A17}" type="presParOf" srcId="{0EF705BD-F3E7-44DE-BEC8-F254D90F7AA6}" destId="{0CCD5130-3203-4844-8BD4-7BDBB76FA9B3}"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7CEDADF-818D-4A27-BE22-545BCA23A264}"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5CCEF9D8-1DAE-4F90-8649-7AEC904C981A}">
      <dgm:prSet/>
      <dgm:spPr/>
      <dgm:t>
        <a:bodyPr/>
        <a:lstStyle/>
        <a:p>
          <a:r>
            <a:rPr lang="en-GB"/>
            <a:t>What are the four types of research questions?</a:t>
          </a:r>
          <a:endParaRPr lang="en-US"/>
        </a:p>
      </dgm:t>
    </dgm:pt>
    <dgm:pt modelId="{CC0F98C3-9AEF-4C24-A9CA-3ABC318069DD}" type="parTrans" cxnId="{E502F45F-2E58-4AB5-8633-B4C0BE881ADC}">
      <dgm:prSet/>
      <dgm:spPr/>
      <dgm:t>
        <a:bodyPr/>
        <a:lstStyle/>
        <a:p>
          <a:endParaRPr lang="en-US"/>
        </a:p>
      </dgm:t>
    </dgm:pt>
    <dgm:pt modelId="{340AD054-5722-4050-A218-016A12FE75D6}" type="sibTrans" cxnId="{E502F45F-2E58-4AB5-8633-B4C0BE881ADC}">
      <dgm:prSet/>
      <dgm:spPr/>
      <dgm:t>
        <a:bodyPr/>
        <a:lstStyle/>
        <a:p>
          <a:endParaRPr lang="en-US"/>
        </a:p>
      </dgm:t>
    </dgm:pt>
    <dgm:pt modelId="{2FCDF657-F832-46D8-8897-483A0D969BE8}">
      <dgm:prSet/>
      <dgm:spPr/>
      <dgm:t>
        <a:bodyPr/>
        <a:lstStyle/>
        <a:p>
          <a:r>
            <a:rPr lang="en-GB"/>
            <a:t>Can you explain the purpose of each question type?</a:t>
          </a:r>
          <a:endParaRPr lang="en-US"/>
        </a:p>
      </dgm:t>
    </dgm:pt>
    <dgm:pt modelId="{DE6A7E81-AF8A-4562-A310-FB34C23DC44F}" type="parTrans" cxnId="{3C3F842B-0302-4B4A-84A9-79ED0346072D}">
      <dgm:prSet/>
      <dgm:spPr/>
      <dgm:t>
        <a:bodyPr/>
        <a:lstStyle/>
        <a:p>
          <a:endParaRPr lang="en-US"/>
        </a:p>
      </dgm:t>
    </dgm:pt>
    <dgm:pt modelId="{BA774984-DDD0-49D7-9412-F29C427E04EA}" type="sibTrans" cxnId="{3C3F842B-0302-4B4A-84A9-79ED0346072D}">
      <dgm:prSet/>
      <dgm:spPr/>
      <dgm:t>
        <a:bodyPr/>
        <a:lstStyle/>
        <a:p>
          <a:endParaRPr lang="en-US"/>
        </a:p>
      </dgm:t>
    </dgm:pt>
    <dgm:pt modelId="{FCDC271A-94CD-4BE9-AA68-4D78C5084736}">
      <dgm:prSet/>
      <dgm:spPr/>
      <dgm:t>
        <a:bodyPr/>
        <a:lstStyle/>
        <a:p>
          <a:r>
            <a:rPr lang="en-GB"/>
            <a:t>What is the purpose of a research question? </a:t>
          </a:r>
          <a:endParaRPr lang="en-US"/>
        </a:p>
      </dgm:t>
    </dgm:pt>
    <dgm:pt modelId="{BF6684A9-BA41-4D34-A899-CAA22F9724F5}" type="parTrans" cxnId="{ECA6CCE3-ACCC-4551-BE2C-46AF85FB1863}">
      <dgm:prSet/>
      <dgm:spPr/>
      <dgm:t>
        <a:bodyPr/>
        <a:lstStyle/>
        <a:p>
          <a:endParaRPr lang="en-US"/>
        </a:p>
      </dgm:t>
    </dgm:pt>
    <dgm:pt modelId="{1B98FFAD-7F93-467D-B6AC-AA8B6A5647CB}" type="sibTrans" cxnId="{ECA6CCE3-ACCC-4551-BE2C-46AF85FB1863}">
      <dgm:prSet/>
      <dgm:spPr/>
      <dgm:t>
        <a:bodyPr/>
        <a:lstStyle/>
        <a:p>
          <a:endParaRPr lang="en-US"/>
        </a:p>
      </dgm:t>
    </dgm:pt>
    <dgm:pt modelId="{8DC8FEA7-E372-4359-8088-8A1C14BA0CC2}">
      <dgm:prSet/>
      <dgm:spPr/>
      <dgm:t>
        <a:bodyPr/>
        <a:lstStyle/>
        <a:p>
          <a:r>
            <a:rPr lang="en-GB"/>
            <a:t>What are the common problem with writing a research question?</a:t>
          </a:r>
          <a:endParaRPr lang="en-US"/>
        </a:p>
      </dgm:t>
    </dgm:pt>
    <dgm:pt modelId="{AA7B7075-2C06-4172-948E-E28DEB19838D}" type="parTrans" cxnId="{C8C1F82C-280D-41B3-81C5-815ED3331E6E}">
      <dgm:prSet/>
      <dgm:spPr/>
      <dgm:t>
        <a:bodyPr/>
        <a:lstStyle/>
        <a:p>
          <a:endParaRPr lang="en-US"/>
        </a:p>
      </dgm:t>
    </dgm:pt>
    <dgm:pt modelId="{D91BA8F6-A5DD-43BE-960C-3E4AA0512EF7}" type="sibTrans" cxnId="{C8C1F82C-280D-41B3-81C5-815ED3331E6E}">
      <dgm:prSet/>
      <dgm:spPr/>
      <dgm:t>
        <a:bodyPr/>
        <a:lstStyle/>
        <a:p>
          <a:endParaRPr lang="en-US"/>
        </a:p>
      </dgm:t>
    </dgm:pt>
    <dgm:pt modelId="{C62575CD-2848-4E76-A008-227754EE62D4}">
      <dgm:prSet/>
      <dgm:spPr/>
      <dgm:t>
        <a:bodyPr/>
        <a:lstStyle/>
        <a:p>
          <a:r>
            <a:rPr lang="en-GB"/>
            <a:t>What should you do when writing your research question  </a:t>
          </a:r>
          <a:endParaRPr lang="en-US"/>
        </a:p>
      </dgm:t>
    </dgm:pt>
    <dgm:pt modelId="{F8689F45-DDA2-48D8-8E2C-A304A2C7694B}" type="parTrans" cxnId="{001803A0-481D-4DEF-B566-4C9DBA3327AD}">
      <dgm:prSet/>
      <dgm:spPr/>
      <dgm:t>
        <a:bodyPr/>
        <a:lstStyle/>
        <a:p>
          <a:endParaRPr lang="en-US"/>
        </a:p>
      </dgm:t>
    </dgm:pt>
    <dgm:pt modelId="{90CFE376-4D33-469D-AC61-89535855C627}" type="sibTrans" cxnId="{001803A0-481D-4DEF-B566-4C9DBA3327AD}">
      <dgm:prSet/>
      <dgm:spPr/>
      <dgm:t>
        <a:bodyPr/>
        <a:lstStyle/>
        <a:p>
          <a:endParaRPr lang="en-US"/>
        </a:p>
      </dgm:t>
    </dgm:pt>
    <dgm:pt modelId="{89EE77B0-9660-416B-AC2A-D74F164ACE16}" type="pres">
      <dgm:prSet presAssocID="{E7CEDADF-818D-4A27-BE22-545BCA23A264}" presName="linear" presStyleCnt="0">
        <dgm:presLayoutVars>
          <dgm:animLvl val="lvl"/>
          <dgm:resizeHandles val="exact"/>
        </dgm:presLayoutVars>
      </dgm:prSet>
      <dgm:spPr/>
    </dgm:pt>
    <dgm:pt modelId="{A05FF17D-0D7A-4E89-BC77-5117EDEB59F3}" type="pres">
      <dgm:prSet presAssocID="{5CCEF9D8-1DAE-4F90-8649-7AEC904C981A}" presName="parentText" presStyleLbl="node1" presStyleIdx="0" presStyleCnt="5">
        <dgm:presLayoutVars>
          <dgm:chMax val="0"/>
          <dgm:bulletEnabled val="1"/>
        </dgm:presLayoutVars>
      </dgm:prSet>
      <dgm:spPr/>
    </dgm:pt>
    <dgm:pt modelId="{4A0580F7-6B34-478B-81E8-57D6CBACFF22}" type="pres">
      <dgm:prSet presAssocID="{340AD054-5722-4050-A218-016A12FE75D6}" presName="spacer" presStyleCnt="0"/>
      <dgm:spPr/>
    </dgm:pt>
    <dgm:pt modelId="{A7D4FF93-0D71-4018-B023-D1BDD9D35ED1}" type="pres">
      <dgm:prSet presAssocID="{2FCDF657-F832-46D8-8897-483A0D969BE8}" presName="parentText" presStyleLbl="node1" presStyleIdx="1" presStyleCnt="5">
        <dgm:presLayoutVars>
          <dgm:chMax val="0"/>
          <dgm:bulletEnabled val="1"/>
        </dgm:presLayoutVars>
      </dgm:prSet>
      <dgm:spPr/>
    </dgm:pt>
    <dgm:pt modelId="{A48F5F9C-29C7-4019-B94C-8429EFC089BC}" type="pres">
      <dgm:prSet presAssocID="{BA774984-DDD0-49D7-9412-F29C427E04EA}" presName="spacer" presStyleCnt="0"/>
      <dgm:spPr/>
    </dgm:pt>
    <dgm:pt modelId="{7D2A4EDD-43AB-401A-AF3C-A3E5E02CCA8F}" type="pres">
      <dgm:prSet presAssocID="{FCDC271A-94CD-4BE9-AA68-4D78C5084736}" presName="parentText" presStyleLbl="node1" presStyleIdx="2" presStyleCnt="5">
        <dgm:presLayoutVars>
          <dgm:chMax val="0"/>
          <dgm:bulletEnabled val="1"/>
        </dgm:presLayoutVars>
      </dgm:prSet>
      <dgm:spPr/>
    </dgm:pt>
    <dgm:pt modelId="{9097D7F4-E6F1-4173-AE80-5CD80AE6F47B}" type="pres">
      <dgm:prSet presAssocID="{1B98FFAD-7F93-467D-B6AC-AA8B6A5647CB}" presName="spacer" presStyleCnt="0"/>
      <dgm:spPr/>
    </dgm:pt>
    <dgm:pt modelId="{594E6FDF-44AA-4774-9C51-E510E9ED3FE2}" type="pres">
      <dgm:prSet presAssocID="{8DC8FEA7-E372-4359-8088-8A1C14BA0CC2}" presName="parentText" presStyleLbl="node1" presStyleIdx="3" presStyleCnt="5">
        <dgm:presLayoutVars>
          <dgm:chMax val="0"/>
          <dgm:bulletEnabled val="1"/>
        </dgm:presLayoutVars>
      </dgm:prSet>
      <dgm:spPr/>
    </dgm:pt>
    <dgm:pt modelId="{756B72CE-561E-46E5-BC5C-D4FD2EDFC4B5}" type="pres">
      <dgm:prSet presAssocID="{D91BA8F6-A5DD-43BE-960C-3E4AA0512EF7}" presName="spacer" presStyleCnt="0"/>
      <dgm:spPr/>
    </dgm:pt>
    <dgm:pt modelId="{A2B9AE34-E398-412E-92FF-5F54588B1825}" type="pres">
      <dgm:prSet presAssocID="{C62575CD-2848-4E76-A008-227754EE62D4}" presName="parentText" presStyleLbl="node1" presStyleIdx="4" presStyleCnt="5">
        <dgm:presLayoutVars>
          <dgm:chMax val="0"/>
          <dgm:bulletEnabled val="1"/>
        </dgm:presLayoutVars>
      </dgm:prSet>
      <dgm:spPr/>
    </dgm:pt>
  </dgm:ptLst>
  <dgm:cxnLst>
    <dgm:cxn modelId="{BFD22A07-1C1A-412C-948F-1AB73D65C5CA}" type="presOf" srcId="{FCDC271A-94CD-4BE9-AA68-4D78C5084736}" destId="{7D2A4EDD-43AB-401A-AF3C-A3E5E02CCA8F}" srcOrd="0" destOrd="0" presId="urn:microsoft.com/office/officeart/2005/8/layout/vList2"/>
    <dgm:cxn modelId="{3C3F842B-0302-4B4A-84A9-79ED0346072D}" srcId="{E7CEDADF-818D-4A27-BE22-545BCA23A264}" destId="{2FCDF657-F832-46D8-8897-483A0D969BE8}" srcOrd="1" destOrd="0" parTransId="{DE6A7E81-AF8A-4562-A310-FB34C23DC44F}" sibTransId="{BA774984-DDD0-49D7-9412-F29C427E04EA}"/>
    <dgm:cxn modelId="{C8C1F82C-280D-41B3-81C5-815ED3331E6E}" srcId="{E7CEDADF-818D-4A27-BE22-545BCA23A264}" destId="{8DC8FEA7-E372-4359-8088-8A1C14BA0CC2}" srcOrd="3" destOrd="0" parTransId="{AA7B7075-2C06-4172-948E-E28DEB19838D}" sibTransId="{D91BA8F6-A5DD-43BE-960C-3E4AA0512EF7}"/>
    <dgm:cxn modelId="{F68BD93A-54E8-4DB5-B352-FD126A48A60D}" type="presOf" srcId="{5CCEF9D8-1DAE-4F90-8649-7AEC904C981A}" destId="{A05FF17D-0D7A-4E89-BC77-5117EDEB59F3}" srcOrd="0" destOrd="0" presId="urn:microsoft.com/office/officeart/2005/8/layout/vList2"/>
    <dgm:cxn modelId="{E502F45F-2E58-4AB5-8633-B4C0BE881ADC}" srcId="{E7CEDADF-818D-4A27-BE22-545BCA23A264}" destId="{5CCEF9D8-1DAE-4F90-8649-7AEC904C981A}" srcOrd="0" destOrd="0" parTransId="{CC0F98C3-9AEF-4C24-A9CA-3ABC318069DD}" sibTransId="{340AD054-5722-4050-A218-016A12FE75D6}"/>
    <dgm:cxn modelId="{67F34965-DAAB-4CF5-A3B2-8B2EEBF4F2E6}" type="presOf" srcId="{8DC8FEA7-E372-4359-8088-8A1C14BA0CC2}" destId="{594E6FDF-44AA-4774-9C51-E510E9ED3FE2}" srcOrd="0" destOrd="0" presId="urn:microsoft.com/office/officeart/2005/8/layout/vList2"/>
    <dgm:cxn modelId="{D95C178F-1889-469D-8C78-3198EFCD6869}" type="presOf" srcId="{E7CEDADF-818D-4A27-BE22-545BCA23A264}" destId="{89EE77B0-9660-416B-AC2A-D74F164ACE16}" srcOrd="0" destOrd="0" presId="urn:microsoft.com/office/officeart/2005/8/layout/vList2"/>
    <dgm:cxn modelId="{001803A0-481D-4DEF-B566-4C9DBA3327AD}" srcId="{E7CEDADF-818D-4A27-BE22-545BCA23A264}" destId="{C62575CD-2848-4E76-A008-227754EE62D4}" srcOrd="4" destOrd="0" parTransId="{F8689F45-DDA2-48D8-8E2C-A304A2C7694B}" sibTransId="{90CFE376-4D33-469D-AC61-89535855C627}"/>
    <dgm:cxn modelId="{ECA6CCE3-ACCC-4551-BE2C-46AF85FB1863}" srcId="{E7CEDADF-818D-4A27-BE22-545BCA23A264}" destId="{FCDC271A-94CD-4BE9-AA68-4D78C5084736}" srcOrd="2" destOrd="0" parTransId="{BF6684A9-BA41-4D34-A899-CAA22F9724F5}" sibTransId="{1B98FFAD-7F93-467D-B6AC-AA8B6A5647CB}"/>
    <dgm:cxn modelId="{CBA308E5-734F-4F31-B121-D2E502BD1A0C}" type="presOf" srcId="{C62575CD-2848-4E76-A008-227754EE62D4}" destId="{A2B9AE34-E398-412E-92FF-5F54588B1825}" srcOrd="0" destOrd="0" presId="urn:microsoft.com/office/officeart/2005/8/layout/vList2"/>
    <dgm:cxn modelId="{8098CDE6-D007-42E8-8B51-362CC7952C1D}" type="presOf" srcId="{2FCDF657-F832-46D8-8897-483A0D969BE8}" destId="{A7D4FF93-0D71-4018-B023-D1BDD9D35ED1}" srcOrd="0" destOrd="0" presId="urn:microsoft.com/office/officeart/2005/8/layout/vList2"/>
    <dgm:cxn modelId="{C6AE4209-47AD-48DB-B69C-C75E56CDDDDA}" type="presParOf" srcId="{89EE77B0-9660-416B-AC2A-D74F164ACE16}" destId="{A05FF17D-0D7A-4E89-BC77-5117EDEB59F3}" srcOrd="0" destOrd="0" presId="urn:microsoft.com/office/officeart/2005/8/layout/vList2"/>
    <dgm:cxn modelId="{78AE346D-459F-451D-A95D-E707B05BD49E}" type="presParOf" srcId="{89EE77B0-9660-416B-AC2A-D74F164ACE16}" destId="{4A0580F7-6B34-478B-81E8-57D6CBACFF22}" srcOrd="1" destOrd="0" presId="urn:microsoft.com/office/officeart/2005/8/layout/vList2"/>
    <dgm:cxn modelId="{DB987BA4-3705-4F6A-8FFA-0BD7AEBF477E}" type="presParOf" srcId="{89EE77B0-9660-416B-AC2A-D74F164ACE16}" destId="{A7D4FF93-0D71-4018-B023-D1BDD9D35ED1}" srcOrd="2" destOrd="0" presId="urn:microsoft.com/office/officeart/2005/8/layout/vList2"/>
    <dgm:cxn modelId="{A47FC3A3-A9DC-446D-9E7E-8B746D48D0DB}" type="presParOf" srcId="{89EE77B0-9660-416B-AC2A-D74F164ACE16}" destId="{A48F5F9C-29C7-4019-B94C-8429EFC089BC}" srcOrd="3" destOrd="0" presId="urn:microsoft.com/office/officeart/2005/8/layout/vList2"/>
    <dgm:cxn modelId="{AA98D446-748C-444C-8F4F-AB9FF32DA2CC}" type="presParOf" srcId="{89EE77B0-9660-416B-AC2A-D74F164ACE16}" destId="{7D2A4EDD-43AB-401A-AF3C-A3E5E02CCA8F}" srcOrd="4" destOrd="0" presId="urn:microsoft.com/office/officeart/2005/8/layout/vList2"/>
    <dgm:cxn modelId="{920E5943-710D-4B67-B855-961201804F7D}" type="presParOf" srcId="{89EE77B0-9660-416B-AC2A-D74F164ACE16}" destId="{9097D7F4-E6F1-4173-AE80-5CD80AE6F47B}" srcOrd="5" destOrd="0" presId="urn:microsoft.com/office/officeart/2005/8/layout/vList2"/>
    <dgm:cxn modelId="{5B5B04D9-4A86-4DCE-995D-EDD16DB3DF69}" type="presParOf" srcId="{89EE77B0-9660-416B-AC2A-D74F164ACE16}" destId="{594E6FDF-44AA-4774-9C51-E510E9ED3FE2}" srcOrd="6" destOrd="0" presId="urn:microsoft.com/office/officeart/2005/8/layout/vList2"/>
    <dgm:cxn modelId="{6C1787D7-6B0D-45AD-A894-B765B1121883}" type="presParOf" srcId="{89EE77B0-9660-416B-AC2A-D74F164ACE16}" destId="{756B72CE-561E-46E5-BC5C-D4FD2EDFC4B5}" srcOrd="7" destOrd="0" presId="urn:microsoft.com/office/officeart/2005/8/layout/vList2"/>
    <dgm:cxn modelId="{A5DA55DD-2362-4731-8EDE-5C4E5B0E2844}" type="presParOf" srcId="{89EE77B0-9660-416B-AC2A-D74F164ACE16}" destId="{A2B9AE34-E398-412E-92FF-5F54588B182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F87E6-6B48-439A-8165-3A410545211C}">
      <dsp:nvSpPr>
        <dsp:cNvPr id="0" name=""/>
        <dsp:cNvSpPr/>
      </dsp:nvSpPr>
      <dsp:spPr>
        <a:xfrm>
          <a:off x="3594" y="813467"/>
          <a:ext cx="1946002" cy="2724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GB" sz="1700" kern="1200"/>
            <a:t>List four types of research questions </a:t>
          </a:r>
          <a:endParaRPr lang="en-US" sz="1700" kern="1200"/>
        </a:p>
      </dsp:txBody>
      <dsp:txXfrm>
        <a:off x="3594" y="1848740"/>
        <a:ext cx="1946002" cy="1634641"/>
      </dsp:txXfrm>
    </dsp:sp>
    <dsp:sp modelId="{3BF68949-63CF-4982-AF80-19B0C4B43CE3}">
      <dsp:nvSpPr>
        <dsp:cNvPr id="0" name=""/>
        <dsp:cNvSpPr/>
      </dsp:nvSpPr>
      <dsp:spPr>
        <a:xfrm>
          <a:off x="567934" y="1085907"/>
          <a:ext cx="817320" cy="81732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1</a:t>
          </a:r>
        </a:p>
      </dsp:txBody>
      <dsp:txXfrm>
        <a:off x="687628" y="1205601"/>
        <a:ext cx="577932" cy="577932"/>
      </dsp:txXfrm>
    </dsp:sp>
    <dsp:sp modelId="{0E2445AD-2E3A-4E11-B185-BA5A3ED76ACC}">
      <dsp:nvSpPr>
        <dsp:cNvPr id="0" name=""/>
        <dsp:cNvSpPr/>
      </dsp:nvSpPr>
      <dsp:spPr>
        <a:xfrm>
          <a:off x="3594" y="3537798"/>
          <a:ext cx="1946002" cy="72"/>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4D90605-168B-41E3-97FA-DCEC5523AB7B}">
      <dsp:nvSpPr>
        <dsp:cNvPr id="0" name=""/>
        <dsp:cNvSpPr/>
      </dsp:nvSpPr>
      <dsp:spPr>
        <a:xfrm>
          <a:off x="2144196" y="813467"/>
          <a:ext cx="1946002" cy="2724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GB" sz="1700" kern="1200"/>
            <a:t>Explain the purpose of each type of question </a:t>
          </a:r>
          <a:endParaRPr lang="en-US" sz="1700" kern="1200"/>
        </a:p>
      </dsp:txBody>
      <dsp:txXfrm>
        <a:off x="2144196" y="1848740"/>
        <a:ext cx="1946002" cy="1634641"/>
      </dsp:txXfrm>
    </dsp:sp>
    <dsp:sp modelId="{17CB0157-D8E8-4547-A071-39D8CFC9010B}">
      <dsp:nvSpPr>
        <dsp:cNvPr id="0" name=""/>
        <dsp:cNvSpPr/>
      </dsp:nvSpPr>
      <dsp:spPr>
        <a:xfrm>
          <a:off x="2708537" y="1085907"/>
          <a:ext cx="817320" cy="81732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2</a:t>
          </a:r>
        </a:p>
      </dsp:txBody>
      <dsp:txXfrm>
        <a:off x="2828231" y="1205601"/>
        <a:ext cx="577932" cy="577932"/>
      </dsp:txXfrm>
    </dsp:sp>
    <dsp:sp modelId="{BCF612B8-CD2C-4B22-9409-ED209CCBB39C}">
      <dsp:nvSpPr>
        <dsp:cNvPr id="0" name=""/>
        <dsp:cNvSpPr/>
      </dsp:nvSpPr>
      <dsp:spPr>
        <a:xfrm>
          <a:off x="2144196" y="3537798"/>
          <a:ext cx="1946002" cy="72"/>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A3EA26A-0FF5-477A-881D-B4FA0D6DBCEC}">
      <dsp:nvSpPr>
        <dsp:cNvPr id="0" name=""/>
        <dsp:cNvSpPr/>
      </dsp:nvSpPr>
      <dsp:spPr>
        <a:xfrm>
          <a:off x="4284798" y="813467"/>
          <a:ext cx="1946002" cy="2724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GB" sz="1700" kern="1200"/>
            <a:t>Identify types of questions </a:t>
          </a:r>
          <a:endParaRPr lang="en-US" sz="1700" kern="1200"/>
        </a:p>
      </dsp:txBody>
      <dsp:txXfrm>
        <a:off x="4284798" y="1848740"/>
        <a:ext cx="1946002" cy="1634641"/>
      </dsp:txXfrm>
    </dsp:sp>
    <dsp:sp modelId="{A0356B58-D90C-417C-8851-ECA65BDFA90E}">
      <dsp:nvSpPr>
        <dsp:cNvPr id="0" name=""/>
        <dsp:cNvSpPr/>
      </dsp:nvSpPr>
      <dsp:spPr>
        <a:xfrm>
          <a:off x="4849139" y="1085907"/>
          <a:ext cx="817320" cy="81732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3</a:t>
          </a:r>
        </a:p>
      </dsp:txBody>
      <dsp:txXfrm>
        <a:off x="4968833" y="1205601"/>
        <a:ext cx="577932" cy="577932"/>
      </dsp:txXfrm>
    </dsp:sp>
    <dsp:sp modelId="{5641FD3A-EC22-4483-9CB3-4EC002ED0BDF}">
      <dsp:nvSpPr>
        <dsp:cNvPr id="0" name=""/>
        <dsp:cNvSpPr/>
      </dsp:nvSpPr>
      <dsp:spPr>
        <a:xfrm>
          <a:off x="4284798" y="3537798"/>
          <a:ext cx="1946002" cy="72"/>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3C3D53A-EB9D-4E08-BE0A-EA19A3149721}">
      <dsp:nvSpPr>
        <dsp:cNvPr id="0" name=""/>
        <dsp:cNvSpPr/>
      </dsp:nvSpPr>
      <dsp:spPr>
        <a:xfrm>
          <a:off x="6425401" y="813467"/>
          <a:ext cx="1946002" cy="2724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GB" sz="1700" kern="1200"/>
            <a:t>Create a research question for their assignment </a:t>
          </a:r>
          <a:endParaRPr lang="en-US" sz="1700" kern="1200"/>
        </a:p>
      </dsp:txBody>
      <dsp:txXfrm>
        <a:off x="6425401" y="1848740"/>
        <a:ext cx="1946002" cy="1634641"/>
      </dsp:txXfrm>
    </dsp:sp>
    <dsp:sp modelId="{3F779024-7C78-4E2C-82AB-8B8DE01D5DF1}">
      <dsp:nvSpPr>
        <dsp:cNvPr id="0" name=""/>
        <dsp:cNvSpPr/>
      </dsp:nvSpPr>
      <dsp:spPr>
        <a:xfrm>
          <a:off x="6989741" y="1085907"/>
          <a:ext cx="817320" cy="81732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4</a:t>
          </a:r>
        </a:p>
      </dsp:txBody>
      <dsp:txXfrm>
        <a:off x="7109435" y="1205601"/>
        <a:ext cx="577932" cy="577932"/>
      </dsp:txXfrm>
    </dsp:sp>
    <dsp:sp modelId="{DAB85432-FD4A-469A-9C4E-4E80B71A5C91}">
      <dsp:nvSpPr>
        <dsp:cNvPr id="0" name=""/>
        <dsp:cNvSpPr/>
      </dsp:nvSpPr>
      <dsp:spPr>
        <a:xfrm>
          <a:off x="6425401" y="3537798"/>
          <a:ext cx="1946002" cy="72"/>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4F4DE1A-7897-42D7-9F1D-F404E175985C}">
      <dsp:nvSpPr>
        <dsp:cNvPr id="0" name=""/>
        <dsp:cNvSpPr/>
      </dsp:nvSpPr>
      <dsp:spPr>
        <a:xfrm>
          <a:off x="8566003" y="813467"/>
          <a:ext cx="1946002" cy="272440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GB" sz="1700" kern="1200"/>
            <a:t>Evaluate their research question </a:t>
          </a:r>
          <a:endParaRPr lang="en-US" sz="1700" kern="1200"/>
        </a:p>
      </dsp:txBody>
      <dsp:txXfrm>
        <a:off x="8566003" y="1848740"/>
        <a:ext cx="1946002" cy="1634641"/>
      </dsp:txXfrm>
    </dsp:sp>
    <dsp:sp modelId="{A6BE2E34-F4DC-4EB2-902E-247595FA3207}">
      <dsp:nvSpPr>
        <dsp:cNvPr id="0" name=""/>
        <dsp:cNvSpPr/>
      </dsp:nvSpPr>
      <dsp:spPr>
        <a:xfrm>
          <a:off x="9130344" y="1085907"/>
          <a:ext cx="817320" cy="81732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5</a:t>
          </a:r>
        </a:p>
      </dsp:txBody>
      <dsp:txXfrm>
        <a:off x="9250038" y="1205601"/>
        <a:ext cx="577932" cy="577932"/>
      </dsp:txXfrm>
    </dsp:sp>
    <dsp:sp modelId="{09A25DEC-6AC0-4696-BFAE-06869CAD4FED}">
      <dsp:nvSpPr>
        <dsp:cNvPr id="0" name=""/>
        <dsp:cNvSpPr/>
      </dsp:nvSpPr>
      <dsp:spPr>
        <a:xfrm>
          <a:off x="8566003" y="3537798"/>
          <a:ext cx="1946002" cy="72"/>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3976AA-A37C-46FB-AA75-FCB85C94D2CA}">
      <dsp:nvSpPr>
        <dsp:cNvPr id="0" name=""/>
        <dsp:cNvSpPr/>
      </dsp:nvSpPr>
      <dsp:spPr>
        <a:xfrm>
          <a:off x="0" y="137839"/>
          <a:ext cx="6666833" cy="78624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Details the problem statement </a:t>
          </a:r>
          <a:endParaRPr lang="en-US" sz="3200" kern="1200"/>
        </a:p>
      </dsp:txBody>
      <dsp:txXfrm>
        <a:off x="38381" y="176220"/>
        <a:ext cx="6590071" cy="709478"/>
      </dsp:txXfrm>
    </dsp:sp>
    <dsp:sp modelId="{A56B082C-7D67-4D4A-AC61-E16DAA67E670}">
      <dsp:nvSpPr>
        <dsp:cNvPr id="0" name=""/>
        <dsp:cNvSpPr/>
      </dsp:nvSpPr>
      <dsp:spPr>
        <a:xfrm>
          <a:off x="0" y="1016239"/>
          <a:ext cx="6666833" cy="786240"/>
        </a:xfrm>
        <a:prstGeom prst="roundRect">
          <a:avLst/>
        </a:prstGeom>
        <a:gradFill rotWithShape="0">
          <a:gsLst>
            <a:gs pos="0">
              <a:schemeClr val="accent5">
                <a:hueOff val="-2430430"/>
                <a:satOff val="-165"/>
                <a:lumOff val="392"/>
                <a:alphaOff val="0"/>
                <a:satMod val="103000"/>
                <a:lumMod val="102000"/>
                <a:tint val="94000"/>
              </a:schemeClr>
            </a:gs>
            <a:gs pos="50000">
              <a:schemeClr val="accent5">
                <a:hueOff val="-2430430"/>
                <a:satOff val="-165"/>
                <a:lumOff val="392"/>
                <a:alphaOff val="0"/>
                <a:satMod val="110000"/>
                <a:lumMod val="100000"/>
                <a:shade val="100000"/>
              </a:schemeClr>
            </a:gs>
            <a:gs pos="100000">
              <a:schemeClr val="accent5">
                <a:hueOff val="-2430430"/>
                <a:satOff val="-165"/>
                <a:lumOff val="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Describes and refines the issue </a:t>
          </a:r>
          <a:endParaRPr lang="en-US" sz="3200" kern="1200"/>
        </a:p>
      </dsp:txBody>
      <dsp:txXfrm>
        <a:off x="38381" y="1054620"/>
        <a:ext cx="6590071" cy="709478"/>
      </dsp:txXfrm>
    </dsp:sp>
    <dsp:sp modelId="{497CBDAF-59F3-4A1C-B6CE-1940E78F199D}">
      <dsp:nvSpPr>
        <dsp:cNvPr id="0" name=""/>
        <dsp:cNvSpPr/>
      </dsp:nvSpPr>
      <dsp:spPr>
        <a:xfrm>
          <a:off x="0" y="1894639"/>
          <a:ext cx="6666833" cy="786240"/>
        </a:xfrm>
        <a:prstGeom prst="roundRect">
          <a:avLst/>
        </a:prstGeom>
        <a:gradFill rotWithShape="0">
          <a:gsLst>
            <a:gs pos="0">
              <a:schemeClr val="accent5">
                <a:hueOff val="-4860860"/>
                <a:satOff val="-330"/>
                <a:lumOff val="784"/>
                <a:alphaOff val="0"/>
                <a:satMod val="103000"/>
                <a:lumMod val="102000"/>
                <a:tint val="94000"/>
              </a:schemeClr>
            </a:gs>
            <a:gs pos="50000">
              <a:schemeClr val="accent5">
                <a:hueOff val="-4860860"/>
                <a:satOff val="-330"/>
                <a:lumOff val="784"/>
                <a:alphaOff val="0"/>
                <a:satMod val="110000"/>
                <a:lumMod val="100000"/>
                <a:shade val="100000"/>
              </a:schemeClr>
            </a:gs>
            <a:gs pos="100000">
              <a:schemeClr val="accent5">
                <a:hueOff val="-4860860"/>
                <a:satOff val="-330"/>
                <a:lumOff val="78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Adds focus </a:t>
          </a:r>
          <a:endParaRPr lang="en-US" sz="3200" kern="1200"/>
        </a:p>
      </dsp:txBody>
      <dsp:txXfrm>
        <a:off x="38381" y="1933020"/>
        <a:ext cx="6590071" cy="709478"/>
      </dsp:txXfrm>
    </dsp:sp>
    <dsp:sp modelId="{74283033-0727-4A3F-8CC0-D6DEAED6480C}">
      <dsp:nvSpPr>
        <dsp:cNvPr id="0" name=""/>
        <dsp:cNvSpPr/>
      </dsp:nvSpPr>
      <dsp:spPr>
        <a:xfrm>
          <a:off x="0" y="2773040"/>
          <a:ext cx="6666833" cy="786240"/>
        </a:xfrm>
        <a:prstGeom prst="roundRect">
          <a:avLst/>
        </a:prstGeom>
        <a:gradFill rotWithShape="0">
          <a:gsLst>
            <a:gs pos="0">
              <a:schemeClr val="accent5">
                <a:hueOff val="-7291290"/>
                <a:satOff val="-496"/>
                <a:lumOff val="1177"/>
                <a:alphaOff val="0"/>
                <a:satMod val="103000"/>
                <a:lumMod val="102000"/>
                <a:tint val="94000"/>
              </a:schemeClr>
            </a:gs>
            <a:gs pos="50000">
              <a:schemeClr val="accent5">
                <a:hueOff val="-7291290"/>
                <a:satOff val="-496"/>
                <a:lumOff val="1177"/>
                <a:alphaOff val="0"/>
                <a:satMod val="110000"/>
                <a:lumMod val="100000"/>
                <a:shade val="100000"/>
              </a:schemeClr>
            </a:gs>
            <a:gs pos="100000">
              <a:schemeClr val="accent5">
                <a:hueOff val="-7291290"/>
                <a:satOff val="-496"/>
                <a:lumOff val="117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Guides data collection and analysis </a:t>
          </a:r>
          <a:endParaRPr lang="en-US" sz="3200" kern="1200"/>
        </a:p>
      </dsp:txBody>
      <dsp:txXfrm>
        <a:off x="38381" y="2811421"/>
        <a:ext cx="6590071" cy="709478"/>
      </dsp:txXfrm>
    </dsp:sp>
    <dsp:sp modelId="{04CDAE6B-3F02-4D20-85EF-90B450EC865D}">
      <dsp:nvSpPr>
        <dsp:cNvPr id="0" name=""/>
        <dsp:cNvSpPr/>
      </dsp:nvSpPr>
      <dsp:spPr>
        <a:xfrm>
          <a:off x="0" y="3651440"/>
          <a:ext cx="6666833" cy="786240"/>
        </a:xfrm>
        <a:prstGeom prst="roundRect">
          <a:avLst/>
        </a:prstGeom>
        <a:gradFill rotWithShape="0">
          <a:gsLst>
            <a:gs pos="0">
              <a:schemeClr val="accent5">
                <a:hueOff val="-9721720"/>
                <a:satOff val="-661"/>
                <a:lumOff val="1569"/>
                <a:alphaOff val="0"/>
                <a:satMod val="103000"/>
                <a:lumMod val="102000"/>
                <a:tint val="94000"/>
              </a:schemeClr>
            </a:gs>
            <a:gs pos="50000">
              <a:schemeClr val="accent5">
                <a:hueOff val="-9721720"/>
                <a:satOff val="-661"/>
                <a:lumOff val="1569"/>
                <a:alphaOff val="0"/>
                <a:satMod val="110000"/>
                <a:lumMod val="100000"/>
                <a:shade val="100000"/>
              </a:schemeClr>
            </a:gs>
            <a:gs pos="100000">
              <a:schemeClr val="accent5">
                <a:hueOff val="-9721720"/>
                <a:satOff val="-661"/>
                <a:lumOff val="156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Sets context of research </a:t>
          </a:r>
          <a:endParaRPr lang="en-US" sz="3200" kern="1200"/>
        </a:p>
      </dsp:txBody>
      <dsp:txXfrm>
        <a:off x="38381" y="3689821"/>
        <a:ext cx="6590071" cy="709478"/>
      </dsp:txXfrm>
    </dsp:sp>
    <dsp:sp modelId="{7C7EF138-527D-4FA2-88C8-A41A91FA0BE1}">
      <dsp:nvSpPr>
        <dsp:cNvPr id="0" name=""/>
        <dsp:cNvSpPr/>
      </dsp:nvSpPr>
      <dsp:spPr>
        <a:xfrm>
          <a:off x="0" y="4529840"/>
          <a:ext cx="6666833" cy="78624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(Ratan, Anad and Ratan, 2019) </a:t>
          </a:r>
          <a:endParaRPr lang="en-US" sz="3200" kern="1200"/>
        </a:p>
      </dsp:txBody>
      <dsp:txXfrm>
        <a:off x="38381" y="4568221"/>
        <a:ext cx="6590071" cy="7094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3C35F1-6720-4339-9BFB-A930A8C718EA}">
      <dsp:nvSpPr>
        <dsp:cNvPr id="0" name=""/>
        <dsp:cNvSpPr/>
      </dsp:nvSpPr>
      <dsp:spPr>
        <a:xfrm>
          <a:off x="0" y="2663"/>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6711894-DD70-4406-9AE9-8B0C79C715FE}">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F: Feasible </a:t>
          </a:r>
          <a:endParaRPr lang="en-US" sz="4100" kern="1200"/>
        </a:p>
      </dsp:txBody>
      <dsp:txXfrm>
        <a:off x="0" y="2663"/>
        <a:ext cx="6666833" cy="908098"/>
      </dsp:txXfrm>
    </dsp:sp>
    <dsp:sp modelId="{541ACAA4-449A-4BCF-87D1-06ED18D4635C}">
      <dsp:nvSpPr>
        <dsp:cNvPr id="0" name=""/>
        <dsp:cNvSpPr/>
      </dsp:nvSpPr>
      <dsp:spPr>
        <a:xfrm>
          <a:off x="0" y="910762"/>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3181432-E372-4E53-800A-0BD302C76930}">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I: Interesting </a:t>
          </a:r>
          <a:endParaRPr lang="en-US" sz="4100" kern="1200"/>
        </a:p>
      </dsp:txBody>
      <dsp:txXfrm>
        <a:off x="0" y="910762"/>
        <a:ext cx="6666833" cy="908098"/>
      </dsp:txXfrm>
    </dsp:sp>
    <dsp:sp modelId="{3F728E49-F3C8-4D42-BDBE-CB88DD462F3B}">
      <dsp:nvSpPr>
        <dsp:cNvPr id="0" name=""/>
        <dsp:cNvSpPr/>
      </dsp:nvSpPr>
      <dsp:spPr>
        <a:xfrm>
          <a:off x="0" y="1818861"/>
          <a:ext cx="6666833" cy="0"/>
        </a:xfrm>
        <a:prstGeom prst="lin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C2780B3-37DC-408E-A164-2C135F7DF3DE}">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N: Novel </a:t>
          </a:r>
          <a:endParaRPr lang="en-US" sz="4100" kern="1200"/>
        </a:p>
      </dsp:txBody>
      <dsp:txXfrm>
        <a:off x="0" y="1818861"/>
        <a:ext cx="6666833" cy="908098"/>
      </dsp:txXfrm>
    </dsp:sp>
    <dsp:sp modelId="{948EAF78-010C-4783-B7F6-310CCBB1D2BE}">
      <dsp:nvSpPr>
        <dsp:cNvPr id="0" name=""/>
        <dsp:cNvSpPr/>
      </dsp:nvSpPr>
      <dsp:spPr>
        <a:xfrm>
          <a:off x="0" y="2726960"/>
          <a:ext cx="6666833"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133C0D6-32A3-469F-92AA-0BB4510A865E}">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E: Ethical </a:t>
          </a:r>
          <a:endParaRPr lang="en-US" sz="4100" kern="1200"/>
        </a:p>
      </dsp:txBody>
      <dsp:txXfrm>
        <a:off x="0" y="2726960"/>
        <a:ext cx="6666833" cy="908098"/>
      </dsp:txXfrm>
    </dsp:sp>
    <dsp:sp modelId="{9A342C69-A449-4257-AC25-62CE933B8449}">
      <dsp:nvSpPr>
        <dsp:cNvPr id="0" name=""/>
        <dsp:cNvSpPr/>
      </dsp:nvSpPr>
      <dsp:spPr>
        <a:xfrm>
          <a:off x="0" y="3635058"/>
          <a:ext cx="6666833" cy="0"/>
        </a:xfrm>
        <a:prstGeom prst="lin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4A36746-0D8D-4B08-8D29-6F3F224D087A}">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R: Relevant </a:t>
          </a:r>
          <a:endParaRPr lang="en-US" sz="4100" kern="1200"/>
        </a:p>
      </dsp:txBody>
      <dsp:txXfrm>
        <a:off x="0" y="3635058"/>
        <a:ext cx="6666833" cy="908098"/>
      </dsp:txXfrm>
    </dsp:sp>
    <dsp:sp modelId="{A15C04E1-BF0A-4A56-89A1-5F035DB2F29D}">
      <dsp:nvSpPr>
        <dsp:cNvPr id="0" name=""/>
        <dsp:cNvSpPr/>
      </dsp:nvSpPr>
      <dsp:spPr>
        <a:xfrm>
          <a:off x="0" y="4543157"/>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08DB51F-B5AA-4C9A-96AB-9F4E1D286992}">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dirty="0"/>
            <a:t>M: Manageable </a:t>
          </a:r>
          <a:endParaRPr lang="en-US" sz="4100" kern="1200" dirty="0"/>
        </a:p>
      </dsp:txBody>
      <dsp:txXfrm>
        <a:off x="0" y="4543157"/>
        <a:ext cx="6666833" cy="9080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EEBC7-F7C4-472B-8EB9-59935A028001}">
      <dsp:nvSpPr>
        <dsp:cNvPr id="0" name=""/>
        <dsp:cNvSpPr/>
      </dsp:nvSpPr>
      <dsp:spPr>
        <a:xfrm>
          <a:off x="0"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60332E-187E-4B29-AEE8-01511E8CECDC}">
      <dsp:nvSpPr>
        <dsp:cNvPr id="0" name=""/>
        <dsp:cNvSpPr/>
      </dsp:nvSpPr>
      <dsp:spPr>
        <a:xfrm>
          <a:off x="338137"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kern="1200"/>
            <a:t>They are too broad </a:t>
          </a:r>
          <a:endParaRPr lang="en-US" sz="4400" kern="1200"/>
        </a:p>
      </dsp:txBody>
      <dsp:txXfrm>
        <a:off x="394737" y="1117886"/>
        <a:ext cx="2930037" cy="1819255"/>
      </dsp:txXfrm>
    </dsp:sp>
    <dsp:sp modelId="{C3E77D32-6D4B-4A66-A197-24F904A8DF6B}">
      <dsp:nvSpPr>
        <dsp:cNvPr id="0" name=""/>
        <dsp:cNvSpPr/>
      </dsp:nvSpPr>
      <dsp:spPr>
        <a:xfrm>
          <a:off x="3719512"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DCB938-4A61-4BEE-8287-0E6A61E6E732}">
      <dsp:nvSpPr>
        <dsp:cNvPr id="0" name=""/>
        <dsp:cNvSpPr/>
      </dsp:nvSpPr>
      <dsp:spPr>
        <a:xfrm>
          <a:off x="4057650"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kern="1200"/>
            <a:t>Not interesting </a:t>
          </a:r>
          <a:endParaRPr lang="en-US" sz="4400" kern="1200"/>
        </a:p>
      </dsp:txBody>
      <dsp:txXfrm>
        <a:off x="4114250" y="1117886"/>
        <a:ext cx="2930037" cy="1819255"/>
      </dsp:txXfrm>
    </dsp:sp>
    <dsp:sp modelId="{5F773AE0-0E9B-4B4E-A335-C16087DF8E20}">
      <dsp:nvSpPr>
        <dsp:cNvPr id="0" name=""/>
        <dsp:cNvSpPr/>
      </dsp:nvSpPr>
      <dsp:spPr>
        <a:xfrm>
          <a:off x="7439025" y="740056"/>
          <a:ext cx="3043237" cy="193245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94C9BE-3D74-4048-8599-6E05A7BFE4CB}">
      <dsp:nvSpPr>
        <dsp:cNvPr id="0" name=""/>
        <dsp:cNvSpPr/>
      </dsp:nvSpPr>
      <dsp:spPr>
        <a:xfrm>
          <a:off x="7777162" y="1061286"/>
          <a:ext cx="3043237" cy="193245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GB" sz="4400" kern="1200"/>
            <a:t>Not relevant </a:t>
          </a:r>
          <a:endParaRPr lang="en-US" sz="4400" kern="1200"/>
        </a:p>
      </dsp:txBody>
      <dsp:txXfrm>
        <a:off x="7833762" y="1117886"/>
        <a:ext cx="2930037" cy="18192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8FCBA-EB07-46E1-8604-B2CF0B0066FB}">
      <dsp:nvSpPr>
        <dsp:cNvPr id="0" name=""/>
        <dsp:cNvSpPr/>
      </dsp:nvSpPr>
      <dsp:spPr>
        <a:xfrm>
          <a:off x="3170"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ABA6B0-8B16-49E0-952D-15EC1C211B4A}">
      <dsp:nvSpPr>
        <dsp:cNvPr id="0" name=""/>
        <dsp:cNvSpPr/>
      </dsp:nvSpPr>
      <dsp:spPr>
        <a:xfrm>
          <a:off x="254659"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Descriptive </a:t>
          </a:r>
          <a:endParaRPr lang="en-US" sz="2700" kern="1200"/>
        </a:p>
      </dsp:txBody>
      <dsp:txXfrm>
        <a:off x="296755" y="1309821"/>
        <a:ext cx="2179215" cy="1353072"/>
      </dsp:txXfrm>
    </dsp:sp>
    <dsp:sp modelId="{D8B4F5C7-B710-4E56-AF59-9B9CCF93F101}">
      <dsp:nvSpPr>
        <dsp:cNvPr id="0" name=""/>
        <dsp:cNvSpPr/>
      </dsp:nvSpPr>
      <dsp:spPr>
        <a:xfrm>
          <a:off x="2769557"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B48D24-3B64-4FEA-BE2D-3B9B92C77718}">
      <dsp:nvSpPr>
        <dsp:cNvPr id="0" name=""/>
        <dsp:cNvSpPr/>
      </dsp:nvSpPr>
      <dsp:spPr>
        <a:xfrm>
          <a:off x="3021047"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Comparative </a:t>
          </a:r>
          <a:endParaRPr lang="en-US" sz="2700" kern="1200"/>
        </a:p>
      </dsp:txBody>
      <dsp:txXfrm>
        <a:off x="3063143" y="1309821"/>
        <a:ext cx="2179215" cy="1353072"/>
      </dsp:txXfrm>
    </dsp:sp>
    <dsp:sp modelId="{1B677892-22BE-4DBC-A7E2-50D57B26CCF1}">
      <dsp:nvSpPr>
        <dsp:cNvPr id="0" name=""/>
        <dsp:cNvSpPr/>
      </dsp:nvSpPr>
      <dsp:spPr>
        <a:xfrm>
          <a:off x="5535944"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12996D-0FAC-450C-9BD3-C24D323745AC}">
      <dsp:nvSpPr>
        <dsp:cNvPr id="0" name=""/>
        <dsp:cNvSpPr/>
      </dsp:nvSpPr>
      <dsp:spPr>
        <a:xfrm>
          <a:off x="5787434"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Causal </a:t>
          </a:r>
          <a:endParaRPr lang="en-US" sz="2700" kern="1200"/>
        </a:p>
      </dsp:txBody>
      <dsp:txXfrm>
        <a:off x="5829530" y="1309821"/>
        <a:ext cx="2179215" cy="1353072"/>
      </dsp:txXfrm>
    </dsp:sp>
    <dsp:sp modelId="{BCA2CA5B-41E7-4759-88BB-7751FA4B3C9B}">
      <dsp:nvSpPr>
        <dsp:cNvPr id="0" name=""/>
        <dsp:cNvSpPr/>
      </dsp:nvSpPr>
      <dsp:spPr>
        <a:xfrm>
          <a:off x="8302332" y="1028809"/>
          <a:ext cx="2263407" cy="143726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1855728-945A-4EB8-A13A-A8C2FD47E4FF}">
      <dsp:nvSpPr>
        <dsp:cNvPr id="0" name=""/>
        <dsp:cNvSpPr/>
      </dsp:nvSpPr>
      <dsp:spPr>
        <a:xfrm>
          <a:off x="8553822" y="1267725"/>
          <a:ext cx="2263407" cy="143726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Exploratory </a:t>
          </a:r>
          <a:endParaRPr lang="en-US" sz="2700" kern="1200"/>
        </a:p>
      </dsp:txBody>
      <dsp:txXfrm>
        <a:off x="8595918" y="1309821"/>
        <a:ext cx="2179215" cy="13530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AA38AE-501B-4BCE-8F30-FE0B3E62B3FF}">
      <dsp:nvSpPr>
        <dsp:cNvPr id="0" name=""/>
        <dsp:cNvSpPr/>
      </dsp:nvSpPr>
      <dsp:spPr>
        <a:xfrm>
          <a:off x="0" y="631"/>
          <a:ext cx="9633098" cy="14718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a:t>This type of question aims to characterise a particular phenomenon. For example: </a:t>
          </a:r>
          <a:endParaRPr lang="en-US" sz="3700" kern="1200"/>
        </a:p>
      </dsp:txBody>
      <dsp:txXfrm>
        <a:off x="71850" y="72481"/>
        <a:ext cx="9489398" cy="1328160"/>
      </dsp:txXfrm>
    </dsp:sp>
    <dsp:sp modelId="{0A02109C-DD11-4229-9BCE-5EB814F355C1}">
      <dsp:nvSpPr>
        <dsp:cNvPr id="0" name=""/>
        <dsp:cNvSpPr/>
      </dsp:nvSpPr>
      <dsp:spPr>
        <a:xfrm>
          <a:off x="0" y="1579051"/>
          <a:ext cx="9633098" cy="14718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“What are the common symptoms of Diabetes?”</a:t>
          </a:r>
          <a:endParaRPr lang="en-US" sz="3700" kern="1200" dirty="0"/>
        </a:p>
      </dsp:txBody>
      <dsp:txXfrm>
        <a:off x="71850" y="1650901"/>
        <a:ext cx="9489398" cy="13281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D5E95-8200-44F9-98CD-BCAB1129262A}">
      <dsp:nvSpPr>
        <dsp:cNvPr id="0" name=""/>
        <dsp:cNvSpPr/>
      </dsp:nvSpPr>
      <dsp:spPr>
        <a:xfrm>
          <a:off x="5428081" y="1700345"/>
          <a:ext cx="91440" cy="603608"/>
        </a:xfrm>
        <a:custGeom>
          <a:avLst/>
          <a:gdLst/>
          <a:ahLst/>
          <a:cxnLst/>
          <a:rect l="0" t="0" r="0" b="0"/>
          <a:pathLst>
            <a:path>
              <a:moveTo>
                <a:pt x="45720" y="0"/>
              </a:moveTo>
              <a:lnTo>
                <a:pt x="45720" y="603608"/>
              </a:lnTo>
            </a:path>
          </a:pathLst>
        </a:custGeom>
        <a:noFill/>
        <a:ln w="1905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46F7B44-6CF5-42B1-A9C1-B08F33C325BF}">
      <dsp:nvSpPr>
        <dsp:cNvPr id="0" name=""/>
        <dsp:cNvSpPr/>
      </dsp:nvSpPr>
      <dsp:spPr>
        <a:xfrm>
          <a:off x="3896825" y="849"/>
          <a:ext cx="3153951" cy="169949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7888C0-15C4-4A6B-9E78-F014F1C51932}">
      <dsp:nvSpPr>
        <dsp:cNvPr id="0" name=""/>
        <dsp:cNvSpPr/>
      </dsp:nvSpPr>
      <dsp:spPr>
        <a:xfrm>
          <a:off x="4127431" y="219924"/>
          <a:ext cx="3153951" cy="169949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Comparative questions are used within research to compare one thing to another. For example, </a:t>
          </a:r>
          <a:endParaRPr lang="en-US" sz="2100" kern="1200" dirty="0"/>
        </a:p>
      </dsp:txBody>
      <dsp:txXfrm>
        <a:off x="4177208" y="269701"/>
        <a:ext cx="3054397" cy="1599941"/>
      </dsp:txXfrm>
    </dsp:sp>
    <dsp:sp modelId="{E5AF6AF7-F6CD-416B-889A-D92FD411E537}">
      <dsp:nvSpPr>
        <dsp:cNvPr id="0" name=""/>
        <dsp:cNvSpPr/>
      </dsp:nvSpPr>
      <dsp:spPr>
        <a:xfrm>
          <a:off x="3565574" y="2303954"/>
          <a:ext cx="3816455" cy="1739691"/>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A8D48B-0254-475D-9844-DE2E054708B7}">
      <dsp:nvSpPr>
        <dsp:cNvPr id="0" name=""/>
        <dsp:cNvSpPr/>
      </dsp:nvSpPr>
      <dsp:spPr>
        <a:xfrm>
          <a:off x="3796179" y="2523029"/>
          <a:ext cx="3816455" cy="1739691"/>
        </a:xfrm>
        <a:prstGeom prst="roundRect">
          <a:avLst>
            <a:gd name="adj" fmla="val 10000"/>
          </a:avLst>
        </a:prstGeom>
        <a:solidFill>
          <a:schemeClr val="lt1">
            <a:alpha val="90000"/>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“How do health outcomes of urban areas and rural populations differ?”</a:t>
          </a:r>
          <a:endParaRPr lang="en-US" sz="2100" kern="1200" dirty="0"/>
        </a:p>
      </dsp:txBody>
      <dsp:txXfrm>
        <a:off x="3847133" y="2573983"/>
        <a:ext cx="3714547" cy="16377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37696B-2CB9-4146-B0E4-C95B61F6D3F9}">
      <dsp:nvSpPr>
        <dsp:cNvPr id="0" name=""/>
        <dsp:cNvSpPr/>
      </dsp:nvSpPr>
      <dsp:spPr>
        <a:xfrm>
          <a:off x="1320" y="150224"/>
          <a:ext cx="4636182" cy="294397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105B7-2B1E-47CC-8B49-239E57CC930A}">
      <dsp:nvSpPr>
        <dsp:cNvPr id="0" name=""/>
        <dsp:cNvSpPr/>
      </dsp:nvSpPr>
      <dsp:spPr>
        <a:xfrm>
          <a:off x="516452" y="639599"/>
          <a:ext cx="4636182" cy="29439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This type of research question aims to investigate a cause-and-effect relationships of two or more things. For example: </a:t>
          </a:r>
          <a:endParaRPr lang="en-US" sz="3000" kern="1200"/>
        </a:p>
      </dsp:txBody>
      <dsp:txXfrm>
        <a:off x="602678" y="725825"/>
        <a:ext cx="4463730" cy="2771523"/>
      </dsp:txXfrm>
    </dsp:sp>
    <dsp:sp modelId="{8B6B70A8-3728-4E95-9835-D5ACBD2F2215}">
      <dsp:nvSpPr>
        <dsp:cNvPr id="0" name=""/>
        <dsp:cNvSpPr/>
      </dsp:nvSpPr>
      <dsp:spPr>
        <a:xfrm>
          <a:off x="5667765" y="150224"/>
          <a:ext cx="4636182" cy="294397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F47203-4514-4E5C-941F-965A4363DF32}">
      <dsp:nvSpPr>
        <dsp:cNvPr id="0" name=""/>
        <dsp:cNvSpPr/>
      </dsp:nvSpPr>
      <dsp:spPr>
        <a:xfrm>
          <a:off x="6182897" y="639599"/>
          <a:ext cx="4636182" cy="29439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 What is the impact of exercise on mental health?”</a:t>
          </a:r>
          <a:endParaRPr lang="en-US" sz="3000" kern="1200"/>
        </a:p>
      </dsp:txBody>
      <dsp:txXfrm>
        <a:off x="6269123" y="725825"/>
        <a:ext cx="4463730" cy="277152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999F5D-22C6-417B-8C2B-ACF16EFA4684}">
      <dsp:nvSpPr>
        <dsp:cNvPr id="0" name=""/>
        <dsp:cNvSpPr/>
      </dsp:nvSpPr>
      <dsp:spPr>
        <a:xfrm>
          <a:off x="1320" y="150224"/>
          <a:ext cx="4636182" cy="294397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208993-7483-4D62-9FF9-572A9D8EAE2D}">
      <dsp:nvSpPr>
        <dsp:cNvPr id="0" name=""/>
        <dsp:cNvSpPr/>
      </dsp:nvSpPr>
      <dsp:spPr>
        <a:xfrm>
          <a:off x="516452" y="639599"/>
          <a:ext cx="4636182" cy="29439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This type of research question aims to explore new areas where little information is available. For Example: </a:t>
          </a:r>
          <a:endParaRPr lang="en-US" sz="3100" kern="1200"/>
        </a:p>
      </dsp:txBody>
      <dsp:txXfrm>
        <a:off x="602678" y="725825"/>
        <a:ext cx="4463730" cy="2771523"/>
      </dsp:txXfrm>
    </dsp:sp>
    <dsp:sp modelId="{FF14C346-D412-4B75-823E-F891F7B02D30}">
      <dsp:nvSpPr>
        <dsp:cNvPr id="0" name=""/>
        <dsp:cNvSpPr/>
      </dsp:nvSpPr>
      <dsp:spPr>
        <a:xfrm>
          <a:off x="5667765" y="150224"/>
          <a:ext cx="4636182" cy="294397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7BFB3F-2E19-4036-A05E-9D863940DE44}">
      <dsp:nvSpPr>
        <dsp:cNvPr id="0" name=""/>
        <dsp:cNvSpPr/>
      </dsp:nvSpPr>
      <dsp:spPr>
        <a:xfrm>
          <a:off x="6182897" y="639599"/>
          <a:ext cx="4636182" cy="294397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“What are the emegering trends in telehealth?”</a:t>
          </a:r>
          <a:endParaRPr lang="en-US" sz="3100" kern="1200"/>
        </a:p>
      </dsp:txBody>
      <dsp:txXfrm>
        <a:off x="6269123" y="725825"/>
        <a:ext cx="4463730" cy="277152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CD6D8-567A-4232-AF4E-1D7E0CC06643}">
      <dsp:nvSpPr>
        <dsp:cNvPr id="0" name=""/>
        <dsp:cNvSpPr/>
      </dsp:nvSpPr>
      <dsp:spPr>
        <a:xfrm>
          <a:off x="0" y="471"/>
          <a:ext cx="6364224" cy="64857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8BCDF3-9248-4870-ADE7-CC27A60078D4}">
      <dsp:nvSpPr>
        <dsp:cNvPr id="0" name=""/>
        <dsp:cNvSpPr/>
      </dsp:nvSpPr>
      <dsp:spPr>
        <a:xfrm>
          <a:off x="196194" y="146400"/>
          <a:ext cx="356716" cy="35671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1D969B-AF2A-4EB5-9D2D-9CCE5117A9EF}">
      <dsp:nvSpPr>
        <dsp:cNvPr id="0" name=""/>
        <dsp:cNvSpPr/>
      </dsp:nvSpPr>
      <dsp:spPr>
        <a:xfrm>
          <a:off x="749104" y="471"/>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GB" sz="1600" kern="1200"/>
            <a:t>Ratam, Anand and Ratan (2019) suggests that developing a research question should involve: </a:t>
          </a:r>
          <a:endParaRPr lang="en-US" sz="1600" kern="1200"/>
        </a:p>
      </dsp:txBody>
      <dsp:txXfrm>
        <a:off x="749104" y="471"/>
        <a:ext cx="5615119" cy="648575"/>
      </dsp:txXfrm>
    </dsp:sp>
    <dsp:sp modelId="{A88F4B24-7D29-4886-9C10-6E165839B88F}">
      <dsp:nvSpPr>
        <dsp:cNvPr id="0" name=""/>
        <dsp:cNvSpPr/>
      </dsp:nvSpPr>
      <dsp:spPr>
        <a:xfrm>
          <a:off x="0" y="811190"/>
          <a:ext cx="6364224" cy="64857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2B772C-EDA1-40DC-BAFB-10D931B8B832}">
      <dsp:nvSpPr>
        <dsp:cNvPr id="0" name=""/>
        <dsp:cNvSpPr/>
      </dsp:nvSpPr>
      <dsp:spPr>
        <a:xfrm>
          <a:off x="196194" y="957119"/>
          <a:ext cx="356716" cy="35671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8DCF80-A996-4F0A-9987-6DB7297271E0}">
      <dsp:nvSpPr>
        <dsp:cNvPr id="0" name=""/>
        <dsp:cNvSpPr/>
      </dsp:nvSpPr>
      <dsp:spPr>
        <a:xfrm>
          <a:off x="749104" y="811190"/>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GB" sz="1600" kern="1200"/>
            <a:t>Brainstorming:</a:t>
          </a:r>
          <a:endParaRPr lang="en-US" sz="1600" kern="1200"/>
        </a:p>
      </dsp:txBody>
      <dsp:txXfrm>
        <a:off x="749104" y="811190"/>
        <a:ext cx="5615119" cy="648575"/>
      </dsp:txXfrm>
    </dsp:sp>
    <dsp:sp modelId="{EA5C414A-2517-4E6D-996C-562B8CDCD2BD}">
      <dsp:nvSpPr>
        <dsp:cNvPr id="0" name=""/>
        <dsp:cNvSpPr/>
      </dsp:nvSpPr>
      <dsp:spPr>
        <a:xfrm>
          <a:off x="0" y="1621909"/>
          <a:ext cx="6364224" cy="64857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F8AE3E-53E3-4DA8-A93B-7BECEB7FAD3F}">
      <dsp:nvSpPr>
        <dsp:cNvPr id="0" name=""/>
        <dsp:cNvSpPr/>
      </dsp:nvSpPr>
      <dsp:spPr>
        <a:xfrm>
          <a:off x="196194" y="1767838"/>
          <a:ext cx="356716" cy="35671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461D53-0E87-459F-8B7F-2DA22EC9E652}">
      <dsp:nvSpPr>
        <dsp:cNvPr id="0" name=""/>
        <dsp:cNvSpPr/>
      </dsp:nvSpPr>
      <dsp:spPr>
        <a:xfrm>
          <a:off x="749104" y="1621909"/>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GB" sz="1600" kern="1200"/>
            <a:t>Identifying a broader subject of interest </a:t>
          </a:r>
          <a:endParaRPr lang="en-US" sz="1600" kern="1200"/>
        </a:p>
      </dsp:txBody>
      <dsp:txXfrm>
        <a:off x="749104" y="1621909"/>
        <a:ext cx="5615119" cy="648575"/>
      </dsp:txXfrm>
    </dsp:sp>
    <dsp:sp modelId="{F2653EA6-68B6-49C6-AD09-C48D388230D5}">
      <dsp:nvSpPr>
        <dsp:cNvPr id="0" name=""/>
        <dsp:cNvSpPr/>
      </dsp:nvSpPr>
      <dsp:spPr>
        <a:xfrm>
          <a:off x="0" y="2432628"/>
          <a:ext cx="6364224" cy="64857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A37982-20D2-4492-9307-D298DD8A9BD7}">
      <dsp:nvSpPr>
        <dsp:cNvPr id="0" name=""/>
        <dsp:cNvSpPr/>
      </dsp:nvSpPr>
      <dsp:spPr>
        <a:xfrm>
          <a:off x="196194" y="2578557"/>
          <a:ext cx="356716" cy="35671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3CBA66-EA09-4EDD-9C65-BBDFC055F8FF}">
      <dsp:nvSpPr>
        <dsp:cNvPr id="0" name=""/>
        <dsp:cNvSpPr/>
      </dsp:nvSpPr>
      <dsp:spPr>
        <a:xfrm>
          <a:off x="749104" y="2432628"/>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GB" sz="1600" kern="1200"/>
            <a:t>Carry out preliminary research </a:t>
          </a:r>
          <a:endParaRPr lang="en-US" sz="1600" kern="1200"/>
        </a:p>
      </dsp:txBody>
      <dsp:txXfrm>
        <a:off x="749104" y="2432628"/>
        <a:ext cx="5615119" cy="648575"/>
      </dsp:txXfrm>
    </dsp:sp>
    <dsp:sp modelId="{E1EE4A0C-6978-4BA5-9284-1F7273086475}">
      <dsp:nvSpPr>
        <dsp:cNvPr id="0" name=""/>
        <dsp:cNvSpPr/>
      </dsp:nvSpPr>
      <dsp:spPr>
        <a:xfrm>
          <a:off x="0" y="3243347"/>
          <a:ext cx="6364224" cy="648575"/>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3DF53C-CDF1-427A-9FF3-90F1BF84276E}">
      <dsp:nvSpPr>
        <dsp:cNvPr id="0" name=""/>
        <dsp:cNvSpPr/>
      </dsp:nvSpPr>
      <dsp:spPr>
        <a:xfrm>
          <a:off x="196194" y="3389276"/>
          <a:ext cx="356716" cy="35671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9966B6-AE5F-4581-B60A-46F49CA216A4}">
      <dsp:nvSpPr>
        <dsp:cNvPr id="0" name=""/>
        <dsp:cNvSpPr/>
      </dsp:nvSpPr>
      <dsp:spPr>
        <a:xfrm>
          <a:off x="749104" y="3243347"/>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GB" sz="1600" kern="1200"/>
            <a:t>Writing down the research question: </a:t>
          </a:r>
          <a:endParaRPr lang="en-US" sz="1600" kern="1200"/>
        </a:p>
      </dsp:txBody>
      <dsp:txXfrm>
        <a:off x="749104" y="3243347"/>
        <a:ext cx="5615119" cy="648575"/>
      </dsp:txXfrm>
    </dsp:sp>
    <dsp:sp modelId="{C349EB9E-5BC5-43AD-A739-2855FEB8E134}">
      <dsp:nvSpPr>
        <dsp:cNvPr id="0" name=""/>
        <dsp:cNvSpPr/>
      </dsp:nvSpPr>
      <dsp:spPr>
        <a:xfrm>
          <a:off x="0" y="4054066"/>
          <a:ext cx="6364224" cy="64857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7EED51-1B50-41F8-BF2C-C1CF32EBEEB4}">
      <dsp:nvSpPr>
        <dsp:cNvPr id="0" name=""/>
        <dsp:cNvSpPr/>
      </dsp:nvSpPr>
      <dsp:spPr>
        <a:xfrm>
          <a:off x="196194" y="4199995"/>
          <a:ext cx="356716" cy="35671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AFE914-01F5-4AE2-9B02-B0E1110270D6}">
      <dsp:nvSpPr>
        <dsp:cNvPr id="0" name=""/>
        <dsp:cNvSpPr/>
      </dsp:nvSpPr>
      <dsp:spPr>
        <a:xfrm>
          <a:off x="749104" y="4054066"/>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GB" sz="1600" kern="1200"/>
            <a:t>Write this in your own words</a:t>
          </a:r>
          <a:endParaRPr lang="en-US" sz="1600" kern="1200"/>
        </a:p>
      </dsp:txBody>
      <dsp:txXfrm>
        <a:off x="749104" y="4054066"/>
        <a:ext cx="5615119" cy="648575"/>
      </dsp:txXfrm>
    </dsp:sp>
    <dsp:sp modelId="{AA9BB737-9C83-4AE6-AD49-FD46622F3DE5}">
      <dsp:nvSpPr>
        <dsp:cNvPr id="0" name=""/>
        <dsp:cNvSpPr/>
      </dsp:nvSpPr>
      <dsp:spPr>
        <a:xfrm>
          <a:off x="0" y="4864785"/>
          <a:ext cx="6364224" cy="64857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DFB8EE-C75B-4233-B21B-6EA24EE68BB8}">
      <dsp:nvSpPr>
        <dsp:cNvPr id="0" name=""/>
        <dsp:cNvSpPr/>
      </dsp:nvSpPr>
      <dsp:spPr>
        <a:xfrm>
          <a:off x="196194" y="5010715"/>
          <a:ext cx="356716" cy="356716"/>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DB18B4-CA14-4821-AB68-C022DC17E0A9}">
      <dsp:nvSpPr>
        <dsp:cNvPr id="0" name=""/>
        <dsp:cNvSpPr/>
      </dsp:nvSpPr>
      <dsp:spPr>
        <a:xfrm>
          <a:off x="749104" y="4864785"/>
          <a:ext cx="5615119" cy="648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641" tIns="68641" rIns="68641" bIns="68641" numCol="1" spcCol="1270" anchor="ctr" anchorCtr="0">
          <a:noAutofit/>
        </a:bodyPr>
        <a:lstStyle/>
        <a:p>
          <a:pPr marL="0" lvl="0" indent="0" algn="l" defTabSz="711200">
            <a:lnSpc>
              <a:spcPct val="90000"/>
            </a:lnSpc>
            <a:spcBef>
              <a:spcPct val="0"/>
            </a:spcBef>
            <a:spcAft>
              <a:spcPct val="35000"/>
            </a:spcAft>
            <a:buNone/>
          </a:pPr>
          <a:r>
            <a:rPr lang="en-GB" sz="1600" kern="1200"/>
            <a:t>Try and complete the question </a:t>
          </a:r>
          <a:endParaRPr lang="en-US" sz="1600" kern="1200"/>
        </a:p>
      </dsp:txBody>
      <dsp:txXfrm>
        <a:off x="749104" y="4864785"/>
        <a:ext cx="5615119" cy="64857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0F09F6-FE4F-4B46-B0DC-94B43832E3C6}">
      <dsp:nvSpPr>
        <dsp:cNvPr id="0" name=""/>
        <dsp:cNvSpPr/>
      </dsp:nvSpPr>
      <dsp:spPr>
        <a:xfrm>
          <a:off x="0" y="78669"/>
          <a:ext cx="10515600" cy="9945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Each group 2 poorly written questions (too broad, not interesting, not relevant). Your task is to must them to be:</a:t>
          </a:r>
          <a:endParaRPr lang="en-US" sz="2500" kern="1200" dirty="0"/>
        </a:p>
      </dsp:txBody>
      <dsp:txXfrm>
        <a:off x="48547" y="127216"/>
        <a:ext cx="10418506" cy="897406"/>
      </dsp:txXfrm>
    </dsp:sp>
    <dsp:sp modelId="{4757E420-AA24-460A-AC9E-85328F175534}">
      <dsp:nvSpPr>
        <dsp:cNvPr id="0" name=""/>
        <dsp:cNvSpPr/>
      </dsp:nvSpPr>
      <dsp:spPr>
        <a:xfrm>
          <a:off x="0" y="1145169"/>
          <a:ext cx="10515600" cy="9945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More focused</a:t>
          </a:r>
          <a:endParaRPr lang="en-US" sz="2500" kern="1200"/>
        </a:p>
      </dsp:txBody>
      <dsp:txXfrm>
        <a:off x="48547" y="1193716"/>
        <a:ext cx="10418506" cy="897406"/>
      </dsp:txXfrm>
    </dsp:sp>
    <dsp:sp modelId="{9145F9F1-5B3A-4353-A4CF-06119B86AD30}">
      <dsp:nvSpPr>
        <dsp:cNvPr id="0" name=""/>
        <dsp:cNvSpPr/>
      </dsp:nvSpPr>
      <dsp:spPr>
        <a:xfrm>
          <a:off x="0" y="2211669"/>
          <a:ext cx="10515600" cy="9945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More specific</a:t>
          </a:r>
          <a:endParaRPr lang="en-US" sz="2500" kern="1200"/>
        </a:p>
      </dsp:txBody>
      <dsp:txXfrm>
        <a:off x="48547" y="2260216"/>
        <a:ext cx="10418506" cy="897406"/>
      </dsp:txXfrm>
    </dsp:sp>
    <dsp:sp modelId="{64FC4670-E259-4D9C-AC41-3230E6596768}">
      <dsp:nvSpPr>
        <dsp:cNvPr id="0" name=""/>
        <dsp:cNvSpPr/>
      </dsp:nvSpPr>
      <dsp:spPr>
        <a:xfrm>
          <a:off x="0" y="3278169"/>
          <a:ext cx="10515600" cy="9945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1" kern="1200"/>
            <a:t>More researchable</a:t>
          </a:r>
          <a:endParaRPr lang="en-US" sz="2500" kern="1200"/>
        </a:p>
      </dsp:txBody>
      <dsp:txXfrm>
        <a:off x="48547" y="3326716"/>
        <a:ext cx="10418506" cy="89740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944985-E9C6-45E9-9775-969C8C6D4222}">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34D3BC-DA65-42DC-AD77-F2E5EF46D2DD}">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a:t>Original:  “Why is social media bad?” </a:t>
          </a:r>
          <a:endParaRPr lang="en-US" sz="3300" kern="1200"/>
        </a:p>
      </dsp:txBody>
      <dsp:txXfrm>
        <a:off x="696297" y="538547"/>
        <a:ext cx="4171627" cy="2590157"/>
      </dsp:txXfrm>
    </dsp:sp>
    <dsp:sp modelId="{23BE2E15-413B-4DB4-B1FC-1689157FDC81}">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061C21-AC11-489E-B8A7-80344A4790D4}">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Improved: “How does daily social media use influence sleep quality in 16–18‑year‑olds?”</a:t>
          </a:r>
          <a:endParaRPr lang="en-US" sz="3300" kern="1200" dirty="0"/>
        </a:p>
      </dsp:txBody>
      <dsp:txXfrm>
        <a:off x="5991936" y="538547"/>
        <a:ext cx="4171627" cy="259015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A311D5-9296-4080-8AD1-644A2FAE9620}">
      <dsp:nvSpPr>
        <dsp:cNvPr id="0" name=""/>
        <dsp:cNvSpPr/>
      </dsp:nvSpPr>
      <dsp:spPr>
        <a:xfrm>
          <a:off x="0"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7D2F6CE-5409-4448-A441-31DED6506E78}">
      <dsp:nvSpPr>
        <dsp:cNvPr id="0" name=""/>
        <dsp:cNvSpPr/>
      </dsp:nvSpPr>
      <dsp:spPr>
        <a:xfrm>
          <a:off x="324326"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Which type of question will you use? </a:t>
          </a:r>
          <a:endParaRPr lang="en-US" sz="2700" kern="1200"/>
        </a:p>
      </dsp:txBody>
      <dsp:txXfrm>
        <a:off x="378614" y="886531"/>
        <a:ext cx="2810360" cy="1744948"/>
      </dsp:txXfrm>
    </dsp:sp>
    <dsp:sp modelId="{E5137D43-7F68-4CFC-91DF-1DF605C2F3B8}">
      <dsp:nvSpPr>
        <dsp:cNvPr id="0" name=""/>
        <dsp:cNvSpPr/>
      </dsp:nvSpPr>
      <dsp:spPr>
        <a:xfrm>
          <a:off x="3567588"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DD6578-1019-40DC-8FBA-5D53901F83A4}">
      <dsp:nvSpPr>
        <dsp:cNvPr id="0" name=""/>
        <dsp:cNvSpPr/>
      </dsp:nvSpPr>
      <dsp:spPr>
        <a:xfrm>
          <a:off x="3891915"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Why are choosing this type of question? </a:t>
          </a:r>
          <a:endParaRPr lang="en-US" sz="2700" kern="1200"/>
        </a:p>
      </dsp:txBody>
      <dsp:txXfrm>
        <a:off x="3946203" y="886531"/>
        <a:ext cx="2810360" cy="1744948"/>
      </dsp:txXfrm>
    </dsp:sp>
    <dsp:sp modelId="{8B36EE70-7042-4DA3-A32A-E3B58ABE6E34}">
      <dsp:nvSpPr>
        <dsp:cNvPr id="0" name=""/>
        <dsp:cNvSpPr/>
      </dsp:nvSpPr>
      <dsp:spPr>
        <a:xfrm>
          <a:off x="7135177"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67D120-B0AE-4F9B-98FA-38D36A576954}">
      <dsp:nvSpPr>
        <dsp:cNvPr id="0" name=""/>
        <dsp:cNvSpPr/>
      </dsp:nvSpPr>
      <dsp:spPr>
        <a:xfrm>
          <a:off x="7459503"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Using this question, what will you hope to find and answer?</a:t>
          </a:r>
          <a:endParaRPr lang="en-US" sz="2700" kern="1200"/>
        </a:p>
      </dsp:txBody>
      <dsp:txXfrm>
        <a:off x="7513791" y="886531"/>
        <a:ext cx="2810360" cy="174494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86FB5A-8653-4DF0-B912-B45D685779C1}">
      <dsp:nvSpPr>
        <dsp:cNvPr id="0" name=""/>
        <dsp:cNvSpPr/>
      </dsp:nvSpPr>
      <dsp:spPr>
        <a:xfrm>
          <a:off x="0" y="277748"/>
          <a:ext cx="10515600" cy="40320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0FBDB38-AC38-43EB-8E45-31A9A4E3E7D3}">
      <dsp:nvSpPr>
        <dsp:cNvPr id="0" name=""/>
        <dsp:cNvSpPr/>
      </dsp:nvSpPr>
      <dsp:spPr>
        <a:xfrm>
          <a:off x="525780" y="41588"/>
          <a:ext cx="7360920" cy="47232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11200">
            <a:lnSpc>
              <a:spcPct val="90000"/>
            </a:lnSpc>
            <a:spcBef>
              <a:spcPct val="0"/>
            </a:spcBef>
            <a:spcAft>
              <a:spcPct val="35000"/>
            </a:spcAft>
            <a:buNone/>
          </a:pPr>
          <a:r>
            <a:rPr lang="en-US" sz="1600" b="1" i="0" kern="1200" baseline="0"/>
            <a:t>What is your broad topic?</a:t>
          </a:r>
          <a:endParaRPr lang="en-US" sz="1600" kern="1200"/>
        </a:p>
      </dsp:txBody>
      <dsp:txXfrm>
        <a:off x="548837" y="64645"/>
        <a:ext cx="7314806" cy="426206"/>
      </dsp:txXfrm>
    </dsp:sp>
    <dsp:sp modelId="{6CD78D6E-FA8E-4612-8506-FEBA2CA19C5E}">
      <dsp:nvSpPr>
        <dsp:cNvPr id="0" name=""/>
        <dsp:cNvSpPr/>
      </dsp:nvSpPr>
      <dsp:spPr>
        <a:xfrm>
          <a:off x="0" y="1003508"/>
          <a:ext cx="10515600" cy="403200"/>
        </a:xfrm>
        <a:prstGeom prst="rect">
          <a:avLst/>
        </a:prstGeom>
        <a:solidFill>
          <a:schemeClr val="lt1">
            <a:alpha val="90000"/>
            <a:hueOff val="0"/>
            <a:satOff val="0"/>
            <a:lumOff val="0"/>
            <a:alphaOff val="0"/>
          </a:schemeClr>
        </a:solidFill>
        <a:ln w="19050" cap="flat" cmpd="sng" algn="ctr">
          <a:solidFill>
            <a:schemeClr val="accent5">
              <a:hueOff val="-2430430"/>
              <a:satOff val="-165"/>
              <a:lumOff val="392"/>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B961ED-6052-4583-9252-3E3CE87A1717}">
      <dsp:nvSpPr>
        <dsp:cNvPr id="0" name=""/>
        <dsp:cNvSpPr/>
      </dsp:nvSpPr>
      <dsp:spPr>
        <a:xfrm>
          <a:off x="525780" y="767349"/>
          <a:ext cx="7360920" cy="472320"/>
        </a:xfrm>
        <a:prstGeom prst="round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11200">
            <a:lnSpc>
              <a:spcPct val="90000"/>
            </a:lnSpc>
            <a:spcBef>
              <a:spcPct val="0"/>
            </a:spcBef>
            <a:spcAft>
              <a:spcPct val="35000"/>
            </a:spcAft>
            <a:buNone/>
          </a:pPr>
          <a:r>
            <a:rPr lang="en-US" sz="1600" b="1" i="0" kern="1200" baseline="0"/>
            <a:t>What specific issue interests you?</a:t>
          </a:r>
          <a:endParaRPr lang="en-US" sz="1600" kern="1200"/>
        </a:p>
      </dsp:txBody>
      <dsp:txXfrm>
        <a:off x="548837" y="790406"/>
        <a:ext cx="7314806" cy="426206"/>
      </dsp:txXfrm>
    </dsp:sp>
    <dsp:sp modelId="{2E68D7AB-1DB2-4147-857C-168DB5645EC9}">
      <dsp:nvSpPr>
        <dsp:cNvPr id="0" name=""/>
        <dsp:cNvSpPr/>
      </dsp:nvSpPr>
      <dsp:spPr>
        <a:xfrm>
          <a:off x="0" y="1729268"/>
          <a:ext cx="10515600" cy="403200"/>
        </a:xfrm>
        <a:prstGeom prst="rect">
          <a:avLst/>
        </a:prstGeom>
        <a:solidFill>
          <a:schemeClr val="lt1">
            <a:alpha val="90000"/>
            <a:hueOff val="0"/>
            <a:satOff val="0"/>
            <a:lumOff val="0"/>
            <a:alphaOff val="0"/>
          </a:schemeClr>
        </a:solidFill>
        <a:ln w="19050" cap="flat" cmpd="sng" algn="ctr">
          <a:solidFill>
            <a:schemeClr val="accent5">
              <a:hueOff val="-4860860"/>
              <a:satOff val="-330"/>
              <a:lumOff val="784"/>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4CD9DC-F946-4150-962F-45F48666B388}">
      <dsp:nvSpPr>
        <dsp:cNvPr id="0" name=""/>
        <dsp:cNvSpPr/>
      </dsp:nvSpPr>
      <dsp:spPr>
        <a:xfrm>
          <a:off x="525780" y="1493108"/>
          <a:ext cx="7360920" cy="472320"/>
        </a:xfrm>
        <a:prstGeom prst="round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11200">
            <a:lnSpc>
              <a:spcPct val="90000"/>
            </a:lnSpc>
            <a:spcBef>
              <a:spcPct val="0"/>
            </a:spcBef>
            <a:spcAft>
              <a:spcPct val="35000"/>
            </a:spcAft>
            <a:buNone/>
          </a:pPr>
          <a:r>
            <a:rPr lang="en-US" sz="1600" b="1" i="0" kern="1200" baseline="0"/>
            <a:t>Which type of research question fits best?</a:t>
          </a:r>
          <a:endParaRPr lang="en-US" sz="1600" kern="1200"/>
        </a:p>
      </dsp:txBody>
      <dsp:txXfrm>
        <a:off x="548837" y="1516165"/>
        <a:ext cx="7314806" cy="426206"/>
      </dsp:txXfrm>
    </dsp:sp>
    <dsp:sp modelId="{9FFB8ECF-5BBA-4B2E-A536-490D496755CF}">
      <dsp:nvSpPr>
        <dsp:cNvPr id="0" name=""/>
        <dsp:cNvSpPr/>
      </dsp:nvSpPr>
      <dsp:spPr>
        <a:xfrm>
          <a:off x="0" y="2455028"/>
          <a:ext cx="10515600" cy="403200"/>
        </a:xfrm>
        <a:prstGeom prst="rect">
          <a:avLst/>
        </a:prstGeom>
        <a:solidFill>
          <a:schemeClr val="lt1">
            <a:alpha val="90000"/>
            <a:hueOff val="0"/>
            <a:satOff val="0"/>
            <a:lumOff val="0"/>
            <a:alphaOff val="0"/>
          </a:schemeClr>
        </a:solidFill>
        <a:ln w="19050" cap="flat" cmpd="sng" algn="ctr">
          <a:solidFill>
            <a:schemeClr val="accent5">
              <a:hueOff val="-7291290"/>
              <a:satOff val="-496"/>
              <a:lumOff val="1177"/>
              <a:alphaOff val="0"/>
            </a:schemeClr>
          </a:solidFill>
          <a:prstDash val="solid"/>
          <a:miter lim="800000"/>
        </a:ln>
        <a:effectLst/>
      </dsp:spPr>
      <dsp:style>
        <a:lnRef idx="2">
          <a:scrgbClr r="0" g="0" b="0"/>
        </a:lnRef>
        <a:fillRef idx="1">
          <a:scrgbClr r="0" g="0" b="0"/>
        </a:fillRef>
        <a:effectRef idx="0">
          <a:scrgbClr r="0" g="0" b="0"/>
        </a:effectRef>
        <a:fontRef idx="minor"/>
      </dsp:style>
    </dsp:sp>
    <dsp:sp modelId="{D7B56D6E-DE98-4E83-B5F5-5EF36AB270E8}">
      <dsp:nvSpPr>
        <dsp:cNvPr id="0" name=""/>
        <dsp:cNvSpPr/>
      </dsp:nvSpPr>
      <dsp:spPr>
        <a:xfrm>
          <a:off x="525780" y="2218868"/>
          <a:ext cx="7360920" cy="472320"/>
        </a:xfrm>
        <a:prstGeom prst="round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11200">
            <a:lnSpc>
              <a:spcPct val="90000"/>
            </a:lnSpc>
            <a:spcBef>
              <a:spcPct val="0"/>
            </a:spcBef>
            <a:spcAft>
              <a:spcPct val="35000"/>
            </a:spcAft>
            <a:buNone/>
          </a:pPr>
          <a:r>
            <a:rPr lang="en-US" sz="1600" b="1" i="0" kern="1200" baseline="0"/>
            <a:t>Draft your question in your own words</a:t>
          </a:r>
          <a:endParaRPr lang="en-US" sz="1600" kern="1200"/>
        </a:p>
      </dsp:txBody>
      <dsp:txXfrm>
        <a:off x="548837" y="2241925"/>
        <a:ext cx="7314806" cy="426206"/>
      </dsp:txXfrm>
    </dsp:sp>
    <dsp:sp modelId="{4E412A7A-2F03-44A6-844F-44AD52D664C3}">
      <dsp:nvSpPr>
        <dsp:cNvPr id="0" name=""/>
        <dsp:cNvSpPr/>
      </dsp:nvSpPr>
      <dsp:spPr>
        <a:xfrm>
          <a:off x="0" y="3180789"/>
          <a:ext cx="10515600" cy="403200"/>
        </a:xfrm>
        <a:prstGeom prst="rect">
          <a:avLst/>
        </a:prstGeom>
        <a:solidFill>
          <a:schemeClr val="lt1">
            <a:alpha val="90000"/>
            <a:hueOff val="0"/>
            <a:satOff val="0"/>
            <a:lumOff val="0"/>
            <a:alphaOff val="0"/>
          </a:schemeClr>
        </a:solidFill>
        <a:ln w="19050" cap="flat" cmpd="sng" algn="ctr">
          <a:solidFill>
            <a:schemeClr val="accent5">
              <a:hueOff val="-9721720"/>
              <a:satOff val="-661"/>
              <a:lumOff val="1569"/>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808F23-E742-4879-8989-B3214F0301B7}">
      <dsp:nvSpPr>
        <dsp:cNvPr id="0" name=""/>
        <dsp:cNvSpPr/>
      </dsp:nvSpPr>
      <dsp:spPr>
        <a:xfrm>
          <a:off x="525780" y="2944629"/>
          <a:ext cx="7360920" cy="472320"/>
        </a:xfrm>
        <a:prstGeom prst="round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11200">
            <a:lnSpc>
              <a:spcPct val="90000"/>
            </a:lnSpc>
            <a:spcBef>
              <a:spcPct val="0"/>
            </a:spcBef>
            <a:spcAft>
              <a:spcPct val="35000"/>
            </a:spcAft>
            <a:buNone/>
          </a:pPr>
          <a:r>
            <a:rPr lang="en-US" sz="1600" b="1" i="0" kern="1200" baseline="0"/>
            <a:t>Check it against FINERMAP</a:t>
          </a:r>
          <a:endParaRPr lang="en-US" sz="1600" kern="1200"/>
        </a:p>
      </dsp:txBody>
      <dsp:txXfrm>
        <a:off x="548837" y="2967686"/>
        <a:ext cx="7314806" cy="426206"/>
      </dsp:txXfrm>
    </dsp:sp>
    <dsp:sp modelId="{693F7CF4-B0D4-4433-A8B2-5D94C4E47C30}">
      <dsp:nvSpPr>
        <dsp:cNvPr id="0" name=""/>
        <dsp:cNvSpPr/>
      </dsp:nvSpPr>
      <dsp:spPr>
        <a:xfrm>
          <a:off x="0" y="3906549"/>
          <a:ext cx="10515600" cy="403200"/>
        </a:xfrm>
        <a:prstGeom prst="rect">
          <a:avLst/>
        </a:prstGeom>
        <a:solidFill>
          <a:schemeClr val="lt1">
            <a:alpha val="90000"/>
            <a:hueOff val="0"/>
            <a:satOff val="0"/>
            <a:lumOff val="0"/>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5EA0B1-5FBE-4BAD-96F3-4A4C985089A3}">
      <dsp:nvSpPr>
        <dsp:cNvPr id="0" name=""/>
        <dsp:cNvSpPr/>
      </dsp:nvSpPr>
      <dsp:spPr>
        <a:xfrm>
          <a:off x="525780" y="3670389"/>
          <a:ext cx="7360920" cy="47232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11200">
            <a:lnSpc>
              <a:spcPct val="90000"/>
            </a:lnSpc>
            <a:spcBef>
              <a:spcPct val="0"/>
            </a:spcBef>
            <a:spcAft>
              <a:spcPct val="35000"/>
            </a:spcAft>
            <a:buNone/>
          </a:pPr>
          <a:r>
            <a:rPr lang="en-US" sz="1600" b="1" i="0" kern="1200" baseline="0"/>
            <a:t>Rewrite your final version</a:t>
          </a:r>
          <a:endParaRPr lang="en-US" sz="1600" kern="1200"/>
        </a:p>
      </dsp:txBody>
      <dsp:txXfrm>
        <a:off x="548837" y="3693446"/>
        <a:ext cx="7314806" cy="4262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1A364-FA9D-4AC2-8E9A-3104B92959F5}">
      <dsp:nvSpPr>
        <dsp:cNvPr id="0" name=""/>
        <dsp:cNvSpPr/>
      </dsp:nvSpPr>
      <dsp:spPr>
        <a:xfrm>
          <a:off x="0" y="8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Students swap their drafted research questions and give:</a:t>
          </a:r>
          <a:endParaRPr lang="en-US" sz="2000" kern="1200"/>
        </a:p>
      </dsp:txBody>
      <dsp:txXfrm>
        <a:off x="23988" y="32457"/>
        <a:ext cx="10467624" cy="443424"/>
      </dsp:txXfrm>
    </dsp:sp>
    <dsp:sp modelId="{4AE0DC8B-052A-40CE-8E0F-45825AAA9995}">
      <dsp:nvSpPr>
        <dsp:cNvPr id="0" name=""/>
        <dsp:cNvSpPr/>
      </dsp:nvSpPr>
      <dsp:spPr>
        <a:xfrm>
          <a:off x="0" y="557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Two strengths </a:t>
          </a:r>
          <a:r>
            <a:rPr lang="en-GB" sz="2000" kern="1200"/>
            <a:t>and</a:t>
          </a:r>
          <a:r>
            <a:rPr lang="en-GB" sz="2000" b="1" kern="1200"/>
            <a:t> One suggestion </a:t>
          </a:r>
          <a:r>
            <a:rPr lang="en-GB" sz="2000" kern="1200"/>
            <a:t>for</a:t>
          </a:r>
          <a:r>
            <a:rPr lang="en-GB" sz="2000" b="1" kern="1200"/>
            <a:t> improvement</a:t>
          </a:r>
          <a:endParaRPr lang="en-US" sz="2000" kern="1200"/>
        </a:p>
      </dsp:txBody>
      <dsp:txXfrm>
        <a:off x="23988" y="581457"/>
        <a:ext cx="10467624" cy="443424"/>
      </dsp:txXfrm>
    </dsp:sp>
    <dsp:sp modelId="{DD24BCB1-B2EC-4210-842F-0CD25E53F2BD}">
      <dsp:nvSpPr>
        <dsp:cNvPr id="0" name=""/>
        <dsp:cNvSpPr/>
      </dsp:nvSpPr>
      <dsp:spPr>
        <a:xfrm>
          <a:off x="0" y="1106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Key: </a:t>
          </a:r>
          <a:endParaRPr lang="en-US" sz="2000" kern="1200"/>
        </a:p>
      </dsp:txBody>
      <dsp:txXfrm>
        <a:off x="23988" y="1130457"/>
        <a:ext cx="10467624" cy="443424"/>
      </dsp:txXfrm>
    </dsp:sp>
    <dsp:sp modelId="{1CB50C11-93E7-4A21-B2BA-C31397D7CA46}">
      <dsp:nvSpPr>
        <dsp:cNvPr id="0" name=""/>
        <dsp:cNvSpPr/>
      </dsp:nvSpPr>
      <dsp:spPr>
        <a:xfrm>
          <a:off x="0" y="1655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Is it focused?</a:t>
          </a:r>
          <a:endParaRPr lang="en-US" sz="2000" kern="1200"/>
        </a:p>
      </dsp:txBody>
      <dsp:txXfrm>
        <a:off x="23988" y="1679457"/>
        <a:ext cx="10467624" cy="443424"/>
      </dsp:txXfrm>
    </dsp:sp>
    <dsp:sp modelId="{9139C23E-03E8-4D8D-B7A6-2A2A55F15F94}">
      <dsp:nvSpPr>
        <dsp:cNvPr id="0" name=""/>
        <dsp:cNvSpPr/>
      </dsp:nvSpPr>
      <dsp:spPr>
        <a:xfrm>
          <a:off x="0" y="2204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Is it clear?</a:t>
          </a:r>
          <a:endParaRPr lang="en-US" sz="2000" kern="1200"/>
        </a:p>
      </dsp:txBody>
      <dsp:txXfrm>
        <a:off x="23988" y="2228457"/>
        <a:ext cx="10467624" cy="443424"/>
      </dsp:txXfrm>
    </dsp:sp>
    <dsp:sp modelId="{80A8028F-7B24-474E-BB09-F20887CB8536}">
      <dsp:nvSpPr>
        <dsp:cNvPr id="0" name=""/>
        <dsp:cNvSpPr/>
      </dsp:nvSpPr>
      <dsp:spPr>
        <a:xfrm>
          <a:off x="0" y="2753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Is it researchable?</a:t>
          </a:r>
          <a:endParaRPr lang="en-US" sz="2000" kern="1200"/>
        </a:p>
      </dsp:txBody>
      <dsp:txXfrm>
        <a:off x="23988" y="2777457"/>
        <a:ext cx="10467624" cy="443424"/>
      </dsp:txXfrm>
    </dsp:sp>
    <dsp:sp modelId="{E3B138F3-88FA-483B-97F0-D658823888EF}">
      <dsp:nvSpPr>
        <dsp:cNvPr id="0" name=""/>
        <dsp:cNvSpPr/>
      </dsp:nvSpPr>
      <dsp:spPr>
        <a:xfrm>
          <a:off x="0" y="3302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Does it match the chosen question type?</a:t>
          </a:r>
          <a:endParaRPr lang="en-US" sz="2000" kern="1200"/>
        </a:p>
      </dsp:txBody>
      <dsp:txXfrm>
        <a:off x="23988" y="3326457"/>
        <a:ext cx="10467624" cy="443424"/>
      </dsp:txXfrm>
    </dsp:sp>
    <dsp:sp modelId="{0CCD5130-3203-4844-8BD4-7BDBB76FA9B3}">
      <dsp:nvSpPr>
        <dsp:cNvPr id="0" name=""/>
        <dsp:cNvSpPr/>
      </dsp:nvSpPr>
      <dsp:spPr>
        <a:xfrm>
          <a:off x="0" y="38514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Does it meet FINERMAP?</a:t>
          </a:r>
          <a:endParaRPr lang="en-US" sz="2000" kern="1200"/>
        </a:p>
      </dsp:txBody>
      <dsp:txXfrm>
        <a:off x="23988" y="3875457"/>
        <a:ext cx="10467624" cy="44342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5FF17D-0D7A-4E89-BC77-5117EDEB59F3}">
      <dsp:nvSpPr>
        <dsp:cNvPr id="0" name=""/>
        <dsp:cNvSpPr/>
      </dsp:nvSpPr>
      <dsp:spPr>
        <a:xfrm>
          <a:off x="0" y="87569"/>
          <a:ext cx="6666833" cy="99815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What are the four types of research questions?</a:t>
          </a:r>
          <a:endParaRPr lang="en-US" sz="2500" kern="1200"/>
        </a:p>
      </dsp:txBody>
      <dsp:txXfrm>
        <a:off x="48726" y="136295"/>
        <a:ext cx="6569381" cy="900704"/>
      </dsp:txXfrm>
    </dsp:sp>
    <dsp:sp modelId="{A7D4FF93-0D71-4018-B023-D1BDD9D35ED1}">
      <dsp:nvSpPr>
        <dsp:cNvPr id="0" name=""/>
        <dsp:cNvSpPr/>
      </dsp:nvSpPr>
      <dsp:spPr>
        <a:xfrm>
          <a:off x="0" y="1157725"/>
          <a:ext cx="6666833" cy="998156"/>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Can you explain the purpose of each question type?</a:t>
          </a:r>
          <a:endParaRPr lang="en-US" sz="2500" kern="1200"/>
        </a:p>
      </dsp:txBody>
      <dsp:txXfrm>
        <a:off x="48726" y="1206451"/>
        <a:ext cx="6569381" cy="900704"/>
      </dsp:txXfrm>
    </dsp:sp>
    <dsp:sp modelId="{7D2A4EDD-43AB-401A-AF3C-A3E5E02CCA8F}">
      <dsp:nvSpPr>
        <dsp:cNvPr id="0" name=""/>
        <dsp:cNvSpPr/>
      </dsp:nvSpPr>
      <dsp:spPr>
        <a:xfrm>
          <a:off x="0" y="2227881"/>
          <a:ext cx="6666833" cy="998156"/>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What is the purpose of a research question? </a:t>
          </a:r>
          <a:endParaRPr lang="en-US" sz="2500" kern="1200"/>
        </a:p>
      </dsp:txBody>
      <dsp:txXfrm>
        <a:off x="48726" y="2276607"/>
        <a:ext cx="6569381" cy="900704"/>
      </dsp:txXfrm>
    </dsp:sp>
    <dsp:sp modelId="{594E6FDF-44AA-4774-9C51-E510E9ED3FE2}">
      <dsp:nvSpPr>
        <dsp:cNvPr id="0" name=""/>
        <dsp:cNvSpPr/>
      </dsp:nvSpPr>
      <dsp:spPr>
        <a:xfrm>
          <a:off x="0" y="3298038"/>
          <a:ext cx="6666833" cy="998156"/>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What are the common problem with writing a research question?</a:t>
          </a:r>
          <a:endParaRPr lang="en-US" sz="2500" kern="1200"/>
        </a:p>
      </dsp:txBody>
      <dsp:txXfrm>
        <a:off x="48726" y="3346764"/>
        <a:ext cx="6569381" cy="900704"/>
      </dsp:txXfrm>
    </dsp:sp>
    <dsp:sp modelId="{A2B9AE34-E398-412E-92FF-5F54588B1825}">
      <dsp:nvSpPr>
        <dsp:cNvPr id="0" name=""/>
        <dsp:cNvSpPr/>
      </dsp:nvSpPr>
      <dsp:spPr>
        <a:xfrm>
          <a:off x="0" y="4368194"/>
          <a:ext cx="6666833" cy="998156"/>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What should you do when writing your research question  </a:t>
          </a:r>
          <a:endParaRPr lang="en-US" sz="2500" kern="1200"/>
        </a:p>
      </dsp:txBody>
      <dsp:txXfrm>
        <a:off x="48726" y="4416920"/>
        <a:ext cx="6569381" cy="900704"/>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4BD78-B62E-4D89-B0CF-7744BF6EA67E}" type="datetimeFigureOut">
              <a:rPr lang="en-GB" smtClean="0"/>
              <a:t>22/01/2026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06A3DB-35BC-4178-A1F7-B2CE318C4088}" type="slidenum">
              <a:rPr lang="en-GB" smtClean="0"/>
              <a:t>‹#›</a:t>
            </a:fld>
            <a:endParaRPr lang="en-GB"/>
          </a:p>
        </p:txBody>
      </p:sp>
    </p:spTree>
    <p:extLst>
      <p:ext uri="{BB962C8B-B14F-4D97-AF65-F5344CB8AC3E}">
        <p14:creationId xmlns:p14="http://schemas.microsoft.com/office/powerpoint/2010/main" val="803253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“Mental health in young people.”</a:t>
            </a:r>
          </a:p>
          <a:p>
            <a:r>
              <a:rPr lang="en-GB" sz="1200" kern="1200" dirty="0">
                <a:solidFill>
                  <a:schemeClr val="tx1"/>
                </a:solidFill>
                <a:effectLst/>
                <a:latin typeface="+mn-lt"/>
                <a:ea typeface="+mn-ea"/>
                <a:cs typeface="+mn-cs"/>
              </a:rPr>
              <a:t>“What factors influence mental health in young people?”</a:t>
            </a:r>
          </a:p>
          <a:p>
            <a:r>
              <a:rPr lang="en-GB" sz="1200" kern="1200" dirty="0">
                <a:solidFill>
                  <a:schemeClr val="tx1"/>
                </a:solidFill>
                <a:effectLst/>
                <a:latin typeface="+mn-lt"/>
                <a:ea typeface="+mn-ea"/>
                <a:cs typeface="+mn-cs"/>
              </a:rPr>
              <a:t> “Why is exercise good?”</a:t>
            </a:r>
          </a:p>
          <a:p>
            <a:r>
              <a:rPr lang="en-GB" sz="1200" kern="1200" dirty="0">
                <a:solidFill>
                  <a:schemeClr val="tx1"/>
                </a:solidFill>
                <a:effectLst/>
                <a:latin typeface="+mn-lt"/>
                <a:ea typeface="+mn-ea"/>
                <a:cs typeface="+mn-cs"/>
              </a:rPr>
              <a:t>“How does daily exercise affect stress levels in university students?”</a:t>
            </a:r>
          </a:p>
          <a:p>
            <a:r>
              <a:rPr lang="en-GB" sz="1200" kern="1200" dirty="0">
                <a:solidFill>
                  <a:schemeClr val="tx1"/>
                </a:solidFill>
                <a:effectLst/>
                <a:latin typeface="+mn-lt"/>
                <a:ea typeface="+mn-ea"/>
                <a:cs typeface="+mn-cs"/>
              </a:rPr>
              <a:t>“The impact of Covid-19 on the NHS”</a:t>
            </a:r>
          </a:p>
          <a:p>
            <a:r>
              <a:rPr lang="en-GB" sz="1200" kern="1200" dirty="0">
                <a:solidFill>
                  <a:schemeClr val="tx1"/>
                </a:solidFill>
                <a:effectLst/>
                <a:latin typeface="+mn-lt"/>
                <a:ea typeface="+mn-ea"/>
                <a:cs typeface="+mn-cs"/>
              </a:rPr>
              <a:t>“To what extent does fast-food advertisement contribute towards childhood obesity?” </a:t>
            </a:r>
          </a:p>
          <a:p>
            <a:r>
              <a:rPr lang="en-GB" sz="1200" kern="1200" dirty="0">
                <a:solidFill>
                  <a:schemeClr val="tx1"/>
                </a:solidFill>
                <a:effectLst/>
                <a:latin typeface="+mn-lt"/>
                <a:ea typeface="+mn-ea"/>
                <a:cs typeface="+mn-cs"/>
              </a:rPr>
              <a:t>“A descriptive analysis of patients experiences of attending doctors appointment?”</a:t>
            </a:r>
          </a:p>
          <a:p>
            <a:endParaRPr lang="en-GB" dirty="0"/>
          </a:p>
        </p:txBody>
      </p:sp>
      <p:sp>
        <p:nvSpPr>
          <p:cNvPr id="4" name="Slide Number Placeholder 3"/>
          <p:cNvSpPr>
            <a:spLocks noGrp="1"/>
          </p:cNvSpPr>
          <p:nvPr>
            <p:ph type="sldNum" sz="quarter" idx="5"/>
          </p:nvPr>
        </p:nvSpPr>
        <p:spPr/>
        <p:txBody>
          <a:bodyPr/>
          <a:lstStyle/>
          <a:p>
            <a:fld id="{4F06A3DB-35BC-4178-A1F7-B2CE318C4088}" type="slidenum">
              <a:rPr lang="en-GB" smtClean="0"/>
              <a:t>4</a:t>
            </a:fld>
            <a:endParaRPr lang="en-GB"/>
          </a:p>
        </p:txBody>
      </p:sp>
    </p:spTree>
    <p:extLst>
      <p:ext uri="{BB962C8B-B14F-4D97-AF65-F5344CB8AC3E}">
        <p14:creationId xmlns:p14="http://schemas.microsoft.com/office/powerpoint/2010/main" val="24337779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Feasible: This means whether it is within the ability of the researcher to carry it out, </a:t>
            </a:r>
            <a:r>
              <a:rPr lang="en-GB" dirty="0" err="1"/>
              <a:t>amd</a:t>
            </a:r>
            <a:r>
              <a:rPr lang="en-GB" dirty="0"/>
              <a:t> the research needs to be realistic about the scope and scale. </a:t>
            </a:r>
          </a:p>
          <a:p>
            <a:r>
              <a:rPr lang="en-GB" dirty="0"/>
              <a:t>Interesting: Not only has the research have to be interesting for others, you, as the researcher need to be interested in the topic you are researching, otherwise you will lose motivation. </a:t>
            </a:r>
          </a:p>
          <a:p>
            <a:r>
              <a:rPr lang="en-GB" dirty="0"/>
              <a:t>Novel: This has to either add to the existing body of knowledge and accurate. </a:t>
            </a:r>
          </a:p>
          <a:p>
            <a:r>
              <a:rPr lang="en-GB" dirty="0"/>
              <a:t>Ethical: This is an extremely important component of any piece of research. You have to make sure that the research you carry out will not harm any participants, and in doing so, any proposals have to go through a rigours process. </a:t>
            </a:r>
          </a:p>
          <a:p>
            <a:r>
              <a:rPr lang="en-GB" dirty="0"/>
              <a:t>Relevant: The research question should be of academic and professional interest. The question should come from a prevalent issue. </a:t>
            </a:r>
          </a:p>
          <a:p>
            <a:r>
              <a:rPr lang="en-GB" dirty="0"/>
              <a:t>Manageable: The research needs to ensure that the workload involved can be managed. </a:t>
            </a:r>
          </a:p>
          <a:p>
            <a:r>
              <a:rPr lang="en-GB" dirty="0"/>
              <a:t>Appropriate: The research should be logically and specifically for a </a:t>
            </a:r>
            <a:r>
              <a:rPr lang="en-GB" dirty="0" err="1"/>
              <a:t>a</a:t>
            </a:r>
            <a:r>
              <a:rPr lang="en-GB" dirty="0"/>
              <a:t> community or institution. </a:t>
            </a:r>
          </a:p>
          <a:p>
            <a:r>
              <a:rPr lang="en-GB" dirty="0"/>
              <a:t>Potential Value and Publication: Research should aim to add value to existing body of knowledge and aim to make considerable contributions to outcomes and practices. </a:t>
            </a:r>
          </a:p>
          <a:p>
            <a:endParaRPr lang="en-GB" dirty="0"/>
          </a:p>
        </p:txBody>
      </p:sp>
      <p:sp>
        <p:nvSpPr>
          <p:cNvPr id="4" name="Slide Number Placeholder 3"/>
          <p:cNvSpPr>
            <a:spLocks noGrp="1"/>
          </p:cNvSpPr>
          <p:nvPr>
            <p:ph type="sldNum" sz="quarter" idx="5"/>
          </p:nvPr>
        </p:nvSpPr>
        <p:spPr/>
        <p:txBody>
          <a:bodyPr/>
          <a:lstStyle/>
          <a:p>
            <a:fld id="{4F06A3DB-35BC-4178-A1F7-B2CE318C4088}" type="slidenum">
              <a:rPr lang="en-GB" smtClean="0"/>
              <a:t>7</a:t>
            </a:fld>
            <a:endParaRPr lang="en-GB"/>
          </a:p>
        </p:txBody>
      </p:sp>
    </p:spTree>
    <p:extLst>
      <p:ext uri="{BB962C8B-B14F-4D97-AF65-F5344CB8AC3E}">
        <p14:creationId xmlns:p14="http://schemas.microsoft.com/office/powerpoint/2010/main" val="1691547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the list of questions you have, you will work together to organise these into the category research question category. </a:t>
            </a:r>
          </a:p>
        </p:txBody>
      </p:sp>
      <p:sp>
        <p:nvSpPr>
          <p:cNvPr id="4" name="Slide Number Placeholder 3"/>
          <p:cNvSpPr>
            <a:spLocks noGrp="1"/>
          </p:cNvSpPr>
          <p:nvPr>
            <p:ph type="sldNum" sz="quarter" idx="5"/>
          </p:nvPr>
        </p:nvSpPr>
        <p:spPr/>
        <p:txBody>
          <a:bodyPr/>
          <a:lstStyle/>
          <a:p>
            <a:fld id="{4F06A3DB-35BC-4178-A1F7-B2CE318C4088}" type="slidenum">
              <a:rPr lang="en-GB" smtClean="0"/>
              <a:t>16</a:t>
            </a:fld>
            <a:endParaRPr lang="en-GB"/>
          </a:p>
        </p:txBody>
      </p:sp>
    </p:spTree>
    <p:extLst>
      <p:ext uri="{BB962C8B-B14F-4D97-AF65-F5344CB8AC3E}">
        <p14:creationId xmlns:p14="http://schemas.microsoft.com/office/powerpoint/2010/main" val="1932509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Is it focused?</a:t>
            </a:r>
          </a:p>
          <a:p>
            <a:r>
              <a:rPr lang="en-GB" dirty="0">
                <a:effectLst/>
              </a:rPr>
              <a:t>Is it clear?</a:t>
            </a:r>
          </a:p>
          <a:p>
            <a:r>
              <a:rPr lang="en-GB" dirty="0">
                <a:effectLst/>
              </a:rPr>
              <a:t>Is it researchable?</a:t>
            </a:r>
          </a:p>
          <a:p>
            <a:r>
              <a:rPr lang="en-GB" dirty="0">
                <a:effectLst/>
              </a:rPr>
              <a:t>Does it match the chosen question type?</a:t>
            </a:r>
          </a:p>
          <a:p>
            <a:r>
              <a:rPr lang="en-GB" dirty="0">
                <a:effectLst/>
              </a:rPr>
              <a:t>Does it meet FINERMAP?</a:t>
            </a:r>
          </a:p>
          <a:p>
            <a:endParaRPr lang="en-GB" dirty="0"/>
          </a:p>
        </p:txBody>
      </p:sp>
      <p:sp>
        <p:nvSpPr>
          <p:cNvPr id="4" name="Slide Number Placeholder 3"/>
          <p:cNvSpPr>
            <a:spLocks noGrp="1"/>
          </p:cNvSpPr>
          <p:nvPr>
            <p:ph type="sldNum" sz="quarter" idx="5"/>
          </p:nvPr>
        </p:nvSpPr>
        <p:spPr/>
        <p:txBody>
          <a:bodyPr/>
          <a:lstStyle/>
          <a:p>
            <a:fld id="{4F06A3DB-35BC-4178-A1F7-B2CE318C4088}" type="slidenum">
              <a:rPr lang="en-GB" smtClean="0"/>
              <a:t>23</a:t>
            </a:fld>
            <a:endParaRPr lang="en-GB"/>
          </a:p>
        </p:txBody>
      </p:sp>
    </p:spTree>
    <p:extLst>
      <p:ext uri="{BB962C8B-B14F-4D97-AF65-F5344CB8AC3E}">
        <p14:creationId xmlns:p14="http://schemas.microsoft.com/office/powerpoint/2010/main" val="3165198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49525-9F3F-FF40-E362-62ED7A2A9F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333DBF2-DD7F-88F7-F5E5-84D2B96DC1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9BADF5-72B7-0947-834C-9CDD4B3424E5}"/>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5" name="Footer Placeholder 4">
            <a:extLst>
              <a:ext uri="{FF2B5EF4-FFF2-40B4-BE49-F238E27FC236}">
                <a16:creationId xmlns:a16="http://schemas.microsoft.com/office/drawing/2014/main" id="{1C251961-3440-4E60-E476-9ADD081F10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3E25DB-DCDB-76B8-CA49-B634DE556FA7}"/>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2367664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9C6B0-6F76-24DA-81C4-01650385091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AC0113-F033-5F17-58E4-D102EE68C8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A5BFDA-65D2-E408-8D34-9D4FB3252329}"/>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5" name="Footer Placeholder 4">
            <a:extLst>
              <a:ext uri="{FF2B5EF4-FFF2-40B4-BE49-F238E27FC236}">
                <a16:creationId xmlns:a16="http://schemas.microsoft.com/office/drawing/2014/main" id="{57BBB481-ABD0-CF0E-3C54-F129D9CB44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89C664-87C8-4893-F419-851FC18D0B3B}"/>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3265496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D72CE-871D-B307-F3E0-BFEA700A35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FB5983-ACD3-83BB-40DF-F29B5C33167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B28ADFD-93D7-D7B2-6686-F56836041FDF}"/>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5" name="Footer Placeholder 4">
            <a:extLst>
              <a:ext uri="{FF2B5EF4-FFF2-40B4-BE49-F238E27FC236}">
                <a16:creationId xmlns:a16="http://schemas.microsoft.com/office/drawing/2014/main" id="{2012B335-3B02-39EF-D4C6-DE6FB3465D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837C32-17A7-A183-77AA-0B3503BB7311}"/>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249716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321B3-9101-459D-70DA-C6F8B6CADD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74A96C-CEE9-9A67-78C0-3E04494C22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2542EA0-1103-5770-124C-4FA34A1F06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7190940-6F6D-052A-527C-A8BC135C7873}"/>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6" name="Footer Placeholder 5">
            <a:extLst>
              <a:ext uri="{FF2B5EF4-FFF2-40B4-BE49-F238E27FC236}">
                <a16:creationId xmlns:a16="http://schemas.microsoft.com/office/drawing/2014/main" id="{3CD1469C-01C0-86FF-85FC-4DDD6FBB92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EAF814-6763-0629-287C-57F009A8DAB8}"/>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1081308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583CF-C5F1-5DF9-CCC1-9AF3CE4C74A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5EE707-A44E-50D4-27A9-5A47BEFBEC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C41F78-88CB-388E-ECDA-5EFF539A9F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6BBCF45-518B-661D-9CEE-C84DAC9D91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ABAC23-A3CA-ABEC-1CD6-5EC7DE30EB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53D467-2B2E-549E-012B-81DBD49E85E2}"/>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8" name="Footer Placeholder 7">
            <a:extLst>
              <a:ext uri="{FF2B5EF4-FFF2-40B4-BE49-F238E27FC236}">
                <a16:creationId xmlns:a16="http://schemas.microsoft.com/office/drawing/2014/main" id="{638730F0-E1F3-F3A0-B032-33A80CE4BB6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F7F3AB4-04A1-B651-ED24-D0791BDBD91E}"/>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4210647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25030-72FB-2345-3292-4A65C1D8A1A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6906AC-C2D7-2AAC-8E45-BF32E244CC02}"/>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4" name="Footer Placeholder 3">
            <a:extLst>
              <a:ext uri="{FF2B5EF4-FFF2-40B4-BE49-F238E27FC236}">
                <a16:creationId xmlns:a16="http://schemas.microsoft.com/office/drawing/2014/main" id="{400E80C8-5DF7-173F-99D5-46EF36A22F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8E1674-15E6-BCA7-27F9-62BF3DFB36B6}"/>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3176975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4F9D69-0CB1-56EF-2107-960A98C0EE49}"/>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3" name="Footer Placeholder 2">
            <a:extLst>
              <a:ext uri="{FF2B5EF4-FFF2-40B4-BE49-F238E27FC236}">
                <a16:creationId xmlns:a16="http://schemas.microsoft.com/office/drawing/2014/main" id="{ABD48B95-CAF3-D82D-B59C-D959D6DA77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F043E6F-B3E6-318E-F994-268B2891CC5E}"/>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1982043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42D5F-414C-3C35-11A6-034C70FE9B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AC52BE2-4BA5-D67A-66A2-E939E05BA6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C73D465-F08F-B19E-BEA3-B4C4548329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FB4EE3-7311-3DB4-2C42-7AC8411DD8FD}"/>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6" name="Footer Placeholder 5">
            <a:extLst>
              <a:ext uri="{FF2B5EF4-FFF2-40B4-BE49-F238E27FC236}">
                <a16:creationId xmlns:a16="http://schemas.microsoft.com/office/drawing/2014/main" id="{3147723E-0ED5-606A-1E97-6A93959F31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73A317-1F9B-F259-5847-3895C09FAF41}"/>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4009795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7AEBB-D872-3FB1-3DF6-4D1A879980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7C3476E-78CC-BFA4-46DD-4AF036A292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18A7BF1-E9B5-3790-1B46-80F1247E62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AE12D-04E2-1FCB-35FC-0A290205CFFB}"/>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6" name="Footer Placeholder 5">
            <a:extLst>
              <a:ext uri="{FF2B5EF4-FFF2-40B4-BE49-F238E27FC236}">
                <a16:creationId xmlns:a16="http://schemas.microsoft.com/office/drawing/2014/main" id="{23D202C4-6230-65B1-06EC-3667FB4707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8934F2-5DB2-CC88-89B9-4FF8ED005D35}"/>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2963856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E058F-5BAB-3CEB-7595-21F1B108CB9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E05869-D064-B300-28E2-7BFACBC5A3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66FC77-A68C-0129-B5A7-7A8F78E5B88D}"/>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5" name="Footer Placeholder 4">
            <a:extLst>
              <a:ext uri="{FF2B5EF4-FFF2-40B4-BE49-F238E27FC236}">
                <a16:creationId xmlns:a16="http://schemas.microsoft.com/office/drawing/2014/main" id="{3C2C5F84-EA8D-001E-4760-3FF89F53D2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0FB305-4FED-EE92-14AA-54511FEC0823}"/>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2391970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0A61E1-DAAE-7E0E-997B-EF2042608A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2565EB-1E21-873F-D0F6-B3D6CD30B11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FD41EB-717F-1165-4F40-8A79D295EFEB}"/>
              </a:ext>
            </a:extLst>
          </p:cNvPr>
          <p:cNvSpPr>
            <a:spLocks noGrp="1"/>
          </p:cNvSpPr>
          <p:nvPr>
            <p:ph type="dt" sz="half" idx="10"/>
          </p:nvPr>
        </p:nvSpPr>
        <p:spPr/>
        <p:txBody>
          <a:bodyPr/>
          <a:lstStyle/>
          <a:p>
            <a:fld id="{E22C16AD-1530-4C9E-AB19-D8F61BEC7CAE}" type="datetimeFigureOut">
              <a:rPr lang="en-GB" smtClean="0"/>
              <a:t>22/01/2026</a:t>
            </a:fld>
            <a:endParaRPr lang="en-GB"/>
          </a:p>
        </p:txBody>
      </p:sp>
      <p:sp>
        <p:nvSpPr>
          <p:cNvPr id="5" name="Footer Placeholder 4">
            <a:extLst>
              <a:ext uri="{FF2B5EF4-FFF2-40B4-BE49-F238E27FC236}">
                <a16:creationId xmlns:a16="http://schemas.microsoft.com/office/drawing/2014/main" id="{D9F3EDED-9AE1-2ACE-9180-9A6A03831F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C80AF-81A3-A30D-734C-8A4DF4C95089}"/>
              </a:ext>
            </a:extLst>
          </p:cNvPr>
          <p:cNvSpPr>
            <a:spLocks noGrp="1"/>
          </p:cNvSpPr>
          <p:nvPr>
            <p:ph type="sldNum" sz="quarter" idx="12"/>
          </p:nvPr>
        </p:nvSpPr>
        <p:spPr/>
        <p:txBody>
          <a:bodyPr/>
          <a:lstStyle/>
          <a:p>
            <a:fld id="{A3FA156D-C5FB-4DBD-8ADC-EB619440B9E4}" type="slidenum">
              <a:rPr lang="en-GB" smtClean="0"/>
              <a:t>‹#›</a:t>
            </a:fld>
            <a:endParaRPr lang="en-GB"/>
          </a:p>
        </p:txBody>
      </p:sp>
    </p:spTree>
    <p:extLst>
      <p:ext uri="{BB962C8B-B14F-4D97-AF65-F5344CB8AC3E}">
        <p14:creationId xmlns:p14="http://schemas.microsoft.com/office/powerpoint/2010/main" val="2512288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4EFB0D-D6F5-ACB8-A5F9-E95A02BEF2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EDF68F-B69C-E300-57D5-7F1B33214D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6DCA44-68BE-9404-8F8B-DA28F88729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22C16AD-1530-4C9E-AB19-D8F61BEC7CAE}" type="datetimeFigureOut">
              <a:rPr lang="en-GB" smtClean="0"/>
              <a:t>22/01/2026</a:t>
            </a:fld>
            <a:endParaRPr lang="en-GB"/>
          </a:p>
        </p:txBody>
      </p:sp>
      <p:sp>
        <p:nvSpPr>
          <p:cNvPr id="5" name="Footer Placeholder 4">
            <a:extLst>
              <a:ext uri="{FF2B5EF4-FFF2-40B4-BE49-F238E27FC236}">
                <a16:creationId xmlns:a16="http://schemas.microsoft.com/office/drawing/2014/main" id="{FA46A2AC-087A-728D-43CE-C4843C2072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DF0522E-B89C-ACE7-1438-4AB697A354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3FA156D-C5FB-4DBD-8ADC-EB619440B9E4}" type="slidenum">
              <a:rPr lang="en-GB" smtClean="0"/>
              <a:t>‹#›</a:t>
            </a:fld>
            <a:endParaRPr lang="en-GB"/>
          </a:p>
        </p:txBody>
      </p:sp>
    </p:spTree>
    <p:extLst>
      <p:ext uri="{BB962C8B-B14F-4D97-AF65-F5344CB8AC3E}">
        <p14:creationId xmlns:p14="http://schemas.microsoft.com/office/powerpoint/2010/main" val="4098082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8DD78E6-F5EA-E3BA-831E-ACF74C081552}"/>
              </a:ext>
            </a:extLst>
          </p:cNvPr>
          <p:cNvSpPr>
            <a:spLocks noGrp="1"/>
          </p:cNvSpPr>
          <p:nvPr>
            <p:ph type="ctrTitle"/>
          </p:nvPr>
        </p:nvSpPr>
        <p:spPr>
          <a:xfrm>
            <a:off x="4162567" y="818984"/>
            <a:ext cx="6714699" cy="3178689"/>
          </a:xfrm>
        </p:spPr>
        <p:txBody>
          <a:bodyPr>
            <a:normAutofit/>
          </a:bodyPr>
          <a:lstStyle/>
          <a:p>
            <a:pPr algn="l"/>
            <a:r>
              <a:rPr lang="en-GB" sz="4800">
                <a:solidFill>
                  <a:srgbClr val="FFFFFF"/>
                </a:solidFill>
              </a:rPr>
              <a:t>Preparing for Research: </a:t>
            </a: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2B220E4-7B54-9A74-9879-4C5907291E27}"/>
              </a:ext>
            </a:extLst>
          </p:cNvPr>
          <p:cNvSpPr>
            <a:spLocks noGrp="1"/>
          </p:cNvSpPr>
          <p:nvPr>
            <p:ph type="subTitle" idx="1"/>
          </p:nvPr>
        </p:nvSpPr>
        <p:spPr>
          <a:xfrm>
            <a:off x="4285397" y="4960961"/>
            <a:ext cx="7055893" cy="1078054"/>
          </a:xfrm>
        </p:spPr>
        <p:txBody>
          <a:bodyPr>
            <a:normAutofit/>
          </a:bodyPr>
          <a:lstStyle/>
          <a:p>
            <a:pPr algn="l"/>
            <a:r>
              <a:rPr lang="en-GB" dirty="0">
                <a:solidFill>
                  <a:srgbClr val="FFFFFF"/>
                </a:solidFill>
              </a:rPr>
              <a:t>Understanding and Writing a Research Question</a:t>
            </a:r>
          </a:p>
        </p:txBody>
      </p:sp>
    </p:spTree>
    <p:extLst>
      <p:ext uri="{BB962C8B-B14F-4D97-AF65-F5344CB8AC3E}">
        <p14:creationId xmlns:p14="http://schemas.microsoft.com/office/powerpoint/2010/main" val="1876839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6B7F89B6-A3C7-11C2-9A5E-281A6A71B36F}"/>
              </a:ext>
            </a:extLst>
          </p:cNvPr>
          <p:cNvPicPr>
            <a:picLocks noChangeAspect="1"/>
          </p:cNvPicPr>
          <p:nvPr/>
        </p:nvPicPr>
        <p:blipFill>
          <a:blip r:embed="rId2">
            <a:duotone>
              <a:schemeClr val="bg2">
                <a:shade val="45000"/>
                <a:satMod val="135000"/>
              </a:schemeClr>
              <a:prstClr val="white"/>
            </a:duotone>
          </a:blip>
          <a:srcRect t="5279" b="10451"/>
          <a:stretch/>
        </p:blipFill>
        <p:spPr>
          <a:xfrm>
            <a:off x="20" y="10"/>
            <a:ext cx="12191980" cy="6857990"/>
          </a:xfrm>
          <a:prstGeom prst="rect">
            <a:avLst/>
          </a:prstGeom>
        </p:spPr>
      </p:pic>
      <p:sp>
        <p:nvSpPr>
          <p:cNvPr id="23" name="Rectangle 22">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188328-8534-8E49-CBC2-0B08EA941FA1}"/>
              </a:ext>
            </a:extLst>
          </p:cNvPr>
          <p:cNvSpPr>
            <a:spLocks noGrp="1"/>
          </p:cNvSpPr>
          <p:nvPr>
            <p:ph type="title"/>
          </p:nvPr>
        </p:nvSpPr>
        <p:spPr>
          <a:xfrm>
            <a:off x="838200" y="365125"/>
            <a:ext cx="10515600" cy="1325563"/>
          </a:xfrm>
        </p:spPr>
        <p:txBody>
          <a:bodyPr>
            <a:normAutofit/>
          </a:bodyPr>
          <a:lstStyle/>
          <a:p>
            <a:r>
              <a:rPr lang="en-GB" dirty="0"/>
              <a:t>Lesson Objectives  </a:t>
            </a:r>
          </a:p>
        </p:txBody>
      </p:sp>
      <p:graphicFrame>
        <p:nvGraphicFramePr>
          <p:cNvPr id="18" name="Content Placeholder 2">
            <a:extLst>
              <a:ext uri="{FF2B5EF4-FFF2-40B4-BE49-F238E27FC236}">
                <a16:creationId xmlns:a16="http://schemas.microsoft.com/office/drawing/2014/main" id="{E9CA3BC6-3DAD-DC02-BBCA-0C0A2DCE3886}"/>
              </a:ext>
            </a:extLst>
          </p:cNvPr>
          <p:cNvGraphicFramePr>
            <a:graphicFrameLocks noGrp="1"/>
          </p:cNvGraphicFramePr>
          <p:nvPr>
            <p:ph idx="1"/>
            <p:extLst>
              <p:ext uri="{D42A27DB-BD31-4B8C-83A1-F6EECF244321}">
                <p14:modId xmlns:p14="http://schemas.microsoft.com/office/powerpoint/2010/main" val="8902638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31400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C34CEDC-D819-A6A6-3E37-438B98AF9C63}"/>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What is a research question? </a:t>
            </a:r>
          </a:p>
        </p:txBody>
      </p:sp>
      <p:sp>
        <p:nvSpPr>
          <p:cNvPr id="3" name="Content Placeholder 2">
            <a:extLst>
              <a:ext uri="{FF2B5EF4-FFF2-40B4-BE49-F238E27FC236}">
                <a16:creationId xmlns:a16="http://schemas.microsoft.com/office/drawing/2014/main" id="{24F93BB6-0C8D-2322-8B0D-5A5E8F4CD1F9}"/>
              </a:ext>
            </a:extLst>
          </p:cNvPr>
          <p:cNvSpPr>
            <a:spLocks noGrp="1"/>
          </p:cNvSpPr>
          <p:nvPr>
            <p:ph idx="1"/>
          </p:nvPr>
        </p:nvSpPr>
        <p:spPr>
          <a:xfrm>
            <a:off x="5567937" y="10142"/>
            <a:ext cx="6632205" cy="6735216"/>
          </a:xfrm>
        </p:spPr>
        <p:txBody>
          <a:bodyPr anchor="ctr">
            <a:normAutofit/>
          </a:bodyPr>
          <a:lstStyle/>
          <a:p>
            <a:pPr marL="0" indent="0">
              <a:buNone/>
            </a:pPr>
            <a:r>
              <a:rPr lang="en-GB" dirty="0"/>
              <a:t>“A research question forms the backbone of good research…unravelling mysteries of nature and giving insight into a problem” (cited in Ratan, </a:t>
            </a:r>
            <a:r>
              <a:rPr lang="en-GB" dirty="0" err="1"/>
              <a:t>Anad</a:t>
            </a:r>
            <a:r>
              <a:rPr lang="en-GB" dirty="0"/>
              <a:t> and Ratan,2019. p.15)</a:t>
            </a:r>
          </a:p>
        </p:txBody>
      </p:sp>
    </p:spTree>
    <p:extLst>
      <p:ext uri="{BB962C8B-B14F-4D97-AF65-F5344CB8AC3E}">
        <p14:creationId xmlns:p14="http://schemas.microsoft.com/office/powerpoint/2010/main" val="1604443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77DE5-2B8B-B662-0B93-D601DC760971}"/>
              </a:ext>
            </a:extLst>
          </p:cNvPr>
          <p:cNvSpPr>
            <a:spLocks noGrp="1"/>
          </p:cNvSpPr>
          <p:nvPr>
            <p:ph type="title"/>
          </p:nvPr>
        </p:nvSpPr>
        <p:spPr/>
        <p:txBody>
          <a:bodyPr/>
          <a:lstStyle/>
          <a:p>
            <a:pPr algn="ctr"/>
            <a:r>
              <a:rPr lang="en-GB" dirty="0"/>
              <a:t>Spot the Research Question </a:t>
            </a:r>
          </a:p>
        </p:txBody>
      </p:sp>
      <p:graphicFrame>
        <p:nvGraphicFramePr>
          <p:cNvPr id="5" name="Content Placeholder 4">
            <a:extLst>
              <a:ext uri="{FF2B5EF4-FFF2-40B4-BE49-F238E27FC236}">
                <a16:creationId xmlns:a16="http://schemas.microsoft.com/office/drawing/2014/main" id="{B85E93ED-4BD4-9950-1155-593D37B740B7}"/>
              </a:ext>
            </a:extLst>
          </p:cNvPr>
          <p:cNvGraphicFramePr>
            <a:graphicFrameLocks noGrp="1"/>
          </p:cNvGraphicFramePr>
          <p:nvPr>
            <p:ph idx="1"/>
            <p:extLst>
              <p:ext uri="{D42A27DB-BD31-4B8C-83A1-F6EECF244321}">
                <p14:modId xmlns:p14="http://schemas.microsoft.com/office/powerpoint/2010/main" val="3328245607"/>
              </p:ext>
            </p:extLst>
          </p:nvPr>
        </p:nvGraphicFramePr>
        <p:xfrm>
          <a:off x="838200" y="1825625"/>
          <a:ext cx="10515597" cy="2966720"/>
        </p:xfrm>
        <a:graphic>
          <a:graphicData uri="http://schemas.openxmlformats.org/drawingml/2006/table">
            <a:tbl>
              <a:tblPr firstRow="1" bandRow="1">
                <a:tableStyleId>{5C22544A-7EE6-4342-B048-85BDC9FD1C3A}</a:tableStyleId>
              </a:tblPr>
              <a:tblGrid>
                <a:gridCol w="3505199">
                  <a:extLst>
                    <a:ext uri="{9D8B030D-6E8A-4147-A177-3AD203B41FA5}">
                      <a16:colId xmlns:a16="http://schemas.microsoft.com/office/drawing/2014/main" val="4287399608"/>
                    </a:ext>
                  </a:extLst>
                </a:gridCol>
                <a:gridCol w="3505199">
                  <a:extLst>
                    <a:ext uri="{9D8B030D-6E8A-4147-A177-3AD203B41FA5}">
                      <a16:colId xmlns:a16="http://schemas.microsoft.com/office/drawing/2014/main" val="44234724"/>
                    </a:ext>
                  </a:extLst>
                </a:gridCol>
                <a:gridCol w="3505199">
                  <a:extLst>
                    <a:ext uri="{9D8B030D-6E8A-4147-A177-3AD203B41FA5}">
                      <a16:colId xmlns:a16="http://schemas.microsoft.com/office/drawing/2014/main" val="3484620120"/>
                    </a:ext>
                  </a:extLst>
                </a:gridCol>
              </a:tblGrid>
              <a:tr h="370840">
                <a:tc>
                  <a:txBody>
                    <a:bodyPr/>
                    <a:lstStyle/>
                    <a:p>
                      <a:r>
                        <a:rPr lang="en-GB" dirty="0"/>
                        <a:t>A research Question </a:t>
                      </a:r>
                    </a:p>
                  </a:txBody>
                  <a:tcPr/>
                </a:tc>
                <a:tc>
                  <a:txBody>
                    <a:bodyPr/>
                    <a:lstStyle/>
                    <a:p>
                      <a:r>
                        <a:rPr lang="en-GB" dirty="0"/>
                        <a:t>NOT a research question </a:t>
                      </a:r>
                    </a:p>
                  </a:txBody>
                  <a:tcPr/>
                </a:tc>
                <a:tc>
                  <a:txBody>
                    <a:bodyPr/>
                    <a:lstStyle/>
                    <a:p>
                      <a:r>
                        <a:rPr lang="en-GB" dirty="0"/>
                        <a:t>A topic, not a question </a:t>
                      </a:r>
                    </a:p>
                  </a:txBody>
                  <a:tcPr/>
                </a:tc>
                <a:extLst>
                  <a:ext uri="{0D108BD9-81ED-4DB2-BD59-A6C34878D82A}">
                    <a16:rowId xmlns:a16="http://schemas.microsoft.com/office/drawing/2014/main" val="2787264392"/>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909029955"/>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601651295"/>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916699657"/>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596614415"/>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63589756"/>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31300547"/>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960904138"/>
                  </a:ext>
                </a:extLst>
              </a:tr>
            </a:tbl>
          </a:graphicData>
        </a:graphic>
      </p:graphicFrame>
      <p:pic>
        <p:nvPicPr>
          <p:cNvPr id="4" name="Picture 3" descr="MAGNIFYING GLASS 50 CM - friendshippackaging.com">
            <a:extLst>
              <a:ext uri="{FF2B5EF4-FFF2-40B4-BE49-F238E27FC236}">
                <a16:creationId xmlns:a16="http://schemas.microsoft.com/office/drawing/2014/main" id="{96BA4C10-91BD-D8E3-94C7-CC9C1425B9D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67149" y="33655"/>
            <a:ext cx="1791970" cy="1791970"/>
          </a:xfrm>
          <a:prstGeom prst="rect">
            <a:avLst/>
          </a:prstGeom>
          <a:noFill/>
          <a:ln>
            <a:noFill/>
          </a:ln>
        </p:spPr>
      </p:pic>
    </p:spTree>
    <p:extLst>
      <p:ext uri="{BB962C8B-B14F-4D97-AF65-F5344CB8AC3E}">
        <p14:creationId xmlns:p14="http://schemas.microsoft.com/office/powerpoint/2010/main" val="1433061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9C2BC6F-1C2A-09AD-E703-23F5B01D602F}"/>
              </a:ext>
            </a:extLst>
          </p:cNvPr>
          <p:cNvSpPr>
            <a:spLocks noGrp="1"/>
          </p:cNvSpPr>
          <p:nvPr>
            <p:ph type="title"/>
          </p:nvPr>
        </p:nvSpPr>
        <p:spPr>
          <a:xfrm>
            <a:off x="826396" y="586855"/>
            <a:ext cx="4230100" cy="3387497"/>
          </a:xfrm>
        </p:spPr>
        <p:txBody>
          <a:bodyPr anchor="b">
            <a:normAutofit/>
          </a:bodyPr>
          <a:lstStyle/>
          <a:p>
            <a:pPr algn="r"/>
            <a:r>
              <a:rPr lang="en-GB" sz="4000" dirty="0">
                <a:solidFill>
                  <a:srgbClr val="FFFFFF"/>
                </a:solidFill>
              </a:rPr>
              <a:t>What is a good research question? </a:t>
            </a:r>
          </a:p>
        </p:txBody>
      </p:sp>
      <p:sp>
        <p:nvSpPr>
          <p:cNvPr id="3" name="Content Placeholder 2">
            <a:extLst>
              <a:ext uri="{FF2B5EF4-FFF2-40B4-BE49-F238E27FC236}">
                <a16:creationId xmlns:a16="http://schemas.microsoft.com/office/drawing/2014/main" id="{7D7C3289-7571-E002-63E7-53C152027675}"/>
              </a:ext>
            </a:extLst>
          </p:cNvPr>
          <p:cNvSpPr>
            <a:spLocks noGrp="1"/>
          </p:cNvSpPr>
          <p:nvPr>
            <p:ph idx="1"/>
          </p:nvPr>
        </p:nvSpPr>
        <p:spPr>
          <a:xfrm>
            <a:off x="5751444" y="649480"/>
            <a:ext cx="6448698" cy="5546047"/>
          </a:xfrm>
        </p:spPr>
        <p:txBody>
          <a:bodyPr anchor="ctr">
            <a:normAutofit/>
          </a:bodyPr>
          <a:lstStyle/>
          <a:p>
            <a:pPr marL="0" indent="0">
              <a:lnSpc>
                <a:spcPct val="150000"/>
              </a:lnSpc>
              <a:buNone/>
            </a:pPr>
            <a:r>
              <a:rPr lang="en-GB" sz="3200" dirty="0"/>
              <a:t>According to Ratan, </a:t>
            </a:r>
            <a:r>
              <a:rPr lang="en-GB" sz="3200" dirty="0" err="1"/>
              <a:t>Anad</a:t>
            </a:r>
            <a:r>
              <a:rPr lang="en-GB" sz="3200" dirty="0"/>
              <a:t> and Ratan (2019) the most success research question are narrowly focused and defined that address the crucial parts of a board and complex problem.</a:t>
            </a:r>
          </a:p>
          <a:p>
            <a:pPr marL="0" indent="0">
              <a:buNone/>
            </a:pPr>
            <a:endParaRPr lang="en-GB" sz="2000" dirty="0"/>
          </a:p>
        </p:txBody>
      </p:sp>
    </p:spTree>
    <p:extLst>
      <p:ext uri="{BB962C8B-B14F-4D97-AF65-F5344CB8AC3E}">
        <p14:creationId xmlns:p14="http://schemas.microsoft.com/office/powerpoint/2010/main" val="2871137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1205BF-17D5-7305-20A6-B33FE13852A5}"/>
              </a:ext>
            </a:extLst>
          </p:cNvPr>
          <p:cNvSpPr>
            <a:spLocks noGrp="1"/>
          </p:cNvSpPr>
          <p:nvPr>
            <p:ph type="title"/>
          </p:nvPr>
        </p:nvSpPr>
        <p:spPr>
          <a:xfrm>
            <a:off x="586478" y="1683756"/>
            <a:ext cx="3115265" cy="2396359"/>
          </a:xfrm>
        </p:spPr>
        <p:txBody>
          <a:bodyPr anchor="b">
            <a:normAutofit/>
          </a:bodyPr>
          <a:lstStyle/>
          <a:p>
            <a:pPr algn="r"/>
            <a:r>
              <a:rPr lang="en-GB" sz="3700">
                <a:solidFill>
                  <a:srgbClr val="FFFFFF"/>
                </a:solidFill>
              </a:rPr>
              <a:t>Characteristics of a good research question </a:t>
            </a:r>
          </a:p>
        </p:txBody>
      </p:sp>
      <p:graphicFrame>
        <p:nvGraphicFramePr>
          <p:cNvPr id="5" name="Content Placeholder 2">
            <a:extLst>
              <a:ext uri="{FF2B5EF4-FFF2-40B4-BE49-F238E27FC236}">
                <a16:creationId xmlns:a16="http://schemas.microsoft.com/office/drawing/2014/main" id="{D6CD1AEA-11A9-DB1C-37F7-4E7A73059B01}"/>
              </a:ext>
            </a:extLst>
          </p:cNvPr>
          <p:cNvGraphicFramePr>
            <a:graphicFrameLocks noGrp="1"/>
          </p:cNvGraphicFramePr>
          <p:nvPr>
            <p:ph idx="1"/>
            <p:extLst>
              <p:ext uri="{D42A27DB-BD31-4B8C-83A1-F6EECF244321}">
                <p14:modId xmlns:p14="http://schemas.microsoft.com/office/powerpoint/2010/main" val="73691406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2459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1A163A-3DE7-956A-3158-FDA603713A1E}"/>
              </a:ext>
            </a:extLst>
          </p:cNvPr>
          <p:cNvSpPr>
            <a:spLocks noGrp="1"/>
          </p:cNvSpPr>
          <p:nvPr>
            <p:ph type="title"/>
          </p:nvPr>
        </p:nvSpPr>
        <p:spPr>
          <a:xfrm>
            <a:off x="586478" y="1683756"/>
            <a:ext cx="3115265" cy="2396359"/>
          </a:xfrm>
        </p:spPr>
        <p:txBody>
          <a:bodyPr anchor="b">
            <a:normAutofit/>
          </a:bodyPr>
          <a:lstStyle/>
          <a:p>
            <a:pPr algn="ctr"/>
            <a:r>
              <a:rPr lang="en-GB" sz="4000">
                <a:solidFill>
                  <a:srgbClr val="FFFFFF"/>
                </a:solidFill>
              </a:rPr>
              <a:t>FINERMAP: </a:t>
            </a:r>
            <a:br>
              <a:rPr lang="en-GB" sz="4000">
                <a:solidFill>
                  <a:srgbClr val="FFFFFF"/>
                </a:solidFill>
              </a:rPr>
            </a:br>
            <a:r>
              <a:rPr lang="en-GB" sz="4000">
                <a:solidFill>
                  <a:srgbClr val="FFFFFF"/>
                </a:solidFill>
              </a:rPr>
              <a:t>Acronym </a:t>
            </a:r>
            <a:endParaRPr lang="en-GB" sz="4000" dirty="0">
              <a:solidFill>
                <a:srgbClr val="FFFFFF"/>
              </a:solidFill>
            </a:endParaRPr>
          </a:p>
        </p:txBody>
      </p:sp>
      <p:graphicFrame>
        <p:nvGraphicFramePr>
          <p:cNvPr id="5" name="Content Placeholder 2">
            <a:extLst>
              <a:ext uri="{FF2B5EF4-FFF2-40B4-BE49-F238E27FC236}">
                <a16:creationId xmlns:a16="http://schemas.microsoft.com/office/drawing/2014/main" id="{D40DFA46-482E-79BE-0CB2-558D990C7D35}"/>
              </a:ext>
            </a:extLst>
          </p:cNvPr>
          <p:cNvGraphicFramePr>
            <a:graphicFrameLocks noGrp="1"/>
          </p:cNvGraphicFramePr>
          <p:nvPr>
            <p:ph idx="1"/>
            <p:extLst>
              <p:ext uri="{D42A27DB-BD31-4B8C-83A1-F6EECF244321}">
                <p14:modId xmlns:p14="http://schemas.microsoft.com/office/powerpoint/2010/main" val="90630090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82710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Sorting (1-2) - YouCubed">
            <a:extLst>
              <a:ext uri="{FF2B5EF4-FFF2-40B4-BE49-F238E27FC236}">
                <a16:creationId xmlns:a16="http://schemas.microsoft.com/office/drawing/2014/main" id="{2E371372-095C-CD8A-2D52-1879A8DBD95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b="17280"/>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E10E9A-72E9-783B-752C-65E473E0A659}"/>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FINERMAP Sorting Challenge</a:t>
            </a:r>
          </a:p>
        </p:txBody>
      </p:sp>
      <p:cxnSp>
        <p:nvCxnSpPr>
          <p:cNvPr id="1035" name="Straight Connector 1034">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037" name="Straight Connector 1036">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8112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67BB0961-7CEE-AC5F-C5A5-46E369D27B7E}"/>
              </a:ext>
            </a:extLst>
          </p:cNvPr>
          <p:cNvSpPr>
            <a:spLocks noGrp="1"/>
          </p:cNvSpPr>
          <p:nvPr>
            <p:ph type="title"/>
          </p:nvPr>
        </p:nvSpPr>
        <p:spPr>
          <a:xfrm>
            <a:off x="1143000" y="990599"/>
            <a:ext cx="9906000" cy="685800"/>
          </a:xfrm>
        </p:spPr>
        <p:txBody>
          <a:bodyPr anchor="t">
            <a:normAutofit/>
          </a:bodyPr>
          <a:lstStyle/>
          <a:p>
            <a:pPr algn="ctr"/>
            <a:r>
              <a:rPr lang="en-GB" sz="4000" dirty="0"/>
              <a:t>Research Question: Problems </a:t>
            </a:r>
          </a:p>
        </p:txBody>
      </p:sp>
      <p:graphicFrame>
        <p:nvGraphicFramePr>
          <p:cNvPr id="5" name="Content Placeholder 2">
            <a:extLst>
              <a:ext uri="{FF2B5EF4-FFF2-40B4-BE49-F238E27FC236}">
                <a16:creationId xmlns:a16="http://schemas.microsoft.com/office/drawing/2014/main" id="{1DB40AF3-6EF2-7C69-A9DE-B243E806F700}"/>
              </a:ext>
            </a:extLst>
          </p:cNvPr>
          <p:cNvGraphicFramePr>
            <a:graphicFrameLocks noGrp="1"/>
          </p:cNvGraphicFramePr>
          <p:nvPr>
            <p:ph idx="1"/>
            <p:extLst>
              <p:ext uri="{D42A27DB-BD31-4B8C-83A1-F6EECF244321}">
                <p14:modId xmlns:p14="http://schemas.microsoft.com/office/powerpoint/2010/main" val="1224719839"/>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1051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5BECDAB-910A-AAE5-7FB0-FEE3F167B2E8}"/>
              </a:ext>
            </a:extLst>
          </p:cNvPr>
          <p:cNvSpPr>
            <a:spLocks noGrp="1"/>
          </p:cNvSpPr>
          <p:nvPr>
            <p:ph type="title"/>
          </p:nvPr>
        </p:nvSpPr>
        <p:spPr>
          <a:xfrm>
            <a:off x="826396" y="586855"/>
            <a:ext cx="4230100" cy="3387497"/>
          </a:xfrm>
        </p:spPr>
        <p:txBody>
          <a:bodyPr anchor="b">
            <a:normAutofit/>
          </a:bodyPr>
          <a:lstStyle/>
          <a:p>
            <a:pPr algn="r"/>
            <a:r>
              <a:rPr lang="en-GB" sz="4000" dirty="0">
                <a:solidFill>
                  <a:srgbClr val="FFFFFF"/>
                </a:solidFill>
              </a:rPr>
              <a:t>Why are research questions important? </a:t>
            </a:r>
          </a:p>
        </p:txBody>
      </p:sp>
      <p:sp>
        <p:nvSpPr>
          <p:cNvPr id="3" name="Content Placeholder 2">
            <a:extLst>
              <a:ext uri="{FF2B5EF4-FFF2-40B4-BE49-F238E27FC236}">
                <a16:creationId xmlns:a16="http://schemas.microsoft.com/office/drawing/2014/main" id="{F58D0EA0-9EEC-BFD8-1FB4-045E8681F26E}"/>
              </a:ext>
            </a:extLst>
          </p:cNvPr>
          <p:cNvSpPr>
            <a:spLocks noGrp="1"/>
          </p:cNvSpPr>
          <p:nvPr>
            <p:ph idx="1"/>
          </p:nvPr>
        </p:nvSpPr>
        <p:spPr>
          <a:xfrm>
            <a:off x="5536158" y="-119986"/>
            <a:ext cx="6531795" cy="6858002"/>
          </a:xfrm>
        </p:spPr>
        <p:txBody>
          <a:bodyPr anchor="ctr">
            <a:normAutofit/>
          </a:bodyPr>
          <a:lstStyle/>
          <a:p>
            <a:pPr marL="0" indent="0">
              <a:lnSpc>
                <a:spcPct val="150000"/>
              </a:lnSpc>
              <a:buNone/>
            </a:pPr>
            <a:r>
              <a:rPr lang="en-GB" dirty="0"/>
              <a:t>Research questions are used to represent what their study will address. Nguyen, Drechsler and Antunes (2019) explains that a research question should: </a:t>
            </a:r>
          </a:p>
          <a:p>
            <a:pPr>
              <a:lnSpc>
                <a:spcPct val="150000"/>
              </a:lnSpc>
            </a:pPr>
            <a:r>
              <a:rPr lang="en-GB" dirty="0"/>
              <a:t>Define the scope of research </a:t>
            </a:r>
          </a:p>
          <a:p>
            <a:pPr>
              <a:lnSpc>
                <a:spcPct val="150000"/>
              </a:lnSpc>
            </a:pPr>
            <a:r>
              <a:rPr lang="en-GB" dirty="0"/>
              <a:t>Guide the research process</a:t>
            </a:r>
          </a:p>
          <a:p>
            <a:pPr>
              <a:lnSpc>
                <a:spcPct val="150000"/>
              </a:lnSpc>
            </a:pPr>
            <a:r>
              <a:rPr lang="en-GB" dirty="0"/>
              <a:t>Position and add contributions within the field</a:t>
            </a:r>
          </a:p>
        </p:txBody>
      </p:sp>
    </p:spTree>
    <p:extLst>
      <p:ext uri="{BB962C8B-B14F-4D97-AF65-F5344CB8AC3E}">
        <p14:creationId xmlns:p14="http://schemas.microsoft.com/office/powerpoint/2010/main" val="1221830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5497957C-6D52-555E-FBD9-E7482C6A6D58}"/>
              </a:ext>
            </a:extLst>
          </p:cNvPr>
          <p:cNvSpPr>
            <a:spLocks noGrp="1"/>
          </p:cNvSpPr>
          <p:nvPr>
            <p:ph type="title"/>
          </p:nvPr>
        </p:nvSpPr>
        <p:spPr>
          <a:xfrm>
            <a:off x="1143000" y="990599"/>
            <a:ext cx="9906000" cy="685800"/>
          </a:xfrm>
        </p:spPr>
        <p:txBody>
          <a:bodyPr anchor="t">
            <a:normAutofit/>
          </a:bodyPr>
          <a:lstStyle/>
          <a:p>
            <a:r>
              <a:rPr lang="en-GB" sz="4000"/>
              <a:t>Types of Research Question </a:t>
            </a:r>
          </a:p>
        </p:txBody>
      </p:sp>
      <p:graphicFrame>
        <p:nvGraphicFramePr>
          <p:cNvPr id="5" name="Content Placeholder 2">
            <a:extLst>
              <a:ext uri="{FF2B5EF4-FFF2-40B4-BE49-F238E27FC236}">
                <a16:creationId xmlns:a16="http://schemas.microsoft.com/office/drawing/2014/main" id="{A7E25FBF-027B-CF91-A932-AE8DF9791526}"/>
              </a:ext>
            </a:extLst>
          </p:cNvPr>
          <p:cNvGraphicFramePr>
            <a:graphicFrameLocks noGrp="1"/>
          </p:cNvGraphicFramePr>
          <p:nvPr>
            <p:ph idx="1"/>
            <p:extLst>
              <p:ext uri="{D42A27DB-BD31-4B8C-83A1-F6EECF244321}">
                <p14:modId xmlns:p14="http://schemas.microsoft.com/office/powerpoint/2010/main" val="2614719307"/>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6115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63038BC-9FCB-466B-8EE5-7B0DC8F25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58F4797-C77D-4821-B8FF-057D7524C6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90CB3DB-B42E-47BF-A595-527CB329A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5" y="685800"/>
            <a:ext cx="10800971"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B53843-15E3-83BE-45F4-773C02BFF5CF}"/>
              </a:ext>
            </a:extLst>
          </p:cNvPr>
          <p:cNvSpPr>
            <a:spLocks noGrp="1"/>
          </p:cNvSpPr>
          <p:nvPr>
            <p:ph type="title"/>
          </p:nvPr>
        </p:nvSpPr>
        <p:spPr>
          <a:xfrm>
            <a:off x="1449572" y="1036674"/>
            <a:ext cx="9292856" cy="1371600"/>
          </a:xfrm>
        </p:spPr>
        <p:txBody>
          <a:bodyPr>
            <a:normAutofit/>
          </a:bodyPr>
          <a:lstStyle/>
          <a:p>
            <a:pPr algn="ctr"/>
            <a:r>
              <a:rPr lang="en-GB" sz="3200">
                <a:solidFill>
                  <a:schemeClr val="tx1">
                    <a:lumMod val="65000"/>
                    <a:lumOff val="35000"/>
                  </a:schemeClr>
                </a:solidFill>
              </a:rPr>
              <a:t>What is a descriptive question? </a:t>
            </a:r>
          </a:p>
        </p:txBody>
      </p:sp>
      <p:graphicFrame>
        <p:nvGraphicFramePr>
          <p:cNvPr id="22" name="Content Placeholder 2">
            <a:extLst>
              <a:ext uri="{FF2B5EF4-FFF2-40B4-BE49-F238E27FC236}">
                <a16:creationId xmlns:a16="http://schemas.microsoft.com/office/drawing/2014/main" id="{B5EDC7EC-FB60-09D5-C229-0837E556A5DC}"/>
              </a:ext>
            </a:extLst>
          </p:cNvPr>
          <p:cNvGraphicFramePr>
            <a:graphicFrameLocks noGrp="1"/>
          </p:cNvGraphicFramePr>
          <p:nvPr>
            <p:ph idx="1"/>
            <p:extLst>
              <p:ext uri="{D42A27DB-BD31-4B8C-83A1-F6EECF244321}">
                <p14:modId xmlns:p14="http://schemas.microsoft.com/office/powerpoint/2010/main" val="1465320051"/>
              </p:ext>
            </p:extLst>
          </p:nvPr>
        </p:nvGraphicFramePr>
        <p:xfrm>
          <a:off x="1279451" y="2716620"/>
          <a:ext cx="9633098" cy="3051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5505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0D8FA3FC-C59D-FF40-8B22-7B4D7441331E}"/>
              </a:ext>
            </a:extLst>
          </p:cNvPr>
          <p:cNvSpPr>
            <a:spLocks noGrp="1"/>
          </p:cNvSpPr>
          <p:nvPr>
            <p:ph type="title"/>
          </p:nvPr>
        </p:nvSpPr>
        <p:spPr>
          <a:xfrm>
            <a:off x="1143000" y="990599"/>
            <a:ext cx="9906000" cy="685800"/>
          </a:xfrm>
        </p:spPr>
        <p:txBody>
          <a:bodyPr anchor="t">
            <a:normAutofit/>
          </a:bodyPr>
          <a:lstStyle/>
          <a:p>
            <a:pPr algn="ctr"/>
            <a:r>
              <a:rPr lang="en-GB" sz="4000" dirty="0"/>
              <a:t>What are is a Comparative Question?  </a:t>
            </a:r>
          </a:p>
        </p:txBody>
      </p:sp>
      <p:graphicFrame>
        <p:nvGraphicFramePr>
          <p:cNvPr id="5" name="Content Placeholder 2">
            <a:extLst>
              <a:ext uri="{FF2B5EF4-FFF2-40B4-BE49-F238E27FC236}">
                <a16:creationId xmlns:a16="http://schemas.microsoft.com/office/drawing/2014/main" id="{0C7439A0-49B1-095A-BFF3-B68EEDDC5463}"/>
              </a:ext>
            </a:extLst>
          </p:cNvPr>
          <p:cNvGraphicFramePr>
            <a:graphicFrameLocks noGrp="1"/>
          </p:cNvGraphicFramePr>
          <p:nvPr>
            <p:ph idx="1"/>
            <p:extLst>
              <p:ext uri="{D42A27DB-BD31-4B8C-83A1-F6EECF244321}">
                <p14:modId xmlns:p14="http://schemas.microsoft.com/office/powerpoint/2010/main" val="1067381432"/>
              </p:ext>
            </p:extLst>
          </p:nvPr>
        </p:nvGraphicFramePr>
        <p:xfrm>
          <a:off x="556591" y="2137228"/>
          <a:ext cx="11178209" cy="4263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0414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964A2569-579C-F87A-0E85-98AB5824EC64}"/>
              </a:ext>
            </a:extLst>
          </p:cNvPr>
          <p:cNvSpPr>
            <a:spLocks noGrp="1"/>
          </p:cNvSpPr>
          <p:nvPr>
            <p:ph type="title"/>
          </p:nvPr>
        </p:nvSpPr>
        <p:spPr>
          <a:xfrm>
            <a:off x="1143000" y="990599"/>
            <a:ext cx="9906000" cy="685800"/>
          </a:xfrm>
        </p:spPr>
        <p:txBody>
          <a:bodyPr anchor="t">
            <a:normAutofit/>
          </a:bodyPr>
          <a:lstStyle/>
          <a:p>
            <a:r>
              <a:rPr lang="en-GB" sz="4000"/>
              <a:t>What is a Causal Question? </a:t>
            </a:r>
          </a:p>
        </p:txBody>
      </p:sp>
      <p:graphicFrame>
        <p:nvGraphicFramePr>
          <p:cNvPr id="5" name="Content Placeholder 2">
            <a:extLst>
              <a:ext uri="{FF2B5EF4-FFF2-40B4-BE49-F238E27FC236}">
                <a16:creationId xmlns:a16="http://schemas.microsoft.com/office/drawing/2014/main" id="{EA2DFA9E-C670-7FB9-F716-AACCE46BA78E}"/>
              </a:ext>
            </a:extLst>
          </p:cNvPr>
          <p:cNvGraphicFramePr>
            <a:graphicFrameLocks noGrp="1"/>
          </p:cNvGraphicFramePr>
          <p:nvPr>
            <p:ph idx="1"/>
            <p:extLst>
              <p:ext uri="{D42A27DB-BD31-4B8C-83A1-F6EECF244321}">
                <p14:modId xmlns:p14="http://schemas.microsoft.com/office/powerpoint/2010/main" val="3752896978"/>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50807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1"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A6EE9D7F-5293-3342-74AB-C5E7C9023587}"/>
              </a:ext>
            </a:extLst>
          </p:cNvPr>
          <p:cNvSpPr>
            <a:spLocks noGrp="1"/>
          </p:cNvSpPr>
          <p:nvPr>
            <p:ph type="title"/>
          </p:nvPr>
        </p:nvSpPr>
        <p:spPr>
          <a:xfrm>
            <a:off x="1143000" y="990599"/>
            <a:ext cx="9906000" cy="685800"/>
          </a:xfrm>
        </p:spPr>
        <p:txBody>
          <a:bodyPr anchor="t">
            <a:normAutofit/>
          </a:bodyPr>
          <a:lstStyle/>
          <a:p>
            <a:r>
              <a:rPr lang="en-GB" sz="4000"/>
              <a:t>What is an Exploratory Question? </a:t>
            </a:r>
          </a:p>
        </p:txBody>
      </p:sp>
      <p:graphicFrame>
        <p:nvGraphicFramePr>
          <p:cNvPr id="5" name="Content Placeholder 2">
            <a:extLst>
              <a:ext uri="{FF2B5EF4-FFF2-40B4-BE49-F238E27FC236}">
                <a16:creationId xmlns:a16="http://schemas.microsoft.com/office/drawing/2014/main" id="{8232F043-A679-6179-0B38-99D1F07B76A6}"/>
              </a:ext>
            </a:extLst>
          </p:cNvPr>
          <p:cNvGraphicFramePr>
            <a:graphicFrameLocks noGrp="1"/>
          </p:cNvGraphicFramePr>
          <p:nvPr>
            <p:ph idx="1"/>
            <p:extLst>
              <p:ext uri="{D42A27DB-BD31-4B8C-83A1-F6EECF244321}">
                <p14:modId xmlns:p14="http://schemas.microsoft.com/office/powerpoint/2010/main" val="3923894322"/>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9234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751229-0244-4FBB-BED1-407467F4C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1855A0-782F-F0F0-ABD3-245C6E8F595D}"/>
              </a:ext>
            </a:extLst>
          </p:cNvPr>
          <p:cNvSpPr>
            <a:spLocks noGrp="1"/>
          </p:cNvSpPr>
          <p:nvPr>
            <p:ph type="title"/>
          </p:nvPr>
        </p:nvSpPr>
        <p:spPr>
          <a:xfrm>
            <a:off x="2197101" y="735283"/>
            <a:ext cx="4978399" cy="3165045"/>
          </a:xfrm>
        </p:spPr>
        <p:txBody>
          <a:bodyPr vert="horz" lIns="91440" tIns="45720" rIns="91440" bIns="45720" rtlCol="0" anchor="b">
            <a:normAutofit/>
          </a:bodyPr>
          <a:lstStyle/>
          <a:p>
            <a:r>
              <a:rPr lang="en-US" sz="5200" kern="1200">
                <a:solidFill>
                  <a:schemeClr val="tx1"/>
                </a:solidFill>
                <a:latin typeface="+mj-lt"/>
                <a:ea typeface="+mj-ea"/>
                <a:cs typeface="+mj-cs"/>
              </a:rPr>
              <a:t>Identify the Question Type</a:t>
            </a:r>
          </a:p>
        </p:txBody>
      </p:sp>
      <p:pic>
        <p:nvPicPr>
          <p:cNvPr id="7" name="Graphic 6" descr="Question mark">
            <a:extLst>
              <a:ext uri="{FF2B5EF4-FFF2-40B4-BE49-F238E27FC236}">
                <a16:creationId xmlns:a16="http://schemas.microsoft.com/office/drawing/2014/main" id="{00D2D2C2-DAA3-0B95-72EB-57DCBB5E2E7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7549" y="2776619"/>
            <a:ext cx="1289051" cy="1289051"/>
          </a:xfrm>
          <a:prstGeom prst="rect">
            <a:avLst/>
          </a:prstGeom>
        </p:spPr>
      </p:pic>
      <p:pic>
        <p:nvPicPr>
          <p:cNvPr id="9" name="Graphic 8" descr="Question mark">
            <a:extLst>
              <a:ext uri="{FF2B5EF4-FFF2-40B4-BE49-F238E27FC236}">
                <a16:creationId xmlns:a16="http://schemas.microsoft.com/office/drawing/2014/main" id="{CFBA587D-A6EB-4174-8083-E9CA82A0A05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5000"/>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07815" y="716407"/>
            <a:ext cx="5411343" cy="5411343"/>
          </a:xfrm>
          <a:prstGeom prst="rect">
            <a:avLst/>
          </a:prstGeom>
        </p:spPr>
      </p:pic>
    </p:spTree>
    <p:extLst>
      <p:ext uri="{BB962C8B-B14F-4D97-AF65-F5344CB8AC3E}">
        <p14:creationId xmlns:p14="http://schemas.microsoft.com/office/powerpoint/2010/main" val="4053930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8E81931-EC11-4433-BB7B-ED42BAA244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35BC353-549C-47DC-9732-7E6961372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2192000" cy="6858003"/>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 early morning coffee with bread and a newspaper on top of the table">
            <a:extLst>
              <a:ext uri="{FF2B5EF4-FFF2-40B4-BE49-F238E27FC236}">
                <a16:creationId xmlns:a16="http://schemas.microsoft.com/office/drawing/2014/main" id="{2730B917-E5A6-C514-4A5F-79A7836CC4AE}"/>
              </a:ext>
            </a:extLst>
          </p:cNvPr>
          <p:cNvPicPr>
            <a:picLocks noChangeAspect="1"/>
          </p:cNvPicPr>
          <p:nvPr/>
        </p:nvPicPr>
        <p:blipFill>
          <a:blip r:embed="rId2"/>
          <a:srcRect t="9000" b="6730"/>
          <a:stretch>
            <a:fillRect/>
          </a:stretch>
        </p:blipFill>
        <p:spPr>
          <a:xfrm>
            <a:off x="20" y="-1"/>
            <a:ext cx="12191980" cy="6858002"/>
          </a:xfrm>
          <a:custGeom>
            <a:avLst/>
            <a:gdLst/>
            <a:ahLst/>
            <a:cxnLst/>
            <a:rect l="l" t="t" r="r" b="b"/>
            <a:pathLst>
              <a:path w="12192000" h="6858002">
                <a:moveTo>
                  <a:pt x="5307101" y="6857999"/>
                </a:moveTo>
                <a:lnTo>
                  <a:pt x="12192000" y="6857999"/>
                </a:lnTo>
                <a:lnTo>
                  <a:pt x="12192000" y="6858002"/>
                </a:lnTo>
                <a:lnTo>
                  <a:pt x="5307088" y="6858002"/>
                </a:lnTo>
                <a:close/>
                <a:moveTo>
                  <a:pt x="0" y="0"/>
                </a:moveTo>
                <a:lnTo>
                  <a:pt x="12192000" y="0"/>
                </a:lnTo>
                <a:lnTo>
                  <a:pt x="12192000" y="6277972"/>
                </a:lnTo>
                <a:lnTo>
                  <a:pt x="12152890" y="6290206"/>
                </a:lnTo>
                <a:cubicBezTo>
                  <a:pt x="12105395" y="6304478"/>
                  <a:pt x="12054092" y="6317152"/>
                  <a:pt x="12009354" y="6315664"/>
                </a:cubicBezTo>
                <a:cubicBezTo>
                  <a:pt x="11994503" y="6311032"/>
                  <a:pt x="11985943" y="6310638"/>
                  <a:pt x="11978968" y="6319390"/>
                </a:cubicBezTo>
                <a:cubicBezTo>
                  <a:pt x="11941764" y="6318961"/>
                  <a:pt x="11901790" y="6339612"/>
                  <a:pt x="11878895" y="6327233"/>
                </a:cubicBezTo>
                <a:cubicBezTo>
                  <a:pt x="11878918" y="6346592"/>
                  <a:pt x="11826486" y="6319151"/>
                  <a:pt x="11814979" y="6337141"/>
                </a:cubicBezTo>
                <a:cubicBezTo>
                  <a:pt x="11820607" y="6367517"/>
                  <a:pt x="11727668" y="6353622"/>
                  <a:pt x="11687508" y="6364470"/>
                </a:cubicBezTo>
                <a:cubicBezTo>
                  <a:pt x="11692944" y="6381370"/>
                  <a:pt x="11638976" y="6383664"/>
                  <a:pt x="11672002" y="6397904"/>
                </a:cubicBezTo>
                <a:cubicBezTo>
                  <a:pt x="11645814" y="6406115"/>
                  <a:pt x="11642999" y="6389784"/>
                  <a:pt x="11629894" y="6384496"/>
                </a:cubicBezTo>
                <a:cubicBezTo>
                  <a:pt x="11597582" y="6386755"/>
                  <a:pt x="11602281" y="6372208"/>
                  <a:pt x="11597728" y="6361596"/>
                </a:cubicBezTo>
                <a:cubicBezTo>
                  <a:pt x="11567716" y="6387703"/>
                  <a:pt x="11505156" y="6361750"/>
                  <a:pt x="11448211" y="6357842"/>
                </a:cubicBezTo>
                <a:cubicBezTo>
                  <a:pt x="11414499" y="6357897"/>
                  <a:pt x="11370196" y="6408532"/>
                  <a:pt x="11336630" y="6383021"/>
                </a:cubicBezTo>
                <a:cubicBezTo>
                  <a:pt x="11316728" y="6389671"/>
                  <a:pt x="11284212" y="6365546"/>
                  <a:pt x="11267820" y="6388199"/>
                </a:cubicBezTo>
                <a:cubicBezTo>
                  <a:pt x="11215412" y="6380118"/>
                  <a:pt x="11199532" y="6391497"/>
                  <a:pt x="11153755" y="6378749"/>
                </a:cubicBezTo>
                <a:cubicBezTo>
                  <a:pt x="11097684" y="6376473"/>
                  <a:pt x="11142086" y="6407848"/>
                  <a:pt x="11063998" y="6397440"/>
                </a:cubicBezTo>
                <a:cubicBezTo>
                  <a:pt x="11028900" y="6406581"/>
                  <a:pt x="10989384" y="6411343"/>
                  <a:pt x="10949261" y="6411271"/>
                </a:cubicBezTo>
                <a:cubicBezTo>
                  <a:pt x="10946808" y="6404413"/>
                  <a:pt x="10928478" y="6413021"/>
                  <a:pt x="10920620" y="6414504"/>
                </a:cubicBezTo>
                <a:cubicBezTo>
                  <a:pt x="10921840" y="6410173"/>
                  <a:pt x="10906289" y="6407257"/>
                  <a:pt x="10899483" y="6410536"/>
                </a:cubicBezTo>
                <a:cubicBezTo>
                  <a:pt x="10774259" y="6419728"/>
                  <a:pt x="10854212" y="6382839"/>
                  <a:pt x="10774590" y="6403309"/>
                </a:cubicBezTo>
                <a:cubicBezTo>
                  <a:pt x="10724638" y="6405843"/>
                  <a:pt x="10739599" y="6355991"/>
                  <a:pt x="10682861" y="6377814"/>
                </a:cubicBezTo>
                <a:cubicBezTo>
                  <a:pt x="10622947" y="6375380"/>
                  <a:pt x="10589912" y="6355504"/>
                  <a:pt x="10530714" y="6366548"/>
                </a:cubicBezTo>
                <a:cubicBezTo>
                  <a:pt x="10474643" y="6364190"/>
                  <a:pt x="10428348" y="6354710"/>
                  <a:pt x="10379097" y="6358630"/>
                </a:cubicBezTo>
                <a:cubicBezTo>
                  <a:pt x="10361622" y="6351880"/>
                  <a:pt x="10344151" y="6348805"/>
                  <a:pt x="10323727" y="6357333"/>
                </a:cubicBezTo>
                <a:cubicBezTo>
                  <a:pt x="10272196" y="6352518"/>
                  <a:pt x="10263446" y="6339056"/>
                  <a:pt x="10227126" y="6348100"/>
                </a:cubicBezTo>
                <a:cubicBezTo>
                  <a:pt x="10196351" y="6318664"/>
                  <a:pt x="10199174" y="6342674"/>
                  <a:pt x="10163542" y="6343141"/>
                </a:cubicBezTo>
                <a:cubicBezTo>
                  <a:pt x="10134376" y="6345476"/>
                  <a:pt x="10177885" y="6359944"/>
                  <a:pt x="10151161" y="6358763"/>
                </a:cubicBezTo>
                <a:cubicBezTo>
                  <a:pt x="10126522" y="6349492"/>
                  <a:pt x="10117113" y="6369683"/>
                  <a:pt x="10092125" y="6358861"/>
                </a:cubicBezTo>
                <a:cubicBezTo>
                  <a:pt x="10107302" y="6344459"/>
                  <a:pt x="10032910" y="6356018"/>
                  <a:pt x="10037958" y="6342614"/>
                </a:cubicBezTo>
                <a:cubicBezTo>
                  <a:pt x="10003046" y="6359008"/>
                  <a:pt x="10003017" y="6334504"/>
                  <a:pt x="9966866" y="6337014"/>
                </a:cubicBezTo>
                <a:cubicBezTo>
                  <a:pt x="9947485" y="6342600"/>
                  <a:pt x="9935606" y="6342702"/>
                  <a:pt x="9924418" y="6333490"/>
                </a:cubicBezTo>
                <a:cubicBezTo>
                  <a:pt x="9834150" y="6361084"/>
                  <a:pt x="9880223" y="6330704"/>
                  <a:pt x="9806001" y="6337361"/>
                </a:cubicBezTo>
                <a:cubicBezTo>
                  <a:pt x="9740686" y="6345638"/>
                  <a:pt x="9670300" y="6348205"/>
                  <a:pt x="9596449" y="6376180"/>
                </a:cubicBezTo>
                <a:cubicBezTo>
                  <a:pt x="9581101" y="6384665"/>
                  <a:pt x="9553986" y="6385744"/>
                  <a:pt x="9535890" y="6378590"/>
                </a:cubicBezTo>
                <a:cubicBezTo>
                  <a:pt x="9532775" y="6377359"/>
                  <a:pt x="9530052" y="6375925"/>
                  <a:pt x="9527805" y="6374334"/>
                </a:cubicBezTo>
                <a:cubicBezTo>
                  <a:pt x="9481894" y="6394749"/>
                  <a:pt x="9464762" y="6381055"/>
                  <a:pt x="9441373" y="6395633"/>
                </a:cubicBezTo>
                <a:cubicBezTo>
                  <a:pt x="9381290" y="6397202"/>
                  <a:pt x="9341618" y="6377583"/>
                  <a:pt x="9320149" y="6390280"/>
                </a:cubicBezTo>
                <a:cubicBezTo>
                  <a:pt x="9291150" y="6386896"/>
                  <a:pt x="9257768" y="6367103"/>
                  <a:pt x="9229488" y="6380382"/>
                </a:cubicBezTo>
                <a:cubicBezTo>
                  <a:pt x="9230007" y="6377216"/>
                  <a:pt x="9227921" y="6376045"/>
                  <a:pt x="9224285" y="6375920"/>
                </a:cubicBezTo>
                <a:lnTo>
                  <a:pt x="9217537" y="6376762"/>
                </a:lnTo>
                <a:lnTo>
                  <a:pt x="9214728" y="6381637"/>
                </a:lnTo>
                <a:cubicBezTo>
                  <a:pt x="9202170" y="6398803"/>
                  <a:pt x="9191484" y="6381138"/>
                  <a:pt x="9161049" y="6384539"/>
                </a:cubicBezTo>
                <a:cubicBezTo>
                  <a:pt x="9146336" y="6385184"/>
                  <a:pt x="9147761" y="6380673"/>
                  <a:pt x="9149697" y="6376552"/>
                </a:cubicBezTo>
                <a:lnTo>
                  <a:pt x="9150803" y="6372240"/>
                </a:lnTo>
                <a:lnTo>
                  <a:pt x="9141448" y="6372359"/>
                </a:lnTo>
                <a:lnTo>
                  <a:pt x="9137486" y="6372055"/>
                </a:lnTo>
                <a:lnTo>
                  <a:pt x="9126952" y="6375163"/>
                </a:lnTo>
                <a:cubicBezTo>
                  <a:pt x="9117353" y="6375502"/>
                  <a:pt x="9107828" y="6372135"/>
                  <a:pt x="9098334" y="6372861"/>
                </a:cubicBezTo>
                <a:cubicBezTo>
                  <a:pt x="9093587" y="6373224"/>
                  <a:pt x="9088847" y="6374610"/>
                  <a:pt x="9084110" y="6377995"/>
                </a:cubicBezTo>
                <a:cubicBezTo>
                  <a:pt x="9105864" y="6390113"/>
                  <a:pt x="9028073" y="6387966"/>
                  <a:pt x="9039515" y="6400351"/>
                </a:cubicBezTo>
                <a:cubicBezTo>
                  <a:pt x="8997651" y="6388705"/>
                  <a:pt x="9009590" y="6412472"/>
                  <a:pt x="8973305" y="6414442"/>
                </a:cubicBezTo>
                <a:cubicBezTo>
                  <a:pt x="8951781" y="6411385"/>
                  <a:pt x="8940212" y="6412734"/>
                  <a:pt x="8933861" y="6423031"/>
                </a:cubicBezTo>
                <a:cubicBezTo>
                  <a:pt x="8832841" y="6407267"/>
                  <a:pt x="8892362" y="6431116"/>
                  <a:pt x="8817130" y="6433703"/>
                </a:cubicBezTo>
                <a:cubicBezTo>
                  <a:pt x="8749745" y="6433633"/>
                  <a:pt x="8680232" y="6439719"/>
                  <a:pt x="8594947" y="6421586"/>
                </a:cubicBezTo>
                <a:cubicBezTo>
                  <a:pt x="8575919" y="6415227"/>
                  <a:pt x="8549096" y="6417484"/>
                  <a:pt x="8535041" y="6426626"/>
                </a:cubicBezTo>
                <a:cubicBezTo>
                  <a:pt x="8532621" y="6428200"/>
                  <a:pt x="8530681" y="6429922"/>
                  <a:pt x="8529279" y="6431739"/>
                </a:cubicBezTo>
                <a:cubicBezTo>
                  <a:pt x="8474783" y="6417534"/>
                  <a:pt x="8464858" y="6432901"/>
                  <a:pt x="8435056" y="6421613"/>
                </a:cubicBezTo>
                <a:cubicBezTo>
                  <a:pt x="8376022" y="6427411"/>
                  <a:pt x="8347129" y="6451271"/>
                  <a:pt x="8320108" y="6441573"/>
                </a:cubicBezTo>
                <a:cubicBezTo>
                  <a:pt x="8293638" y="6448387"/>
                  <a:pt x="8270932" y="6471649"/>
                  <a:pt x="8237020" y="6462216"/>
                </a:cubicBezTo>
                <a:cubicBezTo>
                  <a:pt x="8245222" y="6474245"/>
                  <a:pt x="8197387" y="6460392"/>
                  <a:pt x="8188860" y="6471379"/>
                </a:cubicBezTo>
                <a:cubicBezTo>
                  <a:pt x="8184024" y="6480393"/>
                  <a:pt x="8168383" y="6478291"/>
                  <a:pt x="8155558" y="6480722"/>
                </a:cubicBezTo>
                <a:cubicBezTo>
                  <a:pt x="8144819" y="6489457"/>
                  <a:pt x="8082218" y="6493172"/>
                  <a:pt x="8061412" y="6490111"/>
                </a:cubicBezTo>
                <a:cubicBezTo>
                  <a:pt x="8004043" y="6475925"/>
                  <a:pt x="7947523" y="6510024"/>
                  <a:pt x="7901437" y="6499659"/>
                </a:cubicBezTo>
                <a:cubicBezTo>
                  <a:pt x="7888774" y="6499544"/>
                  <a:pt x="7877960" y="6500846"/>
                  <a:pt x="7868353" y="6503024"/>
                </a:cubicBezTo>
                <a:lnTo>
                  <a:pt x="7843779" y="6511212"/>
                </a:lnTo>
                <a:lnTo>
                  <a:pt x="7841448" y="6517728"/>
                </a:lnTo>
                <a:lnTo>
                  <a:pt x="7823871" y="6520429"/>
                </a:lnTo>
                <a:lnTo>
                  <a:pt x="7820005" y="6522254"/>
                </a:lnTo>
                <a:cubicBezTo>
                  <a:pt x="7812641" y="6525763"/>
                  <a:pt x="7805193" y="6529063"/>
                  <a:pt x="7797020" y="6531612"/>
                </a:cubicBezTo>
                <a:cubicBezTo>
                  <a:pt x="7782159" y="6505259"/>
                  <a:pt x="7725050" y="6548941"/>
                  <a:pt x="7727879" y="6524102"/>
                </a:cubicBezTo>
                <a:cubicBezTo>
                  <a:pt x="7680386" y="6533519"/>
                  <a:pt x="7695538" y="6507405"/>
                  <a:pt x="7659324" y="6537474"/>
                </a:cubicBezTo>
                <a:cubicBezTo>
                  <a:pt x="7566636" y="6535069"/>
                  <a:pt x="7462452" y="6568928"/>
                  <a:pt x="7374068" y="6552862"/>
                </a:cubicBezTo>
                <a:cubicBezTo>
                  <a:pt x="7393454" y="6562410"/>
                  <a:pt x="7373124" y="6578225"/>
                  <a:pt x="7346163" y="6577609"/>
                </a:cubicBezTo>
                <a:cubicBezTo>
                  <a:pt x="7419349" y="6615756"/>
                  <a:pt x="7219942" y="6557562"/>
                  <a:pt x="7235023" y="6591880"/>
                </a:cubicBezTo>
                <a:cubicBezTo>
                  <a:pt x="7203144" y="6564271"/>
                  <a:pt x="7057485" y="6539224"/>
                  <a:pt x="7039074" y="6572474"/>
                </a:cubicBezTo>
                <a:cubicBezTo>
                  <a:pt x="6966094" y="6582775"/>
                  <a:pt x="6893201" y="6571018"/>
                  <a:pt x="6833428" y="6596853"/>
                </a:cubicBezTo>
                <a:cubicBezTo>
                  <a:pt x="6827113" y="6593647"/>
                  <a:pt x="6820080" y="6591377"/>
                  <a:pt x="6812583" y="6589775"/>
                </a:cubicBezTo>
                <a:lnTo>
                  <a:pt x="6790242" y="6586880"/>
                </a:lnTo>
                <a:lnTo>
                  <a:pt x="6787846" y="6588046"/>
                </a:lnTo>
                <a:cubicBezTo>
                  <a:pt x="6776461" y="6590858"/>
                  <a:pt x="6768832" y="6590687"/>
                  <a:pt x="6762881" y="6589201"/>
                </a:cubicBezTo>
                <a:lnTo>
                  <a:pt x="6756732" y="6586412"/>
                </a:lnTo>
                <a:lnTo>
                  <a:pt x="6739390" y="6586250"/>
                </a:lnTo>
                <a:lnTo>
                  <a:pt x="6704653" y="6583365"/>
                </a:lnTo>
                <a:lnTo>
                  <a:pt x="6698694" y="6585233"/>
                </a:lnTo>
                <a:lnTo>
                  <a:pt x="6647142" y="6584630"/>
                </a:lnTo>
                <a:lnTo>
                  <a:pt x="6646688" y="6585765"/>
                </a:lnTo>
                <a:cubicBezTo>
                  <a:pt x="6644494" y="6588296"/>
                  <a:pt x="6640660" y="6590137"/>
                  <a:pt x="6633278" y="6590589"/>
                </a:cubicBezTo>
                <a:cubicBezTo>
                  <a:pt x="6648367" y="6606646"/>
                  <a:pt x="6630160" y="6597288"/>
                  <a:pt x="6607065" y="6597202"/>
                </a:cubicBezTo>
                <a:cubicBezTo>
                  <a:pt x="6625347" y="6622121"/>
                  <a:pt x="6557475" y="6611760"/>
                  <a:pt x="6549804" y="6626596"/>
                </a:cubicBezTo>
                <a:cubicBezTo>
                  <a:pt x="6532425" y="6625972"/>
                  <a:pt x="6514382" y="6625766"/>
                  <a:pt x="6496083" y="6626095"/>
                </a:cubicBezTo>
                <a:lnTo>
                  <a:pt x="6485389" y="6626617"/>
                </a:lnTo>
                <a:lnTo>
                  <a:pt x="6485223" y="6626886"/>
                </a:lnTo>
                <a:cubicBezTo>
                  <a:pt x="6483001" y="6627550"/>
                  <a:pt x="6479520" y="6627927"/>
                  <a:pt x="6474035" y="6627950"/>
                </a:cubicBezTo>
                <a:lnTo>
                  <a:pt x="6465888" y="6627571"/>
                </a:lnTo>
                <a:lnTo>
                  <a:pt x="6445139" y="6628585"/>
                </a:lnTo>
                <a:lnTo>
                  <a:pt x="6438312" y="6630646"/>
                </a:lnTo>
                <a:cubicBezTo>
                  <a:pt x="6417397" y="6642787"/>
                  <a:pt x="6447851" y="6675286"/>
                  <a:pt x="6392168" y="6665569"/>
                </a:cubicBezTo>
                <a:cubicBezTo>
                  <a:pt x="6343510" y="6677589"/>
                  <a:pt x="6330169" y="6701494"/>
                  <a:pt x="6272304" y="6700835"/>
                </a:cubicBezTo>
                <a:cubicBezTo>
                  <a:pt x="6226827" y="6712160"/>
                  <a:pt x="6194756" y="6728533"/>
                  <a:pt x="6150447" y="6732895"/>
                </a:cubicBezTo>
                <a:cubicBezTo>
                  <a:pt x="6140653" y="6742032"/>
                  <a:pt x="6128186" y="6747742"/>
                  <a:pt x="6104787" y="6743117"/>
                </a:cubicBezTo>
                <a:cubicBezTo>
                  <a:pt x="6064916" y="6755994"/>
                  <a:pt x="6067350" y="6769968"/>
                  <a:pt x="6030197" y="6767449"/>
                </a:cubicBezTo>
                <a:cubicBezTo>
                  <a:pt x="6025714" y="6799897"/>
                  <a:pt x="6010615" y="6777056"/>
                  <a:pt x="5980285" y="6782421"/>
                </a:cubicBezTo>
                <a:cubicBezTo>
                  <a:pt x="5954036" y="6784991"/>
                  <a:pt x="5980131" y="6764424"/>
                  <a:pt x="5958496" y="6769874"/>
                </a:cubicBezTo>
                <a:cubicBezTo>
                  <a:pt x="5944505" y="6782527"/>
                  <a:pt x="5921893" y="6765237"/>
                  <a:pt x="5908732" y="6779393"/>
                </a:cubicBezTo>
                <a:cubicBezTo>
                  <a:pt x="5931989" y="6790347"/>
                  <a:pt x="5860959" y="6791681"/>
                  <a:pt x="5874963" y="6803355"/>
                </a:cubicBezTo>
                <a:cubicBezTo>
                  <a:pt x="5833647" y="6793755"/>
                  <a:pt x="5851456" y="6816602"/>
                  <a:pt x="5819199" y="6820147"/>
                </a:cubicBezTo>
                <a:cubicBezTo>
                  <a:pt x="5798819" y="6818094"/>
                  <a:pt x="5788750" y="6819934"/>
                  <a:pt x="5786035" y="6830341"/>
                </a:cubicBezTo>
                <a:cubicBezTo>
                  <a:pt x="5689973" y="6819312"/>
                  <a:pt x="5750863" y="6840131"/>
                  <a:pt x="5683543" y="6846008"/>
                </a:cubicBezTo>
                <a:cubicBezTo>
                  <a:pt x="5622546" y="6848924"/>
                  <a:pt x="5561433" y="6857988"/>
                  <a:pt x="5478912" y="6843932"/>
                </a:cubicBezTo>
                <a:cubicBezTo>
                  <a:pt x="5459815" y="6838522"/>
                  <a:pt x="5436209" y="6841929"/>
                  <a:pt x="5426182" y="6851543"/>
                </a:cubicBezTo>
                <a:cubicBezTo>
                  <a:pt x="5424458" y="6853198"/>
                  <a:pt x="5423209" y="6854977"/>
                  <a:pt x="5422476" y="6856827"/>
                </a:cubicBezTo>
                <a:cubicBezTo>
                  <a:pt x="5368974" y="6845270"/>
                  <a:pt x="5364519" y="6860824"/>
                  <a:pt x="5334223" y="6851042"/>
                </a:cubicBezTo>
                <a:lnTo>
                  <a:pt x="5307101" y="6857999"/>
                </a:lnTo>
                <a:lnTo>
                  <a:pt x="0" y="6857999"/>
                </a:lnTo>
                <a:lnTo>
                  <a:pt x="0" y="2143233"/>
                </a:lnTo>
                <a:lnTo>
                  <a:pt x="23798" y="2139906"/>
                </a:lnTo>
                <a:cubicBezTo>
                  <a:pt x="74043" y="2136293"/>
                  <a:pt x="38977" y="2165571"/>
                  <a:pt x="87258" y="2143366"/>
                </a:cubicBezTo>
                <a:cubicBezTo>
                  <a:pt x="122965" y="2137787"/>
                  <a:pt x="117457" y="2188700"/>
                  <a:pt x="156013" y="2163361"/>
                </a:cubicBezTo>
                <a:cubicBezTo>
                  <a:pt x="199419" y="2162157"/>
                  <a:pt x="225310" y="2180084"/>
                  <a:pt x="266777" y="2165405"/>
                </a:cubicBezTo>
                <a:cubicBezTo>
                  <a:pt x="307408" y="2164360"/>
                  <a:pt x="341751" y="2171054"/>
                  <a:pt x="376805" y="2164126"/>
                </a:cubicBezTo>
                <a:cubicBezTo>
                  <a:pt x="390105" y="2169833"/>
                  <a:pt x="403012" y="2171855"/>
                  <a:pt x="416820" y="2162058"/>
                </a:cubicBezTo>
                <a:cubicBezTo>
                  <a:pt x="454441" y="2163754"/>
                  <a:pt x="462164" y="2176725"/>
                  <a:pt x="487366" y="2165444"/>
                </a:cubicBezTo>
                <a:cubicBezTo>
                  <a:pt x="512638" y="2193098"/>
                  <a:pt x="508069" y="2169186"/>
                  <a:pt x="533680" y="2166550"/>
                </a:cubicBezTo>
                <a:cubicBezTo>
                  <a:pt x="554439" y="2162433"/>
                  <a:pt x="521576" y="2150568"/>
                  <a:pt x="540946" y="2150128"/>
                </a:cubicBezTo>
                <a:cubicBezTo>
                  <a:pt x="559671" y="2157928"/>
                  <a:pt x="564313" y="2137102"/>
                  <a:pt x="583453" y="2146439"/>
                </a:cubicBezTo>
                <a:cubicBezTo>
                  <a:pt x="574045" y="2161807"/>
                  <a:pt x="626400" y="2145688"/>
                  <a:pt x="624180" y="2159439"/>
                </a:cubicBezTo>
                <a:cubicBezTo>
                  <a:pt x="647591" y="2140873"/>
                  <a:pt x="650201" y="2165450"/>
                  <a:pt x="675971" y="2160733"/>
                </a:cubicBezTo>
                <a:cubicBezTo>
                  <a:pt x="689339" y="2153950"/>
                  <a:pt x="697882" y="2153126"/>
                  <a:pt x="706914" y="2161686"/>
                </a:cubicBezTo>
                <a:cubicBezTo>
                  <a:pt x="769009" y="2128516"/>
                  <a:pt x="739035" y="2161792"/>
                  <a:pt x="791788" y="2150599"/>
                </a:cubicBezTo>
                <a:cubicBezTo>
                  <a:pt x="837950" y="2138324"/>
                  <a:pt x="852628" y="2155297"/>
                  <a:pt x="902857" y="2122745"/>
                </a:cubicBezTo>
                <a:cubicBezTo>
                  <a:pt x="913016" y="2113301"/>
                  <a:pt x="967730" y="2097173"/>
                  <a:pt x="981959" y="2092815"/>
                </a:cubicBezTo>
                <a:cubicBezTo>
                  <a:pt x="996188" y="2088456"/>
                  <a:pt x="986445" y="2095133"/>
                  <a:pt x="988232" y="2096592"/>
                </a:cubicBezTo>
                <a:cubicBezTo>
                  <a:pt x="1019139" y="2073321"/>
                  <a:pt x="1032924" y="2086016"/>
                  <a:pt x="1048229" y="2069972"/>
                </a:cubicBezTo>
                <a:cubicBezTo>
                  <a:pt x="1091335" y="2064742"/>
                  <a:pt x="1121978" y="2082008"/>
                  <a:pt x="1136098" y="2067967"/>
                </a:cubicBezTo>
                <a:cubicBezTo>
                  <a:pt x="1157340" y="2069596"/>
                  <a:pt x="1183471" y="2087419"/>
                  <a:pt x="1202436" y="2072380"/>
                </a:cubicBezTo>
                <a:cubicBezTo>
                  <a:pt x="1202276" y="2085209"/>
                  <a:pt x="1228778" y="2063479"/>
                  <a:pt x="1239614" y="2072295"/>
                </a:cubicBezTo>
                <a:cubicBezTo>
                  <a:pt x="1247024" y="2079920"/>
                  <a:pt x="1256792" y="2075104"/>
                  <a:pt x="1266687" y="2075072"/>
                </a:cubicBezTo>
                <a:cubicBezTo>
                  <a:pt x="1278018" y="2081364"/>
                  <a:pt x="1322622" y="2073526"/>
                  <a:pt x="1335495" y="2066868"/>
                </a:cubicBezTo>
                <a:cubicBezTo>
                  <a:pt x="1368381" y="2043096"/>
                  <a:pt x="1422617" y="2065011"/>
                  <a:pt x="1449503" y="2046887"/>
                </a:cubicBezTo>
                <a:cubicBezTo>
                  <a:pt x="1458132" y="2044484"/>
                  <a:pt x="1466138" y="2043753"/>
                  <a:pt x="1473714" y="2044066"/>
                </a:cubicBezTo>
                <a:lnTo>
                  <a:pt x="1494279" y="2047336"/>
                </a:lnTo>
                <a:lnTo>
                  <a:pt x="1498838" y="2053057"/>
                </a:lnTo>
                <a:lnTo>
                  <a:pt x="1512113" y="2052421"/>
                </a:lnTo>
                <a:lnTo>
                  <a:pt x="1515595" y="2053441"/>
                </a:lnTo>
                <a:cubicBezTo>
                  <a:pt x="1522236" y="2055416"/>
                  <a:pt x="1528840" y="2057179"/>
                  <a:pt x="1535601" y="2058100"/>
                </a:cubicBezTo>
                <a:cubicBezTo>
                  <a:pt x="1533819" y="2030557"/>
                  <a:pt x="1592812" y="2061403"/>
                  <a:pt x="1579590" y="2038490"/>
                </a:cubicBezTo>
                <a:cubicBezTo>
                  <a:pt x="1616426" y="2038767"/>
                  <a:pt x="1594177" y="2016885"/>
                  <a:pt x="1632661" y="2038680"/>
                </a:cubicBezTo>
                <a:cubicBezTo>
                  <a:pt x="1695112" y="2019618"/>
                  <a:pt x="1728303" y="2044586"/>
                  <a:pt x="1781597" y="2013421"/>
                </a:cubicBezTo>
                <a:cubicBezTo>
                  <a:pt x="1834196" y="2009160"/>
                  <a:pt x="1902538" y="2002271"/>
                  <a:pt x="1942299" y="1995238"/>
                </a:cubicBezTo>
                <a:cubicBezTo>
                  <a:pt x="1987356" y="1969382"/>
                  <a:pt x="2046051" y="1931285"/>
                  <a:pt x="2073776" y="1959306"/>
                </a:cubicBezTo>
                <a:cubicBezTo>
                  <a:pt x="2128486" y="1955797"/>
                  <a:pt x="2173117" y="1931503"/>
                  <a:pt x="2225830" y="1945035"/>
                </a:cubicBezTo>
                <a:cubicBezTo>
                  <a:pt x="2228705" y="1940868"/>
                  <a:pt x="2232493" y="1937453"/>
                  <a:pt x="2236906" y="1934583"/>
                </a:cubicBezTo>
                <a:lnTo>
                  <a:pt x="2250907" y="1927805"/>
                </a:lnTo>
                <a:lnTo>
                  <a:pt x="2253081" y="1928470"/>
                </a:lnTo>
                <a:cubicBezTo>
                  <a:pt x="2262162" y="1929060"/>
                  <a:pt x="2267315" y="1927517"/>
                  <a:pt x="2270720" y="1925037"/>
                </a:cubicBezTo>
                <a:lnTo>
                  <a:pt x="2273667" y="1921293"/>
                </a:lnTo>
                <a:lnTo>
                  <a:pt x="2285482" y="1917998"/>
                </a:lnTo>
                <a:lnTo>
                  <a:pt x="2307986" y="1908982"/>
                </a:lnTo>
                <a:lnTo>
                  <a:pt x="2312921" y="1909665"/>
                </a:lnTo>
                <a:lnTo>
                  <a:pt x="2347989" y="1899756"/>
                </a:lnTo>
                <a:lnTo>
                  <a:pt x="2348816" y="1900744"/>
                </a:lnTo>
                <a:cubicBezTo>
                  <a:pt x="2351467" y="1902733"/>
                  <a:pt x="2354933" y="1903776"/>
                  <a:pt x="2360199" y="1902864"/>
                </a:cubicBezTo>
                <a:cubicBezTo>
                  <a:pt x="2357148" y="1920740"/>
                  <a:pt x="2365381" y="1908616"/>
                  <a:pt x="2381173" y="1904351"/>
                </a:cubicBezTo>
                <a:cubicBezTo>
                  <a:pt x="2379960" y="1931162"/>
                  <a:pt x="2421782" y="1909095"/>
                  <a:pt x="2433782" y="1921696"/>
                </a:cubicBezTo>
                <a:cubicBezTo>
                  <a:pt x="2445411" y="1917959"/>
                  <a:pt x="2457686" y="1914495"/>
                  <a:pt x="2470381" y="1911489"/>
                </a:cubicBezTo>
                <a:lnTo>
                  <a:pt x="2477951" y="1910044"/>
                </a:lnTo>
                <a:lnTo>
                  <a:pt x="2478187" y="1910267"/>
                </a:lnTo>
                <a:cubicBezTo>
                  <a:pt x="2480012" y="1910490"/>
                  <a:pt x="2482569" y="1910217"/>
                  <a:pt x="2486339" y="1909244"/>
                </a:cubicBezTo>
                <a:lnTo>
                  <a:pt x="2491753" y="1907410"/>
                </a:lnTo>
                <a:lnTo>
                  <a:pt x="2506438" y="1904607"/>
                </a:lnTo>
                <a:lnTo>
                  <a:pt x="2512055" y="1905314"/>
                </a:lnTo>
                <a:cubicBezTo>
                  <a:pt x="2531909" y="1912973"/>
                  <a:pt x="2525790" y="1949139"/>
                  <a:pt x="2559550" y="1929886"/>
                </a:cubicBezTo>
                <a:cubicBezTo>
                  <a:pt x="2598368" y="1932405"/>
                  <a:pt x="2618373" y="1952531"/>
                  <a:pt x="2657743" y="1941427"/>
                </a:cubicBezTo>
                <a:cubicBezTo>
                  <a:pt x="2694066" y="1943866"/>
                  <a:pt x="2723489" y="1953496"/>
                  <a:pt x="2755845" y="1949581"/>
                </a:cubicBezTo>
                <a:cubicBezTo>
                  <a:pt x="2766710" y="1956423"/>
                  <a:pt x="2777851" y="1959550"/>
                  <a:pt x="2791790" y="1950948"/>
                </a:cubicBezTo>
                <a:cubicBezTo>
                  <a:pt x="2824975" y="1955867"/>
                  <a:pt x="2829653" y="1969486"/>
                  <a:pt x="2853980" y="1960379"/>
                </a:cubicBezTo>
                <a:cubicBezTo>
                  <a:pt x="2867339" y="1982719"/>
                  <a:pt x="2870664" y="1974650"/>
                  <a:pt x="2881292" y="1969035"/>
                </a:cubicBezTo>
                <a:lnTo>
                  <a:pt x="2882690" y="1968669"/>
                </a:lnTo>
                <a:lnTo>
                  <a:pt x="2884480" y="1971856"/>
                </a:lnTo>
                <a:lnTo>
                  <a:pt x="2889504" y="1973560"/>
                </a:lnTo>
                <a:lnTo>
                  <a:pt x="2904507" y="1973450"/>
                </a:lnTo>
                <a:lnTo>
                  <a:pt x="2910361" y="1972623"/>
                </a:lnTo>
                <a:cubicBezTo>
                  <a:pt x="2914314" y="1972346"/>
                  <a:pt x="2916841" y="1972538"/>
                  <a:pt x="2918476" y="1973085"/>
                </a:cubicBezTo>
                <a:cubicBezTo>
                  <a:pt x="2918519" y="1973172"/>
                  <a:pt x="2918565" y="1973259"/>
                  <a:pt x="2918608" y="1973346"/>
                </a:cubicBezTo>
                <a:lnTo>
                  <a:pt x="2926342" y="1973289"/>
                </a:lnTo>
                <a:cubicBezTo>
                  <a:pt x="2939546" y="1972624"/>
                  <a:pt x="2952540" y="1971432"/>
                  <a:pt x="2965031" y="1969856"/>
                </a:cubicBezTo>
                <a:cubicBezTo>
                  <a:pt x="2971305" y="1984385"/>
                  <a:pt x="3019698" y="1970246"/>
                  <a:pt x="3007773" y="1996347"/>
                </a:cubicBezTo>
                <a:cubicBezTo>
                  <a:pt x="3024413" y="1995002"/>
                  <a:pt x="3037063" y="1984582"/>
                  <a:pt x="3026997" y="2001580"/>
                </a:cubicBezTo>
                <a:cubicBezTo>
                  <a:pt x="3032338" y="2001634"/>
                  <a:pt x="3035193" y="2003280"/>
                  <a:pt x="3036901" y="2005710"/>
                </a:cubicBezTo>
                <a:lnTo>
                  <a:pt x="3037285" y="2006829"/>
                </a:lnTo>
                <a:lnTo>
                  <a:pt x="3074407" y="2003411"/>
                </a:lnTo>
                <a:lnTo>
                  <a:pt x="3078795" y="2004969"/>
                </a:lnTo>
                <a:lnTo>
                  <a:pt x="3103685" y="2000166"/>
                </a:lnTo>
                <a:lnTo>
                  <a:pt x="3116175" y="1999058"/>
                </a:lnTo>
                <a:lnTo>
                  <a:pt x="3120468" y="1995915"/>
                </a:lnTo>
                <a:cubicBezTo>
                  <a:pt x="3124679" y="1994091"/>
                  <a:pt x="3130170" y="1993504"/>
                  <a:pt x="3138514" y="1995716"/>
                </a:cubicBezTo>
                <a:lnTo>
                  <a:pt x="3140299" y="1996760"/>
                </a:lnTo>
                <a:lnTo>
                  <a:pt x="3156256" y="1992625"/>
                </a:lnTo>
                <a:cubicBezTo>
                  <a:pt x="3161579" y="1990603"/>
                  <a:pt x="3166532" y="1987932"/>
                  <a:pt x="3170922" y="1984357"/>
                </a:cubicBezTo>
                <a:cubicBezTo>
                  <a:pt x="3215296" y="2007127"/>
                  <a:pt x="3279153" y="1979394"/>
                  <a:pt x="3332263" y="1985792"/>
                </a:cubicBezTo>
                <a:cubicBezTo>
                  <a:pt x="3365071" y="1970632"/>
                  <a:pt x="3439000" y="1997025"/>
                  <a:pt x="3460591" y="1967471"/>
                </a:cubicBezTo>
                <a:cubicBezTo>
                  <a:pt x="3451444" y="2002870"/>
                  <a:pt x="3556491" y="1969109"/>
                  <a:pt x="3595015" y="1975790"/>
                </a:cubicBezTo>
                <a:cubicBezTo>
                  <a:pt x="3658347" y="1975113"/>
                  <a:pt x="3722805" y="1993634"/>
                  <a:pt x="3769101" y="1999150"/>
                </a:cubicBezTo>
                <a:cubicBezTo>
                  <a:pt x="3796708" y="2027471"/>
                  <a:pt x="3784478" y="2001987"/>
                  <a:pt x="3819178" y="2008885"/>
                </a:cubicBezTo>
                <a:cubicBezTo>
                  <a:pt x="3815893" y="1984013"/>
                  <a:pt x="3859241" y="2024909"/>
                  <a:pt x="3868628" y="1997548"/>
                </a:cubicBezTo>
                <a:cubicBezTo>
                  <a:pt x="3874646" y="1999671"/>
                  <a:pt x="3880179" y="2002589"/>
                  <a:pt x="3885662" y="2005723"/>
                </a:cubicBezTo>
                <a:lnTo>
                  <a:pt x="3888539" y="2007351"/>
                </a:lnTo>
                <a:lnTo>
                  <a:pt x="3901342" y="2009114"/>
                </a:lnTo>
                <a:lnTo>
                  <a:pt x="3903349" y="2015552"/>
                </a:lnTo>
                <a:lnTo>
                  <a:pt x="3921468" y="2022461"/>
                </a:lnTo>
                <a:cubicBezTo>
                  <a:pt x="3928503" y="2024132"/>
                  <a:pt x="3936363" y="2024854"/>
                  <a:pt x="3945480" y="2024047"/>
                </a:cubicBezTo>
                <a:cubicBezTo>
                  <a:pt x="3978176" y="2011092"/>
                  <a:pt x="4020619" y="2042364"/>
                  <a:pt x="4061250" y="2024945"/>
                </a:cubicBezTo>
                <a:cubicBezTo>
                  <a:pt x="4076090" y="2020726"/>
                  <a:pt x="4121392" y="2021057"/>
                  <a:pt x="4129570" y="2029272"/>
                </a:cubicBezTo>
                <a:cubicBezTo>
                  <a:pt x="4138935" y="2031020"/>
                  <a:pt x="4150099" y="2028050"/>
                  <a:pt x="4154036" y="2036868"/>
                </a:cubicBezTo>
                <a:cubicBezTo>
                  <a:pt x="4160735" y="2047472"/>
                  <a:pt x="4194512" y="2030907"/>
                  <a:pt x="4189204" y="2043474"/>
                </a:cubicBezTo>
                <a:cubicBezTo>
                  <a:pt x="4213171" y="2032123"/>
                  <a:pt x="4230703" y="2054320"/>
                  <a:pt x="4250119" y="2059743"/>
                </a:cubicBezTo>
                <a:cubicBezTo>
                  <a:pt x="4259612" y="2054119"/>
                  <a:pt x="4269863" y="2056925"/>
                  <a:pt x="4283096" y="2061464"/>
                </a:cubicBezTo>
                <a:lnTo>
                  <a:pt x="4301210" y="2067352"/>
                </a:lnTo>
                <a:lnTo>
                  <a:pt x="4308819" y="2066758"/>
                </a:lnTo>
                <a:cubicBezTo>
                  <a:pt x="4318024" y="2066868"/>
                  <a:pt x="4326429" y="2067593"/>
                  <a:pt x="4333907" y="2068098"/>
                </a:cubicBezTo>
                <a:lnTo>
                  <a:pt x="4348284" y="2068116"/>
                </a:lnTo>
                <a:lnTo>
                  <a:pt x="4354009" y="2067847"/>
                </a:lnTo>
                <a:lnTo>
                  <a:pt x="4366647" y="2061827"/>
                </a:lnTo>
                <a:lnTo>
                  <a:pt x="4383151" y="2064242"/>
                </a:lnTo>
                <a:lnTo>
                  <a:pt x="4401354" y="2058245"/>
                </a:lnTo>
                <a:cubicBezTo>
                  <a:pt x="4402457" y="2059998"/>
                  <a:pt x="4403942" y="2061629"/>
                  <a:pt x="4405765" y="2063081"/>
                </a:cubicBezTo>
                <a:lnTo>
                  <a:pt x="4420601" y="2068011"/>
                </a:lnTo>
                <a:lnTo>
                  <a:pt x="4433312" y="2062239"/>
                </a:lnTo>
                <a:cubicBezTo>
                  <a:pt x="4433913" y="2071826"/>
                  <a:pt x="4448053" y="2061159"/>
                  <a:pt x="4459938" y="2058655"/>
                </a:cubicBezTo>
                <a:lnTo>
                  <a:pt x="4467257" y="2059536"/>
                </a:lnTo>
                <a:lnTo>
                  <a:pt x="4492833" y="2051951"/>
                </a:lnTo>
                <a:cubicBezTo>
                  <a:pt x="4506830" y="2048890"/>
                  <a:pt x="4520326" y="2046915"/>
                  <a:pt x="4533444" y="2045543"/>
                </a:cubicBezTo>
                <a:lnTo>
                  <a:pt x="4579902" y="2042473"/>
                </a:lnTo>
                <a:lnTo>
                  <a:pt x="4593061" y="2036537"/>
                </a:lnTo>
                <a:cubicBezTo>
                  <a:pt x="4623093" y="2030020"/>
                  <a:pt x="4659310" y="2036776"/>
                  <a:pt x="4678455" y="2022033"/>
                </a:cubicBezTo>
                <a:cubicBezTo>
                  <a:pt x="4686902" y="2019123"/>
                  <a:pt x="4694854" y="2017915"/>
                  <a:pt x="4702453" y="2017770"/>
                </a:cubicBezTo>
                <a:lnTo>
                  <a:pt x="4723263" y="2019792"/>
                </a:lnTo>
                <a:lnTo>
                  <a:pt x="4728248" y="2025217"/>
                </a:lnTo>
                <a:lnTo>
                  <a:pt x="4741475" y="2023784"/>
                </a:lnTo>
                <a:lnTo>
                  <a:pt x="4745033" y="2024591"/>
                </a:lnTo>
                <a:cubicBezTo>
                  <a:pt x="4751823" y="2026159"/>
                  <a:pt x="4758560" y="2027516"/>
                  <a:pt x="4765390" y="2028029"/>
                </a:cubicBezTo>
                <a:cubicBezTo>
                  <a:pt x="4761540" y="2000715"/>
                  <a:pt x="4822843" y="2027885"/>
                  <a:pt x="4807902" y="2005868"/>
                </a:cubicBezTo>
                <a:cubicBezTo>
                  <a:pt x="4844760" y="2003930"/>
                  <a:pt x="4820870" y="1983482"/>
                  <a:pt x="4860989" y="2002871"/>
                </a:cubicBezTo>
                <a:cubicBezTo>
                  <a:pt x="4922008" y="1980146"/>
                  <a:pt x="5009783" y="1987933"/>
                  <a:pt x="5060738" y="1953707"/>
                </a:cubicBezTo>
                <a:cubicBezTo>
                  <a:pt x="5113014" y="1946308"/>
                  <a:pt x="5135414" y="1967863"/>
                  <a:pt x="5174646" y="1958475"/>
                </a:cubicBezTo>
                <a:cubicBezTo>
                  <a:pt x="5181576" y="1926245"/>
                  <a:pt x="5266302" y="1871146"/>
                  <a:pt x="5296127" y="1897377"/>
                </a:cubicBezTo>
                <a:cubicBezTo>
                  <a:pt x="5350570" y="1890601"/>
                  <a:pt x="5393378" y="1863736"/>
                  <a:pt x="5447102" y="1874045"/>
                </a:cubicBezTo>
                <a:cubicBezTo>
                  <a:pt x="5449663" y="1869724"/>
                  <a:pt x="5453194" y="1866097"/>
                  <a:pt x="5457394" y="1862976"/>
                </a:cubicBezTo>
                <a:lnTo>
                  <a:pt x="5470885" y="1855386"/>
                </a:lnTo>
                <a:lnTo>
                  <a:pt x="5473108" y="1855919"/>
                </a:lnTo>
                <a:cubicBezTo>
                  <a:pt x="5482234" y="1855961"/>
                  <a:pt x="5487271" y="1854115"/>
                  <a:pt x="5490487" y="1851442"/>
                </a:cubicBezTo>
                <a:lnTo>
                  <a:pt x="5493156" y="1847537"/>
                </a:lnTo>
                <a:lnTo>
                  <a:pt x="5504724" y="1843550"/>
                </a:lnTo>
                <a:lnTo>
                  <a:pt x="5526552" y="1833223"/>
                </a:lnTo>
                <a:lnTo>
                  <a:pt x="5531534" y="1833606"/>
                </a:lnTo>
                <a:lnTo>
                  <a:pt x="5565857" y="1821637"/>
                </a:lnTo>
                <a:lnTo>
                  <a:pt x="5566758" y="1822571"/>
                </a:lnTo>
                <a:cubicBezTo>
                  <a:pt x="5569560" y="1824391"/>
                  <a:pt x="5573104" y="1825220"/>
                  <a:pt x="5578300" y="1823998"/>
                </a:cubicBezTo>
                <a:cubicBezTo>
                  <a:pt x="5576590" y="1841977"/>
                  <a:pt x="5583913" y="1829412"/>
                  <a:pt x="5599385" y="1824219"/>
                </a:cubicBezTo>
                <a:cubicBezTo>
                  <a:pt x="5600181" y="1850985"/>
                  <a:pt x="5640346" y="1826505"/>
                  <a:pt x="5653291" y="1838330"/>
                </a:cubicBezTo>
                <a:cubicBezTo>
                  <a:pt x="5664639" y="1833911"/>
                  <a:pt x="5676656" y="1829727"/>
                  <a:pt x="5689123" y="1825972"/>
                </a:cubicBezTo>
                <a:lnTo>
                  <a:pt x="5696583" y="1824080"/>
                </a:lnTo>
                <a:lnTo>
                  <a:pt x="5696836" y="1824287"/>
                </a:lnTo>
                <a:cubicBezTo>
                  <a:pt x="5698678" y="1824400"/>
                  <a:pt x="5701213" y="1823974"/>
                  <a:pt x="5704910" y="1822779"/>
                </a:cubicBezTo>
                <a:lnTo>
                  <a:pt x="5710186" y="1820629"/>
                </a:lnTo>
                <a:lnTo>
                  <a:pt x="5724662" y="1816957"/>
                </a:lnTo>
                <a:lnTo>
                  <a:pt x="5730330" y="1817323"/>
                </a:lnTo>
                <a:lnTo>
                  <a:pt x="5733569" y="1819818"/>
                </a:lnTo>
                <a:lnTo>
                  <a:pt x="5734751" y="1819150"/>
                </a:lnTo>
                <a:cubicBezTo>
                  <a:pt x="5742385" y="1811473"/>
                  <a:pt x="5741789" y="1803283"/>
                  <a:pt x="5765286" y="1820584"/>
                </a:cubicBezTo>
                <a:cubicBezTo>
                  <a:pt x="5784532" y="1806446"/>
                  <a:pt x="5795499" y="1817814"/>
                  <a:pt x="5829951" y="1814425"/>
                </a:cubicBezTo>
                <a:cubicBezTo>
                  <a:pt x="5839381" y="1803221"/>
                  <a:pt x="5851644" y="1803437"/>
                  <a:pt x="5865400" y="1807121"/>
                </a:cubicBezTo>
                <a:cubicBezTo>
                  <a:pt x="5894873" y="1795832"/>
                  <a:pt x="5927910" y="1797657"/>
                  <a:pt x="5964230" y="1791246"/>
                </a:cubicBezTo>
                <a:cubicBezTo>
                  <a:pt x="5997095" y="1771694"/>
                  <a:pt x="6025977" y="1785382"/>
                  <a:pt x="6064751" y="1778450"/>
                </a:cubicBezTo>
                <a:cubicBezTo>
                  <a:pt x="6088334" y="1752766"/>
                  <a:pt x="6099508" y="1787374"/>
                  <a:pt x="6122352" y="1789671"/>
                </a:cubicBezTo>
                <a:lnTo>
                  <a:pt x="6128122" y="1788981"/>
                </a:lnTo>
                <a:lnTo>
                  <a:pt x="6141014" y="1782915"/>
                </a:lnTo>
                <a:lnTo>
                  <a:pt x="6145388" y="1779947"/>
                </a:lnTo>
                <a:cubicBezTo>
                  <a:pt x="6148578" y="1778158"/>
                  <a:pt x="6150926" y="1777299"/>
                  <a:pt x="6152799" y="1777068"/>
                </a:cubicBezTo>
                <a:lnTo>
                  <a:pt x="6153131" y="1777217"/>
                </a:lnTo>
                <a:lnTo>
                  <a:pt x="6159777" y="1774090"/>
                </a:lnTo>
                <a:cubicBezTo>
                  <a:pt x="6170646" y="1768312"/>
                  <a:pt x="6180893" y="1762216"/>
                  <a:pt x="6190386" y="1756022"/>
                </a:cubicBezTo>
                <a:cubicBezTo>
                  <a:pt x="6207960" y="1764717"/>
                  <a:pt x="6238019" y="1734533"/>
                  <a:pt x="6249518" y="1759399"/>
                </a:cubicBezTo>
                <a:cubicBezTo>
                  <a:pt x="6262790" y="1751731"/>
                  <a:pt x="6265029" y="1738657"/>
                  <a:pt x="6270527" y="1755769"/>
                </a:cubicBezTo>
                <a:cubicBezTo>
                  <a:pt x="6275192" y="1753681"/>
                  <a:pt x="6279041" y="1753811"/>
                  <a:pt x="6282550" y="1755003"/>
                </a:cubicBezTo>
                <a:lnTo>
                  <a:pt x="6283816" y="1755712"/>
                </a:lnTo>
                <a:lnTo>
                  <a:pt x="6313084" y="1738281"/>
                </a:lnTo>
                <a:lnTo>
                  <a:pt x="6318182" y="1737732"/>
                </a:lnTo>
                <a:lnTo>
                  <a:pt x="6335709" y="1724111"/>
                </a:lnTo>
                <a:lnTo>
                  <a:pt x="6345588" y="1718279"/>
                </a:lnTo>
                <a:lnTo>
                  <a:pt x="6346673" y="1714145"/>
                </a:lnTo>
                <a:cubicBezTo>
                  <a:pt x="6348796" y="1711062"/>
                  <a:pt x="6353055" y="1708421"/>
                  <a:pt x="6362126" y="1706799"/>
                </a:cubicBezTo>
                <a:lnTo>
                  <a:pt x="6364545" y="1706892"/>
                </a:lnTo>
                <a:cubicBezTo>
                  <a:pt x="6367637" y="1703281"/>
                  <a:pt x="6424942" y="1698254"/>
                  <a:pt x="6464076" y="1679171"/>
                </a:cubicBezTo>
                <a:cubicBezTo>
                  <a:pt x="6504464" y="1655724"/>
                  <a:pt x="6547114" y="1618110"/>
                  <a:pt x="6599352" y="1592397"/>
                </a:cubicBezTo>
                <a:cubicBezTo>
                  <a:pt x="6621028" y="1623320"/>
                  <a:pt x="6702628" y="1477903"/>
                  <a:pt x="6694106" y="1530854"/>
                </a:cubicBezTo>
                <a:cubicBezTo>
                  <a:pt x="6709146" y="1521510"/>
                  <a:pt x="6782557" y="1496994"/>
                  <a:pt x="6779808" y="1510598"/>
                </a:cubicBezTo>
                <a:cubicBezTo>
                  <a:pt x="6816671" y="1469344"/>
                  <a:pt x="6859225" y="1490432"/>
                  <a:pt x="6910674" y="1458095"/>
                </a:cubicBezTo>
                <a:cubicBezTo>
                  <a:pt x="6958236" y="1468911"/>
                  <a:pt x="6926351" y="1454150"/>
                  <a:pt x="6962144" y="1445637"/>
                </a:cubicBezTo>
                <a:cubicBezTo>
                  <a:pt x="6938512" y="1427780"/>
                  <a:pt x="7010208" y="1442012"/>
                  <a:pt x="6995460" y="1417188"/>
                </a:cubicBezTo>
                <a:lnTo>
                  <a:pt x="7017033" y="1416698"/>
                </a:lnTo>
                <a:lnTo>
                  <a:pt x="7020886" y="1416805"/>
                </a:lnTo>
                <a:lnTo>
                  <a:pt x="7033438" y="1413061"/>
                </a:lnTo>
                <a:lnTo>
                  <a:pt x="7040555" y="1417220"/>
                </a:lnTo>
                <a:lnTo>
                  <a:pt x="7062011" y="1415322"/>
                </a:lnTo>
                <a:cubicBezTo>
                  <a:pt x="7069494" y="1413805"/>
                  <a:pt x="7076899" y="1411231"/>
                  <a:pt x="7084117" y="1406974"/>
                </a:cubicBezTo>
                <a:cubicBezTo>
                  <a:pt x="7101577" y="1383961"/>
                  <a:pt x="7164447" y="1391139"/>
                  <a:pt x="7185047" y="1361519"/>
                </a:cubicBezTo>
                <a:cubicBezTo>
                  <a:pt x="7194363" y="1352352"/>
                  <a:pt x="7233839" y="1334552"/>
                  <a:pt x="7247783" y="1337622"/>
                </a:cubicBezTo>
                <a:cubicBezTo>
                  <a:pt x="7257348" y="1335236"/>
                  <a:pt x="7264529" y="1328498"/>
                  <a:pt x="7275307" y="1333722"/>
                </a:cubicBezTo>
                <a:cubicBezTo>
                  <a:pt x="7289966" y="1339225"/>
                  <a:pt x="7305349" y="1312996"/>
                  <a:pt x="7311261" y="1324795"/>
                </a:cubicBezTo>
                <a:cubicBezTo>
                  <a:pt x="7322509" y="1306494"/>
                  <a:pt x="7356236" y="1316612"/>
                  <a:pt x="7377571" y="1313050"/>
                </a:cubicBezTo>
                <a:cubicBezTo>
                  <a:pt x="7384603" y="1296817"/>
                  <a:pt x="7422434" y="1305349"/>
                  <a:pt x="7461694" y="1290297"/>
                </a:cubicBezTo>
                <a:cubicBezTo>
                  <a:pt x="7468925" y="1271946"/>
                  <a:pt x="7488273" y="1280301"/>
                  <a:pt x="7507193" y="1251613"/>
                </a:cubicBezTo>
                <a:cubicBezTo>
                  <a:pt x="7509613" y="1252526"/>
                  <a:pt x="7512260" y="1253190"/>
                  <a:pt x="7515052" y="1253584"/>
                </a:cubicBezTo>
                <a:cubicBezTo>
                  <a:pt x="7531272" y="1255869"/>
                  <a:pt x="7548775" y="1248744"/>
                  <a:pt x="7554146" y="1237669"/>
                </a:cubicBezTo>
                <a:cubicBezTo>
                  <a:pt x="7587383" y="1195873"/>
                  <a:pt x="7632956" y="1177588"/>
                  <a:pt x="7671846" y="1155347"/>
                </a:cubicBezTo>
                <a:cubicBezTo>
                  <a:pt x="7717626" y="1132532"/>
                  <a:pt x="7704339" y="1170169"/>
                  <a:pt x="7748774" y="1124980"/>
                </a:cubicBezTo>
                <a:cubicBezTo>
                  <a:pt x="7761564" y="1130678"/>
                  <a:pt x="7769446" y="1127888"/>
                  <a:pt x="7779182" y="1118490"/>
                </a:cubicBezTo>
                <a:cubicBezTo>
                  <a:pt x="7801901" y="1108032"/>
                  <a:pt x="7816047" y="1129940"/>
                  <a:pt x="7829932" y="1107346"/>
                </a:cubicBezTo>
                <a:cubicBezTo>
                  <a:pt x="7834286" y="1120482"/>
                  <a:pt x="7877354" y="1093242"/>
                  <a:pt x="7875510" y="1109570"/>
                </a:cubicBezTo>
                <a:cubicBezTo>
                  <a:pt x="7898453" y="1113571"/>
                  <a:pt x="7893102" y="1093377"/>
                  <a:pt x="7914918" y="1096070"/>
                </a:cubicBezTo>
                <a:cubicBezTo>
                  <a:pt x="7933463" y="1091055"/>
                  <a:pt x="7896037" y="1088002"/>
                  <a:pt x="7914188" y="1079287"/>
                </a:cubicBezTo>
                <a:cubicBezTo>
                  <a:pt x="7937737" y="1070775"/>
                  <a:pt x="7922008" y="1049943"/>
                  <a:pt x="7959552" y="1069277"/>
                </a:cubicBezTo>
                <a:cubicBezTo>
                  <a:pt x="7978616" y="1052937"/>
                  <a:pt x="7992226" y="1062990"/>
                  <a:pt x="8029450" y="1055589"/>
                </a:cubicBezTo>
                <a:lnTo>
                  <a:pt x="8038422" y="1049493"/>
                </a:lnTo>
                <a:lnTo>
                  <a:pt x="8053585" y="1058943"/>
                </a:lnTo>
                <a:cubicBezTo>
                  <a:pt x="8061619" y="1062358"/>
                  <a:pt x="8070634" y="1063636"/>
                  <a:pt x="8081474" y="1059840"/>
                </a:cubicBezTo>
                <a:cubicBezTo>
                  <a:pt x="8141491" y="1015057"/>
                  <a:pt x="8090266" y="1080479"/>
                  <a:pt x="8197391" y="1038853"/>
                </a:cubicBezTo>
                <a:cubicBezTo>
                  <a:pt x="8201677" y="1033108"/>
                  <a:pt x="8217224" y="1033020"/>
                  <a:pt x="8218531" y="1038736"/>
                </a:cubicBezTo>
                <a:cubicBezTo>
                  <a:pt x="8224749" y="1034989"/>
                  <a:pt x="8236410" y="1019803"/>
                  <a:pt x="8242405" y="1027800"/>
                </a:cubicBezTo>
                <a:cubicBezTo>
                  <a:pt x="8260401" y="1023020"/>
                  <a:pt x="8277595" y="1016764"/>
                  <a:pt x="8293586" y="1009216"/>
                </a:cubicBezTo>
                <a:lnTo>
                  <a:pt x="8325267" y="990249"/>
                </a:lnTo>
                <a:lnTo>
                  <a:pt x="8335565" y="995156"/>
                </a:lnTo>
                <a:cubicBezTo>
                  <a:pt x="8342208" y="997234"/>
                  <a:pt x="8349366" y="997680"/>
                  <a:pt x="8357350" y="994276"/>
                </a:cubicBezTo>
                <a:cubicBezTo>
                  <a:pt x="8398773" y="957879"/>
                  <a:pt x="8366593" y="1009035"/>
                  <a:pt x="8445003" y="972367"/>
                </a:cubicBezTo>
                <a:cubicBezTo>
                  <a:pt x="8447663" y="967887"/>
                  <a:pt x="8459739" y="966961"/>
                  <a:pt x="8461421" y="971111"/>
                </a:cubicBezTo>
                <a:cubicBezTo>
                  <a:pt x="8465819" y="968000"/>
                  <a:pt x="8473109" y="956137"/>
                  <a:pt x="8478704" y="961712"/>
                </a:cubicBezTo>
                <a:cubicBezTo>
                  <a:pt x="8505565" y="952663"/>
                  <a:pt x="8529238" y="939426"/>
                  <a:pt x="8547429" y="923277"/>
                </a:cubicBezTo>
                <a:cubicBezTo>
                  <a:pt x="8576531" y="919061"/>
                  <a:pt x="8579138" y="912461"/>
                  <a:pt x="8579319" y="905576"/>
                </a:cubicBezTo>
                <a:cubicBezTo>
                  <a:pt x="8579529" y="904096"/>
                  <a:pt x="8579740" y="902618"/>
                  <a:pt x="8579950" y="901139"/>
                </a:cubicBezTo>
                <a:lnTo>
                  <a:pt x="8589038" y="903946"/>
                </a:lnTo>
                <a:cubicBezTo>
                  <a:pt x="8598255" y="904433"/>
                  <a:pt x="8605836" y="900079"/>
                  <a:pt x="8612581" y="893445"/>
                </a:cubicBezTo>
                <a:lnTo>
                  <a:pt x="8620213" y="884417"/>
                </a:lnTo>
                <a:lnTo>
                  <a:pt x="8636849" y="879570"/>
                </a:lnTo>
                <a:cubicBezTo>
                  <a:pt x="8647569" y="875664"/>
                  <a:pt x="8658506" y="871048"/>
                  <a:pt x="8678353" y="868709"/>
                </a:cubicBezTo>
                <a:cubicBezTo>
                  <a:pt x="8676250" y="844726"/>
                  <a:pt x="8711895" y="858913"/>
                  <a:pt x="8721366" y="848445"/>
                </a:cubicBezTo>
                <a:cubicBezTo>
                  <a:pt x="8730651" y="852242"/>
                  <a:pt x="8737642" y="851631"/>
                  <a:pt x="8743257" y="848457"/>
                </a:cubicBezTo>
                <a:lnTo>
                  <a:pt x="8755719" y="834419"/>
                </a:lnTo>
                <a:lnTo>
                  <a:pt x="8776970" y="830126"/>
                </a:lnTo>
                <a:cubicBezTo>
                  <a:pt x="8786153" y="826014"/>
                  <a:pt x="8792888" y="819621"/>
                  <a:pt x="8795998" y="809645"/>
                </a:cubicBezTo>
                <a:cubicBezTo>
                  <a:pt x="8805952" y="821837"/>
                  <a:pt x="8809794" y="841181"/>
                  <a:pt x="8837498" y="830583"/>
                </a:cubicBezTo>
                <a:cubicBezTo>
                  <a:pt x="8851172" y="827584"/>
                  <a:pt x="8868029" y="799681"/>
                  <a:pt x="8878040" y="791651"/>
                </a:cubicBezTo>
                <a:lnTo>
                  <a:pt x="8897564" y="782401"/>
                </a:lnTo>
                <a:lnTo>
                  <a:pt x="8905560" y="786219"/>
                </a:lnTo>
                <a:lnTo>
                  <a:pt x="8917778" y="783256"/>
                </a:lnTo>
                <a:lnTo>
                  <a:pt x="8914746" y="775031"/>
                </a:lnTo>
                <a:lnTo>
                  <a:pt x="8947030" y="764252"/>
                </a:lnTo>
                <a:cubicBezTo>
                  <a:pt x="8970788" y="755523"/>
                  <a:pt x="8988067" y="745115"/>
                  <a:pt x="8977138" y="726774"/>
                </a:cubicBezTo>
                <a:cubicBezTo>
                  <a:pt x="8977490" y="701480"/>
                  <a:pt x="9039667" y="723232"/>
                  <a:pt x="9028928" y="698996"/>
                </a:cubicBezTo>
                <a:cubicBezTo>
                  <a:pt x="9056296" y="708989"/>
                  <a:pt x="9080686" y="673518"/>
                  <a:pt x="9114263" y="665106"/>
                </a:cubicBezTo>
                <a:cubicBezTo>
                  <a:pt x="9115667" y="652470"/>
                  <a:pt x="9123557" y="650905"/>
                  <a:pt x="9139429" y="653134"/>
                </a:cubicBezTo>
                <a:cubicBezTo>
                  <a:pt x="9248531" y="629411"/>
                  <a:pt x="9343720" y="468354"/>
                  <a:pt x="9380600" y="515628"/>
                </a:cubicBezTo>
                <a:cubicBezTo>
                  <a:pt x="9406272" y="509931"/>
                  <a:pt x="9503943" y="538669"/>
                  <a:pt x="9561831" y="513591"/>
                </a:cubicBezTo>
                <a:cubicBezTo>
                  <a:pt x="9577802" y="480860"/>
                  <a:pt x="9713285" y="478736"/>
                  <a:pt x="9742561" y="469315"/>
                </a:cubicBezTo>
                <a:cubicBezTo>
                  <a:pt x="9742569" y="450758"/>
                  <a:pt x="9797169" y="453829"/>
                  <a:pt x="9784394" y="429345"/>
                </a:cubicBezTo>
                <a:cubicBezTo>
                  <a:pt x="9787055" y="417172"/>
                  <a:pt x="9801869" y="413844"/>
                  <a:pt x="9811914" y="421889"/>
                </a:cubicBezTo>
                <a:cubicBezTo>
                  <a:pt x="9828901" y="415568"/>
                  <a:pt x="9835642" y="400341"/>
                  <a:pt x="9858388" y="412158"/>
                </a:cubicBezTo>
                <a:cubicBezTo>
                  <a:pt x="9881945" y="404057"/>
                  <a:pt x="9894276" y="360744"/>
                  <a:pt x="9921770" y="380896"/>
                </a:cubicBezTo>
                <a:cubicBezTo>
                  <a:pt x="9930032" y="337884"/>
                  <a:pt x="10038117" y="312408"/>
                  <a:pt x="10084861" y="294587"/>
                </a:cubicBezTo>
                <a:cubicBezTo>
                  <a:pt x="10141631" y="278266"/>
                  <a:pt x="10188248" y="249698"/>
                  <a:pt x="10271351" y="227987"/>
                </a:cubicBezTo>
                <a:cubicBezTo>
                  <a:pt x="10362764" y="229558"/>
                  <a:pt x="10358378" y="196042"/>
                  <a:pt x="10424673" y="178078"/>
                </a:cubicBezTo>
                <a:cubicBezTo>
                  <a:pt x="10452909" y="162753"/>
                  <a:pt x="10514634" y="185033"/>
                  <a:pt x="10534657" y="156701"/>
                </a:cubicBezTo>
                <a:cubicBezTo>
                  <a:pt x="10595265" y="170910"/>
                  <a:pt x="10637600" y="149657"/>
                  <a:pt x="10726300" y="150292"/>
                </a:cubicBezTo>
                <a:cubicBezTo>
                  <a:pt x="10775756" y="148210"/>
                  <a:pt x="10805324" y="153235"/>
                  <a:pt x="10861177" y="138253"/>
                </a:cubicBezTo>
                <a:cubicBezTo>
                  <a:pt x="10888992" y="99450"/>
                  <a:pt x="10971843" y="126363"/>
                  <a:pt x="10995894" y="78271"/>
                </a:cubicBezTo>
                <a:cubicBezTo>
                  <a:pt x="11009945" y="87061"/>
                  <a:pt x="11016683" y="79738"/>
                  <a:pt x="11031776" y="74275"/>
                </a:cubicBezTo>
                <a:cubicBezTo>
                  <a:pt x="11049588" y="91553"/>
                  <a:pt x="11064655" y="65479"/>
                  <a:pt x="11082485" y="73705"/>
                </a:cubicBezTo>
                <a:cubicBezTo>
                  <a:pt x="11124351" y="51595"/>
                  <a:pt x="11194283" y="44212"/>
                  <a:pt x="11230739" y="34792"/>
                </a:cubicBezTo>
                <a:cubicBezTo>
                  <a:pt x="11248967" y="30081"/>
                  <a:pt x="11257520" y="13218"/>
                  <a:pt x="11268645" y="482"/>
                </a:cubicBezTo>
                <a:lnTo>
                  <a:pt x="11269336" y="3"/>
                </a:lnTo>
                <a:lnTo>
                  <a:pt x="0" y="3"/>
                </a:lnTo>
                <a:close/>
              </a:path>
            </a:pathLst>
          </a:custGeom>
        </p:spPr>
      </p:pic>
      <p:sp>
        <p:nvSpPr>
          <p:cNvPr id="2" name="Title 1">
            <a:extLst>
              <a:ext uri="{FF2B5EF4-FFF2-40B4-BE49-F238E27FC236}">
                <a16:creationId xmlns:a16="http://schemas.microsoft.com/office/drawing/2014/main" id="{28AF7944-55BE-F63D-E471-5E654039F54A}"/>
              </a:ext>
            </a:extLst>
          </p:cNvPr>
          <p:cNvSpPr>
            <a:spLocks noGrp="1"/>
          </p:cNvSpPr>
          <p:nvPr>
            <p:ph type="title"/>
          </p:nvPr>
        </p:nvSpPr>
        <p:spPr>
          <a:xfrm>
            <a:off x="782470" y="381663"/>
            <a:ext cx="6592960" cy="826935"/>
          </a:xfrm>
        </p:spPr>
        <p:txBody>
          <a:bodyPr vert="horz" lIns="91440" tIns="45720" rIns="91440" bIns="45720" rtlCol="0" anchor="b">
            <a:normAutofit/>
          </a:bodyPr>
          <a:lstStyle/>
          <a:p>
            <a:pPr algn="ctr"/>
            <a:r>
              <a:rPr lang="en-US" sz="3600" dirty="0">
                <a:solidFill>
                  <a:schemeClr val="tx1">
                    <a:lumMod val="85000"/>
                    <a:lumOff val="15000"/>
                  </a:schemeClr>
                </a:solidFill>
              </a:rPr>
              <a:t>Break</a:t>
            </a:r>
          </a:p>
        </p:txBody>
      </p:sp>
    </p:spTree>
    <p:extLst>
      <p:ext uri="{BB962C8B-B14F-4D97-AF65-F5344CB8AC3E}">
        <p14:creationId xmlns:p14="http://schemas.microsoft.com/office/powerpoint/2010/main" val="2430706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Freeform: Shape 21">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8ABF42D-3628-D295-968E-1712AFD6DEC6}"/>
              </a:ext>
            </a:extLst>
          </p:cNvPr>
          <p:cNvSpPr>
            <a:spLocks noGrp="1"/>
          </p:cNvSpPr>
          <p:nvPr>
            <p:ph type="title"/>
          </p:nvPr>
        </p:nvSpPr>
        <p:spPr>
          <a:xfrm>
            <a:off x="621792" y="1161288"/>
            <a:ext cx="3602736" cy="4526280"/>
          </a:xfrm>
        </p:spPr>
        <p:txBody>
          <a:bodyPr>
            <a:normAutofit/>
          </a:bodyPr>
          <a:lstStyle/>
          <a:p>
            <a:r>
              <a:rPr lang="en-GB" sz="4000" dirty="0"/>
              <a:t>How to develop a research questions</a:t>
            </a:r>
          </a:p>
        </p:txBody>
      </p:sp>
      <p:sp>
        <p:nvSpPr>
          <p:cNvPr id="24" name="Rectangle 2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25" name="Content Placeholder 2">
            <a:extLst>
              <a:ext uri="{FF2B5EF4-FFF2-40B4-BE49-F238E27FC236}">
                <a16:creationId xmlns:a16="http://schemas.microsoft.com/office/drawing/2014/main" id="{70C5D92A-25AC-183A-0A53-318B7C4298AA}"/>
              </a:ext>
            </a:extLst>
          </p:cNvPr>
          <p:cNvGraphicFramePr>
            <a:graphicFrameLocks noGrp="1"/>
          </p:cNvGraphicFramePr>
          <p:nvPr>
            <p:ph idx="1"/>
            <p:extLst>
              <p:ext uri="{D42A27DB-BD31-4B8C-83A1-F6EECF244321}">
                <p14:modId xmlns:p14="http://schemas.microsoft.com/office/powerpoint/2010/main" val="49719805"/>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99374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EDA9-7135-F099-9133-D3C56C60D9F6}"/>
              </a:ext>
            </a:extLst>
          </p:cNvPr>
          <p:cNvSpPr>
            <a:spLocks noGrp="1"/>
          </p:cNvSpPr>
          <p:nvPr>
            <p:ph type="title"/>
          </p:nvPr>
        </p:nvSpPr>
        <p:spPr/>
        <p:txBody>
          <a:bodyPr/>
          <a:lstStyle/>
          <a:p>
            <a:pPr algn="ctr"/>
            <a:r>
              <a:rPr lang="en-GB"/>
              <a:t>Refining a bad question </a:t>
            </a:r>
            <a:endParaRPr lang="en-GB" dirty="0"/>
          </a:p>
        </p:txBody>
      </p:sp>
      <p:graphicFrame>
        <p:nvGraphicFramePr>
          <p:cNvPr id="21" name="Content Placeholder 2">
            <a:extLst>
              <a:ext uri="{FF2B5EF4-FFF2-40B4-BE49-F238E27FC236}">
                <a16:creationId xmlns:a16="http://schemas.microsoft.com/office/drawing/2014/main" id="{74DECAA8-09AE-67E8-AA69-4B7F1B065D38}"/>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9458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8902DA-2858-2A67-942A-AEFA6E4BDEB1}"/>
              </a:ext>
            </a:extLst>
          </p:cNvPr>
          <p:cNvSpPr>
            <a:spLocks noGrp="1"/>
          </p:cNvSpPr>
          <p:nvPr>
            <p:ph type="title"/>
          </p:nvPr>
        </p:nvSpPr>
        <p:spPr>
          <a:xfrm>
            <a:off x="1043631" y="809898"/>
            <a:ext cx="10173010" cy="1554480"/>
          </a:xfrm>
        </p:spPr>
        <p:txBody>
          <a:bodyPr anchor="ctr">
            <a:normAutofit/>
          </a:bodyPr>
          <a:lstStyle/>
          <a:p>
            <a:r>
              <a:rPr lang="en-GB" sz="4800"/>
              <a:t>Example</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8E2DA6A0-B210-A766-34ED-A681EC481A38}"/>
              </a:ext>
            </a:extLst>
          </p:cNvPr>
          <p:cNvGraphicFramePr>
            <a:graphicFrameLocks noGrp="1"/>
          </p:cNvGraphicFramePr>
          <p:nvPr>
            <p:ph idx="1"/>
            <p:extLst>
              <p:ext uri="{D42A27DB-BD31-4B8C-83A1-F6EECF244321}">
                <p14:modId xmlns:p14="http://schemas.microsoft.com/office/powerpoint/2010/main" val="1862994454"/>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5211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90954E-A541-91B0-67FC-4B66C26AC7C6}"/>
              </a:ext>
            </a:extLst>
          </p:cNvPr>
          <p:cNvSpPr>
            <a:spLocks noGrp="1"/>
          </p:cNvSpPr>
          <p:nvPr>
            <p:ph type="title"/>
          </p:nvPr>
        </p:nvSpPr>
        <p:spPr>
          <a:xfrm>
            <a:off x="1043631" y="809898"/>
            <a:ext cx="10173010" cy="1554480"/>
          </a:xfrm>
        </p:spPr>
        <p:txBody>
          <a:bodyPr anchor="ctr">
            <a:normAutofit/>
          </a:bodyPr>
          <a:lstStyle/>
          <a:p>
            <a:r>
              <a:rPr lang="en-GB" sz="4800" dirty="0"/>
              <a:t>Create your own research question </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21" name="Content Placeholder 2">
            <a:extLst>
              <a:ext uri="{FF2B5EF4-FFF2-40B4-BE49-F238E27FC236}">
                <a16:creationId xmlns:a16="http://schemas.microsoft.com/office/drawing/2014/main" id="{216AA3EC-63A4-D634-97BA-832C88AA773C}"/>
              </a:ext>
            </a:extLst>
          </p:cNvPr>
          <p:cNvGraphicFramePr>
            <a:graphicFrameLocks noGrp="1"/>
          </p:cNvGraphicFramePr>
          <p:nvPr>
            <p:ph idx="1"/>
            <p:extLst>
              <p:ext uri="{D42A27DB-BD31-4B8C-83A1-F6EECF244321}">
                <p14:modId xmlns:p14="http://schemas.microsoft.com/office/powerpoint/2010/main" val="185866016"/>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4764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E439709-A1FF-99D3-2A28-DB6C8D2C8FDB}"/>
              </a:ext>
            </a:extLst>
          </p:cNvPr>
          <p:cNvPicPr>
            <a:picLocks noChangeAspect="1"/>
          </p:cNvPicPr>
          <p:nvPr/>
        </p:nvPicPr>
        <p:blipFill>
          <a:blip r:embed="rId2">
            <a:duotone>
              <a:schemeClr val="bg2">
                <a:shade val="45000"/>
                <a:satMod val="135000"/>
              </a:schemeClr>
              <a:prstClr val="white"/>
            </a:duotone>
          </a:blip>
          <a:srcRect t="15279" b="451"/>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C9F834-B938-BA92-5499-7A99A184C963}"/>
              </a:ext>
            </a:extLst>
          </p:cNvPr>
          <p:cNvSpPr>
            <a:spLocks noGrp="1"/>
          </p:cNvSpPr>
          <p:nvPr>
            <p:ph type="title"/>
          </p:nvPr>
        </p:nvSpPr>
        <p:spPr>
          <a:xfrm>
            <a:off x="838200" y="365125"/>
            <a:ext cx="10515600" cy="1325563"/>
          </a:xfrm>
        </p:spPr>
        <p:txBody>
          <a:bodyPr>
            <a:normAutofit/>
          </a:bodyPr>
          <a:lstStyle/>
          <a:p>
            <a:r>
              <a:rPr lang="en-GB" dirty="0"/>
              <a:t>Create Your Own Research Question (Guided Worksheet)</a:t>
            </a:r>
          </a:p>
        </p:txBody>
      </p:sp>
      <p:graphicFrame>
        <p:nvGraphicFramePr>
          <p:cNvPr id="6" name="Rectangle 1">
            <a:extLst>
              <a:ext uri="{FF2B5EF4-FFF2-40B4-BE49-F238E27FC236}">
                <a16:creationId xmlns:a16="http://schemas.microsoft.com/office/drawing/2014/main" id="{4D426DC6-3015-90B1-AD95-1D9B11F4CBA3}"/>
              </a:ext>
            </a:extLst>
          </p:cNvPr>
          <p:cNvGraphicFramePr>
            <a:graphicFrameLocks noGrp="1"/>
          </p:cNvGraphicFramePr>
          <p:nvPr>
            <p:ph idx="1"/>
            <p:extLst>
              <p:ext uri="{D42A27DB-BD31-4B8C-83A1-F6EECF244321}">
                <p14:modId xmlns:p14="http://schemas.microsoft.com/office/powerpoint/2010/main" val="279196780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1698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72C49-F0C9-C9D6-FA07-E183084AEB5E}"/>
              </a:ext>
            </a:extLst>
          </p:cNvPr>
          <p:cNvSpPr>
            <a:spLocks noGrp="1"/>
          </p:cNvSpPr>
          <p:nvPr>
            <p:ph type="title"/>
          </p:nvPr>
        </p:nvSpPr>
        <p:spPr/>
        <p:txBody>
          <a:bodyPr/>
          <a:lstStyle/>
          <a:p>
            <a:pPr algn="ctr"/>
            <a:r>
              <a:rPr lang="en-GB" dirty="0"/>
              <a:t>Two Stars and a Wish </a:t>
            </a:r>
          </a:p>
        </p:txBody>
      </p:sp>
      <p:graphicFrame>
        <p:nvGraphicFramePr>
          <p:cNvPr id="5" name="Content Placeholder 2">
            <a:extLst>
              <a:ext uri="{FF2B5EF4-FFF2-40B4-BE49-F238E27FC236}">
                <a16:creationId xmlns:a16="http://schemas.microsoft.com/office/drawing/2014/main" id="{732F1178-E7D9-B884-311A-46CE3745B4B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914027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58FA09-DD7A-08FE-26BD-92001294E8CB}"/>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Did you remember? </a:t>
            </a:r>
          </a:p>
        </p:txBody>
      </p:sp>
      <p:graphicFrame>
        <p:nvGraphicFramePr>
          <p:cNvPr id="5" name="Content Placeholder 2">
            <a:extLst>
              <a:ext uri="{FF2B5EF4-FFF2-40B4-BE49-F238E27FC236}">
                <a16:creationId xmlns:a16="http://schemas.microsoft.com/office/drawing/2014/main" id="{601919B3-8FEC-DB40-B248-01DB959F6A0C}"/>
              </a:ext>
            </a:extLst>
          </p:cNvPr>
          <p:cNvGraphicFramePr>
            <a:graphicFrameLocks noGrp="1"/>
          </p:cNvGraphicFramePr>
          <p:nvPr>
            <p:ph idx="1"/>
            <p:extLst>
              <p:ext uri="{D42A27DB-BD31-4B8C-83A1-F6EECF244321}">
                <p14:modId xmlns:p14="http://schemas.microsoft.com/office/powerpoint/2010/main" val="278026375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86649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2251A-08E0-DE77-8E94-CD8B9F6D8495}"/>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4C582E28-24AD-E1C9-6FEA-5EB284BB58F1}"/>
              </a:ext>
            </a:extLst>
          </p:cNvPr>
          <p:cNvSpPr>
            <a:spLocks noGrp="1"/>
          </p:cNvSpPr>
          <p:nvPr>
            <p:ph idx="1"/>
          </p:nvPr>
        </p:nvSpPr>
        <p:spPr/>
        <p:txBody>
          <a:bodyPr/>
          <a:lstStyle/>
          <a:p>
            <a:pPr marL="0" indent="0">
              <a:buNone/>
            </a:pPr>
            <a:r>
              <a:rPr lang="en-GB" dirty="0"/>
              <a:t>Nguyen, H.T., Drechsler, A. and Antunes, P. (2019) "Construction of Design Science Research Questions", </a:t>
            </a:r>
            <a:r>
              <a:rPr lang="en-GB" i="1" dirty="0"/>
              <a:t>Communications of the Association for Information Systems,</a:t>
            </a:r>
            <a:r>
              <a:rPr lang="en-GB" dirty="0"/>
              <a:t> 44: pp. 20.</a:t>
            </a:r>
          </a:p>
          <a:p>
            <a:pPr marL="0" indent="0">
              <a:buNone/>
            </a:pPr>
            <a:endParaRPr lang="en-GB" dirty="0"/>
          </a:p>
          <a:p>
            <a:pPr marL="0" indent="0">
              <a:buNone/>
            </a:pPr>
            <a:r>
              <a:rPr lang="en-GB" dirty="0"/>
              <a:t>Ratan, S., Anand, T. and Ratan, J. (2019) ‘Formulation of research question – Stepwise approach’. </a:t>
            </a:r>
            <a:r>
              <a:rPr lang="en-GB" i="1" dirty="0"/>
              <a:t>Journal of Indian Association of </a:t>
            </a:r>
            <a:r>
              <a:rPr lang="en-GB" i="1" dirty="0" err="1"/>
              <a:t>Pediatric</a:t>
            </a:r>
            <a:r>
              <a:rPr lang="en-GB" i="1" dirty="0"/>
              <a:t> Surgeons</a:t>
            </a:r>
            <a:r>
              <a:rPr lang="en-GB" dirty="0"/>
              <a:t>, 24-(1), pp. 15-20</a:t>
            </a:r>
          </a:p>
        </p:txBody>
      </p:sp>
    </p:spTree>
    <p:extLst>
      <p:ext uri="{BB962C8B-B14F-4D97-AF65-F5344CB8AC3E}">
        <p14:creationId xmlns:p14="http://schemas.microsoft.com/office/powerpoint/2010/main" val="2064942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1116</Words>
  <Application>Microsoft Office PowerPoint</Application>
  <PresentationFormat>Widescreen</PresentationFormat>
  <Paragraphs>131</Paragraphs>
  <Slides>25</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Aptos</vt:lpstr>
      <vt:lpstr>Aptos Display</vt:lpstr>
      <vt:lpstr>Arial</vt:lpstr>
      <vt:lpstr>Calibri</vt:lpstr>
      <vt:lpstr>Office Theme</vt:lpstr>
      <vt:lpstr>Preparing for Research: </vt:lpstr>
      <vt:lpstr>Lesson Objectives  </vt:lpstr>
      <vt:lpstr>What is a research question? </vt:lpstr>
      <vt:lpstr>Spot the Research Question </vt:lpstr>
      <vt:lpstr>What is a good research question? </vt:lpstr>
      <vt:lpstr>Characteristics of a good research question </vt:lpstr>
      <vt:lpstr>FINERMAP:  Acronym </vt:lpstr>
      <vt:lpstr>FINERMAP Sorting Challenge</vt:lpstr>
      <vt:lpstr>Research Question: Problems </vt:lpstr>
      <vt:lpstr>Why are research questions important? </vt:lpstr>
      <vt:lpstr>Types of Research Question </vt:lpstr>
      <vt:lpstr>What is a descriptive question? </vt:lpstr>
      <vt:lpstr>What are is a Comparative Question?  </vt:lpstr>
      <vt:lpstr>What is a Causal Question? </vt:lpstr>
      <vt:lpstr>What is an Exploratory Question? </vt:lpstr>
      <vt:lpstr>Identify the Question Type</vt:lpstr>
      <vt:lpstr>Break</vt:lpstr>
      <vt:lpstr>How to develop a research questions</vt:lpstr>
      <vt:lpstr>Refining a bad question </vt:lpstr>
      <vt:lpstr>Example</vt:lpstr>
      <vt:lpstr>Create your own research question </vt:lpstr>
      <vt:lpstr>Create Your Own Research Question (Guided Worksheet)</vt:lpstr>
      <vt:lpstr>Two Stars and a Wish </vt:lpstr>
      <vt:lpstr>Did you remember? </vt:lpstr>
      <vt:lpstr>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Jonathan Wyatt</dc:creator>
  <cp:lastModifiedBy>Jonathan Wyatt</cp:lastModifiedBy>
  <cp:revision>1</cp:revision>
  <dcterms:created xsi:type="dcterms:W3CDTF">2025-01-13T15:13:41Z</dcterms:created>
  <dcterms:modified xsi:type="dcterms:W3CDTF">2026-01-22T12:06:47Z</dcterms:modified>
</cp:coreProperties>
</file>