
<file path=[Content_Types].xml><?xml version="1.0" encoding="utf-8"?>
<Types xmlns="http://schemas.openxmlformats.org/package/2006/content-types">
  <Default Extension="jpeg" ContentType="image/jpeg"/>
  <Default Extension="jpg" ContentType="image/pn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media/image4.jpg" ContentType="image/jpeg"/>
  <Override PartName="/ppt/media/image5.jpg" ContentType="image/jpeg"/>
  <Override PartName="/ppt/media/image6.jpg" ContentType="image/jpeg"/>
  <Override PartName="/ppt/media/image7.jpg" ContentType="image/jpeg"/>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1" r:id="rId6"/>
    <p:sldId id="262" r:id="rId7"/>
    <p:sldId id="263" r:id="rId8"/>
    <p:sldId id="258"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2CA449F-FD29-4891-88C7-B8613CAAD07E}" v="99" dt="2022-06-29T23:08:31.45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9" d="100"/>
          <a:sy n="69"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na saif" userId="8aab9f4471490e91" providerId="LiveId" clId="{B2CA449F-FD29-4891-88C7-B8613CAAD07E}"/>
    <pc:docChg chg="undo custSel addSld modSld">
      <pc:chgData name="janna saif" userId="8aab9f4471490e91" providerId="LiveId" clId="{B2CA449F-FD29-4891-88C7-B8613CAAD07E}" dt="2022-06-30T22:00:16.995" v="1381" actId="113"/>
      <pc:docMkLst>
        <pc:docMk/>
      </pc:docMkLst>
      <pc:sldChg chg="modTransition modAnim">
        <pc:chgData name="janna saif" userId="8aab9f4471490e91" providerId="LiveId" clId="{B2CA449F-FD29-4891-88C7-B8613CAAD07E}" dt="2022-06-29T22:17:45.986" v="315"/>
        <pc:sldMkLst>
          <pc:docMk/>
          <pc:sldMk cId="246499910" sldId="256"/>
        </pc:sldMkLst>
      </pc:sldChg>
      <pc:sldChg chg="modSp mod modTransition modAnim">
        <pc:chgData name="janna saif" userId="8aab9f4471490e91" providerId="LiveId" clId="{B2CA449F-FD29-4891-88C7-B8613CAAD07E}" dt="2022-06-29T22:16:03.002" v="302"/>
        <pc:sldMkLst>
          <pc:docMk/>
          <pc:sldMk cId="3417157595" sldId="257"/>
        </pc:sldMkLst>
        <pc:spChg chg="mod">
          <ac:chgData name="janna saif" userId="8aab9f4471490e91" providerId="LiveId" clId="{B2CA449F-FD29-4891-88C7-B8613CAAD07E}" dt="2022-06-29T20:28:40.264" v="89" actId="20577"/>
          <ac:spMkLst>
            <pc:docMk/>
            <pc:sldMk cId="3417157595" sldId="257"/>
            <ac:spMk id="11" creationId="{B5D15DC2-ECB7-6963-32A1-4D9F8FCBCB25}"/>
          </ac:spMkLst>
        </pc:spChg>
      </pc:sldChg>
      <pc:sldChg chg="addSp delSp modSp mod">
        <pc:chgData name="janna saif" userId="8aab9f4471490e91" providerId="LiveId" clId="{B2CA449F-FD29-4891-88C7-B8613CAAD07E}" dt="2022-06-30T22:00:16.995" v="1381" actId="113"/>
        <pc:sldMkLst>
          <pc:docMk/>
          <pc:sldMk cId="768064827" sldId="258"/>
        </pc:sldMkLst>
        <pc:spChg chg="mod">
          <ac:chgData name="janna saif" userId="8aab9f4471490e91" providerId="LiveId" clId="{B2CA449F-FD29-4891-88C7-B8613CAAD07E}" dt="2022-06-30T22:00:16.995" v="1381" actId="113"/>
          <ac:spMkLst>
            <pc:docMk/>
            <pc:sldMk cId="768064827" sldId="258"/>
            <ac:spMk id="2" creationId="{DA2BCBEB-35FA-901A-AA4E-3CED6D137C8E}"/>
          </ac:spMkLst>
        </pc:spChg>
        <pc:spChg chg="mod">
          <ac:chgData name="janna saif" userId="8aab9f4471490e91" providerId="LiveId" clId="{B2CA449F-FD29-4891-88C7-B8613CAAD07E}" dt="2022-06-30T21:59:58.436" v="1372" actId="1076"/>
          <ac:spMkLst>
            <pc:docMk/>
            <pc:sldMk cId="768064827" sldId="258"/>
            <ac:spMk id="3" creationId="{531D0425-A6AF-DC05-479D-7EA619AC8839}"/>
          </ac:spMkLst>
        </pc:spChg>
        <pc:spChg chg="add del">
          <ac:chgData name="janna saif" userId="8aab9f4471490e91" providerId="LiveId" clId="{B2CA449F-FD29-4891-88C7-B8613CAAD07E}" dt="2022-06-30T22:00:02.809" v="1378" actId="11529"/>
          <ac:spMkLst>
            <pc:docMk/>
            <pc:sldMk cId="768064827" sldId="258"/>
            <ac:spMk id="4" creationId="{807627EA-AD21-BDA6-BD26-407A5CD78EF6}"/>
          </ac:spMkLst>
        </pc:spChg>
      </pc:sldChg>
      <pc:sldChg chg="addSp modSp mod modTransition modAnim">
        <pc:chgData name="janna saif" userId="8aab9f4471490e91" providerId="LiveId" clId="{B2CA449F-FD29-4891-88C7-B8613CAAD07E}" dt="2022-06-29T22:16:18.313" v="306"/>
        <pc:sldMkLst>
          <pc:docMk/>
          <pc:sldMk cId="937090513" sldId="259"/>
        </pc:sldMkLst>
        <pc:spChg chg="mod">
          <ac:chgData name="janna saif" userId="8aab9f4471490e91" providerId="LiveId" clId="{B2CA449F-FD29-4891-88C7-B8613CAAD07E}" dt="2022-06-29T19:38:48.268" v="30" actId="20577"/>
          <ac:spMkLst>
            <pc:docMk/>
            <pc:sldMk cId="937090513" sldId="259"/>
            <ac:spMk id="2" creationId="{E7536D32-E76C-9C8B-3D8C-09D67AA3B121}"/>
          </ac:spMkLst>
        </pc:spChg>
        <pc:spChg chg="add mod">
          <ac:chgData name="janna saif" userId="8aab9f4471490e91" providerId="LiveId" clId="{B2CA449F-FD29-4891-88C7-B8613CAAD07E}" dt="2022-06-29T20:14:01.777" v="86" actId="1076"/>
          <ac:spMkLst>
            <pc:docMk/>
            <pc:sldMk cId="937090513" sldId="259"/>
            <ac:spMk id="4" creationId="{33FDDA86-3AAF-D9D9-402D-53C34DDD66E2}"/>
          </ac:spMkLst>
        </pc:spChg>
        <pc:spChg chg="add mod">
          <ac:chgData name="janna saif" userId="8aab9f4471490e91" providerId="LiveId" clId="{B2CA449F-FD29-4891-88C7-B8613CAAD07E}" dt="2022-06-29T20:13:54.670" v="85" actId="688"/>
          <ac:spMkLst>
            <pc:docMk/>
            <pc:sldMk cId="937090513" sldId="259"/>
            <ac:spMk id="7" creationId="{BA78C138-64BE-AE7D-BB4C-9B3E3CCE0350}"/>
          </ac:spMkLst>
        </pc:spChg>
        <pc:picChg chg="add mod">
          <ac:chgData name="janna saif" userId="8aab9f4471490e91" providerId="LiveId" clId="{B2CA449F-FD29-4891-88C7-B8613CAAD07E}" dt="2022-06-29T20:14:07.838" v="87" actId="1076"/>
          <ac:picMkLst>
            <pc:docMk/>
            <pc:sldMk cId="937090513" sldId="259"/>
            <ac:picMk id="6" creationId="{7BDB4E54-2408-C604-B252-D0D576FFDB8B}"/>
          </ac:picMkLst>
        </pc:picChg>
      </pc:sldChg>
      <pc:sldChg chg="addSp delSp modSp new mod modTransition modAnim">
        <pc:chgData name="janna saif" userId="8aab9f4471490e91" providerId="LiveId" clId="{B2CA449F-FD29-4891-88C7-B8613CAAD07E}" dt="2022-06-29T22:16:55.334" v="312"/>
        <pc:sldMkLst>
          <pc:docMk/>
          <pc:sldMk cId="2646104856" sldId="260"/>
        </pc:sldMkLst>
        <pc:spChg chg="add del mod">
          <ac:chgData name="janna saif" userId="8aab9f4471490e91" providerId="LiveId" clId="{B2CA449F-FD29-4891-88C7-B8613CAAD07E}" dt="2022-06-29T21:03:49.119" v="137" actId="11529"/>
          <ac:spMkLst>
            <pc:docMk/>
            <pc:sldMk cId="2646104856" sldId="260"/>
            <ac:spMk id="2" creationId="{97E3198A-A3D5-7A3E-1129-68A1222FF98A}"/>
          </ac:spMkLst>
        </pc:spChg>
        <pc:spChg chg="add del mod">
          <ac:chgData name="janna saif" userId="8aab9f4471490e91" providerId="LiveId" clId="{B2CA449F-FD29-4891-88C7-B8613CAAD07E}" dt="2022-06-29T21:02:21.921" v="113" actId="11529"/>
          <ac:spMkLst>
            <pc:docMk/>
            <pc:sldMk cId="2646104856" sldId="260"/>
            <ac:spMk id="3" creationId="{637401F9-48B2-48F2-95AA-6186F4939E7B}"/>
          </ac:spMkLst>
        </pc:spChg>
        <pc:spChg chg="add del mod">
          <ac:chgData name="janna saif" userId="8aab9f4471490e91" providerId="LiveId" clId="{B2CA449F-FD29-4891-88C7-B8613CAAD07E}" dt="2022-06-29T21:03:40.153" v="134" actId="11529"/>
          <ac:spMkLst>
            <pc:docMk/>
            <pc:sldMk cId="2646104856" sldId="260"/>
            <ac:spMk id="4" creationId="{38E95FA8-EFB4-EAAB-DF20-030D37399180}"/>
          </ac:spMkLst>
        </pc:spChg>
        <pc:spChg chg="add mod">
          <ac:chgData name="janna saif" userId="8aab9f4471490e91" providerId="LiveId" clId="{B2CA449F-FD29-4891-88C7-B8613CAAD07E}" dt="2022-06-29T21:04:50.697" v="148" actId="1076"/>
          <ac:spMkLst>
            <pc:docMk/>
            <pc:sldMk cId="2646104856" sldId="260"/>
            <ac:spMk id="5" creationId="{F567C676-8B78-C172-81E5-CD1FD34716DE}"/>
          </ac:spMkLst>
        </pc:spChg>
        <pc:spChg chg="add mod">
          <ac:chgData name="janna saif" userId="8aab9f4471490e91" providerId="LiveId" clId="{B2CA449F-FD29-4891-88C7-B8613CAAD07E}" dt="2022-06-29T21:06:19.886" v="167" actId="20577"/>
          <ac:spMkLst>
            <pc:docMk/>
            <pc:sldMk cId="2646104856" sldId="260"/>
            <ac:spMk id="6" creationId="{533E600F-D97D-2631-9C12-DBC47668F9CA}"/>
          </ac:spMkLst>
        </pc:spChg>
        <pc:spChg chg="add mod">
          <ac:chgData name="janna saif" userId="8aab9f4471490e91" providerId="LiveId" clId="{B2CA449F-FD29-4891-88C7-B8613CAAD07E}" dt="2022-06-29T21:15:55.734" v="179"/>
          <ac:spMkLst>
            <pc:docMk/>
            <pc:sldMk cId="2646104856" sldId="260"/>
            <ac:spMk id="7" creationId="{D037D3A2-E136-2F73-DBD2-3DE124FCC229}"/>
          </ac:spMkLst>
        </pc:spChg>
        <pc:spChg chg="add mod">
          <ac:chgData name="janna saif" userId="8aab9f4471490e91" providerId="LiveId" clId="{B2CA449F-FD29-4891-88C7-B8613CAAD07E}" dt="2022-06-29T21:17:17.187" v="182" actId="962"/>
          <ac:spMkLst>
            <pc:docMk/>
            <pc:sldMk cId="2646104856" sldId="260"/>
            <ac:spMk id="10" creationId="{42A0AA95-C619-946D-9B74-E8799819A08B}"/>
          </ac:spMkLst>
        </pc:spChg>
        <pc:picChg chg="add mod">
          <ac:chgData name="janna saif" userId="8aab9f4471490e91" providerId="LiveId" clId="{B2CA449F-FD29-4891-88C7-B8613CAAD07E}" dt="2022-06-29T21:17:37.370" v="185" actId="1076"/>
          <ac:picMkLst>
            <pc:docMk/>
            <pc:sldMk cId="2646104856" sldId="260"/>
            <ac:picMk id="9" creationId="{F0EF3F88-3E62-3054-CC76-FE90E4CCF7F3}"/>
          </ac:picMkLst>
        </pc:picChg>
      </pc:sldChg>
      <pc:sldChg chg="addSp delSp modSp new mod modTransition modAnim">
        <pc:chgData name="janna saif" userId="8aab9f4471490e91" providerId="LiveId" clId="{B2CA449F-FD29-4891-88C7-B8613CAAD07E}" dt="2022-06-29T22:15:36.399" v="295"/>
        <pc:sldMkLst>
          <pc:docMk/>
          <pc:sldMk cId="2323204269" sldId="261"/>
        </pc:sldMkLst>
        <pc:spChg chg="add mod">
          <ac:chgData name="janna saif" userId="8aab9f4471490e91" providerId="LiveId" clId="{B2CA449F-FD29-4891-88C7-B8613CAAD07E}" dt="2022-06-29T22:06:53.796" v="216" actId="20577"/>
          <ac:spMkLst>
            <pc:docMk/>
            <pc:sldMk cId="2323204269" sldId="261"/>
            <ac:spMk id="2" creationId="{CC1FE936-54EF-8B64-438B-8C8921973657}"/>
          </ac:spMkLst>
        </pc:spChg>
        <pc:spChg chg="add mod">
          <ac:chgData name="janna saif" userId="8aab9f4471490e91" providerId="LiveId" clId="{B2CA449F-FD29-4891-88C7-B8613CAAD07E}" dt="2022-06-29T22:08:14.175" v="241" actId="14100"/>
          <ac:spMkLst>
            <pc:docMk/>
            <pc:sldMk cId="2323204269" sldId="261"/>
            <ac:spMk id="3" creationId="{219965BC-3AC4-5E68-EA10-D500C9885855}"/>
          </ac:spMkLst>
        </pc:spChg>
        <pc:spChg chg="add mod">
          <ac:chgData name="janna saif" userId="8aab9f4471490e91" providerId="LiveId" clId="{B2CA449F-FD29-4891-88C7-B8613CAAD07E}" dt="2022-06-29T22:09:14.056" v="252" actId="313"/>
          <ac:spMkLst>
            <pc:docMk/>
            <pc:sldMk cId="2323204269" sldId="261"/>
            <ac:spMk id="4" creationId="{AA5584A6-C7F2-36F4-7137-4FB3A9FE39A6}"/>
          </ac:spMkLst>
        </pc:spChg>
        <pc:spChg chg="add del mod">
          <ac:chgData name="janna saif" userId="8aab9f4471490e91" providerId="LiveId" clId="{B2CA449F-FD29-4891-88C7-B8613CAAD07E}" dt="2022-06-29T22:13:04.566" v="271" actId="21"/>
          <ac:spMkLst>
            <pc:docMk/>
            <pc:sldMk cId="2323204269" sldId="261"/>
            <ac:spMk id="7" creationId="{06931248-9F3A-04F1-A120-E8060F6F7F39}"/>
          </ac:spMkLst>
        </pc:spChg>
        <pc:spChg chg="add del mod">
          <ac:chgData name="janna saif" userId="8aab9f4471490e91" providerId="LiveId" clId="{B2CA449F-FD29-4891-88C7-B8613CAAD07E}" dt="2022-06-29T22:13:50.135" v="276" actId="931"/>
          <ac:spMkLst>
            <pc:docMk/>
            <pc:sldMk cId="2323204269" sldId="261"/>
            <ac:spMk id="10" creationId="{8D3E1A34-DEA9-7333-9642-10DC3C0139B1}"/>
          </ac:spMkLst>
        </pc:spChg>
        <pc:spChg chg="add del mod">
          <ac:chgData name="janna saif" userId="8aab9f4471490e91" providerId="LiveId" clId="{B2CA449F-FD29-4891-88C7-B8613CAAD07E}" dt="2022-06-29T22:14:25.462" v="282" actId="931"/>
          <ac:spMkLst>
            <pc:docMk/>
            <pc:sldMk cId="2323204269" sldId="261"/>
            <ac:spMk id="13" creationId="{AAB60A39-25C2-4C3D-7614-45B3E4B4EF83}"/>
          </ac:spMkLst>
        </pc:spChg>
        <pc:spChg chg="add del mod">
          <ac:chgData name="janna saif" userId="8aab9f4471490e91" providerId="LiveId" clId="{B2CA449F-FD29-4891-88C7-B8613CAAD07E}" dt="2022-06-29T22:14:59.175" v="288" actId="931"/>
          <ac:spMkLst>
            <pc:docMk/>
            <pc:sldMk cId="2323204269" sldId="261"/>
            <ac:spMk id="16" creationId="{3D1DE385-358F-4D76-C660-D1676829B528}"/>
          </ac:spMkLst>
        </pc:spChg>
        <pc:spChg chg="add mod">
          <ac:chgData name="janna saif" userId="8aab9f4471490e91" providerId="LiveId" clId="{B2CA449F-FD29-4891-88C7-B8613CAAD07E}" dt="2022-06-29T22:15:33.597" v="294" actId="1076"/>
          <ac:spMkLst>
            <pc:docMk/>
            <pc:sldMk cId="2323204269" sldId="261"/>
            <ac:spMk id="19" creationId="{E083C890-E02A-E90D-8930-776A26E234FD}"/>
          </ac:spMkLst>
        </pc:spChg>
        <pc:picChg chg="add del mod">
          <ac:chgData name="janna saif" userId="8aab9f4471490e91" providerId="LiveId" clId="{B2CA449F-FD29-4891-88C7-B8613CAAD07E}" dt="2022-06-29T22:13:04.566" v="271" actId="21"/>
          <ac:picMkLst>
            <pc:docMk/>
            <pc:sldMk cId="2323204269" sldId="261"/>
            <ac:picMk id="6" creationId="{B93FC64A-6364-A665-9E78-D9666399D409}"/>
          </ac:picMkLst>
        </pc:picChg>
        <pc:picChg chg="add del mod">
          <ac:chgData name="janna saif" userId="8aab9f4471490e91" providerId="LiveId" clId="{B2CA449F-FD29-4891-88C7-B8613CAAD07E}" dt="2022-06-29T22:13:50.135" v="276" actId="931"/>
          <ac:picMkLst>
            <pc:docMk/>
            <pc:sldMk cId="2323204269" sldId="261"/>
            <ac:picMk id="9" creationId="{0D5338E9-C8C8-197A-ED24-BBB260B4B41D}"/>
          </ac:picMkLst>
        </pc:picChg>
        <pc:picChg chg="add del mod">
          <ac:chgData name="janna saif" userId="8aab9f4471490e91" providerId="LiveId" clId="{B2CA449F-FD29-4891-88C7-B8613CAAD07E}" dt="2022-06-29T22:14:25.462" v="282" actId="931"/>
          <ac:picMkLst>
            <pc:docMk/>
            <pc:sldMk cId="2323204269" sldId="261"/>
            <ac:picMk id="12" creationId="{5EB5A821-6259-D6A9-77AE-221E470A47AB}"/>
          </ac:picMkLst>
        </pc:picChg>
        <pc:picChg chg="add del mod">
          <ac:chgData name="janna saif" userId="8aab9f4471490e91" providerId="LiveId" clId="{B2CA449F-FD29-4891-88C7-B8613CAAD07E}" dt="2022-06-29T22:14:59.175" v="288" actId="931"/>
          <ac:picMkLst>
            <pc:docMk/>
            <pc:sldMk cId="2323204269" sldId="261"/>
            <ac:picMk id="15" creationId="{E1C87E30-46BD-39F4-9EB2-8AF2B5AC3E37}"/>
          </ac:picMkLst>
        </pc:picChg>
        <pc:picChg chg="add mod">
          <ac:chgData name="janna saif" userId="8aab9f4471490e91" providerId="LiveId" clId="{B2CA449F-FD29-4891-88C7-B8613CAAD07E}" dt="2022-06-29T22:15:33.597" v="294" actId="1076"/>
          <ac:picMkLst>
            <pc:docMk/>
            <pc:sldMk cId="2323204269" sldId="261"/>
            <ac:picMk id="18" creationId="{3CEA9F26-3FA6-CBB9-7024-945A6C2BF547}"/>
          </ac:picMkLst>
        </pc:picChg>
      </pc:sldChg>
      <pc:sldChg chg="addSp delSp modSp new mod modTransition modAnim">
        <pc:chgData name="janna saif" userId="8aab9f4471490e91" providerId="LiveId" clId="{B2CA449F-FD29-4891-88C7-B8613CAAD07E}" dt="2022-06-29T22:35:43.555" v="635"/>
        <pc:sldMkLst>
          <pc:docMk/>
          <pc:sldMk cId="130442051" sldId="262"/>
        </pc:sldMkLst>
        <pc:spChg chg="add mod">
          <ac:chgData name="janna saif" userId="8aab9f4471490e91" providerId="LiveId" clId="{B2CA449F-FD29-4891-88C7-B8613CAAD07E}" dt="2022-06-29T22:33:13.538" v="606" actId="1076"/>
          <ac:spMkLst>
            <pc:docMk/>
            <pc:sldMk cId="130442051" sldId="262"/>
            <ac:spMk id="2" creationId="{20AF5789-CB70-6DCE-E47F-A1090E6EE420}"/>
          </ac:spMkLst>
        </pc:spChg>
        <pc:graphicFrameChg chg="add del mod">
          <ac:chgData name="janna saif" userId="8aab9f4471490e91" providerId="LiveId" clId="{B2CA449F-FD29-4891-88C7-B8613CAAD07E}" dt="2022-06-29T22:22:57.415" v="345" actId="3680"/>
          <ac:graphicFrameMkLst>
            <pc:docMk/>
            <pc:sldMk cId="130442051" sldId="262"/>
            <ac:graphicFrameMk id="3" creationId="{77780FAC-7548-5589-4CBC-E106DDFF331B}"/>
          </ac:graphicFrameMkLst>
        </pc:graphicFrameChg>
        <pc:graphicFrameChg chg="add del mod modGraphic">
          <ac:chgData name="janna saif" userId="8aab9f4471490e91" providerId="LiveId" clId="{B2CA449F-FD29-4891-88C7-B8613CAAD07E}" dt="2022-06-29T22:26:44.679" v="468" actId="21"/>
          <ac:graphicFrameMkLst>
            <pc:docMk/>
            <pc:sldMk cId="130442051" sldId="262"/>
            <ac:graphicFrameMk id="4" creationId="{BE49EE87-064C-2C0B-5587-ECAD0EA130A0}"/>
          </ac:graphicFrameMkLst>
        </pc:graphicFrameChg>
        <pc:graphicFrameChg chg="add mod modGraphic">
          <ac:chgData name="janna saif" userId="8aab9f4471490e91" providerId="LiveId" clId="{B2CA449F-FD29-4891-88C7-B8613CAAD07E}" dt="2022-06-29T22:33:43.391" v="614" actId="14100"/>
          <ac:graphicFrameMkLst>
            <pc:docMk/>
            <pc:sldMk cId="130442051" sldId="262"/>
            <ac:graphicFrameMk id="5" creationId="{F71EF4AC-1E90-9D31-BD96-2ABC48C6B77E}"/>
          </ac:graphicFrameMkLst>
        </pc:graphicFrameChg>
        <pc:picChg chg="add mod">
          <ac:chgData name="janna saif" userId="8aab9f4471490e91" providerId="LiveId" clId="{B2CA449F-FD29-4891-88C7-B8613CAAD07E}" dt="2022-06-29T22:35:17.298" v="631" actId="1076"/>
          <ac:picMkLst>
            <pc:docMk/>
            <pc:sldMk cId="130442051" sldId="262"/>
            <ac:picMk id="7" creationId="{E30A65B3-1B58-D188-6ED2-63AE05926516}"/>
          </ac:picMkLst>
        </pc:picChg>
      </pc:sldChg>
      <pc:sldChg chg="addSp delSp modSp new mod modTransition modAnim">
        <pc:chgData name="janna saif" userId="8aab9f4471490e91" providerId="LiveId" clId="{B2CA449F-FD29-4891-88C7-B8613CAAD07E}" dt="2022-06-29T23:08:31.455" v="741" actId="20577"/>
        <pc:sldMkLst>
          <pc:docMk/>
          <pc:sldMk cId="4124576570" sldId="263"/>
        </pc:sldMkLst>
        <pc:spChg chg="add mod">
          <ac:chgData name="janna saif" userId="8aab9f4471490e91" providerId="LiveId" clId="{B2CA449F-FD29-4891-88C7-B8613CAAD07E}" dt="2022-06-29T23:02:49.454" v="695" actId="1076"/>
          <ac:spMkLst>
            <pc:docMk/>
            <pc:sldMk cId="4124576570" sldId="263"/>
            <ac:spMk id="2" creationId="{ADF32366-3523-1971-1A35-413FECCDA547}"/>
          </ac:spMkLst>
        </pc:spChg>
        <pc:spChg chg="add del mod">
          <ac:chgData name="janna saif" userId="8aab9f4471490e91" providerId="LiveId" clId="{B2CA449F-FD29-4891-88C7-B8613CAAD07E}" dt="2022-06-29T23:00:50.819" v="672" actId="11529"/>
          <ac:spMkLst>
            <pc:docMk/>
            <pc:sldMk cId="4124576570" sldId="263"/>
            <ac:spMk id="3" creationId="{D7AAB64C-BE0C-7588-8A3B-3DE1FECDE27D}"/>
          </ac:spMkLst>
        </pc:spChg>
        <pc:spChg chg="add del mod">
          <ac:chgData name="janna saif" userId="8aab9f4471490e91" providerId="LiveId" clId="{B2CA449F-FD29-4891-88C7-B8613CAAD07E}" dt="2022-06-29T23:01:30.563" v="681" actId="11529"/>
          <ac:spMkLst>
            <pc:docMk/>
            <pc:sldMk cId="4124576570" sldId="263"/>
            <ac:spMk id="4" creationId="{7DADD4AD-6B58-27DE-7878-2D917F08D811}"/>
          </ac:spMkLst>
        </pc:spChg>
        <pc:spChg chg="add del mod">
          <ac:chgData name="janna saif" userId="8aab9f4471490e91" providerId="LiveId" clId="{B2CA449F-FD29-4891-88C7-B8613CAAD07E}" dt="2022-06-29T23:01:59.139" v="685" actId="11529"/>
          <ac:spMkLst>
            <pc:docMk/>
            <pc:sldMk cId="4124576570" sldId="263"/>
            <ac:spMk id="5" creationId="{E749A0AB-BBDE-E218-8DED-7281776CC990}"/>
          </ac:spMkLst>
        </pc:spChg>
        <pc:spChg chg="add mod">
          <ac:chgData name="janna saif" userId="8aab9f4471490e91" providerId="LiveId" clId="{B2CA449F-FD29-4891-88C7-B8613CAAD07E}" dt="2022-06-29T23:08:31.455" v="741" actId="20577"/>
          <ac:spMkLst>
            <pc:docMk/>
            <pc:sldMk cId="4124576570" sldId="263"/>
            <ac:spMk id="6" creationId="{71E71104-DB2C-0DA7-004F-7BF57407EE64}"/>
          </ac:spMkLst>
        </pc:spChg>
        <pc:spChg chg="add mod">
          <ac:chgData name="janna saif" userId="8aab9f4471490e91" providerId="LiveId" clId="{B2CA449F-FD29-4891-88C7-B8613CAAD07E}" dt="2022-06-29T23:04:59.256" v="708" actId="1076"/>
          <ac:spMkLst>
            <pc:docMk/>
            <pc:sldMk cId="4124576570" sldId="263"/>
            <ac:spMk id="9" creationId="{3C79D3A3-F6FD-68E3-97C6-F02143910D20}"/>
          </ac:spMkLst>
        </pc:spChg>
        <pc:picChg chg="add mod">
          <ac:chgData name="janna saif" userId="8aab9f4471490e91" providerId="LiveId" clId="{B2CA449F-FD29-4891-88C7-B8613CAAD07E}" dt="2022-06-29T23:04:59.256" v="708" actId="1076"/>
          <ac:picMkLst>
            <pc:docMk/>
            <pc:sldMk cId="4124576570" sldId="263"/>
            <ac:picMk id="8" creationId="{1A739AF7-6968-BFAA-46A1-F478B61C948F}"/>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7CB7E-44A5-3055-0F0C-09A556FB9A3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B09D4C5-81B9-E46B-E6D9-8EF88118EA0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B10A17D-327E-6789-A6B7-7A554CF4900D}"/>
              </a:ext>
            </a:extLst>
          </p:cNvPr>
          <p:cNvSpPr>
            <a:spLocks noGrp="1"/>
          </p:cNvSpPr>
          <p:nvPr>
            <p:ph type="dt" sz="half" idx="10"/>
          </p:nvPr>
        </p:nvSpPr>
        <p:spPr/>
        <p:txBody>
          <a:bodyPr/>
          <a:lstStyle/>
          <a:p>
            <a:fld id="{92B13509-D8FD-4513-BCF0-7EF996E4185A}" type="datetimeFigureOut">
              <a:rPr lang="en-GB" smtClean="0"/>
              <a:t>30/06/2022</a:t>
            </a:fld>
            <a:endParaRPr lang="en-GB"/>
          </a:p>
        </p:txBody>
      </p:sp>
      <p:sp>
        <p:nvSpPr>
          <p:cNvPr id="5" name="Footer Placeholder 4">
            <a:extLst>
              <a:ext uri="{FF2B5EF4-FFF2-40B4-BE49-F238E27FC236}">
                <a16:creationId xmlns:a16="http://schemas.microsoft.com/office/drawing/2014/main" id="{A10797CA-E4E3-7474-B45B-C8D43AAF34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30270D9-9C2D-4CE8-0C1C-61701E91FB48}"/>
              </a:ext>
            </a:extLst>
          </p:cNvPr>
          <p:cNvSpPr>
            <a:spLocks noGrp="1"/>
          </p:cNvSpPr>
          <p:nvPr>
            <p:ph type="sldNum" sz="quarter" idx="12"/>
          </p:nvPr>
        </p:nvSpPr>
        <p:spPr/>
        <p:txBody>
          <a:bodyPr/>
          <a:lstStyle/>
          <a:p>
            <a:fld id="{35FF97F6-87C8-4BD3-AE23-851C577E6858}" type="slidenum">
              <a:rPr lang="en-GB" smtClean="0"/>
              <a:t>‹#›</a:t>
            </a:fld>
            <a:endParaRPr lang="en-GB"/>
          </a:p>
        </p:txBody>
      </p:sp>
    </p:spTree>
    <p:extLst>
      <p:ext uri="{BB962C8B-B14F-4D97-AF65-F5344CB8AC3E}">
        <p14:creationId xmlns:p14="http://schemas.microsoft.com/office/powerpoint/2010/main" val="29609949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C360C3-DC5A-9663-1794-F0715852775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052D4E3-5113-2242-9D0C-DED48B3300C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9D0770-9EE4-DF09-B72A-9BE3DD6AFE11}"/>
              </a:ext>
            </a:extLst>
          </p:cNvPr>
          <p:cNvSpPr>
            <a:spLocks noGrp="1"/>
          </p:cNvSpPr>
          <p:nvPr>
            <p:ph type="dt" sz="half" idx="10"/>
          </p:nvPr>
        </p:nvSpPr>
        <p:spPr/>
        <p:txBody>
          <a:bodyPr/>
          <a:lstStyle/>
          <a:p>
            <a:fld id="{92B13509-D8FD-4513-BCF0-7EF996E4185A}" type="datetimeFigureOut">
              <a:rPr lang="en-GB" smtClean="0"/>
              <a:t>30/06/2022</a:t>
            </a:fld>
            <a:endParaRPr lang="en-GB"/>
          </a:p>
        </p:txBody>
      </p:sp>
      <p:sp>
        <p:nvSpPr>
          <p:cNvPr id="5" name="Footer Placeholder 4">
            <a:extLst>
              <a:ext uri="{FF2B5EF4-FFF2-40B4-BE49-F238E27FC236}">
                <a16:creationId xmlns:a16="http://schemas.microsoft.com/office/drawing/2014/main" id="{F423DDB6-E733-D3EC-AAA6-64B9F55821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1C2E658-7838-A422-C232-5A8B10DDEA80}"/>
              </a:ext>
            </a:extLst>
          </p:cNvPr>
          <p:cNvSpPr>
            <a:spLocks noGrp="1"/>
          </p:cNvSpPr>
          <p:nvPr>
            <p:ph type="sldNum" sz="quarter" idx="12"/>
          </p:nvPr>
        </p:nvSpPr>
        <p:spPr/>
        <p:txBody>
          <a:bodyPr/>
          <a:lstStyle/>
          <a:p>
            <a:fld id="{35FF97F6-87C8-4BD3-AE23-851C577E6858}" type="slidenum">
              <a:rPr lang="en-GB" smtClean="0"/>
              <a:t>‹#›</a:t>
            </a:fld>
            <a:endParaRPr lang="en-GB"/>
          </a:p>
        </p:txBody>
      </p:sp>
    </p:spTree>
    <p:extLst>
      <p:ext uri="{BB962C8B-B14F-4D97-AF65-F5344CB8AC3E}">
        <p14:creationId xmlns:p14="http://schemas.microsoft.com/office/powerpoint/2010/main" val="17842492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67FC92-0580-4596-373B-BE5341B2672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A29AE2A-A6EB-5BB4-63BF-09DC8CBF168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4AE33A2-099B-155B-77A9-90203D19586D}"/>
              </a:ext>
            </a:extLst>
          </p:cNvPr>
          <p:cNvSpPr>
            <a:spLocks noGrp="1"/>
          </p:cNvSpPr>
          <p:nvPr>
            <p:ph type="dt" sz="half" idx="10"/>
          </p:nvPr>
        </p:nvSpPr>
        <p:spPr/>
        <p:txBody>
          <a:bodyPr/>
          <a:lstStyle/>
          <a:p>
            <a:fld id="{92B13509-D8FD-4513-BCF0-7EF996E4185A}" type="datetimeFigureOut">
              <a:rPr lang="en-GB" smtClean="0"/>
              <a:t>30/06/2022</a:t>
            </a:fld>
            <a:endParaRPr lang="en-GB"/>
          </a:p>
        </p:txBody>
      </p:sp>
      <p:sp>
        <p:nvSpPr>
          <p:cNvPr id="5" name="Footer Placeholder 4">
            <a:extLst>
              <a:ext uri="{FF2B5EF4-FFF2-40B4-BE49-F238E27FC236}">
                <a16:creationId xmlns:a16="http://schemas.microsoft.com/office/drawing/2014/main" id="{5397E5F8-56A0-943E-2732-83B9A1C992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976435-097D-E3A6-FDEE-AE36C276C5E8}"/>
              </a:ext>
            </a:extLst>
          </p:cNvPr>
          <p:cNvSpPr>
            <a:spLocks noGrp="1"/>
          </p:cNvSpPr>
          <p:nvPr>
            <p:ph type="sldNum" sz="quarter" idx="12"/>
          </p:nvPr>
        </p:nvSpPr>
        <p:spPr/>
        <p:txBody>
          <a:bodyPr/>
          <a:lstStyle/>
          <a:p>
            <a:fld id="{35FF97F6-87C8-4BD3-AE23-851C577E6858}" type="slidenum">
              <a:rPr lang="en-GB" smtClean="0"/>
              <a:t>‹#›</a:t>
            </a:fld>
            <a:endParaRPr lang="en-GB"/>
          </a:p>
        </p:txBody>
      </p:sp>
    </p:spTree>
    <p:extLst>
      <p:ext uri="{BB962C8B-B14F-4D97-AF65-F5344CB8AC3E}">
        <p14:creationId xmlns:p14="http://schemas.microsoft.com/office/powerpoint/2010/main" val="19066569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2EAA0-6788-4829-792C-B86E640247C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693FD6C-E1AC-3FC7-7926-3436CEA69E2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1A64932-0C21-01E6-08D4-78F90B56DEF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173B594-AF2D-B6AC-2802-716D374F6954}"/>
              </a:ext>
            </a:extLst>
          </p:cNvPr>
          <p:cNvSpPr>
            <a:spLocks noGrp="1"/>
          </p:cNvSpPr>
          <p:nvPr>
            <p:ph type="dt" sz="half" idx="10"/>
          </p:nvPr>
        </p:nvSpPr>
        <p:spPr/>
        <p:txBody>
          <a:bodyPr/>
          <a:lstStyle/>
          <a:p>
            <a:fld id="{92B13509-D8FD-4513-BCF0-7EF996E4185A}" type="datetimeFigureOut">
              <a:rPr lang="en-GB" smtClean="0"/>
              <a:t>30/06/2022</a:t>
            </a:fld>
            <a:endParaRPr lang="en-GB"/>
          </a:p>
        </p:txBody>
      </p:sp>
      <p:sp>
        <p:nvSpPr>
          <p:cNvPr id="6" name="Footer Placeholder 5">
            <a:extLst>
              <a:ext uri="{FF2B5EF4-FFF2-40B4-BE49-F238E27FC236}">
                <a16:creationId xmlns:a16="http://schemas.microsoft.com/office/drawing/2014/main" id="{156A2248-7019-3619-10B9-361685CE72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475F764-5E92-91A2-88D4-B32429C1BBBF}"/>
              </a:ext>
            </a:extLst>
          </p:cNvPr>
          <p:cNvSpPr>
            <a:spLocks noGrp="1"/>
          </p:cNvSpPr>
          <p:nvPr>
            <p:ph type="sldNum" sz="quarter" idx="12"/>
          </p:nvPr>
        </p:nvSpPr>
        <p:spPr/>
        <p:txBody>
          <a:bodyPr/>
          <a:lstStyle/>
          <a:p>
            <a:fld id="{35FF97F6-87C8-4BD3-AE23-851C577E6858}" type="slidenum">
              <a:rPr lang="en-GB" smtClean="0"/>
              <a:t>‹#›</a:t>
            </a:fld>
            <a:endParaRPr lang="en-GB"/>
          </a:p>
        </p:txBody>
      </p:sp>
    </p:spTree>
    <p:extLst>
      <p:ext uri="{BB962C8B-B14F-4D97-AF65-F5344CB8AC3E}">
        <p14:creationId xmlns:p14="http://schemas.microsoft.com/office/powerpoint/2010/main" val="42012819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00B78-57A7-E2CD-E02C-6AFE49A4B40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9FCE337-5F1F-31A4-93E7-2E80562F022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A44917C-7279-7C79-A5BB-126FE268060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4459A72-0A2F-CC16-1F25-9AE0D90A349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A94B33D-9C06-F963-E493-7149A8E293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FE72D94-653B-0899-FD8B-A7F0DAD2F491}"/>
              </a:ext>
            </a:extLst>
          </p:cNvPr>
          <p:cNvSpPr>
            <a:spLocks noGrp="1"/>
          </p:cNvSpPr>
          <p:nvPr>
            <p:ph type="dt" sz="half" idx="10"/>
          </p:nvPr>
        </p:nvSpPr>
        <p:spPr/>
        <p:txBody>
          <a:bodyPr/>
          <a:lstStyle/>
          <a:p>
            <a:fld id="{92B13509-D8FD-4513-BCF0-7EF996E4185A}" type="datetimeFigureOut">
              <a:rPr lang="en-GB" smtClean="0"/>
              <a:t>30/06/2022</a:t>
            </a:fld>
            <a:endParaRPr lang="en-GB"/>
          </a:p>
        </p:txBody>
      </p:sp>
      <p:sp>
        <p:nvSpPr>
          <p:cNvPr id="8" name="Footer Placeholder 7">
            <a:extLst>
              <a:ext uri="{FF2B5EF4-FFF2-40B4-BE49-F238E27FC236}">
                <a16:creationId xmlns:a16="http://schemas.microsoft.com/office/drawing/2014/main" id="{C48ACDAB-A1EA-21DF-67C5-C0EDB76E743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89253DA-03CC-63DB-8401-53A672A7DCE8}"/>
              </a:ext>
            </a:extLst>
          </p:cNvPr>
          <p:cNvSpPr>
            <a:spLocks noGrp="1"/>
          </p:cNvSpPr>
          <p:nvPr>
            <p:ph type="sldNum" sz="quarter" idx="12"/>
          </p:nvPr>
        </p:nvSpPr>
        <p:spPr/>
        <p:txBody>
          <a:bodyPr/>
          <a:lstStyle/>
          <a:p>
            <a:fld id="{35FF97F6-87C8-4BD3-AE23-851C577E6858}" type="slidenum">
              <a:rPr lang="en-GB" smtClean="0"/>
              <a:t>‹#›</a:t>
            </a:fld>
            <a:endParaRPr lang="en-GB"/>
          </a:p>
        </p:txBody>
      </p:sp>
    </p:spTree>
    <p:extLst>
      <p:ext uri="{BB962C8B-B14F-4D97-AF65-F5344CB8AC3E}">
        <p14:creationId xmlns:p14="http://schemas.microsoft.com/office/powerpoint/2010/main" val="3551812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790AA8-56F8-AB88-AAA1-9E08D3B5368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64C0FE0-7C6C-ED19-71B1-4C96EAB665EB}"/>
              </a:ext>
            </a:extLst>
          </p:cNvPr>
          <p:cNvSpPr>
            <a:spLocks noGrp="1"/>
          </p:cNvSpPr>
          <p:nvPr>
            <p:ph type="dt" sz="half" idx="10"/>
          </p:nvPr>
        </p:nvSpPr>
        <p:spPr/>
        <p:txBody>
          <a:bodyPr/>
          <a:lstStyle/>
          <a:p>
            <a:fld id="{92B13509-D8FD-4513-BCF0-7EF996E4185A}" type="datetimeFigureOut">
              <a:rPr lang="en-GB" smtClean="0"/>
              <a:t>30/06/2022</a:t>
            </a:fld>
            <a:endParaRPr lang="en-GB"/>
          </a:p>
        </p:txBody>
      </p:sp>
      <p:sp>
        <p:nvSpPr>
          <p:cNvPr id="4" name="Footer Placeholder 3">
            <a:extLst>
              <a:ext uri="{FF2B5EF4-FFF2-40B4-BE49-F238E27FC236}">
                <a16:creationId xmlns:a16="http://schemas.microsoft.com/office/drawing/2014/main" id="{3180FFD2-A3E4-2C95-F603-A338FD153D5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C32C73A-A6FD-E066-3DAF-B7EDF491419E}"/>
              </a:ext>
            </a:extLst>
          </p:cNvPr>
          <p:cNvSpPr>
            <a:spLocks noGrp="1"/>
          </p:cNvSpPr>
          <p:nvPr>
            <p:ph type="sldNum" sz="quarter" idx="12"/>
          </p:nvPr>
        </p:nvSpPr>
        <p:spPr/>
        <p:txBody>
          <a:bodyPr/>
          <a:lstStyle/>
          <a:p>
            <a:fld id="{35FF97F6-87C8-4BD3-AE23-851C577E6858}" type="slidenum">
              <a:rPr lang="en-GB" smtClean="0"/>
              <a:t>‹#›</a:t>
            </a:fld>
            <a:endParaRPr lang="en-GB"/>
          </a:p>
        </p:txBody>
      </p:sp>
    </p:spTree>
    <p:extLst>
      <p:ext uri="{BB962C8B-B14F-4D97-AF65-F5344CB8AC3E}">
        <p14:creationId xmlns:p14="http://schemas.microsoft.com/office/powerpoint/2010/main" val="3678363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0146C6D-3307-759A-D326-2D31D8FCA154}"/>
              </a:ext>
            </a:extLst>
          </p:cNvPr>
          <p:cNvSpPr>
            <a:spLocks noGrp="1"/>
          </p:cNvSpPr>
          <p:nvPr>
            <p:ph type="dt" sz="half" idx="10"/>
          </p:nvPr>
        </p:nvSpPr>
        <p:spPr/>
        <p:txBody>
          <a:bodyPr/>
          <a:lstStyle/>
          <a:p>
            <a:fld id="{92B13509-D8FD-4513-BCF0-7EF996E4185A}" type="datetimeFigureOut">
              <a:rPr lang="en-GB" smtClean="0"/>
              <a:t>30/06/2022</a:t>
            </a:fld>
            <a:endParaRPr lang="en-GB"/>
          </a:p>
        </p:txBody>
      </p:sp>
      <p:sp>
        <p:nvSpPr>
          <p:cNvPr id="3" name="Footer Placeholder 2">
            <a:extLst>
              <a:ext uri="{FF2B5EF4-FFF2-40B4-BE49-F238E27FC236}">
                <a16:creationId xmlns:a16="http://schemas.microsoft.com/office/drawing/2014/main" id="{D69D598B-BA22-AD63-4D98-236E3624222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7BDCC26-D4C5-54F7-A097-A417D86279FE}"/>
              </a:ext>
            </a:extLst>
          </p:cNvPr>
          <p:cNvSpPr>
            <a:spLocks noGrp="1"/>
          </p:cNvSpPr>
          <p:nvPr>
            <p:ph type="sldNum" sz="quarter" idx="12"/>
          </p:nvPr>
        </p:nvSpPr>
        <p:spPr/>
        <p:txBody>
          <a:bodyPr/>
          <a:lstStyle/>
          <a:p>
            <a:fld id="{35FF97F6-87C8-4BD3-AE23-851C577E6858}" type="slidenum">
              <a:rPr lang="en-GB" smtClean="0"/>
              <a:t>‹#›</a:t>
            </a:fld>
            <a:endParaRPr lang="en-GB"/>
          </a:p>
        </p:txBody>
      </p:sp>
    </p:spTree>
    <p:extLst>
      <p:ext uri="{BB962C8B-B14F-4D97-AF65-F5344CB8AC3E}">
        <p14:creationId xmlns:p14="http://schemas.microsoft.com/office/powerpoint/2010/main" val="23775558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DAB997-0EDA-B549-02D9-C85B6B0B5F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419E88C-A424-5CBD-3E29-E587CAF8F55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62AAC7B-F30B-216F-D5CD-62F191BDB6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B15B1B2-374E-27E4-3508-8E16129B2088}"/>
              </a:ext>
            </a:extLst>
          </p:cNvPr>
          <p:cNvSpPr>
            <a:spLocks noGrp="1"/>
          </p:cNvSpPr>
          <p:nvPr>
            <p:ph type="dt" sz="half" idx="10"/>
          </p:nvPr>
        </p:nvSpPr>
        <p:spPr/>
        <p:txBody>
          <a:bodyPr/>
          <a:lstStyle/>
          <a:p>
            <a:fld id="{92B13509-D8FD-4513-BCF0-7EF996E4185A}" type="datetimeFigureOut">
              <a:rPr lang="en-GB" smtClean="0"/>
              <a:t>30/06/2022</a:t>
            </a:fld>
            <a:endParaRPr lang="en-GB"/>
          </a:p>
        </p:txBody>
      </p:sp>
      <p:sp>
        <p:nvSpPr>
          <p:cNvPr id="6" name="Footer Placeholder 5">
            <a:extLst>
              <a:ext uri="{FF2B5EF4-FFF2-40B4-BE49-F238E27FC236}">
                <a16:creationId xmlns:a16="http://schemas.microsoft.com/office/drawing/2014/main" id="{14D0BC2C-24EF-D2FC-C1D3-C242115F27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3BC4C46-69AC-3F09-EC77-E81AD4304E9C}"/>
              </a:ext>
            </a:extLst>
          </p:cNvPr>
          <p:cNvSpPr>
            <a:spLocks noGrp="1"/>
          </p:cNvSpPr>
          <p:nvPr>
            <p:ph type="sldNum" sz="quarter" idx="12"/>
          </p:nvPr>
        </p:nvSpPr>
        <p:spPr/>
        <p:txBody>
          <a:bodyPr/>
          <a:lstStyle/>
          <a:p>
            <a:fld id="{35FF97F6-87C8-4BD3-AE23-851C577E6858}" type="slidenum">
              <a:rPr lang="en-GB" smtClean="0"/>
              <a:t>‹#›</a:t>
            </a:fld>
            <a:endParaRPr lang="en-GB"/>
          </a:p>
        </p:txBody>
      </p:sp>
    </p:spTree>
    <p:extLst>
      <p:ext uri="{BB962C8B-B14F-4D97-AF65-F5344CB8AC3E}">
        <p14:creationId xmlns:p14="http://schemas.microsoft.com/office/powerpoint/2010/main" val="33635879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8FE08F-599B-1A48-B11A-223A18F41EF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BC10F05-CF52-ACA8-E7FE-0EB0B2DB4A0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FE8AB08-701A-DD7F-9D0E-A12F48552D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C13125E-59CB-1214-5A60-203F52D3CCA3}"/>
              </a:ext>
            </a:extLst>
          </p:cNvPr>
          <p:cNvSpPr>
            <a:spLocks noGrp="1"/>
          </p:cNvSpPr>
          <p:nvPr>
            <p:ph type="dt" sz="half" idx="10"/>
          </p:nvPr>
        </p:nvSpPr>
        <p:spPr/>
        <p:txBody>
          <a:bodyPr/>
          <a:lstStyle/>
          <a:p>
            <a:fld id="{92B13509-D8FD-4513-BCF0-7EF996E4185A}" type="datetimeFigureOut">
              <a:rPr lang="en-GB" smtClean="0"/>
              <a:t>30/06/2022</a:t>
            </a:fld>
            <a:endParaRPr lang="en-GB"/>
          </a:p>
        </p:txBody>
      </p:sp>
      <p:sp>
        <p:nvSpPr>
          <p:cNvPr id="6" name="Footer Placeholder 5">
            <a:extLst>
              <a:ext uri="{FF2B5EF4-FFF2-40B4-BE49-F238E27FC236}">
                <a16:creationId xmlns:a16="http://schemas.microsoft.com/office/drawing/2014/main" id="{A9483AB3-C904-D23D-7AE2-EBCA8926BAB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5DA296D-F299-5667-C519-E3FEBD2EAD47}"/>
              </a:ext>
            </a:extLst>
          </p:cNvPr>
          <p:cNvSpPr>
            <a:spLocks noGrp="1"/>
          </p:cNvSpPr>
          <p:nvPr>
            <p:ph type="sldNum" sz="quarter" idx="12"/>
          </p:nvPr>
        </p:nvSpPr>
        <p:spPr/>
        <p:txBody>
          <a:bodyPr/>
          <a:lstStyle/>
          <a:p>
            <a:fld id="{35FF97F6-87C8-4BD3-AE23-851C577E6858}" type="slidenum">
              <a:rPr lang="en-GB" smtClean="0"/>
              <a:t>‹#›</a:t>
            </a:fld>
            <a:endParaRPr lang="en-GB"/>
          </a:p>
        </p:txBody>
      </p:sp>
    </p:spTree>
    <p:extLst>
      <p:ext uri="{BB962C8B-B14F-4D97-AF65-F5344CB8AC3E}">
        <p14:creationId xmlns:p14="http://schemas.microsoft.com/office/powerpoint/2010/main" val="35273256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8C7E3-F2E3-B427-DAA9-2C1D3D8FB4F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F8B4670-0F4C-28A6-FFC0-8CC0A32DE39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56935E-79CB-1792-D134-A1D3AE1B2290}"/>
              </a:ext>
            </a:extLst>
          </p:cNvPr>
          <p:cNvSpPr>
            <a:spLocks noGrp="1"/>
          </p:cNvSpPr>
          <p:nvPr>
            <p:ph type="dt" sz="half" idx="10"/>
          </p:nvPr>
        </p:nvSpPr>
        <p:spPr/>
        <p:txBody>
          <a:bodyPr/>
          <a:lstStyle/>
          <a:p>
            <a:fld id="{92B13509-D8FD-4513-BCF0-7EF996E4185A}" type="datetimeFigureOut">
              <a:rPr lang="en-GB" smtClean="0"/>
              <a:t>30/06/2022</a:t>
            </a:fld>
            <a:endParaRPr lang="en-GB"/>
          </a:p>
        </p:txBody>
      </p:sp>
      <p:sp>
        <p:nvSpPr>
          <p:cNvPr id="5" name="Footer Placeholder 4">
            <a:extLst>
              <a:ext uri="{FF2B5EF4-FFF2-40B4-BE49-F238E27FC236}">
                <a16:creationId xmlns:a16="http://schemas.microsoft.com/office/drawing/2014/main" id="{35425CBA-0150-D0D2-4E84-7916BC5A3C1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39FEFD-9A70-147C-0A48-2C454CA23507}"/>
              </a:ext>
            </a:extLst>
          </p:cNvPr>
          <p:cNvSpPr>
            <a:spLocks noGrp="1"/>
          </p:cNvSpPr>
          <p:nvPr>
            <p:ph type="sldNum" sz="quarter" idx="12"/>
          </p:nvPr>
        </p:nvSpPr>
        <p:spPr/>
        <p:txBody>
          <a:bodyPr/>
          <a:lstStyle/>
          <a:p>
            <a:fld id="{35FF97F6-87C8-4BD3-AE23-851C577E6858}" type="slidenum">
              <a:rPr lang="en-GB" smtClean="0"/>
              <a:t>‹#›</a:t>
            </a:fld>
            <a:endParaRPr lang="en-GB"/>
          </a:p>
        </p:txBody>
      </p:sp>
    </p:spTree>
    <p:extLst>
      <p:ext uri="{BB962C8B-B14F-4D97-AF65-F5344CB8AC3E}">
        <p14:creationId xmlns:p14="http://schemas.microsoft.com/office/powerpoint/2010/main" val="31132590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635ACDB-0951-6A07-DBC4-68A197B4459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B641291-1CC3-E0B7-7EF2-A73628D08A3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7852D50-A8E3-E297-7DAB-75CDACE62FB4}"/>
              </a:ext>
            </a:extLst>
          </p:cNvPr>
          <p:cNvSpPr>
            <a:spLocks noGrp="1"/>
          </p:cNvSpPr>
          <p:nvPr>
            <p:ph type="dt" sz="half" idx="10"/>
          </p:nvPr>
        </p:nvSpPr>
        <p:spPr/>
        <p:txBody>
          <a:bodyPr/>
          <a:lstStyle/>
          <a:p>
            <a:fld id="{92B13509-D8FD-4513-BCF0-7EF996E4185A}" type="datetimeFigureOut">
              <a:rPr lang="en-GB" smtClean="0"/>
              <a:t>30/06/2022</a:t>
            </a:fld>
            <a:endParaRPr lang="en-GB"/>
          </a:p>
        </p:txBody>
      </p:sp>
      <p:sp>
        <p:nvSpPr>
          <p:cNvPr id="5" name="Footer Placeholder 4">
            <a:extLst>
              <a:ext uri="{FF2B5EF4-FFF2-40B4-BE49-F238E27FC236}">
                <a16:creationId xmlns:a16="http://schemas.microsoft.com/office/drawing/2014/main" id="{6B4111D7-F38C-0EEA-0CB5-B121541860E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CD119D0-562C-CE2B-1E3B-B01EE9067BFA}"/>
              </a:ext>
            </a:extLst>
          </p:cNvPr>
          <p:cNvSpPr>
            <a:spLocks noGrp="1"/>
          </p:cNvSpPr>
          <p:nvPr>
            <p:ph type="sldNum" sz="quarter" idx="12"/>
          </p:nvPr>
        </p:nvSpPr>
        <p:spPr/>
        <p:txBody>
          <a:bodyPr/>
          <a:lstStyle/>
          <a:p>
            <a:fld id="{35FF97F6-87C8-4BD3-AE23-851C577E6858}" type="slidenum">
              <a:rPr lang="en-GB" smtClean="0"/>
              <a:t>‹#›</a:t>
            </a:fld>
            <a:endParaRPr lang="en-GB"/>
          </a:p>
        </p:txBody>
      </p:sp>
    </p:spTree>
    <p:extLst>
      <p:ext uri="{BB962C8B-B14F-4D97-AF65-F5344CB8AC3E}">
        <p14:creationId xmlns:p14="http://schemas.microsoft.com/office/powerpoint/2010/main" val="32198063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FE184A-8A76-9B1C-B99B-839598133BB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3956BF8-DF2F-2FFC-0E40-D6808B0188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2947AB9-7EE1-84A9-7D91-A18D91FBB57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B13509-D8FD-4513-BCF0-7EF996E4185A}" type="datetimeFigureOut">
              <a:rPr lang="en-GB" smtClean="0"/>
              <a:t>30/06/2022</a:t>
            </a:fld>
            <a:endParaRPr lang="en-GB"/>
          </a:p>
        </p:txBody>
      </p:sp>
      <p:sp>
        <p:nvSpPr>
          <p:cNvPr id="5" name="Footer Placeholder 4">
            <a:extLst>
              <a:ext uri="{FF2B5EF4-FFF2-40B4-BE49-F238E27FC236}">
                <a16:creationId xmlns:a16="http://schemas.microsoft.com/office/drawing/2014/main" id="{B3689DB9-A8D4-89A9-FE34-64F41BFD401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F6E2BCD-0271-3745-0349-16FA8AE0C3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FF97F6-87C8-4BD3-AE23-851C577E6858}" type="slidenum">
              <a:rPr lang="en-GB" smtClean="0"/>
              <a:t>‹#›</a:t>
            </a:fld>
            <a:endParaRPr lang="en-GB"/>
          </a:p>
        </p:txBody>
      </p:sp>
    </p:spTree>
    <p:extLst>
      <p:ext uri="{BB962C8B-B14F-4D97-AF65-F5344CB8AC3E}">
        <p14:creationId xmlns:p14="http://schemas.microsoft.com/office/powerpoint/2010/main" val="180956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peoplematters.in/article/employee-engagement/here-is-how-technology-is-transforming-workplace-wellness-16635" TargetMode="External"/><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hyperlink" Target="https://creativecommons.org/licenses/by-nc-sa/3.0/"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pngall.com/think-png/download/66114" TargetMode="External"/><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hyperlink" Target="https://creativecommons.org/licenses/by-nc/3.0/"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courses.lumenlearning.com/suny-esc-educationalplanning/chapter/rationale-essay-purpose/" TargetMode="External"/><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hyperlink" Target="https://creativecommons.org/licenses/by-nc/3.0/"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thebluediamondgallery.com/tablet/d/decision-making.html" TargetMode="External"/><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hyperlink" Target="https://creativecommons.org/licenses/by-sa/3.0/"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courses.lumenlearning.com/atd-epcc-introethics-1/chapter/types-of-ethics/" TargetMode="External"/><Relationship Id="rId2" Type="http://schemas.openxmlformats.org/officeDocument/2006/relationships/image" Target="../media/image5.jpg"/><Relationship Id="rId1" Type="http://schemas.openxmlformats.org/officeDocument/2006/relationships/slideLayout" Target="../slideLayouts/slideLayout7.xml"/><Relationship Id="rId4" Type="http://schemas.openxmlformats.org/officeDocument/2006/relationships/hyperlink" Target="https://creativecommons.org/licenses/by/3.0/"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publicdomainpictures.net/view-image.php?image=240506&amp;picture=cronologia" TargetMode="External"/><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www.the-vital-edge.com/knowledge-is-being-replaced-by-knowing/" TargetMode="External"/><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hyperlink" Target="https://creativecommons.org/licenses/by-sa/3.0/"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997B4-836A-8D03-1935-1ED8F96CE883}"/>
              </a:ext>
            </a:extLst>
          </p:cNvPr>
          <p:cNvSpPr>
            <a:spLocks noGrp="1"/>
          </p:cNvSpPr>
          <p:nvPr>
            <p:ph type="ctrTitle"/>
          </p:nvPr>
        </p:nvSpPr>
        <p:spPr>
          <a:xfrm>
            <a:off x="3456709" y="332509"/>
            <a:ext cx="5278582" cy="2147455"/>
          </a:xfrm>
        </p:spPr>
        <p:txBody>
          <a:bodyPr/>
          <a:lstStyle/>
          <a:p>
            <a:r>
              <a:rPr lang="en-GB" sz="3600" dirty="0">
                <a:latin typeface="Arial" panose="020B0604020202020204" pitchFamily="34" charset="0"/>
                <a:cs typeface="Arial" panose="020B0604020202020204" pitchFamily="34" charset="0"/>
              </a:rPr>
              <a:t>How do student use technology to collaborate</a:t>
            </a:r>
            <a:r>
              <a:rPr lang="en-GB" dirty="0"/>
              <a:t>?</a:t>
            </a:r>
          </a:p>
        </p:txBody>
      </p:sp>
      <p:sp>
        <p:nvSpPr>
          <p:cNvPr id="6" name="Scroll: Horizontal 5">
            <a:extLst>
              <a:ext uri="{FF2B5EF4-FFF2-40B4-BE49-F238E27FC236}">
                <a16:creationId xmlns:a16="http://schemas.microsoft.com/office/drawing/2014/main" id="{BDD5A556-EA9F-7941-B557-0CB888430D97}"/>
              </a:ext>
            </a:extLst>
          </p:cNvPr>
          <p:cNvSpPr/>
          <p:nvPr/>
        </p:nvSpPr>
        <p:spPr>
          <a:xfrm>
            <a:off x="96983" y="2493818"/>
            <a:ext cx="8042564" cy="4045527"/>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rgbClr val="002060"/>
                </a:solidFill>
                <a:latin typeface="Arial" panose="020B0604020202020204" pitchFamily="34" charset="0"/>
                <a:cs typeface="Arial" panose="020B0604020202020204" pitchFamily="34" charset="0"/>
              </a:rPr>
              <a:t>Mohammed Miah </a:t>
            </a:r>
          </a:p>
          <a:p>
            <a:pPr algn="ctr"/>
            <a:r>
              <a:rPr lang="en-GB" sz="2800" dirty="0">
                <a:solidFill>
                  <a:srgbClr val="002060"/>
                </a:solidFill>
                <a:latin typeface="Arial" panose="020B0604020202020204" pitchFamily="34" charset="0"/>
                <a:cs typeface="Arial" panose="020B0604020202020204" pitchFamily="34" charset="0"/>
              </a:rPr>
              <a:t>Student ID: 2129058</a:t>
            </a:r>
          </a:p>
          <a:p>
            <a:pPr algn="ctr"/>
            <a:r>
              <a:rPr lang="en-GB" sz="2800" dirty="0">
                <a:solidFill>
                  <a:srgbClr val="002060"/>
                </a:solidFill>
                <a:latin typeface="Arial" panose="020B0604020202020204" pitchFamily="34" charset="0"/>
                <a:cs typeface="Arial" panose="020B0604020202020204" pitchFamily="34" charset="0"/>
              </a:rPr>
              <a:t>BMSW4003</a:t>
            </a:r>
          </a:p>
          <a:p>
            <a:pPr algn="ctr"/>
            <a:r>
              <a:rPr lang="en-GB" sz="2800" dirty="0">
                <a:solidFill>
                  <a:srgbClr val="002060"/>
                </a:solidFill>
                <a:latin typeface="Arial" panose="020B0604020202020204" pitchFamily="34" charset="0"/>
                <a:cs typeface="Arial" panose="020B0604020202020204" pitchFamily="34" charset="0"/>
              </a:rPr>
              <a:t>Team Technology</a:t>
            </a:r>
          </a:p>
          <a:p>
            <a:pPr algn="ctr"/>
            <a:r>
              <a:rPr lang="en-GB" sz="2800" dirty="0" err="1">
                <a:solidFill>
                  <a:srgbClr val="002060"/>
                </a:solidFill>
                <a:latin typeface="Arial" panose="020B0604020202020204" pitchFamily="34" charset="0"/>
                <a:cs typeface="Arial" panose="020B0604020202020204" pitchFamily="34" charset="0"/>
              </a:rPr>
              <a:t>Zhara</a:t>
            </a:r>
            <a:r>
              <a:rPr lang="en-GB" sz="2800" dirty="0">
                <a:solidFill>
                  <a:srgbClr val="002060"/>
                </a:solidFill>
                <a:latin typeface="Arial" panose="020B0604020202020204" pitchFamily="34" charset="0"/>
                <a:cs typeface="Arial" panose="020B0604020202020204" pitchFamily="34" charset="0"/>
              </a:rPr>
              <a:t> </a:t>
            </a:r>
            <a:r>
              <a:rPr lang="en-GB" sz="2800" dirty="0" err="1">
                <a:solidFill>
                  <a:srgbClr val="002060"/>
                </a:solidFill>
                <a:latin typeface="Arial" panose="020B0604020202020204" pitchFamily="34" charset="0"/>
                <a:cs typeface="Arial" panose="020B0604020202020204" pitchFamily="34" charset="0"/>
              </a:rPr>
              <a:t>Mohammadnazari</a:t>
            </a:r>
            <a:endParaRPr lang="en-GB" sz="2800" dirty="0">
              <a:solidFill>
                <a:srgbClr val="002060"/>
              </a:solidFill>
              <a:latin typeface="Arial" panose="020B0604020202020204" pitchFamily="34" charset="0"/>
              <a:cs typeface="Arial" panose="020B0604020202020204" pitchFamily="34" charset="0"/>
            </a:endParaRPr>
          </a:p>
        </p:txBody>
      </p:sp>
      <p:pic>
        <p:nvPicPr>
          <p:cNvPr id="11" name="Picture 10" descr="Diagram&#10;&#10;Description automatically generated">
            <a:extLst>
              <a:ext uri="{FF2B5EF4-FFF2-40B4-BE49-F238E27FC236}">
                <a16:creationId xmlns:a16="http://schemas.microsoft.com/office/drawing/2014/main" id="{863446FE-D30E-BA40-F455-AE11D3CA8BE1}"/>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384306" y="2404989"/>
            <a:ext cx="3710711" cy="2087275"/>
          </a:xfrm>
          <a:prstGeom prst="rect">
            <a:avLst/>
          </a:prstGeom>
        </p:spPr>
      </p:pic>
      <p:sp>
        <p:nvSpPr>
          <p:cNvPr id="12" name="TextBox 11">
            <a:extLst>
              <a:ext uri="{FF2B5EF4-FFF2-40B4-BE49-F238E27FC236}">
                <a16:creationId xmlns:a16="http://schemas.microsoft.com/office/drawing/2014/main" id="{98F14B0D-5D4D-1427-C55E-4BF4C8EAD213}"/>
              </a:ext>
            </a:extLst>
          </p:cNvPr>
          <p:cNvSpPr txBox="1"/>
          <p:nvPr/>
        </p:nvSpPr>
        <p:spPr>
          <a:xfrm>
            <a:off x="3124200" y="5100637"/>
            <a:ext cx="5943600" cy="230832"/>
          </a:xfrm>
          <a:prstGeom prst="rect">
            <a:avLst/>
          </a:prstGeom>
          <a:noFill/>
        </p:spPr>
        <p:txBody>
          <a:bodyPr wrap="square" rtlCol="0">
            <a:spAutoFit/>
          </a:bodyPr>
          <a:lstStyle/>
          <a:p>
            <a:r>
              <a:rPr lang="en-GB" sz="900" dirty="0">
                <a:hlinkClick r:id="rId3" tooltip="https://www.peoplematters.in/article/employee-engagement/here-is-how-technology-is-transforming-workplace-wellness-16635"/>
              </a:rPr>
              <a:t>This Photo</a:t>
            </a:r>
            <a:r>
              <a:rPr lang="en-GB" sz="900" dirty="0"/>
              <a:t> by Unknown Author is licensed under </a:t>
            </a:r>
            <a:r>
              <a:rPr lang="en-GB" sz="900" dirty="0">
                <a:hlinkClick r:id="rId4" tooltip="https://creativecommons.org/licenses/by-nc-sa/3.0/"/>
              </a:rPr>
              <a:t>CC BY-SA-NC</a:t>
            </a:r>
            <a:endParaRPr lang="en-GB" sz="900" dirty="0"/>
          </a:p>
        </p:txBody>
      </p:sp>
      <p:sp>
        <p:nvSpPr>
          <p:cNvPr id="13" name="TextBox 12">
            <a:extLst>
              <a:ext uri="{FF2B5EF4-FFF2-40B4-BE49-F238E27FC236}">
                <a16:creationId xmlns:a16="http://schemas.microsoft.com/office/drawing/2014/main" id="{3B7D0DA8-2F61-DF12-96A9-5B4091459E9C}"/>
              </a:ext>
            </a:extLst>
          </p:cNvPr>
          <p:cNvSpPr txBox="1"/>
          <p:nvPr/>
        </p:nvSpPr>
        <p:spPr>
          <a:xfrm>
            <a:off x="11305309" y="6151418"/>
            <a:ext cx="489065" cy="369332"/>
          </a:xfrm>
          <a:prstGeom prst="rect">
            <a:avLst/>
          </a:prstGeom>
          <a:noFill/>
        </p:spPr>
        <p:txBody>
          <a:bodyPr wrap="square" rtlCol="0">
            <a:spAutoFit/>
          </a:bodyPr>
          <a:lstStyle/>
          <a:p>
            <a:r>
              <a:rPr lang="en-GB" dirty="0"/>
              <a:t>1</a:t>
            </a:r>
          </a:p>
        </p:txBody>
      </p:sp>
    </p:spTree>
    <p:extLst>
      <p:ext uri="{BB962C8B-B14F-4D97-AF65-F5344CB8AC3E}">
        <p14:creationId xmlns:p14="http://schemas.microsoft.com/office/powerpoint/2010/main" val="24649991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rrow: Left-Right 5">
            <a:extLst>
              <a:ext uri="{FF2B5EF4-FFF2-40B4-BE49-F238E27FC236}">
                <a16:creationId xmlns:a16="http://schemas.microsoft.com/office/drawing/2014/main" id="{586C4740-9B5E-2C0E-5DFE-55F54880F23A}"/>
              </a:ext>
            </a:extLst>
          </p:cNvPr>
          <p:cNvSpPr/>
          <p:nvPr/>
        </p:nvSpPr>
        <p:spPr>
          <a:xfrm>
            <a:off x="2680855" y="638922"/>
            <a:ext cx="6830290" cy="1634836"/>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latin typeface="Arial" panose="020B0604020202020204" pitchFamily="34" charset="0"/>
                <a:cs typeface="Arial" panose="020B0604020202020204" pitchFamily="34" charset="0"/>
              </a:rPr>
              <a:t>Introduction</a:t>
            </a:r>
          </a:p>
        </p:txBody>
      </p:sp>
      <p:sp>
        <p:nvSpPr>
          <p:cNvPr id="9" name="Arrow: Right 8">
            <a:extLst>
              <a:ext uri="{FF2B5EF4-FFF2-40B4-BE49-F238E27FC236}">
                <a16:creationId xmlns:a16="http://schemas.microsoft.com/office/drawing/2014/main" id="{12CDB1A6-BDD7-D12C-0D8F-4CD7456E705C}"/>
              </a:ext>
            </a:extLst>
          </p:cNvPr>
          <p:cNvSpPr/>
          <p:nvPr/>
        </p:nvSpPr>
        <p:spPr>
          <a:xfrm>
            <a:off x="180108" y="2315873"/>
            <a:ext cx="6026727" cy="381476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FFFF00"/>
                </a:solidFill>
              </a:rPr>
              <a:t>Technology is naturally used for collaboration, without technology, collaborating can be difficult, with technology, students can collaborate on almost anything, anytime with an Internet connection and the right tools. Sanders, (2016)</a:t>
            </a:r>
          </a:p>
        </p:txBody>
      </p:sp>
      <p:sp>
        <p:nvSpPr>
          <p:cNvPr id="11" name="Arrow: Up 10">
            <a:extLst>
              <a:ext uri="{FF2B5EF4-FFF2-40B4-BE49-F238E27FC236}">
                <a16:creationId xmlns:a16="http://schemas.microsoft.com/office/drawing/2014/main" id="{B5D15DC2-ECB7-6963-32A1-4D9F8FCBCB25}"/>
              </a:ext>
            </a:extLst>
          </p:cNvPr>
          <p:cNvSpPr/>
          <p:nvPr/>
        </p:nvSpPr>
        <p:spPr>
          <a:xfrm>
            <a:off x="6539345" y="3048001"/>
            <a:ext cx="2971800" cy="349134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FFFF00"/>
                </a:solidFill>
              </a:rPr>
              <a:t>Are students confident in using Technology to collaborate?</a:t>
            </a:r>
          </a:p>
        </p:txBody>
      </p:sp>
      <p:pic>
        <p:nvPicPr>
          <p:cNvPr id="16" name="Picture 15" descr="Icon&#10;&#10;Description automatically generated">
            <a:extLst>
              <a:ext uri="{FF2B5EF4-FFF2-40B4-BE49-F238E27FC236}">
                <a16:creationId xmlns:a16="http://schemas.microsoft.com/office/drawing/2014/main" id="{4C8C3515-0B32-35DA-127B-DD475D51EE85}"/>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317182" y="2315873"/>
            <a:ext cx="3075709" cy="3075709"/>
          </a:xfrm>
          <a:prstGeom prst="rect">
            <a:avLst/>
          </a:prstGeom>
        </p:spPr>
      </p:pic>
      <p:sp>
        <p:nvSpPr>
          <p:cNvPr id="17" name="TextBox 16">
            <a:extLst>
              <a:ext uri="{FF2B5EF4-FFF2-40B4-BE49-F238E27FC236}">
                <a16:creationId xmlns:a16="http://schemas.microsoft.com/office/drawing/2014/main" id="{62F779AE-24D2-4C5F-24FA-1073324B8307}"/>
              </a:ext>
            </a:extLst>
          </p:cNvPr>
          <p:cNvSpPr txBox="1"/>
          <p:nvPr/>
        </p:nvSpPr>
        <p:spPr>
          <a:xfrm>
            <a:off x="9511145" y="5457632"/>
            <a:ext cx="1627909" cy="507831"/>
          </a:xfrm>
          <a:prstGeom prst="rect">
            <a:avLst/>
          </a:prstGeom>
          <a:noFill/>
        </p:spPr>
        <p:txBody>
          <a:bodyPr wrap="square" rtlCol="0">
            <a:spAutoFit/>
          </a:bodyPr>
          <a:lstStyle/>
          <a:p>
            <a:r>
              <a:rPr lang="en-GB" sz="900" dirty="0">
                <a:hlinkClick r:id="rId3" tooltip="https://www.pngall.com/think-png/download/66114"/>
              </a:rPr>
              <a:t>This Photo</a:t>
            </a:r>
            <a:r>
              <a:rPr lang="en-GB" sz="900" dirty="0"/>
              <a:t> by Unknown Author is licensed under </a:t>
            </a:r>
            <a:r>
              <a:rPr lang="en-GB" sz="900" dirty="0">
                <a:hlinkClick r:id="rId4" tooltip="https://creativecommons.org/licenses/by-nc/3.0/"/>
              </a:rPr>
              <a:t>CC BY-NC</a:t>
            </a:r>
            <a:endParaRPr lang="en-GB" sz="900" dirty="0"/>
          </a:p>
        </p:txBody>
      </p:sp>
      <p:sp>
        <p:nvSpPr>
          <p:cNvPr id="18" name="TextBox 17">
            <a:extLst>
              <a:ext uri="{FF2B5EF4-FFF2-40B4-BE49-F238E27FC236}">
                <a16:creationId xmlns:a16="http://schemas.microsoft.com/office/drawing/2014/main" id="{78F7A185-6ADA-A0C1-AFB6-30CE7E058D28}"/>
              </a:ext>
            </a:extLst>
          </p:cNvPr>
          <p:cNvSpPr txBox="1"/>
          <p:nvPr/>
        </p:nvSpPr>
        <p:spPr>
          <a:xfrm>
            <a:off x="10958945" y="6354679"/>
            <a:ext cx="599901" cy="369332"/>
          </a:xfrm>
          <a:prstGeom prst="rect">
            <a:avLst/>
          </a:prstGeom>
          <a:noFill/>
        </p:spPr>
        <p:txBody>
          <a:bodyPr wrap="square" rtlCol="0">
            <a:spAutoFit/>
          </a:bodyPr>
          <a:lstStyle/>
          <a:p>
            <a:r>
              <a:rPr lang="en-GB" dirty="0"/>
              <a:t>2</a:t>
            </a:r>
          </a:p>
        </p:txBody>
      </p:sp>
    </p:spTree>
    <p:extLst>
      <p:ext uri="{BB962C8B-B14F-4D97-AF65-F5344CB8AC3E}">
        <p14:creationId xmlns:p14="http://schemas.microsoft.com/office/powerpoint/2010/main" val="3417157595"/>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xagon 1">
            <a:extLst>
              <a:ext uri="{FF2B5EF4-FFF2-40B4-BE49-F238E27FC236}">
                <a16:creationId xmlns:a16="http://schemas.microsoft.com/office/drawing/2014/main" id="{E7536D32-E76C-9C8B-3D8C-09D67AA3B121}"/>
              </a:ext>
            </a:extLst>
          </p:cNvPr>
          <p:cNvSpPr/>
          <p:nvPr/>
        </p:nvSpPr>
        <p:spPr>
          <a:xfrm rot="10800000" flipH="1" flipV="1">
            <a:off x="0" y="484910"/>
            <a:ext cx="5361709" cy="6165272"/>
          </a:xfrm>
          <a:prstGeom prst="hexagon">
            <a:avLst>
              <a:gd name="adj" fmla="val 28448"/>
              <a:gd name="vf" fmla="val 11547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FFFF00"/>
                </a:solidFill>
              </a:rPr>
              <a:t>The use of technology and the availability of information has changed how people communicate and learn. Virtual learning environments have long been advantageous to students in higher education. People's usage of technology in the workplace and for education, notably through remote working and learning, has changed as a result of COVID-19's influence on society. This calls into question whether today’s students are at ease working together using technology. (Barnes 2021)</a:t>
            </a:r>
          </a:p>
        </p:txBody>
      </p:sp>
      <p:sp>
        <p:nvSpPr>
          <p:cNvPr id="3" name="Arrow: Quad 2">
            <a:extLst>
              <a:ext uri="{FF2B5EF4-FFF2-40B4-BE49-F238E27FC236}">
                <a16:creationId xmlns:a16="http://schemas.microsoft.com/office/drawing/2014/main" id="{E6775114-F901-4373-2BB1-F1EE409C8466}"/>
              </a:ext>
            </a:extLst>
          </p:cNvPr>
          <p:cNvSpPr/>
          <p:nvPr/>
        </p:nvSpPr>
        <p:spPr>
          <a:xfrm flipH="1">
            <a:off x="4862942" y="138545"/>
            <a:ext cx="4045529" cy="1399309"/>
          </a:xfrm>
          <a:prstGeom prst="quad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Rationale</a:t>
            </a:r>
          </a:p>
        </p:txBody>
      </p:sp>
      <p:sp>
        <p:nvSpPr>
          <p:cNvPr id="4" name="Oval 3">
            <a:extLst>
              <a:ext uri="{FF2B5EF4-FFF2-40B4-BE49-F238E27FC236}">
                <a16:creationId xmlns:a16="http://schemas.microsoft.com/office/drawing/2014/main" id="{33FDDA86-3AAF-D9D9-402D-53C34DDD66E2}"/>
              </a:ext>
            </a:extLst>
          </p:cNvPr>
          <p:cNvSpPr/>
          <p:nvPr/>
        </p:nvSpPr>
        <p:spPr>
          <a:xfrm rot="10800000" flipV="1">
            <a:off x="5721928" y="2341419"/>
            <a:ext cx="3948544" cy="430876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Anyone who criticises social media and smartphone culture runs the risk of being seen as outdated or technophobic. We are all affected by communication practises today, which shows how important technology-based collaboration is in the society we live in. Cullen, (2019)</a:t>
            </a:r>
          </a:p>
        </p:txBody>
      </p:sp>
      <p:pic>
        <p:nvPicPr>
          <p:cNvPr id="6" name="Picture 5" descr="A picture containing text, sign, vector graphics&#10;&#10;Description automatically generated">
            <a:extLst>
              <a:ext uri="{FF2B5EF4-FFF2-40B4-BE49-F238E27FC236}">
                <a16:creationId xmlns:a16="http://schemas.microsoft.com/office/drawing/2014/main" id="{7BDB4E54-2408-C604-B252-D0D576FFDB8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086851" y="1134774"/>
            <a:ext cx="2857500" cy="1609725"/>
          </a:xfrm>
          <a:prstGeom prst="rect">
            <a:avLst/>
          </a:prstGeom>
        </p:spPr>
      </p:pic>
      <p:sp>
        <p:nvSpPr>
          <p:cNvPr id="7" name="TextBox 6">
            <a:extLst>
              <a:ext uri="{FF2B5EF4-FFF2-40B4-BE49-F238E27FC236}">
                <a16:creationId xmlns:a16="http://schemas.microsoft.com/office/drawing/2014/main" id="{BA78C138-64BE-AE7D-BB4C-9B3E3CCE0350}"/>
              </a:ext>
            </a:extLst>
          </p:cNvPr>
          <p:cNvSpPr txBox="1"/>
          <p:nvPr/>
        </p:nvSpPr>
        <p:spPr>
          <a:xfrm>
            <a:off x="9474778" y="2960544"/>
            <a:ext cx="2857500" cy="369332"/>
          </a:xfrm>
          <a:prstGeom prst="rect">
            <a:avLst/>
          </a:prstGeom>
          <a:noFill/>
        </p:spPr>
        <p:txBody>
          <a:bodyPr wrap="square" rtlCol="0">
            <a:spAutoFit/>
          </a:bodyPr>
          <a:lstStyle/>
          <a:p>
            <a:r>
              <a:rPr lang="en-GB" sz="900">
                <a:hlinkClick r:id="rId3" tooltip="https://courses.lumenlearning.com/suny-esc-educationalplanning/chapter/rationale-essay-purpose/"/>
              </a:rPr>
              <a:t>This Photo</a:t>
            </a:r>
            <a:r>
              <a:rPr lang="en-GB" sz="900"/>
              <a:t> by Unknown Author is licensed under </a:t>
            </a:r>
            <a:r>
              <a:rPr lang="en-GB" sz="900">
                <a:hlinkClick r:id="rId4" tooltip="https://creativecommons.org/licenses/by-nc/3.0/"/>
              </a:rPr>
              <a:t>CC BY-NC</a:t>
            </a:r>
            <a:endParaRPr lang="en-GB" sz="900"/>
          </a:p>
        </p:txBody>
      </p:sp>
    </p:spTree>
    <p:extLst>
      <p:ext uri="{BB962C8B-B14F-4D97-AF65-F5344CB8AC3E}">
        <p14:creationId xmlns:p14="http://schemas.microsoft.com/office/powerpoint/2010/main" val="93709051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croll: Horizontal 4">
            <a:extLst>
              <a:ext uri="{FF2B5EF4-FFF2-40B4-BE49-F238E27FC236}">
                <a16:creationId xmlns:a16="http://schemas.microsoft.com/office/drawing/2014/main" id="{F567C676-8B78-C172-81E5-CD1FD34716DE}"/>
              </a:ext>
            </a:extLst>
          </p:cNvPr>
          <p:cNvSpPr/>
          <p:nvPr/>
        </p:nvSpPr>
        <p:spPr>
          <a:xfrm>
            <a:off x="443345" y="2646217"/>
            <a:ext cx="6747164" cy="3671455"/>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We applied the quantitative approach to our research as a group. Quantitative approaches place a strong emphasis on precise measurements and the statistical, mathematical, or numerical analysis of information gathered through surveys, questionnaires, and other forms of data collection. We have polled 70 students to find out how comfortable they are using technology. As a result of the widespread use of technology in many spheres of life, we anticipate that our findings will be high.</a:t>
            </a:r>
          </a:p>
        </p:txBody>
      </p:sp>
      <p:sp>
        <p:nvSpPr>
          <p:cNvPr id="6" name="Star: 6 Points 5">
            <a:extLst>
              <a:ext uri="{FF2B5EF4-FFF2-40B4-BE49-F238E27FC236}">
                <a16:creationId xmlns:a16="http://schemas.microsoft.com/office/drawing/2014/main" id="{533E600F-D97D-2631-9C12-DBC47668F9CA}"/>
              </a:ext>
            </a:extLst>
          </p:cNvPr>
          <p:cNvSpPr/>
          <p:nvPr/>
        </p:nvSpPr>
        <p:spPr>
          <a:xfrm>
            <a:off x="3214254" y="304800"/>
            <a:ext cx="3976255" cy="2341417"/>
          </a:xfrm>
          <a:prstGeom prst="star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Methodology</a:t>
            </a:r>
          </a:p>
        </p:txBody>
      </p:sp>
      <p:sp>
        <p:nvSpPr>
          <p:cNvPr id="7" name="Teardrop 6">
            <a:extLst>
              <a:ext uri="{FF2B5EF4-FFF2-40B4-BE49-F238E27FC236}">
                <a16:creationId xmlns:a16="http://schemas.microsoft.com/office/drawing/2014/main" id="{D037D3A2-E136-2F73-DBD2-3DE124FCC229}"/>
              </a:ext>
            </a:extLst>
          </p:cNvPr>
          <p:cNvSpPr/>
          <p:nvPr/>
        </p:nvSpPr>
        <p:spPr>
          <a:xfrm rot="10800000" flipH="1" flipV="1">
            <a:off x="7523018" y="3429000"/>
            <a:ext cx="4225637" cy="3262745"/>
          </a:xfrm>
          <a:prstGeom prst="teardrop">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We asked students how comfortable they were using programmes like Zoom, Microsoft Team, Excel, PowerPoint, and WhatsApp. Students have been reassured that their privacy and confidence will not be violated while this poll is being conducted.</a:t>
            </a:r>
          </a:p>
        </p:txBody>
      </p:sp>
      <p:pic>
        <p:nvPicPr>
          <p:cNvPr id="9" name="Picture 8" descr="A picture containing text&#10;&#10;Description automatically generated">
            <a:extLst>
              <a:ext uri="{FF2B5EF4-FFF2-40B4-BE49-F238E27FC236}">
                <a16:creationId xmlns:a16="http://schemas.microsoft.com/office/drawing/2014/main" id="{F0EF3F88-3E62-3054-CC76-FE90E4CCF7F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flipH="1">
            <a:off x="8374825" y="530760"/>
            <a:ext cx="3173186" cy="2115457"/>
          </a:xfrm>
          <a:prstGeom prst="rect">
            <a:avLst/>
          </a:prstGeom>
        </p:spPr>
      </p:pic>
      <p:sp>
        <p:nvSpPr>
          <p:cNvPr id="10" name="TextBox 9">
            <a:extLst>
              <a:ext uri="{FF2B5EF4-FFF2-40B4-BE49-F238E27FC236}">
                <a16:creationId xmlns:a16="http://schemas.microsoft.com/office/drawing/2014/main" id="{42A0AA95-C619-946D-9B74-E8799819A08B}"/>
              </a:ext>
            </a:extLst>
          </p:cNvPr>
          <p:cNvSpPr txBox="1"/>
          <p:nvPr/>
        </p:nvSpPr>
        <p:spPr>
          <a:xfrm>
            <a:off x="952500" y="6858000"/>
            <a:ext cx="10287000" cy="230832"/>
          </a:xfrm>
          <a:prstGeom prst="rect">
            <a:avLst/>
          </a:prstGeom>
          <a:noFill/>
        </p:spPr>
        <p:txBody>
          <a:bodyPr wrap="square" rtlCol="0">
            <a:spAutoFit/>
          </a:bodyPr>
          <a:lstStyle/>
          <a:p>
            <a:r>
              <a:rPr lang="en-GB" sz="900">
                <a:hlinkClick r:id="rId3" tooltip="https://www.thebluediamondgallery.com/tablet/d/decision-making.html"/>
              </a:rPr>
              <a:t>This Photo</a:t>
            </a:r>
            <a:r>
              <a:rPr lang="en-GB" sz="900"/>
              <a:t> by Unknown Author is licensed under </a:t>
            </a:r>
            <a:r>
              <a:rPr lang="en-GB" sz="900">
                <a:hlinkClick r:id="rId4" tooltip="https://creativecommons.org/licenses/by-sa/3.0/"/>
              </a:rPr>
              <a:t>CC BY-SA</a:t>
            </a:r>
            <a:endParaRPr lang="en-GB" sz="900"/>
          </a:p>
        </p:txBody>
      </p:sp>
    </p:spTree>
    <p:extLst>
      <p:ext uri="{BB962C8B-B14F-4D97-AF65-F5344CB8AC3E}">
        <p14:creationId xmlns:p14="http://schemas.microsoft.com/office/powerpoint/2010/main" val="264610485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lowchart: Decision 1">
            <a:extLst>
              <a:ext uri="{FF2B5EF4-FFF2-40B4-BE49-F238E27FC236}">
                <a16:creationId xmlns:a16="http://schemas.microsoft.com/office/drawing/2014/main" id="{CC1FE936-54EF-8B64-438B-8C8921973657}"/>
              </a:ext>
            </a:extLst>
          </p:cNvPr>
          <p:cNvSpPr/>
          <p:nvPr/>
        </p:nvSpPr>
        <p:spPr>
          <a:xfrm>
            <a:off x="4197927" y="775855"/>
            <a:ext cx="3560618" cy="1579417"/>
          </a:xfrm>
          <a:prstGeom prst="flowChartDecis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Ethical consideration </a:t>
            </a:r>
          </a:p>
        </p:txBody>
      </p:sp>
      <p:sp>
        <p:nvSpPr>
          <p:cNvPr id="3" name="Ribbon: Tilted Down 2">
            <a:extLst>
              <a:ext uri="{FF2B5EF4-FFF2-40B4-BE49-F238E27FC236}">
                <a16:creationId xmlns:a16="http://schemas.microsoft.com/office/drawing/2014/main" id="{219965BC-3AC4-5E68-EA10-D500C9885855}"/>
              </a:ext>
            </a:extLst>
          </p:cNvPr>
          <p:cNvSpPr/>
          <p:nvPr/>
        </p:nvSpPr>
        <p:spPr>
          <a:xfrm>
            <a:off x="2189018" y="4904509"/>
            <a:ext cx="45719" cy="45719"/>
          </a:xfrm>
          <a:prstGeom prst="ribb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Speech Bubble: Rectangle with Corners Rounded 3">
            <a:extLst>
              <a:ext uri="{FF2B5EF4-FFF2-40B4-BE49-F238E27FC236}">
                <a16:creationId xmlns:a16="http://schemas.microsoft.com/office/drawing/2014/main" id="{AA5584A6-C7F2-36F4-7137-4FB3A9FE39A6}"/>
              </a:ext>
            </a:extLst>
          </p:cNvPr>
          <p:cNvSpPr/>
          <p:nvPr/>
        </p:nvSpPr>
        <p:spPr>
          <a:xfrm>
            <a:off x="207818" y="2757055"/>
            <a:ext cx="6179127" cy="3671454"/>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Ethics of research should be the guiding principles for all studies. These are regulations for research that have been accepted by institutions like government. It is important to uphold a set of ideals and guidelines known as "ethical consideration." We evaluate all ethical issues while we conduct our research to make sure that we don't act in a way that harms people or society as a whole. In the digital age, technology is essential for collaboration, thus we also need to act morally offline. According to Northwest University, issues with technology crop up before students are able to react to moral conundrums in the actual world. Most children are not aware of copyrights or cyberbullying. Northwest Missouri state university, (2022)</a:t>
            </a:r>
          </a:p>
        </p:txBody>
      </p:sp>
      <p:pic>
        <p:nvPicPr>
          <p:cNvPr id="18" name="Picture 17" descr="Text&#10;&#10;Description automatically generated">
            <a:extLst>
              <a:ext uri="{FF2B5EF4-FFF2-40B4-BE49-F238E27FC236}">
                <a16:creationId xmlns:a16="http://schemas.microsoft.com/office/drawing/2014/main" id="{3CEA9F26-3FA6-CBB9-7024-945A6C2BF54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770053" y="2757055"/>
            <a:ext cx="5117147" cy="3408795"/>
          </a:xfrm>
          <a:prstGeom prst="rect">
            <a:avLst/>
          </a:prstGeom>
        </p:spPr>
      </p:pic>
      <p:sp>
        <p:nvSpPr>
          <p:cNvPr id="19" name="TextBox 18">
            <a:extLst>
              <a:ext uri="{FF2B5EF4-FFF2-40B4-BE49-F238E27FC236}">
                <a16:creationId xmlns:a16="http://schemas.microsoft.com/office/drawing/2014/main" id="{E083C890-E02A-E90D-8930-776A26E234FD}"/>
              </a:ext>
            </a:extLst>
          </p:cNvPr>
          <p:cNvSpPr txBox="1"/>
          <p:nvPr/>
        </p:nvSpPr>
        <p:spPr>
          <a:xfrm>
            <a:off x="9441295" y="6252929"/>
            <a:ext cx="2445905" cy="369332"/>
          </a:xfrm>
          <a:prstGeom prst="rect">
            <a:avLst/>
          </a:prstGeom>
          <a:noFill/>
        </p:spPr>
        <p:txBody>
          <a:bodyPr wrap="square" rtlCol="0">
            <a:spAutoFit/>
          </a:bodyPr>
          <a:lstStyle/>
          <a:p>
            <a:r>
              <a:rPr lang="en-GB" sz="900">
                <a:hlinkClick r:id="rId3" tooltip="https://courses.lumenlearning.com/atd-epcc-introethics-1/chapter/types-of-ethics/"/>
              </a:rPr>
              <a:t>This Photo</a:t>
            </a:r>
            <a:r>
              <a:rPr lang="en-GB" sz="900"/>
              <a:t> by Unknown Author is licensed under </a:t>
            </a:r>
            <a:r>
              <a:rPr lang="en-GB" sz="900">
                <a:hlinkClick r:id="rId4" tooltip="https://creativecommons.org/licenses/by/3.0/"/>
              </a:rPr>
              <a:t>CC BY</a:t>
            </a:r>
            <a:endParaRPr lang="en-GB" sz="900"/>
          </a:p>
        </p:txBody>
      </p:sp>
    </p:spTree>
    <p:extLst>
      <p:ext uri="{BB962C8B-B14F-4D97-AF65-F5344CB8AC3E}">
        <p14:creationId xmlns:p14="http://schemas.microsoft.com/office/powerpoint/2010/main" val="232320426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fill="hold"/>
                                        <p:tgtEl>
                                          <p:spTgt spid="18"/>
                                        </p:tgtEl>
                                        <p:attrNameLst>
                                          <p:attrName>ppt_x</p:attrName>
                                        </p:attrNameLst>
                                      </p:cBhvr>
                                      <p:tavLst>
                                        <p:tav tm="0">
                                          <p:val>
                                            <p:strVal val="#ppt_x"/>
                                          </p:val>
                                        </p:tav>
                                        <p:tav tm="100000">
                                          <p:val>
                                            <p:strVal val="#ppt_x"/>
                                          </p:val>
                                        </p:tav>
                                      </p:tavLst>
                                    </p:anim>
                                    <p:anim calcmode="lin" valueType="num">
                                      <p:cBhvr additive="base">
                                        <p:cTn id="20" dur="500" fill="hold"/>
                                        <p:tgtEl>
                                          <p:spTgt spid="1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fill="hold"/>
                                        <p:tgtEl>
                                          <p:spTgt spid="19"/>
                                        </p:tgtEl>
                                        <p:attrNameLst>
                                          <p:attrName>ppt_x</p:attrName>
                                        </p:attrNameLst>
                                      </p:cBhvr>
                                      <p:tavLst>
                                        <p:tav tm="0">
                                          <p:val>
                                            <p:strVal val="#ppt_x"/>
                                          </p:val>
                                        </p:tav>
                                        <p:tav tm="100000">
                                          <p:val>
                                            <p:strVal val="#ppt_x"/>
                                          </p:val>
                                        </p:tav>
                                      </p:tavLst>
                                    </p:anim>
                                    <p:anim calcmode="lin" valueType="num">
                                      <p:cBhvr additive="base">
                                        <p:cTn id="2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loud 1">
            <a:extLst>
              <a:ext uri="{FF2B5EF4-FFF2-40B4-BE49-F238E27FC236}">
                <a16:creationId xmlns:a16="http://schemas.microsoft.com/office/drawing/2014/main" id="{20AF5789-CB70-6DCE-E47F-A1090E6EE420}"/>
              </a:ext>
            </a:extLst>
          </p:cNvPr>
          <p:cNvSpPr/>
          <p:nvPr/>
        </p:nvSpPr>
        <p:spPr>
          <a:xfrm>
            <a:off x="3969327" y="637308"/>
            <a:ext cx="4253345" cy="1814945"/>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Research Timeline</a:t>
            </a:r>
          </a:p>
        </p:txBody>
      </p:sp>
      <p:graphicFrame>
        <p:nvGraphicFramePr>
          <p:cNvPr id="5" name="Table 5">
            <a:extLst>
              <a:ext uri="{FF2B5EF4-FFF2-40B4-BE49-F238E27FC236}">
                <a16:creationId xmlns:a16="http://schemas.microsoft.com/office/drawing/2014/main" id="{F71EF4AC-1E90-9D31-BD96-2ABC48C6B77E}"/>
              </a:ext>
            </a:extLst>
          </p:cNvPr>
          <p:cNvGraphicFramePr>
            <a:graphicFrameLocks noGrp="1"/>
          </p:cNvGraphicFramePr>
          <p:nvPr>
            <p:extLst>
              <p:ext uri="{D42A27DB-BD31-4B8C-83A1-F6EECF244321}">
                <p14:modId xmlns:p14="http://schemas.microsoft.com/office/powerpoint/2010/main" val="1213479346"/>
              </p:ext>
            </p:extLst>
          </p:nvPr>
        </p:nvGraphicFramePr>
        <p:xfrm>
          <a:off x="196788" y="5715232"/>
          <a:ext cx="11579576" cy="741680"/>
        </p:xfrm>
        <a:graphic>
          <a:graphicData uri="http://schemas.openxmlformats.org/drawingml/2006/table">
            <a:tbl>
              <a:tblPr firstRow="1" bandRow="1">
                <a:tableStyleId>{5C22544A-7EE6-4342-B048-85BDC9FD1C3A}</a:tableStyleId>
              </a:tblPr>
              <a:tblGrid>
                <a:gridCol w="2894894">
                  <a:extLst>
                    <a:ext uri="{9D8B030D-6E8A-4147-A177-3AD203B41FA5}">
                      <a16:colId xmlns:a16="http://schemas.microsoft.com/office/drawing/2014/main" val="3512399432"/>
                    </a:ext>
                  </a:extLst>
                </a:gridCol>
                <a:gridCol w="2894894">
                  <a:extLst>
                    <a:ext uri="{9D8B030D-6E8A-4147-A177-3AD203B41FA5}">
                      <a16:colId xmlns:a16="http://schemas.microsoft.com/office/drawing/2014/main" val="3785410455"/>
                    </a:ext>
                  </a:extLst>
                </a:gridCol>
                <a:gridCol w="2894894">
                  <a:extLst>
                    <a:ext uri="{9D8B030D-6E8A-4147-A177-3AD203B41FA5}">
                      <a16:colId xmlns:a16="http://schemas.microsoft.com/office/drawing/2014/main" val="209402513"/>
                    </a:ext>
                  </a:extLst>
                </a:gridCol>
                <a:gridCol w="2894894">
                  <a:extLst>
                    <a:ext uri="{9D8B030D-6E8A-4147-A177-3AD203B41FA5}">
                      <a16:colId xmlns:a16="http://schemas.microsoft.com/office/drawing/2014/main" val="3034365241"/>
                    </a:ext>
                  </a:extLst>
                </a:gridCol>
              </a:tblGrid>
              <a:tr h="370840">
                <a:tc>
                  <a:txBody>
                    <a:bodyPr/>
                    <a:lstStyle/>
                    <a:p>
                      <a:r>
                        <a:rPr lang="en-GB" dirty="0"/>
                        <a:t>Week 1</a:t>
                      </a:r>
                    </a:p>
                  </a:txBody>
                  <a:tcPr/>
                </a:tc>
                <a:tc>
                  <a:txBody>
                    <a:bodyPr/>
                    <a:lstStyle/>
                    <a:p>
                      <a:r>
                        <a:rPr lang="en-GB" dirty="0"/>
                        <a:t>Week 2</a:t>
                      </a:r>
                    </a:p>
                  </a:txBody>
                  <a:tcPr/>
                </a:tc>
                <a:tc>
                  <a:txBody>
                    <a:bodyPr/>
                    <a:lstStyle/>
                    <a:p>
                      <a:r>
                        <a:rPr lang="en-GB" dirty="0"/>
                        <a:t>Week 3</a:t>
                      </a:r>
                    </a:p>
                  </a:txBody>
                  <a:tcPr/>
                </a:tc>
                <a:tc>
                  <a:txBody>
                    <a:bodyPr/>
                    <a:lstStyle/>
                    <a:p>
                      <a:r>
                        <a:rPr lang="en-GB" dirty="0"/>
                        <a:t>Week 4</a:t>
                      </a:r>
                    </a:p>
                  </a:txBody>
                  <a:tcPr/>
                </a:tc>
                <a:extLst>
                  <a:ext uri="{0D108BD9-81ED-4DB2-BD59-A6C34878D82A}">
                    <a16:rowId xmlns:a16="http://schemas.microsoft.com/office/drawing/2014/main" val="1830450407"/>
                  </a:ext>
                </a:extLst>
              </a:tr>
              <a:tr h="370840">
                <a:tc>
                  <a:txBody>
                    <a:bodyPr/>
                    <a:lstStyle/>
                    <a:p>
                      <a:r>
                        <a:rPr lang="en-GB" dirty="0"/>
                        <a:t>Introduction and Rationale</a:t>
                      </a:r>
                    </a:p>
                  </a:txBody>
                  <a:tcPr/>
                </a:tc>
                <a:tc>
                  <a:txBody>
                    <a:bodyPr/>
                    <a:lstStyle/>
                    <a:p>
                      <a:r>
                        <a:rPr lang="en-GB" dirty="0"/>
                        <a:t>Method and Questionnaire</a:t>
                      </a:r>
                    </a:p>
                  </a:txBody>
                  <a:tcPr/>
                </a:tc>
                <a:tc>
                  <a:txBody>
                    <a:bodyPr/>
                    <a:lstStyle/>
                    <a:p>
                      <a:r>
                        <a:rPr lang="en-GB" dirty="0"/>
                        <a:t>Ethics and survey</a:t>
                      </a:r>
                    </a:p>
                  </a:txBody>
                  <a:tcPr/>
                </a:tc>
                <a:tc>
                  <a:txBody>
                    <a:bodyPr/>
                    <a:lstStyle/>
                    <a:p>
                      <a:r>
                        <a:rPr lang="en-GB" dirty="0"/>
                        <a:t>Hypothesis</a:t>
                      </a:r>
                    </a:p>
                  </a:txBody>
                  <a:tcPr/>
                </a:tc>
                <a:extLst>
                  <a:ext uri="{0D108BD9-81ED-4DB2-BD59-A6C34878D82A}">
                    <a16:rowId xmlns:a16="http://schemas.microsoft.com/office/drawing/2014/main" val="2165530517"/>
                  </a:ext>
                </a:extLst>
              </a:tr>
            </a:tbl>
          </a:graphicData>
        </a:graphic>
      </p:graphicFrame>
      <p:pic>
        <p:nvPicPr>
          <p:cNvPr id="7" name="Picture 6" descr="A picture containing text&#10;&#10;Description automatically generated">
            <a:extLst>
              <a:ext uri="{FF2B5EF4-FFF2-40B4-BE49-F238E27FC236}">
                <a16:creationId xmlns:a16="http://schemas.microsoft.com/office/drawing/2014/main" id="{E30A65B3-1B58-D188-6ED2-63AE0592651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225067" y="2710800"/>
            <a:ext cx="7523018" cy="2745884"/>
          </a:xfrm>
          <a:prstGeom prst="rect">
            <a:avLst/>
          </a:prstGeom>
        </p:spPr>
      </p:pic>
    </p:spTree>
    <p:extLst>
      <p:ext uri="{BB962C8B-B14F-4D97-AF65-F5344CB8AC3E}">
        <p14:creationId xmlns:p14="http://schemas.microsoft.com/office/powerpoint/2010/main" val="13044205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hought Bubble: Cloud 1">
            <a:extLst>
              <a:ext uri="{FF2B5EF4-FFF2-40B4-BE49-F238E27FC236}">
                <a16:creationId xmlns:a16="http://schemas.microsoft.com/office/drawing/2014/main" id="{ADF32366-3523-1971-1A35-413FECCDA547}"/>
              </a:ext>
            </a:extLst>
          </p:cNvPr>
          <p:cNvSpPr/>
          <p:nvPr/>
        </p:nvSpPr>
        <p:spPr>
          <a:xfrm>
            <a:off x="595745" y="152400"/>
            <a:ext cx="2854037" cy="2396835"/>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Hypothesis</a:t>
            </a:r>
          </a:p>
        </p:txBody>
      </p:sp>
      <p:sp>
        <p:nvSpPr>
          <p:cNvPr id="6" name="Oval 5">
            <a:extLst>
              <a:ext uri="{FF2B5EF4-FFF2-40B4-BE49-F238E27FC236}">
                <a16:creationId xmlns:a16="http://schemas.microsoft.com/office/drawing/2014/main" id="{71E71104-DB2C-0DA7-004F-7BF57407EE64}"/>
              </a:ext>
            </a:extLst>
          </p:cNvPr>
          <p:cNvSpPr/>
          <p:nvPr/>
        </p:nvSpPr>
        <p:spPr>
          <a:xfrm rot="10800000" flipV="1">
            <a:off x="1371601" y="2147456"/>
            <a:ext cx="8007926" cy="455814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Our Hypothesis is that students will be back in a classroom setting and will require assistance using existing online tools. Students are also expected to be ignorant of the fact that they can work and interact well even when they are physically apart. More students with English as a second language will return to higher education. Students will lack the confidence to use more modern online tools that COVID 19 directly influenced. Student won't be aware that they can get assistance if they need it. Our study's concluding finding is that students today are slightly more intelligent and aware than they were 20 years ago, and they believe they can adjust to changes in modern technology and how it is used.</a:t>
            </a:r>
          </a:p>
        </p:txBody>
      </p:sp>
      <p:pic>
        <p:nvPicPr>
          <p:cNvPr id="8" name="Picture 7" descr="A picture containing graphical user interface&#10;&#10;Description automatically generated">
            <a:extLst>
              <a:ext uri="{FF2B5EF4-FFF2-40B4-BE49-F238E27FC236}">
                <a16:creationId xmlns:a16="http://schemas.microsoft.com/office/drawing/2014/main" id="{1A739AF7-6968-BFAA-46A1-F478B61C948F}"/>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742220" y="499661"/>
            <a:ext cx="3214252" cy="2410689"/>
          </a:xfrm>
          <a:prstGeom prst="rect">
            <a:avLst/>
          </a:prstGeom>
        </p:spPr>
      </p:pic>
      <p:sp>
        <p:nvSpPr>
          <p:cNvPr id="9" name="TextBox 8">
            <a:extLst>
              <a:ext uri="{FF2B5EF4-FFF2-40B4-BE49-F238E27FC236}">
                <a16:creationId xmlns:a16="http://schemas.microsoft.com/office/drawing/2014/main" id="{3C79D3A3-F6FD-68E3-97C6-F02143910D20}"/>
              </a:ext>
            </a:extLst>
          </p:cNvPr>
          <p:cNvSpPr txBox="1"/>
          <p:nvPr/>
        </p:nvSpPr>
        <p:spPr>
          <a:xfrm>
            <a:off x="11693487" y="4044077"/>
            <a:ext cx="262984" cy="6047809"/>
          </a:xfrm>
          <a:prstGeom prst="rect">
            <a:avLst/>
          </a:prstGeom>
          <a:noFill/>
        </p:spPr>
        <p:txBody>
          <a:bodyPr wrap="square" rtlCol="0">
            <a:spAutoFit/>
          </a:bodyPr>
          <a:lstStyle/>
          <a:p>
            <a:r>
              <a:rPr lang="en-GB" sz="900">
                <a:hlinkClick r:id="rId3" tooltip="https://www.the-vital-edge.com/knowledge-is-being-replaced-by-knowing/"/>
              </a:rPr>
              <a:t>This Photo</a:t>
            </a:r>
            <a:r>
              <a:rPr lang="en-GB" sz="900"/>
              <a:t> by Unknown Author is licensed under </a:t>
            </a:r>
            <a:r>
              <a:rPr lang="en-GB" sz="900">
                <a:hlinkClick r:id="rId4" tooltip="https://creativecommons.org/licenses/by-sa/3.0/"/>
              </a:rPr>
              <a:t>CC BY-SA</a:t>
            </a:r>
            <a:endParaRPr lang="en-GB" sz="900"/>
          </a:p>
        </p:txBody>
      </p:sp>
    </p:spTree>
    <p:extLst>
      <p:ext uri="{BB962C8B-B14F-4D97-AF65-F5344CB8AC3E}">
        <p14:creationId xmlns:p14="http://schemas.microsoft.com/office/powerpoint/2010/main" val="412457657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BCBEB-35FA-901A-AA4E-3CED6D137C8E}"/>
              </a:ext>
            </a:extLst>
          </p:cNvPr>
          <p:cNvSpPr>
            <a:spLocks noGrp="1"/>
          </p:cNvSpPr>
          <p:nvPr>
            <p:ph type="title"/>
          </p:nvPr>
        </p:nvSpPr>
        <p:spPr/>
        <p:txBody>
          <a:bodyPr>
            <a:normAutofit/>
          </a:bodyPr>
          <a:lstStyle/>
          <a:p>
            <a:r>
              <a:rPr lang="en-GB" sz="2400" b="1" dirty="0">
                <a:latin typeface="Arial" panose="020B0604020202020204" pitchFamily="34" charset="0"/>
                <a:cs typeface="Arial" panose="020B0604020202020204" pitchFamily="34" charset="0"/>
              </a:rPr>
              <a:t>Reference</a:t>
            </a:r>
          </a:p>
        </p:txBody>
      </p:sp>
      <p:sp>
        <p:nvSpPr>
          <p:cNvPr id="3" name="Content Placeholder 2">
            <a:extLst>
              <a:ext uri="{FF2B5EF4-FFF2-40B4-BE49-F238E27FC236}">
                <a16:creationId xmlns:a16="http://schemas.microsoft.com/office/drawing/2014/main" id="{531D0425-A6AF-DC05-479D-7EA619AC8839}"/>
              </a:ext>
            </a:extLst>
          </p:cNvPr>
          <p:cNvSpPr>
            <a:spLocks noGrp="1"/>
          </p:cNvSpPr>
          <p:nvPr>
            <p:ph idx="1"/>
          </p:nvPr>
        </p:nvSpPr>
        <p:spPr>
          <a:xfrm>
            <a:off x="838200" y="1690688"/>
            <a:ext cx="10515600" cy="4351338"/>
          </a:xfrm>
        </p:spPr>
        <p:txBody>
          <a:bodyPr>
            <a:normAutofit lnSpcReduction="10000"/>
          </a:bodyPr>
          <a:lstStyle/>
          <a:p>
            <a:pPr marL="0" indent="0">
              <a:buNone/>
            </a:pPr>
            <a:endParaRPr lang="en-GB" sz="1600" dirty="0">
              <a:latin typeface="Arial" panose="020B0604020202020204" pitchFamily="34" charset="0"/>
              <a:cs typeface="Arial" panose="020B0604020202020204" pitchFamily="34" charset="0"/>
            </a:endParaRPr>
          </a:p>
          <a:p>
            <a:pPr marL="0" indent="0">
              <a:buNone/>
            </a:pPr>
            <a:r>
              <a:rPr lang="en-GB" sz="1600" b="0" i="0" dirty="0">
                <a:solidFill>
                  <a:srgbClr val="222222"/>
                </a:solidFill>
                <a:effectLst/>
                <a:latin typeface="Arial" panose="020B0604020202020204" pitchFamily="34" charset="0"/>
                <a:cs typeface="Arial" panose="020B0604020202020204" pitchFamily="34" charset="0"/>
              </a:rPr>
              <a:t>Barnes, J</a:t>
            </a:r>
            <a:r>
              <a:rPr lang="en-GB" sz="1600" dirty="0">
                <a:solidFill>
                  <a:srgbClr val="222222"/>
                </a:solidFill>
                <a:latin typeface="Arial" panose="020B0604020202020204" pitchFamily="34" charset="0"/>
                <a:cs typeface="Arial" panose="020B0604020202020204" pitchFamily="34" charset="0"/>
              </a:rPr>
              <a:t>,</a:t>
            </a:r>
            <a:r>
              <a:rPr lang="en-GB" sz="1600" b="0" i="0" dirty="0">
                <a:solidFill>
                  <a:srgbClr val="222222"/>
                </a:solidFill>
                <a:effectLst/>
                <a:latin typeface="Arial" panose="020B0604020202020204" pitchFamily="34" charset="0"/>
                <a:cs typeface="Arial" panose="020B0604020202020204" pitchFamily="34" charset="0"/>
              </a:rPr>
              <a:t> Greenway, C. and Morgan, C., 2021. </a:t>
            </a:r>
            <a:r>
              <a:rPr lang="en-GB" sz="1600" b="0" i="1" dirty="0">
                <a:solidFill>
                  <a:srgbClr val="222222"/>
                </a:solidFill>
                <a:effectLst/>
                <a:latin typeface="Arial" panose="020B0604020202020204" pitchFamily="34" charset="0"/>
                <a:cs typeface="Arial" panose="020B0604020202020204" pitchFamily="34" charset="0"/>
              </a:rPr>
              <a:t>How has Covid-19 affected how teacher educators engage their students in learning</a:t>
            </a:r>
            <a:endParaRPr lang="en-GB" sz="1600" b="1" i="1" dirty="0">
              <a:solidFill>
                <a:srgbClr val="FFFFFF"/>
              </a:solidFill>
              <a:effectLst/>
              <a:latin typeface="Arial" panose="020B0604020202020204" pitchFamily="34" charset="0"/>
              <a:cs typeface="Arial" panose="020B0604020202020204" pitchFamily="34" charset="0"/>
            </a:endParaRPr>
          </a:p>
          <a:p>
            <a:pPr marL="0" indent="0">
              <a:buNone/>
            </a:pPr>
            <a:endParaRPr lang="en-GB" sz="1600" b="1" dirty="0">
              <a:solidFill>
                <a:srgbClr val="FFFFFF"/>
              </a:solidFill>
              <a:latin typeface="Arial" panose="020B0604020202020204" pitchFamily="34" charset="0"/>
              <a:cs typeface="Arial" panose="020B0604020202020204" pitchFamily="34" charset="0"/>
            </a:endParaRPr>
          </a:p>
          <a:p>
            <a:pPr marL="0" indent="0">
              <a:buNone/>
            </a:pPr>
            <a:r>
              <a:rPr lang="en-GB" sz="1600" b="0" i="0" dirty="0">
                <a:solidFill>
                  <a:srgbClr val="3A3A3A"/>
                </a:solidFill>
                <a:effectLst/>
                <a:latin typeface="Arial" panose="020B0604020202020204" pitchFamily="34" charset="0"/>
                <a:cs typeface="Arial" panose="020B0604020202020204" pitchFamily="34" charset="0"/>
              </a:rPr>
              <a:t>Cullen, D. (2019) ‘</a:t>
            </a:r>
            <a:r>
              <a:rPr lang="en-GB" sz="1600" b="0" i="1" dirty="0">
                <a:solidFill>
                  <a:srgbClr val="3A3A3A"/>
                </a:solidFill>
                <a:effectLst/>
                <a:latin typeface="Arial" panose="020B0604020202020204" pitchFamily="34" charset="0"/>
                <a:cs typeface="Arial" panose="020B0604020202020204" pitchFamily="34" charset="0"/>
              </a:rPr>
              <a:t>Turn That Thing Off! Collaboration and Technology in 21st-Century Actor Training by Rose Burnett </a:t>
            </a:r>
            <a:r>
              <a:rPr lang="en-GB" sz="1600" b="0" i="1" dirty="0" err="1">
                <a:solidFill>
                  <a:srgbClr val="3A3A3A"/>
                </a:solidFill>
                <a:effectLst/>
                <a:latin typeface="Arial" panose="020B0604020202020204" pitchFamily="34" charset="0"/>
                <a:cs typeface="Arial" panose="020B0604020202020204" pitchFamily="34" charset="0"/>
              </a:rPr>
              <a:t>Bonczek</a:t>
            </a:r>
            <a:r>
              <a:rPr lang="en-GB" sz="1600" b="0" i="1" dirty="0">
                <a:solidFill>
                  <a:srgbClr val="3A3A3A"/>
                </a:solidFill>
                <a:effectLst/>
                <a:latin typeface="Arial" panose="020B0604020202020204" pitchFamily="34" charset="0"/>
                <a:cs typeface="Arial" panose="020B0604020202020204" pitchFamily="34" charset="0"/>
              </a:rPr>
              <a:t>, Roger </a:t>
            </a:r>
            <a:r>
              <a:rPr lang="en-GB" sz="1600" b="0" i="1" dirty="0" err="1">
                <a:solidFill>
                  <a:srgbClr val="3A3A3A"/>
                </a:solidFill>
                <a:effectLst/>
                <a:latin typeface="Arial" panose="020B0604020202020204" pitchFamily="34" charset="0"/>
                <a:cs typeface="Arial" panose="020B0604020202020204" pitchFamily="34" charset="0"/>
              </a:rPr>
              <a:t>Manix</a:t>
            </a:r>
            <a:r>
              <a:rPr lang="en-GB" sz="1600" b="0" i="1" dirty="0">
                <a:solidFill>
                  <a:srgbClr val="3A3A3A"/>
                </a:solidFill>
                <a:effectLst/>
                <a:latin typeface="Arial" panose="020B0604020202020204" pitchFamily="34" charset="0"/>
                <a:cs typeface="Arial" panose="020B0604020202020204" pitchFamily="34" charset="0"/>
              </a:rPr>
              <a:t>, and David </a:t>
            </a:r>
            <a:r>
              <a:rPr lang="en-GB" sz="1600" b="0" i="1" dirty="0" err="1">
                <a:solidFill>
                  <a:srgbClr val="3A3A3A"/>
                </a:solidFill>
                <a:effectLst/>
                <a:latin typeface="Arial" panose="020B0604020202020204" pitchFamily="34" charset="0"/>
                <a:cs typeface="Arial" panose="020B0604020202020204" pitchFamily="34" charset="0"/>
              </a:rPr>
              <a:t>Storck</a:t>
            </a:r>
            <a:r>
              <a:rPr lang="en-GB" sz="1600" b="0" i="1" dirty="0">
                <a:solidFill>
                  <a:srgbClr val="3A3A3A"/>
                </a:solidFill>
                <a:effectLst/>
                <a:latin typeface="Arial" panose="020B0604020202020204" pitchFamily="34" charset="0"/>
                <a:cs typeface="Arial" panose="020B0604020202020204" pitchFamily="34" charset="0"/>
              </a:rPr>
              <a:t> (review)’, </a:t>
            </a:r>
            <a:r>
              <a:rPr lang="en-GB" sz="1600" b="0" dirty="0">
                <a:solidFill>
                  <a:srgbClr val="3A3A3A"/>
                </a:solidFill>
                <a:effectLst/>
                <a:latin typeface="Arial" panose="020B0604020202020204" pitchFamily="34" charset="0"/>
                <a:cs typeface="Arial" panose="020B0604020202020204" pitchFamily="34" charset="0"/>
              </a:rPr>
              <a:t>Theatre Topics, 29(2), pp. 178–179. doi:10.1353/tt.2019.0028.(article)</a:t>
            </a:r>
          </a:p>
          <a:p>
            <a:pPr marL="0" indent="0">
              <a:buNone/>
            </a:pPr>
            <a:endParaRPr lang="en-GB" sz="1600" dirty="0">
              <a:latin typeface="Arial" panose="020B0604020202020204" pitchFamily="34" charset="0"/>
              <a:cs typeface="Arial" panose="020B0604020202020204" pitchFamily="34" charset="0"/>
            </a:endParaRPr>
          </a:p>
          <a:p>
            <a:pPr marL="0" indent="0">
              <a:buNone/>
            </a:pPr>
            <a:r>
              <a:rPr lang="en-GB" sz="1600" dirty="0">
                <a:latin typeface="Arial" panose="020B0604020202020204" pitchFamily="34" charset="0"/>
                <a:cs typeface="Arial" panose="020B0604020202020204" pitchFamily="34" charset="0"/>
              </a:rPr>
              <a:t>Northwest Missouri state university, 2022. </a:t>
            </a:r>
            <a:r>
              <a:rPr lang="en-GB" sz="1600" i="1" dirty="0">
                <a:latin typeface="Arial" panose="020B0604020202020204" pitchFamily="34" charset="0"/>
                <a:cs typeface="Arial" panose="020B0604020202020204" pitchFamily="34" charset="0"/>
              </a:rPr>
              <a:t>Ethics for Technology Use in the Classroom</a:t>
            </a:r>
            <a:r>
              <a:rPr lang="en-GB" sz="1600" dirty="0">
                <a:latin typeface="Arial" panose="020B0604020202020204" pitchFamily="34" charset="0"/>
                <a:cs typeface="Arial" panose="020B0604020202020204" pitchFamily="34" charset="0"/>
              </a:rPr>
              <a:t>. [online] Northwest Missouri State University Online. Available at: https://online.nwmissouri.edu/education/ethics-technology-use-classroom.axps. [Accessed 27 June 2022]</a:t>
            </a:r>
          </a:p>
          <a:p>
            <a:pPr marL="0" indent="0">
              <a:buNone/>
            </a:pPr>
            <a:endParaRPr lang="en-GB" sz="1600" dirty="0">
              <a:latin typeface="Arial" panose="020B0604020202020204" pitchFamily="34" charset="0"/>
              <a:cs typeface="Arial" panose="020B0604020202020204" pitchFamily="34" charset="0"/>
            </a:endParaRPr>
          </a:p>
          <a:p>
            <a:pPr marL="0" indent="0">
              <a:buNone/>
            </a:pPr>
            <a:r>
              <a:rPr lang="en-GB" sz="1600" dirty="0">
                <a:latin typeface="Arial" panose="020B0604020202020204" pitchFamily="34" charset="0"/>
                <a:cs typeface="Arial" panose="020B0604020202020204" pitchFamily="34" charset="0"/>
              </a:rPr>
              <a:t>Sanders, J. (2016) </a:t>
            </a:r>
            <a:r>
              <a:rPr lang="en-GB" sz="1600" i="1" dirty="0">
                <a:latin typeface="Arial" panose="020B0604020202020204" pitchFamily="34" charset="0"/>
                <a:cs typeface="Arial" panose="020B0604020202020204" pitchFamily="34" charset="0"/>
              </a:rPr>
              <a:t>Why Student Collaboration is More Effective with Tech [</a:t>
            </a:r>
            <a:r>
              <a:rPr lang="en-GB" sz="1600" i="1" dirty="0" err="1">
                <a:latin typeface="Arial" panose="020B0604020202020204" pitchFamily="34" charset="0"/>
                <a:cs typeface="Arial" panose="020B0604020202020204" pitchFamily="34" charset="0"/>
              </a:rPr>
              <a:t>whooo's</a:t>
            </a:r>
            <a:r>
              <a:rPr lang="en-GB" sz="1600" i="1" dirty="0">
                <a:latin typeface="Arial" panose="020B0604020202020204" pitchFamily="34" charset="0"/>
                <a:cs typeface="Arial" panose="020B0604020202020204" pitchFamily="34" charset="0"/>
              </a:rPr>
              <a:t> Reading Blog Team]</a:t>
            </a:r>
          </a:p>
          <a:p>
            <a:pPr marL="0" indent="0">
              <a:buNone/>
            </a:pPr>
            <a:r>
              <a:rPr lang="en-GB" sz="1600" dirty="0">
                <a:latin typeface="Arial" panose="020B0604020202020204" pitchFamily="34" charset="0"/>
                <a:cs typeface="Arial" panose="020B0604020202020204" pitchFamily="34" charset="0"/>
              </a:rPr>
              <a:t>Available at: httsp://www.eduspire.org/technology-blog-for-techers-/why-student-collaboration-is-more-effective-with-tech/ (Accessed: 28/06/2022) [Accessed 27 June 2022]</a:t>
            </a:r>
          </a:p>
        </p:txBody>
      </p:sp>
    </p:spTree>
    <p:extLst>
      <p:ext uri="{BB962C8B-B14F-4D97-AF65-F5344CB8AC3E}">
        <p14:creationId xmlns:p14="http://schemas.microsoft.com/office/powerpoint/2010/main" val="7680648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512</TotalTime>
  <Words>844</Words>
  <Application>Microsoft Office PowerPoint</Application>
  <PresentationFormat>Widescreen</PresentationFormat>
  <Paragraphs>46</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How do student use technology to collaborate?</vt:lpstr>
      <vt:lpstr>PowerPoint Presentation</vt:lpstr>
      <vt:lpstr>PowerPoint Presentation</vt:lpstr>
      <vt:lpstr>PowerPoint Presentation</vt:lpstr>
      <vt:lpstr>PowerPoint Presentation</vt:lpstr>
      <vt:lpstr>PowerPoint Presentation</vt:lpstr>
      <vt:lpstr>PowerPoint Presentation</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do student use technology to collaborate?</dc:title>
  <dc:creator>mohammed miah</dc:creator>
  <cp:lastModifiedBy>janna saif</cp:lastModifiedBy>
  <cp:revision>4</cp:revision>
  <dcterms:created xsi:type="dcterms:W3CDTF">2022-06-28T19:43:36Z</dcterms:created>
  <dcterms:modified xsi:type="dcterms:W3CDTF">2022-06-30T22:00:56Z</dcterms:modified>
</cp:coreProperties>
</file>