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4"/>
  </p:notesMasterIdLst>
  <p:sldIdLst>
    <p:sldId id="256" r:id="rId5"/>
    <p:sldId id="308" r:id="rId6"/>
    <p:sldId id="257" r:id="rId7"/>
    <p:sldId id="258" r:id="rId8"/>
    <p:sldId id="263" r:id="rId9"/>
    <p:sldId id="296" r:id="rId10"/>
    <p:sldId id="268" r:id="rId11"/>
    <p:sldId id="273" r:id="rId12"/>
    <p:sldId id="266" r:id="rId13"/>
    <p:sldId id="267" r:id="rId14"/>
    <p:sldId id="270" r:id="rId15"/>
    <p:sldId id="283" r:id="rId16"/>
    <p:sldId id="282" r:id="rId17"/>
    <p:sldId id="284" r:id="rId18"/>
    <p:sldId id="271" r:id="rId19"/>
    <p:sldId id="277" r:id="rId20"/>
    <p:sldId id="272" r:id="rId21"/>
    <p:sldId id="313" r:id="rId22"/>
    <p:sldId id="297" r:id="rId23"/>
    <p:sldId id="301" r:id="rId24"/>
    <p:sldId id="300" r:id="rId25"/>
    <p:sldId id="302" r:id="rId26"/>
    <p:sldId id="303" r:id="rId27"/>
    <p:sldId id="304" r:id="rId28"/>
    <p:sldId id="310" r:id="rId29"/>
    <p:sldId id="305" r:id="rId30"/>
    <p:sldId id="306" r:id="rId31"/>
    <p:sldId id="312" r:id="rId32"/>
    <p:sldId id="309"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26D712-7FDB-401B-A5D9-104CF31FD40C}" v="42" dt="2021-02-18T10:18:36.0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381" autoAdjust="0"/>
    <p:restoredTop sz="77765" autoAdjust="0"/>
  </p:normalViewPr>
  <p:slideViewPr>
    <p:cSldViewPr>
      <p:cViewPr varScale="1">
        <p:scale>
          <a:sx n="72" d="100"/>
          <a:sy n="72" d="100"/>
        </p:scale>
        <p:origin x="1467" y="48"/>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4E26D712-7FDB-401B-A5D9-104CF31FD40C}"/>
    <pc:docChg chg="undo custSel mod addSld delSld modSld sldOrd">
      <pc:chgData name="Alison Murphy" userId="9ba79fcb-d62b-4ed0-b66e-b4415e918fea" providerId="ADAL" clId="{4E26D712-7FDB-401B-A5D9-104CF31FD40C}" dt="2021-02-23T14:11:54.551" v="1619" actId="20577"/>
      <pc:docMkLst>
        <pc:docMk/>
      </pc:docMkLst>
      <pc:sldChg chg="addSp delSp modSp mod">
        <pc:chgData name="Alison Murphy" userId="9ba79fcb-d62b-4ed0-b66e-b4415e918fea" providerId="ADAL" clId="{4E26D712-7FDB-401B-A5D9-104CF31FD40C}" dt="2021-02-18T09:52:27.091" v="1598" actId="26606"/>
        <pc:sldMkLst>
          <pc:docMk/>
          <pc:sldMk cId="0" sldId="256"/>
        </pc:sldMkLst>
        <pc:spChg chg="mod">
          <ac:chgData name="Alison Murphy" userId="9ba79fcb-d62b-4ed0-b66e-b4415e918fea" providerId="ADAL" clId="{4E26D712-7FDB-401B-A5D9-104CF31FD40C}" dt="2021-02-18T09:52:27.091" v="1598" actId="26606"/>
          <ac:spMkLst>
            <pc:docMk/>
            <pc:sldMk cId="0" sldId="256"/>
            <ac:spMk id="2" creationId="{00000000-0000-0000-0000-000000000000}"/>
          </ac:spMkLst>
        </pc:spChg>
        <pc:spChg chg="mod">
          <ac:chgData name="Alison Murphy" userId="9ba79fcb-d62b-4ed0-b66e-b4415e918fea" providerId="ADAL" clId="{4E26D712-7FDB-401B-A5D9-104CF31FD40C}" dt="2021-02-18T09:52:27.091" v="1598" actId="26606"/>
          <ac:spMkLst>
            <pc:docMk/>
            <pc:sldMk cId="0" sldId="256"/>
            <ac:spMk id="3" creationId="{00000000-0000-0000-0000-000000000000}"/>
          </ac:spMkLst>
        </pc:spChg>
        <pc:spChg chg="del">
          <ac:chgData name="Alison Murphy" userId="9ba79fcb-d62b-4ed0-b66e-b4415e918fea" providerId="ADAL" clId="{4E26D712-7FDB-401B-A5D9-104CF31FD40C}" dt="2021-02-18T09:52:27.091" v="1598" actId="26606"/>
          <ac:spMkLst>
            <pc:docMk/>
            <pc:sldMk cId="0" sldId="256"/>
            <ac:spMk id="16" creationId="{D55CD764-972B-4CA5-A885-53E55C63E174}"/>
          </ac:spMkLst>
        </pc:spChg>
        <pc:spChg chg="del">
          <ac:chgData name="Alison Murphy" userId="9ba79fcb-d62b-4ed0-b66e-b4415e918fea" providerId="ADAL" clId="{4E26D712-7FDB-401B-A5D9-104CF31FD40C}" dt="2021-02-18T09:52:27.091" v="1598" actId="26606"/>
          <ac:spMkLst>
            <pc:docMk/>
            <pc:sldMk cId="0" sldId="256"/>
            <ac:spMk id="40" creationId="{34165AB3-7006-4430-BCE3-25476BE13322}"/>
          </ac:spMkLst>
        </pc:spChg>
        <pc:spChg chg="del">
          <ac:chgData name="Alison Murphy" userId="9ba79fcb-d62b-4ed0-b66e-b4415e918fea" providerId="ADAL" clId="{4E26D712-7FDB-401B-A5D9-104CF31FD40C}" dt="2021-02-18T09:52:27.091" v="1598" actId="26606"/>
          <ac:spMkLst>
            <pc:docMk/>
            <pc:sldMk cId="0" sldId="256"/>
            <ac:spMk id="42" creationId="{E3E51905-F374-4E1A-97CF-B741584B74D5}"/>
          </ac:spMkLst>
        </pc:spChg>
        <pc:spChg chg="add">
          <ac:chgData name="Alison Murphy" userId="9ba79fcb-d62b-4ed0-b66e-b4415e918fea" providerId="ADAL" clId="{4E26D712-7FDB-401B-A5D9-104CF31FD40C}" dt="2021-02-18T09:52:27.091" v="1598" actId="26606"/>
          <ac:spMkLst>
            <pc:docMk/>
            <pc:sldMk cId="0" sldId="256"/>
            <ac:spMk id="47" creationId="{A8384FB5-9ADC-4DDC-881B-597D56F5B15D}"/>
          </ac:spMkLst>
        </pc:spChg>
        <pc:spChg chg="add">
          <ac:chgData name="Alison Murphy" userId="9ba79fcb-d62b-4ed0-b66e-b4415e918fea" providerId="ADAL" clId="{4E26D712-7FDB-401B-A5D9-104CF31FD40C}" dt="2021-02-18T09:52:27.091" v="1598" actId="26606"/>
          <ac:spMkLst>
            <pc:docMk/>
            <pc:sldMk cId="0" sldId="256"/>
            <ac:spMk id="49" creationId="{91E5A9A7-95C6-4F4F-B00E-C82E07FE62EF}"/>
          </ac:spMkLst>
        </pc:spChg>
        <pc:spChg chg="add">
          <ac:chgData name="Alison Murphy" userId="9ba79fcb-d62b-4ed0-b66e-b4415e918fea" providerId="ADAL" clId="{4E26D712-7FDB-401B-A5D9-104CF31FD40C}" dt="2021-02-18T09:52:27.091" v="1598" actId="26606"/>
          <ac:spMkLst>
            <pc:docMk/>
            <pc:sldMk cId="0" sldId="256"/>
            <ac:spMk id="51" creationId="{D07DD2DE-F619-49DD-B5E7-03A290FF4ED1}"/>
          </ac:spMkLst>
        </pc:spChg>
        <pc:spChg chg="add">
          <ac:chgData name="Alison Murphy" userId="9ba79fcb-d62b-4ed0-b66e-b4415e918fea" providerId="ADAL" clId="{4E26D712-7FDB-401B-A5D9-104CF31FD40C}" dt="2021-02-18T09:52:27.091" v="1598" actId="26606"/>
          <ac:spMkLst>
            <pc:docMk/>
            <pc:sldMk cId="0" sldId="256"/>
            <ac:spMk id="53" creationId="{85149191-5F60-4A28-AAFF-039F96B0F3EC}"/>
          </ac:spMkLst>
        </pc:spChg>
        <pc:spChg chg="add">
          <ac:chgData name="Alison Murphy" userId="9ba79fcb-d62b-4ed0-b66e-b4415e918fea" providerId="ADAL" clId="{4E26D712-7FDB-401B-A5D9-104CF31FD40C}" dt="2021-02-18T09:52:27.091" v="1598" actId="26606"/>
          <ac:spMkLst>
            <pc:docMk/>
            <pc:sldMk cId="0" sldId="256"/>
            <ac:spMk id="55" creationId="{F8260ED5-17F7-4158-B241-D51DD4CF1B7E}"/>
          </ac:spMkLst>
        </pc:spChg>
        <pc:grpChg chg="del">
          <ac:chgData name="Alison Murphy" userId="9ba79fcb-d62b-4ed0-b66e-b4415e918fea" providerId="ADAL" clId="{4E26D712-7FDB-401B-A5D9-104CF31FD40C}" dt="2021-02-18T09:52:27.091" v="1598" actId="26606"/>
          <ac:grpSpMkLst>
            <pc:docMk/>
            <pc:sldMk cId="0" sldId="256"/>
            <ac:grpSpMk id="18" creationId="{BEB2E44E-30A6-416E-A45D-B1E328629559}"/>
          </ac:grpSpMkLst>
        </pc:grpChg>
        <pc:picChg chg="mod">
          <ac:chgData name="Alison Murphy" userId="9ba79fcb-d62b-4ed0-b66e-b4415e918fea" providerId="ADAL" clId="{4E26D712-7FDB-401B-A5D9-104CF31FD40C}" dt="2021-02-18T09:52:27.091" v="1598" actId="26606"/>
          <ac:picMkLst>
            <pc:docMk/>
            <pc:sldMk cId="0" sldId="256"/>
            <ac:picMk id="5" creationId="{96153928-C624-45EB-84B5-312278BDFCF9}"/>
          </ac:picMkLst>
        </pc:picChg>
      </pc:sldChg>
      <pc:sldChg chg="modSp">
        <pc:chgData name="Alison Murphy" userId="9ba79fcb-d62b-4ed0-b66e-b4415e918fea" providerId="ADAL" clId="{4E26D712-7FDB-401B-A5D9-104CF31FD40C}" dt="2021-02-18T10:15:18.599" v="1599" actId="5793"/>
        <pc:sldMkLst>
          <pc:docMk/>
          <pc:sldMk cId="0" sldId="266"/>
        </pc:sldMkLst>
        <pc:spChg chg="mod">
          <ac:chgData name="Alison Murphy" userId="9ba79fcb-d62b-4ed0-b66e-b4415e918fea" providerId="ADAL" clId="{4E26D712-7FDB-401B-A5D9-104CF31FD40C}" dt="2021-02-18T10:15:18.599" v="1599" actId="5793"/>
          <ac:spMkLst>
            <pc:docMk/>
            <pc:sldMk cId="0" sldId="266"/>
            <ac:spMk id="3" creationId="{00000000-0000-0000-0000-000000000000}"/>
          </ac:spMkLst>
        </pc:spChg>
      </pc:sldChg>
      <pc:sldChg chg="modSp mod">
        <pc:chgData name="Alison Murphy" userId="9ba79fcb-d62b-4ed0-b66e-b4415e918fea" providerId="ADAL" clId="{4E26D712-7FDB-401B-A5D9-104CF31FD40C}" dt="2021-02-18T10:17:37.473" v="1610" actId="20577"/>
        <pc:sldMkLst>
          <pc:docMk/>
          <pc:sldMk cId="0" sldId="270"/>
        </pc:sldMkLst>
        <pc:spChg chg="mod">
          <ac:chgData name="Alison Murphy" userId="9ba79fcb-d62b-4ed0-b66e-b4415e918fea" providerId="ADAL" clId="{4E26D712-7FDB-401B-A5D9-104CF31FD40C}" dt="2021-02-18T10:17:37.473" v="1610" actId="20577"/>
          <ac:spMkLst>
            <pc:docMk/>
            <pc:sldMk cId="0" sldId="270"/>
            <ac:spMk id="2" creationId="{00000000-0000-0000-0000-000000000000}"/>
          </ac:spMkLst>
        </pc:spChg>
      </pc:sldChg>
      <pc:sldChg chg="del">
        <pc:chgData name="Alison Murphy" userId="9ba79fcb-d62b-4ed0-b66e-b4415e918fea" providerId="ADAL" clId="{4E26D712-7FDB-401B-A5D9-104CF31FD40C}" dt="2021-02-18T09:42:27.569" v="1595" actId="47"/>
        <pc:sldMkLst>
          <pc:docMk/>
          <pc:sldMk cId="0" sldId="275"/>
        </pc:sldMkLst>
      </pc:sldChg>
      <pc:sldChg chg="modSp mod">
        <pc:chgData name="Alison Murphy" userId="9ba79fcb-d62b-4ed0-b66e-b4415e918fea" providerId="ADAL" clId="{4E26D712-7FDB-401B-A5D9-104CF31FD40C}" dt="2021-02-18T10:17:59.101" v="1611" actId="255"/>
        <pc:sldMkLst>
          <pc:docMk/>
          <pc:sldMk cId="0" sldId="284"/>
        </pc:sldMkLst>
        <pc:spChg chg="mod">
          <ac:chgData name="Alison Murphy" userId="9ba79fcb-d62b-4ed0-b66e-b4415e918fea" providerId="ADAL" clId="{4E26D712-7FDB-401B-A5D9-104CF31FD40C}" dt="2021-02-18T10:17:59.101" v="1611" actId="255"/>
          <ac:spMkLst>
            <pc:docMk/>
            <pc:sldMk cId="0" sldId="284"/>
            <ac:spMk id="2" creationId="{00000000-0000-0000-0000-000000000000}"/>
          </ac:spMkLst>
        </pc:spChg>
      </pc:sldChg>
      <pc:sldChg chg="del">
        <pc:chgData name="Alison Murphy" userId="9ba79fcb-d62b-4ed0-b66e-b4415e918fea" providerId="ADAL" clId="{4E26D712-7FDB-401B-A5D9-104CF31FD40C}" dt="2021-02-18T09:39:09.180" v="1588" actId="47"/>
        <pc:sldMkLst>
          <pc:docMk/>
          <pc:sldMk cId="0" sldId="287"/>
        </pc:sldMkLst>
      </pc:sldChg>
      <pc:sldChg chg="modSp del mod ord">
        <pc:chgData name="Alison Murphy" userId="9ba79fcb-d62b-4ed0-b66e-b4415e918fea" providerId="ADAL" clId="{4E26D712-7FDB-401B-A5D9-104CF31FD40C}" dt="2021-02-18T09:40:14.080" v="1589" actId="47"/>
        <pc:sldMkLst>
          <pc:docMk/>
          <pc:sldMk cId="0" sldId="288"/>
        </pc:sldMkLst>
        <pc:spChg chg="mod">
          <ac:chgData name="Alison Murphy" userId="9ba79fcb-d62b-4ed0-b66e-b4415e918fea" providerId="ADAL" clId="{4E26D712-7FDB-401B-A5D9-104CF31FD40C}" dt="2021-02-17T12:41:22.533" v="1557" actId="255"/>
          <ac:spMkLst>
            <pc:docMk/>
            <pc:sldMk cId="0" sldId="288"/>
            <ac:spMk id="3" creationId="{00000000-0000-0000-0000-000000000000}"/>
          </ac:spMkLst>
        </pc:spChg>
      </pc:sldChg>
      <pc:sldChg chg="addSp delSp modSp del mod">
        <pc:chgData name="Alison Murphy" userId="9ba79fcb-d62b-4ed0-b66e-b4415e918fea" providerId="ADAL" clId="{4E26D712-7FDB-401B-A5D9-104CF31FD40C}" dt="2021-02-18T09:40:41.099" v="1590" actId="47"/>
        <pc:sldMkLst>
          <pc:docMk/>
          <pc:sldMk cId="0" sldId="289"/>
        </pc:sldMkLst>
        <pc:spChg chg="mod">
          <ac:chgData name="Alison Murphy" userId="9ba79fcb-d62b-4ed0-b66e-b4415e918fea" providerId="ADAL" clId="{4E26D712-7FDB-401B-A5D9-104CF31FD40C}" dt="2021-02-17T12:40:23.338" v="1555" actId="20577"/>
          <ac:spMkLst>
            <pc:docMk/>
            <pc:sldMk cId="0" sldId="289"/>
            <ac:spMk id="2" creationId="{00000000-0000-0000-0000-000000000000}"/>
          </ac:spMkLst>
        </pc:spChg>
        <pc:spChg chg="del mod">
          <ac:chgData name="Alison Murphy" userId="9ba79fcb-d62b-4ed0-b66e-b4415e918fea" providerId="ADAL" clId="{4E26D712-7FDB-401B-A5D9-104CF31FD40C}" dt="2021-02-17T12:38:59.026" v="1465"/>
          <ac:spMkLst>
            <pc:docMk/>
            <pc:sldMk cId="0" sldId="289"/>
            <ac:spMk id="3" creationId="{00000000-0000-0000-0000-000000000000}"/>
          </ac:spMkLst>
        </pc:spChg>
        <pc:picChg chg="add mod">
          <ac:chgData name="Alison Murphy" userId="9ba79fcb-d62b-4ed0-b66e-b4415e918fea" providerId="ADAL" clId="{4E26D712-7FDB-401B-A5D9-104CF31FD40C}" dt="2021-02-17T12:38:59.026" v="1465"/>
          <ac:picMkLst>
            <pc:docMk/>
            <pc:sldMk cId="0" sldId="289"/>
            <ac:picMk id="6146" creationId="{91B543FC-E525-4652-A177-2AC142CA1015}"/>
          </ac:picMkLst>
        </pc:picChg>
      </pc:sldChg>
      <pc:sldChg chg="addSp delSp modSp del mod setBg setClrOvrMap delDesignElem">
        <pc:chgData name="Alison Murphy" userId="9ba79fcb-d62b-4ed0-b66e-b4415e918fea" providerId="ADAL" clId="{4E26D712-7FDB-401B-A5D9-104CF31FD40C}" dt="2021-02-18T09:43:01.804" v="1596" actId="47"/>
        <pc:sldMkLst>
          <pc:docMk/>
          <pc:sldMk cId="0" sldId="292"/>
        </pc:sldMkLst>
        <pc:spChg chg="del mod">
          <ac:chgData name="Alison Murphy" userId="9ba79fcb-d62b-4ed0-b66e-b4415e918fea" providerId="ADAL" clId="{4E26D712-7FDB-401B-A5D9-104CF31FD40C}" dt="2021-02-17T11:14:55.715" v="55"/>
          <ac:spMkLst>
            <pc:docMk/>
            <pc:sldMk cId="0" sldId="292"/>
            <ac:spMk id="3" creationId="{00000000-0000-0000-0000-000000000000}"/>
          </ac:spMkLst>
        </pc:spChg>
        <pc:spChg chg="add mod">
          <ac:chgData name="Alison Murphy" userId="9ba79fcb-d62b-4ed0-b66e-b4415e918fea" providerId="ADAL" clId="{4E26D712-7FDB-401B-A5D9-104CF31FD40C}" dt="2021-02-17T11:17:07.793" v="77" actId="20577"/>
          <ac:spMkLst>
            <pc:docMk/>
            <pc:sldMk cId="0" sldId="292"/>
            <ac:spMk id="7" creationId="{57B45D8B-C430-46C3-AAD4-C0C416E46805}"/>
          </ac:spMkLst>
        </pc:spChg>
        <pc:spChg chg="add mod">
          <ac:chgData name="Alison Murphy" userId="9ba79fcb-d62b-4ed0-b66e-b4415e918fea" providerId="ADAL" clId="{4E26D712-7FDB-401B-A5D9-104CF31FD40C}" dt="2021-02-17T11:17:35.540" v="146" actId="20577"/>
          <ac:spMkLst>
            <pc:docMk/>
            <pc:sldMk cId="0" sldId="292"/>
            <ac:spMk id="8" creationId="{FFFD1167-3475-41D0-BF51-69C3C015F096}"/>
          </ac:spMkLst>
        </pc:spChg>
        <pc:spChg chg="add">
          <ac:chgData name="Alison Murphy" userId="9ba79fcb-d62b-4ed0-b66e-b4415e918fea" providerId="ADAL" clId="{4E26D712-7FDB-401B-A5D9-104CF31FD40C}" dt="2021-02-17T11:16:58.345" v="60" actId="26606"/>
          <ac:spMkLst>
            <pc:docMk/>
            <pc:sldMk cId="0" sldId="292"/>
            <ac:spMk id="10" creationId="{2032B1E8-BC40-4380-97A6-14C0320AE1C0}"/>
          </ac:spMkLst>
        </pc:spChg>
        <pc:spChg chg="add del">
          <ac:chgData name="Alison Murphy" userId="9ba79fcb-d62b-4ed0-b66e-b4415e918fea" providerId="ADAL" clId="{4E26D712-7FDB-401B-A5D9-104CF31FD40C}" dt="2021-02-17T11:16:46.863" v="59"/>
          <ac:spMkLst>
            <pc:docMk/>
            <pc:sldMk cId="0" sldId="292"/>
            <ac:spMk id="11" creationId="{0205D939-00C4-4F2E-9797-3170DD040D90}"/>
          </ac:spMkLst>
        </pc:spChg>
        <pc:spChg chg="add">
          <ac:chgData name="Alison Murphy" userId="9ba79fcb-d62b-4ed0-b66e-b4415e918fea" providerId="ADAL" clId="{4E26D712-7FDB-401B-A5D9-104CF31FD40C}" dt="2021-02-17T11:16:58.345" v="60" actId="26606"/>
          <ac:spMkLst>
            <pc:docMk/>
            <pc:sldMk cId="0" sldId="292"/>
            <ac:spMk id="12" creationId="{82BEABD9-E1ED-49C7-8734-5494C88EE5A7}"/>
          </ac:spMkLst>
        </pc:spChg>
        <pc:spChg chg="add del">
          <ac:chgData name="Alison Murphy" userId="9ba79fcb-d62b-4ed0-b66e-b4415e918fea" providerId="ADAL" clId="{4E26D712-7FDB-401B-A5D9-104CF31FD40C}" dt="2021-02-17T11:16:46.863" v="59"/>
          <ac:spMkLst>
            <pc:docMk/>
            <pc:sldMk cId="0" sldId="292"/>
            <ac:spMk id="13" creationId="{38EE4E44-1403-472B-8C01-D354CB8F5AE7}"/>
          </ac:spMkLst>
        </pc:spChg>
        <pc:spChg chg="add del">
          <ac:chgData name="Alison Murphy" userId="9ba79fcb-d62b-4ed0-b66e-b4415e918fea" providerId="ADAL" clId="{4E26D712-7FDB-401B-A5D9-104CF31FD40C}" dt="2021-02-17T11:16:46.863" v="59"/>
          <ac:spMkLst>
            <pc:docMk/>
            <pc:sldMk cId="0" sldId="292"/>
            <ac:spMk id="15" creationId="{583CCE40-4C5F-42D3-86D9-7892AD1E98E3}"/>
          </ac:spMkLst>
        </pc:spChg>
        <pc:picChg chg="mod ord">
          <ac:chgData name="Alison Murphy" userId="9ba79fcb-d62b-4ed0-b66e-b4415e918fea" providerId="ADAL" clId="{4E26D712-7FDB-401B-A5D9-104CF31FD40C}" dt="2021-02-17T11:16:58.345" v="60" actId="26606"/>
          <ac:picMkLst>
            <pc:docMk/>
            <pc:sldMk cId="0" sldId="292"/>
            <ac:picMk id="5" creationId="{00000000-0000-0000-0000-000000000000}"/>
          </ac:picMkLst>
        </pc:picChg>
        <pc:picChg chg="add mod">
          <ac:chgData name="Alison Murphy" userId="9ba79fcb-d62b-4ed0-b66e-b4415e918fea" providerId="ADAL" clId="{4E26D712-7FDB-401B-A5D9-104CF31FD40C}" dt="2021-02-17T11:16:58.345" v="60" actId="26606"/>
          <ac:picMkLst>
            <pc:docMk/>
            <pc:sldMk cId="0" sldId="292"/>
            <ac:picMk id="6" creationId="{B4D3107C-8EF5-4F8B-816B-9E790BB4B00F}"/>
          </ac:picMkLst>
        </pc:picChg>
        <pc:cxnChg chg="add">
          <ac:chgData name="Alison Murphy" userId="9ba79fcb-d62b-4ed0-b66e-b4415e918fea" providerId="ADAL" clId="{4E26D712-7FDB-401B-A5D9-104CF31FD40C}" dt="2021-02-17T11:16:58.345" v="60" actId="26606"/>
          <ac:cxnSpMkLst>
            <pc:docMk/>
            <pc:sldMk cId="0" sldId="292"/>
            <ac:cxnSpMk id="17" creationId="{17341211-05E5-4FDD-98B1-F551CD0EAE1C}"/>
          </ac:cxnSpMkLst>
        </pc:cxnChg>
      </pc:sldChg>
      <pc:sldChg chg="del">
        <pc:chgData name="Alison Murphy" userId="9ba79fcb-d62b-4ed0-b66e-b4415e918fea" providerId="ADAL" clId="{4E26D712-7FDB-401B-A5D9-104CF31FD40C}" dt="2021-02-17T11:15:12.093" v="57" actId="47"/>
        <pc:sldMkLst>
          <pc:docMk/>
          <pc:sldMk cId="0" sldId="293"/>
        </pc:sldMkLst>
      </pc:sldChg>
      <pc:sldChg chg="delSp modSp del mod">
        <pc:chgData name="Alison Murphy" userId="9ba79fcb-d62b-4ed0-b66e-b4415e918fea" providerId="ADAL" clId="{4E26D712-7FDB-401B-A5D9-104CF31FD40C}" dt="2021-02-17T11:29:32.704" v="618" actId="47"/>
        <pc:sldMkLst>
          <pc:docMk/>
          <pc:sldMk cId="0" sldId="294"/>
        </pc:sldMkLst>
        <pc:spChg chg="mod">
          <ac:chgData name="Alison Murphy" userId="9ba79fcb-d62b-4ed0-b66e-b4415e918fea" providerId="ADAL" clId="{4E26D712-7FDB-401B-A5D9-104CF31FD40C}" dt="2021-02-17T11:22:33.636" v="444" actId="6549"/>
          <ac:spMkLst>
            <pc:docMk/>
            <pc:sldMk cId="0" sldId="294"/>
            <ac:spMk id="3" creationId="{00000000-0000-0000-0000-000000000000}"/>
          </ac:spMkLst>
        </pc:spChg>
        <pc:spChg chg="del mod">
          <ac:chgData name="Alison Murphy" userId="9ba79fcb-d62b-4ed0-b66e-b4415e918fea" providerId="ADAL" clId="{4E26D712-7FDB-401B-A5D9-104CF31FD40C}" dt="2021-02-17T11:26:04.777" v="526"/>
          <ac:spMkLst>
            <pc:docMk/>
            <pc:sldMk cId="0" sldId="294"/>
            <ac:spMk id="4" creationId="{00000000-0000-0000-0000-000000000000}"/>
          </ac:spMkLst>
        </pc:spChg>
      </pc:sldChg>
      <pc:sldChg chg="addSp delSp modSp mod setBg">
        <pc:chgData name="Alison Murphy" userId="9ba79fcb-d62b-4ed0-b66e-b4415e918fea" providerId="ADAL" clId="{4E26D712-7FDB-401B-A5D9-104CF31FD40C}" dt="2021-02-17T11:38:14.478" v="762" actId="20577"/>
        <pc:sldMkLst>
          <pc:docMk/>
          <pc:sldMk cId="0" sldId="297"/>
        </pc:sldMkLst>
        <pc:spChg chg="add del mod">
          <ac:chgData name="Alison Murphy" userId="9ba79fcb-d62b-4ed0-b66e-b4415e918fea" providerId="ADAL" clId="{4E26D712-7FDB-401B-A5D9-104CF31FD40C}" dt="2021-02-17T10:29:54.718" v="2"/>
          <ac:spMkLst>
            <pc:docMk/>
            <pc:sldMk cId="0" sldId="297"/>
            <ac:spMk id="2" creationId="{6FF71E14-18A5-47F3-B0FF-F521FB76A9A1}"/>
          </ac:spMkLst>
        </pc:spChg>
        <pc:spChg chg="add del">
          <ac:chgData name="Alison Murphy" userId="9ba79fcb-d62b-4ed0-b66e-b4415e918fea" providerId="ADAL" clId="{4E26D712-7FDB-401B-A5D9-104CF31FD40C}" dt="2021-02-17T11:10:05.115" v="44" actId="26606"/>
          <ac:spMkLst>
            <pc:docMk/>
            <pc:sldMk cId="0" sldId="297"/>
            <ac:spMk id="73" creationId="{80DF40B2-80F7-4E71-B46C-284163F3654A}"/>
          </ac:spMkLst>
        </pc:spChg>
        <pc:spChg chg="add">
          <ac:chgData name="Alison Murphy" userId="9ba79fcb-d62b-4ed0-b66e-b4415e918fea" providerId="ADAL" clId="{4E26D712-7FDB-401B-A5D9-104CF31FD40C}" dt="2021-02-17T11:10:05.115" v="44" actId="26606"/>
          <ac:spMkLst>
            <pc:docMk/>
            <pc:sldMk cId="0" sldId="297"/>
            <ac:spMk id="137" creationId="{C4285719-470E-454C-AF62-8323075F1F5B}"/>
          </ac:spMkLst>
        </pc:spChg>
        <pc:spChg chg="add">
          <ac:chgData name="Alison Murphy" userId="9ba79fcb-d62b-4ed0-b66e-b4415e918fea" providerId="ADAL" clId="{4E26D712-7FDB-401B-A5D9-104CF31FD40C}" dt="2021-02-17T11:10:05.115" v="44" actId="26606"/>
          <ac:spMkLst>
            <pc:docMk/>
            <pc:sldMk cId="0" sldId="297"/>
            <ac:spMk id="139" creationId="{CD9FE4EF-C4D8-49A0-B2FF-81D8DB7D8A24}"/>
          </ac:spMkLst>
        </pc:spChg>
        <pc:spChg chg="add">
          <ac:chgData name="Alison Murphy" userId="9ba79fcb-d62b-4ed0-b66e-b4415e918fea" providerId="ADAL" clId="{4E26D712-7FDB-401B-A5D9-104CF31FD40C}" dt="2021-02-17T11:10:05.115" v="44" actId="26606"/>
          <ac:spMkLst>
            <pc:docMk/>
            <pc:sldMk cId="0" sldId="297"/>
            <ac:spMk id="141" creationId="{4300840D-0A0B-4512-BACA-B439D5B9C57C}"/>
          </ac:spMkLst>
        </pc:spChg>
        <pc:spChg chg="add">
          <ac:chgData name="Alison Murphy" userId="9ba79fcb-d62b-4ed0-b66e-b4415e918fea" providerId="ADAL" clId="{4E26D712-7FDB-401B-A5D9-104CF31FD40C}" dt="2021-02-17T11:10:05.115" v="44" actId="26606"/>
          <ac:spMkLst>
            <pc:docMk/>
            <pc:sldMk cId="0" sldId="297"/>
            <ac:spMk id="143" creationId="{D2B78728-A580-49A7-84F9-6EF6F583ADE0}"/>
          </ac:spMkLst>
        </pc:spChg>
        <pc:spChg chg="add">
          <ac:chgData name="Alison Murphy" userId="9ba79fcb-d62b-4ed0-b66e-b4415e918fea" providerId="ADAL" clId="{4E26D712-7FDB-401B-A5D9-104CF31FD40C}" dt="2021-02-17T11:10:05.115" v="44" actId="26606"/>
          <ac:spMkLst>
            <pc:docMk/>
            <pc:sldMk cId="0" sldId="297"/>
            <ac:spMk id="145" creationId="{38FAA1A1-D861-433F-88FA-1E9D6FD31D11}"/>
          </ac:spMkLst>
        </pc:spChg>
        <pc:spChg chg="add">
          <ac:chgData name="Alison Murphy" userId="9ba79fcb-d62b-4ed0-b66e-b4415e918fea" providerId="ADAL" clId="{4E26D712-7FDB-401B-A5D9-104CF31FD40C}" dt="2021-02-17T11:10:05.115" v="44" actId="26606"/>
          <ac:spMkLst>
            <pc:docMk/>
            <pc:sldMk cId="0" sldId="297"/>
            <ac:spMk id="147" creationId="{8D71EDA1-87BF-4D5D-AB79-F346FD19278A}"/>
          </ac:spMkLst>
        </pc:spChg>
        <pc:spChg chg="mod">
          <ac:chgData name="Alison Murphy" userId="9ba79fcb-d62b-4ed0-b66e-b4415e918fea" providerId="ADAL" clId="{4E26D712-7FDB-401B-A5D9-104CF31FD40C}" dt="2021-02-17T11:10:05.115" v="44" actId="26606"/>
          <ac:spMkLst>
            <pc:docMk/>
            <pc:sldMk cId="0" sldId="297"/>
            <ac:spMk id="8194" creationId="{00000000-0000-0000-0000-000000000000}"/>
          </ac:spMkLst>
        </pc:spChg>
        <pc:spChg chg="mod">
          <ac:chgData name="Alison Murphy" userId="9ba79fcb-d62b-4ed0-b66e-b4415e918fea" providerId="ADAL" clId="{4E26D712-7FDB-401B-A5D9-104CF31FD40C}" dt="2021-02-17T11:38:14.478" v="762" actId="20577"/>
          <ac:spMkLst>
            <pc:docMk/>
            <pc:sldMk cId="0" sldId="297"/>
            <ac:spMk id="8195" creationId="{00000000-0000-0000-0000-000000000000}"/>
          </ac:spMkLst>
        </pc:spChg>
        <pc:picChg chg="add mod">
          <ac:chgData name="Alison Murphy" userId="9ba79fcb-d62b-4ed0-b66e-b4415e918fea" providerId="ADAL" clId="{4E26D712-7FDB-401B-A5D9-104CF31FD40C}" dt="2021-02-17T11:10:05.115" v="44" actId="26606"/>
          <ac:picMkLst>
            <pc:docMk/>
            <pc:sldMk cId="0" sldId="297"/>
            <ac:picMk id="2050" creationId="{9D80C69A-3583-4A4D-B2B1-0C9E3ABB253B}"/>
          </ac:picMkLst>
        </pc:picChg>
        <pc:picChg chg="del">
          <ac:chgData name="Alison Murphy" userId="9ba79fcb-d62b-4ed0-b66e-b4415e918fea" providerId="ADAL" clId="{4E26D712-7FDB-401B-A5D9-104CF31FD40C}" dt="2021-02-17T10:29:18.977" v="0" actId="478"/>
          <ac:picMkLst>
            <pc:docMk/>
            <pc:sldMk cId="0" sldId="297"/>
            <ac:picMk id="62466" creationId="{00000000-0000-0000-0000-000000000000}"/>
          </ac:picMkLst>
        </pc:picChg>
      </pc:sldChg>
      <pc:sldChg chg="del">
        <pc:chgData name="Alison Murphy" userId="9ba79fcb-d62b-4ed0-b66e-b4415e918fea" providerId="ADAL" clId="{4E26D712-7FDB-401B-A5D9-104CF31FD40C}" dt="2021-02-17T11:29:44.415" v="619" actId="47"/>
        <pc:sldMkLst>
          <pc:docMk/>
          <pc:sldMk cId="0" sldId="298"/>
        </pc:sldMkLst>
      </pc:sldChg>
      <pc:sldChg chg="addSp delSp modSp mod setBg setClrOvrMap">
        <pc:chgData name="Alison Murphy" userId="9ba79fcb-d62b-4ed0-b66e-b4415e918fea" providerId="ADAL" clId="{4E26D712-7FDB-401B-A5D9-104CF31FD40C}" dt="2021-02-17T11:57:28.615" v="1030" actId="20577"/>
        <pc:sldMkLst>
          <pc:docMk/>
          <pc:sldMk cId="0" sldId="300"/>
        </pc:sldMkLst>
        <pc:spChg chg="add del">
          <ac:chgData name="Alison Murphy" userId="9ba79fcb-d62b-4ed0-b66e-b4415e918fea" providerId="ADAL" clId="{4E26D712-7FDB-401B-A5D9-104CF31FD40C}" dt="2021-02-17T11:31:33.225" v="644" actId="26606"/>
          <ac:spMkLst>
            <pc:docMk/>
            <pc:sldMk cId="0" sldId="300"/>
            <ac:spMk id="73" creationId="{91F32EBA-ED97-466E-8CFA-8382584155D0}"/>
          </ac:spMkLst>
        </pc:spChg>
        <pc:spChg chg="add del">
          <ac:chgData name="Alison Murphy" userId="9ba79fcb-d62b-4ed0-b66e-b4415e918fea" providerId="ADAL" clId="{4E26D712-7FDB-401B-A5D9-104CF31FD40C}" dt="2021-02-17T11:31:33.225" v="644" actId="26606"/>
          <ac:spMkLst>
            <pc:docMk/>
            <pc:sldMk cId="0" sldId="300"/>
            <ac:spMk id="75" creationId="{62A38935-BB53-4DF7-A56E-48DD25B685D7}"/>
          </ac:spMkLst>
        </pc:spChg>
        <pc:spChg chg="add">
          <ac:chgData name="Alison Murphy" userId="9ba79fcb-d62b-4ed0-b66e-b4415e918fea" providerId="ADAL" clId="{4E26D712-7FDB-401B-A5D9-104CF31FD40C}" dt="2021-02-17T11:31:33.225" v="644" actId="26606"/>
          <ac:spMkLst>
            <pc:docMk/>
            <pc:sldMk cId="0" sldId="300"/>
            <ac:spMk id="76" creationId="{9B76D444-2756-434F-AE61-96D69830C13E}"/>
          </ac:spMkLst>
        </pc:spChg>
        <pc:spChg chg="mod">
          <ac:chgData name="Alison Murphy" userId="9ba79fcb-d62b-4ed0-b66e-b4415e918fea" providerId="ADAL" clId="{4E26D712-7FDB-401B-A5D9-104CF31FD40C}" dt="2021-02-17T11:31:33.225" v="644" actId="26606"/>
          <ac:spMkLst>
            <pc:docMk/>
            <pc:sldMk cId="0" sldId="300"/>
            <ac:spMk id="11266" creationId="{00000000-0000-0000-0000-000000000000}"/>
          </ac:spMkLst>
        </pc:spChg>
        <pc:spChg chg="mod">
          <ac:chgData name="Alison Murphy" userId="9ba79fcb-d62b-4ed0-b66e-b4415e918fea" providerId="ADAL" clId="{4E26D712-7FDB-401B-A5D9-104CF31FD40C}" dt="2021-02-17T11:57:28.615" v="1030" actId="20577"/>
          <ac:spMkLst>
            <pc:docMk/>
            <pc:sldMk cId="0" sldId="300"/>
            <ac:spMk id="11267" creationId="{00000000-0000-0000-0000-000000000000}"/>
          </ac:spMkLst>
        </pc:spChg>
        <pc:picChg chg="mod">
          <ac:chgData name="Alison Murphy" userId="9ba79fcb-d62b-4ed0-b66e-b4415e918fea" providerId="ADAL" clId="{4E26D712-7FDB-401B-A5D9-104CF31FD40C}" dt="2021-02-17T11:31:33.225" v="644" actId="26606"/>
          <ac:picMkLst>
            <pc:docMk/>
            <pc:sldMk cId="0" sldId="300"/>
            <ac:picMk id="64514" creationId="{00000000-0000-0000-0000-000000000000}"/>
          </ac:picMkLst>
        </pc:picChg>
        <pc:cxnChg chg="add">
          <ac:chgData name="Alison Murphy" userId="9ba79fcb-d62b-4ed0-b66e-b4415e918fea" providerId="ADAL" clId="{4E26D712-7FDB-401B-A5D9-104CF31FD40C}" dt="2021-02-17T11:31:33.225" v="644" actId="26606"/>
          <ac:cxnSpMkLst>
            <pc:docMk/>
            <pc:sldMk cId="0" sldId="300"/>
            <ac:cxnSpMk id="77" creationId="{CF8F36E2-BBE5-43FE-822F-AD8CAE08C071}"/>
          </ac:cxnSpMkLst>
        </pc:cxnChg>
      </pc:sldChg>
      <pc:sldChg chg="addSp delSp modSp mod setBg setClrOvrMap">
        <pc:chgData name="Alison Murphy" userId="9ba79fcb-d62b-4ed0-b66e-b4415e918fea" providerId="ADAL" clId="{4E26D712-7FDB-401B-A5D9-104CF31FD40C}" dt="2021-02-17T11:31:26.283" v="643" actId="26606"/>
        <pc:sldMkLst>
          <pc:docMk/>
          <pc:sldMk cId="0" sldId="301"/>
        </pc:sldMkLst>
        <pc:spChg chg="add del">
          <ac:chgData name="Alison Murphy" userId="9ba79fcb-d62b-4ed0-b66e-b4415e918fea" providerId="ADAL" clId="{4E26D712-7FDB-401B-A5D9-104CF31FD40C}" dt="2021-02-17T11:31:26.283" v="643" actId="26606"/>
          <ac:spMkLst>
            <pc:docMk/>
            <pc:sldMk cId="0" sldId="301"/>
            <ac:spMk id="73" creationId="{91F32EBA-ED97-466E-8CFA-8382584155D0}"/>
          </ac:spMkLst>
        </pc:spChg>
        <pc:spChg chg="add del">
          <ac:chgData name="Alison Murphy" userId="9ba79fcb-d62b-4ed0-b66e-b4415e918fea" providerId="ADAL" clId="{4E26D712-7FDB-401B-A5D9-104CF31FD40C}" dt="2021-02-17T11:31:26.283" v="643" actId="26606"/>
          <ac:spMkLst>
            <pc:docMk/>
            <pc:sldMk cId="0" sldId="301"/>
            <ac:spMk id="75" creationId="{62A38935-BB53-4DF7-A56E-48DD25B685D7}"/>
          </ac:spMkLst>
        </pc:spChg>
        <pc:spChg chg="add">
          <ac:chgData name="Alison Murphy" userId="9ba79fcb-d62b-4ed0-b66e-b4415e918fea" providerId="ADAL" clId="{4E26D712-7FDB-401B-A5D9-104CF31FD40C}" dt="2021-02-17T11:31:26.283" v="643" actId="26606"/>
          <ac:spMkLst>
            <pc:docMk/>
            <pc:sldMk cId="0" sldId="301"/>
            <ac:spMk id="137" creationId="{9B76D444-2756-434F-AE61-96D69830C13E}"/>
          </ac:spMkLst>
        </pc:spChg>
        <pc:spChg chg="mod">
          <ac:chgData name="Alison Murphy" userId="9ba79fcb-d62b-4ed0-b66e-b4415e918fea" providerId="ADAL" clId="{4E26D712-7FDB-401B-A5D9-104CF31FD40C}" dt="2021-02-17T11:31:26.283" v="643" actId="26606"/>
          <ac:spMkLst>
            <pc:docMk/>
            <pc:sldMk cId="0" sldId="301"/>
            <ac:spMk id="66562" creationId="{00000000-0000-0000-0000-000000000000}"/>
          </ac:spMkLst>
        </pc:spChg>
        <pc:spChg chg="mod">
          <ac:chgData name="Alison Murphy" userId="9ba79fcb-d62b-4ed0-b66e-b4415e918fea" providerId="ADAL" clId="{4E26D712-7FDB-401B-A5D9-104CF31FD40C}" dt="2021-02-17T11:31:26.283" v="643" actId="26606"/>
          <ac:spMkLst>
            <pc:docMk/>
            <pc:sldMk cId="0" sldId="301"/>
            <ac:spMk id="66563" creationId="{00000000-0000-0000-0000-000000000000}"/>
          </ac:spMkLst>
        </pc:spChg>
        <pc:picChg chg="mod">
          <ac:chgData name="Alison Murphy" userId="9ba79fcb-d62b-4ed0-b66e-b4415e918fea" providerId="ADAL" clId="{4E26D712-7FDB-401B-A5D9-104CF31FD40C}" dt="2021-02-17T11:31:26.283" v="643" actId="26606"/>
          <ac:picMkLst>
            <pc:docMk/>
            <pc:sldMk cId="0" sldId="301"/>
            <ac:picMk id="10246" creationId="{00000000-0000-0000-0000-000000000000}"/>
          </ac:picMkLst>
        </pc:picChg>
        <pc:cxnChg chg="add">
          <ac:chgData name="Alison Murphy" userId="9ba79fcb-d62b-4ed0-b66e-b4415e918fea" providerId="ADAL" clId="{4E26D712-7FDB-401B-A5D9-104CF31FD40C}" dt="2021-02-17T11:31:26.283" v="643" actId="26606"/>
          <ac:cxnSpMkLst>
            <pc:docMk/>
            <pc:sldMk cId="0" sldId="301"/>
            <ac:cxnSpMk id="139" creationId="{CF8F36E2-BBE5-43FE-822F-AD8CAE08C071}"/>
          </ac:cxnSpMkLst>
        </pc:cxnChg>
      </pc:sldChg>
      <pc:sldChg chg="addSp modSp mod setBg">
        <pc:chgData name="Alison Murphy" userId="9ba79fcb-d62b-4ed0-b66e-b4415e918fea" providerId="ADAL" clId="{4E26D712-7FDB-401B-A5D9-104CF31FD40C}" dt="2021-02-17T11:58:33.295" v="1047" actId="255"/>
        <pc:sldMkLst>
          <pc:docMk/>
          <pc:sldMk cId="0" sldId="302"/>
        </pc:sldMkLst>
        <pc:spChg chg="add">
          <ac:chgData name="Alison Murphy" userId="9ba79fcb-d62b-4ed0-b66e-b4415e918fea" providerId="ADAL" clId="{4E26D712-7FDB-401B-A5D9-104CF31FD40C}" dt="2021-02-17T11:31:12.266" v="642" actId="26606"/>
          <ac:spMkLst>
            <pc:docMk/>
            <pc:sldMk cId="0" sldId="302"/>
            <ac:spMk id="72" creationId="{488333BA-AE6E-427A-9B16-A39C8073F4EB}"/>
          </ac:spMkLst>
        </pc:spChg>
        <pc:spChg chg="add">
          <ac:chgData name="Alison Murphy" userId="9ba79fcb-d62b-4ed0-b66e-b4415e918fea" providerId="ADAL" clId="{4E26D712-7FDB-401B-A5D9-104CF31FD40C}" dt="2021-02-17T11:31:12.266" v="642" actId="26606"/>
          <ac:spMkLst>
            <pc:docMk/>
            <pc:sldMk cId="0" sldId="302"/>
            <ac:spMk id="74" creationId="{F98ED85F-DCEE-4B50-802E-71A6E3E12B04}"/>
          </ac:spMkLst>
        </pc:spChg>
        <pc:spChg chg="mod">
          <ac:chgData name="Alison Murphy" userId="9ba79fcb-d62b-4ed0-b66e-b4415e918fea" providerId="ADAL" clId="{4E26D712-7FDB-401B-A5D9-104CF31FD40C}" dt="2021-02-17T11:58:33.295" v="1047" actId="255"/>
          <ac:spMkLst>
            <pc:docMk/>
            <pc:sldMk cId="0" sldId="302"/>
            <ac:spMk id="10242" creationId="{00000000-0000-0000-0000-000000000000}"/>
          </ac:spMkLst>
        </pc:spChg>
        <pc:spChg chg="mod">
          <ac:chgData name="Alison Murphy" userId="9ba79fcb-d62b-4ed0-b66e-b4415e918fea" providerId="ADAL" clId="{4E26D712-7FDB-401B-A5D9-104CF31FD40C}" dt="2021-02-17T11:51:15.083" v="786" actId="255"/>
          <ac:spMkLst>
            <pc:docMk/>
            <pc:sldMk cId="0" sldId="302"/>
            <ac:spMk id="10243" creationId="{00000000-0000-0000-0000-000000000000}"/>
          </ac:spMkLst>
        </pc:spChg>
      </pc:sldChg>
      <pc:sldChg chg="addSp modSp mod setBg">
        <pc:chgData name="Alison Murphy" userId="9ba79fcb-d62b-4ed0-b66e-b4415e918fea" providerId="ADAL" clId="{4E26D712-7FDB-401B-A5D9-104CF31FD40C}" dt="2021-02-17T11:58:38.974" v="1048" actId="26606"/>
        <pc:sldMkLst>
          <pc:docMk/>
          <pc:sldMk cId="0" sldId="303"/>
        </pc:sldMkLst>
        <pc:spChg chg="add">
          <ac:chgData name="Alison Murphy" userId="9ba79fcb-d62b-4ed0-b66e-b4415e918fea" providerId="ADAL" clId="{4E26D712-7FDB-401B-A5D9-104CF31FD40C}" dt="2021-02-17T11:58:38.974" v="1048" actId="26606"/>
          <ac:spMkLst>
            <pc:docMk/>
            <pc:sldMk cId="0" sldId="303"/>
            <ac:spMk id="72" creationId="{488333BA-AE6E-427A-9B16-A39C8073F4EB}"/>
          </ac:spMkLst>
        </pc:spChg>
        <pc:spChg chg="add">
          <ac:chgData name="Alison Murphy" userId="9ba79fcb-d62b-4ed0-b66e-b4415e918fea" providerId="ADAL" clId="{4E26D712-7FDB-401B-A5D9-104CF31FD40C}" dt="2021-02-17T11:58:38.974" v="1048" actId="26606"/>
          <ac:spMkLst>
            <pc:docMk/>
            <pc:sldMk cId="0" sldId="303"/>
            <ac:spMk id="74" creationId="{F98ED85F-DCEE-4B50-802E-71A6E3E12B04}"/>
          </ac:spMkLst>
        </pc:spChg>
        <pc:spChg chg="mod">
          <ac:chgData name="Alison Murphy" userId="9ba79fcb-d62b-4ed0-b66e-b4415e918fea" providerId="ADAL" clId="{4E26D712-7FDB-401B-A5D9-104CF31FD40C}" dt="2021-02-17T11:58:38.974" v="1048" actId="26606"/>
          <ac:spMkLst>
            <pc:docMk/>
            <pc:sldMk cId="0" sldId="303"/>
            <ac:spMk id="23554" creationId="{00000000-0000-0000-0000-000000000000}"/>
          </ac:spMkLst>
        </pc:spChg>
        <pc:spChg chg="mod">
          <ac:chgData name="Alison Murphy" userId="9ba79fcb-d62b-4ed0-b66e-b4415e918fea" providerId="ADAL" clId="{4E26D712-7FDB-401B-A5D9-104CF31FD40C}" dt="2021-02-17T11:58:38.974" v="1048" actId="26606"/>
          <ac:spMkLst>
            <pc:docMk/>
            <pc:sldMk cId="0" sldId="303"/>
            <ac:spMk id="23555" creationId="{00000000-0000-0000-0000-000000000000}"/>
          </ac:spMkLst>
        </pc:spChg>
      </pc:sldChg>
      <pc:sldChg chg="addSp modSp mod setBg">
        <pc:chgData name="Alison Murphy" userId="9ba79fcb-d62b-4ed0-b66e-b4415e918fea" providerId="ADAL" clId="{4E26D712-7FDB-401B-A5D9-104CF31FD40C}" dt="2021-02-17T12:06:11.507" v="1081" actId="20577"/>
        <pc:sldMkLst>
          <pc:docMk/>
          <pc:sldMk cId="0" sldId="304"/>
        </pc:sldMkLst>
        <pc:spChg chg="add mod">
          <ac:chgData name="Alison Murphy" userId="9ba79fcb-d62b-4ed0-b66e-b4415e918fea" providerId="ADAL" clId="{4E26D712-7FDB-401B-A5D9-104CF31FD40C}" dt="2021-02-17T12:06:11.507" v="1081" actId="20577"/>
          <ac:spMkLst>
            <pc:docMk/>
            <pc:sldMk cId="0" sldId="304"/>
            <ac:spMk id="2" creationId="{28011DB5-BD8F-45BB-9D08-265F9EF4882D}"/>
          </ac:spMkLst>
        </pc:spChg>
        <pc:spChg chg="mod">
          <ac:chgData name="Alison Murphy" userId="9ba79fcb-d62b-4ed0-b66e-b4415e918fea" providerId="ADAL" clId="{4E26D712-7FDB-401B-A5D9-104CF31FD40C}" dt="2021-02-17T11:59:52.834" v="1058" actId="6549"/>
          <ac:spMkLst>
            <pc:docMk/>
            <pc:sldMk cId="0" sldId="304"/>
            <ac:spMk id="4" creationId="{00000000-0000-0000-0000-000000000000}"/>
          </ac:spMkLst>
        </pc:spChg>
        <pc:spChg chg="add">
          <ac:chgData name="Alison Murphy" userId="9ba79fcb-d62b-4ed0-b66e-b4415e918fea" providerId="ADAL" clId="{4E26D712-7FDB-401B-A5D9-104CF31FD40C}" dt="2021-02-17T12:02:44.501" v="1064" actId="26606"/>
          <ac:spMkLst>
            <pc:docMk/>
            <pc:sldMk cId="0" sldId="304"/>
            <ac:spMk id="72" creationId="{4C608BEB-860E-4094-8511-78603564A75E}"/>
          </ac:spMkLst>
        </pc:spChg>
        <pc:spChg chg="mod">
          <ac:chgData name="Alison Murphy" userId="9ba79fcb-d62b-4ed0-b66e-b4415e918fea" providerId="ADAL" clId="{4E26D712-7FDB-401B-A5D9-104CF31FD40C}" dt="2021-02-17T12:02:44.501" v="1064" actId="26606"/>
          <ac:spMkLst>
            <pc:docMk/>
            <pc:sldMk cId="0" sldId="304"/>
            <ac:spMk id="14338" creationId="{00000000-0000-0000-0000-000000000000}"/>
          </ac:spMkLst>
        </pc:spChg>
        <pc:spChg chg="mod">
          <ac:chgData name="Alison Murphy" userId="9ba79fcb-d62b-4ed0-b66e-b4415e918fea" providerId="ADAL" clId="{4E26D712-7FDB-401B-A5D9-104CF31FD40C}" dt="2021-02-17T12:02:44.501" v="1064" actId="26606"/>
          <ac:spMkLst>
            <pc:docMk/>
            <pc:sldMk cId="0" sldId="304"/>
            <ac:spMk id="14339" creationId="{00000000-0000-0000-0000-000000000000}"/>
          </ac:spMkLst>
        </pc:spChg>
        <pc:cxnChg chg="add">
          <ac:chgData name="Alison Murphy" userId="9ba79fcb-d62b-4ed0-b66e-b4415e918fea" providerId="ADAL" clId="{4E26D712-7FDB-401B-A5D9-104CF31FD40C}" dt="2021-02-17T12:02:44.501" v="1064" actId="26606"/>
          <ac:cxnSpMkLst>
            <pc:docMk/>
            <pc:sldMk cId="0" sldId="304"/>
            <ac:cxnSpMk id="74" creationId="{1F16A8D4-FE87-4604-88B2-394B5D1EB437}"/>
          </ac:cxnSpMkLst>
        </pc:cxnChg>
      </pc:sldChg>
      <pc:sldChg chg="addSp delSp modSp mod setBg setClrOvrMap">
        <pc:chgData name="Alison Murphy" userId="9ba79fcb-d62b-4ed0-b66e-b4415e918fea" providerId="ADAL" clId="{4E26D712-7FDB-401B-A5D9-104CF31FD40C}" dt="2021-02-17T12:18:43.854" v="1211" actId="255"/>
        <pc:sldMkLst>
          <pc:docMk/>
          <pc:sldMk cId="0" sldId="305"/>
        </pc:sldMkLst>
        <pc:spChg chg="add del mod">
          <ac:chgData name="Alison Murphy" userId="9ba79fcb-d62b-4ed0-b66e-b4415e918fea" providerId="ADAL" clId="{4E26D712-7FDB-401B-A5D9-104CF31FD40C}" dt="2021-02-17T12:13:13.619" v="1180"/>
          <ac:spMkLst>
            <pc:docMk/>
            <pc:sldMk cId="0" sldId="305"/>
            <ac:spMk id="2" creationId="{79510839-2876-4FE4-AD72-D82AFD45D8A1}"/>
          </ac:spMkLst>
        </pc:spChg>
        <pc:spChg chg="add del">
          <ac:chgData name="Alison Murphy" userId="9ba79fcb-d62b-4ed0-b66e-b4415e918fea" providerId="ADAL" clId="{4E26D712-7FDB-401B-A5D9-104CF31FD40C}" dt="2021-02-17T12:14:12.993" v="1190" actId="26606"/>
          <ac:spMkLst>
            <pc:docMk/>
            <pc:sldMk cId="0" sldId="305"/>
            <ac:spMk id="136" creationId="{9B76D444-2756-434F-AE61-96D69830C13E}"/>
          </ac:spMkLst>
        </pc:spChg>
        <pc:spChg chg="add del">
          <ac:chgData name="Alison Murphy" userId="9ba79fcb-d62b-4ed0-b66e-b4415e918fea" providerId="ADAL" clId="{4E26D712-7FDB-401B-A5D9-104CF31FD40C}" dt="2021-02-17T12:14:08.905" v="1187" actId="26606"/>
          <ac:spMkLst>
            <pc:docMk/>
            <pc:sldMk cId="0" sldId="305"/>
            <ac:spMk id="200" creationId="{B0792D4F-247E-46FE-85FC-881DEFA41D94}"/>
          </ac:spMkLst>
        </pc:spChg>
        <pc:spChg chg="mod">
          <ac:chgData name="Alison Murphy" userId="9ba79fcb-d62b-4ed0-b66e-b4415e918fea" providerId="ADAL" clId="{4E26D712-7FDB-401B-A5D9-104CF31FD40C}" dt="2021-02-17T12:18:34.044" v="1210" actId="26606"/>
          <ac:spMkLst>
            <pc:docMk/>
            <pc:sldMk cId="0" sldId="305"/>
            <ac:spMk id="16386" creationId="{00000000-0000-0000-0000-000000000000}"/>
          </ac:spMkLst>
        </pc:spChg>
        <pc:spChg chg="mod ord">
          <ac:chgData name="Alison Murphy" userId="9ba79fcb-d62b-4ed0-b66e-b4415e918fea" providerId="ADAL" clId="{4E26D712-7FDB-401B-A5D9-104CF31FD40C}" dt="2021-02-17T12:18:43.854" v="1211" actId="255"/>
          <ac:spMkLst>
            <pc:docMk/>
            <pc:sldMk cId="0" sldId="305"/>
            <ac:spMk id="16387" creationId="{00000000-0000-0000-0000-000000000000}"/>
          </ac:spMkLst>
        </pc:spChg>
        <pc:spChg chg="add">
          <ac:chgData name="Alison Murphy" userId="9ba79fcb-d62b-4ed0-b66e-b4415e918fea" providerId="ADAL" clId="{4E26D712-7FDB-401B-A5D9-104CF31FD40C}" dt="2021-02-17T12:18:34.044" v="1210" actId="26606"/>
          <ac:spMkLst>
            <pc:docMk/>
            <pc:sldMk cId="0" sldId="305"/>
            <ac:spMk id="16389" creationId="{9B76D444-2756-434F-AE61-96D69830C13E}"/>
          </ac:spMkLst>
        </pc:spChg>
        <pc:picChg chg="add mod">
          <ac:chgData name="Alison Murphy" userId="9ba79fcb-d62b-4ed0-b66e-b4415e918fea" providerId="ADAL" clId="{4E26D712-7FDB-401B-A5D9-104CF31FD40C}" dt="2021-02-17T12:18:34.044" v="1210" actId="26606"/>
          <ac:picMkLst>
            <pc:docMk/>
            <pc:sldMk cId="0" sldId="305"/>
            <ac:picMk id="4098" creationId="{27134F10-08E3-44DE-AF34-F6C004A0336A}"/>
          </ac:picMkLst>
        </pc:picChg>
        <pc:cxnChg chg="add del">
          <ac:chgData name="Alison Murphy" userId="9ba79fcb-d62b-4ed0-b66e-b4415e918fea" providerId="ADAL" clId="{4E26D712-7FDB-401B-A5D9-104CF31FD40C}" dt="2021-02-17T12:14:12.993" v="1190" actId="26606"/>
          <ac:cxnSpMkLst>
            <pc:docMk/>
            <pc:sldMk cId="0" sldId="305"/>
            <ac:cxnSpMk id="138" creationId="{CF8F36E2-BBE5-43FE-822F-AD8CAE08C071}"/>
          </ac:cxnSpMkLst>
        </pc:cxnChg>
        <pc:cxnChg chg="add del">
          <ac:chgData name="Alison Murphy" userId="9ba79fcb-d62b-4ed0-b66e-b4415e918fea" providerId="ADAL" clId="{4E26D712-7FDB-401B-A5D9-104CF31FD40C}" dt="2021-02-17T12:14:08.905" v="1187" actId="26606"/>
          <ac:cxnSpMkLst>
            <pc:docMk/>
            <pc:sldMk cId="0" sldId="305"/>
            <ac:cxnSpMk id="202" creationId="{749A7284-D010-4ACB-A08A-FC3C3689B5EB}"/>
          </ac:cxnSpMkLst>
        </pc:cxnChg>
        <pc:cxnChg chg="add">
          <ac:chgData name="Alison Murphy" userId="9ba79fcb-d62b-4ed0-b66e-b4415e918fea" providerId="ADAL" clId="{4E26D712-7FDB-401B-A5D9-104CF31FD40C}" dt="2021-02-17T12:18:34.044" v="1210" actId="26606"/>
          <ac:cxnSpMkLst>
            <pc:docMk/>
            <pc:sldMk cId="0" sldId="305"/>
            <ac:cxnSpMk id="16390" creationId="{EDF5FE34-0A41-407A-8D94-10FCF68F1D0B}"/>
          </ac:cxnSpMkLst>
        </pc:cxnChg>
      </pc:sldChg>
      <pc:sldChg chg="addSp modSp mod setBg setClrOvrMap">
        <pc:chgData name="Alison Murphy" userId="9ba79fcb-d62b-4ed0-b66e-b4415e918fea" providerId="ADAL" clId="{4E26D712-7FDB-401B-A5D9-104CF31FD40C}" dt="2021-02-17T12:30:04.407" v="1457" actId="26606"/>
        <pc:sldMkLst>
          <pc:docMk/>
          <pc:sldMk cId="0" sldId="306"/>
        </pc:sldMkLst>
        <pc:spChg chg="add">
          <ac:chgData name="Alison Murphy" userId="9ba79fcb-d62b-4ed0-b66e-b4415e918fea" providerId="ADAL" clId="{4E26D712-7FDB-401B-A5D9-104CF31FD40C}" dt="2021-02-17T12:30:04.407" v="1457" actId="26606"/>
          <ac:spMkLst>
            <pc:docMk/>
            <pc:sldMk cId="0" sldId="306"/>
            <ac:spMk id="72" creationId="{87A57295-2710-4920-B99A-4D1FA03A62BD}"/>
          </ac:spMkLst>
        </pc:spChg>
        <pc:spChg chg="add">
          <ac:chgData name="Alison Murphy" userId="9ba79fcb-d62b-4ed0-b66e-b4415e918fea" providerId="ADAL" clId="{4E26D712-7FDB-401B-A5D9-104CF31FD40C}" dt="2021-02-17T12:30:04.407" v="1457" actId="26606"/>
          <ac:spMkLst>
            <pc:docMk/>
            <pc:sldMk cId="0" sldId="306"/>
            <ac:spMk id="74" creationId="{78067929-4D33-4306-9E2F-67C49CDDB5DE}"/>
          </ac:spMkLst>
        </pc:spChg>
        <pc:spChg chg="mod">
          <ac:chgData name="Alison Murphy" userId="9ba79fcb-d62b-4ed0-b66e-b4415e918fea" providerId="ADAL" clId="{4E26D712-7FDB-401B-A5D9-104CF31FD40C}" dt="2021-02-17T12:30:04.407" v="1457" actId="26606"/>
          <ac:spMkLst>
            <pc:docMk/>
            <pc:sldMk cId="0" sldId="306"/>
            <ac:spMk id="71682" creationId="{00000000-0000-0000-0000-000000000000}"/>
          </ac:spMkLst>
        </pc:spChg>
        <pc:spChg chg="mod">
          <ac:chgData name="Alison Murphy" userId="9ba79fcb-d62b-4ed0-b66e-b4415e918fea" providerId="ADAL" clId="{4E26D712-7FDB-401B-A5D9-104CF31FD40C}" dt="2021-02-17T12:30:04.407" v="1457" actId="26606"/>
          <ac:spMkLst>
            <pc:docMk/>
            <pc:sldMk cId="0" sldId="306"/>
            <ac:spMk id="71683" creationId="{00000000-0000-0000-0000-000000000000}"/>
          </ac:spMkLst>
        </pc:spChg>
        <pc:cxnChg chg="add">
          <ac:chgData name="Alison Murphy" userId="9ba79fcb-d62b-4ed0-b66e-b4415e918fea" providerId="ADAL" clId="{4E26D712-7FDB-401B-A5D9-104CF31FD40C}" dt="2021-02-17T12:30:04.407" v="1457" actId="26606"/>
          <ac:cxnSpMkLst>
            <pc:docMk/>
            <pc:sldMk cId="0" sldId="306"/>
            <ac:cxnSpMk id="76" creationId="{2D72A2C9-F3CA-4216-8BAD-FA4C970C3C4E}"/>
          </ac:cxnSpMkLst>
        </pc:cxnChg>
      </pc:sldChg>
      <pc:sldChg chg="modSp">
        <pc:chgData name="Alison Murphy" userId="9ba79fcb-d62b-4ed0-b66e-b4415e918fea" providerId="ADAL" clId="{4E26D712-7FDB-401B-A5D9-104CF31FD40C}" dt="2021-02-17T12:31:37.046" v="1463" actId="20577"/>
        <pc:sldMkLst>
          <pc:docMk/>
          <pc:sldMk cId="0" sldId="308"/>
        </pc:sldMkLst>
        <pc:graphicFrameChg chg="mod">
          <ac:chgData name="Alison Murphy" userId="9ba79fcb-d62b-4ed0-b66e-b4415e918fea" providerId="ADAL" clId="{4E26D712-7FDB-401B-A5D9-104CF31FD40C}" dt="2021-02-17T12:31:37.046" v="1463" actId="20577"/>
          <ac:graphicFrameMkLst>
            <pc:docMk/>
            <pc:sldMk cId="0" sldId="308"/>
            <ac:graphicFrameMk id="5" creationId="{7C51BEE8-0D9E-44DB-BC74-77328457668A}"/>
          </ac:graphicFrameMkLst>
        </pc:graphicFrameChg>
      </pc:sldChg>
      <pc:sldChg chg="modSp mod">
        <pc:chgData name="Alison Murphy" userId="9ba79fcb-d62b-4ed0-b66e-b4415e918fea" providerId="ADAL" clId="{4E26D712-7FDB-401B-A5D9-104CF31FD40C}" dt="2021-02-23T14:11:54.551" v="1619" actId="20577"/>
        <pc:sldMkLst>
          <pc:docMk/>
          <pc:sldMk cId="0" sldId="309"/>
        </pc:sldMkLst>
        <pc:spChg chg="mod">
          <ac:chgData name="Alison Murphy" userId="9ba79fcb-d62b-4ed0-b66e-b4415e918fea" providerId="ADAL" clId="{4E26D712-7FDB-401B-A5D9-104CF31FD40C}" dt="2021-02-23T14:11:54.551" v="1619" actId="20577"/>
          <ac:spMkLst>
            <pc:docMk/>
            <pc:sldMk cId="0" sldId="309"/>
            <ac:spMk id="4" creationId="{00000000-0000-0000-0000-000000000000}"/>
          </ac:spMkLst>
        </pc:spChg>
      </pc:sldChg>
      <pc:sldChg chg="addSp delSp modSp mod setBg setClrOvrMap">
        <pc:chgData name="Alison Murphy" userId="9ba79fcb-d62b-4ed0-b66e-b4415e918fea" providerId="ADAL" clId="{4E26D712-7FDB-401B-A5D9-104CF31FD40C}" dt="2021-02-17T12:10:24.489" v="1100" actId="20577"/>
        <pc:sldMkLst>
          <pc:docMk/>
          <pc:sldMk cId="0" sldId="310"/>
        </pc:sldMkLst>
        <pc:spChg chg="mod">
          <ac:chgData name="Alison Murphy" userId="9ba79fcb-d62b-4ed0-b66e-b4415e918fea" providerId="ADAL" clId="{4E26D712-7FDB-401B-A5D9-104CF31FD40C}" dt="2021-02-17T12:07:50.613" v="1082" actId="26606"/>
          <ac:spMkLst>
            <pc:docMk/>
            <pc:sldMk cId="0" sldId="310"/>
            <ac:spMk id="2" creationId="{00000000-0000-0000-0000-000000000000}"/>
          </ac:spMkLst>
        </pc:spChg>
        <pc:spChg chg="mod">
          <ac:chgData name="Alison Murphy" userId="9ba79fcb-d62b-4ed0-b66e-b4415e918fea" providerId="ADAL" clId="{4E26D712-7FDB-401B-A5D9-104CF31FD40C}" dt="2021-02-17T12:10:24.489" v="1100" actId="20577"/>
          <ac:spMkLst>
            <pc:docMk/>
            <pc:sldMk cId="0" sldId="310"/>
            <ac:spMk id="3" creationId="{00000000-0000-0000-0000-000000000000}"/>
          </ac:spMkLst>
        </pc:spChg>
        <pc:spChg chg="add del mod">
          <ac:chgData name="Alison Murphy" userId="9ba79fcb-d62b-4ed0-b66e-b4415e918fea" providerId="ADAL" clId="{4E26D712-7FDB-401B-A5D9-104CF31FD40C}" dt="2021-02-17T12:03:59.682" v="1066"/>
          <ac:spMkLst>
            <pc:docMk/>
            <pc:sldMk cId="0" sldId="310"/>
            <ac:spMk id="4" creationId="{3ED5E416-A1D3-42A6-B350-0DFB74543247}"/>
          </ac:spMkLst>
        </pc:spChg>
        <pc:spChg chg="add">
          <ac:chgData name="Alison Murphy" userId="9ba79fcb-d62b-4ed0-b66e-b4415e918fea" providerId="ADAL" clId="{4E26D712-7FDB-401B-A5D9-104CF31FD40C}" dt="2021-02-17T12:07:50.613" v="1082" actId="26606"/>
          <ac:spMkLst>
            <pc:docMk/>
            <pc:sldMk cId="0" sldId="310"/>
            <ac:spMk id="71" creationId="{9B76D444-2756-434F-AE61-96D69830C13E}"/>
          </ac:spMkLst>
        </pc:spChg>
        <pc:spChg chg="add">
          <ac:chgData name="Alison Murphy" userId="9ba79fcb-d62b-4ed0-b66e-b4415e918fea" providerId="ADAL" clId="{4E26D712-7FDB-401B-A5D9-104CF31FD40C}" dt="2021-02-17T12:07:50.613" v="1082" actId="26606"/>
          <ac:spMkLst>
            <pc:docMk/>
            <pc:sldMk cId="0" sldId="310"/>
            <ac:spMk id="73" creationId="{A27B6159-7734-4564-9E0F-C4BC43C36E52}"/>
          </ac:spMkLst>
        </pc:spChg>
        <pc:picChg chg="add mod ord">
          <ac:chgData name="Alison Murphy" userId="9ba79fcb-d62b-4ed0-b66e-b4415e918fea" providerId="ADAL" clId="{4E26D712-7FDB-401B-A5D9-104CF31FD40C}" dt="2021-02-17T12:07:50.613" v="1082" actId="26606"/>
          <ac:picMkLst>
            <pc:docMk/>
            <pc:sldMk cId="0" sldId="310"/>
            <ac:picMk id="3074" creationId="{26745001-A54D-4B8B-9723-5CB043067A95}"/>
          </ac:picMkLst>
        </pc:picChg>
        <pc:cxnChg chg="add">
          <ac:chgData name="Alison Murphy" userId="9ba79fcb-d62b-4ed0-b66e-b4415e918fea" providerId="ADAL" clId="{4E26D712-7FDB-401B-A5D9-104CF31FD40C}" dt="2021-02-17T12:07:50.613" v="1082" actId="26606"/>
          <ac:cxnSpMkLst>
            <pc:docMk/>
            <pc:sldMk cId="0" sldId="310"/>
            <ac:cxnSpMk id="75" creationId="{E2FFB46B-05BC-4950-B18A-9593FDAE6ED7}"/>
          </ac:cxnSpMkLst>
        </pc:cxnChg>
      </pc:sldChg>
      <pc:sldChg chg="addSp modSp new del mod setBg">
        <pc:chgData name="Alison Murphy" userId="9ba79fcb-d62b-4ed0-b66e-b4415e918fea" providerId="ADAL" clId="{4E26D712-7FDB-401B-A5D9-104CF31FD40C}" dt="2021-02-18T09:43:33.589" v="1597" actId="47"/>
        <pc:sldMkLst>
          <pc:docMk/>
          <pc:sldMk cId="1857985042" sldId="311"/>
        </pc:sldMkLst>
        <pc:spChg chg="mod">
          <ac:chgData name="Alison Murphy" userId="9ba79fcb-d62b-4ed0-b66e-b4415e918fea" providerId="ADAL" clId="{4E26D712-7FDB-401B-A5D9-104CF31FD40C}" dt="2021-02-17T11:22:01.259" v="443" actId="27636"/>
          <ac:spMkLst>
            <pc:docMk/>
            <pc:sldMk cId="1857985042" sldId="311"/>
            <ac:spMk id="2" creationId="{46655257-1E67-43DA-B856-3EE4571D6FFD}"/>
          </ac:spMkLst>
        </pc:spChg>
        <pc:spChg chg="mod">
          <ac:chgData name="Alison Murphy" userId="9ba79fcb-d62b-4ed0-b66e-b4415e918fea" providerId="ADAL" clId="{4E26D712-7FDB-401B-A5D9-104CF31FD40C}" dt="2021-02-17T11:21:52.349" v="441" actId="26606"/>
          <ac:spMkLst>
            <pc:docMk/>
            <pc:sldMk cId="1857985042" sldId="311"/>
            <ac:spMk id="3" creationId="{B83B00A2-8052-4F96-93BC-92B60188C138}"/>
          </ac:spMkLst>
        </pc:spChg>
        <pc:spChg chg="add">
          <ac:chgData name="Alison Murphy" userId="9ba79fcb-d62b-4ed0-b66e-b4415e918fea" providerId="ADAL" clId="{4E26D712-7FDB-401B-A5D9-104CF31FD40C}" dt="2021-02-17T11:21:52.349" v="441" actId="26606"/>
          <ac:spMkLst>
            <pc:docMk/>
            <pc:sldMk cId="1857985042" sldId="311"/>
            <ac:spMk id="10" creationId="{91F32EBA-ED97-466E-8CFA-8382584155D0}"/>
          </ac:spMkLst>
        </pc:spChg>
        <pc:spChg chg="add">
          <ac:chgData name="Alison Murphy" userId="9ba79fcb-d62b-4ed0-b66e-b4415e918fea" providerId="ADAL" clId="{4E26D712-7FDB-401B-A5D9-104CF31FD40C}" dt="2021-02-17T11:21:52.349" v="441" actId="26606"/>
          <ac:spMkLst>
            <pc:docMk/>
            <pc:sldMk cId="1857985042" sldId="311"/>
            <ac:spMk id="12" creationId="{62A38935-BB53-4DF7-A56E-48DD25B685D7}"/>
          </ac:spMkLst>
        </pc:spChg>
        <pc:picChg chg="add mod">
          <ac:chgData name="Alison Murphy" userId="9ba79fcb-d62b-4ed0-b66e-b4415e918fea" providerId="ADAL" clId="{4E26D712-7FDB-401B-A5D9-104CF31FD40C}" dt="2021-02-17T11:21:52.349" v="441" actId="26606"/>
          <ac:picMkLst>
            <pc:docMk/>
            <pc:sldMk cId="1857985042" sldId="311"/>
            <ac:picMk id="5" creationId="{0AF48B0E-1E77-4144-A17A-2A4E83FF95F4}"/>
          </ac:picMkLst>
        </pc:picChg>
      </pc:sldChg>
      <pc:sldChg chg="addSp delSp modSp new mod ord setBg setClrOvrMap">
        <pc:chgData name="Alison Murphy" userId="9ba79fcb-d62b-4ed0-b66e-b4415e918fea" providerId="ADAL" clId="{4E26D712-7FDB-401B-A5D9-104CF31FD40C}" dt="2021-02-17T12:42:46.536" v="1563"/>
        <pc:sldMkLst>
          <pc:docMk/>
          <pc:sldMk cId="2116988937" sldId="312"/>
        </pc:sldMkLst>
        <pc:spChg chg="mod">
          <ac:chgData name="Alison Murphy" userId="9ba79fcb-d62b-4ed0-b66e-b4415e918fea" providerId="ADAL" clId="{4E26D712-7FDB-401B-A5D9-104CF31FD40C}" dt="2021-02-17T11:29:16.172" v="617" actId="26606"/>
          <ac:spMkLst>
            <pc:docMk/>
            <pc:sldMk cId="2116988937" sldId="312"/>
            <ac:spMk id="2" creationId="{D269052F-3AD4-4A9B-97BB-1EEF08C89E0B}"/>
          </ac:spMkLst>
        </pc:spChg>
        <pc:spChg chg="mod">
          <ac:chgData name="Alison Murphy" userId="9ba79fcb-d62b-4ed0-b66e-b4415e918fea" providerId="ADAL" clId="{4E26D712-7FDB-401B-A5D9-104CF31FD40C}" dt="2021-02-17T11:29:16.172" v="617" actId="26606"/>
          <ac:spMkLst>
            <pc:docMk/>
            <pc:sldMk cId="2116988937" sldId="312"/>
            <ac:spMk id="3" creationId="{FA749CA4-5539-422A-9D9B-ED2B1FE2F5B1}"/>
          </ac:spMkLst>
        </pc:spChg>
        <pc:spChg chg="add del mod">
          <ac:chgData name="Alison Murphy" userId="9ba79fcb-d62b-4ed0-b66e-b4415e918fea" providerId="ADAL" clId="{4E26D712-7FDB-401B-A5D9-104CF31FD40C}" dt="2021-02-17T11:25:02.118" v="500" actId="11529"/>
          <ac:spMkLst>
            <pc:docMk/>
            <pc:sldMk cId="2116988937" sldId="312"/>
            <ac:spMk id="4" creationId="{2481779F-455E-4875-9B42-C62212350971}"/>
          </ac:spMkLst>
        </pc:spChg>
        <pc:spChg chg="add">
          <ac:chgData name="Alison Murphy" userId="9ba79fcb-d62b-4ed0-b66e-b4415e918fea" providerId="ADAL" clId="{4E26D712-7FDB-401B-A5D9-104CF31FD40C}" dt="2021-02-17T11:29:16.172" v="617" actId="26606"/>
          <ac:spMkLst>
            <pc:docMk/>
            <pc:sldMk cId="2116988937" sldId="312"/>
            <ac:spMk id="10" creationId="{B0792D4F-247E-46FE-85FC-881DEFA41D94}"/>
          </ac:spMkLst>
        </pc:spChg>
        <pc:spChg chg="add">
          <ac:chgData name="Alison Murphy" userId="9ba79fcb-d62b-4ed0-b66e-b4415e918fea" providerId="ADAL" clId="{4E26D712-7FDB-401B-A5D9-104CF31FD40C}" dt="2021-02-17T11:29:16.172" v="617" actId="26606"/>
          <ac:spMkLst>
            <pc:docMk/>
            <pc:sldMk cId="2116988937" sldId="312"/>
            <ac:spMk id="12" creationId="{FA3CD3A3-D3C1-4567-BEC0-3A50E9A3A630}"/>
          </ac:spMkLst>
        </pc:spChg>
        <pc:graphicFrameChg chg="add mod modGraphic">
          <ac:chgData name="Alison Murphy" userId="9ba79fcb-d62b-4ed0-b66e-b4415e918fea" providerId="ADAL" clId="{4E26D712-7FDB-401B-A5D9-104CF31FD40C}" dt="2021-02-17T11:29:16.172" v="617" actId="26606"/>
          <ac:graphicFrameMkLst>
            <pc:docMk/>
            <pc:sldMk cId="2116988937" sldId="312"/>
            <ac:graphicFrameMk id="5" creationId="{9622E4F4-E6C3-44E0-A161-AD08C93EE70A}"/>
          </ac:graphicFrameMkLst>
        </pc:graphicFrameChg>
        <pc:cxnChg chg="add">
          <ac:chgData name="Alison Murphy" userId="9ba79fcb-d62b-4ed0-b66e-b4415e918fea" providerId="ADAL" clId="{4E26D712-7FDB-401B-A5D9-104CF31FD40C}" dt="2021-02-17T11:29:16.172" v="617" actId="26606"/>
          <ac:cxnSpMkLst>
            <pc:docMk/>
            <pc:sldMk cId="2116988937" sldId="312"/>
            <ac:cxnSpMk id="14" creationId="{B56D13EF-D431-4D0F-BFFC-1B5A686FF9BD}"/>
          </ac:cxnSpMkLst>
        </pc:cxnChg>
      </pc:sldChg>
      <pc:sldChg chg="addSp delSp modSp new mod ord setBg setClrOvrMap">
        <pc:chgData name="Alison Murphy" userId="9ba79fcb-d62b-4ed0-b66e-b4415e918fea" providerId="ADAL" clId="{4E26D712-7FDB-401B-A5D9-104CF31FD40C}" dt="2021-02-18T10:18:36.090" v="1613" actId="14100"/>
        <pc:sldMkLst>
          <pc:docMk/>
          <pc:sldMk cId="4035699848" sldId="313"/>
        </pc:sldMkLst>
        <pc:spChg chg="del mod">
          <ac:chgData name="Alison Murphy" userId="9ba79fcb-d62b-4ed0-b66e-b4415e918fea" providerId="ADAL" clId="{4E26D712-7FDB-401B-A5D9-104CF31FD40C}" dt="2021-02-17T12:31:12.592" v="1458" actId="26606"/>
          <ac:spMkLst>
            <pc:docMk/>
            <pc:sldMk cId="4035699848" sldId="313"/>
            <ac:spMk id="2" creationId="{D222F87F-EE19-4A53-89FE-B259DBF23105}"/>
          </ac:spMkLst>
        </pc:spChg>
        <pc:spChg chg="del">
          <ac:chgData name="Alison Murphy" userId="9ba79fcb-d62b-4ed0-b66e-b4415e918fea" providerId="ADAL" clId="{4E26D712-7FDB-401B-A5D9-104CF31FD40C}" dt="2021-02-17T12:24:02.276" v="1221"/>
          <ac:spMkLst>
            <pc:docMk/>
            <pc:sldMk cId="4035699848" sldId="313"/>
            <ac:spMk id="3" creationId="{7BCAF00D-10A8-4F05-B120-BE4DEF0B18F3}"/>
          </ac:spMkLst>
        </pc:spChg>
        <pc:picChg chg="add mod">
          <ac:chgData name="Alison Murphy" userId="9ba79fcb-d62b-4ed0-b66e-b4415e918fea" providerId="ADAL" clId="{4E26D712-7FDB-401B-A5D9-104CF31FD40C}" dt="2021-02-18T10:18:36.090" v="1613" actId="14100"/>
          <ac:picMkLst>
            <pc:docMk/>
            <pc:sldMk cId="4035699848" sldId="313"/>
            <ac:picMk id="5122" creationId="{7B350670-14D7-4E01-A63D-70B508C44AC1}"/>
          </ac:picMkLst>
        </pc:picChg>
      </pc:sldChg>
      <pc:sldChg chg="modSp new del mod">
        <pc:chgData name="Alison Murphy" userId="9ba79fcb-d62b-4ed0-b66e-b4415e918fea" providerId="ADAL" clId="{4E26D712-7FDB-401B-A5D9-104CF31FD40C}" dt="2021-02-23T14:11:43.472" v="1617" actId="47"/>
        <pc:sldMkLst>
          <pc:docMk/>
          <pc:sldMk cId="2668595943" sldId="314"/>
        </pc:sldMkLst>
        <pc:spChg chg="mod">
          <ac:chgData name="Alison Murphy" userId="9ba79fcb-d62b-4ed0-b66e-b4415e918fea" providerId="ADAL" clId="{4E26D712-7FDB-401B-A5D9-104CF31FD40C}" dt="2021-02-18T11:59:52.801" v="1616" actId="20577"/>
          <ac:spMkLst>
            <pc:docMk/>
            <pc:sldMk cId="2668595943" sldId="314"/>
            <ac:spMk id="2" creationId="{BABFF128-C490-4583-BF16-EDF667C5919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0035DA-CFCA-495B-8848-753A3DEF477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658A23C-36B6-4E6A-A255-B490E0B2644B}">
      <dgm:prSet/>
      <dgm:spPr/>
      <dgm:t>
        <a:bodyPr/>
        <a:lstStyle/>
        <a:p>
          <a:r>
            <a:rPr lang="en-GB"/>
            <a:t>Early development from conception to birth</a:t>
          </a:r>
          <a:endParaRPr lang="en-US"/>
        </a:p>
      </dgm:t>
    </dgm:pt>
    <dgm:pt modelId="{5CF1F2D1-E3EC-4C65-B047-912F8DB8DDAA}" type="parTrans" cxnId="{2AA56588-4B50-4EA3-BEA6-9E9CED7BEA2E}">
      <dgm:prSet/>
      <dgm:spPr/>
      <dgm:t>
        <a:bodyPr/>
        <a:lstStyle/>
        <a:p>
          <a:endParaRPr lang="en-US"/>
        </a:p>
      </dgm:t>
    </dgm:pt>
    <dgm:pt modelId="{C81394DB-4011-4DB7-80FD-C6BA3CFCBB1D}" type="sibTrans" cxnId="{2AA56588-4B50-4EA3-BEA6-9E9CED7BEA2E}">
      <dgm:prSet/>
      <dgm:spPr/>
      <dgm:t>
        <a:bodyPr/>
        <a:lstStyle/>
        <a:p>
          <a:endParaRPr lang="en-US"/>
        </a:p>
      </dgm:t>
    </dgm:pt>
    <dgm:pt modelId="{6A0822FF-F2B9-4316-B797-C6CE7478B2D8}">
      <dgm:prSet/>
      <dgm:spPr/>
      <dgm:t>
        <a:bodyPr/>
        <a:lstStyle/>
        <a:p>
          <a:r>
            <a:rPr lang="en-GB"/>
            <a:t>Maternal conditions and prenatal development.</a:t>
          </a:r>
          <a:r>
            <a:rPr lang="en-GB" b="1"/>
            <a:t> </a:t>
          </a:r>
          <a:endParaRPr lang="en-US"/>
        </a:p>
      </dgm:t>
    </dgm:pt>
    <dgm:pt modelId="{E61E6F38-8650-4C1F-8259-68324D76206B}" type="parTrans" cxnId="{1951C29D-1F7F-433C-847E-BD751A5BC5B1}">
      <dgm:prSet/>
      <dgm:spPr/>
      <dgm:t>
        <a:bodyPr/>
        <a:lstStyle/>
        <a:p>
          <a:endParaRPr lang="en-US"/>
        </a:p>
      </dgm:t>
    </dgm:pt>
    <dgm:pt modelId="{9CFB6453-2060-4494-BB5A-D7F82DF5C33A}" type="sibTrans" cxnId="{1951C29D-1F7F-433C-847E-BD751A5BC5B1}">
      <dgm:prSet/>
      <dgm:spPr/>
      <dgm:t>
        <a:bodyPr/>
        <a:lstStyle/>
        <a:p>
          <a:endParaRPr lang="en-US"/>
        </a:p>
      </dgm:t>
    </dgm:pt>
    <dgm:pt modelId="{F8095928-6F26-433A-9BC7-B57080E5FCB3}">
      <dgm:prSet/>
      <dgm:spPr/>
      <dgm:t>
        <a:bodyPr/>
        <a:lstStyle/>
        <a:p>
          <a:r>
            <a:rPr lang="en-GB"/>
            <a:t>Development in early childhood – physical growth</a:t>
          </a:r>
          <a:endParaRPr lang="en-US"/>
        </a:p>
      </dgm:t>
    </dgm:pt>
    <dgm:pt modelId="{1FC4EF9A-E1D3-4484-B24D-94431CAB2261}" type="parTrans" cxnId="{F81F63F2-18B9-470C-ACEE-EF54477A69CD}">
      <dgm:prSet/>
      <dgm:spPr/>
      <dgm:t>
        <a:bodyPr/>
        <a:lstStyle/>
        <a:p>
          <a:endParaRPr lang="en-US"/>
        </a:p>
      </dgm:t>
    </dgm:pt>
    <dgm:pt modelId="{90F6D22C-147A-42B0-A5BE-B03278790376}" type="sibTrans" cxnId="{F81F63F2-18B9-470C-ACEE-EF54477A69CD}">
      <dgm:prSet/>
      <dgm:spPr/>
      <dgm:t>
        <a:bodyPr/>
        <a:lstStyle/>
        <a:p>
          <a:endParaRPr lang="en-US"/>
        </a:p>
      </dgm:t>
    </dgm:pt>
    <dgm:pt modelId="{F55F0F4C-36E6-4959-BE12-88BEB5B29902}">
      <dgm:prSet/>
      <dgm:spPr/>
      <dgm:t>
        <a:bodyPr/>
        <a:lstStyle/>
        <a:p>
          <a:r>
            <a:rPr lang="en-GB" dirty="0"/>
            <a:t>Nature vs Nurture the debate and the theorists.</a:t>
          </a:r>
          <a:endParaRPr lang="en-US" dirty="0"/>
        </a:p>
      </dgm:t>
    </dgm:pt>
    <dgm:pt modelId="{344F46BE-9812-4992-8425-33F50DFC1C72}" type="parTrans" cxnId="{13D86514-F9CB-4D9E-B6B0-97E4306D2365}">
      <dgm:prSet/>
      <dgm:spPr/>
      <dgm:t>
        <a:bodyPr/>
        <a:lstStyle/>
        <a:p>
          <a:endParaRPr lang="en-US"/>
        </a:p>
      </dgm:t>
    </dgm:pt>
    <dgm:pt modelId="{ABB1990E-2A50-417B-936B-B2D1F9BACE47}" type="sibTrans" cxnId="{13D86514-F9CB-4D9E-B6B0-97E4306D2365}">
      <dgm:prSet/>
      <dgm:spPr/>
      <dgm:t>
        <a:bodyPr/>
        <a:lstStyle/>
        <a:p>
          <a:endParaRPr lang="en-US"/>
        </a:p>
      </dgm:t>
    </dgm:pt>
    <dgm:pt modelId="{9D804B28-2017-4056-B403-FAB0E3EA9257}" type="pres">
      <dgm:prSet presAssocID="{7D0035DA-CFCA-495B-8848-753A3DEF477F}" presName="vert0" presStyleCnt="0">
        <dgm:presLayoutVars>
          <dgm:dir/>
          <dgm:animOne val="branch"/>
          <dgm:animLvl val="lvl"/>
        </dgm:presLayoutVars>
      </dgm:prSet>
      <dgm:spPr/>
    </dgm:pt>
    <dgm:pt modelId="{61088428-EAB1-42B1-9AC6-C34DE8591B58}" type="pres">
      <dgm:prSet presAssocID="{B658A23C-36B6-4E6A-A255-B490E0B2644B}" presName="thickLine" presStyleLbl="alignNode1" presStyleIdx="0" presStyleCnt="4"/>
      <dgm:spPr/>
    </dgm:pt>
    <dgm:pt modelId="{7B79EF89-BB94-4274-9BA3-B14CE4C3DC20}" type="pres">
      <dgm:prSet presAssocID="{B658A23C-36B6-4E6A-A255-B490E0B2644B}" presName="horz1" presStyleCnt="0"/>
      <dgm:spPr/>
    </dgm:pt>
    <dgm:pt modelId="{2AC816D1-2E1E-4B0A-A7E9-CECE99145261}" type="pres">
      <dgm:prSet presAssocID="{B658A23C-36B6-4E6A-A255-B490E0B2644B}" presName="tx1" presStyleLbl="revTx" presStyleIdx="0" presStyleCnt="4"/>
      <dgm:spPr/>
    </dgm:pt>
    <dgm:pt modelId="{48473EA4-D9E4-44BD-A316-405A0DC6E5DD}" type="pres">
      <dgm:prSet presAssocID="{B658A23C-36B6-4E6A-A255-B490E0B2644B}" presName="vert1" presStyleCnt="0"/>
      <dgm:spPr/>
    </dgm:pt>
    <dgm:pt modelId="{74E788D7-C150-4645-B829-6B9D06584B59}" type="pres">
      <dgm:prSet presAssocID="{6A0822FF-F2B9-4316-B797-C6CE7478B2D8}" presName="thickLine" presStyleLbl="alignNode1" presStyleIdx="1" presStyleCnt="4"/>
      <dgm:spPr/>
    </dgm:pt>
    <dgm:pt modelId="{2C26F4C6-B3DD-4A79-80E9-12A4A9B8091C}" type="pres">
      <dgm:prSet presAssocID="{6A0822FF-F2B9-4316-B797-C6CE7478B2D8}" presName="horz1" presStyleCnt="0"/>
      <dgm:spPr/>
    </dgm:pt>
    <dgm:pt modelId="{10F9CFE7-B2F4-4304-BFD1-074954BE94F5}" type="pres">
      <dgm:prSet presAssocID="{6A0822FF-F2B9-4316-B797-C6CE7478B2D8}" presName="tx1" presStyleLbl="revTx" presStyleIdx="1" presStyleCnt="4"/>
      <dgm:spPr/>
    </dgm:pt>
    <dgm:pt modelId="{E54ACDD4-91D4-4E85-9BE0-FE7C32245A74}" type="pres">
      <dgm:prSet presAssocID="{6A0822FF-F2B9-4316-B797-C6CE7478B2D8}" presName="vert1" presStyleCnt="0"/>
      <dgm:spPr/>
    </dgm:pt>
    <dgm:pt modelId="{8FE72316-256C-4DAC-88EB-98008410DB46}" type="pres">
      <dgm:prSet presAssocID="{F8095928-6F26-433A-9BC7-B57080E5FCB3}" presName="thickLine" presStyleLbl="alignNode1" presStyleIdx="2" presStyleCnt="4"/>
      <dgm:spPr/>
    </dgm:pt>
    <dgm:pt modelId="{3A7CF873-A289-40B7-9509-C45E4900845B}" type="pres">
      <dgm:prSet presAssocID="{F8095928-6F26-433A-9BC7-B57080E5FCB3}" presName="horz1" presStyleCnt="0"/>
      <dgm:spPr/>
    </dgm:pt>
    <dgm:pt modelId="{9C58D43C-2893-4D64-A624-C47F10AF74B2}" type="pres">
      <dgm:prSet presAssocID="{F8095928-6F26-433A-9BC7-B57080E5FCB3}" presName="tx1" presStyleLbl="revTx" presStyleIdx="2" presStyleCnt="4"/>
      <dgm:spPr/>
    </dgm:pt>
    <dgm:pt modelId="{83B5C983-6274-4B2C-AA90-E601EDEA78AC}" type="pres">
      <dgm:prSet presAssocID="{F8095928-6F26-433A-9BC7-B57080E5FCB3}" presName="vert1" presStyleCnt="0"/>
      <dgm:spPr/>
    </dgm:pt>
    <dgm:pt modelId="{C1A4C9FC-3ACE-4773-8245-31021F83E619}" type="pres">
      <dgm:prSet presAssocID="{F55F0F4C-36E6-4959-BE12-88BEB5B29902}" presName="thickLine" presStyleLbl="alignNode1" presStyleIdx="3" presStyleCnt="4"/>
      <dgm:spPr/>
    </dgm:pt>
    <dgm:pt modelId="{C9C0EC75-AF29-4B06-85C3-EB55D30F9696}" type="pres">
      <dgm:prSet presAssocID="{F55F0F4C-36E6-4959-BE12-88BEB5B29902}" presName="horz1" presStyleCnt="0"/>
      <dgm:spPr/>
    </dgm:pt>
    <dgm:pt modelId="{86AF9404-47BC-4976-B839-A2A5B56B5172}" type="pres">
      <dgm:prSet presAssocID="{F55F0F4C-36E6-4959-BE12-88BEB5B29902}" presName="tx1" presStyleLbl="revTx" presStyleIdx="3" presStyleCnt="4"/>
      <dgm:spPr/>
    </dgm:pt>
    <dgm:pt modelId="{02670252-E63B-4234-A14D-07AB5178DEFB}" type="pres">
      <dgm:prSet presAssocID="{F55F0F4C-36E6-4959-BE12-88BEB5B29902}" presName="vert1" presStyleCnt="0"/>
      <dgm:spPr/>
    </dgm:pt>
  </dgm:ptLst>
  <dgm:cxnLst>
    <dgm:cxn modelId="{13D86514-F9CB-4D9E-B6B0-97E4306D2365}" srcId="{7D0035DA-CFCA-495B-8848-753A3DEF477F}" destId="{F55F0F4C-36E6-4959-BE12-88BEB5B29902}" srcOrd="3" destOrd="0" parTransId="{344F46BE-9812-4992-8425-33F50DFC1C72}" sibTransId="{ABB1990E-2A50-417B-936B-B2D1F9BACE47}"/>
    <dgm:cxn modelId="{A2464D78-0C63-407B-ADB8-94E1A71A0675}" type="presOf" srcId="{B658A23C-36B6-4E6A-A255-B490E0B2644B}" destId="{2AC816D1-2E1E-4B0A-A7E9-CECE99145261}" srcOrd="0" destOrd="0" presId="urn:microsoft.com/office/officeart/2008/layout/LinedList"/>
    <dgm:cxn modelId="{2AA56588-4B50-4EA3-BEA6-9E9CED7BEA2E}" srcId="{7D0035DA-CFCA-495B-8848-753A3DEF477F}" destId="{B658A23C-36B6-4E6A-A255-B490E0B2644B}" srcOrd="0" destOrd="0" parTransId="{5CF1F2D1-E3EC-4C65-B047-912F8DB8DDAA}" sibTransId="{C81394DB-4011-4DB7-80FD-C6BA3CFCBB1D}"/>
    <dgm:cxn modelId="{98545599-5212-403F-9206-68131C9616CD}" type="presOf" srcId="{F55F0F4C-36E6-4959-BE12-88BEB5B29902}" destId="{86AF9404-47BC-4976-B839-A2A5B56B5172}" srcOrd="0" destOrd="0" presId="urn:microsoft.com/office/officeart/2008/layout/LinedList"/>
    <dgm:cxn modelId="{1951C29D-1F7F-433C-847E-BD751A5BC5B1}" srcId="{7D0035DA-CFCA-495B-8848-753A3DEF477F}" destId="{6A0822FF-F2B9-4316-B797-C6CE7478B2D8}" srcOrd="1" destOrd="0" parTransId="{E61E6F38-8650-4C1F-8259-68324D76206B}" sibTransId="{9CFB6453-2060-4494-BB5A-D7F82DF5C33A}"/>
    <dgm:cxn modelId="{5A1986A0-5A36-445A-8C73-A1B2DABAA243}" type="presOf" srcId="{7D0035DA-CFCA-495B-8848-753A3DEF477F}" destId="{9D804B28-2017-4056-B403-FAB0E3EA9257}" srcOrd="0" destOrd="0" presId="urn:microsoft.com/office/officeart/2008/layout/LinedList"/>
    <dgm:cxn modelId="{0E288FA9-15BE-43C8-9095-15759D761C97}" type="presOf" srcId="{F8095928-6F26-433A-9BC7-B57080E5FCB3}" destId="{9C58D43C-2893-4D64-A624-C47F10AF74B2}" srcOrd="0" destOrd="0" presId="urn:microsoft.com/office/officeart/2008/layout/LinedList"/>
    <dgm:cxn modelId="{EF4C63BD-9263-4A93-A881-49F1591C0978}" type="presOf" srcId="{6A0822FF-F2B9-4316-B797-C6CE7478B2D8}" destId="{10F9CFE7-B2F4-4304-BFD1-074954BE94F5}" srcOrd="0" destOrd="0" presId="urn:microsoft.com/office/officeart/2008/layout/LinedList"/>
    <dgm:cxn modelId="{F81F63F2-18B9-470C-ACEE-EF54477A69CD}" srcId="{7D0035DA-CFCA-495B-8848-753A3DEF477F}" destId="{F8095928-6F26-433A-9BC7-B57080E5FCB3}" srcOrd="2" destOrd="0" parTransId="{1FC4EF9A-E1D3-4484-B24D-94431CAB2261}" sibTransId="{90F6D22C-147A-42B0-A5BE-B03278790376}"/>
    <dgm:cxn modelId="{4DD14752-2182-4AF7-B002-48FDE1B486FE}" type="presParOf" srcId="{9D804B28-2017-4056-B403-FAB0E3EA9257}" destId="{61088428-EAB1-42B1-9AC6-C34DE8591B58}" srcOrd="0" destOrd="0" presId="urn:microsoft.com/office/officeart/2008/layout/LinedList"/>
    <dgm:cxn modelId="{D34BF665-1543-444C-9C33-4138FEC0ACCA}" type="presParOf" srcId="{9D804B28-2017-4056-B403-FAB0E3EA9257}" destId="{7B79EF89-BB94-4274-9BA3-B14CE4C3DC20}" srcOrd="1" destOrd="0" presId="urn:microsoft.com/office/officeart/2008/layout/LinedList"/>
    <dgm:cxn modelId="{E279EE30-7C57-4AC1-B26B-02E8E3ADC4EE}" type="presParOf" srcId="{7B79EF89-BB94-4274-9BA3-B14CE4C3DC20}" destId="{2AC816D1-2E1E-4B0A-A7E9-CECE99145261}" srcOrd="0" destOrd="0" presId="urn:microsoft.com/office/officeart/2008/layout/LinedList"/>
    <dgm:cxn modelId="{E54252A9-2069-4A88-A68D-041CD45AD9FC}" type="presParOf" srcId="{7B79EF89-BB94-4274-9BA3-B14CE4C3DC20}" destId="{48473EA4-D9E4-44BD-A316-405A0DC6E5DD}" srcOrd="1" destOrd="0" presId="urn:microsoft.com/office/officeart/2008/layout/LinedList"/>
    <dgm:cxn modelId="{1D2F5E16-4503-4AB0-99E2-20FB93B2D867}" type="presParOf" srcId="{9D804B28-2017-4056-B403-FAB0E3EA9257}" destId="{74E788D7-C150-4645-B829-6B9D06584B59}" srcOrd="2" destOrd="0" presId="urn:microsoft.com/office/officeart/2008/layout/LinedList"/>
    <dgm:cxn modelId="{5961859A-2F6A-4F95-B86B-8E700EA14FD4}" type="presParOf" srcId="{9D804B28-2017-4056-B403-FAB0E3EA9257}" destId="{2C26F4C6-B3DD-4A79-80E9-12A4A9B8091C}" srcOrd="3" destOrd="0" presId="urn:microsoft.com/office/officeart/2008/layout/LinedList"/>
    <dgm:cxn modelId="{2B2315E2-AB0C-4C24-A9C7-E8E2231A8615}" type="presParOf" srcId="{2C26F4C6-B3DD-4A79-80E9-12A4A9B8091C}" destId="{10F9CFE7-B2F4-4304-BFD1-074954BE94F5}" srcOrd="0" destOrd="0" presId="urn:microsoft.com/office/officeart/2008/layout/LinedList"/>
    <dgm:cxn modelId="{E22AD4A3-7771-4363-8882-C439334DB89A}" type="presParOf" srcId="{2C26F4C6-B3DD-4A79-80E9-12A4A9B8091C}" destId="{E54ACDD4-91D4-4E85-9BE0-FE7C32245A74}" srcOrd="1" destOrd="0" presId="urn:microsoft.com/office/officeart/2008/layout/LinedList"/>
    <dgm:cxn modelId="{DE49F7B1-BEC7-42EB-8B38-94D50784086D}" type="presParOf" srcId="{9D804B28-2017-4056-B403-FAB0E3EA9257}" destId="{8FE72316-256C-4DAC-88EB-98008410DB46}" srcOrd="4" destOrd="0" presId="urn:microsoft.com/office/officeart/2008/layout/LinedList"/>
    <dgm:cxn modelId="{76DB9A35-6768-4EC7-9857-045C07761011}" type="presParOf" srcId="{9D804B28-2017-4056-B403-FAB0E3EA9257}" destId="{3A7CF873-A289-40B7-9509-C45E4900845B}" srcOrd="5" destOrd="0" presId="urn:microsoft.com/office/officeart/2008/layout/LinedList"/>
    <dgm:cxn modelId="{0BDBE32D-A7BE-4C7E-A444-A7E74BD26C5E}" type="presParOf" srcId="{3A7CF873-A289-40B7-9509-C45E4900845B}" destId="{9C58D43C-2893-4D64-A624-C47F10AF74B2}" srcOrd="0" destOrd="0" presId="urn:microsoft.com/office/officeart/2008/layout/LinedList"/>
    <dgm:cxn modelId="{CA0DABA2-ADB3-4B4E-BCA5-420736E51CB4}" type="presParOf" srcId="{3A7CF873-A289-40B7-9509-C45E4900845B}" destId="{83B5C983-6274-4B2C-AA90-E601EDEA78AC}" srcOrd="1" destOrd="0" presId="urn:microsoft.com/office/officeart/2008/layout/LinedList"/>
    <dgm:cxn modelId="{CD580166-E587-4BC2-9A8A-545404D616D3}" type="presParOf" srcId="{9D804B28-2017-4056-B403-FAB0E3EA9257}" destId="{C1A4C9FC-3ACE-4773-8245-31021F83E619}" srcOrd="6" destOrd="0" presId="urn:microsoft.com/office/officeart/2008/layout/LinedList"/>
    <dgm:cxn modelId="{005F03E5-5872-4EF8-B382-DECC5227AC98}" type="presParOf" srcId="{9D804B28-2017-4056-B403-FAB0E3EA9257}" destId="{C9C0EC75-AF29-4B06-85C3-EB55D30F9696}" srcOrd="7" destOrd="0" presId="urn:microsoft.com/office/officeart/2008/layout/LinedList"/>
    <dgm:cxn modelId="{D3122225-4B95-424E-BFC8-C48158A97AC4}" type="presParOf" srcId="{C9C0EC75-AF29-4B06-85C3-EB55D30F9696}" destId="{86AF9404-47BC-4976-B839-A2A5B56B5172}" srcOrd="0" destOrd="0" presId="urn:microsoft.com/office/officeart/2008/layout/LinedList"/>
    <dgm:cxn modelId="{A8ABC1EC-32AE-4EE8-AA2D-C8BAC8CC55A8}" type="presParOf" srcId="{C9C0EC75-AF29-4B06-85C3-EB55D30F9696}" destId="{02670252-E63B-4234-A14D-07AB5178DE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88428-EAB1-42B1-9AC6-C34DE8591B58}">
      <dsp:nvSpPr>
        <dsp:cNvPr id="0" name=""/>
        <dsp:cNvSpPr/>
      </dsp:nvSpPr>
      <dsp:spPr>
        <a:xfrm>
          <a:off x="0" y="0"/>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C816D1-2E1E-4B0A-A7E9-CECE99145261}">
      <dsp:nvSpPr>
        <dsp:cNvPr id="0" name=""/>
        <dsp:cNvSpPr/>
      </dsp:nvSpPr>
      <dsp:spPr>
        <a:xfrm>
          <a:off x="0" y="0"/>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Early development from conception to birth</a:t>
          </a:r>
          <a:endParaRPr lang="en-US" sz="3000" kern="1200"/>
        </a:p>
      </dsp:txBody>
      <dsp:txXfrm>
        <a:off x="0" y="0"/>
        <a:ext cx="7886700" cy="1087834"/>
      </dsp:txXfrm>
    </dsp:sp>
    <dsp:sp modelId="{74E788D7-C150-4645-B829-6B9D06584B59}">
      <dsp:nvSpPr>
        <dsp:cNvPr id="0" name=""/>
        <dsp:cNvSpPr/>
      </dsp:nvSpPr>
      <dsp:spPr>
        <a:xfrm>
          <a:off x="0" y="1087834"/>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F9CFE7-B2F4-4304-BFD1-074954BE94F5}">
      <dsp:nvSpPr>
        <dsp:cNvPr id="0" name=""/>
        <dsp:cNvSpPr/>
      </dsp:nvSpPr>
      <dsp:spPr>
        <a:xfrm>
          <a:off x="0" y="1087834"/>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Maternal conditions and prenatal development.</a:t>
          </a:r>
          <a:r>
            <a:rPr lang="en-GB" sz="3000" b="1" kern="1200"/>
            <a:t> </a:t>
          </a:r>
          <a:endParaRPr lang="en-US" sz="3000" kern="1200"/>
        </a:p>
      </dsp:txBody>
      <dsp:txXfrm>
        <a:off x="0" y="1087834"/>
        <a:ext cx="7886700" cy="1087834"/>
      </dsp:txXfrm>
    </dsp:sp>
    <dsp:sp modelId="{8FE72316-256C-4DAC-88EB-98008410DB46}">
      <dsp:nvSpPr>
        <dsp:cNvPr id="0" name=""/>
        <dsp:cNvSpPr/>
      </dsp:nvSpPr>
      <dsp:spPr>
        <a:xfrm>
          <a:off x="0" y="2175669"/>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58D43C-2893-4D64-A624-C47F10AF74B2}">
      <dsp:nvSpPr>
        <dsp:cNvPr id="0" name=""/>
        <dsp:cNvSpPr/>
      </dsp:nvSpPr>
      <dsp:spPr>
        <a:xfrm>
          <a:off x="0" y="2175669"/>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Development in early childhood – physical growth</a:t>
          </a:r>
          <a:endParaRPr lang="en-US" sz="3000" kern="1200"/>
        </a:p>
      </dsp:txBody>
      <dsp:txXfrm>
        <a:off x="0" y="2175669"/>
        <a:ext cx="7886700" cy="1087834"/>
      </dsp:txXfrm>
    </dsp:sp>
    <dsp:sp modelId="{C1A4C9FC-3ACE-4773-8245-31021F83E619}">
      <dsp:nvSpPr>
        <dsp:cNvPr id="0" name=""/>
        <dsp:cNvSpPr/>
      </dsp:nvSpPr>
      <dsp:spPr>
        <a:xfrm>
          <a:off x="0" y="3263503"/>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AF9404-47BC-4976-B839-A2A5B56B5172}">
      <dsp:nvSpPr>
        <dsp:cNvPr id="0" name=""/>
        <dsp:cNvSpPr/>
      </dsp:nvSpPr>
      <dsp:spPr>
        <a:xfrm>
          <a:off x="0" y="3263503"/>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Nature vs Nurture the debate and the theorists.</a:t>
          </a:r>
          <a:endParaRPr lang="en-US" sz="3000" kern="1200" dirty="0"/>
        </a:p>
      </dsp:txBody>
      <dsp:txXfrm>
        <a:off x="0" y="3263503"/>
        <a:ext cx="7886700" cy="10878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920C52AB-FD6F-441E-B822-0B176243325F}" type="datetimeFigureOut">
              <a:rPr lang="en-GB" smtClean="0"/>
              <a:pPr/>
              <a:t>23/02/2021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536BCD7A-3F6F-491B-BC12-8D38DF85500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Goal here is to cover very early development from conception. </a:t>
            </a:r>
          </a:p>
          <a:p>
            <a:r>
              <a:rPr lang="en-GB" dirty="0"/>
              <a:t>This</a:t>
            </a:r>
            <a:r>
              <a:rPr lang="en-GB" baseline="0" dirty="0"/>
              <a:t> is considered the start of development (although some argue that biological influences start before this i.e. Trans generational effects, touched on later).</a:t>
            </a:r>
          </a:p>
          <a:p>
            <a:endParaRPr lang="en-GB" baseline="0" dirty="0"/>
          </a:p>
          <a:p>
            <a:r>
              <a:rPr lang="en-GB" baseline="0" dirty="0"/>
              <a:t>This bit can be made as complicated or simple as you wish – just a starting point really.</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Just a kind of summary thing</a:t>
            </a:r>
          </a:p>
          <a:p>
            <a:endParaRPr lang="en-GB" dirty="0"/>
          </a:p>
          <a:p>
            <a:r>
              <a:rPr lang="en-GB" dirty="0"/>
              <a:t>There are some really nice </a:t>
            </a:r>
            <a:r>
              <a:rPr lang="en-GB" dirty="0" err="1"/>
              <a:t>youtube</a:t>
            </a:r>
            <a:r>
              <a:rPr lang="en-GB" dirty="0"/>
              <a:t> </a:t>
            </a:r>
            <a:r>
              <a:rPr lang="en-GB" dirty="0" err="1"/>
              <a:t>vids</a:t>
            </a:r>
            <a:r>
              <a:rPr lang="en-GB" dirty="0"/>
              <a:t> to download on this.</a:t>
            </a:r>
          </a:p>
        </p:txBody>
      </p:sp>
      <p:sp>
        <p:nvSpPr>
          <p:cNvPr id="4" name="Slide Number Placeholder 3"/>
          <p:cNvSpPr>
            <a:spLocks noGrp="1"/>
          </p:cNvSpPr>
          <p:nvPr>
            <p:ph type="sldNum" sz="quarter" idx="10"/>
          </p:nvPr>
        </p:nvSpPr>
        <p:spPr/>
        <p:txBody>
          <a:bodyPr/>
          <a:lstStyle/>
          <a:p>
            <a:fld id="{536BCD7A-3F6F-491B-BC12-8D38DF855009}"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6</a:t>
            </a:fld>
            <a:endParaRPr lang="en-GB"/>
          </a:p>
        </p:txBody>
      </p:sp>
    </p:spTree>
    <p:extLst>
      <p:ext uri="{BB962C8B-B14F-4D97-AF65-F5344CB8AC3E}">
        <p14:creationId xmlns:p14="http://schemas.microsoft.com/office/powerpoint/2010/main" val="179013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Testosterone – male sex hormone</a:t>
            </a:r>
          </a:p>
          <a:p>
            <a:endParaRPr lang="en-GB" dirty="0"/>
          </a:p>
          <a:p>
            <a:endParaRPr lang="en-GB" baseline="0" dirty="0"/>
          </a:p>
          <a:p>
            <a:endParaRPr lang="en-GB" baseline="0" dirty="0"/>
          </a:p>
          <a:p>
            <a:r>
              <a:rPr lang="en-GB" baseline="0" dirty="0"/>
              <a:t>Women can expose foetus to male hormones through drugs or from pre-existing genetic disorders. </a:t>
            </a:r>
          </a:p>
          <a:p>
            <a:endParaRPr lang="en-GB" baseline="0" dirty="0"/>
          </a:p>
          <a:p>
            <a:r>
              <a:rPr lang="en-GB" baseline="0" dirty="0"/>
              <a:t>Masculinisation can produce male-like genitalia and behaviour in females.</a:t>
            </a:r>
          </a:p>
          <a:p>
            <a:endParaRPr lang="en-GB" baseline="0" dirty="0"/>
          </a:p>
          <a:p>
            <a:r>
              <a:rPr lang="en-GB" baseline="0" dirty="0"/>
              <a:t>The brain thing is a bit debatable.</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Basically, as with nutrition, what happens</a:t>
            </a:r>
            <a:r>
              <a:rPr lang="en-GB" baseline="0" dirty="0"/>
              <a:t> to the mother also happens to the baby she is carrying.</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Thalidomide can be used as example here?</a:t>
            </a:r>
            <a:endParaRPr lang="en-US" dirty="0"/>
          </a:p>
          <a:p>
            <a:endParaRPr lang="en-GB" dirty="0"/>
          </a:p>
          <a:p>
            <a:r>
              <a:rPr lang="en-GB" dirty="0"/>
              <a:t>This can be developed</a:t>
            </a:r>
            <a:r>
              <a:rPr lang="en-GB" baseline="0" dirty="0"/>
              <a:t> if wanted.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12</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These can be expanded to consequences for the child?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13</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Again, these can be expanded</a:t>
            </a:r>
            <a:r>
              <a:rPr lang="en-GB" baseline="0" dirty="0"/>
              <a:t> if wished.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14</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15</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 </a:t>
            </a:r>
            <a:r>
              <a:rPr lang="en-GB" b="0" dirty="0"/>
              <a:t>neural pathway, or neural tract</a:t>
            </a:r>
            <a:r>
              <a:rPr lang="en-GB" dirty="0"/>
              <a:t>, connects one part of the nervous system with another. </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b="0" dirty="0"/>
              <a:t>Nash (1997) suggests that children who engage in very little play or are rarely cuddled, develop brains that are 20 to 30% smaller than they should be.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dirty="0"/>
          </a:p>
          <a:p>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16</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By age 2 a child will be half their adult height.</a:t>
            </a:r>
          </a:p>
          <a:p>
            <a:endParaRPr lang="en-GB" dirty="0"/>
          </a:p>
          <a:p>
            <a:endParaRPr lang="en-GB" dirty="0"/>
          </a:p>
          <a:p>
            <a:r>
              <a:rPr lang="en-GB" dirty="0"/>
              <a:t>A growth chart might be usefully added here.</a:t>
            </a:r>
          </a:p>
          <a:p>
            <a:endParaRPr lang="en-GB" dirty="0"/>
          </a:p>
          <a:p>
            <a:r>
              <a:rPr lang="en-GB" dirty="0"/>
              <a:t>There are some nice pictures too of changes</a:t>
            </a:r>
            <a:r>
              <a:rPr lang="en-GB" baseline="0" dirty="0"/>
              <a:t> in body proportion from foetus to adulthood.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17</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Maturation:</a:t>
            </a:r>
            <a:r>
              <a:rPr lang="en-GB" baseline="0" dirty="0"/>
              <a:t> the determined normal sequence of development, this begins from the egg is fertilised and carries on till adulthood</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19</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20</a:t>
            </a:fld>
            <a:endParaRPr lang="en-GB"/>
          </a:p>
        </p:txBody>
      </p:sp>
    </p:spTree>
    <p:extLst>
      <p:ext uri="{BB962C8B-B14F-4D97-AF65-F5344CB8AC3E}">
        <p14:creationId xmlns:p14="http://schemas.microsoft.com/office/powerpoint/2010/main" val="32897529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F47BEA-C2E6-4B2E-9531-83E78B25C655}" type="slidenum">
              <a:rPr lang="en-GB"/>
              <a:pPr/>
              <a:t>21</a:t>
            </a:fld>
            <a:endParaRPr lang="en-GB"/>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p:txBody>
          <a:bodyPr/>
          <a:lstStyle/>
          <a:p>
            <a:r>
              <a:rPr lang="en-GB" dirty="0"/>
              <a:t>What do you think of this? Will the attachment theory be different in today’s society? </a:t>
            </a:r>
          </a:p>
          <a:p>
            <a:endParaRPr lang="en-GB" dirty="0"/>
          </a:p>
          <a:p>
            <a:pPr>
              <a:lnSpc>
                <a:spcPct val="80000"/>
              </a:lnSpc>
              <a:buFontTx/>
              <a:buNone/>
            </a:pPr>
            <a:r>
              <a:rPr lang="en-GB" sz="1200" dirty="0"/>
              <a:t>Supported by work of:</a:t>
            </a:r>
          </a:p>
          <a:p>
            <a:pPr>
              <a:lnSpc>
                <a:spcPct val="80000"/>
              </a:lnSpc>
            </a:pPr>
            <a:r>
              <a:rPr lang="en-GB" sz="1200" dirty="0" err="1"/>
              <a:t>Konrad</a:t>
            </a:r>
            <a:r>
              <a:rPr lang="en-GB" sz="1200" dirty="0"/>
              <a:t> Lorenz (1930’s) -  studies involving newly hatched goslings, noticed that they would follow the first thing they saw (including Lorenz himself) – </a:t>
            </a:r>
            <a:r>
              <a:rPr lang="en-GB" sz="1200" i="1" dirty="0"/>
              <a:t>instinctive reaction</a:t>
            </a:r>
          </a:p>
          <a:p>
            <a:pPr>
              <a:lnSpc>
                <a:spcPct val="80000"/>
              </a:lnSpc>
            </a:pPr>
            <a:endParaRPr lang="en-GB" sz="1200" dirty="0"/>
          </a:p>
          <a:p>
            <a:pPr>
              <a:lnSpc>
                <a:spcPct val="80000"/>
              </a:lnSpc>
            </a:pPr>
            <a:r>
              <a:rPr lang="en-GB" sz="1200" dirty="0"/>
              <a:t>Known as ‘imprinting’ – short lived period following hatching. If goslings failed to imprint, would</a:t>
            </a:r>
            <a:r>
              <a:rPr lang="en-GB" sz="1050" dirty="0"/>
              <a:t> be lost</a:t>
            </a:r>
          </a:p>
          <a:p>
            <a:pPr>
              <a:lnSpc>
                <a:spcPct val="80000"/>
              </a:lnSpc>
              <a:buFontTx/>
              <a:buNone/>
            </a:pPr>
            <a:endParaRPr lang="en-GB" sz="1050" dirty="0"/>
          </a:p>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24</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26</a:t>
            </a:fld>
            <a:endParaRPr lang="en-GB"/>
          </a:p>
        </p:txBody>
      </p:sp>
    </p:spTree>
    <p:extLst>
      <p:ext uri="{BB962C8B-B14F-4D97-AF65-F5344CB8AC3E}">
        <p14:creationId xmlns:p14="http://schemas.microsoft.com/office/powerpoint/2010/main" val="1722606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B1EA0-681C-4645-8EAB-567E578BAF4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B08860B-B9C3-440D-9592-52BD345421A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2AFCB9-5A08-4D76-8B76-DFBA7FDEC17C}"/>
              </a:ext>
            </a:extLst>
          </p:cNvPr>
          <p:cNvSpPr>
            <a:spLocks noGrp="1"/>
          </p:cNvSpPr>
          <p:nvPr>
            <p:ph type="dt" sz="half" idx="10"/>
          </p:nvPr>
        </p:nvSpPr>
        <p:spPr/>
        <p:txBody>
          <a:bodyPr/>
          <a:lstStyle/>
          <a:p>
            <a:fld id="{F193A961-87A7-48CD-A76D-DCF87C11F250}" type="datetimeFigureOut">
              <a:rPr lang="en-GB" smtClean="0"/>
              <a:pPr/>
              <a:t>23/02/2021</a:t>
            </a:fld>
            <a:endParaRPr lang="en-GB"/>
          </a:p>
        </p:txBody>
      </p:sp>
      <p:sp>
        <p:nvSpPr>
          <p:cNvPr id="5" name="Footer Placeholder 4">
            <a:extLst>
              <a:ext uri="{FF2B5EF4-FFF2-40B4-BE49-F238E27FC236}">
                <a16:creationId xmlns:a16="http://schemas.microsoft.com/office/drawing/2014/main" id="{68151263-F305-4267-9F05-92015F9994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5749A8-EB93-4BF4-B6C1-571D39666B73}"/>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39878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7FFFA-25C4-492E-975E-7D0D176518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FE2FBF-5934-4C02-BB38-F9D4D57E73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AC114C-419E-4601-84A2-A51F6B6D241F}"/>
              </a:ext>
            </a:extLst>
          </p:cNvPr>
          <p:cNvSpPr>
            <a:spLocks noGrp="1"/>
          </p:cNvSpPr>
          <p:nvPr>
            <p:ph type="dt" sz="half" idx="10"/>
          </p:nvPr>
        </p:nvSpPr>
        <p:spPr/>
        <p:txBody>
          <a:bodyPr/>
          <a:lstStyle/>
          <a:p>
            <a:fld id="{F193A961-87A7-48CD-A76D-DCF87C11F250}" type="datetimeFigureOut">
              <a:rPr lang="en-GB" smtClean="0"/>
              <a:pPr/>
              <a:t>23/02/2021</a:t>
            </a:fld>
            <a:endParaRPr lang="en-GB"/>
          </a:p>
        </p:txBody>
      </p:sp>
      <p:sp>
        <p:nvSpPr>
          <p:cNvPr id="5" name="Footer Placeholder 4">
            <a:extLst>
              <a:ext uri="{FF2B5EF4-FFF2-40B4-BE49-F238E27FC236}">
                <a16:creationId xmlns:a16="http://schemas.microsoft.com/office/drawing/2014/main" id="{0A9691EE-7798-4B81-9869-4AFC6DC2FA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60867-8E6D-49EB-88D5-1F65458F9468}"/>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2927404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CFD2-ABBC-484D-B56E-64F9A12899D1}"/>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EBE7C8-9805-40F4-83AD-90DA4F76B4AC}"/>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5ED6E4-726C-4B02-8641-F1B85846C268}"/>
              </a:ext>
            </a:extLst>
          </p:cNvPr>
          <p:cNvSpPr>
            <a:spLocks noGrp="1"/>
          </p:cNvSpPr>
          <p:nvPr>
            <p:ph type="dt" sz="half" idx="10"/>
          </p:nvPr>
        </p:nvSpPr>
        <p:spPr/>
        <p:txBody>
          <a:bodyPr/>
          <a:lstStyle/>
          <a:p>
            <a:fld id="{F193A961-87A7-48CD-A76D-DCF87C11F250}" type="datetimeFigureOut">
              <a:rPr lang="en-GB" smtClean="0"/>
              <a:pPr/>
              <a:t>23/02/2021</a:t>
            </a:fld>
            <a:endParaRPr lang="en-GB"/>
          </a:p>
        </p:txBody>
      </p:sp>
      <p:sp>
        <p:nvSpPr>
          <p:cNvPr id="5" name="Footer Placeholder 4">
            <a:extLst>
              <a:ext uri="{FF2B5EF4-FFF2-40B4-BE49-F238E27FC236}">
                <a16:creationId xmlns:a16="http://schemas.microsoft.com/office/drawing/2014/main" id="{5F7181DD-169F-49F1-956A-F368A2A8BE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AD061B-D26B-4CBD-B97B-A803E8D9A14E}"/>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36154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E5211-97B2-4330-9F3D-8AE588657F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40DE31-66A5-4051-8AD5-DCE4D637A880}"/>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072395-64DB-4A0A-A098-1FFBA28A79D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A9DF55-2061-4AC5-B4C2-1C834288B339}"/>
              </a:ext>
            </a:extLst>
          </p:cNvPr>
          <p:cNvSpPr>
            <a:spLocks noGrp="1"/>
          </p:cNvSpPr>
          <p:nvPr>
            <p:ph type="dt" sz="half" idx="10"/>
          </p:nvPr>
        </p:nvSpPr>
        <p:spPr/>
        <p:txBody>
          <a:bodyPr/>
          <a:lstStyle/>
          <a:p>
            <a:fld id="{F193A961-87A7-48CD-A76D-DCF87C11F250}" type="datetimeFigureOut">
              <a:rPr lang="en-GB" smtClean="0"/>
              <a:pPr/>
              <a:t>23/02/2021</a:t>
            </a:fld>
            <a:endParaRPr lang="en-GB"/>
          </a:p>
        </p:txBody>
      </p:sp>
      <p:sp>
        <p:nvSpPr>
          <p:cNvPr id="6" name="Footer Placeholder 5">
            <a:extLst>
              <a:ext uri="{FF2B5EF4-FFF2-40B4-BE49-F238E27FC236}">
                <a16:creationId xmlns:a16="http://schemas.microsoft.com/office/drawing/2014/main" id="{743E2EBA-753E-4CD1-A269-38507A3198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7B337A-82D4-42C8-A295-C66DD40D8596}"/>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2348003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489A4-CDA4-4241-B238-55ACB16375B4}"/>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9A1498-06AC-43C0-8326-090A2E2EC0A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77831862-BA6A-4B4A-A77D-D0598A9DDF5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5ECF21-6213-4D3E-B5DB-0869863E55F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8A73FE61-F96F-42B7-AA88-FCFA78BBBD63}"/>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90D2DC-6459-472C-91F3-088C1E921B27}"/>
              </a:ext>
            </a:extLst>
          </p:cNvPr>
          <p:cNvSpPr>
            <a:spLocks noGrp="1"/>
          </p:cNvSpPr>
          <p:nvPr>
            <p:ph type="dt" sz="half" idx="10"/>
          </p:nvPr>
        </p:nvSpPr>
        <p:spPr/>
        <p:txBody>
          <a:bodyPr/>
          <a:lstStyle/>
          <a:p>
            <a:fld id="{F193A961-87A7-48CD-A76D-DCF87C11F250}" type="datetimeFigureOut">
              <a:rPr lang="en-GB" smtClean="0"/>
              <a:pPr/>
              <a:t>23/02/2021</a:t>
            </a:fld>
            <a:endParaRPr lang="en-GB"/>
          </a:p>
        </p:txBody>
      </p:sp>
      <p:sp>
        <p:nvSpPr>
          <p:cNvPr id="8" name="Footer Placeholder 7">
            <a:extLst>
              <a:ext uri="{FF2B5EF4-FFF2-40B4-BE49-F238E27FC236}">
                <a16:creationId xmlns:a16="http://schemas.microsoft.com/office/drawing/2014/main" id="{60F0FD3A-C710-4D1D-A828-54F4AA57B2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0ADE57-6BA5-49A9-B9E3-605051D9C4A9}"/>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2477272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90037-6309-4272-B344-B9F8BCF205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59E2B2-7AE8-441A-88E8-E582BEDC81DD}"/>
              </a:ext>
            </a:extLst>
          </p:cNvPr>
          <p:cNvSpPr>
            <a:spLocks noGrp="1"/>
          </p:cNvSpPr>
          <p:nvPr>
            <p:ph type="dt" sz="half" idx="10"/>
          </p:nvPr>
        </p:nvSpPr>
        <p:spPr/>
        <p:txBody>
          <a:bodyPr/>
          <a:lstStyle/>
          <a:p>
            <a:fld id="{F193A961-87A7-48CD-A76D-DCF87C11F250}" type="datetimeFigureOut">
              <a:rPr lang="en-GB" smtClean="0"/>
              <a:pPr/>
              <a:t>23/02/2021</a:t>
            </a:fld>
            <a:endParaRPr lang="en-GB"/>
          </a:p>
        </p:txBody>
      </p:sp>
      <p:sp>
        <p:nvSpPr>
          <p:cNvPr id="4" name="Footer Placeholder 3">
            <a:extLst>
              <a:ext uri="{FF2B5EF4-FFF2-40B4-BE49-F238E27FC236}">
                <a16:creationId xmlns:a16="http://schemas.microsoft.com/office/drawing/2014/main" id="{846CEAF8-A4DF-4B68-956E-5CF1A7F18E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E3A5F7-7F1D-461A-B2A8-AF76AFBC92F6}"/>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998621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48DDA0-055B-4AB7-AE5E-87B1AA049E40}"/>
              </a:ext>
            </a:extLst>
          </p:cNvPr>
          <p:cNvSpPr>
            <a:spLocks noGrp="1"/>
          </p:cNvSpPr>
          <p:nvPr>
            <p:ph type="dt" sz="half" idx="10"/>
          </p:nvPr>
        </p:nvSpPr>
        <p:spPr/>
        <p:txBody>
          <a:bodyPr/>
          <a:lstStyle/>
          <a:p>
            <a:fld id="{F193A961-87A7-48CD-A76D-DCF87C11F250}" type="datetimeFigureOut">
              <a:rPr lang="en-GB" smtClean="0"/>
              <a:pPr/>
              <a:t>23/02/2021</a:t>
            </a:fld>
            <a:endParaRPr lang="en-GB"/>
          </a:p>
        </p:txBody>
      </p:sp>
      <p:sp>
        <p:nvSpPr>
          <p:cNvPr id="3" name="Footer Placeholder 2">
            <a:extLst>
              <a:ext uri="{FF2B5EF4-FFF2-40B4-BE49-F238E27FC236}">
                <a16:creationId xmlns:a16="http://schemas.microsoft.com/office/drawing/2014/main" id="{1B5FBF5E-0C44-4AF2-A951-8387798E6C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81B264-476F-4935-BA64-3A93A7755346}"/>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325369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1BD6F-D2E4-4741-9DFE-58DCDBC8C7B0}"/>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C43991-00C9-4BB6-B0F5-98260ACD6DFB}"/>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9A7C6D-7DB9-4756-96AE-FCBF5B84C06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00AA22B-01FF-4CE6-9207-90463F631B38}"/>
              </a:ext>
            </a:extLst>
          </p:cNvPr>
          <p:cNvSpPr>
            <a:spLocks noGrp="1"/>
          </p:cNvSpPr>
          <p:nvPr>
            <p:ph type="dt" sz="half" idx="10"/>
          </p:nvPr>
        </p:nvSpPr>
        <p:spPr/>
        <p:txBody>
          <a:bodyPr/>
          <a:lstStyle/>
          <a:p>
            <a:fld id="{F193A961-87A7-48CD-A76D-DCF87C11F250}" type="datetimeFigureOut">
              <a:rPr lang="en-GB" smtClean="0"/>
              <a:pPr/>
              <a:t>23/02/2021</a:t>
            </a:fld>
            <a:endParaRPr lang="en-GB"/>
          </a:p>
        </p:txBody>
      </p:sp>
      <p:sp>
        <p:nvSpPr>
          <p:cNvPr id="6" name="Footer Placeholder 5">
            <a:extLst>
              <a:ext uri="{FF2B5EF4-FFF2-40B4-BE49-F238E27FC236}">
                <a16:creationId xmlns:a16="http://schemas.microsoft.com/office/drawing/2014/main" id="{B082493A-88B4-4FE3-96C4-DA34CD2991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7116BF-9DEE-43F1-ACBC-E13202AA4111}"/>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768069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29BE3-C799-48D6-9BF5-402425CD204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E4C1E5-278F-4630-B04F-485BAEF761D9}"/>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350AB811-9273-4857-AB72-35F67F9C7AC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4E08435-9C43-4DD6-9B7B-4630241BD0E3}"/>
              </a:ext>
            </a:extLst>
          </p:cNvPr>
          <p:cNvSpPr>
            <a:spLocks noGrp="1"/>
          </p:cNvSpPr>
          <p:nvPr>
            <p:ph type="dt" sz="half" idx="10"/>
          </p:nvPr>
        </p:nvSpPr>
        <p:spPr/>
        <p:txBody>
          <a:bodyPr/>
          <a:lstStyle/>
          <a:p>
            <a:fld id="{F193A961-87A7-48CD-A76D-DCF87C11F250}" type="datetimeFigureOut">
              <a:rPr lang="en-GB" smtClean="0"/>
              <a:pPr/>
              <a:t>23/02/2021</a:t>
            </a:fld>
            <a:endParaRPr lang="en-GB"/>
          </a:p>
        </p:txBody>
      </p:sp>
      <p:sp>
        <p:nvSpPr>
          <p:cNvPr id="6" name="Footer Placeholder 5">
            <a:extLst>
              <a:ext uri="{FF2B5EF4-FFF2-40B4-BE49-F238E27FC236}">
                <a16:creationId xmlns:a16="http://schemas.microsoft.com/office/drawing/2014/main" id="{B6550B3E-D135-4362-920A-96FA1A13CC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555533-A4FC-430F-ACCC-3791D75B6232}"/>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4040145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275C4-FD37-447C-8E38-C6CC73BA0A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00C2BC-50D7-45E2-A27A-4B99580F1E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410F9E-6743-436F-9B5A-381FC1E6345A}"/>
              </a:ext>
            </a:extLst>
          </p:cNvPr>
          <p:cNvSpPr>
            <a:spLocks noGrp="1"/>
          </p:cNvSpPr>
          <p:nvPr>
            <p:ph type="dt" sz="half" idx="10"/>
          </p:nvPr>
        </p:nvSpPr>
        <p:spPr/>
        <p:txBody>
          <a:bodyPr/>
          <a:lstStyle/>
          <a:p>
            <a:fld id="{F193A961-87A7-48CD-A76D-DCF87C11F250}" type="datetimeFigureOut">
              <a:rPr lang="en-GB" smtClean="0"/>
              <a:pPr/>
              <a:t>23/02/2021</a:t>
            </a:fld>
            <a:endParaRPr lang="en-GB"/>
          </a:p>
        </p:txBody>
      </p:sp>
      <p:sp>
        <p:nvSpPr>
          <p:cNvPr id="5" name="Footer Placeholder 4">
            <a:extLst>
              <a:ext uri="{FF2B5EF4-FFF2-40B4-BE49-F238E27FC236}">
                <a16:creationId xmlns:a16="http://schemas.microsoft.com/office/drawing/2014/main" id="{E5930EE9-8813-41B0-A39B-B96AB2D05A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4BAAA9-A03A-42F1-95BB-7D07C9DD78B8}"/>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4215717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E559CF-DE6C-44CA-B473-AD0C693A1A30}"/>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68D2C9-B99F-4171-9F57-DCDF55D78828}"/>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EE45B-9D76-4DCA-B957-819F69366EFC}"/>
              </a:ext>
            </a:extLst>
          </p:cNvPr>
          <p:cNvSpPr>
            <a:spLocks noGrp="1"/>
          </p:cNvSpPr>
          <p:nvPr>
            <p:ph type="dt" sz="half" idx="10"/>
          </p:nvPr>
        </p:nvSpPr>
        <p:spPr/>
        <p:txBody>
          <a:bodyPr/>
          <a:lstStyle/>
          <a:p>
            <a:fld id="{F193A961-87A7-48CD-A76D-DCF87C11F250}" type="datetimeFigureOut">
              <a:rPr lang="en-GB" smtClean="0"/>
              <a:pPr/>
              <a:t>23/02/2021</a:t>
            </a:fld>
            <a:endParaRPr lang="en-GB"/>
          </a:p>
        </p:txBody>
      </p:sp>
      <p:sp>
        <p:nvSpPr>
          <p:cNvPr id="5" name="Footer Placeholder 4">
            <a:extLst>
              <a:ext uri="{FF2B5EF4-FFF2-40B4-BE49-F238E27FC236}">
                <a16:creationId xmlns:a16="http://schemas.microsoft.com/office/drawing/2014/main" id="{3C64FA41-955C-4D3C-898E-F2D4B8CE34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FF5134-9768-402D-A6DB-38E332D18922}"/>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119701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D375B7-4AE0-4E51-8BAD-D9B6356AB83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FFA2F8-B93A-47AB-950D-90E985FE52C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18C71C-EAA1-442F-AF85-BF46110218E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F193A961-87A7-48CD-A76D-DCF87C11F250}" type="datetimeFigureOut">
              <a:rPr lang="en-GB" smtClean="0"/>
              <a:pPr/>
              <a:t>23/02/2021</a:t>
            </a:fld>
            <a:endParaRPr lang="en-GB"/>
          </a:p>
        </p:txBody>
      </p:sp>
      <p:sp>
        <p:nvSpPr>
          <p:cNvPr id="5" name="Footer Placeholder 4">
            <a:extLst>
              <a:ext uri="{FF2B5EF4-FFF2-40B4-BE49-F238E27FC236}">
                <a16:creationId xmlns:a16="http://schemas.microsoft.com/office/drawing/2014/main" id="{EF7B8A5B-14BB-4AE0-8820-409F3C2B68A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78E970F-ADC2-455F-9734-E16EC8336FD8}"/>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05ED606-17C2-4BD0-BC76-59806BCE7B5A}" type="slidenum">
              <a:rPr lang="en-GB" smtClean="0"/>
              <a:pPr/>
              <a:t>‹#›</a:t>
            </a:fld>
            <a:endParaRPr lang="en-GB"/>
          </a:p>
        </p:txBody>
      </p:sp>
    </p:spTree>
    <p:extLst>
      <p:ext uri="{BB962C8B-B14F-4D97-AF65-F5344CB8AC3E}">
        <p14:creationId xmlns:p14="http://schemas.microsoft.com/office/powerpoint/2010/main" val="28129256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app=desktop&amp;v=-mlOZ6k6grw"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youtube.com/watch?v=hhqumfpxuzI"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hyperlink" Target="https://www.bing.com/videos/search?q=bandura+social+learning+theory+bobo+uk&amp;&amp;view=detail&amp;mid=3E706B921542B2D53F483E706B921542B2D53F48&amp;&amp;FORM=VRDGAR&amp;ru=%2Fvideos%2Fsearch%3Fq%3Dbandura%2520social%2520learning%2520theory%2520bobo%2520uk%26qs%3Dn%26form%3DQBVR%26sp%3D-1%26pq%3Dbandura%2520social%2520learning%2520theory%2520bobo%2520uk%26sc%3D1-38%26sk%3D%26cvid%3D92B0A2D86A4D463BA505C11E905F0725"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Shape 5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95030" y="2767106"/>
            <a:ext cx="2160621" cy="3071906"/>
          </a:xfrm>
        </p:spPr>
        <p:txBody>
          <a:bodyPr anchor="t">
            <a:normAutofit/>
          </a:bodyPr>
          <a:lstStyle/>
          <a:p>
            <a:pPr algn="l"/>
            <a:r>
              <a:rPr lang="en-GB" sz="2700" b="1">
                <a:solidFill>
                  <a:srgbClr val="FFFFFF"/>
                </a:solidFill>
              </a:rPr>
              <a:t>Biology and development</a:t>
            </a:r>
          </a:p>
        </p:txBody>
      </p:sp>
      <p:sp>
        <p:nvSpPr>
          <p:cNvPr id="3" name="Subtitle 2"/>
          <p:cNvSpPr>
            <a:spLocks noGrp="1"/>
          </p:cNvSpPr>
          <p:nvPr>
            <p:ph type="subTitle" idx="1"/>
          </p:nvPr>
        </p:nvSpPr>
        <p:spPr>
          <a:xfrm>
            <a:off x="495031" y="806824"/>
            <a:ext cx="2189804" cy="1494117"/>
          </a:xfrm>
        </p:spPr>
        <p:txBody>
          <a:bodyPr anchor="b">
            <a:normAutofit/>
          </a:bodyPr>
          <a:lstStyle/>
          <a:p>
            <a:pPr algn="l"/>
            <a:r>
              <a:rPr lang="en-GB" sz="1700">
                <a:solidFill>
                  <a:srgbClr val="FFFFFF"/>
                </a:solidFill>
              </a:rPr>
              <a:t>ECES4008 Session 1b</a:t>
            </a:r>
          </a:p>
        </p:txBody>
      </p:sp>
      <p:pic>
        <p:nvPicPr>
          <p:cNvPr id="5" name="Picture 4">
            <a:extLst>
              <a:ext uri="{FF2B5EF4-FFF2-40B4-BE49-F238E27FC236}">
                <a16:creationId xmlns:a16="http://schemas.microsoft.com/office/drawing/2014/main" id="{96153928-C624-45EB-84B5-312278BDFCF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5594" r="19192" b="-1"/>
          <a:stretch/>
        </p:blipFill>
        <p:spPr>
          <a:xfrm>
            <a:off x="3376821" y="1402521"/>
            <a:ext cx="5419311" cy="405295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74638"/>
            <a:ext cx="8258204" cy="1143000"/>
          </a:xfrm>
        </p:spPr>
        <p:txBody>
          <a:bodyPr/>
          <a:lstStyle/>
          <a:p>
            <a:r>
              <a:rPr lang="en-GB" dirty="0"/>
              <a:t>Overview</a:t>
            </a:r>
          </a:p>
        </p:txBody>
      </p:sp>
      <p:graphicFrame>
        <p:nvGraphicFramePr>
          <p:cNvPr id="5" name="Content Placeholder 2">
            <a:extLst>
              <a:ext uri="{FF2B5EF4-FFF2-40B4-BE49-F238E27FC236}">
                <a16:creationId xmlns:a16="http://schemas.microsoft.com/office/drawing/2014/main" id="{7C51BEE8-0D9E-44DB-BC74-77328457668A}"/>
              </a:ext>
            </a:extLst>
          </p:cNvPr>
          <p:cNvGraphicFramePr>
            <a:graphicFrameLocks noGrp="1"/>
          </p:cNvGraphicFramePr>
          <p:nvPr>
            <p:ph idx="1"/>
            <p:extLst>
              <p:ext uri="{D42A27DB-BD31-4B8C-83A1-F6EECF244321}">
                <p14:modId xmlns:p14="http://schemas.microsoft.com/office/powerpoint/2010/main" val="2534964728"/>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49" y="548464"/>
            <a:ext cx="2855390" cy="2228074"/>
          </a:xfrm>
        </p:spPr>
        <p:txBody>
          <a:bodyPr>
            <a:normAutofit/>
          </a:bodyPr>
          <a:lstStyle/>
          <a:p>
            <a:r>
              <a:rPr lang="en-GB" sz="3500"/>
              <a:t>Prenatal development</a:t>
            </a:r>
          </a:p>
        </p:txBody>
      </p:sp>
      <p:sp>
        <p:nvSpPr>
          <p:cNvPr id="3" name="Content Placeholder 2"/>
          <p:cNvSpPr>
            <a:spLocks noGrp="1"/>
          </p:cNvSpPr>
          <p:nvPr>
            <p:ph idx="1"/>
          </p:nvPr>
        </p:nvSpPr>
        <p:spPr>
          <a:xfrm>
            <a:off x="628650" y="2276873"/>
            <a:ext cx="2849569" cy="3828648"/>
          </a:xfrm>
        </p:spPr>
        <p:txBody>
          <a:bodyPr>
            <a:normAutofit fontScale="92500" lnSpcReduction="10000"/>
          </a:bodyPr>
          <a:lstStyle/>
          <a:p>
            <a:r>
              <a:rPr lang="en-GB" sz="2000" dirty="0"/>
              <a:t>Fertilisation</a:t>
            </a:r>
          </a:p>
          <a:p>
            <a:pPr lvl="1"/>
            <a:r>
              <a:rPr lang="en-GB" sz="2000" dirty="0"/>
              <a:t>women typically release about 400 eggs for fertilisation.</a:t>
            </a:r>
          </a:p>
          <a:p>
            <a:pPr lvl="1"/>
            <a:r>
              <a:rPr lang="en-GB" sz="2000" dirty="0"/>
              <a:t>Men can produce 300 million sperm a day.</a:t>
            </a:r>
          </a:p>
          <a:p>
            <a:pPr lvl="1"/>
            <a:r>
              <a:rPr lang="en-GB" sz="2000" dirty="0"/>
              <a:t>The egg (ovum) attract sperm and is eventually penetrated by a sperm cell.</a:t>
            </a:r>
          </a:p>
          <a:p>
            <a:pPr lvl="1"/>
            <a:r>
              <a:rPr lang="en-GB" sz="2000" dirty="0"/>
              <a:t>Changes in the egg membrane then prevent other sperm penetrating.</a:t>
            </a:r>
          </a:p>
          <a:p>
            <a:pPr lvl="1"/>
            <a:endParaRPr lang="en-GB" sz="2000" dirty="0"/>
          </a:p>
          <a:p>
            <a:pPr lvl="1"/>
            <a:endParaRPr lang="en-GB" sz="1400" dirty="0"/>
          </a:p>
        </p:txBody>
      </p:sp>
      <p:pic>
        <p:nvPicPr>
          <p:cNvPr id="4" name="Picture 3" descr="fertilisation02.jpg"/>
          <p:cNvPicPr>
            <a:picLocks noChangeAspect="1"/>
          </p:cNvPicPr>
          <p:nvPr/>
        </p:nvPicPr>
        <p:blipFill rotWithShape="1">
          <a:blip r:embed="rId3" cstate="print"/>
          <a:srcRect l="14289" r="33426" b="-1"/>
          <a:stretch/>
        </p:blipFill>
        <p:spPr>
          <a:xfrm>
            <a:off x="3757789" y="10"/>
            <a:ext cx="5386210" cy="6857990"/>
          </a:xfrm>
          <a:prstGeom prst="rect">
            <a:avLst/>
          </a:prstGeom>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49" y="548464"/>
            <a:ext cx="2855390" cy="2228074"/>
          </a:xfrm>
        </p:spPr>
        <p:txBody>
          <a:bodyPr>
            <a:normAutofit/>
          </a:bodyPr>
          <a:lstStyle/>
          <a:p>
            <a:r>
              <a:rPr lang="en-GB" sz="3500"/>
              <a:t>Gestation </a:t>
            </a:r>
          </a:p>
        </p:txBody>
      </p:sp>
      <p:sp>
        <p:nvSpPr>
          <p:cNvPr id="3" name="Content Placeholder 2"/>
          <p:cNvSpPr>
            <a:spLocks noGrp="1"/>
          </p:cNvSpPr>
          <p:nvPr>
            <p:ph idx="1"/>
          </p:nvPr>
        </p:nvSpPr>
        <p:spPr>
          <a:xfrm>
            <a:off x="628650" y="2962279"/>
            <a:ext cx="2849569" cy="3143241"/>
          </a:xfrm>
        </p:spPr>
        <p:txBody>
          <a:bodyPr>
            <a:normAutofit/>
          </a:bodyPr>
          <a:lstStyle/>
          <a:p>
            <a:r>
              <a:rPr lang="en-GB" sz="1700"/>
              <a:t>About 38 weeks for humans (265 days).</a:t>
            </a:r>
          </a:p>
          <a:p>
            <a:r>
              <a:rPr lang="en-GB" sz="1700"/>
              <a:t>Gestation is divided into three stages of unequal length.</a:t>
            </a:r>
          </a:p>
          <a:p>
            <a:pPr lvl="1"/>
            <a:r>
              <a:rPr lang="en-GB" sz="1700"/>
              <a:t>Germinal period</a:t>
            </a:r>
          </a:p>
          <a:p>
            <a:pPr lvl="1"/>
            <a:r>
              <a:rPr lang="en-GB" sz="1700"/>
              <a:t>Embryonic period</a:t>
            </a:r>
          </a:p>
          <a:p>
            <a:pPr lvl="1"/>
            <a:r>
              <a:rPr lang="en-GB" sz="1700"/>
              <a:t>Foetal period</a:t>
            </a:r>
          </a:p>
          <a:p>
            <a:endParaRPr lang="en-GB" sz="1700"/>
          </a:p>
          <a:p>
            <a:endParaRPr lang="en-GB" sz="1700"/>
          </a:p>
          <a:p>
            <a:endParaRPr lang="en-GB" sz="1700"/>
          </a:p>
        </p:txBody>
      </p:sp>
      <p:pic>
        <p:nvPicPr>
          <p:cNvPr id="4" name="Picture 3" descr="pregnant.jpg"/>
          <p:cNvPicPr>
            <a:picLocks noChangeAspect="1"/>
          </p:cNvPicPr>
          <p:nvPr/>
        </p:nvPicPr>
        <p:blipFill rotWithShape="1">
          <a:blip r:embed="rId2" cstate="print"/>
          <a:srcRect r="3337"/>
          <a:stretch/>
        </p:blipFill>
        <p:spPr>
          <a:xfrm>
            <a:off x="3757789" y="10"/>
            <a:ext cx="5386210" cy="6857990"/>
          </a:xfrm>
          <a:prstGeom prst="rect">
            <a:avLst/>
          </a:prstGeom>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Development from conception to birth</a:t>
            </a:r>
          </a:p>
        </p:txBody>
      </p:sp>
      <p:pic>
        <p:nvPicPr>
          <p:cNvPr id="4" name="Content Placeholder 3" descr="fetaldevlopment.jpg"/>
          <p:cNvPicPr>
            <a:picLocks noGrp="1" noChangeAspect="1"/>
          </p:cNvPicPr>
          <p:nvPr>
            <p:ph idx="1"/>
          </p:nvPr>
        </p:nvPicPr>
        <p:blipFill>
          <a:blip r:embed="rId3" cstate="print"/>
          <a:stretch>
            <a:fillRect/>
          </a:stretch>
        </p:blipFill>
        <p:spPr>
          <a:xfrm>
            <a:off x="1115616" y="1484784"/>
            <a:ext cx="7128792" cy="4485828"/>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26A84AF-6F58-471A-BF1F-10D8C0351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728662"/>
            <a:ext cx="2839134" cy="3728853"/>
          </a:xfrm>
          <a:noFill/>
        </p:spPr>
        <p:txBody>
          <a:bodyPr vert="horz" lIns="91440" tIns="45720" rIns="91440" bIns="45720" rtlCol="0" anchor="b">
            <a:normAutofit/>
          </a:bodyPr>
          <a:lstStyle/>
          <a:p>
            <a:pPr defTabSz="914400"/>
            <a:r>
              <a:rPr lang="en-US" sz="4500"/>
              <a:t>Conception to birth</a:t>
            </a:r>
          </a:p>
        </p:txBody>
      </p:sp>
      <p:sp>
        <p:nvSpPr>
          <p:cNvPr id="3" name="Content Placeholder 2"/>
          <p:cNvSpPr>
            <a:spLocks noGrp="1"/>
          </p:cNvSpPr>
          <p:nvPr>
            <p:ph sz="half" idx="1"/>
          </p:nvPr>
        </p:nvSpPr>
        <p:spPr>
          <a:xfrm>
            <a:off x="628650" y="4629235"/>
            <a:ext cx="2839135" cy="1680298"/>
          </a:xfrm>
          <a:noFill/>
        </p:spPr>
        <p:txBody>
          <a:bodyPr vert="horz" lIns="91440" tIns="45720" rIns="91440" bIns="45720" rtlCol="0">
            <a:normAutofit/>
          </a:bodyPr>
          <a:lstStyle/>
          <a:p>
            <a:pPr marL="0" indent="0" defTabSz="914400">
              <a:spcBef>
                <a:spcPts val="1000"/>
              </a:spcBef>
              <a:buNone/>
            </a:pPr>
            <a:r>
              <a:rPr lang="en-US" sz="2400"/>
              <a:t>Watch the </a:t>
            </a:r>
            <a:r>
              <a:rPr lang="en-US" sz="2400">
                <a:hlinkClick r:id="rId3"/>
              </a:rPr>
              <a:t>video</a:t>
            </a:r>
            <a:r>
              <a:rPr lang="en-US" sz="2400"/>
              <a:t> which summarises the process of conception to birth</a:t>
            </a:r>
          </a:p>
        </p:txBody>
      </p:sp>
      <p:pic>
        <p:nvPicPr>
          <p:cNvPr id="1026" name="Picture 2" descr="See the source image">
            <a:extLst>
              <a:ext uri="{FF2B5EF4-FFF2-40B4-BE49-F238E27FC236}">
                <a16:creationId xmlns:a16="http://schemas.microsoft.com/office/drawing/2014/main" id="{32A2E9F3-4E5D-49C6-A609-0176CF7CD3DD}"/>
              </a:ext>
            </a:extLst>
          </p:cNvPr>
          <p:cNvPicPr>
            <a:picLocks noGrp="1" noChangeAspect="1" noChangeArrowheads="1"/>
          </p:cNvPicPr>
          <p:nvPr>
            <p:ph sz="half" idx="2"/>
          </p:nvPr>
        </p:nvPicPr>
        <p:blipFill rotWithShape="1">
          <a:blip r:embed="rId4">
            <a:extLst>
              <a:ext uri="{28A0092B-C50C-407E-A947-70E740481C1C}">
                <a14:useLocalDpi xmlns:a14="http://schemas.microsoft.com/office/drawing/2010/main" val="0"/>
              </a:ext>
            </a:extLst>
          </a:blip>
          <a:srcRect l="14747" r="6705"/>
          <a:stretch/>
        </p:blipFill>
        <p:spPr bwMode="auto">
          <a:xfrm>
            <a:off x="3757128" y="10"/>
            <a:ext cx="5386872" cy="685799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200" b="1">
                <a:solidFill>
                  <a:srgbClr val="FFFFFF"/>
                </a:solidFill>
              </a:rPr>
              <a:t>Sex differences in prenatal development</a:t>
            </a:r>
          </a:p>
        </p:txBody>
      </p:sp>
      <p:sp>
        <p:nvSpPr>
          <p:cNvPr id="3" name="Content Placeholder 2"/>
          <p:cNvSpPr>
            <a:spLocks noGrp="1"/>
          </p:cNvSpPr>
          <p:nvPr>
            <p:ph idx="1"/>
          </p:nvPr>
        </p:nvSpPr>
        <p:spPr>
          <a:xfrm>
            <a:off x="3607694" y="649480"/>
            <a:ext cx="4916510" cy="5546047"/>
          </a:xfrm>
        </p:spPr>
        <p:txBody>
          <a:bodyPr anchor="ctr">
            <a:normAutofit/>
          </a:bodyPr>
          <a:lstStyle/>
          <a:p>
            <a:r>
              <a:rPr lang="en-GB" sz="2400" dirty="0"/>
              <a:t>Male embryos secrete testosterone 4 – 8 weeks after conception, without this the embryo fails to ‘masculinise’.</a:t>
            </a:r>
          </a:p>
          <a:p>
            <a:r>
              <a:rPr lang="en-GB" sz="2400" dirty="0"/>
              <a:t>Exposure of females to testosterone can ‘masculinise’ it.</a:t>
            </a:r>
          </a:p>
          <a:p>
            <a:r>
              <a:rPr lang="en-GB" sz="2400" dirty="0"/>
              <a:t>Sex hormones may also influence brain development, resulting in the right-left brain dominance and physical aggression.</a:t>
            </a:r>
          </a:p>
          <a:p>
            <a:endParaRPr lang="en-GB" sz="1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200" b="1">
                <a:solidFill>
                  <a:srgbClr val="FFFFFF"/>
                </a:solidFill>
              </a:rPr>
              <a:t>Sex differences in prenatal development</a:t>
            </a:r>
            <a:endParaRPr lang="en-GB" sz="3200">
              <a:solidFill>
                <a:srgbClr val="FFFFFF"/>
              </a:solidFill>
            </a:endParaRPr>
          </a:p>
        </p:txBody>
      </p:sp>
      <p:sp>
        <p:nvSpPr>
          <p:cNvPr id="3" name="Content Placeholder 2"/>
          <p:cNvSpPr>
            <a:spLocks noGrp="1"/>
          </p:cNvSpPr>
          <p:nvPr>
            <p:ph idx="1"/>
          </p:nvPr>
        </p:nvSpPr>
        <p:spPr>
          <a:xfrm>
            <a:off x="3607694" y="649480"/>
            <a:ext cx="4916510" cy="5546047"/>
          </a:xfrm>
        </p:spPr>
        <p:txBody>
          <a:bodyPr anchor="ctr">
            <a:normAutofit/>
          </a:bodyPr>
          <a:lstStyle/>
          <a:p>
            <a:r>
              <a:rPr lang="en-GB" sz="2400" dirty="0"/>
              <a:t>Male foetuses are more vulnerable to prenatal problems, e.g. many more males are spontaneously aborted.</a:t>
            </a:r>
          </a:p>
          <a:p>
            <a:r>
              <a:rPr lang="en-GB" sz="2400" dirty="0"/>
              <a:t>Male and female foetuses also behave differently:</a:t>
            </a:r>
          </a:p>
          <a:p>
            <a:pPr lvl="1"/>
            <a:r>
              <a:rPr lang="en-GB" sz="2400" dirty="0"/>
              <a:t>Male foetuses are more physically active, sometimes which remains stable then throughout childhood.</a:t>
            </a:r>
          </a:p>
          <a:p>
            <a:pPr lvl="1"/>
            <a:r>
              <a:rPr lang="en-GB" sz="2400" dirty="0"/>
              <a:t>Female foetuses are more responsive to outside stimuli.</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200" b="1">
                <a:solidFill>
                  <a:srgbClr val="FFFFFF"/>
                </a:solidFill>
              </a:rPr>
              <a:t>Maternal conditions and prenatal development</a:t>
            </a:r>
            <a:endParaRPr lang="en-GB" sz="3200">
              <a:solidFill>
                <a:srgbClr val="FFFFFF"/>
              </a:solidFill>
            </a:endParaRPr>
          </a:p>
        </p:txBody>
      </p:sp>
      <p:sp>
        <p:nvSpPr>
          <p:cNvPr id="3" name="Content Placeholder 2"/>
          <p:cNvSpPr>
            <a:spLocks noGrp="1"/>
          </p:cNvSpPr>
          <p:nvPr>
            <p:ph idx="1"/>
          </p:nvPr>
        </p:nvSpPr>
        <p:spPr>
          <a:xfrm>
            <a:off x="3607694" y="649480"/>
            <a:ext cx="4916510" cy="5546047"/>
          </a:xfrm>
        </p:spPr>
        <p:txBody>
          <a:bodyPr anchor="ctr">
            <a:normAutofit/>
          </a:bodyPr>
          <a:lstStyle/>
          <a:p>
            <a:pPr>
              <a:buNone/>
            </a:pPr>
            <a:r>
              <a:rPr lang="en-GB" sz="2400" dirty="0"/>
              <a:t>What conditions may effect prenatal development?</a:t>
            </a:r>
          </a:p>
          <a:p>
            <a:pPr>
              <a:buNone/>
            </a:pPr>
            <a:endParaRPr lang="en-GB" sz="2400" dirty="0"/>
          </a:p>
          <a:p>
            <a:pPr>
              <a:buNone/>
            </a:pPr>
            <a:r>
              <a:rPr lang="en-GB" sz="2400" dirty="0"/>
              <a:t>Nutrition</a:t>
            </a:r>
          </a:p>
          <a:p>
            <a:pPr marL="0" indent="0">
              <a:buNone/>
            </a:pPr>
            <a:r>
              <a:rPr lang="en-GB" sz="2400" dirty="0"/>
              <a:t>Do foods eaten during pregnancy affect health?   </a:t>
            </a:r>
          </a:p>
          <a:p>
            <a:pPr lvl="1"/>
            <a:r>
              <a:rPr lang="en-GB" sz="2400" dirty="0"/>
              <a:t>Adequate diet is extremely important, with physical and neural growth affected in the foetus.</a:t>
            </a:r>
          </a:p>
          <a:p>
            <a:pPr lvl="1"/>
            <a:r>
              <a:rPr lang="en-GB" sz="2400" dirty="0"/>
              <a:t>Malnutrition can result in increased low birth weight, still birth and abnormalities.</a:t>
            </a:r>
          </a:p>
          <a:p>
            <a:pPr lvl="1"/>
            <a:r>
              <a:rPr lang="en-GB" sz="2400" dirty="0"/>
              <a:t>Dietary  prescriptions for expectant mothers.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2000"/>
                                        <p:tgtEl>
                                          <p:spTgt spid="3">
                                            <p:txEl>
                                              <p:pRg st="4" end="4"/>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2000"/>
                                        <p:tgtEl>
                                          <p:spTgt spid="3">
                                            <p:txEl>
                                              <p:pRg st="5" end="5"/>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200" b="1">
                <a:solidFill>
                  <a:srgbClr val="FFFFFF"/>
                </a:solidFill>
              </a:rPr>
              <a:t>Maternal conditions and prenatal development</a:t>
            </a:r>
            <a:endParaRPr lang="en-GB" sz="3200">
              <a:solidFill>
                <a:srgbClr val="FFFFFF"/>
              </a:solidFill>
            </a:endParaRPr>
          </a:p>
        </p:txBody>
      </p:sp>
      <p:sp>
        <p:nvSpPr>
          <p:cNvPr id="3" name="Content Placeholder 2"/>
          <p:cNvSpPr>
            <a:spLocks noGrp="1"/>
          </p:cNvSpPr>
          <p:nvPr>
            <p:ph idx="1"/>
          </p:nvPr>
        </p:nvSpPr>
        <p:spPr>
          <a:xfrm>
            <a:off x="3607694" y="649480"/>
            <a:ext cx="4916510" cy="5546047"/>
          </a:xfrm>
        </p:spPr>
        <p:txBody>
          <a:bodyPr anchor="ctr">
            <a:normAutofit/>
          </a:bodyPr>
          <a:lstStyle/>
          <a:p>
            <a:pPr>
              <a:buNone/>
            </a:pPr>
            <a:r>
              <a:rPr lang="en-GB" sz="1700" dirty="0"/>
              <a:t>Stress</a:t>
            </a:r>
          </a:p>
          <a:p>
            <a:r>
              <a:rPr lang="en-GB" sz="1700" dirty="0"/>
              <a:t>The physiological reactions which accompany stress may affect the foetus.</a:t>
            </a:r>
          </a:p>
          <a:p>
            <a:pPr lvl="1"/>
            <a:r>
              <a:rPr lang="en-GB" sz="1700" i="1" dirty="0"/>
              <a:t>Direct effects </a:t>
            </a:r>
            <a:r>
              <a:rPr lang="en-GB" sz="1700" dirty="0"/>
              <a:t>of increased blood flow and stress hormones.</a:t>
            </a:r>
          </a:p>
          <a:p>
            <a:pPr lvl="1"/>
            <a:r>
              <a:rPr lang="en-GB" sz="1700" i="1" dirty="0"/>
              <a:t>Indirect effects </a:t>
            </a:r>
            <a:r>
              <a:rPr lang="en-GB" sz="1700" dirty="0"/>
              <a:t>of behaviour change, </a:t>
            </a:r>
            <a:r>
              <a:rPr lang="en-GB" sz="1700" dirty="0" err="1"/>
              <a:t>eg</a:t>
            </a:r>
            <a:r>
              <a:rPr lang="en-GB" sz="1700" dirty="0"/>
              <a:t> mother increasing smoking, changing diet.</a:t>
            </a:r>
          </a:p>
          <a:p>
            <a:pPr marL="0" indent="0">
              <a:buNone/>
            </a:pPr>
            <a:endParaRPr lang="en-GB" sz="1700" dirty="0"/>
          </a:p>
          <a:p>
            <a:pPr marL="0" indent="0">
              <a:buNone/>
            </a:pPr>
            <a:r>
              <a:rPr lang="en-GB" sz="1700" dirty="0"/>
              <a:t>Stress during and before pregnancy is related to:</a:t>
            </a:r>
          </a:p>
          <a:p>
            <a:r>
              <a:rPr lang="en-GB" sz="1700" dirty="0"/>
              <a:t>For mother - </a:t>
            </a:r>
          </a:p>
          <a:p>
            <a:r>
              <a:rPr lang="en-GB" sz="1700" dirty="0"/>
              <a:t>complications such as preeclampsia and premature labour.</a:t>
            </a:r>
          </a:p>
          <a:p>
            <a:r>
              <a:rPr lang="en-GB" sz="1700" dirty="0"/>
              <a:t>For baby – </a:t>
            </a:r>
          </a:p>
          <a:p>
            <a:r>
              <a:rPr lang="en-GB" sz="1700" dirty="0"/>
              <a:t>low birth weight, poorer respiration.</a:t>
            </a:r>
          </a:p>
          <a:p>
            <a:pPr lvl="1"/>
            <a:endParaRPr lang="en-GB" sz="17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b="1" dirty="0">
                <a:solidFill>
                  <a:srgbClr val="FFFFFF"/>
                </a:solidFill>
              </a:rPr>
              <a:t>Teratogens</a:t>
            </a:r>
            <a:r>
              <a:rPr lang="en-GB" b="1" dirty="0"/>
              <a:t>.</a:t>
            </a:r>
            <a:r>
              <a:rPr lang="en-GB" sz="3500" dirty="0">
                <a:solidFill>
                  <a:srgbClr val="FFFFFF"/>
                </a:solidFill>
              </a:rPr>
              <a:t> </a:t>
            </a:r>
          </a:p>
        </p:txBody>
      </p:sp>
      <p:sp>
        <p:nvSpPr>
          <p:cNvPr id="3" name="Content Placeholder 2"/>
          <p:cNvSpPr>
            <a:spLocks noGrp="1"/>
          </p:cNvSpPr>
          <p:nvPr>
            <p:ph idx="1"/>
          </p:nvPr>
        </p:nvSpPr>
        <p:spPr>
          <a:xfrm>
            <a:off x="3607694" y="649480"/>
            <a:ext cx="4916510" cy="5546047"/>
          </a:xfrm>
        </p:spPr>
        <p:txBody>
          <a:bodyPr anchor="ctr">
            <a:normAutofit/>
          </a:bodyPr>
          <a:lstStyle/>
          <a:p>
            <a:r>
              <a:rPr lang="en-GB" sz="2400" dirty="0"/>
              <a:t>Any environmental agent that can cause deviations in prenatal development.</a:t>
            </a:r>
          </a:p>
          <a:p>
            <a:r>
              <a:rPr lang="en-GB" sz="2400" dirty="0"/>
              <a:t>Consequences can range from behavioural problems to death.</a:t>
            </a:r>
          </a:p>
          <a:p>
            <a:r>
              <a:rPr lang="en-GB" sz="2400" dirty="0"/>
              <a:t>Some examples of teratogens:</a:t>
            </a:r>
          </a:p>
          <a:p>
            <a:pPr lvl="1"/>
            <a:r>
              <a:rPr lang="en-GB" sz="2400" dirty="0"/>
              <a:t>Drugs</a:t>
            </a:r>
          </a:p>
          <a:p>
            <a:pPr lvl="1"/>
            <a:r>
              <a:rPr lang="en-GB" sz="2400" dirty="0"/>
              <a:t>Disease </a:t>
            </a:r>
          </a:p>
          <a:p>
            <a:pPr lvl="1"/>
            <a:r>
              <a:rPr lang="en-GB" sz="2400" dirty="0"/>
              <a:t>Environmental hazards</a:t>
            </a:r>
          </a:p>
          <a:p>
            <a:endParaRPr lang="en-GB" sz="17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Drugs</a:t>
            </a:r>
            <a:br>
              <a:rPr lang="en-GB" sz="3500">
                <a:solidFill>
                  <a:srgbClr val="FFFFFF"/>
                </a:solidFill>
              </a:rPr>
            </a:br>
            <a:endParaRPr lang="en-US" sz="3500">
              <a:solidFill>
                <a:srgbClr val="FFFFFF"/>
              </a:solidFill>
            </a:endParaRPr>
          </a:p>
        </p:txBody>
      </p:sp>
      <p:sp>
        <p:nvSpPr>
          <p:cNvPr id="3" name="Content Placeholder 2"/>
          <p:cNvSpPr>
            <a:spLocks noGrp="1"/>
          </p:cNvSpPr>
          <p:nvPr>
            <p:ph idx="1"/>
          </p:nvPr>
        </p:nvSpPr>
        <p:spPr>
          <a:xfrm>
            <a:off x="3607694" y="649480"/>
            <a:ext cx="4916510" cy="5546047"/>
          </a:xfrm>
        </p:spPr>
        <p:txBody>
          <a:bodyPr anchor="ctr">
            <a:normAutofit/>
          </a:bodyPr>
          <a:lstStyle/>
          <a:p>
            <a:pPr marL="0" indent="0">
              <a:buNone/>
            </a:pPr>
            <a:r>
              <a:rPr lang="en-GB" sz="2400" dirty="0"/>
              <a:t>Legal</a:t>
            </a:r>
          </a:p>
          <a:p>
            <a:pPr lvl="1"/>
            <a:r>
              <a:rPr lang="en-GB" sz="2400" dirty="0"/>
              <a:t>Alcohol</a:t>
            </a:r>
          </a:p>
          <a:p>
            <a:pPr lvl="1"/>
            <a:r>
              <a:rPr lang="en-GB" sz="2400" dirty="0"/>
              <a:t>Cigarette smoking</a:t>
            </a:r>
          </a:p>
          <a:p>
            <a:pPr lvl="1"/>
            <a:r>
              <a:rPr lang="en-GB" sz="2400" dirty="0"/>
              <a:t>Prescription drugs</a:t>
            </a:r>
          </a:p>
          <a:p>
            <a:pPr marL="0" indent="0">
              <a:buNone/>
            </a:pPr>
            <a:r>
              <a:rPr lang="en-GB" sz="2400" dirty="0"/>
              <a:t>Illegal</a:t>
            </a:r>
          </a:p>
          <a:p>
            <a:pPr lvl="1"/>
            <a:r>
              <a:rPr lang="en-GB" sz="2400" dirty="0"/>
              <a:t>Marijuana</a:t>
            </a:r>
          </a:p>
          <a:p>
            <a:pPr lvl="1"/>
            <a:r>
              <a:rPr lang="en-GB" sz="2400" dirty="0"/>
              <a:t>Heroin </a:t>
            </a:r>
          </a:p>
          <a:p>
            <a:pPr lvl="1"/>
            <a:r>
              <a:rPr lang="en-GB" sz="2400" dirty="0"/>
              <a:t>Cocaine</a:t>
            </a:r>
          </a:p>
          <a:p>
            <a:endParaRPr lang="en-US" sz="1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Disease </a:t>
            </a:r>
            <a:endParaRPr lang="en-US" sz="3500">
              <a:solidFill>
                <a:srgbClr val="FFFFFF"/>
              </a:solidFill>
            </a:endParaRPr>
          </a:p>
        </p:txBody>
      </p:sp>
      <p:sp>
        <p:nvSpPr>
          <p:cNvPr id="3" name="Content Placeholder 2"/>
          <p:cNvSpPr>
            <a:spLocks noGrp="1"/>
          </p:cNvSpPr>
          <p:nvPr>
            <p:ph idx="1"/>
          </p:nvPr>
        </p:nvSpPr>
        <p:spPr>
          <a:xfrm>
            <a:off x="3607694" y="649480"/>
            <a:ext cx="4916510" cy="5546047"/>
          </a:xfrm>
        </p:spPr>
        <p:txBody>
          <a:bodyPr anchor="ctr">
            <a:normAutofit/>
          </a:bodyPr>
          <a:lstStyle/>
          <a:p>
            <a:r>
              <a:rPr lang="en-GB" sz="2400" dirty="0"/>
              <a:t>Rubella</a:t>
            </a:r>
          </a:p>
          <a:p>
            <a:r>
              <a:rPr lang="en-GB" sz="2400" dirty="0"/>
              <a:t>Toxoplasmosis</a:t>
            </a:r>
          </a:p>
          <a:p>
            <a:r>
              <a:rPr lang="en-GB" sz="2400" dirty="0"/>
              <a:t>Cytomegalovirus </a:t>
            </a:r>
          </a:p>
          <a:p>
            <a:r>
              <a:rPr lang="en-GB" sz="2400" dirty="0"/>
              <a:t>Sexually transmitted disease</a:t>
            </a:r>
            <a:endParaRPr 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2800" dirty="0">
                <a:solidFill>
                  <a:srgbClr val="FFFFFF"/>
                </a:solidFill>
              </a:rPr>
              <a:t>Environmental hazards</a:t>
            </a:r>
            <a:endParaRPr lang="en-US" sz="2800" dirty="0">
              <a:solidFill>
                <a:srgbClr val="FFFFFF"/>
              </a:solidFill>
            </a:endParaRPr>
          </a:p>
        </p:txBody>
      </p:sp>
      <p:sp>
        <p:nvSpPr>
          <p:cNvPr id="3" name="Content Placeholder 2"/>
          <p:cNvSpPr>
            <a:spLocks noGrp="1"/>
          </p:cNvSpPr>
          <p:nvPr>
            <p:ph idx="1"/>
          </p:nvPr>
        </p:nvSpPr>
        <p:spPr>
          <a:xfrm>
            <a:off x="3607694" y="649480"/>
            <a:ext cx="4916510" cy="5546047"/>
          </a:xfrm>
        </p:spPr>
        <p:txBody>
          <a:bodyPr anchor="ctr">
            <a:normAutofit/>
          </a:bodyPr>
          <a:lstStyle/>
          <a:p>
            <a:r>
              <a:rPr lang="en-GB" sz="2400" dirty="0"/>
              <a:t>Radiation</a:t>
            </a:r>
          </a:p>
          <a:p>
            <a:r>
              <a:rPr lang="en-GB" sz="2400" dirty="0"/>
              <a:t>Food additives</a:t>
            </a:r>
          </a:p>
          <a:p>
            <a:r>
              <a:rPr lang="en-GB" sz="2400" dirty="0"/>
              <a:t>Pollution</a:t>
            </a:r>
          </a:p>
          <a:p>
            <a:r>
              <a:rPr lang="en-GB" sz="2400" dirty="0"/>
              <a:t>Occupational hazards of women</a:t>
            </a:r>
            <a:endParaRPr 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15299" y="548464"/>
            <a:ext cx="5098906" cy="1675623"/>
          </a:xfrm>
        </p:spPr>
        <p:txBody>
          <a:bodyPr anchor="b">
            <a:normAutofit/>
          </a:bodyPr>
          <a:lstStyle/>
          <a:p>
            <a:r>
              <a:rPr lang="en-GB" sz="3500"/>
              <a:t>Genetics </a:t>
            </a:r>
          </a:p>
        </p:txBody>
      </p:sp>
      <p:pic>
        <p:nvPicPr>
          <p:cNvPr id="5" name="Picture 4" descr="97-300.jpg"/>
          <p:cNvPicPr>
            <a:picLocks noChangeAspect="1"/>
          </p:cNvPicPr>
          <p:nvPr/>
        </p:nvPicPr>
        <p:blipFill rotWithShape="1">
          <a:blip r:embed="rId3" cstate="print"/>
          <a:srcRect t="4685" b="1655"/>
          <a:stretch/>
        </p:blipFill>
        <p:spPr>
          <a:xfrm rot="5400000">
            <a:off x="-1855314" y="1855314"/>
            <a:ext cx="6858000" cy="3147372"/>
          </a:xfrm>
          <a:prstGeom prst="rect">
            <a:avLst/>
          </a:prstGeom>
          <a:effectLst/>
        </p:spPr>
      </p:pic>
      <p:sp>
        <p:nvSpPr>
          <p:cNvPr id="3" name="Content Placeholder 2"/>
          <p:cNvSpPr>
            <a:spLocks noGrp="1"/>
          </p:cNvSpPr>
          <p:nvPr>
            <p:ph idx="1"/>
          </p:nvPr>
        </p:nvSpPr>
        <p:spPr>
          <a:xfrm>
            <a:off x="3415300" y="2409830"/>
            <a:ext cx="5098904" cy="3705217"/>
          </a:xfrm>
        </p:spPr>
        <p:txBody>
          <a:bodyPr>
            <a:normAutofit/>
          </a:bodyPr>
          <a:lstStyle/>
          <a:p>
            <a:r>
              <a:rPr lang="en-GB" sz="2400" dirty="0"/>
              <a:t>Children inherit chromosomes from each parent containing genetic instructions.</a:t>
            </a:r>
          </a:p>
          <a:p>
            <a:endParaRPr lang="en-GB" sz="2400" dirty="0"/>
          </a:p>
          <a:p>
            <a:r>
              <a:rPr lang="en-GB" sz="2400" dirty="0"/>
              <a:t>This is the ‘blueprint’ for development, also known as our</a:t>
            </a:r>
            <a:r>
              <a:rPr lang="en-GB" sz="2400" i="1" dirty="0"/>
              <a:t> genotype</a:t>
            </a:r>
            <a:r>
              <a:rPr lang="en-GB" sz="2400" dirty="0"/>
              <a: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p:cNvSpPr>
            <a:spLocks noGrp="1" noChangeArrowheads="1"/>
          </p:cNvSpPr>
          <p:nvPr>
            <p:ph type="title"/>
          </p:nvPr>
        </p:nvSpPr>
        <p:spPr>
          <a:xfrm>
            <a:off x="350041" y="586855"/>
            <a:ext cx="2401025" cy="3387497"/>
          </a:xfrm>
        </p:spPr>
        <p:txBody>
          <a:bodyPr anchor="b">
            <a:normAutofit/>
          </a:bodyPr>
          <a:lstStyle/>
          <a:p>
            <a:pPr algn="r" eaLnBrk="1" hangingPunct="1"/>
            <a:r>
              <a:rPr lang="en-GB" sz="3500">
                <a:solidFill>
                  <a:srgbClr val="FFFFFF"/>
                </a:solidFill>
              </a:rPr>
              <a:t>First years</a:t>
            </a:r>
          </a:p>
        </p:txBody>
      </p:sp>
      <p:sp>
        <p:nvSpPr>
          <p:cNvPr id="8195" name="Rectangle 3"/>
          <p:cNvSpPr>
            <a:spLocks noGrp="1" noChangeArrowheads="1"/>
          </p:cNvSpPr>
          <p:nvPr>
            <p:ph idx="1"/>
          </p:nvPr>
        </p:nvSpPr>
        <p:spPr>
          <a:xfrm>
            <a:off x="3607694" y="649480"/>
            <a:ext cx="4916510" cy="5546047"/>
          </a:xfrm>
        </p:spPr>
        <p:txBody>
          <a:bodyPr anchor="ctr">
            <a:normAutofit/>
          </a:bodyPr>
          <a:lstStyle/>
          <a:p>
            <a:pPr eaLnBrk="1" hangingPunct="1"/>
            <a:r>
              <a:rPr lang="en-GB" sz="1700" b="0"/>
              <a:t>First year of life more critical in ‘wiring’ and ‘rewiring’ the brain</a:t>
            </a:r>
          </a:p>
          <a:p>
            <a:pPr eaLnBrk="1" hangingPunct="1">
              <a:buFontTx/>
              <a:buNone/>
            </a:pPr>
            <a:endParaRPr lang="en-GB" sz="1700" b="0"/>
          </a:p>
          <a:p>
            <a:pPr eaLnBrk="1" hangingPunct="1"/>
            <a:r>
              <a:rPr lang="en-GB" sz="1700" b="0"/>
              <a:t>The more stimulation, the more pathways are formed</a:t>
            </a:r>
          </a:p>
          <a:p>
            <a:pPr eaLnBrk="1" hangingPunct="1">
              <a:buFontTx/>
              <a:buNone/>
            </a:pPr>
            <a:endParaRPr lang="en-GB" sz="1700" b="0"/>
          </a:p>
          <a:p>
            <a:pPr eaLnBrk="1" hangingPunct="1"/>
            <a:r>
              <a:rPr lang="en-GB" sz="1700" b="0"/>
              <a:t>Repetition of experiences makes the pathways more permanent</a:t>
            </a:r>
          </a:p>
          <a:p>
            <a:pPr eaLnBrk="1" hangingPunct="1">
              <a:buFontTx/>
              <a:buNone/>
            </a:pPr>
            <a:endParaRPr lang="en-GB" sz="1700" b="0"/>
          </a:p>
          <a:p>
            <a:pPr eaLnBrk="1" hangingPunct="1"/>
            <a:r>
              <a:rPr lang="en-GB" sz="1700" b="0"/>
              <a:t>Results in the experiences being committed to memory </a:t>
            </a:r>
          </a:p>
          <a:p>
            <a:pPr eaLnBrk="1" hangingPunct="1"/>
            <a:endParaRPr lang="en-GB" sz="1700" b="0"/>
          </a:p>
          <a:p>
            <a:pPr eaLnBrk="1" hangingPunct="1"/>
            <a:r>
              <a:rPr lang="en-GB" sz="1700" b="0"/>
              <a:t>‘Pruning’ – allows to the brain to keep connections that have a function and remove those that don’t do anything (creates efficient brain) </a:t>
            </a:r>
            <a:endParaRPr lang="en-GB" sz="1700"/>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200" b="1">
                <a:solidFill>
                  <a:srgbClr val="FFFFFF"/>
                </a:solidFill>
              </a:rPr>
              <a:t>Development in early childhood – physical growth</a:t>
            </a:r>
          </a:p>
        </p:txBody>
      </p:sp>
      <p:sp>
        <p:nvSpPr>
          <p:cNvPr id="3" name="Content Placeholder 2"/>
          <p:cNvSpPr>
            <a:spLocks noGrp="1"/>
          </p:cNvSpPr>
          <p:nvPr>
            <p:ph idx="1"/>
          </p:nvPr>
        </p:nvSpPr>
        <p:spPr>
          <a:xfrm>
            <a:off x="3607694" y="649480"/>
            <a:ext cx="4916510" cy="5546047"/>
          </a:xfrm>
        </p:spPr>
        <p:txBody>
          <a:bodyPr anchor="ctr">
            <a:normAutofit/>
          </a:bodyPr>
          <a:lstStyle/>
          <a:p>
            <a:pPr marL="0" indent="0">
              <a:buNone/>
            </a:pPr>
            <a:r>
              <a:rPr lang="en-GB" sz="2400" dirty="0"/>
              <a:t>Growth occurs in ‘spurts’.</a:t>
            </a:r>
          </a:p>
          <a:p>
            <a:pPr lvl="1"/>
            <a:r>
              <a:rPr lang="en-GB" sz="2400" dirty="0"/>
              <a:t>Phase 1 – 1</a:t>
            </a:r>
            <a:r>
              <a:rPr lang="en-GB" sz="2400" baseline="30000" dirty="0"/>
              <a:t>st</a:t>
            </a:r>
            <a:r>
              <a:rPr lang="en-GB" sz="2400" dirty="0"/>
              <a:t> 2 years</a:t>
            </a:r>
          </a:p>
          <a:p>
            <a:pPr lvl="2"/>
            <a:r>
              <a:rPr lang="en-GB" sz="2400" dirty="0"/>
              <a:t>Weight tripled, 25- 30cm added to height</a:t>
            </a:r>
          </a:p>
          <a:p>
            <a:pPr lvl="1"/>
            <a:endParaRPr lang="en-GB" sz="2400" dirty="0"/>
          </a:p>
          <a:p>
            <a:pPr lvl="1"/>
            <a:r>
              <a:rPr lang="en-GB" sz="2400" dirty="0"/>
              <a:t>Phase 2 – from 2 to adolescence</a:t>
            </a:r>
          </a:p>
          <a:p>
            <a:pPr lvl="2"/>
            <a:r>
              <a:rPr lang="en-GB" sz="2400" dirty="0"/>
              <a:t>2.7kg and 5- 7cm height a year added, </a:t>
            </a:r>
          </a:p>
          <a:p>
            <a:pPr lvl="1"/>
            <a:endParaRPr lang="en-GB" sz="2400" dirty="0"/>
          </a:p>
          <a:p>
            <a:pPr lvl="1"/>
            <a:r>
              <a:rPr lang="en-GB" sz="2400" dirty="0"/>
              <a:t>Phase 3 – adolescence</a:t>
            </a:r>
          </a:p>
          <a:p>
            <a:pPr lvl="2"/>
            <a:r>
              <a:rPr lang="en-GB" sz="2400" dirty="0"/>
              <a:t>Growth to adult weight/height</a:t>
            </a:r>
          </a:p>
          <a:p>
            <a:endParaRPr lang="en-GB" sz="1700" dirty="0"/>
          </a:p>
          <a:p>
            <a:endParaRPr lang="en-GB" sz="17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7B350670-14D7-4E01-A63D-70B508C44AC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7531" r="14071" b="-1"/>
          <a:stretch/>
        </p:blipFill>
        <p:spPr bwMode="auto">
          <a:xfrm>
            <a:off x="241299" y="321733"/>
            <a:ext cx="8661401" cy="6214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569984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5" name="Freeform: Shape 14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7" name="Rectangle 14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p:cNvSpPr>
            <a:spLocks noGrp="1" noChangeArrowheads="1"/>
          </p:cNvSpPr>
          <p:nvPr>
            <p:ph type="title"/>
          </p:nvPr>
        </p:nvSpPr>
        <p:spPr>
          <a:xfrm>
            <a:off x="350041" y="586855"/>
            <a:ext cx="2401025" cy="3387497"/>
          </a:xfrm>
        </p:spPr>
        <p:txBody>
          <a:bodyPr vert="horz" lIns="91440" tIns="45720" rIns="91440" bIns="45720" rtlCol="0" anchor="b">
            <a:normAutofit/>
          </a:bodyPr>
          <a:lstStyle/>
          <a:p>
            <a:pPr algn="r" defTabSz="914400"/>
            <a:br>
              <a:rPr lang="en-US" sz="3500" kern="1200">
                <a:solidFill>
                  <a:srgbClr val="FFFFFF"/>
                </a:solidFill>
                <a:latin typeface="+mj-lt"/>
                <a:ea typeface="+mj-ea"/>
                <a:cs typeface="+mj-cs"/>
              </a:rPr>
            </a:br>
            <a:r>
              <a:rPr lang="en-US" sz="3500" kern="1200">
                <a:solidFill>
                  <a:srgbClr val="FFFFFF"/>
                </a:solidFill>
                <a:latin typeface="+mj-lt"/>
                <a:ea typeface="+mj-ea"/>
                <a:cs typeface="+mj-cs"/>
              </a:rPr>
              <a:t>Biological / Maturation theories </a:t>
            </a:r>
            <a:br>
              <a:rPr lang="en-US" sz="3500" kern="1200">
                <a:solidFill>
                  <a:srgbClr val="FFFFFF"/>
                </a:solidFill>
                <a:latin typeface="+mj-lt"/>
                <a:ea typeface="+mj-ea"/>
                <a:cs typeface="+mj-cs"/>
              </a:rPr>
            </a:br>
            <a:r>
              <a:rPr lang="en-US" sz="3500" kern="1200">
                <a:solidFill>
                  <a:srgbClr val="FFFFFF"/>
                </a:solidFill>
                <a:latin typeface="+mj-lt"/>
                <a:ea typeface="+mj-ea"/>
                <a:cs typeface="+mj-cs"/>
              </a:rPr>
              <a:t>(Nature)</a:t>
            </a:r>
          </a:p>
        </p:txBody>
      </p:sp>
      <p:sp>
        <p:nvSpPr>
          <p:cNvPr id="8195" name="Rectangle 3"/>
          <p:cNvSpPr>
            <a:spLocks noGrp="1" noChangeArrowheads="1"/>
          </p:cNvSpPr>
          <p:nvPr>
            <p:ph sz="half" idx="1"/>
          </p:nvPr>
        </p:nvSpPr>
        <p:spPr>
          <a:xfrm>
            <a:off x="3436295" y="649480"/>
            <a:ext cx="2268977" cy="5546047"/>
          </a:xfrm>
        </p:spPr>
        <p:txBody>
          <a:bodyPr vert="horz" lIns="91440" tIns="45720" rIns="91440" bIns="45720" rtlCol="0" anchor="ctr">
            <a:normAutofit/>
          </a:bodyPr>
          <a:lstStyle/>
          <a:p>
            <a:pPr marL="0" indent="-228600" defTabSz="914400"/>
            <a:r>
              <a:rPr lang="en-US" sz="2400" dirty="0"/>
              <a:t>Maturation</a:t>
            </a:r>
          </a:p>
          <a:p>
            <a:pPr lvl="2" indent="-228600" defTabSz="914400"/>
            <a:r>
              <a:rPr lang="en-US" sz="2400" dirty="0"/>
              <a:t>Arnold </a:t>
            </a:r>
            <a:r>
              <a:rPr lang="en-US" sz="2400" dirty="0" err="1"/>
              <a:t>Gessell</a:t>
            </a:r>
            <a:r>
              <a:rPr lang="en-US" sz="2400" dirty="0"/>
              <a:t> (1925)</a:t>
            </a:r>
          </a:p>
          <a:p>
            <a:pPr indent="-228600" defTabSz="914400"/>
            <a:r>
              <a:rPr lang="en-US" sz="2400" dirty="0"/>
              <a:t>Genetic processes led naturally to changes in growth through maturation.</a:t>
            </a:r>
          </a:p>
        </p:txBody>
      </p:sp>
      <p:pic>
        <p:nvPicPr>
          <p:cNvPr id="2050" name="Picture 2" descr="See the source image">
            <a:extLst>
              <a:ext uri="{FF2B5EF4-FFF2-40B4-BE49-F238E27FC236}">
                <a16:creationId xmlns:a16="http://schemas.microsoft.com/office/drawing/2014/main" id="{9D80C69A-3583-4A4D-B2B1-0C9E3ABB253B}"/>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11129" r="14951" b="-1"/>
          <a:stretch/>
        </p:blipFill>
        <p:spPr bwMode="auto">
          <a:xfrm>
            <a:off x="6082126" y="1708521"/>
            <a:ext cx="2711832" cy="34528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562" name="Rectangle 2"/>
          <p:cNvSpPr>
            <a:spLocks noGrp="1" noChangeArrowheads="1"/>
          </p:cNvSpPr>
          <p:nvPr>
            <p:ph type="title"/>
          </p:nvPr>
        </p:nvSpPr>
        <p:spPr>
          <a:xfrm>
            <a:off x="630936" y="932961"/>
            <a:ext cx="3665763" cy="1777419"/>
          </a:xfrm>
        </p:spPr>
        <p:txBody>
          <a:bodyPr anchor="b">
            <a:normAutofit/>
          </a:bodyPr>
          <a:lstStyle/>
          <a:p>
            <a:br>
              <a:rPr lang="en-GB" sz="3200"/>
            </a:br>
            <a:r>
              <a:rPr lang="en-GB" sz="3200"/>
              <a:t>Nature Theorists</a:t>
            </a:r>
            <a:br>
              <a:rPr lang="en-GB" sz="3200"/>
            </a:br>
            <a:r>
              <a:rPr lang="en-GB" sz="3200"/>
              <a:t>Freud (1856 – 1939)</a:t>
            </a:r>
          </a:p>
        </p:txBody>
      </p:sp>
      <p:sp>
        <p:nvSpPr>
          <p:cNvPr id="66563" name="Rectangle 3"/>
          <p:cNvSpPr>
            <a:spLocks noGrp="1" noChangeArrowheads="1"/>
          </p:cNvSpPr>
          <p:nvPr>
            <p:ph idx="1"/>
          </p:nvPr>
        </p:nvSpPr>
        <p:spPr>
          <a:xfrm>
            <a:off x="630936" y="2894530"/>
            <a:ext cx="3665763" cy="3209544"/>
          </a:xfrm>
        </p:spPr>
        <p:txBody>
          <a:bodyPr anchor="t">
            <a:normAutofit/>
          </a:bodyPr>
          <a:lstStyle/>
          <a:p>
            <a:endParaRPr lang="en-GB" sz="1600"/>
          </a:p>
          <a:p>
            <a:r>
              <a:rPr lang="en-GB" sz="1600"/>
              <a:t>Psychoanalytic theory</a:t>
            </a:r>
          </a:p>
          <a:p>
            <a:r>
              <a:rPr lang="en-GB" sz="1600"/>
              <a:t>In the 1930’s and 1940’s parent’s were seeking professional help for troubled children (Bee &amp; Boyd, 20).</a:t>
            </a:r>
          </a:p>
          <a:p>
            <a:r>
              <a:rPr lang="en-GB" sz="1600"/>
              <a:t>Freud argued that children have biological motivation – </a:t>
            </a:r>
            <a:r>
              <a:rPr lang="en-GB" sz="1600" i="1"/>
              <a:t>instinctive drives </a:t>
            </a:r>
            <a:r>
              <a:rPr lang="en-GB" sz="1600"/>
              <a:t>that fuel behaviour, thoughts and feelings</a:t>
            </a:r>
            <a:r>
              <a:rPr lang="en-GB" sz="1600" i="1"/>
              <a:t> </a:t>
            </a:r>
          </a:p>
          <a:p>
            <a:r>
              <a:rPr lang="en-GB" sz="1600"/>
              <a:t>It is how children resolve these issues that determines a person’s ability to learn, get on with others etc.  </a:t>
            </a:r>
          </a:p>
          <a:p>
            <a:endParaRPr lang="en-GB" sz="1600"/>
          </a:p>
          <a:p>
            <a:endParaRPr lang="en-GB" sz="1600"/>
          </a:p>
        </p:txBody>
      </p:sp>
      <p:cxnSp>
        <p:nvCxnSpPr>
          <p:cNvPr id="139" name="Straight Connector 138">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894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0246" name="Picture 6" descr="http://t2.gstatic.com/images?q=tbn:ANd9GcQoYn9TkIHnDgPtAUehtTL4TodhCQdxeCYxRQdQAyUftIA8m1Y&amp;t=1&amp;usg=__MPSFFLjIWmyEagum9wqM_VGLF0I="/>
          <p:cNvPicPr>
            <a:picLocks noChangeAspect="1" noChangeArrowheads="1"/>
          </p:cNvPicPr>
          <p:nvPr/>
        </p:nvPicPr>
        <p:blipFill rotWithShape="1">
          <a:blip r:embed="rId3" cstate="print"/>
          <a:srcRect l="886" r="7655" b="-2"/>
          <a:stretch/>
        </p:blipFill>
        <p:spPr bwMode="auto">
          <a:xfrm>
            <a:off x="5061858" y="573678"/>
            <a:ext cx="3827405" cy="5710645"/>
          </a:xfrm>
          <a:prstGeom prst="rect">
            <a:avLst/>
          </a:prstGeom>
          <a:noFill/>
        </p:spPr>
      </p:pic>
    </p:spTree>
  </p:cSld>
  <p:clrMapOvr>
    <a:overrideClrMapping bg1="dk1" tx1="lt1" bg2="dk2" tx2="lt2" accent1="accent1" accent2="accent2" accent3="accent3" accent4="accent4" accent5="accent5" accent6="accent6" hlink="hlink" folHlink="folHlink"/>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p:cNvSpPr>
            <a:spLocks noGrp="1" noChangeArrowheads="1"/>
          </p:cNvSpPr>
          <p:nvPr>
            <p:ph type="title"/>
          </p:nvPr>
        </p:nvSpPr>
        <p:spPr>
          <a:xfrm>
            <a:off x="630936" y="932961"/>
            <a:ext cx="3665763" cy="1777419"/>
          </a:xfrm>
        </p:spPr>
        <p:txBody>
          <a:bodyPr anchor="b">
            <a:normAutofit/>
          </a:bodyPr>
          <a:lstStyle/>
          <a:p>
            <a:r>
              <a:rPr lang="en-GB" sz="3500"/>
              <a:t>Nature……</a:t>
            </a:r>
            <a:br>
              <a:rPr lang="en-GB" sz="3500"/>
            </a:br>
            <a:r>
              <a:rPr lang="en-GB" sz="3500"/>
              <a:t>John Bowlby (1907 – 1990) </a:t>
            </a:r>
          </a:p>
        </p:txBody>
      </p:sp>
      <p:sp>
        <p:nvSpPr>
          <p:cNvPr id="11267" name="Rectangle 3"/>
          <p:cNvSpPr>
            <a:spLocks noGrp="1" noChangeArrowheads="1"/>
          </p:cNvSpPr>
          <p:nvPr>
            <p:ph idx="1"/>
          </p:nvPr>
        </p:nvSpPr>
        <p:spPr>
          <a:xfrm>
            <a:off x="630936" y="2894530"/>
            <a:ext cx="3665763" cy="3209544"/>
          </a:xfrm>
        </p:spPr>
        <p:txBody>
          <a:bodyPr anchor="t">
            <a:normAutofit/>
          </a:bodyPr>
          <a:lstStyle/>
          <a:p>
            <a:r>
              <a:rPr lang="en-GB" sz="1400" dirty="0"/>
              <a:t>Believed that development of </a:t>
            </a:r>
            <a:r>
              <a:rPr lang="en-GB" sz="1400" i="1" dirty="0"/>
              <a:t>attachment</a:t>
            </a:r>
            <a:r>
              <a:rPr lang="en-GB" sz="1400" dirty="0"/>
              <a:t> between mother / baby was innate.</a:t>
            </a:r>
          </a:p>
          <a:p>
            <a:pPr lvl="1"/>
            <a:r>
              <a:rPr lang="en-GB" sz="1400" dirty="0"/>
              <a:t>He suggested that each child has built- in, instinctive behaviours towards the mother. e.g. crying, smiling eye contact with the mother.</a:t>
            </a:r>
          </a:p>
          <a:p>
            <a:pPr lvl="1"/>
            <a:r>
              <a:rPr lang="en-GB" sz="1400" dirty="0"/>
              <a:t>Similarly, the mother responds with other instinctive towards the infant. e.g. protect baby at vulnerable times</a:t>
            </a:r>
          </a:p>
          <a:p>
            <a:pPr lvl="1"/>
            <a:r>
              <a:rPr lang="en-GB" sz="1400" dirty="0"/>
              <a:t>The synchrony of action between mother and child produces attachment.</a:t>
            </a:r>
          </a:p>
          <a:p>
            <a:pPr lvl="1"/>
            <a:r>
              <a:rPr lang="en-GB" sz="1400" dirty="0"/>
              <a:t>Bowlby placed very little emphasis on the influence of the father (Doherty and Hughes, 2009)</a:t>
            </a:r>
          </a:p>
          <a:p>
            <a:pPr>
              <a:buFontTx/>
              <a:buNone/>
            </a:pPr>
            <a:endParaRPr lang="en-GB" sz="1400" dirty="0"/>
          </a:p>
        </p:txBody>
      </p:sp>
      <p:cxnSp>
        <p:nvCxnSpPr>
          <p:cNvPr id="77" name="Straight Connector 76">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894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64514" name="Picture 2" descr="http://www.energyenhancement.org/YogaPictures/Bowlby-attachment.jpg"/>
          <p:cNvPicPr>
            <a:picLocks noChangeAspect="1" noChangeArrowheads="1"/>
          </p:cNvPicPr>
          <p:nvPr/>
        </p:nvPicPr>
        <p:blipFill rotWithShape="1">
          <a:blip r:embed="rId3" cstate="print"/>
          <a:srcRect l="15367" r="17611" b="1"/>
          <a:stretch/>
        </p:blipFill>
        <p:spPr bwMode="auto">
          <a:xfrm>
            <a:off x="5061858" y="573678"/>
            <a:ext cx="3827405" cy="5710645"/>
          </a:xfrm>
          <a:prstGeom prst="rect">
            <a:avLst/>
          </a:prstGeom>
          <a:noFill/>
        </p:spPr>
      </p:pic>
    </p:spTree>
  </p:cSld>
  <p:clrMapOvr>
    <a:overrideClrMapping bg1="dk1" tx1="lt1" bg2="dk2" tx2="lt2" accent1="accent1" accent2="accent2" accent3="accent3" accent4="accent4" accent5="accent5" accent6="accent6" hlink="hlink" folHlink="folHlink"/>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p:cNvSpPr>
            <a:spLocks noGrp="1" noChangeArrowheads="1"/>
          </p:cNvSpPr>
          <p:nvPr>
            <p:ph type="title"/>
          </p:nvPr>
        </p:nvSpPr>
        <p:spPr>
          <a:xfrm>
            <a:off x="628650" y="631825"/>
            <a:ext cx="7886700" cy="1325563"/>
          </a:xfrm>
        </p:spPr>
        <p:txBody>
          <a:bodyPr>
            <a:normAutofit/>
          </a:bodyPr>
          <a:lstStyle/>
          <a:p>
            <a:r>
              <a:rPr lang="en-GB" sz="3600" dirty="0"/>
              <a:t>Summing up - Nature</a:t>
            </a:r>
          </a:p>
        </p:txBody>
      </p:sp>
      <p:sp>
        <p:nvSpPr>
          <p:cNvPr id="10243" name="Rectangle 3"/>
          <p:cNvSpPr>
            <a:spLocks noGrp="1" noChangeArrowheads="1"/>
          </p:cNvSpPr>
          <p:nvPr>
            <p:ph idx="1"/>
          </p:nvPr>
        </p:nvSpPr>
        <p:spPr>
          <a:xfrm>
            <a:off x="628650" y="2057400"/>
            <a:ext cx="7886700" cy="3871762"/>
          </a:xfrm>
        </p:spPr>
        <p:txBody>
          <a:bodyPr>
            <a:normAutofit/>
          </a:bodyPr>
          <a:lstStyle/>
          <a:p>
            <a:pPr>
              <a:buFontTx/>
              <a:buNone/>
            </a:pPr>
            <a:r>
              <a:rPr lang="en-GB" dirty="0"/>
              <a:t>	</a:t>
            </a:r>
            <a:r>
              <a:rPr lang="en-GB" sz="2800" dirty="0"/>
              <a:t>Such theorists do not discount the effect of the  environment but argue that genetic programming has a strong influences in the growth and development of the child.</a:t>
            </a:r>
          </a:p>
          <a:p>
            <a:pPr marL="0" indent="0">
              <a:buNone/>
            </a:pPr>
            <a:endParaRPr lang="en-GB" dirty="0"/>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p:cNvSpPr>
            <a:spLocks noGrp="1" noChangeArrowheads="1"/>
          </p:cNvSpPr>
          <p:nvPr>
            <p:ph type="title"/>
          </p:nvPr>
        </p:nvSpPr>
        <p:spPr>
          <a:xfrm>
            <a:off x="628650" y="631825"/>
            <a:ext cx="7886700" cy="1325563"/>
          </a:xfrm>
        </p:spPr>
        <p:txBody>
          <a:bodyPr>
            <a:normAutofit/>
          </a:bodyPr>
          <a:lstStyle/>
          <a:p>
            <a:r>
              <a:rPr lang="en-GB"/>
              <a:t>Nurture</a:t>
            </a:r>
          </a:p>
        </p:txBody>
      </p:sp>
      <p:sp>
        <p:nvSpPr>
          <p:cNvPr id="23555" name="Rectangle 3"/>
          <p:cNvSpPr>
            <a:spLocks noGrp="1" noChangeArrowheads="1"/>
          </p:cNvSpPr>
          <p:nvPr>
            <p:ph idx="1"/>
          </p:nvPr>
        </p:nvSpPr>
        <p:spPr>
          <a:xfrm>
            <a:off x="628650" y="2057400"/>
            <a:ext cx="7886700" cy="3871762"/>
          </a:xfrm>
        </p:spPr>
        <p:txBody>
          <a:bodyPr>
            <a:normAutofit/>
          </a:bodyPr>
          <a:lstStyle/>
          <a:p>
            <a:pPr marL="0" indent="0">
              <a:buNone/>
            </a:pPr>
            <a:r>
              <a:rPr lang="en-GB"/>
              <a:t>Basis of theories:</a:t>
            </a:r>
          </a:p>
          <a:p>
            <a:pPr>
              <a:buFontTx/>
              <a:buNone/>
            </a:pPr>
            <a:endParaRPr lang="en-GB"/>
          </a:p>
          <a:p>
            <a:pPr lvl="1"/>
            <a:r>
              <a:rPr lang="en-GB" sz="2100"/>
              <a:t>Theorists believe that much of what we become results from experiences and the interactions we have within the environments we inhabit. </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38" name="Rectangle 2"/>
          <p:cNvSpPr>
            <a:spLocks noGrp="1" noChangeArrowheads="1"/>
          </p:cNvSpPr>
          <p:nvPr>
            <p:ph type="title"/>
          </p:nvPr>
        </p:nvSpPr>
        <p:spPr>
          <a:xfrm>
            <a:off x="628650" y="1412488"/>
            <a:ext cx="2174391" cy="4363844"/>
          </a:xfrm>
        </p:spPr>
        <p:txBody>
          <a:bodyPr anchor="t">
            <a:normAutofit/>
          </a:bodyPr>
          <a:lstStyle/>
          <a:p>
            <a:br>
              <a:rPr lang="en-GB" sz="3500">
                <a:solidFill>
                  <a:srgbClr val="FFFFFF"/>
                </a:solidFill>
              </a:rPr>
            </a:br>
            <a:r>
              <a:rPr lang="en-GB" sz="3500">
                <a:solidFill>
                  <a:srgbClr val="FFFFFF"/>
                </a:solidFill>
              </a:rPr>
              <a:t>Nurture….</a:t>
            </a:r>
            <a:br>
              <a:rPr lang="en-GB" sz="3500">
                <a:solidFill>
                  <a:srgbClr val="FFFFFF"/>
                </a:solidFill>
              </a:rPr>
            </a:br>
            <a:endParaRPr lang="en-GB" sz="3500">
              <a:solidFill>
                <a:srgbClr val="FFFFFF"/>
              </a:solidFill>
            </a:endParaRPr>
          </a:p>
        </p:txBody>
      </p:sp>
      <p:sp>
        <p:nvSpPr>
          <p:cNvPr id="14339" name="Rectangle 3"/>
          <p:cNvSpPr>
            <a:spLocks noGrp="1" noChangeArrowheads="1"/>
          </p:cNvSpPr>
          <p:nvPr>
            <p:ph sz="half" idx="1"/>
          </p:nvPr>
        </p:nvSpPr>
        <p:spPr>
          <a:xfrm>
            <a:off x="3285641" y="1412489"/>
            <a:ext cx="2570462" cy="4363844"/>
          </a:xfrm>
        </p:spPr>
        <p:txBody>
          <a:bodyPr>
            <a:normAutofit/>
          </a:bodyPr>
          <a:lstStyle/>
          <a:p>
            <a:r>
              <a:rPr lang="en-GB" sz="1700"/>
              <a:t>Learning is an interactive process between people and their social and physical environment which results in changes in knowledge, attitudes and practices.</a:t>
            </a:r>
          </a:p>
          <a:p>
            <a:pPr>
              <a:buFontTx/>
              <a:buNone/>
            </a:pPr>
            <a:endParaRPr lang="en-GB" sz="1700"/>
          </a:p>
        </p:txBody>
      </p:sp>
      <p:cxnSp>
        <p:nvCxnSpPr>
          <p:cNvPr id="74"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28011DB5-BD8F-45BB-9D08-265F9EF4882D}"/>
              </a:ext>
            </a:extLst>
          </p:cNvPr>
          <p:cNvSpPr>
            <a:spLocks noGrp="1"/>
          </p:cNvSpPr>
          <p:nvPr>
            <p:ph sz="half" idx="2"/>
          </p:nvPr>
        </p:nvSpPr>
        <p:spPr>
          <a:xfrm>
            <a:off x="6338703" y="1412489"/>
            <a:ext cx="2398275" cy="4363844"/>
          </a:xfrm>
        </p:spPr>
        <p:txBody>
          <a:bodyPr>
            <a:normAutofit/>
          </a:bodyPr>
          <a:lstStyle/>
          <a:p>
            <a:pPr lvl="1"/>
            <a:r>
              <a:rPr lang="en-GB" sz="1600" b="1" dirty="0"/>
              <a:t>Ivan Pavlov(1849 -1936)</a:t>
            </a:r>
            <a:r>
              <a:rPr lang="en-GB" sz="1600" dirty="0"/>
              <a:t> – conducted experiments with dogs involving association – associate a stimuli (bell) with a response (food).</a:t>
            </a:r>
          </a:p>
          <a:p>
            <a:pPr lvl="1"/>
            <a:r>
              <a:rPr lang="en-GB" sz="1600" dirty="0"/>
              <a:t> ‘Classical conditioning’ –teacher does something which triggers a response in the animal.</a:t>
            </a:r>
          </a:p>
          <a:p>
            <a:pPr marL="342900" lvl="1" indent="0">
              <a:buNone/>
            </a:pPr>
            <a:endParaRPr lang="en-GB" sz="1600" dirty="0"/>
          </a:p>
          <a:p>
            <a:pPr lvl="1"/>
            <a:r>
              <a:rPr lang="en-GB" sz="1600" dirty="0">
                <a:hlinkClick r:id="rId3"/>
              </a:rPr>
              <a:t>http://www.youtube.com/watch?v=hhqumfpxuzI</a:t>
            </a:r>
            <a:endParaRPr lang="en-GB" sz="1600" dirty="0"/>
          </a:p>
          <a:p>
            <a:pPr lvl="1"/>
            <a:endParaRPr lang="en-GB" sz="1600" dirty="0"/>
          </a:p>
          <a:p>
            <a:endParaRPr lang="en-GB" sz="1600" dirty="0"/>
          </a:p>
        </p:txBody>
      </p:sp>
      <p:sp>
        <p:nvSpPr>
          <p:cNvPr id="4" name="Rectangle 3"/>
          <p:cNvSpPr/>
          <p:nvPr/>
        </p:nvSpPr>
        <p:spPr>
          <a:xfrm>
            <a:off x="1907704" y="5589240"/>
            <a:ext cx="4572000" cy="369332"/>
          </a:xfrm>
          <a:prstGeom prst="rect">
            <a:avLst/>
          </a:prstGeom>
        </p:spPr>
        <p:txBody>
          <a:bodyPr>
            <a:spAutoFit/>
          </a:bodyPr>
          <a:lstStyle/>
          <a:p>
            <a:endParaRPr lang="en-GB" dirty="0"/>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a:extLst>
              <a:ext uri="{FF2B5EF4-FFF2-40B4-BE49-F238E27FC236}">
                <a16:creationId xmlns:a16="http://schemas.microsoft.com/office/drawing/2014/main" id="{26745001-A54D-4B8B-9723-5CB043067A95}"/>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25467" r="27" b="27"/>
          <a:stretch/>
        </p:blipFill>
        <p:spPr bwMode="auto">
          <a:xfrm>
            <a:off x="240030" y="320040"/>
            <a:ext cx="8661654" cy="430346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30936" y="5009083"/>
            <a:ext cx="2167128" cy="1345997"/>
          </a:xfrm>
        </p:spPr>
        <p:txBody>
          <a:bodyPr vert="horz" lIns="91440" tIns="45720" rIns="91440" bIns="45720" rtlCol="0" anchor="ctr">
            <a:normAutofit/>
          </a:bodyPr>
          <a:lstStyle/>
          <a:p>
            <a:pPr defTabSz="914400"/>
            <a:r>
              <a:rPr lang="en-US" sz="2300" dirty="0">
                <a:solidFill>
                  <a:schemeClr val="bg1"/>
                </a:solidFill>
              </a:rPr>
              <a:t>B. F. Skinner (1904-1990)</a:t>
            </a:r>
          </a:p>
        </p:txBody>
      </p:sp>
      <p:cxnSp>
        <p:nvCxnSpPr>
          <p:cNvPr id="75" name="Straight Connector 74">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1"/>
          </p:nvPr>
        </p:nvSpPr>
        <p:spPr>
          <a:xfrm>
            <a:off x="3284982" y="5009083"/>
            <a:ext cx="5232654" cy="1345997"/>
          </a:xfrm>
        </p:spPr>
        <p:txBody>
          <a:bodyPr vert="horz" lIns="91440" tIns="45720" rIns="91440" bIns="45720" rtlCol="0" anchor="ctr">
            <a:normAutofit/>
          </a:bodyPr>
          <a:lstStyle/>
          <a:p>
            <a:pPr indent="-228600" defTabSz="914400"/>
            <a:r>
              <a:rPr lang="en-US" sz="1500">
                <a:solidFill>
                  <a:schemeClr val="bg1"/>
                </a:solidFill>
              </a:rPr>
              <a:t>Operant conditioning (sometimes referred to as </a:t>
            </a:r>
            <a:r>
              <a:rPr lang="en-US" sz="1500" b="1">
                <a:solidFill>
                  <a:schemeClr val="bg1"/>
                </a:solidFill>
              </a:rPr>
              <a:t>instrumental conditioning</a:t>
            </a:r>
            <a:r>
              <a:rPr lang="en-US" sz="1500">
                <a:solidFill>
                  <a:schemeClr val="bg1"/>
                </a:solidFill>
              </a:rPr>
              <a:t>) is a method of learning that occurs through rewards and punishments for behaviour.</a:t>
            </a:r>
          </a:p>
        </p:txBody>
      </p:sp>
    </p:spTree>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6389" name="Rectangle 135">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p:cNvSpPr>
            <a:spLocks noGrp="1" noChangeArrowheads="1"/>
          </p:cNvSpPr>
          <p:nvPr>
            <p:ph type="title"/>
          </p:nvPr>
        </p:nvSpPr>
        <p:spPr>
          <a:xfrm>
            <a:off x="630935" y="474146"/>
            <a:ext cx="7886695" cy="1197864"/>
          </a:xfrm>
        </p:spPr>
        <p:txBody>
          <a:bodyPr vert="horz" lIns="91440" tIns="45720" rIns="91440" bIns="45720" rtlCol="0" anchor="ctr">
            <a:normAutofit/>
          </a:bodyPr>
          <a:lstStyle/>
          <a:p>
            <a:pPr defTabSz="914400"/>
            <a:r>
              <a:rPr lang="en-US" sz="3700"/>
              <a:t>Nurture….</a:t>
            </a:r>
            <a:br>
              <a:rPr lang="en-US" sz="3700"/>
            </a:br>
            <a:endParaRPr lang="en-US" sz="3700"/>
          </a:p>
        </p:txBody>
      </p:sp>
      <p:cxnSp>
        <p:nvCxnSpPr>
          <p:cNvPr id="16390" name="Straight Connector 137">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6616" y="587238"/>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4098" name="Picture 2" descr="See the source image">
            <a:extLst>
              <a:ext uri="{FF2B5EF4-FFF2-40B4-BE49-F238E27FC236}">
                <a16:creationId xmlns:a16="http://schemas.microsoft.com/office/drawing/2014/main" id="{27134F10-08E3-44DE-AF34-F6C004A0336A}"/>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t="5807" r="3" b="3"/>
          <a:stretch/>
        </p:blipFill>
        <p:spPr bwMode="auto">
          <a:xfrm>
            <a:off x="626364" y="2002117"/>
            <a:ext cx="4661846" cy="4171569"/>
          </a:xfrm>
          <a:prstGeom prst="rect">
            <a:avLst/>
          </a:prstGeom>
          <a:noFill/>
          <a:extLst>
            <a:ext uri="{909E8E84-426E-40DD-AFC4-6F175D3DCCD1}">
              <a14:hiddenFill xmlns:a14="http://schemas.microsoft.com/office/drawing/2010/main">
                <a:solidFill>
                  <a:srgbClr val="FFFFFF"/>
                </a:solidFill>
              </a14:hiddenFill>
            </a:ext>
          </a:extLst>
        </p:spPr>
      </p:pic>
      <p:sp>
        <p:nvSpPr>
          <p:cNvPr id="16387" name="Rectangle 3"/>
          <p:cNvSpPr>
            <a:spLocks noGrp="1" noChangeArrowheads="1"/>
          </p:cNvSpPr>
          <p:nvPr>
            <p:ph sz="half" idx="1"/>
          </p:nvPr>
        </p:nvSpPr>
        <p:spPr>
          <a:xfrm>
            <a:off x="5649985" y="1999578"/>
            <a:ext cx="2867644" cy="4171568"/>
          </a:xfrm>
        </p:spPr>
        <p:txBody>
          <a:bodyPr vert="horz" lIns="91440" tIns="45720" rIns="91440" bIns="45720" rtlCol="0" anchor="ctr">
            <a:normAutofit/>
          </a:bodyPr>
          <a:lstStyle/>
          <a:p>
            <a:pPr indent="-228600" defTabSz="914400"/>
            <a:r>
              <a:rPr lang="en-US" sz="2400" dirty="0"/>
              <a:t>Albert Bandura’s Social learning theory (1977) </a:t>
            </a:r>
          </a:p>
          <a:p>
            <a:pPr indent="-228600" defTabSz="914400"/>
            <a:endParaRPr lang="en-US" sz="2400" dirty="0"/>
          </a:p>
          <a:p>
            <a:pPr indent="-228600" defTabSz="914400"/>
            <a:r>
              <a:rPr lang="en-US" sz="2400" dirty="0"/>
              <a:t>Learning takes place when children watch others who act as ‘models’.</a:t>
            </a:r>
          </a:p>
          <a:p>
            <a:pPr indent="-228600" defTabSz="914400"/>
            <a:r>
              <a:rPr lang="en-US" sz="2400" dirty="0"/>
              <a:t>Watch the </a:t>
            </a:r>
            <a:r>
              <a:rPr lang="en-US" sz="2400" dirty="0">
                <a:hlinkClick r:id="rId4"/>
              </a:rPr>
              <a:t>video</a:t>
            </a:r>
            <a:endParaRPr lang="en-US" sz="2400" dirty="0"/>
          </a:p>
          <a:p>
            <a:pPr indent="-228600" defTabSz="914400"/>
            <a:endParaRPr lang="en-US" sz="1700" dirty="0"/>
          </a:p>
        </p:txBody>
      </p:sp>
    </p:spTree>
  </p:cSld>
  <p:clrMapOvr>
    <a:overrideClrMapping bg1="dk1" tx1="lt1" bg2="dk2" tx2="lt2" accent1="accent1" accent2="accent2" accent3="accent3" accent4="accent4" accent5="accent5" accent6="accent6" hlink="hlink" folHlink="folHlink"/>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 y="465745"/>
            <a:ext cx="83439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82" name="Rectangle 2"/>
          <p:cNvSpPr>
            <a:spLocks noGrp="1" noChangeArrowheads="1"/>
          </p:cNvSpPr>
          <p:nvPr>
            <p:ph type="title"/>
          </p:nvPr>
        </p:nvSpPr>
        <p:spPr>
          <a:xfrm>
            <a:off x="628650" y="894027"/>
            <a:ext cx="2620771" cy="4782873"/>
          </a:xfrm>
        </p:spPr>
        <p:txBody>
          <a:bodyPr>
            <a:normAutofit/>
          </a:bodyPr>
          <a:lstStyle/>
          <a:p>
            <a:pPr algn="r"/>
            <a:r>
              <a:rPr lang="en-GB">
                <a:solidFill>
                  <a:schemeClr val="bg1"/>
                </a:solidFill>
              </a:rPr>
              <a:t>Summing up- Nurture</a:t>
            </a:r>
            <a:endParaRPr lang="en-US">
              <a:solidFill>
                <a:schemeClr val="bg1"/>
              </a:solidFill>
            </a:endParaRPr>
          </a:p>
        </p:txBody>
      </p:sp>
      <p:cxnSp>
        <p:nvCxnSpPr>
          <p:cNvPr id="76" name="Straight Connector 7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71683" name="Rectangle 3"/>
          <p:cNvSpPr>
            <a:spLocks noGrp="1" noChangeArrowheads="1"/>
          </p:cNvSpPr>
          <p:nvPr>
            <p:ph idx="1"/>
          </p:nvPr>
        </p:nvSpPr>
        <p:spPr>
          <a:xfrm>
            <a:off x="3732024" y="894027"/>
            <a:ext cx="4783326" cy="4782873"/>
          </a:xfrm>
        </p:spPr>
        <p:txBody>
          <a:bodyPr anchor="ctr">
            <a:normAutofit/>
          </a:bodyPr>
          <a:lstStyle/>
          <a:p>
            <a:pPr>
              <a:buNone/>
            </a:pPr>
            <a:r>
              <a:rPr lang="en-GB">
                <a:solidFill>
                  <a:schemeClr val="bg1"/>
                </a:solidFill>
              </a:rPr>
              <a:t>   According to such nurture theorists, childhood experiences affect the learning, development and wellbeing of children and young people. Their behaviours are shaped by the interactions that they have with the environment including the people they encounter.</a:t>
            </a:r>
            <a:endParaRPr lang="en-US">
              <a:solidFill>
                <a:schemeClr val="bg1"/>
              </a:solidFill>
            </a:endParaRPr>
          </a:p>
        </p:txBody>
      </p:sp>
    </p:spTree>
  </p:cSld>
  <p:clrMapOvr>
    <a:overrideClrMapping bg1="dk1" tx1="lt1" bg2="dk2" tx2="lt2" accent1="accent1" accent2="accent2" accent3="accent3" accent4="accent4" accent5="accent5" accent6="accent6" hlink="hlink" folHlink="folHlink"/>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2" name="Rectangle 11">
            <a:extLst>
              <a:ext uri="{FF2B5EF4-FFF2-40B4-BE49-F238E27FC236}">
                <a16:creationId xmlns:a16="http://schemas.microsoft.com/office/drawing/2014/main" id="{FA3CD3A3-D3C1-4567-BEC0-3A50E9A3A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69052F-3AD4-4A9B-97BB-1EEF08C89E0B}"/>
              </a:ext>
            </a:extLst>
          </p:cNvPr>
          <p:cNvSpPr>
            <a:spLocks noGrp="1"/>
          </p:cNvSpPr>
          <p:nvPr>
            <p:ph type="title"/>
          </p:nvPr>
        </p:nvSpPr>
        <p:spPr>
          <a:xfrm>
            <a:off x="630936" y="5010912"/>
            <a:ext cx="2167128" cy="1344168"/>
          </a:xfrm>
        </p:spPr>
        <p:txBody>
          <a:bodyPr anchor="ctr">
            <a:normAutofit/>
          </a:bodyPr>
          <a:lstStyle/>
          <a:p>
            <a:r>
              <a:rPr lang="en-GB" sz="2300">
                <a:solidFill>
                  <a:schemeClr val="bg1"/>
                </a:solidFill>
              </a:rPr>
              <a:t>NATURE or NURTURE?</a:t>
            </a:r>
          </a:p>
        </p:txBody>
      </p:sp>
      <p:cxnSp>
        <p:nvCxnSpPr>
          <p:cNvPr id="14" name="Straight Connector 13">
            <a:extLst>
              <a:ext uri="{FF2B5EF4-FFF2-40B4-BE49-F238E27FC236}">
                <a16:creationId xmlns:a16="http://schemas.microsoft.com/office/drawing/2014/main" id="{B56D13EF-D431-4D0F-BFFC-1B5A686FF9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749CA4-5539-422A-9D9B-ED2B1FE2F5B1}"/>
              </a:ext>
            </a:extLst>
          </p:cNvPr>
          <p:cNvSpPr>
            <a:spLocks noGrp="1"/>
          </p:cNvSpPr>
          <p:nvPr>
            <p:ph idx="1"/>
          </p:nvPr>
        </p:nvSpPr>
        <p:spPr>
          <a:xfrm>
            <a:off x="3284982" y="5010912"/>
            <a:ext cx="5232654" cy="1344168"/>
          </a:xfrm>
        </p:spPr>
        <p:txBody>
          <a:bodyPr anchor="ctr">
            <a:normAutofit/>
          </a:bodyPr>
          <a:lstStyle/>
          <a:p>
            <a:r>
              <a:rPr lang="en-GB" sz="1500">
                <a:solidFill>
                  <a:schemeClr val="bg1"/>
                </a:solidFill>
              </a:rPr>
              <a:t>Traditionally motor skills were thought to be determined by maturation. Pre-programmed? NATURE</a:t>
            </a:r>
          </a:p>
          <a:p>
            <a:r>
              <a:rPr lang="en-GB" sz="1500">
                <a:solidFill>
                  <a:schemeClr val="bg1"/>
                </a:solidFill>
              </a:rPr>
              <a:t>Now, considered an interaction of biological and experiential factors. NATURE + NURTURE</a:t>
            </a:r>
            <a:endParaRPr lang="en-US" sz="1500">
              <a:solidFill>
                <a:schemeClr val="bg1"/>
              </a:solidFill>
            </a:endParaRPr>
          </a:p>
          <a:p>
            <a:endParaRPr lang="en-GB" sz="1500">
              <a:solidFill>
                <a:schemeClr val="bg1"/>
              </a:solidFill>
            </a:endParaRPr>
          </a:p>
        </p:txBody>
      </p:sp>
      <p:graphicFrame>
        <p:nvGraphicFramePr>
          <p:cNvPr id="5" name="Table 5">
            <a:extLst>
              <a:ext uri="{FF2B5EF4-FFF2-40B4-BE49-F238E27FC236}">
                <a16:creationId xmlns:a16="http://schemas.microsoft.com/office/drawing/2014/main" id="{9622E4F4-E6C3-44E0-A161-AD08C93EE70A}"/>
              </a:ext>
            </a:extLst>
          </p:cNvPr>
          <p:cNvGraphicFramePr>
            <a:graphicFrameLocks noGrp="1"/>
          </p:cNvGraphicFramePr>
          <p:nvPr>
            <p:extLst>
              <p:ext uri="{D42A27DB-BD31-4B8C-83A1-F6EECF244321}">
                <p14:modId xmlns:p14="http://schemas.microsoft.com/office/powerpoint/2010/main" val="2957227532"/>
              </p:ext>
            </p:extLst>
          </p:nvPr>
        </p:nvGraphicFramePr>
        <p:xfrm>
          <a:off x="249053" y="320040"/>
          <a:ext cx="8643609" cy="4305292"/>
        </p:xfrm>
        <a:graphic>
          <a:graphicData uri="http://schemas.openxmlformats.org/drawingml/2006/table">
            <a:tbl>
              <a:tblPr firstRow="1" bandRow="1">
                <a:tableStyleId>{5C22544A-7EE6-4342-B048-85BDC9FD1C3A}</a:tableStyleId>
              </a:tblPr>
              <a:tblGrid>
                <a:gridCol w="4267598">
                  <a:extLst>
                    <a:ext uri="{9D8B030D-6E8A-4147-A177-3AD203B41FA5}">
                      <a16:colId xmlns:a16="http://schemas.microsoft.com/office/drawing/2014/main" val="638108494"/>
                    </a:ext>
                  </a:extLst>
                </a:gridCol>
                <a:gridCol w="4376011">
                  <a:extLst>
                    <a:ext uri="{9D8B030D-6E8A-4147-A177-3AD203B41FA5}">
                      <a16:colId xmlns:a16="http://schemas.microsoft.com/office/drawing/2014/main" val="1292199424"/>
                    </a:ext>
                  </a:extLst>
                </a:gridCol>
              </a:tblGrid>
              <a:tr h="1174171">
                <a:tc>
                  <a:txBody>
                    <a:bodyPr/>
                    <a:lstStyle/>
                    <a:p>
                      <a:r>
                        <a:rPr lang="en-GB" sz="1700"/>
                        <a:t>Arguments to support NATURE</a:t>
                      </a:r>
                    </a:p>
                  </a:txBody>
                  <a:tcPr marL="112901" marR="112901" marT="56450" marB="56450"/>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1700"/>
                        <a:t>Arguments to support NURTURE</a:t>
                      </a:r>
                    </a:p>
                    <a:p>
                      <a:endParaRPr lang="en-GB" sz="1700"/>
                    </a:p>
                  </a:txBody>
                  <a:tcPr marL="112901" marR="112901" marT="56450" marB="56450"/>
                </a:tc>
                <a:extLst>
                  <a:ext uri="{0D108BD9-81ED-4DB2-BD59-A6C34878D82A}">
                    <a16:rowId xmlns:a16="http://schemas.microsoft.com/office/drawing/2014/main" val="98073770"/>
                  </a:ext>
                </a:extLst>
              </a:tr>
              <a:tr h="3131121">
                <a:tc>
                  <a:txBody>
                    <a:bodyPr/>
                    <a:lstStyle/>
                    <a:p>
                      <a:r>
                        <a:rPr lang="en-GB" sz="1700" b="1">
                          <a:solidFill>
                            <a:srgbClr val="FF0000"/>
                          </a:solidFill>
                        </a:rPr>
                        <a:t>Genetic pre-adaption</a:t>
                      </a:r>
                    </a:p>
                    <a:p>
                      <a:r>
                        <a:rPr lang="en-GB" sz="1700">
                          <a:sym typeface="Wingdings"/>
                        </a:rPr>
                        <a:t> </a:t>
                      </a:r>
                      <a:r>
                        <a:rPr lang="en-GB" sz="1700"/>
                        <a:t>Children in different cultures have similar milestones.</a:t>
                      </a:r>
                    </a:p>
                    <a:p>
                      <a:r>
                        <a:rPr lang="en-GB" sz="1700">
                          <a:sym typeface="Wingdings"/>
                        </a:rPr>
                        <a:t> Children with disabilities </a:t>
                      </a:r>
                      <a:r>
                        <a:rPr lang="en-GB" sz="1700"/>
                        <a:t>achieve major milestones in the same order as normal </a:t>
                      </a:r>
                      <a:r>
                        <a:rPr lang="en-GB" sz="2000"/>
                        <a:t>children.</a:t>
                      </a:r>
                    </a:p>
                    <a:p>
                      <a:endParaRPr lang="en-GB" sz="1700"/>
                    </a:p>
                  </a:txBody>
                  <a:tcPr marL="112901" marR="112901" marT="56450" marB="56450"/>
                </a:tc>
                <a:tc>
                  <a:txBody>
                    <a:bodyPr/>
                    <a:lstStyle/>
                    <a:p>
                      <a:r>
                        <a:rPr lang="en-GB" sz="1700" b="1">
                          <a:solidFill>
                            <a:srgbClr val="FF0000"/>
                          </a:solidFill>
                        </a:rPr>
                        <a:t>Environmental factors</a:t>
                      </a:r>
                    </a:p>
                    <a:p>
                      <a:r>
                        <a:rPr lang="en-GB" sz="1700">
                          <a:sym typeface="Wingdings"/>
                        </a:rPr>
                        <a:t> </a:t>
                      </a:r>
                      <a:r>
                        <a:rPr lang="en-GB" sz="1700"/>
                        <a:t>Because infants are so  physically immature at birth a variety of environmental factors can play a major role </a:t>
                      </a:r>
                    </a:p>
                    <a:p>
                      <a:r>
                        <a:rPr lang="en-GB" sz="1700">
                          <a:sym typeface="Wingdings"/>
                        </a:rPr>
                        <a:t> </a:t>
                      </a:r>
                      <a:r>
                        <a:rPr lang="en-GB" sz="1700"/>
                        <a:t>Training and practice may be important, e.g. Zelazo (1983) found infants given a few minutes training each day with the stepping reflex began walking earlier than those who did not have this training.</a:t>
                      </a:r>
                    </a:p>
                    <a:p>
                      <a:endParaRPr lang="en-GB" sz="1700"/>
                    </a:p>
                  </a:txBody>
                  <a:tcPr marL="112901" marR="112901" marT="56450" marB="56450"/>
                </a:tc>
                <a:extLst>
                  <a:ext uri="{0D108BD9-81ED-4DB2-BD59-A6C34878D82A}">
                    <a16:rowId xmlns:a16="http://schemas.microsoft.com/office/drawing/2014/main" val="3808571205"/>
                  </a:ext>
                </a:extLst>
              </a:tr>
            </a:tbl>
          </a:graphicData>
        </a:graphic>
      </p:graphicFrame>
    </p:spTree>
    <p:extLst>
      <p:ext uri="{BB962C8B-B14F-4D97-AF65-F5344CB8AC3E}">
        <p14:creationId xmlns:p14="http://schemas.microsoft.com/office/powerpoint/2010/main" val="211698893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References</a:t>
            </a:r>
          </a:p>
        </p:txBody>
      </p:sp>
      <p:sp>
        <p:nvSpPr>
          <p:cNvPr id="2" name="Content Placeholder 1"/>
          <p:cNvSpPr>
            <a:spLocks noGrp="1"/>
          </p:cNvSpPr>
          <p:nvPr>
            <p:ph idx="1"/>
          </p:nvPr>
        </p:nvSpPr>
        <p:spPr/>
        <p:txBody>
          <a:bodyPr>
            <a:normAutofit/>
          </a:bodyPr>
          <a:lstStyle/>
          <a:p>
            <a:r>
              <a:rPr lang="en-GB" sz="1800" dirty="0" err="1"/>
              <a:t>Bandura</a:t>
            </a:r>
            <a:r>
              <a:rPr lang="en-GB" sz="1800" dirty="0"/>
              <a:t>, A. (1977). </a:t>
            </a:r>
            <a:r>
              <a:rPr lang="en-GB" sz="1800" i="1" dirty="0"/>
              <a:t>Social Learning Theory</a:t>
            </a:r>
            <a:r>
              <a:rPr lang="en-GB" sz="1800" dirty="0"/>
              <a:t>. Englewood Cliffs, NJ: Prentice Hall</a:t>
            </a:r>
          </a:p>
        </p:txBody>
      </p:sp>
      <p:sp>
        <p:nvSpPr>
          <p:cNvPr id="4" name="Rectangle 3"/>
          <p:cNvSpPr/>
          <p:nvPr/>
        </p:nvSpPr>
        <p:spPr>
          <a:xfrm>
            <a:off x="539552" y="1340768"/>
            <a:ext cx="8136904" cy="3970318"/>
          </a:xfrm>
          <a:prstGeom prst="rect">
            <a:avLst/>
          </a:prstGeom>
        </p:spPr>
        <p:txBody>
          <a:bodyPr wrap="square">
            <a:spAutoFit/>
          </a:bodyPr>
          <a:lstStyle/>
          <a:p>
            <a:pPr>
              <a:buFont typeface="Arial" pitchFamily="34" charset="0"/>
              <a:buChar char="•"/>
            </a:pPr>
            <a:endParaRPr lang="en-GB" dirty="0"/>
          </a:p>
          <a:p>
            <a:endParaRPr lang="en-GB" dirty="0"/>
          </a:p>
          <a:p>
            <a:endParaRPr lang="en-GB" dirty="0"/>
          </a:p>
          <a:p>
            <a:pPr>
              <a:buFont typeface="Arial" pitchFamily="34" charset="0"/>
              <a:buChar char="•"/>
            </a:pPr>
            <a:r>
              <a:rPr lang="en-GB" dirty="0"/>
              <a:t>Boyd, D. &amp; Bee, H. (2006) </a:t>
            </a:r>
            <a:r>
              <a:rPr lang="en-GB" i="1" dirty="0"/>
              <a:t>Lifespan Development. 4</a:t>
            </a:r>
            <a:r>
              <a:rPr lang="en-GB" i="1" baseline="30000" dirty="0"/>
              <a:t>th</a:t>
            </a:r>
            <a:r>
              <a:rPr lang="en-GB" i="1" dirty="0"/>
              <a:t> Edition</a:t>
            </a:r>
            <a:r>
              <a:rPr lang="en-GB" dirty="0"/>
              <a:t>. Pearson. </a:t>
            </a:r>
            <a:r>
              <a:rPr lang="en-GB" dirty="0" err="1"/>
              <a:t>Allyn</a:t>
            </a:r>
            <a:r>
              <a:rPr lang="en-GB" dirty="0"/>
              <a:t> and Bacon.</a:t>
            </a:r>
          </a:p>
          <a:p>
            <a:pPr>
              <a:buFont typeface="Arial" pitchFamily="34" charset="0"/>
              <a:buChar char="•"/>
            </a:pPr>
            <a:r>
              <a:rPr lang="en-GB" dirty="0"/>
              <a:t>Keogh, J. &amp; </a:t>
            </a:r>
            <a:r>
              <a:rPr lang="en-GB" dirty="0" err="1"/>
              <a:t>Sugden</a:t>
            </a:r>
            <a:r>
              <a:rPr lang="en-GB" dirty="0"/>
              <a:t>, D. (1985) </a:t>
            </a:r>
            <a:r>
              <a:rPr lang="en-GB" i="1" dirty="0"/>
              <a:t>Movement Skill Development. New</a:t>
            </a:r>
          </a:p>
          <a:p>
            <a:pPr>
              <a:buFont typeface="Arial" pitchFamily="34" charset="0"/>
              <a:buChar char="•"/>
            </a:pPr>
            <a:r>
              <a:rPr lang="en-GB" dirty="0"/>
              <a:t>York: Macmillan</a:t>
            </a:r>
          </a:p>
          <a:p>
            <a:pPr>
              <a:buFont typeface="Arial" pitchFamily="34" charset="0"/>
              <a:buChar char="•"/>
            </a:pPr>
            <a:r>
              <a:rPr lang="en-GB" dirty="0"/>
              <a:t>Sylva, K &amp; Lunt, I (</a:t>
            </a:r>
            <a:r>
              <a:rPr lang="en-GB" i="1" dirty="0"/>
              <a:t>1982) Child Development. A First Course. </a:t>
            </a:r>
            <a:r>
              <a:rPr lang="en-GB" dirty="0"/>
              <a:t>Oxford: Blackwell</a:t>
            </a:r>
          </a:p>
          <a:p>
            <a:pPr>
              <a:buFont typeface="Arial" pitchFamily="34" charset="0"/>
              <a:buChar char="•"/>
            </a:pPr>
            <a:r>
              <a:rPr lang="en-GB" dirty="0"/>
              <a:t>Nash, J. (1997, February 3). </a:t>
            </a:r>
            <a:r>
              <a:rPr lang="en-GB" i="1" dirty="0"/>
              <a:t>Fertile minds</a:t>
            </a:r>
            <a:r>
              <a:rPr lang="en-GB" dirty="0"/>
              <a:t>. Time, 149, 48-56</a:t>
            </a:r>
          </a:p>
          <a:p>
            <a:pPr>
              <a:buFont typeface="Arial" pitchFamily="34" charset="0"/>
              <a:buChar char="•"/>
            </a:pPr>
            <a:r>
              <a:rPr lang="en-GB" dirty="0"/>
              <a:t>Skinner, B. F. (1950) Are theories of learning necessary? </a:t>
            </a:r>
            <a:r>
              <a:rPr lang="en-GB" i="1" dirty="0"/>
              <a:t>Psychological Review, 57</a:t>
            </a:r>
            <a:r>
              <a:rPr lang="en-GB" dirty="0"/>
              <a:t>, 193-216.</a:t>
            </a:r>
          </a:p>
          <a:p>
            <a:pPr>
              <a:buFont typeface="Arial" pitchFamily="34" charset="0"/>
              <a:buChar char="•"/>
            </a:pPr>
            <a:r>
              <a:rPr lang="en-GB" dirty="0" err="1"/>
              <a:t>Zelazo</a:t>
            </a:r>
            <a:r>
              <a:rPr lang="en-GB" dirty="0"/>
              <a:t>, P.R. </a:t>
            </a:r>
            <a:r>
              <a:rPr lang="en-GB" i="1" dirty="0"/>
              <a:t>The development of walking: new findings and old assumptions. Journal of Motor Behaviour, 15 pp 99-137</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F06F72AB17514DA091E3E358917709" ma:contentTypeVersion="0" ma:contentTypeDescription="Create a new document." ma:contentTypeScope="" ma:versionID="5693bb65d5aaaf8945f0940965b5c70a">
  <xsd:schema xmlns:xsd="http://www.w3.org/2001/XMLSchema" xmlns:p="http://schemas.microsoft.com/office/2006/metadata/properties" targetNamespace="http://schemas.microsoft.com/office/2006/metadata/properties" ma:root="true" ma:fieldsID="4aeb20c0e3442673af7ee10786458764">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p:properties xmlns:p="http://schemas.microsoft.com/office/2006/metadata/properties" xmlns:xsi="http://www.w3.org/2001/XMLSchema-instanc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66E4EB9-8948-4439-BC7E-75326C33F2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6AC790F7-497F-4D0B-AD9D-CEF0440221AC}">
  <ds:schemaRefs>
    <ds:schemaRef ds:uri="http://schemas.microsoft.com/office/2006/metadata/properties"/>
  </ds:schemaRefs>
</ds:datastoreItem>
</file>

<file path=customXml/itemProps3.xml><?xml version="1.0" encoding="utf-8"?>
<ds:datastoreItem xmlns:ds="http://schemas.openxmlformats.org/officeDocument/2006/customXml" ds:itemID="{9838A5AE-0542-4569-81FC-A6B85132DE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128</TotalTime>
  <Words>1664</Words>
  <Application>Microsoft Office PowerPoint</Application>
  <PresentationFormat>On-screen Show (4:3)</PresentationFormat>
  <Paragraphs>218</Paragraphs>
  <Slides>29</Slides>
  <Notes>18</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Calibri Light</vt:lpstr>
      <vt:lpstr>Tw Cen MT</vt:lpstr>
      <vt:lpstr>Wingdings</vt:lpstr>
      <vt:lpstr>Office Theme</vt:lpstr>
      <vt:lpstr>Biology and development</vt:lpstr>
      <vt:lpstr>Overview</vt:lpstr>
      <vt:lpstr>Prenatal development</vt:lpstr>
      <vt:lpstr>Gestation </vt:lpstr>
      <vt:lpstr>Development from conception to birth</vt:lpstr>
      <vt:lpstr>Conception to birth</vt:lpstr>
      <vt:lpstr>Sex differences in prenatal development</vt:lpstr>
      <vt:lpstr>Sex differences in prenatal development</vt:lpstr>
      <vt:lpstr>Maternal conditions and prenatal development</vt:lpstr>
      <vt:lpstr>Maternal conditions and prenatal development</vt:lpstr>
      <vt:lpstr>Teratogens. </vt:lpstr>
      <vt:lpstr>Drugs </vt:lpstr>
      <vt:lpstr>Disease </vt:lpstr>
      <vt:lpstr>Environmental hazards</vt:lpstr>
      <vt:lpstr>Genetics </vt:lpstr>
      <vt:lpstr>First years</vt:lpstr>
      <vt:lpstr>Development in early childhood – physical growth</vt:lpstr>
      <vt:lpstr>PowerPoint Presentation</vt:lpstr>
      <vt:lpstr> Biological / Maturation theories  (Nature)</vt:lpstr>
      <vt:lpstr> Nature Theorists Freud (1856 – 1939)</vt:lpstr>
      <vt:lpstr>Nature…… John Bowlby (1907 – 1990) </vt:lpstr>
      <vt:lpstr>Summing up - Nature</vt:lpstr>
      <vt:lpstr>Nurture</vt:lpstr>
      <vt:lpstr> Nurture…. </vt:lpstr>
      <vt:lpstr>B. F. Skinner (1904-1990)</vt:lpstr>
      <vt:lpstr>Nurture…. </vt:lpstr>
      <vt:lpstr>Summing up- Nurture</vt:lpstr>
      <vt:lpstr>NATURE or NURTURE?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Biology and development</dc:title>
  <dc:creator>Alison Murphy</dc:creator>
  <cp:lastModifiedBy>Alison Murphy</cp:lastModifiedBy>
  <cp:revision>1</cp:revision>
  <dcterms:created xsi:type="dcterms:W3CDTF">2021-02-18T09:52:27Z</dcterms:created>
  <dcterms:modified xsi:type="dcterms:W3CDTF">2021-02-23T14:12:04Z</dcterms:modified>
</cp:coreProperties>
</file>