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5113000" cy="21374100"/>
  <p:notesSz cx="6858000" cy="9144000"/>
  <p:embeddedFontLst>
    <p:embeddedFont>
      <p:font typeface="Open Sauce Bold" panose="020B0604020202020204" charset="0"/>
      <p:regular r:id="rId3"/>
    </p:embeddedFont>
    <p:embeddedFont>
      <p:font typeface="Open Sauce Light" panose="020B0604020202020204" charset="0"/>
      <p:regular r:id="rId4"/>
    </p:embeddedFont>
    <p:embeddedFont>
      <p:font typeface="Open Sauce Medium" panose="020B0604020202020204" charset="0"/>
      <p:regular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55" d="100"/>
          <a:sy n="55" d="100"/>
        </p:scale>
        <p:origin x="1210" y="-129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font" Target="fonts/font1.fntdata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3.fntdata"/><Relationship Id="rId4" Type="http://schemas.openxmlformats.org/officeDocument/2006/relationships/font" Target="fonts/font2.fntdata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3098144"/>
            <a:ext cx="15120000" cy="0"/>
          </a:xfrm>
          <a:prstGeom prst="line">
            <a:avLst/>
          </a:prstGeom>
          <a:ln w="95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>
            <a:off x="0" y="20085453"/>
            <a:ext cx="15120000" cy="0"/>
          </a:xfrm>
          <a:prstGeom prst="line">
            <a:avLst/>
          </a:prstGeom>
          <a:ln w="95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540913" y="419860"/>
            <a:ext cx="13848982" cy="2156209"/>
          </a:xfrm>
          <a:custGeom>
            <a:avLst/>
            <a:gdLst/>
            <a:ahLst/>
            <a:cxnLst/>
            <a:rect l="l" t="t" r="r" b="b"/>
            <a:pathLst>
              <a:path w="13848982" h="2156209">
                <a:moveTo>
                  <a:pt x="0" y="0"/>
                </a:moveTo>
                <a:lnTo>
                  <a:pt x="13848981" y="0"/>
                </a:lnTo>
                <a:lnTo>
                  <a:pt x="13848981" y="2156209"/>
                </a:lnTo>
                <a:lnTo>
                  <a:pt x="0" y="215620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7805" b="-780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5020540" y="5071139"/>
            <a:ext cx="2334736" cy="1470367"/>
          </a:xfrm>
          <a:custGeom>
            <a:avLst/>
            <a:gdLst/>
            <a:ahLst/>
            <a:cxnLst/>
            <a:rect l="l" t="t" r="r" b="b"/>
            <a:pathLst>
              <a:path w="2334736" h="1470367">
                <a:moveTo>
                  <a:pt x="0" y="0"/>
                </a:moveTo>
                <a:lnTo>
                  <a:pt x="2334736" y="0"/>
                </a:lnTo>
                <a:lnTo>
                  <a:pt x="2334736" y="1470367"/>
                </a:lnTo>
                <a:lnTo>
                  <a:pt x="0" y="147036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4993020" y="7577627"/>
            <a:ext cx="6741446" cy="2325799"/>
          </a:xfrm>
          <a:custGeom>
            <a:avLst/>
            <a:gdLst/>
            <a:ahLst/>
            <a:cxnLst/>
            <a:rect l="l" t="t" r="r" b="b"/>
            <a:pathLst>
              <a:path w="6741446" h="2325799">
                <a:moveTo>
                  <a:pt x="0" y="0"/>
                </a:moveTo>
                <a:lnTo>
                  <a:pt x="6741446" y="0"/>
                </a:lnTo>
                <a:lnTo>
                  <a:pt x="6741446" y="2325799"/>
                </a:lnTo>
                <a:lnTo>
                  <a:pt x="0" y="232579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5178663" y="11214656"/>
            <a:ext cx="6558343" cy="2863354"/>
          </a:xfrm>
          <a:custGeom>
            <a:avLst/>
            <a:gdLst/>
            <a:ahLst/>
            <a:cxnLst/>
            <a:rect l="l" t="t" r="r" b="b"/>
            <a:pathLst>
              <a:path w="6558343" h="2863354">
                <a:moveTo>
                  <a:pt x="0" y="0"/>
                </a:moveTo>
                <a:lnTo>
                  <a:pt x="6558343" y="0"/>
                </a:lnTo>
                <a:lnTo>
                  <a:pt x="6558343" y="2863353"/>
                </a:lnTo>
                <a:lnTo>
                  <a:pt x="0" y="286335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5906929" y="15545449"/>
            <a:ext cx="3468121" cy="2262949"/>
          </a:xfrm>
          <a:custGeom>
            <a:avLst/>
            <a:gdLst/>
            <a:ahLst/>
            <a:cxnLst/>
            <a:rect l="l" t="t" r="r" b="b"/>
            <a:pathLst>
              <a:path w="3468121" h="2262949">
                <a:moveTo>
                  <a:pt x="0" y="0"/>
                </a:moveTo>
                <a:lnTo>
                  <a:pt x="3468121" y="0"/>
                </a:lnTo>
                <a:lnTo>
                  <a:pt x="3468121" y="2262949"/>
                </a:lnTo>
                <a:lnTo>
                  <a:pt x="0" y="226294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623423" y="3465416"/>
            <a:ext cx="11873153" cy="653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70"/>
              </a:lnSpc>
            </a:pPr>
            <a:r>
              <a:rPr lang="en-US" sz="3907" spc="132">
                <a:solidFill>
                  <a:srgbClr val="000000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HOW TO SHARE A FILE ON ONEDRIVE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181672" y="6022176"/>
            <a:ext cx="2117864" cy="28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57"/>
              </a:lnSpc>
            </a:pPr>
            <a:r>
              <a:rPr lang="en-US" sz="826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[ IMAGE CAPTION ]  Use Images to showcase your data in a visual form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40913" y="4548788"/>
            <a:ext cx="1362872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b="1">
                <a:solidFill>
                  <a:srgbClr val="000000"/>
                </a:solidFill>
                <a:latin typeface="Open Sauce Medium"/>
                <a:ea typeface="Open Sauce Medium"/>
                <a:cs typeface="Open Sauce Medium"/>
                <a:sym typeface="Open Sauce Medium"/>
              </a:rPr>
              <a:t>SHARING A FILE ON ONEDRIVE IS A SIMPLE AND EFFICIENT WAY TO COLLABORATE AND STORE DOCUMENTS SECURELY IN THE CLOUD.</a:t>
            </a:r>
          </a:p>
          <a:p>
            <a:pPr algn="ctr">
              <a:lnSpc>
                <a:spcPts val="3079"/>
              </a:lnSpc>
              <a:spcBef>
                <a:spcPct val="0"/>
              </a:spcBef>
            </a:pPr>
            <a:endParaRPr lang="en-US" sz="1599" b="1">
              <a:solidFill>
                <a:srgbClr val="000000"/>
              </a:solidFill>
              <a:latin typeface="Open Sauce Medium"/>
              <a:ea typeface="Open Sauce Medium"/>
              <a:cs typeface="Open Sauce Medium"/>
              <a:sym typeface="Open Sauce Medium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80041" y="5167279"/>
            <a:ext cx="3716774" cy="3397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 spc="67">
                <a:solidFill>
                  <a:srgbClr val="000000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STEP 1 – ACCESS ONEDRIVE: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40913" y="6503406"/>
            <a:ext cx="12722619" cy="5884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56"/>
              </a:lnSpc>
              <a:spcBef>
                <a:spcPct val="0"/>
              </a:spcBef>
            </a:pPr>
            <a:r>
              <a:rPr lang="en-US" sz="1682" spc="57">
                <a:solidFill>
                  <a:srgbClr val="000000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OPEN ONEDRIVE.LIVE.COM OR USE THE ONEDRIVE APPLICATION ON YOUR COMPUTER OR MOBILE DEVICE. SIGN IN USING YOUR MICROSOFT ACCOUNT TO ACCESS YOUR STORAGE SPACE.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80041" y="7577627"/>
            <a:ext cx="3187303" cy="6210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spc="61">
                <a:solidFill>
                  <a:srgbClr val="000000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STEP 2 – UPLOAD THE FILE:</a:t>
            </a:r>
          </a:p>
          <a:p>
            <a:pPr algn="ctr">
              <a:lnSpc>
                <a:spcPts val="2519"/>
              </a:lnSpc>
              <a:spcBef>
                <a:spcPct val="0"/>
              </a:spcBef>
            </a:pPr>
            <a:endParaRPr lang="en-US" sz="1799" spc="61">
              <a:solidFill>
                <a:srgbClr val="000000"/>
              </a:solidFill>
              <a:latin typeface="Open Sauce Light"/>
              <a:ea typeface="Open Sauce Light"/>
              <a:cs typeface="Open Sauce Light"/>
              <a:sym typeface="Open Sauce Light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38076" y="9961861"/>
            <a:ext cx="13643849" cy="655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79"/>
              </a:lnSpc>
              <a:spcBef>
                <a:spcPct val="0"/>
              </a:spcBef>
            </a:pPr>
            <a:r>
              <a:rPr lang="en-US" sz="1200" spc="40">
                <a:solidFill>
                  <a:srgbClr val="000000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CLICK ON THE “UPLOAD” BUTTON AND SELECT “FILES” OR “FOLDER” FROM YOUR DEVICE. THE UPLOADED FILE WILL AUTOMATICALLY APPEAR IN YOUR ONEDRIVE DIRECTORY.</a:t>
            </a:r>
          </a:p>
          <a:p>
            <a:pPr algn="ctr">
              <a:lnSpc>
                <a:spcPts val="3779"/>
              </a:lnSpc>
              <a:spcBef>
                <a:spcPct val="0"/>
              </a:spcBef>
            </a:pPr>
            <a:endParaRPr lang="en-US" sz="1200" spc="40">
              <a:solidFill>
                <a:srgbClr val="000000"/>
              </a:solidFill>
              <a:latin typeface="Open Sauce Light"/>
              <a:ea typeface="Open Sauce Light"/>
              <a:cs typeface="Open Sauce Light"/>
              <a:sym typeface="Open Sauce Light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80041" y="10389740"/>
            <a:ext cx="4685586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9"/>
              </a:lnSpc>
              <a:spcBef>
                <a:spcPct val="0"/>
              </a:spcBef>
            </a:pPr>
            <a:r>
              <a:rPr lang="en-US" sz="1699" spc="57">
                <a:solidFill>
                  <a:srgbClr val="000000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STEP 3 – CHOOSE THE SHARING METHOD:</a:t>
            </a:r>
          </a:p>
          <a:p>
            <a:pPr algn="ctr">
              <a:lnSpc>
                <a:spcPts val="2379"/>
              </a:lnSpc>
              <a:spcBef>
                <a:spcPct val="0"/>
              </a:spcBef>
            </a:pPr>
            <a:endParaRPr lang="en-US" sz="1699" spc="57">
              <a:solidFill>
                <a:srgbClr val="000000"/>
              </a:solidFill>
              <a:latin typeface="Open Sauce Light"/>
              <a:ea typeface="Open Sauce Light"/>
              <a:cs typeface="Open Sauce Light"/>
              <a:sym typeface="Open Sauce Light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540913" y="10817207"/>
            <a:ext cx="14167962" cy="735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59"/>
              </a:lnSpc>
              <a:spcBef>
                <a:spcPct val="0"/>
              </a:spcBef>
            </a:pPr>
            <a:r>
              <a:rPr lang="en-US" sz="1399" spc="47">
                <a:solidFill>
                  <a:srgbClr val="000000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RIGHT-CLICK ON THE FILE AND SELECT “SHARE.” YOU CAN INVITE SPECIFIC PEOPLE BY ENTERING THEIR EMAIL ADDRESSES OR GENERATE A SHARING LINK.</a:t>
            </a:r>
          </a:p>
          <a:p>
            <a:pPr algn="ctr">
              <a:lnSpc>
                <a:spcPts val="1959"/>
              </a:lnSpc>
              <a:spcBef>
                <a:spcPct val="0"/>
              </a:spcBef>
            </a:pPr>
            <a:endParaRPr lang="en-US" sz="1399" spc="47">
              <a:solidFill>
                <a:srgbClr val="000000"/>
              </a:solidFill>
              <a:latin typeface="Open Sauce Light"/>
              <a:ea typeface="Open Sauce Light"/>
              <a:cs typeface="Open Sauce Light"/>
              <a:sym typeface="Open Sauce Light"/>
            </a:endParaRPr>
          </a:p>
          <a:p>
            <a:pPr algn="ctr">
              <a:lnSpc>
                <a:spcPts val="1959"/>
              </a:lnSpc>
              <a:spcBef>
                <a:spcPct val="0"/>
              </a:spcBef>
            </a:pPr>
            <a:endParaRPr lang="en-US" sz="1399" spc="47">
              <a:solidFill>
                <a:srgbClr val="000000"/>
              </a:solidFill>
              <a:latin typeface="Open Sauce Light"/>
              <a:ea typeface="Open Sauce Light"/>
              <a:cs typeface="Open Sauce Light"/>
              <a:sym typeface="Open Sauce Light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6902222" y="15436864"/>
            <a:ext cx="2101334" cy="198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79"/>
              </a:lnSpc>
              <a:spcBef>
                <a:spcPct val="0"/>
              </a:spcBef>
            </a:pPr>
            <a:r>
              <a:rPr lang="en-US" sz="1200" spc="40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TEXTUL TĂU DE PARAGRAF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59137" y="14468534"/>
            <a:ext cx="12537439" cy="11664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9"/>
              </a:lnSpc>
              <a:spcBef>
                <a:spcPct val="0"/>
              </a:spcBef>
            </a:pPr>
            <a:r>
              <a:rPr lang="en-US" sz="1699" spc="57">
                <a:solidFill>
                  <a:srgbClr val="000000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STEP 4 – SET PERMISSIONS:</a:t>
            </a:r>
          </a:p>
          <a:p>
            <a:pPr algn="ctr">
              <a:lnSpc>
                <a:spcPts val="2379"/>
              </a:lnSpc>
              <a:spcBef>
                <a:spcPct val="0"/>
              </a:spcBef>
            </a:pPr>
            <a:r>
              <a:rPr lang="en-US" sz="1699" spc="57">
                <a:solidFill>
                  <a:srgbClr val="000000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CHOOSE WHETHER RECIPIENTS CAN VIEW OR EDIT THE FILE. THIS ENSURES SECURITY AND PROPER COLLABORATION CONTROL.</a:t>
            </a:r>
          </a:p>
          <a:p>
            <a:pPr algn="ctr">
              <a:lnSpc>
                <a:spcPts val="2379"/>
              </a:lnSpc>
              <a:spcBef>
                <a:spcPct val="0"/>
              </a:spcBef>
            </a:pPr>
            <a:endParaRPr lang="en-US" sz="1699" spc="57">
              <a:solidFill>
                <a:srgbClr val="000000"/>
              </a:solidFill>
              <a:latin typeface="Open Sauce Light"/>
              <a:ea typeface="Open Sauce Light"/>
              <a:cs typeface="Open Sauce Light"/>
              <a:sym typeface="Open Sauce Light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2452993" y="18313223"/>
            <a:ext cx="10214015" cy="1245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79"/>
              </a:lnSpc>
            </a:pPr>
            <a:r>
              <a:rPr lang="en-US" sz="1200" b="1" spc="4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STEP 5 – SEND OR COPY THE LINK:</a:t>
            </a:r>
          </a:p>
          <a:p>
            <a:pPr algn="ctr">
              <a:lnSpc>
                <a:spcPts val="1679"/>
              </a:lnSpc>
              <a:spcBef>
                <a:spcPct val="0"/>
              </a:spcBef>
            </a:pPr>
            <a:r>
              <a:rPr lang="en-US" sz="1200" b="1" spc="4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Click “Send” to share directly or “Copy link” to distributE IT THROUGH EMAIL OR OTHER PLATFORMS.</a:t>
            </a:r>
          </a:p>
          <a:p>
            <a:pPr algn="ctr">
              <a:lnSpc>
                <a:spcPts val="1679"/>
              </a:lnSpc>
              <a:spcBef>
                <a:spcPct val="0"/>
              </a:spcBef>
            </a:pPr>
            <a:endParaRPr lang="en-US" sz="1200" b="1" spc="40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1679"/>
              </a:lnSpc>
              <a:spcBef>
                <a:spcPct val="0"/>
              </a:spcBef>
            </a:pPr>
            <a:r>
              <a:rPr lang="en-US" sz="1200" b="1" spc="4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USING ONEDRIVE PROMOTES TEAMWORK, ACCESSIBILITY, AND REAL-TIME UPDATES WHILE MAINTAINING DATA PROTECTION.</a:t>
            </a:r>
          </a:p>
          <a:p>
            <a:pPr algn="ctr">
              <a:lnSpc>
                <a:spcPts val="1679"/>
              </a:lnSpc>
              <a:spcBef>
                <a:spcPct val="0"/>
              </a:spcBef>
            </a:pPr>
            <a:endParaRPr lang="en-US" sz="1200" b="1" spc="40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1679"/>
              </a:lnSpc>
              <a:spcBef>
                <a:spcPct val="0"/>
              </a:spcBef>
            </a:pPr>
            <a:r>
              <a:rPr lang="en-US" sz="1200" b="1" spc="4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LCLM4002_BIRM –2308045-ALEXANDRU MARCHIDAN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228</Words>
  <Application>Microsoft Office PowerPoint</Application>
  <PresentationFormat>Custom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Open Sauce Medium</vt:lpstr>
      <vt:lpstr>Open Sauce Bold</vt:lpstr>
      <vt:lpstr>Arial</vt:lpstr>
      <vt:lpstr>Open Sauce Light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White and Olive Green Plants Contemporary Editorial Portrait University Research Poster</dc:title>
  <dc:creator>Alexandru Marchidan</dc:creator>
  <cp:lastModifiedBy>Alexandru Marchidan</cp:lastModifiedBy>
  <cp:revision>2</cp:revision>
  <dcterms:created xsi:type="dcterms:W3CDTF">2006-08-16T00:00:00Z</dcterms:created>
  <dcterms:modified xsi:type="dcterms:W3CDTF">2025-10-25T11:51:38Z</dcterms:modified>
  <dc:identifier>DAG2y13qYmc</dc:identifier>
</cp:coreProperties>
</file>