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7" r:id="rId3"/>
    <p:sldId id="268" r:id="rId4"/>
    <p:sldId id="269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0" r:id="rId13"/>
    <p:sldId id="271" r:id="rId14"/>
    <p:sldId id="272" r:id="rId15"/>
    <p:sldId id="265" r:id="rId16"/>
    <p:sldId id="26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A7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A4A297-1B8D-634B-B002-19BA0A105E6F}" v="581" dt="2026-08-11T22:00:44.7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Sofia Fernandes Ferreira Nogueira (2510473)" userId="d1e3871b-611d-4bc2-9f37-a506f5a6637c" providerId="ADAL" clId="{F06B5FAE-84DB-51A2-AB39-ADEDA7CF028C}"/>
    <pc:docChg chg="undo custSel modSld">
      <pc:chgData name="Ana Sofia Fernandes Ferreira Nogueira (2510473)" userId="d1e3871b-611d-4bc2-9f37-a506f5a6637c" providerId="ADAL" clId="{F06B5FAE-84DB-51A2-AB39-ADEDA7CF028C}" dt="2026-08-11T22:00:44.746" v="716" actId="255"/>
      <pc:docMkLst>
        <pc:docMk/>
      </pc:docMkLst>
      <pc:sldChg chg="addSp delSp modSp mod setBg modClrScheme delDesignElem chgLayout">
        <pc:chgData name="Ana Sofia Fernandes Ferreira Nogueira (2510473)" userId="d1e3871b-611d-4bc2-9f37-a506f5a6637c" providerId="ADAL" clId="{F06B5FAE-84DB-51A2-AB39-ADEDA7CF028C}" dt="2026-08-11T21:44:32.577" v="649" actId="12"/>
        <pc:sldMkLst>
          <pc:docMk/>
          <pc:sldMk cId="1899790459" sldId="256"/>
        </pc:sldMkLst>
        <pc:spChg chg="mod">
          <ac:chgData name="Ana Sofia Fernandes Ferreira Nogueira (2510473)" userId="d1e3871b-611d-4bc2-9f37-a506f5a6637c" providerId="ADAL" clId="{F06B5FAE-84DB-51A2-AB39-ADEDA7CF028C}" dt="2026-08-11T21:43:36.836" v="645" actId="27636"/>
          <ac:spMkLst>
            <pc:docMk/>
            <pc:sldMk cId="1899790459" sldId="256"/>
            <ac:spMk id="2" creationId="{2B886E87-0A48-5038-8EF5-D482E0A6D719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44:32.577" v="649" actId="12"/>
          <ac:spMkLst>
            <pc:docMk/>
            <pc:sldMk cId="1899790459" sldId="256"/>
            <ac:spMk id="3" creationId="{BA168CD7-2BA3-0110-8F8E-40A940545DF4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01:44.397" v="0" actId="26606"/>
          <ac:spMkLst>
            <pc:docMk/>
            <pc:sldMk cId="1899790459" sldId="256"/>
            <ac:spMk id="22" creationId="{23E547B5-89CF-4EC0-96DE-25771AED0799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01:44.397" v="0" actId="26606"/>
          <ac:spMkLst>
            <pc:docMk/>
            <pc:sldMk cId="1899790459" sldId="256"/>
            <ac:spMk id="24" creationId="{3F0B8CEB-8279-4E5E-A0CE-1FC9F71736F2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1899790459" sldId="256"/>
            <ac:spMk id="29" creationId="{23E547B5-89CF-4EC0-96DE-25771AED0799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1899790459" sldId="256"/>
            <ac:spMk id="31" creationId="{3F0B8CEB-8279-4E5E-A0CE-1FC9F71736F2}"/>
          </ac:spMkLst>
        </pc:spChg>
        <pc:picChg chg="mod">
          <ac:chgData name="Ana Sofia Fernandes Ferreira Nogueira (2510473)" userId="d1e3871b-611d-4bc2-9f37-a506f5a6637c" providerId="ADAL" clId="{F06B5FAE-84DB-51A2-AB39-ADEDA7CF028C}" dt="2026-08-11T21:11:14.456" v="69" actId="26606"/>
          <ac:picMkLst>
            <pc:docMk/>
            <pc:sldMk cId="1899790459" sldId="256"/>
            <ac:picMk id="6" creationId="{D57D11FF-3C3E-6F7C-CCFD-9D11A5542108}"/>
          </ac:picMkLst>
        </pc:picChg>
      </pc:sldChg>
      <pc:sldChg chg="delSp modSp mod delDesignElem">
        <pc:chgData name="Ana Sofia Fernandes Ferreira Nogueira (2510473)" userId="d1e3871b-611d-4bc2-9f37-a506f5a6637c" providerId="ADAL" clId="{F06B5FAE-84DB-51A2-AB39-ADEDA7CF028C}" dt="2026-08-11T21:47:44.168" v="666" actId="255"/>
        <pc:sldMkLst>
          <pc:docMk/>
          <pc:sldMk cId="1742834830" sldId="258"/>
        </pc:sldMkLst>
        <pc:spChg chg="mod">
          <ac:chgData name="Ana Sofia Fernandes Ferreira Nogueira (2510473)" userId="d1e3871b-611d-4bc2-9f37-a506f5a6637c" providerId="ADAL" clId="{F06B5FAE-84DB-51A2-AB39-ADEDA7CF028C}" dt="2026-08-11T21:47:20.245" v="664" actId="2711"/>
          <ac:spMkLst>
            <pc:docMk/>
            <pc:sldMk cId="1742834830" sldId="258"/>
            <ac:spMk id="2" creationId="{90155A7A-0C4F-B2FD-A972-F094FDDEEC50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47:44.168" v="666" actId="255"/>
          <ac:spMkLst>
            <pc:docMk/>
            <pc:sldMk cId="1742834830" sldId="258"/>
            <ac:spMk id="3" creationId="{7DB2EC6C-A4FD-BE35-DF7D-CBF02CCA3A39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1742834830" sldId="258"/>
            <ac:spMk id="6" creationId="{640E93D9-F13F-4097-A159-E0A6CEBA8F3B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1742834830" sldId="258"/>
            <ac:spMk id="8" creationId="{BA3D150B-ADB5-401D-8304-C7845A109595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1742834830" sldId="258"/>
            <ac:spMk id="10" creationId="{ACD3AB31-A71C-4414-BA05-CF667CBA34D2}"/>
          </ac:spMkLst>
        </pc:spChg>
      </pc:sldChg>
      <pc:sldChg chg="delSp modSp mod delDesignElem">
        <pc:chgData name="Ana Sofia Fernandes Ferreira Nogueira (2510473)" userId="d1e3871b-611d-4bc2-9f37-a506f5a6637c" providerId="ADAL" clId="{F06B5FAE-84DB-51A2-AB39-ADEDA7CF028C}" dt="2026-08-11T21:48:18.615" v="669" actId="255"/>
        <pc:sldMkLst>
          <pc:docMk/>
          <pc:sldMk cId="3654062353" sldId="259"/>
        </pc:sldMkLst>
        <pc:spChg chg="mod">
          <ac:chgData name="Ana Sofia Fernandes Ferreira Nogueira (2510473)" userId="d1e3871b-611d-4bc2-9f37-a506f5a6637c" providerId="ADAL" clId="{F06B5FAE-84DB-51A2-AB39-ADEDA7CF028C}" dt="2026-08-11T21:48:03.002" v="668" actId="255"/>
          <ac:spMkLst>
            <pc:docMk/>
            <pc:sldMk cId="3654062353" sldId="259"/>
            <ac:spMk id="2" creationId="{88FFCE15-B46E-3910-79CF-E87E361359E1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48:18.615" v="669" actId="255"/>
          <ac:spMkLst>
            <pc:docMk/>
            <pc:sldMk cId="3654062353" sldId="259"/>
            <ac:spMk id="3" creationId="{67A9C9E7-7608-EF2A-3013-CCE0C3E171F0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3654062353" sldId="259"/>
            <ac:spMk id="8" creationId="{00A0D747-F38B-4A99-9985-62CE8C24765F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3654062353" sldId="259"/>
            <ac:spMk id="10" creationId="{3D1BF32B-6CA3-4695-8A0C-1AC789B58D94}"/>
          </ac:spMkLst>
        </pc:spChg>
      </pc:sldChg>
      <pc:sldChg chg="addSp delSp modSp mod modClrScheme chgLayout">
        <pc:chgData name="Ana Sofia Fernandes Ferreira Nogueira (2510473)" userId="d1e3871b-611d-4bc2-9f37-a506f5a6637c" providerId="ADAL" clId="{F06B5FAE-84DB-51A2-AB39-ADEDA7CF028C}" dt="2026-08-11T21:49:00.405" v="673" actId="2711"/>
        <pc:sldMkLst>
          <pc:docMk/>
          <pc:sldMk cId="1478476402" sldId="260"/>
        </pc:sldMkLst>
        <pc:spChg chg="mod">
          <ac:chgData name="Ana Sofia Fernandes Ferreira Nogueira (2510473)" userId="d1e3871b-611d-4bc2-9f37-a506f5a6637c" providerId="ADAL" clId="{F06B5FAE-84DB-51A2-AB39-ADEDA7CF028C}" dt="2026-08-11T21:48:46.840" v="672" actId="113"/>
          <ac:spMkLst>
            <pc:docMk/>
            <pc:sldMk cId="1478476402" sldId="260"/>
            <ac:spMk id="2" creationId="{66CA3B22-107D-6F66-EE31-C3C67401E8AB}"/>
          </ac:spMkLst>
        </pc:spChg>
        <pc:spChg chg="add del mod">
          <ac:chgData name="Ana Sofia Fernandes Ferreira Nogueira (2510473)" userId="d1e3871b-611d-4bc2-9f37-a506f5a6637c" providerId="ADAL" clId="{F06B5FAE-84DB-51A2-AB39-ADEDA7CF028C}" dt="2026-08-11T21:14:35.772" v="87" actId="26606"/>
          <ac:spMkLst>
            <pc:docMk/>
            <pc:sldMk cId="1478476402" sldId="260"/>
            <ac:spMk id="3" creationId="{36E016CC-6547-8535-A0CD-859392D3EA5C}"/>
          </ac:spMkLst>
        </pc:spChg>
        <pc:spChg chg="ord">
          <ac:chgData name="Ana Sofia Fernandes Ferreira Nogueira (2510473)" userId="d1e3871b-611d-4bc2-9f37-a506f5a6637c" providerId="ADAL" clId="{F06B5FAE-84DB-51A2-AB39-ADEDA7CF028C}" dt="2026-08-11T21:14:25.904" v="78" actId="26606"/>
          <ac:spMkLst>
            <pc:docMk/>
            <pc:sldMk cId="1478476402" sldId="260"/>
            <ac:spMk id="5" creationId="{CC5005D8-3C4B-028E-BF5A-544E039916FE}"/>
          </ac:spMkLst>
        </pc:spChg>
        <pc:spChg chg="add del mod">
          <ac:chgData name="Ana Sofia Fernandes Ferreira Nogueira (2510473)" userId="d1e3871b-611d-4bc2-9f37-a506f5a6637c" providerId="ADAL" clId="{F06B5FAE-84DB-51A2-AB39-ADEDA7CF028C}" dt="2026-08-11T21:14:34.068" v="84" actId="26606"/>
          <ac:spMkLst>
            <pc:docMk/>
            <pc:sldMk cId="1478476402" sldId="260"/>
            <ac:spMk id="10" creationId="{EFBCBB4D-47A3-235F-5F55-CAF6FF874F5C}"/>
          </ac:spMkLst>
        </pc:spChg>
        <pc:spChg chg="add del mod">
          <ac:chgData name="Ana Sofia Fernandes Ferreira Nogueira (2510473)" userId="d1e3871b-611d-4bc2-9f37-a506f5a6637c" providerId="ADAL" clId="{F06B5FAE-84DB-51A2-AB39-ADEDA7CF028C}" dt="2026-08-11T21:14:30.254" v="80" actId="26606"/>
          <ac:spMkLst>
            <pc:docMk/>
            <pc:sldMk cId="1478476402" sldId="260"/>
            <ac:spMk id="11" creationId="{AB43D407-04A4-EB37-4133-ACBFD316DB77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14:31.948" v="82" actId="26606"/>
          <ac:spMkLst>
            <pc:docMk/>
            <pc:sldMk cId="1478476402" sldId="260"/>
            <ac:spMk id="13" creationId="{36E016CC-6547-8535-A0CD-859392D3EA5C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14:34.068" v="84" actId="26606"/>
          <ac:spMkLst>
            <pc:docMk/>
            <pc:sldMk cId="1478476402" sldId="260"/>
            <ac:spMk id="15" creationId="{36E016CC-6547-8535-A0CD-859392D3EA5C}"/>
          </ac:spMkLst>
        </pc:spChg>
        <pc:spChg chg="add del mod">
          <ac:chgData name="Ana Sofia Fernandes Ferreira Nogueira (2510473)" userId="d1e3871b-611d-4bc2-9f37-a506f5a6637c" providerId="ADAL" clId="{F06B5FAE-84DB-51A2-AB39-ADEDA7CF028C}" dt="2026-08-11T21:14:35.769" v="86" actId="26606"/>
          <ac:spMkLst>
            <pc:docMk/>
            <pc:sldMk cId="1478476402" sldId="260"/>
            <ac:spMk id="17" creationId="{095FB650-979C-3D51-C5C8-3C48C73A555C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14:35.769" v="86" actId="26606"/>
          <ac:spMkLst>
            <pc:docMk/>
            <pc:sldMk cId="1478476402" sldId="260"/>
            <ac:spMk id="18" creationId="{36E016CC-6547-8535-A0CD-859392D3EA5C}"/>
          </ac:spMkLst>
        </pc:spChg>
        <pc:spChg chg="add mod">
          <ac:chgData name="Ana Sofia Fernandes Ferreira Nogueira (2510473)" userId="d1e3871b-611d-4bc2-9f37-a506f5a6637c" providerId="ADAL" clId="{F06B5FAE-84DB-51A2-AB39-ADEDA7CF028C}" dt="2026-08-11T21:49:00.405" v="673" actId="2711"/>
          <ac:spMkLst>
            <pc:docMk/>
            <pc:sldMk cId="1478476402" sldId="260"/>
            <ac:spMk id="20" creationId="{36E016CC-6547-8535-A0CD-859392D3EA5C}"/>
          </ac:spMkLst>
        </pc:spChg>
        <pc:graphicFrameChg chg="add del">
          <ac:chgData name="Ana Sofia Fernandes Ferreira Nogueira (2510473)" userId="d1e3871b-611d-4bc2-9f37-a506f5a6637c" providerId="ADAL" clId="{F06B5FAE-84DB-51A2-AB39-ADEDA7CF028C}" dt="2026-08-11T21:14:30.254" v="80" actId="26606"/>
          <ac:graphicFrameMkLst>
            <pc:docMk/>
            <pc:sldMk cId="1478476402" sldId="260"/>
            <ac:graphicFrameMk id="7" creationId="{B858FA37-C6B1-1267-4D67-70089B96FEA6}"/>
          </ac:graphicFrameMkLst>
        </pc:graphicFrameChg>
      </pc:sldChg>
      <pc:sldChg chg="addSp delSp modSp mod setBg modClrScheme delDesignElem chgLayout">
        <pc:chgData name="Ana Sofia Fernandes Ferreira Nogueira (2510473)" userId="d1e3871b-611d-4bc2-9f37-a506f5a6637c" providerId="ADAL" clId="{F06B5FAE-84DB-51A2-AB39-ADEDA7CF028C}" dt="2026-08-11T21:50:04.149" v="677" actId="2711"/>
        <pc:sldMkLst>
          <pc:docMk/>
          <pc:sldMk cId="1835356438" sldId="261"/>
        </pc:sldMkLst>
        <pc:spChg chg="mod">
          <ac:chgData name="Ana Sofia Fernandes Ferreira Nogueira (2510473)" userId="d1e3871b-611d-4bc2-9f37-a506f5a6637c" providerId="ADAL" clId="{F06B5FAE-84DB-51A2-AB39-ADEDA7CF028C}" dt="2026-08-11T21:49:49.371" v="676" actId="255"/>
          <ac:spMkLst>
            <pc:docMk/>
            <pc:sldMk cId="1835356438" sldId="261"/>
            <ac:spMk id="2" creationId="{58AA5885-9121-ACCF-991A-F7BC033358F8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50:04.149" v="677" actId="2711"/>
          <ac:spMkLst>
            <pc:docMk/>
            <pc:sldMk cId="1835356438" sldId="261"/>
            <ac:spMk id="3" creationId="{F588024F-1826-F022-552F-ABBD43BE57E2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1835356438" sldId="261"/>
            <ac:spMk id="8" creationId="{2515456E-B1B1-48C1-8164-7E567F5D40D4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1835356438" sldId="261"/>
            <ac:spMk id="10" creationId="{EA8CF0DC-D23A-4CA2-8463-27F89928349F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1835356438" sldId="261"/>
            <ac:spMk id="12" creationId="{B8A381C4-0C0D-491F-90D8-63CF760B459B}"/>
          </ac:spMkLst>
        </pc:spChg>
        <pc:picChg chg="add del">
          <ac:chgData name="Ana Sofia Fernandes Ferreira Nogueira (2510473)" userId="d1e3871b-611d-4bc2-9f37-a506f5a6637c" providerId="ADAL" clId="{F06B5FAE-84DB-51A2-AB39-ADEDA7CF028C}" dt="2026-08-11T21:18:24.308" v="107" actId="26606"/>
          <ac:picMkLst>
            <pc:docMk/>
            <pc:sldMk cId="1835356438" sldId="261"/>
            <ac:picMk id="5" creationId="{18B81716-E929-6697-0944-02910BD9CAFC}"/>
          </ac:picMkLst>
        </pc:picChg>
      </pc:sldChg>
      <pc:sldChg chg="delSp modSp mod delDesignElem">
        <pc:chgData name="Ana Sofia Fernandes Ferreira Nogueira (2510473)" userId="d1e3871b-611d-4bc2-9f37-a506f5a6637c" providerId="ADAL" clId="{F06B5FAE-84DB-51A2-AB39-ADEDA7CF028C}" dt="2026-08-11T21:50:51.121" v="683" actId="255"/>
        <pc:sldMkLst>
          <pc:docMk/>
          <pc:sldMk cId="2423723156" sldId="262"/>
        </pc:sldMkLst>
        <pc:spChg chg="mod">
          <ac:chgData name="Ana Sofia Fernandes Ferreira Nogueira (2510473)" userId="d1e3871b-611d-4bc2-9f37-a506f5a6637c" providerId="ADAL" clId="{F06B5FAE-84DB-51A2-AB39-ADEDA7CF028C}" dt="2026-08-11T21:50:20.773" v="679" actId="113"/>
          <ac:spMkLst>
            <pc:docMk/>
            <pc:sldMk cId="2423723156" sldId="262"/>
            <ac:spMk id="2" creationId="{9A07825F-78C1-8B79-9470-C02197881762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50:51.121" v="683" actId="255"/>
          <ac:spMkLst>
            <pc:docMk/>
            <pc:sldMk cId="2423723156" sldId="262"/>
            <ac:spMk id="3" creationId="{15CA96B0-CCEB-60F1-B74E-0E540BEA3FBD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2423723156" sldId="262"/>
            <ac:spMk id="8" creationId="{2515456E-B1B1-48C1-8164-7E567F5D40D4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2423723156" sldId="262"/>
            <ac:spMk id="10" creationId="{EA8CF0DC-D23A-4CA2-8463-27F89928349F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2423723156" sldId="262"/>
            <ac:spMk id="12" creationId="{B8A381C4-0C0D-491F-90D8-63CF760B459B}"/>
          </ac:spMkLst>
        </pc:spChg>
      </pc:sldChg>
      <pc:sldChg chg="delSp modSp mod delDesignElem">
        <pc:chgData name="Ana Sofia Fernandes Ferreira Nogueira (2510473)" userId="d1e3871b-611d-4bc2-9f37-a506f5a6637c" providerId="ADAL" clId="{F06B5FAE-84DB-51A2-AB39-ADEDA7CF028C}" dt="2026-08-11T21:51:38.466" v="687" actId="2711"/>
        <pc:sldMkLst>
          <pc:docMk/>
          <pc:sldMk cId="2893920190" sldId="263"/>
        </pc:sldMkLst>
        <pc:spChg chg="mod">
          <ac:chgData name="Ana Sofia Fernandes Ferreira Nogueira (2510473)" userId="d1e3871b-611d-4bc2-9f37-a506f5a6637c" providerId="ADAL" clId="{F06B5FAE-84DB-51A2-AB39-ADEDA7CF028C}" dt="2026-08-11T21:51:14.241" v="685" actId="113"/>
          <ac:spMkLst>
            <pc:docMk/>
            <pc:sldMk cId="2893920190" sldId="263"/>
            <ac:spMk id="2" creationId="{D3D3F80C-D4E7-1F76-DB80-502B0290C0D4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51:38.466" v="687" actId="2711"/>
          <ac:spMkLst>
            <pc:docMk/>
            <pc:sldMk cId="2893920190" sldId="263"/>
            <ac:spMk id="3" creationId="{DF609CFF-EE46-1A70-E0DD-CA17B324F927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2893920190" sldId="263"/>
            <ac:spMk id="8" creationId="{A0339EE9-5436-4860-BBFC-7CD7C90DBAE8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2893920190" sldId="263"/>
            <ac:spMk id="10" creationId="{AA770EBD-5B77-46EC-BF58-EF27ACD6B47C}"/>
          </ac:spMkLst>
        </pc:spChg>
      </pc:sldChg>
      <pc:sldChg chg="delSp modSp mod delDesignElem">
        <pc:chgData name="Ana Sofia Fernandes Ferreira Nogueira (2510473)" userId="d1e3871b-611d-4bc2-9f37-a506f5a6637c" providerId="ADAL" clId="{F06B5FAE-84DB-51A2-AB39-ADEDA7CF028C}" dt="2026-08-11T21:54:10.046" v="700" actId="2711"/>
        <pc:sldMkLst>
          <pc:docMk/>
          <pc:sldMk cId="2582129417" sldId="264"/>
        </pc:sldMkLst>
        <pc:spChg chg="mod">
          <ac:chgData name="Ana Sofia Fernandes Ferreira Nogueira (2510473)" userId="d1e3871b-611d-4bc2-9f37-a506f5a6637c" providerId="ADAL" clId="{F06B5FAE-84DB-51A2-AB39-ADEDA7CF028C}" dt="2026-08-11T21:52:13.209" v="689" actId="113"/>
          <ac:spMkLst>
            <pc:docMk/>
            <pc:sldMk cId="2582129417" sldId="264"/>
            <ac:spMk id="2" creationId="{BC1B5BD2-B911-6889-E186-594E8CD2DE8E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53:05.639" v="696" actId="1076"/>
          <ac:spMkLst>
            <pc:docMk/>
            <pc:sldMk cId="2582129417" sldId="264"/>
            <ac:spMk id="3" creationId="{A7FADF62-56FD-FC1F-B6CC-709525FDC8A5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2582129417" sldId="264"/>
            <ac:spMk id="10" creationId="{B14C2221-2B8C-494D-9442-F812DF4E8794}"/>
          </ac:spMkLst>
        </pc:spChg>
        <pc:graphicFrameChg chg="modGraphic">
          <ac:chgData name="Ana Sofia Fernandes Ferreira Nogueira (2510473)" userId="d1e3871b-611d-4bc2-9f37-a506f5a6637c" providerId="ADAL" clId="{F06B5FAE-84DB-51A2-AB39-ADEDA7CF028C}" dt="2026-08-11T21:54:10.046" v="700" actId="2711"/>
          <ac:graphicFrameMkLst>
            <pc:docMk/>
            <pc:sldMk cId="2582129417" sldId="264"/>
            <ac:graphicFrameMk id="8" creationId="{FB33BB2E-E8D4-053C-0922-534CC978689E}"/>
          </ac:graphicFrameMkLst>
        </pc:graphicFrameChg>
      </pc:sldChg>
      <pc:sldChg chg="delSp modSp mod delDesignElem">
        <pc:chgData name="Ana Sofia Fernandes Ferreira Nogueira (2510473)" userId="d1e3871b-611d-4bc2-9f37-a506f5a6637c" providerId="ADAL" clId="{F06B5FAE-84DB-51A2-AB39-ADEDA7CF028C}" dt="2026-08-11T21:59:37.840" v="713" actId="1076"/>
        <pc:sldMkLst>
          <pc:docMk/>
          <pc:sldMk cId="2464347105" sldId="265"/>
        </pc:sldMkLst>
        <pc:spChg chg="mod">
          <ac:chgData name="Ana Sofia Fernandes Ferreira Nogueira (2510473)" userId="d1e3871b-611d-4bc2-9f37-a506f5a6637c" providerId="ADAL" clId="{F06B5FAE-84DB-51A2-AB39-ADEDA7CF028C}" dt="2026-08-11T21:59:37.840" v="713" actId="1076"/>
          <ac:spMkLst>
            <pc:docMk/>
            <pc:sldMk cId="2464347105" sldId="265"/>
            <ac:spMk id="2" creationId="{42F0E0B1-FFD0-E485-AFE6-99514B79440F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58:30.490" v="707" actId="1076"/>
          <ac:spMkLst>
            <pc:docMk/>
            <pc:sldMk cId="2464347105" sldId="265"/>
            <ac:spMk id="3" creationId="{002CFA3A-116F-587B-F670-E1C2597B1E83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2464347105" sldId="265"/>
            <ac:spMk id="34" creationId="{85F55C16-BC21-49EF-A4FF-C3155BB93BD3}"/>
          </ac:spMkLst>
        </pc:spChg>
        <pc:spChg chg="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2464347105" sldId="265"/>
            <ac:spMk id="36" creationId="{0C5F069E-AFE6-4825-8945-46F2918A5019}"/>
          </ac:spMkLst>
        </pc:spChg>
      </pc:sldChg>
      <pc:sldChg chg="modSp mod">
        <pc:chgData name="Ana Sofia Fernandes Ferreira Nogueira (2510473)" userId="d1e3871b-611d-4bc2-9f37-a506f5a6637c" providerId="ADAL" clId="{F06B5FAE-84DB-51A2-AB39-ADEDA7CF028C}" dt="2026-08-11T22:00:44.746" v="716" actId="255"/>
        <pc:sldMkLst>
          <pc:docMk/>
          <pc:sldMk cId="1469486766" sldId="266"/>
        </pc:sldMkLst>
        <pc:spChg chg="mod">
          <ac:chgData name="Ana Sofia Fernandes Ferreira Nogueira (2510473)" userId="d1e3871b-611d-4bc2-9f37-a506f5a6637c" providerId="ADAL" clId="{F06B5FAE-84DB-51A2-AB39-ADEDA7CF028C}" dt="2026-08-11T22:00:24.059" v="715" actId="113"/>
          <ac:spMkLst>
            <pc:docMk/>
            <pc:sldMk cId="1469486766" sldId="266"/>
            <ac:spMk id="2" creationId="{56CB0030-E845-37D8-5B3F-504B4BE966E8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2:00:44.746" v="716" actId="255"/>
          <ac:spMkLst>
            <pc:docMk/>
            <pc:sldMk cId="1469486766" sldId="266"/>
            <ac:spMk id="3" creationId="{C4C8F044-D6D7-62A8-10B3-D27B4ECB80F9}"/>
          </ac:spMkLst>
        </pc:spChg>
      </pc:sldChg>
      <pc:sldChg chg="addSp delSp modSp mod setBg modClrScheme delDesignElem chgLayout">
        <pc:chgData name="Ana Sofia Fernandes Ferreira Nogueira (2510473)" userId="d1e3871b-611d-4bc2-9f37-a506f5a6637c" providerId="ADAL" clId="{F06B5FAE-84DB-51A2-AB39-ADEDA7CF028C}" dt="2026-08-11T21:45:13.551" v="653" actId="255"/>
        <pc:sldMkLst>
          <pc:docMk/>
          <pc:sldMk cId="268020594" sldId="267"/>
        </pc:sldMkLst>
        <pc:spChg chg="mod">
          <ac:chgData name="Ana Sofia Fernandes Ferreira Nogueira (2510473)" userId="d1e3871b-611d-4bc2-9f37-a506f5a6637c" providerId="ADAL" clId="{F06B5FAE-84DB-51A2-AB39-ADEDA7CF028C}" dt="2026-08-11T21:44:57.162" v="651" actId="2711"/>
          <ac:spMkLst>
            <pc:docMk/>
            <pc:sldMk cId="268020594" sldId="267"/>
            <ac:spMk id="2" creationId="{C457F2D1-26C2-9B93-9E09-7799C0ADD7C8}"/>
          </ac:spMkLst>
        </pc:spChg>
        <pc:spChg chg="add del mod ord">
          <ac:chgData name="Ana Sofia Fernandes Ferreira Nogueira (2510473)" userId="d1e3871b-611d-4bc2-9f37-a506f5a6637c" providerId="ADAL" clId="{F06B5FAE-84DB-51A2-AB39-ADEDA7CF028C}" dt="2026-08-11T21:45:13.551" v="653" actId="255"/>
          <ac:spMkLst>
            <pc:docMk/>
            <pc:sldMk cId="268020594" sldId="267"/>
            <ac:spMk id="3" creationId="{8D570802-F32D-1AA4-9EF1-60DA9CBBD65E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4:19.089" v="13" actId="26606"/>
          <ac:spMkLst>
            <pc:docMk/>
            <pc:sldMk cId="268020594" sldId="267"/>
            <ac:spMk id="7" creationId="{327D73B4-9F5C-4A64-A179-51B9500CB8B5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4:19.089" v="13" actId="26606"/>
          <ac:spMkLst>
            <pc:docMk/>
            <pc:sldMk cId="268020594" sldId="267"/>
            <ac:spMk id="9" creationId="{C1F06963-6374-4B48-844F-071A9BAAAE02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2:09.974" v="2" actId="26606"/>
          <ac:spMkLst>
            <pc:docMk/>
            <pc:sldMk cId="268020594" sldId="267"/>
            <ac:spMk id="10" creationId="{B50AB553-2A96-4A92-96F2-93548E096954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7:37.784" v="31" actId="26606"/>
          <ac:spMkLst>
            <pc:docMk/>
            <pc:sldMk cId="268020594" sldId="267"/>
            <ac:spMk id="11" creationId="{55F7ABCA-A68A-47DD-B732-76FF34C6FB7D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4:19.089" v="13" actId="26606"/>
          <ac:spMkLst>
            <pc:docMk/>
            <pc:sldMk cId="268020594" sldId="267"/>
            <ac:spMk id="12" creationId="{6CB927A4-E432-4310-9CD5-E89FF5063179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4:19.089" v="13" actId="26606"/>
          <ac:spMkLst>
            <pc:docMk/>
            <pc:sldMk cId="268020594" sldId="267"/>
            <ac:spMk id="14" creationId="{1453BF6C-B012-48B7-B4E8-6D7AC7C27D02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268020594" sldId="267"/>
            <ac:spMk id="15" creationId="{55F7ABCA-A68A-47DD-B732-76FF34C6FB7D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4:19.089" v="13" actId="26606"/>
          <ac:spMkLst>
            <pc:docMk/>
            <pc:sldMk cId="268020594" sldId="267"/>
            <ac:spMk id="16" creationId="{E3020543-B24B-4EC4-8FFC-8DD88EEA91A8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4:50.472" v="19" actId="26606"/>
          <ac:spMkLst>
            <pc:docMk/>
            <pc:sldMk cId="268020594" sldId="267"/>
            <ac:spMk id="24" creationId="{EDDBB197-D710-4A4F-A9CA-FD2177498BE8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4:50.472" v="19" actId="26606"/>
          <ac:spMkLst>
            <pc:docMk/>
            <pc:sldMk cId="268020594" sldId="267"/>
            <ac:spMk id="25" creationId="{975D1CFA-2CDB-4B64-BD9F-85744E8DA12F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4:50.472" v="19" actId="26606"/>
          <ac:spMkLst>
            <pc:docMk/>
            <pc:sldMk cId="268020594" sldId="267"/>
            <ac:spMk id="26" creationId="{8D570802-F32D-1AA4-9EF1-60DA9CBBD65E}"/>
          </ac:spMkLst>
        </pc:spChg>
        <pc:grpChg chg="add del">
          <ac:chgData name="Ana Sofia Fernandes Ferreira Nogueira (2510473)" userId="d1e3871b-611d-4bc2-9f37-a506f5a6637c" providerId="ADAL" clId="{F06B5FAE-84DB-51A2-AB39-ADEDA7CF028C}" dt="2026-08-11T21:03:49.724" v="10" actId="26606"/>
          <ac:grpSpMkLst>
            <pc:docMk/>
            <pc:sldMk cId="268020594" sldId="267"/>
            <ac:grpSpMk id="8" creationId="{808B9F32-AD7D-9782-8682-8BFFE97561F1}"/>
          </ac:grpSpMkLst>
        </pc:grpChg>
        <pc:grpChg chg="add del">
          <ac:chgData name="Ana Sofia Fernandes Ferreira Nogueira (2510473)" userId="d1e3871b-611d-4bc2-9f37-a506f5a6637c" providerId="ADAL" clId="{F06B5FAE-84DB-51A2-AB39-ADEDA7CF028C}" dt="2026-08-11T21:04:50.472" v="19" actId="26606"/>
          <ac:grpSpMkLst>
            <pc:docMk/>
            <pc:sldMk cId="268020594" sldId="267"/>
            <ac:grpSpMk id="27" creationId="{25EE5136-01F1-466C-962D-BA9B4C6757AA}"/>
          </ac:grpSpMkLst>
        </pc:grpChg>
        <pc:graphicFrameChg chg="add del">
          <ac:chgData name="Ana Sofia Fernandes Ferreira Nogueira (2510473)" userId="d1e3871b-611d-4bc2-9f37-a506f5a6637c" providerId="ADAL" clId="{F06B5FAE-84DB-51A2-AB39-ADEDA7CF028C}" dt="2026-08-11T21:02:09.974" v="2" actId="26606"/>
          <ac:graphicFrameMkLst>
            <pc:docMk/>
            <pc:sldMk cId="268020594" sldId="267"/>
            <ac:graphicFrameMk id="5" creationId="{2E906478-A22C-03D3-70D4-16C32848595C}"/>
          </ac:graphicFrameMkLst>
        </pc:graphicFrameChg>
        <pc:graphicFrameChg chg="add del">
          <ac:chgData name="Ana Sofia Fernandes Ferreira Nogueira (2510473)" userId="d1e3871b-611d-4bc2-9f37-a506f5a6637c" providerId="ADAL" clId="{F06B5FAE-84DB-51A2-AB39-ADEDA7CF028C}" dt="2026-08-11T21:04:33.353" v="15" actId="26606"/>
          <ac:graphicFrameMkLst>
            <pc:docMk/>
            <pc:sldMk cId="268020594" sldId="267"/>
            <ac:graphicFrameMk id="20" creationId="{725A95CD-6DF9-8460-1B34-4421400CBF79}"/>
          </ac:graphicFrameMkLst>
        </pc:graphicFrameChg>
        <pc:graphicFrameChg chg="add del">
          <ac:chgData name="Ana Sofia Fernandes Ferreira Nogueira (2510473)" userId="d1e3871b-611d-4bc2-9f37-a506f5a6637c" providerId="ADAL" clId="{F06B5FAE-84DB-51A2-AB39-ADEDA7CF028C}" dt="2026-08-11T21:04:37.099" v="17" actId="26606"/>
          <ac:graphicFrameMkLst>
            <pc:docMk/>
            <pc:sldMk cId="268020594" sldId="267"/>
            <ac:graphicFrameMk id="22" creationId="{8FD2724D-1067-9EBF-CB55-DEE3074E6CA2}"/>
          </ac:graphicFrameMkLst>
        </pc:graphicFrameChg>
        <pc:picChg chg="add del">
          <ac:chgData name="Ana Sofia Fernandes Ferreira Nogueira (2510473)" userId="d1e3871b-611d-4bc2-9f37-a506f5a6637c" providerId="ADAL" clId="{F06B5FAE-84DB-51A2-AB39-ADEDA7CF028C}" dt="2026-08-11T21:02:09.974" v="2" actId="26606"/>
          <ac:picMkLst>
            <pc:docMk/>
            <pc:sldMk cId="268020594" sldId="267"/>
            <ac:picMk id="6" creationId="{A67AB0A4-37A0-7BA1-3EEF-4014D5D076EE}"/>
          </ac:picMkLst>
        </pc:picChg>
        <pc:picChg chg="add mod">
          <ac:chgData name="Ana Sofia Fernandes Ferreira Nogueira (2510473)" userId="d1e3871b-611d-4bc2-9f37-a506f5a6637c" providerId="ADAL" clId="{F06B5FAE-84DB-51A2-AB39-ADEDA7CF028C}" dt="2026-08-11T21:11:04.244" v="68" actId="26606"/>
          <ac:picMkLst>
            <pc:docMk/>
            <pc:sldMk cId="268020594" sldId="267"/>
            <ac:picMk id="13" creationId="{796D7FDD-08D7-6621-2033-BDA35AEF31EC}"/>
          </ac:picMkLst>
        </pc:picChg>
        <pc:picChg chg="add del">
          <ac:chgData name="Ana Sofia Fernandes Ferreira Nogueira (2510473)" userId="d1e3871b-611d-4bc2-9f37-a506f5a6637c" providerId="ADAL" clId="{F06B5FAE-84DB-51A2-AB39-ADEDA7CF028C}" dt="2026-08-11T21:04:50.472" v="19" actId="26606"/>
          <ac:picMkLst>
            <pc:docMk/>
            <pc:sldMk cId="268020594" sldId="267"/>
            <ac:picMk id="30" creationId="{F09CF417-2C9A-6473-596C-81458DAFD5AA}"/>
          </ac:picMkLst>
        </pc:picChg>
        <pc:cxnChg chg="add del">
          <ac:chgData name="Ana Sofia Fernandes Ferreira Nogueira (2510473)" userId="d1e3871b-611d-4bc2-9f37-a506f5a6637c" providerId="ADAL" clId="{F06B5FAE-84DB-51A2-AB39-ADEDA7CF028C}" dt="2026-08-11T21:04:19.089" v="13" actId="26606"/>
          <ac:cxnSpMkLst>
            <pc:docMk/>
            <pc:sldMk cId="268020594" sldId="267"/>
            <ac:cxnSpMk id="18" creationId="{C49DA8F6-BCC1-4447-B54C-57856834B94B}"/>
          </ac:cxnSpMkLst>
        </pc:cxnChg>
      </pc:sldChg>
      <pc:sldChg chg="addSp delSp modSp mod setBg modClrScheme delDesignElem chgLayout">
        <pc:chgData name="Ana Sofia Fernandes Ferreira Nogueira (2510473)" userId="d1e3871b-611d-4bc2-9f37-a506f5a6637c" providerId="ADAL" clId="{F06B5FAE-84DB-51A2-AB39-ADEDA7CF028C}" dt="2026-08-11T21:45:43.009" v="657" actId="255"/>
        <pc:sldMkLst>
          <pc:docMk/>
          <pc:sldMk cId="3660321910" sldId="268"/>
        </pc:sldMkLst>
        <pc:spChg chg="mod">
          <ac:chgData name="Ana Sofia Fernandes Ferreira Nogueira (2510473)" userId="d1e3871b-611d-4bc2-9f37-a506f5a6637c" providerId="ADAL" clId="{F06B5FAE-84DB-51A2-AB39-ADEDA7CF028C}" dt="2026-08-11T21:45:30.779" v="655" actId="2711"/>
          <ac:spMkLst>
            <pc:docMk/>
            <pc:sldMk cId="3660321910" sldId="268"/>
            <ac:spMk id="2" creationId="{197FB2F6-3C12-E809-42C4-794BD3E5A976}"/>
          </ac:spMkLst>
        </pc:spChg>
        <pc:spChg chg="mod ord">
          <ac:chgData name="Ana Sofia Fernandes Ferreira Nogueira (2510473)" userId="d1e3871b-611d-4bc2-9f37-a506f5a6637c" providerId="ADAL" clId="{F06B5FAE-84DB-51A2-AB39-ADEDA7CF028C}" dt="2026-08-11T21:45:43.009" v="657" actId="255"/>
          <ac:spMkLst>
            <pc:docMk/>
            <pc:sldMk cId="3660321910" sldId="268"/>
            <ac:spMk id="3" creationId="{98281778-68F0-B59F-CDEB-813E203E3DF9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3:36.389" v="7" actId="26606"/>
          <ac:spMkLst>
            <pc:docMk/>
            <pc:sldMk cId="3660321910" sldId="268"/>
            <ac:spMk id="9" creationId="{E51BA4DF-2BD4-4EC2-B1DB-B27C8AC71864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3660321910" sldId="268"/>
            <ac:spMk id="10" creationId="{55F7ABCA-A68A-47DD-B732-76FF34C6FB7D}"/>
          </ac:spMkLst>
        </pc:spChg>
        <pc:picChg chg="add del">
          <ac:chgData name="Ana Sofia Fernandes Ferreira Nogueira (2510473)" userId="d1e3871b-611d-4bc2-9f37-a506f5a6637c" providerId="ADAL" clId="{F06B5FAE-84DB-51A2-AB39-ADEDA7CF028C}" dt="2026-08-11T21:03:36.389" v="7" actId="26606"/>
          <ac:picMkLst>
            <pc:docMk/>
            <pc:sldMk cId="3660321910" sldId="268"/>
            <ac:picMk id="5" creationId="{A91C07ED-DC45-F4F9-9029-EB0E55DFFCE5}"/>
          </ac:picMkLst>
        </pc:picChg>
        <pc:picChg chg="add mod">
          <ac:chgData name="Ana Sofia Fernandes Ferreira Nogueira (2510473)" userId="d1e3871b-611d-4bc2-9f37-a506f5a6637c" providerId="ADAL" clId="{F06B5FAE-84DB-51A2-AB39-ADEDA7CF028C}" dt="2026-08-11T21:11:40.388" v="71" actId="1076"/>
          <ac:picMkLst>
            <pc:docMk/>
            <pc:sldMk cId="3660321910" sldId="268"/>
            <ac:picMk id="7" creationId="{FECAD385-B408-FC8F-7FA5-AD9A6FE0D0D5}"/>
          </ac:picMkLst>
        </pc:picChg>
      </pc:sldChg>
      <pc:sldChg chg="addSp delSp modSp mod setBg modClrScheme delDesignElem chgLayout">
        <pc:chgData name="Ana Sofia Fernandes Ferreira Nogueira (2510473)" userId="d1e3871b-611d-4bc2-9f37-a506f5a6637c" providerId="ADAL" clId="{F06B5FAE-84DB-51A2-AB39-ADEDA7CF028C}" dt="2026-08-11T21:46:56.298" v="661" actId="255"/>
        <pc:sldMkLst>
          <pc:docMk/>
          <pc:sldMk cId="3053730897" sldId="269"/>
        </pc:sldMkLst>
        <pc:spChg chg="mod">
          <ac:chgData name="Ana Sofia Fernandes Ferreira Nogueira (2510473)" userId="d1e3871b-611d-4bc2-9f37-a506f5a6637c" providerId="ADAL" clId="{F06B5FAE-84DB-51A2-AB39-ADEDA7CF028C}" dt="2026-08-11T21:46:23.655" v="659" actId="2711"/>
          <ac:spMkLst>
            <pc:docMk/>
            <pc:sldMk cId="3053730897" sldId="269"/>
            <ac:spMk id="2" creationId="{E3684191-519B-2FA0-5B24-4F642AFFDA81}"/>
          </ac:spMkLst>
        </pc:spChg>
        <pc:spChg chg="add del mod">
          <ac:chgData name="Ana Sofia Fernandes Ferreira Nogueira (2510473)" userId="d1e3871b-611d-4bc2-9f37-a506f5a6637c" providerId="ADAL" clId="{F06B5FAE-84DB-51A2-AB39-ADEDA7CF028C}" dt="2026-08-11T21:09:21.022" v="49" actId="26606"/>
          <ac:spMkLst>
            <pc:docMk/>
            <pc:sldMk cId="3053730897" sldId="269"/>
            <ac:spMk id="3" creationId="{6CFA3188-27DC-C400-433D-8ED6FA1BDB62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9:21.016" v="48" actId="26606"/>
          <ac:spMkLst>
            <pc:docMk/>
            <pc:sldMk cId="3053730897" sldId="269"/>
            <ac:spMk id="9" creationId="{3ECBE1F1-D69B-4AFA-ABD5-8E41720EF6DE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8:35.158" v="34" actId="26606"/>
          <ac:spMkLst>
            <pc:docMk/>
            <pc:sldMk cId="3053730897" sldId="269"/>
            <ac:spMk id="10" creationId="{B14C2221-2B8C-494D-9442-F812DF4E8794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9:17.034" v="46" actId="26606"/>
          <ac:spMkLst>
            <pc:docMk/>
            <pc:sldMk cId="3053730897" sldId="269"/>
            <ac:spMk id="12" creationId="{B0D282BE-4461-4794-89A5-394723CDF2F3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9:17.034" v="46" actId="26606"/>
          <ac:spMkLst>
            <pc:docMk/>
            <pc:sldMk cId="3053730897" sldId="269"/>
            <ac:spMk id="17" creationId="{91A1FA41-E1D1-43CF-8B3B-5E6140890832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9:17.034" v="46" actId="26606"/>
          <ac:spMkLst>
            <pc:docMk/>
            <pc:sldMk cId="3053730897" sldId="269"/>
            <ac:spMk id="18" creationId="{FCC2D84B-6969-4F00-BEBA-81C2EBCD3299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9:17.034" v="46" actId="26606"/>
          <ac:spMkLst>
            <pc:docMk/>
            <pc:sldMk cId="3053730897" sldId="269"/>
            <ac:spMk id="19" creationId="{6CFA3188-27DC-C400-433D-8ED6FA1BDB62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9:21.016" v="48" actId="26606"/>
          <ac:spMkLst>
            <pc:docMk/>
            <pc:sldMk cId="3053730897" sldId="269"/>
            <ac:spMk id="22" creationId="{603A6265-E10C-4B85-9C20-E75FCAF9CC63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09:21.016" v="48" actId="26606"/>
          <ac:spMkLst>
            <pc:docMk/>
            <pc:sldMk cId="3053730897" sldId="269"/>
            <ac:spMk id="23" creationId="{6CFA3188-27DC-C400-433D-8ED6FA1BDB62}"/>
          </ac:spMkLst>
        </pc:spChg>
        <pc:spChg chg="add del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3053730897" sldId="269"/>
            <ac:spMk id="25" creationId="{B14C2221-2B8C-494D-9442-F812DF4E8794}"/>
          </ac:spMkLst>
        </pc:spChg>
        <pc:spChg chg="add mod">
          <ac:chgData name="Ana Sofia Fernandes Ferreira Nogueira (2510473)" userId="d1e3871b-611d-4bc2-9f37-a506f5a6637c" providerId="ADAL" clId="{F06B5FAE-84DB-51A2-AB39-ADEDA7CF028C}" dt="2026-08-11T21:46:56.298" v="661" actId="255"/>
          <ac:spMkLst>
            <pc:docMk/>
            <pc:sldMk cId="3053730897" sldId="269"/>
            <ac:spMk id="27" creationId="{6CFA3188-27DC-C400-433D-8ED6FA1BDB62}"/>
          </ac:spMkLst>
        </pc:spChg>
        <pc:graphicFrameChg chg="add del">
          <ac:chgData name="Ana Sofia Fernandes Ferreira Nogueira (2510473)" userId="d1e3871b-611d-4bc2-9f37-a506f5a6637c" providerId="ADAL" clId="{F06B5FAE-84DB-51A2-AB39-ADEDA7CF028C}" dt="2026-08-11T21:08:46.931" v="36" actId="26606"/>
          <ac:graphicFrameMkLst>
            <pc:docMk/>
            <pc:sldMk cId="3053730897" sldId="269"/>
            <ac:graphicFrameMk id="5" creationId="{D3DD7319-51C5-921E-3446-F9103AE3D5BE}"/>
          </ac:graphicFrameMkLst>
        </pc:graphicFrameChg>
        <pc:graphicFrameChg chg="add del">
          <ac:chgData name="Ana Sofia Fernandes Ferreira Nogueira (2510473)" userId="d1e3871b-611d-4bc2-9f37-a506f5a6637c" providerId="ADAL" clId="{F06B5FAE-84DB-51A2-AB39-ADEDA7CF028C}" dt="2026-08-11T21:08:49.921" v="38" actId="26606"/>
          <ac:graphicFrameMkLst>
            <pc:docMk/>
            <pc:sldMk cId="3053730897" sldId="269"/>
            <ac:graphicFrameMk id="8" creationId="{CCD835E7-4A1C-DE28-C135-DA036A12C3C7}"/>
          </ac:graphicFrameMkLst>
        </pc:graphicFrameChg>
        <pc:graphicFrameChg chg="add del">
          <ac:chgData name="Ana Sofia Fernandes Ferreira Nogueira (2510473)" userId="d1e3871b-611d-4bc2-9f37-a506f5a6637c" providerId="ADAL" clId="{F06B5FAE-84DB-51A2-AB39-ADEDA7CF028C}" dt="2026-08-11T21:09:01.216" v="40" actId="26606"/>
          <ac:graphicFrameMkLst>
            <pc:docMk/>
            <pc:sldMk cId="3053730897" sldId="269"/>
            <ac:graphicFrameMk id="11" creationId="{2C4C5C51-3F49-4DEC-0D49-0869F8D6170C}"/>
          </ac:graphicFrameMkLst>
        </pc:graphicFrameChg>
        <pc:graphicFrameChg chg="add del">
          <ac:chgData name="Ana Sofia Fernandes Ferreira Nogueira (2510473)" userId="d1e3871b-611d-4bc2-9f37-a506f5a6637c" providerId="ADAL" clId="{F06B5FAE-84DB-51A2-AB39-ADEDA7CF028C}" dt="2026-08-11T21:09:03.938" v="42" actId="26606"/>
          <ac:graphicFrameMkLst>
            <pc:docMk/>
            <pc:sldMk cId="3053730897" sldId="269"/>
            <ac:graphicFrameMk id="13" creationId="{D3DD7319-51C5-921E-3446-F9103AE3D5BE}"/>
          </ac:graphicFrameMkLst>
        </pc:graphicFrameChg>
        <pc:graphicFrameChg chg="add del">
          <ac:chgData name="Ana Sofia Fernandes Ferreira Nogueira (2510473)" userId="d1e3871b-611d-4bc2-9f37-a506f5a6637c" providerId="ADAL" clId="{F06B5FAE-84DB-51A2-AB39-ADEDA7CF028C}" dt="2026-08-11T21:09:07.463" v="44" actId="26606"/>
          <ac:graphicFrameMkLst>
            <pc:docMk/>
            <pc:sldMk cId="3053730897" sldId="269"/>
            <ac:graphicFrameMk id="15" creationId="{2C4C5C51-3F49-4DEC-0D49-0869F8D6170C}"/>
          </ac:graphicFrameMkLst>
        </pc:graphicFrameChg>
        <pc:picChg chg="add del">
          <ac:chgData name="Ana Sofia Fernandes Ferreira Nogueira (2510473)" userId="d1e3871b-611d-4bc2-9f37-a506f5a6637c" providerId="ADAL" clId="{F06B5FAE-84DB-51A2-AB39-ADEDA7CF028C}" dt="2026-08-11T21:08:35.158" v="34" actId="26606"/>
          <ac:picMkLst>
            <pc:docMk/>
            <pc:sldMk cId="3053730897" sldId="269"/>
            <ac:picMk id="7" creationId="{829DA495-69EC-5713-BD37-C818AFC3C22E}"/>
          </ac:picMkLst>
        </pc:picChg>
        <pc:picChg chg="add del">
          <ac:chgData name="Ana Sofia Fernandes Ferreira Nogueira (2510473)" userId="d1e3871b-611d-4bc2-9f37-a506f5a6637c" providerId="ADAL" clId="{F06B5FAE-84DB-51A2-AB39-ADEDA7CF028C}" dt="2026-08-11T21:09:21.016" v="48" actId="26606"/>
          <ac:picMkLst>
            <pc:docMk/>
            <pc:sldMk cId="3053730897" sldId="269"/>
            <ac:picMk id="21" creationId="{C06E6680-A5F9-15F3-EF58-B95C6CE455E6}"/>
          </ac:picMkLst>
        </pc:picChg>
        <pc:picChg chg="add mod">
          <ac:chgData name="Ana Sofia Fernandes Ferreira Nogueira (2510473)" userId="d1e3871b-611d-4bc2-9f37-a506f5a6637c" providerId="ADAL" clId="{F06B5FAE-84DB-51A2-AB39-ADEDA7CF028C}" dt="2026-08-11T21:12:48.773" v="74" actId="26606"/>
          <ac:picMkLst>
            <pc:docMk/>
            <pc:sldMk cId="3053730897" sldId="269"/>
            <ac:picMk id="26" creationId="{829DA495-69EC-5713-BD37-C818AFC3C22E}"/>
          </ac:picMkLst>
        </pc:picChg>
      </pc:sldChg>
      <pc:sldChg chg="modSp mod">
        <pc:chgData name="Ana Sofia Fernandes Ferreira Nogueira (2510473)" userId="d1e3871b-611d-4bc2-9f37-a506f5a6637c" providerId="ADAL" clId="{F06B5FAE-84DB-51A2-AB39-ADEDA7CF028C}" dt="2026-08-11T21:42:51.446" v="642" actId="2711"/>
        <pc:sldMkLst>
          <pc:docMk/>
          <pc:sldMk cId="4042081243" sldId="270"/>
        </pc:sldMkLst>
        <pc:spChg chg="mod">
          <ac:chgData name="Ana Sofia Fernandes Ferreira Nogueira (2510473)" userId="d1e3871b-611d-4bc2-9f37-a506f5a6637c" providerId="ADAL" clId="{F06B5FAE-84DB-51A2-AB39-ADEDA7CF028C}" dt="2026-08-11T21:42:51.446" v="642" actId="2711"/>
          <ac:spMkLst>
            <pc:docMk/>
            <pc:sldMk cId="4042081243" sldId="270"/>
            <ac:spMk id="2" creationId="{9E258864-92B5-734E-969F-A4EC5127743A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10:49.531" v="65"/>
          <ac:spMkLst>
            <pc:docMk/>
            <pc:sldMk cId="4042081243" sldId="270"/>
            <ac:spMk id="3" creationId="{99CDE691-DE3D-29F3-38EF-32114C102049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42:37.804" v="641" actId="2711"/>
          <ac:spMkLst>
            <pc:docMk/>
            <pc:sldMk cId="4042081243" sldId="270"/>
            <ac:spMk id="6" creationId="{F4A3D4A5-4CC4-9EB9-153A-0DECE6E4BF0E}"/>
          </ac:spMkLst>
        </pc:spChg>
      </pc:sldChg>
      <pc:sldChg chg="addSp modSp mod">
        <pc:chgData name="Ana Sofia Fernandes Ferreira Nogueira (2510473)" userId="d1e3871b-611d-4bc2-9f37-a506f5a6637c" providerId="ADAL" clId="{F06B5FAE-84DB-51A2-AB39-ADEDA7CF028C}" dt="2026-08-11T21:55:19.176" v="701" actId="2711"/>
        <pc:sldMkLst>
          <pc:docMk/>
          <pc:sldMk cId="1577799276" sldId="271"/>
        </pc:sldMkLst>
        <pc:spChg chg="mod">
          <ac:chgData name="Ana Sofia Fernandes Ferreira Nogueira (2510473)" userId="d1e3871b-611d-4bc2-9f37-a506f5a6637c" providerId="ADAL" clId="{F06B5FAE-84DB-51A2-AB39-ADEDA7CF028C}" dt="2026-08-11T21:55:19.176" v="701" actId="2711"/>
          <ac:spMkLst>
            <pc:docMk/>
            <pc:sldMk cId="1577799276" sldId="271"/>
            <ac:spMk id="2" creationId="{BB86FE52-BFF2-6343-C08F-564F98FD5CE3}"/>
          </ac:spMkLst>
        </pc:spChg>
        <pc:spChg chg="add mod">
          <ac:chgData name="Ana Sofia Fernandes Ferreira Nogueira (2510473)" userId="d1e3871b-611d-4bc2-9f37-a506f5a6637c" providerId="ADAL" clId="{F06B5FAE-84DB-51A2-AB39-ADEDA7CF028C}" dt="2026-08-11T21:35:56.607" v="489" actId="1076"/>
          <ac:spMkLst>
            <pc:docMk/>
            <pc:sldMk cId="1577799276" sldId="271"/>
            <ac:spMk id="3" creationId="{02DD3D4C-9178-2904-5A43-E2421446E7DB}"/>
          </ac:spMkLst>
        </pc:spChg>
        <pc:spChg chg="add mod">
          <ac:chgData name="Ana Sofia Fernandes Ferreira Nogueira (2510473)" userId="d1e3871b-611d-4bc2-9f37-a506f5a6637c" providerId="ADAL" clId="{F06B5FAE-84DB-51A2-AB39-ADEDA7CF028C}" dt="2026-08-11T21:40:06.575" v="632" actId="20577"/>
          <ac:spMkLst>
            <pc:docMk/>
            <pc:sldMk cId="1577799276" sldId="271"/>
            <ac:spMk id="4" creationId="{07A1CC5B-0857-30B4-F0C9-6333CC71E8E0}"/>
          </ac:spMkLst>
        </pc:spChg>
        <pc:graphicFrameChg chg="mod modGraphic">
          <ac:chgData name="Ana Sofia Fernandes Ferreira Nogueira (2510473)" userId="d1e3871b-611d-4bc2-9f37-a506f5a6637c" providerId="ADAL" clId="{F06B5FAE-84DB-51A2-AB39-ADEDA7CF028C}" dt="2026-08-11T21:36:31.991" v="493" actId="1076"/>
          <ac:graphicFrameMkLst>
            <pc:docMk/>
            <pc:sldMk cId="1577799276" sldId="271"/>
            <ac:graphicFrameMk id="5" creationId="{2BE03F93-E831-B72D-EB52-18581782A233}"/>
          </ac:graphicFrameMkLst>
        </pc:graphicFrameChg>
      </pc:sldChg>
      <pc:sldChg chg="modSp mod">
        <pc:chgData name="Ana Sofia Fernandes Ferreira Nogueira (2510473)" userId="d1e3871b-611d-4bc2-9f37-a506f5a6637c" providerId="ADAL" clId="{F06B5FAE-84DB-51A2-AB39-ADEDA7CF028C}" dt="2026-08-11T21:55:33.846" v="702" actId="2711"/>
        <pc:sldMkLst>
          <pc:docMk/>
          <pc:sldMk cId="4240892120" sldId="272"/>
        </pc:sldMkLst>
        <pc:spChg chg="mod">
          <ac:chgData name="Ana Sofia Fernandes Ferreira Nogueira (2510473)" userId="d1e3871b-611d-4bc2-9f37-a506f5a6637c" providerId="ADAL" clId="{F06B5FAE-84DB-51A2-AB39-ADEDA7CF028C}" dt="2026-08-11T21:55:33.846" v="702" actId="2711"/>
          <ac:spMkLst>
            <pc:docMk/>
            <pc:sldMk cId="4240892120" sldId="272"/>
            <ac:spMk id="2" creationId="{48232E21-BBE6-D4D0-003B-52E45B1D64E6}"/>
          </ac:spMkLst>
        </pc:spChg>
        <pc:spChg chg="mod">
          <ac:chgData name="Ana Sofia Fernandes Ferreira Nogueira (2510473)" userId="d1e3871b-611d-4bc2-9f37-a506f5a6637c" providerId="ADAL" clId="{F06B5FAE-84DB-51A2-AB39-ADEDA7CF028C}" dt="2026-08-11T21:41:41.852" v="637" actId="20577"/>
          <ac:spMkLst>
            <pc:docMk/>
            <pc:sldMk cId="4240892120" sldId="272"/>
            <ac:spMk id="5" creationId="{50323447-9B25-39B6-36CC-489C7E201915}"/>
          </ac:spMkLst>
        </pc:spChg>
      </pc:sldChg>
    </pc:docChg>
  </pc:docChgLst>
  <pc:docChgLst>
    <pc:chgData name="Ana Sofia Fernandes Ferreira Nogueira (2510473)" userId="d1e3871b-611d-4bc2-9f37-a506f5a6637c" providerId="ADAL" clId="{BDC3C625-0DF9-4EA1-BA3A-FAF2DEEF29F8}"/>
    <pc:docChg chg="undo custSel addSld delSld modSld">
      <pc:chgData name="Ana Sofia Fernandes Ferreira Nogueira (2510473)" userId="d1e3871b-611d-4bc2-9f37-a506f5a6637c" providerId="ADAL" clId="{BDC3C625-0DF9-4EA1-BA3A-FAF2DEEF29F8}" dt="2026-08-11T20:52:26.934" v="1133" actId="27636"/>
      <pc:docMkLst>
        <pc:docMk/>
      </pc:docMkLst>
      <pc:sldChg chg="addSp delSp modSp del mod">
        <pc:chgData name="Ana Sofia Fernandes Ferreira Nogueira (2510473)" userId="d1e3871b-611d-4bc2-9f37-a506f5a6637c" providerId="ADAL" clId="{BDC3C625-0DF9-4EA1-BA3A-FAF2DEEF29F8}" dt="2026-08-11T19:12:24.538" v="48" actId="2696"/>
        <pc:sldMkLst>
          <pc:docMk/>
          <pc:sldMk cId="2932582071" sldId="257"/>
        </pc:sldMkLst>
        <pc:spChg chg="del mod">
          <ac:chgData name="Ana Sofia Fernandes Ferreira Nogueira (2510473)" userId="d1e3871b-611d-4bc2-9f37-a506f5a6637c" providerId="ADAL" clId="{BDC3C625-0DF9-4EA1-BA3A-FAF2DEEF29F8}" dt="2026-08-11T19:11:53.139" v="39" actId="478"/>
          <ac:spMkLst>
            <pc:docMk/>
            <pc:sldMk cId="2932582071" sldId="257"/>
            <ac:spMk id="2" creationId="{C1C58B50-4D91-84F8-D7D8-53EDFC718692}"/>
          </ac:spMkLst>
        </pc:spChg>
        <pc:spChg chg="add del mod">
          <ac:chgData name="Ana Sofia Fernandes Ferreira Nogueira (2510473)" userId="d1e3871b-611d-4bc2-9f37-a506f5a6637c" providerId="ADAL" clId="{BDC3C625-0DF9-4EA1-BA3A-FAF2DEEF29F8}" dt="2026-08-11T19:12:21.114" v="47" actId="478"/>
          <ac:spMkLst>
            <pc:docMk/>
            <pc:sldMk cId="2932582071" sldId="257"/>
            <ac:spMk id="4" creationId="{B433E55A-879B-D0E9-9067-0257833FA5C2}"/>
          </ac:spMkLst>
        </pc:spChg>
        <pc:spChg chg="add mod">
          <ac:chgData name="Ana Sofia Fernandes Ferreira Nogueira (2510473)" userId="d1e3871b-611d-4bc2-9f37-a506f5a6637c" providerId="ADAL" clId="{BDC3C625-0DF9-4EA1-BA3A-FAF2DEEF29F8}" dt="2026-08-11T19:11:53.139" v="39" actId="478"/>
          <ac:spMkLst>
            <pc:docMk/>
            <pc:sldMk cId="2932582071" sldId="257"/>
            <ac:spMk id="7" creationId="{FAEC35FD-DB74-5E2A-68F6-EED4DE04C9EF}"/>
          </ac:spMkLst>
        </pc:spChg>
        <pc:spChg chg="add mod">
          <ac:chgData name="Ana Sofia Fernandes Ferreira Nogueira (2510473)" userId="d1e3871b-611d-4bc2-9f37-a506f5a6637c" providerId="ADAL" clId="{BDC3C625-0DF9-4EA1-BA3A-FAF2DEEF29F8}" dt="2026-08-11T19:12:21.114" v="47" actId="478"/>
          <ac:spMkLst>
            <pc:docMk/>
            <pc:sldMk cId="2932582071" sldId="257"/>
            <ac:spMk id="10" creationId="{9E843AC4-CD3B-4C4B-D5C4-7D8A0DA1E12D}"/>
          </ac:spMkLst>
        </pc:spChg>
        <pc:graphicFrameChg chg="del">
          <ac:chgData name="Ana Sofia Fernandes Ferreira Nogueira (2510473)" userId="d1e3871b-611d-4bc2-9f37-a506f5a6637c" providerId="ADAL" clId="{BDC3C625-0DF9-4EA1-BA3A-FAF2DEEF29F8}" dt="2026-08-11T19:11:11.864" v="29" actId="478"/>
          <ac:graphicFrameMkLst>
            <pc:docMk/>
            <pc:sldMk cId="2932582071" sldId="257"/>
            <ac:graphicFrameMk id="5" creationId="{546F7F5C-86AD-D19A-5653-3145AA2E1D16}"/>
          </ac:graphicFrameMkLst>
        </pc:graphicFrameChg>
      </pc:sldChg>
      <pc:sldChg chg="modSp mod">
        <pc:chgData name="Ana Sofia Fernandes Ferreira Nogueira (2510473)" userId="d1e3871b-611d-4bc2-9f37-a506f5a6637c" providerId="ADAL" clId="{BDC3C625-0DF9-4EA1-BA3A-FAF2DEEF29F8}" dt="2026-08-11T19:44:48.855" v="95" actId="20577"/>
        <pc:sldMkLst>
          <pc:docMk/>
          <pc:sldMk cId="3654062353" sldId="259"/>
        </pc:sldMkLst>
        <pc:spChg chg="mod">
          <ac:chgData name="Ana Sofia Fernandes Ferreira Nogueira (2510473)" userId="d1e3871b-611d-4bc2-9f37-a506f5a6637c" providerId="ADAL" clId="{BDC3C625-0DF9-4EA1-BA3A-FAF2DEEF29F8}" dt="2026-08-11T19:44:48.855" v="95" actId="20577"/>
          <ac:spMkLst>
            <pc:docMk/>
            <pc:sldMk cId="3654062353" sldId="259"/>
            <ac:spMk id="2" creationId="{88FFCE15-B46E-3910-79CF-E87E361359E1}"/>
          </ac:spMkLst>
        </pc:spChg>
      </pc:sldChg>
      <pc:sldChg chg="addSp delSp modSp mod">
        <pc:chgData name="Ana Sofia Fernandes Ferreira Nogueira (2510473)" userId="d1e3871b-611d-4bc2-9f37-a506f5a6637c" providerId="ADAL" clId="{BDC3C625-0DF9-4EA1-BA3A-FAF2DEEF29F8}" dt="2026-08-11T19:44:09.738" v="81" actId="14100"/>
        <pc:sldMkLst>
          <pc:docMk/>
          <pc:sldMk cId="1478476402" sldId="260"/>
        </pc:sldMkLst>
        <pc:spChg chg="mod">
          <ac:chgData name="Ana Sofia Fernandes Ferreira Nogueira (2510473)" userId="d1e3871b-611d-4bc2-9f37-a506f5a6637c" providerId="ADAL" clId="{BDC3C625-0DF9-4EA1-BA3A-FAF2DEEF29F8}" dt="2026-08-11T19:44:09.738" v="81" actId="14100"/>
          <ac:spMkLst>
            <pc:docMk/>
            <pc:sldMk cId="1478476402" sldId="260"/>
            <ac:spMk id="2" creationId="{66CA3B22-107D-6F66-EE31-C3C67401E8AB}"/>
          </ac:spMkLst>
        </pc:spChg>
        <pc:spChg chg="add mod">
          <ac:chgData name="Ana Sofia Fernandes Ferreira Nogueira (2510473)" userId="d1e3871b-611d-4bc2-9f37-a506f5a6637c" providerId="ADAL" clId="{BDC3C625-0DF9-4EA1-BA3A-FAF2DEEF29F8}" dt="2026-08-11T19:43:11.918" v="74" actId="1076"/>
          <ac:spMkLst>
            <pc:docMk/>
            <pc:sldMk cId="1478476402" sldId="260"/>
            <ac:spMk id="3" creationId="{36E016CC-6547-8535-A0CD-859392D3EA5C}"/>
          </ac:spMkLst>
        </pc:spChg>
        <pc:spChg chg="add del mod">
          <ac:chgData name="Ana Sofia Fernandes Ferreira Nogueira (2510473)" userId="d1e3871b-611d-4bc2-9f37-a506f5a6637c" providerId="ADAL" clId="{BDC3C625-0DF9-4EA1-BA3A-FAF2DEEF29F8}" dt="2026-08-11T19:44:01.507" v="80" actId="478"/>
          <ac:spMkLst>
            <pc:docMk/>
            <pc:sldMk cId="1478476402" sldId="260"/>
            <ac:spMk id="4" creationId="{F3A72C00-E122-611F-64EC-B430C7C126ED}"/>
          </ac:spMkLst>
        </pc:spChg>
        <pc:spChg chg="add del">
          <ac:chgData name="Ana Sofia Fernandes Ferreira Nogueira (2510473)" userId="d1e3871b-611d-4bc2-9f37-a506f5a6637c" providerId="ADAL" clId="{BDC3C625-0DF9-4EA1-BA3A-FAF2DEEF29F8}" dt="2026-08-11T19:43:38.965" v="78" actId="22"/>
          <ac:spMkLst>
            <pc:docMk/>
            <pc:sldMk cId="1478476402" sldId="260"/>
            <ac:spMk id="9" creationId="{1F0D9DF5-CA3E-A226-1707-7977FF864DC1}"/>
          </ac:spMkLst>
        </pc:spChg>
        <pc:graphicFrameChg chg="del">
          <ac:chgData name="Ana Sofia Fernandes Ferreira Nogueira (2510473)" userId="d1e3871b-611d-4bc2-9f37-a506f5a6637c" providerId="ADAL" clId="{BDC3C625-0DF9-4EA1-BA3A-FAF2DEEF29F8}" dt="2026-08-11T19:40:34.283" v="65" actId="478"/>
          <ac:graphicFrameMkLst>
            <pc:docMk/>
            <pc:sldMk cId="1478476402" sldId="260"/>
            <ac:graphicFrameMk id="6" creationId="{D51DB3EC-F7EA-7297-8FF2-1F6BDF5C05C9}"/>
          </ac:graphicFrameMkLst>
        </pc:graphicFrameChg>
      </pc:sldChg>
      <pc:sldChg chg="addSp delSp modSp mod">
        <pc:chgData name="Ana Sofia Fernandes Ferreira Nogueira (2510473)" userId="d1e3871b-611d-4bc2-9f37-a506f5a6637c" providerId="ADAL" clId="{BDC3C625-0DF9-4EA1-BA3A-FAF2DEEF29F8}" dt="2026-08-11T19:52:32.898" v="302" actId="22"/>
        <pc:sldMkLst>
          <pc:docMk/>
          <pc:sldMk cId="1835356438" sldId="261"/>
        </pc:sldMkLst>
        <pc:spChg chg="mod">
          <ac:chgData name="Ana Sofia Fernandes Ferreira Nogueira (2510473)" userId="d1e3871b-611d-4bc2-9f37-a506f5a6637c" providerId="ADAL" clId="{BDC3C625-0DF9-4EA1-BA3A-FAF2DEEF29F8}" dt="2026-08-11T19:52:32.898" v="302" actId="22"/>
          <ac:spMkLst>
            <pc:docMk/>
            <pc:sldMk cId="1835356438" sldId="261"/>
            <ac:spMk id="3" creationId="{F588024F-1826-F022-552F-ABBD43BE57E2}"/>
          </ac:spMkLst>
        </pc:spChg>
        <pc:spChg chg="add del">
          <ac:chgData name="Ana Sofia Fernandes Ferreira Nogueira (2510473)" userId="d1e3871b-611d-4bc2-9f37-a506f5a6637c" providerId="ADAL" clId="{BDC3C625-0DF9-4EA1-BA3A-FAF2DEEF29F8}" dt="2026-08-11T19:48:55.431" v="164" actId="139"/>
          <ac:spMkLst>
            <pc:docMk/>
            <pc:sldMk cId="1835356438" sldId="261"/>
            <ac:spMk id="4" creationId="{092101C3-6819-18FE-8C4B-AC82929554E0}"/>
          </ac:spMkLst>
        </pc:spChg>
      </pc:sldChg>
      <pc:sldChg chg="modSp mod">
        <pc:chgData name="Ana Sofia Fernandes Ferreira Nogueira (2510473)" userId="d1e3871b-611d-4bc2-9f37-a506f5a6637c" providerId="ADAL" clId="{BDC3C625-0DF9-4EA1-BA3A-FAF2DEEF29F8}" dt="2026-08-11T19:57:15.099" v="477" actId="22"/>
        <pc:sldMkLst>
          <pc:docMk/>
          <pc:sldMk cId="2423723156" sldId="262"/>
        </pc:sldMkLst>
        <pc:spChg chg="mod">
          <ac:chgData name="Ana Sofia Fernandes Ferreira Nogueira (2510473)" userId="d1e3871b-611d-4bc2-9f37-a506f5a6637c" providerId="ADAL" clId="{BDC3C625-0DF9-4EA1-BA3A-FAF2DEEF29F8}" dt="2026-08-11T19:57:15.099" v="477" actId="22"/>
          <ac:spMkLst>
            <pc:docMk/>
            <pc:sldMk cId="2423723156" sldId="262"/>
            <ac:spMk id="3" creationId="{15CA96B0-CCEB-60F1-B74E-0E540BEA3FBD}"/>
          </ac:spMkLst>
        </pc:spChg>
      </pc:sldChg>
      <pc:sldChg chg="modSp mod">
        <pc:chgData name="Ana Sofia Fernandes Ferreira Nogueira (2510473)" userId="d1e3871b-611d-4bc2-9f37-a506f5a6637c" providerId="ADAL" clId="{BDC3C625-0DF9-4EA1-BA3A-FAF2DEEF29F8}" dt="2026-08-11T20:05:49.538" v="620" actId="27636"/>
        <pc:sldMkLst>
          <pc:docMk/>
          <pc:sldMk cId="2893920190" sldId="263"/>
        </pc:sldMkLst>
        <pc:spChg chg="mod">
          <ac:chgData name="Ana Sofia Fernandes Ferreira Nogueira (2510473)" userId="d1e3871b-611d-4bc2-9f37-a506f5a6637c" providerId="ADAL" clId="{BDC3C625-0DF9-4EA1-BA3A-FAF2DEEF29F8}" dt="2026-08-11T19:58:56.706" v="494" actId="20577"/>
          <ac:spMkLst>
            <pc:docMk/>
            <pc:sldMk cId="2893920190" sldId="263"/>
            <ac:spMk id="2" creationId="{D3D3F80C-D4E7-1F76-DB80-502B0290C0D4}"/>
          </ac:spMkLst>
        </pc:spChg>
        <pc:spChg chg="mod">
          <ac:chgData name="Ana Sofia Fernandes Ferreira Nogueira (2510473)" userId="d1e3871b-611d-4bc2-9f37-a506f5a6637c" providerId="ADAL" clId="{BDC3C625-0DF9-4EA1-BA3A-FAF2DEEF29F8}" dt="2026-08-11T20:05:49.538" v="620" actId="27636"/>
          <ac:spMkLst>
            <pc:docMk/>
            <pc:sldMk cId="2893920190" sldId="263"/>
            <ac:spMk id="3" creationId="{DF609CFF-EE46-1A70-E0DD-CA17B324F927}"/>
          </ac:spMkLst>
        </pc:spChg>
      </pc:sldChg>
      <pc:sldChg chg="addSp delSp modSp mod modClrScheme delDesignElem chgLayout">
        <pc:chgData name="Ana Sofia Fernandes Ferreira Nogueira (2510473)" userId="d1e3871b-611d-4bc2-9f37-a506f5a6637c" providerId="ADAL" clId="{BDC3C625-0DF9-4EA1-BA3A-FAF2DEEF29F8}" dt="2026-08-11T20:25:01.873" v="817" actId="20577"/>
        <pc:sldMkLst>
          <pc:docMk/>
          <pc:sldMk cId="2582129417" sldId="264"/>
        </pc:sldMkLst>
        <pc:spChg chg="mod ord">
          <ac:chgData name="Ana Sofia Fernandes Ferreira Nogueira (2510473)" userId="d1e3871b-611d-4bc2-9f37-a506f5a6637c" providerId="ADAL" clId="{BDC3C625-0DF9-4EA1-BA3A-FAF2DEEF29F8}" dt="2026-08-11T20:25:01.873" v="817" actId="20577"/>
          <ac:spMkLst>
            <pc:docMk/>
            <pc:sldMk cId="2582129417" sldId="264"/>
            <ac:spMk id="2" creationId="{BC1B5BD2-B911-6889-E186-594E8CD2DE8E}"/>
          </ac:spMkLst>
        </pc:spChg>
        <pc:spChg chg="add del mod ord">
          <ac:chgData name="Ana Sofia Fernandes Ferreira Nogueira (2510473)" userId="d1e3871b-611d-4bc2-9f37-a506f5a6637c" providerId="ADAL" clId="{BDC3C625-0DF9-4EA1-BA3A-FAF2DEEF29F8}" dt="2026-08-11T20:23:12.086" v="796" actId="20577"/>
          <ac:spMkLst>
            <pc:docMk/>
            <pc:sldMk cId="2582129417" sldId="264"/>
            <ac:spMk id="3" creationId="{A7FADF62-56FD-FC1F-B6CC-709525FDC8A5}"/>
          </ac:spMkLst>
        </pc:spChg>
        <pc:spChg chg="add del">
          <ac:chgData name="Ana Sofia Fernandes Ferreira Nogueira (2510473)" userId="d1e3871b-611d-4bc2-9f37-a506f5a6637c" providerId="ADAL" clId="{BDC3C625-0DF9-4EA1-BA3A-FAF2DEEF29F8}" dt="2026-08-11T20:12:14.285" v="696" actId="700"/>
          <ac:spMkLst>
            <pc:docMk/>
            <pc:sldMk cId="2582129417" sldId="264"/>
            <ac:spMk id="10" creationId="{B14C2221-2B8C-494D-9442-F812DF4E8794}"/>
          </ac:spMkLst>
        </pc:spChg>
        <pc:spChg chg="add del">
          <ac:chgData name="Ana Sofia Fernandes Ferreira Nogueira (2510473)" userId="d1e3871b-611d-4bc2-9f37-a506f5a6637c" providerId="ADAL" clId="{BDC3C625-0DF9-4EA1-BA3A-FAF2DEEF29F8}" dt="2026-08-11T20:18:42.822" v="734" actId="22"/>
          <ac:spMkLst>
            <pc:docMk/>
            <pc:sldMk cId="2582129417" sldId="264"/>
            <ac:spMk id="13" creationId="{A98C4A66-79A1-BA64-5979-7FB2DD8B0D4B}"/>
          </ac:spMkLst>
        </pc:spChg>
        <pc:spChg chg="add del mod">
          <ac:chgData name="Ana Sofia Fernandes Ferreira Nogueira (2510473)" userId="d1e3871b-611d-4bc2-9f37-a506f5a6637c" providerId="ADAL" clId="{BDC3C625-0DF9-4EA1-BA3A-FAF2DEEF29F8}" dt="2026-08-11T20:21:44.819" v="779" actId="478"/>
          <ac:spMkLst>
            <pc:docMk/>
            <pc:sldMk cId="2582129417" sldId="264"/>
            <ac:spMk id="15" creationId="{F5E2BB51-005C-79D8-4293-05D409CC0B2F}"/>
          </ac:spMkLst>
        </pc:spChg>
        <pc:graphicFrameChg chg="add del mod">
          <ac:chgData name="Ana Sofia Fernandes Ferreira Nogueira (2510473)" userId="d1e3871b-611d-4bc2-9f37-a506f5a6637c" providerId="ADAL" clId="{BDC3C625-0DF9-4EA1-BA3A-FAF2DEEF29F8}" dt="2026-08-11T20:08:13.244" v="626" actId="478"/>
          <ac:graphicFrameMkLst>
            <pc:docMk/>
            <pc:sldMk cId="2582129417" sldId="264"/>
            <ac:graphicFrameMk id="6" creationId="{8D201347-7F19-E8E6-751E-F4370894A5C6}"/>
          </ac:graphicFrameMkLst>
        </pc:graphicFrameChg>
        <pc:graphicFrameChg chg="add del mod modGraphic">
          <ac:chgData name="Ana Sofia Fernandes Ferreira Nogueira (2510473)" userId="d1e3871b-611d-4bc2-9f37-a506f5a6637c" providerId="ADAL" clId="{BDC3C625-0DF9-4EA1-BA3A-FAF2DEEF29F8}" dt="2026-08-11T20:23:28.204" v="798" actId="1076"/>
          <ac:graphicFrameMkLst>
            <pc:docMk/>
            <pc:sldMk cId="2582129417" sldId="264"/>
            <ac:graphicFrameMk id="8" creationId="{FB33BB2E-E8D4-053C-0922-534CC978689E}"/>
          </ac:graphicFrameMkLst>
        </pc:graphicFrameChg>
        <pc:graphicFrameChg chg="add del mod">
          <ac:chgData name="Ana Sofia Fernandes Ferreira Nogueira (2510473)" userId="d1e3871b-611d-4bc2-9f37-a506f5a6637c" providerId="ADAL" clId="{BDC3C625-0DF9-4EA1-BA3A-FAF2DEEF29F8}" dt="2026-08-11T20:09:34.258" v="667" actId="22"/>
          <ac:graphicFrameMkLst>
            <pc:docMk/>
            <pc:sldMk cId="2582129417" sldId="264"/>
            <ac:graphicFrameMk id="11" creationId="{C27C718E-FF2D-DCD3-2CE1-F383C985F7D7}"/>
          </ac:graphicFrameMkLst>
        </pc:graphicFrameChg>
      </pc:sldChg>
      <pc:sldChg chg="modSp mod">
        <pc:chgData name="Ana Sofia Fernandes Ferreira Nogueira (2510473)" userId="d1e3871b-611d-4bc2-9f37-a506f5a6637c" providerId="ADAL" clId="{BDC3C625-0DF9-4EA1-BA3A-FAF2DEEF29F8}" dt="2026-08-11T20:52:26.934" v="1133" actId="27636"/>
        <pc:sldMkLst>
          <pc:docMk/>
          <pc:sldMk cId="2464347105" sldId="265"/>
        </pc:sldMkLst>
        <pc:spChg chg="mod">
          <ac:chgData name="Ana Sofia Fernandes Ferreira Nogueira (2510473)" userId="d1e3871b-611d-4bc2-9f37-a506f5a6637c" providerId="ADAL" clId="{BDC3C625-0DF9-4EA1-BA3A-FAF2DEEF29F8}" dt="2026-08-11T20:52:26.934" v="1133" actId="27636"/>
          <ac:spMkLst>
            <pc:docMk/>
            <pc:sldMk cId="2464347105" sldId="265"/>
            <ac:spMk id="3" creationId="{002CFA3A-116F-587B-F670-E1C2597B1E83}"/>
          </ac:spMkLst>
        </pc:spChg>
      </pc:sldChg>
      <pc:sldChg chg="modSp new mod">
        <pc:chgData name="Ana Sofia Fernandes Ferreira Nogueira (2510473)" userId="d1e3871b-611d-4bc2-9f37-a506f5a6637c" providerId="ADAL" clId="{BDC3C625-0DF9-4EA1-BA3A-FAF2DEEF29F8}" dt="2026-08-11T19:39:06.710" v="64" actId="20577"/>
        <pc:sldMkLst>
          <pc:docMk/>
          <pc:sldMk cId="268020594" sldId="267"/>
        </pc:sldMkLst>
        <pc:spChg chg="mod">
          <ac:chgData name="Ana Sofia Fernandes Ferreira Nogueira (2510473)" userId="d1e3871b-611d-4bc2-9f37-a506f5a6637c" providerId="ADAL" clId="{BDC3C625-0DF9-4EA1-BA3A-FAF2DEEF29F8}" dt="2026-08-11T19:04:35.823" v="20" actId="22"/>
          <ac:spMkLst>
            <pc:docMk/>
            <pc:sldMk cId="268020594" sldId="267"/>
            <ac:spMk id="2" creationId="{C457F2D1-26C2-9B93-9E09-7799C0ADD7C8}"/>
          </ac:spMkLst>
        </pc:spChg>
        <pc:spChg chg="mod">
          <ac:chgData name="Ana Sofia Fernandes Ferreira Nogueira (2510473)" userId="d1e3871b-611d-4bc2-9f37-a506f5a6637c" providerId="ADAL" clId="{BDC3C625-0DF9-4EA1-BA3A-FAF2DEEF29F8}" dt="2026-08-11T19:39:06.710" v="64" actId="20577"/>
          <ac:spMkLst>
            <pc:docMk/>
            <pc:sldMk cId="268020594" sldId="267"/>
            <ac:spMk id="3" creationId="{8D570802-F32D-1AA4-9EF1-60DA9CBBD65E}"/>
          </ac:spMkLst>
        </pc:spChg>
      </pc:sldChg>
      <pc:sldChg chg="modSp new mod">
        <pc:chgData name="Ana Sofia Fernandes Ferreira Nogueira (2510473)" userId="d1e3871b-611d-4bc2-9f37-a506f5a6637c" providerId="ADAL" clId="{BDC3C625-0DF9-4EA1-BA3A-FAF2DEEF29F8}" dt="2026-08-11T19:12:16.110" v="46" actId="1076"/>
        <pc:sldMkLst>
          <pc:docMk/>
          <pc:sldMk cId="3660321910" sldId="268"/>
        </pc:sldMkLst>
        <pc:spChg chg="mod">
          <ac:chgData name="Ana Sofia Fernandes Ferreira Nogueira (2510473)" userId="d1e3871b-611d-4bc2-9f37-a506f5a6637c" providerId="ADAL" clId="{BDC3C625-0DF9-4EA1-BA3A-FAF2DEEF29F8}" dt="2026-08-11T19:07:06.471" v="28" actId="22"/>
          <ac:spMkLst>
            <pc:docMk/>
            <pc:sldMk cId="3660321910" sldId="268"/>
            <ac:spMk id="2" creationId="{197FB2F6-3C12-E809-42C4-794BD3E5A976}"/>
          </ac:spMkLst>
        </pc:spChg>
        <pc:spChg chg="mod">
          <ac:chgData name="Ana Sofia Fernandes Ferreira Nogueira (2510473)" userId="d1e3871b-611d-4bc2-9f37-a506f5a6637c" providerId="ADAL" clId="{BDC3C625-0DF9-4EA1-BA3A-FAF2DEEF29F8}" dt="2026-08-11T19:12:16.110" v="46" actId="1076"/>
          <ac:spMkLst>
            <pc:docMk/>
            <pc:sldMk cId="3660321910" sldId="268"/>
            <ac:spMk id="3" creationId="{98281778-68F0-B59F-CDEB-813E203E3DF9}"/>
          </ac:spMkLst>
        </pc:spChg>
      </pc:sldChg>
      <pc:sldChg chg="modSp new mod">
        <pc:chgData name="Ana Sofia Fernandes Ferreira Nogueira (2510473)" userId="d1e3871b-611d-4bc2-9f37-a506f5a6637c" providerId="ADAL" clId="{BDC3C625-0DF9-4EA1-BA3A-FAF2DEEF29F8}" dt="2026-08-11T19:37:44.082" v="59" actId="27636"/>
        <pc:sldMkLst>
          <pc:docMk/>
          <pc:sldMk cId="3053730897" sldId="269"/>
        </pc:sldMkLst>
        <pc:spChg chg="mod">
          <ac:chgData name="Ana Sofia Fernandes Ferreira Nogueira (2510473)" userId="d1e3871b-611d-4bc2-9f37-a506f5a6637c" providerId="ADAL" clId="{BDC3C625-0DF9-4EA1-BA3A-FAF2DEEF29F8}" dt="2026-08-11T19:13:30.342" v="52" actId="22"/>
          <ac:spMkLst>
            <pc:docMk/>
            <pc:sldMk cId="3053730897" sldId="269"/>
            <ac:spMk id="2" creationId="{E3684191-519B-2FA0-5B24-4F642AFFDA81}"/>
          </ac:spMkLst>
        </pc:spChg>
        <pc:spChg chg="mod">
          <ac:chgData name="Ana Sofia Fernandes Ferreira Nogueira (2510473)" userId="d1e3871b-611d-4bc2-9f37-a506f5a6637c" providerId="ADAL" clId="{BDC3C625-0DF9-4EA1-BA3A-FAF2DEEF29F8}" dt="2026-08-11T19:37:44.082" v="59" actId="27636"/>
          <ac:spMkLst>
            <pc:docMk/>
            <pc:sldMk cId="3053730897" sldId="269"/>
            <ac:spMk id="3" creationId="{6CFA3188-27DC-C400-433D-8ED6FA1BDB62}"/>
          </ac:spMkLst>
        </pc:spChg>
      </pc:sldChg>
      <pc:sldChg chg="addSp delSp modSp new mod">
        <pc:chgData name="Ana Sofia Fernandes Ferreira Nogueira (2510473)" userId="d1e3871b-611d-4bc2-9f37-a506f5a6637c" providerId="ADAL" clId="{BDC3C625-0DF9-4EA1-BA3A-FAF2DEEF29F8}" dt="2026-08-11T20:34:42.997" v="915" actId="20577"/>
        <pc:sldMkLst>
          <pc:docMk/>
          <pc:sldMk cId="4042081243" sldId="270"/>
        </pc:sldMkLst>
        <pc:spChg chg="mod">
          <ac:chgData name="Ana Sofia Fernandes Ferreira Nogueira (2510473)" userId="d1e3871b-611d-4bc2-9f37-a506f5a6637c" providerId="ADAL" clId="{BDC3C625-0DF9-4EA1-BA3A-FAF2DEEF29F8}" dt="2026-08-11T20:30:15.214" v="878" actId="22"/>
          <ac:spMkLst>
            <pc:docMk/>
            <pc:sldMk cId="4042081243" sldId="270"/>
            <ac:spMk id="2" creationId="{9E258864-92B5-734E-969F-A4EC5127743A}"/>
          </ac:spMkLst>
        </pc:spChg>
        <pc:spChg chg="add del mod">
          <ac:chgData name="Ana Sofia Fernandes Ferreira Nogueira (2510473)" userId="d1e3871b-611d-4bc2-9f37-a506f5a6637c" providerId="ADAL" clId="{BDC3C625-0DF9-4EA1-BA3A-FAF2DEEF29F8}" dt="2026-08-11T20:31:10.980" v="889" actId="1076"/>
          <ac:spMkLst>
            <pc:docMk/>
            <pc:sldMk cId="4042081243" sldId="270"/>
            <ac:spMk id="3" creationId="{99CDE691-DE3D-29F3-38EF-32114C102049}"/>
          </ac:spMkLst>
        </pc:spChg>
        <pc:spChg chg="add mod">
          <ac:chgData name="Ana Sofia Fernandes Ferreira Nogueira (2510473)" userId="d1e3871b-611d-4bc2-9f37-a506f5a6637c" providerId="ADAL" clId="{BDC3C625-0DF9-4EA1-BA3A-FAF2DEEF29F8}" dt="2026-08-11T20:34:42.997" v="915" actId="20577"/>
          <ac:spMkLst>
            <pc:docMk/>
            <pc:sldMk cId="4042081243" sldId="270"/>
            <ac:spMk id="6" creationId="{F4A3D4A5-4CC4-9EB9-153A-0DECE6E4BF0E}"/>
          </ac:spMkLst>
        </pc:spChg>
        <pc:graphicFrameChg chg="add del mod ord modGraphic">
          <ac:chgData name="Ana Sofia Fernandes Ferreira Nogueira (2510473)" userId="d1e3871b-611d-4bc2-9f37-a506f5a6637c" providerId="ADAL" clId="{BDC3C625-0DF9-4EA1-BA3A-FAF2DEEF29F8}" dt="2026-08-11T20:29:39.122" v="872" actId="3680"/>
          <ac:graphicFrameMkLst>
            <pc:docMk/>
            <pc:sldMk cId="4042081243" sldId="270"/>
            <ac:graphicFrameMk id="4" creationId="{16B079B6-F8C7-3EE1-6145-3F8DFD459945}"/>
          </ac:graphicFrameMkLst>
        </pc:graphicFrameChg>
      </pc:sldChg>
      <pc:sldChg chg="addSp delSp modSp new mod">
        <pc:chgData name="Ana Sofia Fernandes Ferreira Nogueira (2510473)" userId="d1e3871b-611d-4bc2-9f37-a506f5a6637c" providerId="ADAL" clId="{BDC3C625-0DF9-4EA1-BA3A-FAF2DEEF29F8}" dt="2026-08-11T20:42:15.312" v="957" actId="113"/>
        <pc:sldMkLst>
          <pc:docMk/>
          <pc:sldMk cId="1577799276" sldId="271"/>
        </pc:sldMkLst>
        <pc:spChg chg="mod">
          <ac:chgData name="Ana Sofia Fernandes Ferreira Nogueira (2510473)" userId="d1e3871b-611d-4bc2-9f37-a506f5a6637c" providerId="ADAL" clId="{BDC3C625-0DF9-4EA1-BA3A-FAF2DEEF29F8}" dt="2026-08-11T20:42:15.312" v="957" actId="113"/>
          <ac:spMkLst>
            <pc:docMk/>
            <pc:sldMk cId="1577799276" sldId="271"/>
            <ac:spMk id="2" creationId="{BB86FE52-BFF2-6343-C08F-564F98FD5CE3}"/>
          </ac:spMkLst>
        </pc:spChg>
        <pc:spChg chg="del">
          <ac:chgData name="Ana Sofia Fernandes Ferreira Nogueira (2510473)" userId="d1e3871b-611d-4bc2-9f37-a506f5a6637c" providerId="ADAL" clId="{BDC3C625-0DF9-4EA1-BA3A-FAF2DEEF29F8}" dt="2026-08-11T20:36:03.015" v="919" actId="478"/>
          <ac:spMkLst>
            <pc:docMk/>
            <pc:sldMk cId="1577799276" sldId="271"/>
            <ac:spMk id="3" creationId="{C110E927-CB3B-D010-003E-C2FEE871F67F}"/>
          </ac:spMkLst>
        </pc:spChg>
        <pc:graphicFrameChg chg="add mod modGraphic">
          <ac:chgData name="Ana Sofia Fernandes Ferreira Nogueira (2510473)" userId="d1e3871b-611d-4bc2-9f37-a506f5a6637c" providerId="ADAL" clId="{BDC3C625-0DF9-4EA1-BA3A-FAF2DEEF29F8}" dt="2026-08-11T20:41:05.727" v="950" actId="1076"/>
          <ac:graphicFrameMkLst>
            <pc:docMk/>
            <pc:sldMk cId="1577799276" sldId="271"/>
            <ac:graphicFrameMk id="5" creationId="{2BE03F93-E831-B72D-EB52-18581782A233}"/>
          </ac:graphicFrameMkLst>
        </pc:graphicFrameChg>
      </pc:sldChg>
      <pc:sldChg chg="addSp delSp modSp new mod">
        <pc:chgData name="Ana Sofia Fernandes Ferreira Nogueira (2510473)" userId="d1e3871b-611d-4bc2-9f37-a506f5a6637c" providerId="ADAL" clId="{BDC3C625-0DF9-4EA1-BA3A-FAF2DEEF29F8}" dt="2026-08-11T20:48:36.694" v="984" actId="20577"/>
        <pc:sldMkLst>
          <pc:docMk/>
          <pc:sldMk cId="4240892120" sldId="272"/>
        </pc:sldMkLst>
        <pc:spChg chg="mod">
          <ac:chgData name="Ana Sofia Fernandes Ferreira Nogueira (2510473)" userId="d1e3871b-611d-4bc2-9f37-a506f5a6637c" providerId="ADAL" clId="{BDC3C625-0DF9-4EA1-BA3A-FAF2DEEF29F8}" dt="2026-08-11T20:43:03.539" v="959" actId="22"/>
          <ac:spMkLst>
            <pc:docMk/>
            <pc:sldMk cId="4240892120" sldId="272"/>
            <ac:spMk id="2" creationId="{48232E21-BBE6-D4D0-003B-52E45B1D64E6}"/>
          </ac:spMkLst>
        </pc:spChg>
        <pc:spChg chg="del mod">
          <ac:chgData name="Ana Sofia Fernandes Ferreira Nogueira (2510473)" userId="d1e3871b-611d-4bc2-9f37-a506f5a6637c" providerId="ADAL" clId="{BDC3C625-0DF9-4EA1-BA3A-FAF2DEEF29F8}" dt="2026-08-11T20:43:31.850" v="962" actId="478"/>
          <ac:spMkLst>
            <pc:docMk/>
            <pc:sldMk cId="4240892120" sldId="272"/>
            <ac:spMk id="3" creationId="{5CDA8649-297A-9596-EF89-69862A620B92}"/>
          </ac:spMkLst>
        </pc:spChg>
        <pc:spChg chg="add mod">
          <ac:chgData name="Ana Sofia Fernandes Ferreira Nogueira (2510473)" userId="d1e3871b-611d-4bc2-9f37-a506f5a6637c" providerId="ADAL" clId="{BDC3C625-0DF9-4EA1-BA3A-FAF2DEEF29F8}" dt="2026-08-11T20:48:36.694" v="984" actId="20577"/>
          <ac:spMkLst>
            <pc:docMk/>
            <pc:sldMk cId="4240892120" sldId="272"/>
            <ac:spMk id="5" creationId="{50323447-9B25-39B6-36CC-489C7E20191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005" y="1016955"/>
            <a:ext cx="9140954" cy="33465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cap="all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62963" y="4869030"/>
            <a:ext cx="7152030" cy="9872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82023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77000"/>
            <a:ext cx="188595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1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31FF2A-9DA0-DC5C-0C53-91FDE15093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A4208E-B529-0934-86E0-24278D43C68A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5894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526932-58BC-3B05-A619-8FE2BA7973DD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751EC6-9764-CDDF-E8BC-793AD483E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A395EC9-5212-9F09-E9FA-0AB62AFB6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86E48EB-E81D-8C6A-DBE6-738017E5A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04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4572000"/>
            <a:ext cx="11125201" cy="11125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200" cap="all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" y="5715000"/>
            <a:ext cx="11125201" cy="533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000" b="1" i="0" dirty="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3981764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t="-419" b="-41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10036" y="6476999"/>
            <a:ext cx="188054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995976" y="6477000"/>
            <a:ext cx="66262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390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86071" y="1016955"/>
            <a:ext cx="3872530" cy="37268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cap="all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6071" y="5134926"/>
            <a:ext cx="3868420" cy="111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BE7EAD-CCCA-EA7C-0263-265AA3E43C5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224095" cy="6858000"/>
          </a:xfrm>
          <a:custGeom>
            <a:avLst/>
            <a:gdLst>
              <a:gd name="connsiteX0" fmla="*/ 0 w 7224095"/>
              <a:gd name="connsiteY0" fmla="*/ 629614 h 6858000"/>
              <a:gd name="connsiteX1" fmla="*/ 7224095 w 7224095"/>
              <a:gd name="connsiteY1" fmla="*/ 629614 h 6858000"/>
              <a:gd name="connsiteX2" fmla="*/ 7224095 w 7224095"/>
              <a:gd name="connsiteY2" fmla="*/ 6858000 h 6858000"/>
              <a:gd name="connsiteX3" fmla="*/ 0 w 7224095"/>
              <a:gd name="connsiteY3" fmla="*/ 6858000 h 6858000"/>
              <a:gd name="connsiteX4" fmla="*/ 0 w 7224095"/>
              <a:gd name="connsiteY4" fmla="*/ 0 h 6858000"/>
              <a:gd name="connsiteX5" fmla="*/ 7224095 w 7224095"/>
              <a:gd name="connsiteY5" fmla="*/ 0 h 6858000"/>
              <a:gd name="connsiteX6" fmla="*/ 7224095 w 7224095"/>
              <a:gd name="connsiteY6" fmla="*/ 565606 h 6858000"/>
              <a:gd name="connsiteX7" fmla="*/ 0 w 7224095"/>
              <a:gd name="connsiteY7" fmla="*/ 56560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24095" h="6858000">
                <a:moveTo>
                  <a:pt x="0" y="629614"/>
                </a:moveTo>
                <a:lnTo>
                  <a:pt x="7224095" y="629614"/>
                </a:lnTo>
                <a:lnTo>
                  <a:pt x="7224095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7224095" y="0"/>
                </a:lnTo>
                <a:lnTo>
                  <a:pt x="7224095" y="565606"/>
                </a:lnTo>
                <a:lnTo>
                  <a:pt x="0" y="565606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67937" y="6476999"/>
            <a:ext cx="189584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2" y="6476999"/>
            <a:ext cx="93759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77000"/>
            <a:ext cx="657221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79DE85-4541-95AA-B871-7CBAD2BA1550}"/>
              </a:ext>
            </a:extLst>
          </p:cNvPr>
          <p:cNvSpPr/>
          <p:nvPr/>
        </p:nvSpPr>
        <p:spPr>
          <a:xfrm>
            <a:off x="0" y="565606"/>
            <a:ext cx="1155797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1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3400" y="1143000"/>
            <a:ext cx="8576636" cy="52710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cap="all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92240"/>
            <a:ext cx="18913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5F1B314-6B95-45EC-8168-CEA297F1BD40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4E8A7FA-CBEB-E74B-AC79-5D830DAFC993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48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BAE97C67-C2EB-5515-0FDC-A535220C9DF0}"/>
              </a:ext>
            </a:extLst>
          </p:cNvPr>
          <p:cNvSpPr/>
          <p:nvPr/>
        </p:nvSpPr>
        <p:spPr>
          <a:xfrm>
            <a:off x="9110035" y="0"/>
            <a:ext cx="30819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1016955"/>
            <a:ext cx="8195646" cy="112775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7200" cap="all" baseline="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9" y="2510472"/>
            <a:ext cx="8190496" cy="3966527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6858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 marL="12573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575848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91885" y="6492240"/>
            <a:ext cx="176399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1271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58CA726-6257-4F3F-9296-A3CF5DCA19DB}"/>
              </a:ext>
            </a:extLst>
          </p:cNvPr>
          <p:cNvSpPr/>
          <p:nvPr/>
        </p:nvSpPr>
        <p:spPr>
          <a:xfrm>
            <a:off x="634029" y="2144714"/>
            <a:ext cx="8476007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181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C713386-53DE-AEBA-6318-6C7146DE22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43517" y="1386842"/>
            <a:ext cx="6315083" cy="1127758"/>
          </a:xfrm>
        </p:spPr>
        <p:txBody>
          <a:bodyPr>
            <a:normAutofit/>
          </a:bodyPr>
          <a:lstStyle>
            <a:lvl1pPr>
              <a:defRPr sz="7200" cap="all" baseline="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440984A-B82C-18F1-2933-6DF295884CE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4005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3518" y="2886089"/>
            <a:ext cx="6315082" cy="3336911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5715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43518" y="6477000"/>
            <a:ext cx="3771905" cy="38100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0821" y="6477000"/>
            <a:ext cx="1875160" cy="381001"/>
          </a:xfrm>
          <a:prstGeom prst="rect">
            <a:avLst/>
          </a:prstGeom>
        </p:spPr>
        <p:txBody>
          <a:bodyPr/>
          <a:lstStyle/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86" y="6477000"/>
            <a:ext cx="662614" cy="381001"/>
          </a:xfrm>
          <a:prstGeom prst="rect">
            <a:avLst/>
          </a:prstGeom>
        </p:spPr>
        <p:txBody>
          <a:bodyPr/>
          <a:lstStyle/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8E5CA23-2176-4B29-AB27-EDD9AC417271}"/>
              </a:ext>
            </a:extLst>
          </p:cNvPr>
          <p:cNvSpPr/>
          <p:nvPr/>
        </p:nvSpPr>
        <p:spPr>
          <a:xfrm>
            <a:off x="4400554" y="2496190"/>
            <a:ext cx="779144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505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91539" cy="408358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3" cy="408357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AE531BB-71E1-57EF-0879-5979B0C95458}"/>
              </a:ext>
            </a:extLst>
          </p:cNvPr>
          <p:cNvSpPr/>
          <p:nvPr/>
        </p:nvSpPr>
        <p:spPr>
          <a:xfrm>
            <a:off x="4024938" y="570037"/>
            <a:ext cx="8167062" cy="59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1FD272-0797-A5C1-BAB9-E68F518B8158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009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3486153" cy="27214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4" cy="5490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922775-D819-CE59-81DF-9A22F9309472}"/>
              </a:ext>
            </a:extLst>
          </p:cNvPr>
          <p:cNvSpPr/>
          <p:nvPr/>
        </p:nvSpPr>
        <p:spPr>
          <a:xfrm>
            <a:off x="4017310" y="565607"/>
            <a:ext cx="817469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1D59CA-78A2-7B8F-A9C7-E86B47BEAE5E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885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2523" y="1016956"/>
            <a:ext cx="6696076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99EF452C-FB1E-E93B-DCC5-1D98DE0179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400554" cy="6858000"/>
          </a:xfrm>
          <a:custGeom>
            <a:avLst/>
            <a:gdLst>
              <a:gd name="connsiteX0" fmla="*/ 0 w 4400554"/>
              <a:gd name="connsiteY0" fmla="*/ 634999 h 6858000"/>
              <a:gd name="connsiteX1" fmla="*/ 4400554 w 4400554"/>
              <a:gd name="connsiteY1" fmla="*/ 634999 h 6858000"/>
              <a:gd name="connsiteX2" fmla="*/ 4400554 w 4400554"/>
              <a:gd name="connsiteY2" fmla="*/ 6858000 h 6858000"/>
              <a:gd name="connsiteX3" fmla="*/ 0 w 4400554"/>
              <a:gd name="connsiteY3" fmla="*/ 6858000 h 6858000"/>
              <a:gd name="connsiteX4" fmla="*/ 0 w 4400554"/>
              <a:gd name="connsiteY4" fmla="*/ 0 h 6858000"/>
              <a:gd name="connsiteX5" fmla="*/ 4400554 w 4400554"/>
              <a:gd name="connsiteY5" fmla="*/ 0 h 6858000"/>
              <a:gd name="connsiteX6" fmla="*/ 4400554 w 4400554"/>
              <a:gd name="connsiteY6" fmla="*/ 570991 h 6858000"/>
              <a:gd name="connsiteX7" fmla="*/ 0 w 4400554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0554" h="6858000">
                <a:moveTo>
                  <a:pt x="0" y="634999"/>
                </a:moveTo>
                <a:lnTo>
                  <a:pt x="4400554" y="634999"/>
                </a:lnTo>
                <a:lnTo>
                  <a:pt x="4400554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4400554" y="0"/>
                </a:lnTo>
                <a:lnTo>
                  <a:pt x="4400554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3" y="2145668"/>
            <a:ext cx="6689892" cy="41183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964103" y="6477000"/>
            <a:ext cx="470790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72013" y="6477000"/>
            <a:ext cx="132936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77000"/>
            <a:ext cx="65722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C16BEA9-7D3A-E34B-4442-F0BFB853F3F8}"/>
              </a:ext>
            </a:extLst>
          </p:cNvPr>
          <p:cNvSpPr/>
          <p:nvPr/>
        </p:nvSpPr>
        <p:spPr>
          <a:xfrm>
            <a:off x="4408228" y="570993"/>
            <a:ext cx="7142064" cy="64006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462211-E1BA-E90A-00F8-E717C7293E42}"/>
              </a:ext>
            </a:extLst>
          </p:cNvPr>
          <p:cNvSpPr/>
          <p:nvPr/>
        </p:nvSpPr>
        <p:spPr>
          <a:xfrm>
            <a:off x="-2282" y="570991"/>
            <a:ext cx="441051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928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3" y="1016955"/>
            <a:ext cx="7026437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87476243-EB8F-9EFF-F789-0088ABBB0FB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3998133" cy="6858000"/>
          </a:xfrm>
          <a:custGeom>
            <a:avLst/>
            <a:gdLst>
              <a:gd name="connsiteX0" fmla="*/ 0 w 3998133"/>
              <a:gd name="connsiteY0" fmla="*/ 634999 h 6858000"/>
              <a:gd name="connsiteX1" fmla="*/ 3998133 w 3998133"/>
              <a:gd name="connsiteY1" fmla="*/ 634999 h 6858000"/>
              <a:gd name="connsiteX2" fmla="*/ 3998133 w 3998133"/>
              <a:gd name="connsiteY2" fmla="*/ 6858000 h 6858000"/>
              <a:gd name="connsiteX3" fmla="*/ 0 w 3998133"/>
              <a:gd name="connsiteY3" fmla="*/ 6858000 h 6858000"/>
              <a:gd name="connsiteX4" fmla="*/ 0 w 3998133"/>
              <a:gd name="connsiteY4" fmla="*/ 0 h 6858000"/>
              <a:gd name="connsiteX5" fmla="*/ 3998133 w 3998133"/>
              <a:gd name="connsiteY5" fmla="*/ 0 h 6858000"/>
              <a:gd name="connsiteX6" fmla="*/ 3998133 w 3998133"/>
              <a:gd name="connsiteY6" fmla="*/ 570991 h 6858000"/>
              <a:gd name="connsiteX7" fmla="*/ 0 w 3998133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2145668"/>
            <a:ext cx="7026432" cy="407733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7" y="6477000"/>
            <a:ext cx="542623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4" y="6477000"/>
            <a:ext cx="94297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4" y="6477000"/>
            <a:ext cx="65722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CF4FA5C-D406-8202-9143-DAEA62C5C872}"/>
              </a:ext>
            </a:extLst>
          </p:cNvPr>
          <p:cNvSpPr/>
          <p:nvPr/>
        </p:nvSpPr>
        <p:spPr>
          <a:xfrm>
            <a:off x="0" y="570992"/>
            <a:ext cx="4019552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082645EB-0315-BBF0-B28C-6A31158DE8D1}"/>
              </a:ext>
            </a:extLst>
          </p:cNvPr>
          <p:cNvSpPr/>
          <p:nvPr/>
        </p:nvSpPr>
        <p:spPr>
          <a:xfrm>
            <a:off x="3997235" y="570992"/>
            <a:ext cx="7560729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550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6858000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145668"/>
            <a:ext cx="6858000" cy="409352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1" y="6464300"/>
            <a:ext cx="5366715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900115" y="6464300"/>
            <a:ext cx="929303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829424" y="6464300"/>
            <a:ext cx="561977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70CE66A-15FE-D8FB-D711-D3BB0755F0D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193866" y="1"/>
            <a:ext cx="3998133" cy="6858000"/>
          </a:xfrm>
          <a:custGeom>
            <a:avLst/>
            <a:gdLst>
              <a:gd name="connsiteX0" fmla="*/ 0 w 3998133"/>
              <a:gd name="connsiteY0" fmla="*/ 634999 h 6858000"/>
              <a:gd name="connsiteX1" fmla="*/ 3998133 w 3998133"/>
              <a:gd name="connsiteY1" fmla="*/ 634999 h 6858000"/>
              <a:gd name="connsiteX2" fmla="*/ 3998133 w 3998133"/>
              <a:gd name="connsiteY2" fmla="*/ 6858000 h 6858000"/>
              <a:gd name="connsiteX3" fmla="*/ 0 w 3998133"/>
              <a:gd name="connsiteY3" fmla="*/ 6858000 h 6858000"/>
              <a:gd name="connsiteX4" fmla="*/ 0 w 3998133"/>
              <a:gd name="connsiteY4" fmla="*/ 0 h 6858000"/>
              <a:gd name="connsiteX5" fmla="*/ 3998133 w 3998133"/>
              <a:gd name="connsiteY5" fmla="*/ 0 h 6858000"/>
              <a:gd name="connsiteX6" fmla="*/ 3998133 w 3998133"/>
              <a:gd name="connsiteY6" fmla="*/ 570991 h 6858000"/>
              <a:gd name="connsiteX7" fmla="*/ 0 w 3998133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19B021D-A5A3-D515-C491-988160E0708C}"/>
              </a:ext>
            </a:extLst>
          </p:cNvPr>
          <p:cNvSpPr/>
          <p:nvPr/>
        </p:nvSpPr>
        <p:spPr>
          <a:xfrm>
            <a:off x="8172447" y="570992"/>
            <a:ext cx="4019552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F6879252-7B61-583A-CF4D-92BF27416ADC}"/>
              </a:ext>
            </a:extLst>
          </p:cNvPr>
          <p:cNvSpPr/>
          <p:nvPr/>
        </p:nvSpPr>
        <p:spPr>
          <a:xfrm>
            <a:off x="633137" y="570992"/>
            <a:ext cx="7560729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846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4573438" cy="1328932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495232"/>
            <a:ext cx="4573438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77000"/>
            <a:ext cx="292155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54946" y="6477000"/>
            <a:ext cx="110099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53312" y="6477000"/>
            <a:ext cx="552253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103B3571-8BEB-7B5F-5141-60BE7E4F2B98}"/>
              </a:ext>
            </a:extLst>
          </p:cNvPr>
          <p:cNvSpPr/>
          <p:nvPr/>
        </p:nvSpPr>
        <p:spPr>
          <a:xfrm>
            <a:off x="631405" y="570990"/>
            <a:ext cx="5024894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59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275" y="1016955"/>
            <a:ext cx="3445936" cy="1328932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056A831-274A-4E01-51DC-29FC50834A4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33400" y="2495232"/>
            <a:ext cx="3445936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0" y="6477000"/>
            <a:ext cx="207677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10177" y="6477000"/>
            <a:ext cx="94976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9943" y="6477000"/>
            <a:ext cx="42920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0BBEF0D8-DF37-CB82-D6FC-4B18E864B26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2979" y="0"/>
            <a:ext cx="7584144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8DC2254B-5D42-9D5B-16C8-9FAF562F458A}"/>
              </a:ext>
            </a:extLst>
          </p:cNvPr>
          <p:cNvSpPr/>
          <p:nvPr/>
        </p:nvSpPr>
        <p:spPr>
          <a:xfrm>
            <a:off x="615697" y="570989"/>
            <a:ext cx="3987282" cy="64012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256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1016955"/>
            <a:ext cx="2770539" cy="1875475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769544" cy="2844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477000"/>
            <a:ext cx="140446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477000"/>
            <a:ext cx="70885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80" y="6477000"/>
            <a:ext cx="65722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3AEE3D4D-61F7-E7A0-0EB4-DE705A2CAF60}"/>
              </a:ext>
            </a:extLst>
          </p:cNvPr>
          <p:cNvSpPr/>
          <p:nvPr/>
        </p:nvSpPr>
        <p:spPr>
          <a:xfrm>
            <a:off x="8326322" y="570989"/>
            <a:ext cx="3332277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9305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623948"/>
            <a:ext cx="3486152" cy="25990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242949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3623949"/>
            <a:ext cx="7252664" cy="259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905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11125199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6" name="Picture Placeholder 11">
            <a:extLst>
              <a:ext uri="{FF2B5EF4-FFF2-40B4-BE49-F238E27FC236}">
                <a16:creationId xmlns:a16="http://schemas.microsoft.com/office/drawing/2014/main" id="{61ACD7CC-7A35-CC8D-F7DA-128B795065B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145668"/>
            <a:ext cx="6291878" cy="4728525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228600" lvl="0" indent="-228600"/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45668"/>
            <a:ext cx="4815505" cy="419049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5" y="6492240"/>
            <a:ext cx="321529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398" y="6492240"/>
            <a:ext cx="94298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92240"/>
            <a:ext cx="65722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335081-FA52-F16F-A616-E20DA766DB57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212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86153" cy="1316347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34030" y="2495233"/>
            <a:ext cx="3385517" cy="3727765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6142" y="1016954"/>
            <a:ext cx="7082457" cy="520604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CA24FE-7F15-0A35-2050-28F4CE33B91F}"/>
              </a:ext>
            </a:extLst>
          </p:cNvPr>
          <p:cNvSpPr/>
          <p:nvPr/>
        </p:nvSpPr>
        <p:spPr>
          <a:xfrm>
            <a:off x="634030" y="565606"/>
            <a:ext cx="338552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9E0A62-7502-AFE4-4860-6DE00EB6D1D5}"/>
              </a:ext>
            </a:extLst>
          </p:cNvPr>
          <p:cNvSpPr/>
          <p:nvPr/>
        </p:nvSpPr>
        <p:spPr>
          <a:xfrm>
            <a:off x="4019547" y="565605"/>
            <a:ext cx="8172453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1197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473C94E-2C8E-3F68-4792-D2F9DD866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2961" y="5109525"/>
            <a:ext cx="8195638" cy="744634"/>
          </a:xfrm>
        </p:spPr>
        <p:txBody>
          <a:bodyPr anchor="b">
            <a:normAutofit/>
          </a:bodyPr>
          <a:lstStyle>
            <a:lvl1pPr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E6EBA2-EEB8-DB5B-897E-6DAE1530B3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33400" y="533400"/>
            <a:ext cx="11125200" cy="4576763"/>
          </a:xfrm>
        </p:spPr>
        <p:txBody>
          <a:bodyPr>
            <a:normAutofit/>
          </a:bodyPr>
          <a:lstStyle>
            <a:lvl1pPr marL="0" indent="0">
              <a:buNone/>
              <a:defRPr sz="300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8054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CD9F1A0-57DB-F034-0AB9-2E671ABA4C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6B7340E-9893-2D44-91EA-76771EE522E6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2876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9" y="1016955"/>
            <a:ext cx="11125201" cy="484028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0"/>
            <a:ext cx="8576637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39"/>
            <a:ext cx="1891338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0"/>
            <a:ext cx="662624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10F272-8DCB-3D9F-8EA6-FBDD6B7DFDA3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8ED97-EB88-D071-C45A-D0C32569D40D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5326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67745" y="5216204"/>
            <a:ext cx="8190855" cy="64008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8" y="1016954"/>
            <a:ext cx="11125201" cy="3711571"/>
          </a:xfrm>
          <a:prstGeom prst="rect">
            <a:avLst/>
          </a:prstGeom>
        </p:spPr>
        <p:txBody>
          <a:bodyPr anchor="t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None/>
              <a:defRPr sz="7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78961" cy="365760"/>
          </a:xfrm>
          <a:prstGeom prst="rect">
            <a:avLst/>
          </a:prstGeom>
        </p:spPr>
        <p:txBody>
          <a:bodyPr/>
          <a:lstStyle/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68" y="6492241"/>
            <a:ext cx="657231" cy="365760"/>
          </a:xfrm>
          <a:prstGeom prst="rect">
            <a:avLst/>
          </a:prstGeom>
        </p:spPr>
        <p:txBody>
          <a:bodyPr/>
          <a:lstStyle/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22AFB11-60F0-1BFB-3EE2-25A317606ED4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DB6C2DA-9756-1101-616C-92AE71300FD8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040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6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7" name="Content Placeholder 5">
            <a:extLst>
              <a:ext uri="{FF2B5EF4-FFF2-40B4-BE49-F238E27FC236}">
                <a16:creationId xmlns:a16="http://schemas.microsoft.com/office/drawing/2014/main" id="{2D30AC1E-99F3-1176-72D1-F6FF258E307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1883248"/>
            <a:ext cx="5075238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8" name="Content Placeholder 11">
            <a:extLst>
              <a:ext uri="{FF2B5EF4-FFF2-40B4-BE49-F238E27FC236}">
                <a16:creationId xmlns:a16="http://schemas.microsoft.com/office/drawing/2014/main" id="{54CE6F64-34A4-5E4B-21B9-E65B60D60DF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1883248"/>
            <a:ext cx="5075556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39"/>
            <a:ext cx="662624" cy="365761"/>
          </a:xfrm>
          <a:prstGeom prst="rect">
            <a:avLst/>
          </a:prstGeom>
        </p:spPr>
        <p:txBody>
          <a:bodyPr/>
          <a:lstStyle/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DF6D21-8591-4FB9-5FF0-44B10800DC79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7345B5-8AF1-C46D-5FB8-FF298EC5943D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7363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9" y="1883248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2444434"/>
            <a:ext cx="5075238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83679" y="1883247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2444434"/>
            <a:ext cx="5075556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B0A7ECD-2835-13DC-1392-DC6E9D6B14EE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3FF6D6A-BF5E-8499-2E05-993B26BA4977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796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112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0F7BCB4-DC28-7382-4A0F-0498411C4247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5560D8-36FC-D0D1-04BB-54F2CCBC8B5E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4522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0717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860235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8" y="3258190"/>
            <a:ext cx="11125201" cy="296481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chemeClr val="tx2"/>
                </a:solidFill>
              </a:defRPr>
            </a:lvl2pPr>
            <a:lvl3pPr marL="457200" indent="0">
              <a:buNone/>
              <a:defRPr>
                <a:solidFill>
                  <a:schemeClr val="tx2"/>
                </a:solidFill>
              </a:defRPr>
            </a:lvl3pPr>
            <a:lvl4pPr marL="685800" indent="0">
              <a:buNone/>
              <a:defRPr>
                <a:solidFill>
                  <a:schemeClr val="tx2"/>
                </a:solidFill>
              </a:defRPr>
            </a:lvl4pPr>
            <a:lvl5pPr marL="914400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50494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14990" y="6492241"/>
            <a:ext cx="1043610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612DD4-C154-5A34-CBE2-09022345DFF5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45B82D-4F13-20D2-DD25-C26E60C48A92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9967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8576636" cy="1842020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0" y="4614992"/>
            <a:ext cx="8576506" cy="160800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1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0E45243-34A7-09D9-589C-A28D8FB592BD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77B2CF5-DB49-E6FB-F72A-24AA38988AEC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0356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3399" y="6476998"/>
            <a:ext cx="8576637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10036" y="6476998"/>
            <a:ext cx="188595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FE9F63FB-74C4-E749-821A-8013CCE8A84D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9" y="6476998"/>
            <a:ext cx="65722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C4C399CD-186A-764F-AE82-AC224E8D6E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952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0" kern="1200" spc="0" baseline="0">
          <a:solidFill>
            <a:schemeClr val="tx2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0" orient="horz" pos="2160">
          <p15:clr>
            <a:srgbClr val="F26B43"/>
          </p15:clr>
        </p15:guide>
        <p15:guide id="31" pos="3840">
          <p15:clr>
            <a:srgbClr val="F26B43"/>
          </p15:clr>
        </p15:guide>
        <p15:guide id="32" pos="336">
          <p15:clr>
            <a:srgbClr val="F26B43"/>
          </p15:clr>
        </p15:guide>
        <p15:guide id="33" pos="7344">
          <p15:clr>
            <a:srgbClr val="F26B43"/>
          </p15:clr>
        </p15:guide>
        <p15:guide id="34" orient="horz" pos="4080">
          <p15:clr>
            <a:srgbClr val="F26B43"/>
          </p15:clr>
        </p15:guide>
        <p15:guide id="35" orient="horz" pos="1344">
          <p15:clr>
            <a:srgbClr val="F26B43"/>
          </p15:clr>
        </p15:guide>
        <p15:guide id="36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6E87-0A48-5038-8EF5-D482E0A6D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275" y="1016955"/>
            <a:ext cx="3445936" cy="132893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200" b="1">
                <a:latin typeface="Arial" panose="020B0604020202020204" pitchFamily="34" charset="0"/>
              </a:rPr>
              <a:t>Pink Glow Beauty</a:t>
            </a:r>
            <a:br>
              <a:rPr lang="en-US" sz="3200">
                <a:latin typeface="Arial" panose="020B0604020202020204" pitchFamily="34" charset="0"/>
              </a:rPr>
            </a:br>
            <a:r>
              <a:rPr lang="en-US" sz="3200">
                <a:latin typeface="Arial" panose="020B0604020202020204" pitchFamily="34" charset="0"/>
              </a:rPr>
              <a:t>Individual Presentation Pitch</a:t>
            </a:r>
            <a:br>
              <a:rPr lang="en-US" sz="2300"/>
            </a:br>
            <a:endParaRPr lang="en-US" sz="23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168CD7-2BA3-0110-8F8E-40A940545DF4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33400" y="2495232"/>
            <a:ext cx="3445936" cy="372776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  <a:p>
            <a:pPr marL="0" indent="0">
              <a:buNone/>
            </a:pPr>
            <a:r>
              <a:rPr lang="en-US" sz="1200">
                <a:latin typeface="Arial" panose="020B0604020202020204" pitchFamily="34" charset="0"/>
              </a:rPr>
              <a:t>Module: LCLM4006 Enterprise and Entrepreneurship</a:t>
            </a:r>
          </a:p>
          <a:p>
            <a:pPr marL="0" indent="0">
              <a:buNone/>
            </a:pPr>
            <a:endParaRPr lang="en-US" sz="12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>
                <a:latin typeface="Arial" panose="020B0604020202020204" pitchFamily="34" charset="0"/>
              </a:rPr>
              <a:t>Student Name: Ana Sofia Fernandes Ferreira Nogueira</a:t>
            </a:r>
          </a:p>
          <a:p>
            <a:pPr marL="0" indent="0">
              <a:buNone/>
            </a:pPr>
            <a:endParaRPr lang="en-US" sz="12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>
                <a:latin typeface="Arial" panose="020B0604020202020204" pitchFamily="34" charset="0"/>
              </a:rPr>
              <a:t>Student ID: 2510473</a:t>
            </a:r>
          </a:p>
          <a:p>
            <a:pPr marL="0" indent="0">
              <a:buNone/>
            </a:pPr>
            <a:endParaRPr lang="en-US" sz="12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>
                <a:latin typeface="Arial" panose="020B0604020202020204" pitchFamily="34" charset="0"/>
              </a:rPr>
              <a:t>Lecturer: Andry Rakotovololona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7D11FF-3C3E-6F7C-CCFD-9D11A55421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32"/>
          <a:stretch>
            <a:fillRect/>
          </a:stretch>
        </p:blipFill>
        <p:spPr>
          <a:xfrm>
            <a:off x="4944173" y="0"/>
            <a:ext cx="6901756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99790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457F2D1-26C2-9B93-9E09-7799C0ADD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2523" y="1016956"/>
            <a:ext cx="6696076" cy="731520"/>
          </a:xfrm>
        </p:spPr>
        <p:txBody>
          <a:bodyPr anchor="t">
            <a:normAutofit/>
          </a:bodyPr>
          <a:lstStyle/>
          <a:p>
            <a:r>
              <a:rPr lang="pt-PT" sz="3200" b="1" err="1">
                <a:latin typeface="Arial" panose="020B0604020202020204" pitchFamily="34" charset="0"/>
              </a:rPr>
              <a:t>Table</a:t>
            </a:r>
            <a:r>
              <a:rPr lang="pt-PT" sz="3200" b="1">
                <a:latin typeface="Arial" panose="020B0604020202020204" pitchFamily="34" charset="0"/>
              </a:rPr>
              <a:t> </a:t>
            </a:r>
            <a:r>
              <a:rPr lang="pt-PT" sz="3200" b="1" err="1">
                <a:latin typeface="Arial" panose="020B0604020202020204" pitchFamily="34" charset="0"/>
              </a:rPr>
              <a:t>of</a:t>
            </a:r>
            <a:r>
              <a:rPr lang="pt-PT" sz="3200" b="1">
                <a:latin typeface="Arial" panose="020B0604020202020204" pitchFamily="34" charset="0"/>
              </a:rPr>
              <a:t> </a:t>
            </a:r>
            <a:r>
              <a:rPr lang="pt-PT" sz="3200" b="1" err="1">
                <a:latin typeface="Arial" panose="020B0604020202020204" pitchFamily="34" charset="0"/>
              </a:rPr>
              <a:t>Contents</a:t>
            </a:r>
            <a:endParaRPr lang="pt-PT" sz="3200" b="1">
              <a:latin typeface="Arial" panose="020B0604020202020204" pitchFamily="34" charset="0"/>
            </a:endParaRPr>
          </a:p>
        </p:txBody>
      </p:sp>
      <p:pic>
        <p:nvPicPr>
          <p:cNvPr id="13" name="Graphic 12" descr="Bullseye">
            <a:extLst>
              <a:ext uri="{FF2B5EF4-FFF2-40B4-BE49-F238E27FC236}">
                <a16:creationId xmlns:a16="http://schemas.microsoft.com/office/drawing/2014/main" id="{796D7FDD-08D7-6621-2033-BDA35AEF31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1228723"/>
            <a:ext cx="4400554" cy="4400554"/>
          </a:xfrm>
          <a:custGeom>
            <a:avLst/>
            <a:gdLst>
              <a:gd name="connsiteX0" fmla="*/ 0 w 4400554"/>
              <a:gd name="connsiteY0" fmla="*/ 634999 h 6858000"/>
              <a:gd name="connsiteX1" fmla="*/ 4400554 w 4400554"/>
              <a:gd name="connsiteY1" fmla="*/ 634999 h 6858000"/>
              <a:gd name="connsiteX2" fmla="*/ 4400554 w 4400554"/>
              <a:gd name="connsiteY2" fmla="*/ 6858000 h 6858000"/>
              <a:gd name="connsiteX3" fmla="*/ 0 w 4400554"/>
              <a:gd name="connsiteY3" fmla="*/ 6858000 h 6858000"/>
              <a:gd name="connsiteX4" fmla="*/ 0 w 4400554"/>
              <a:gd name="connsiteY4" fmla="*/ 0 h 6858000"/>
              <a:gd name="connsiteX5" fmla="*/ 4400554 w 4400554"/>
              <a:gd name="connsiteY5" fmla="*/ 0 h 6858000"/>
              <a:gd name="connsiteX6" fmla="*/ 4400554 w 4400554"/>
              <a:gd name="connsiteY6" fmla="*/ 570991 h 6858000"/>
              <a:gd name="connsiteX7" fmla="*/ 0 w 4400554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0554" h="6858000">
                <a:moveTo>
                  <a:pt x="0" y="634999"/>
                </a:moveTo>
                <a:lnTo>
                  <a:pt x="4400554" y="634999"/>
                </a:lnTo>
                <a:lnTo>
                  <a:pt x="4400554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4400554" y="0"/>
                </a:lnTo>
                <a:lnTo>
                  <a:pt x="4400554" y="570991"/>
                </a:lnTo>
                <a:lnTo>
                  <a:pt x="0" y="570991"/>
                </a:lnTo>
                <a:close/>
              </a:path>
            </a:pathLst>
          </a:custGeom>
        </p:spPr>
      </p:pic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8D570802-F32D-1AA4-9EF1-60DA9CBBD65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3" y="2145668"/>
            <a:ext cx="6689892" cy="4118399"/>
          </a:xfrm>
        </p:spPr>
        <p:txBody>
          <a:bodyPr>
            <a:normAutofit/>
          </a:bodyPr>
          <a:lstStyle/>
          <a:p>
            <a:endParaRPr lang="pt-PT" b="1"/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Introduction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Business </a:t>
            </a:r>
            <a:r>
              <a:rPr lang="pt-PT" sz="1200" err="1">
                <a:latin typeface="Arial" panose="020B0604020202020204" pitchFamily="34" charset="0"/>
              </a:rPr>
              <a:t>Idea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Products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Unique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Selling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Points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Target </a:t>
            </a:r>
            <a:r>
              <a:rPr lang="pt-PT" sz="1200" err="1">
                <a:latin typeface="Arial" panose="020B0604020202020204" pitchFamily="34" charset="0"/>
              </a:rPr>
              <a:t>Market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PESTEL </a:t>
            </a:r>
            <a:r>
              <a:rPr lang="pt-PT" sz="1200" err="1">
                <a:latin typeface="Arial" panose="020B0604020202020204" pitchFamily="34" charset="0"/>
              </a:rPr>
              <a:t>Analysis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Marketing </a:t>
            </a:r>
            <a:r>
              <a:rPr lang="pt-PT" sz="1200" err="1">
                <a:latin typeface="Arial" panose="020B0604020202020204" pitchFamily="34" charset="0"/>
              </a:rPr>
              <a:t>Strategies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Legal </a:t>
            </a:r>
            <a:r>
              <a:rPr lang="pt-PT" sz="1200" err="1">
                <a:latin typeface="Arial" panose="020B0604020202020204" pitchFamily="34" charset="0"/>
              </a:rPr>
              <a:t>Format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Management </a:t>
            </a:r>
            <a:r>
              <a:rPr lang="pt-PT" sz="1200" err="1">
                <a:latin typeface="Arial" panose="020B0604020202020204" pitchFamily="34" charset="0"/>
              </a:rPr>
              <a:t>Structure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Funding </a:t>
            </a:r>
            <a:r>
              <a:rPr lang="pt-PT" sz="1200" err="1">
                <a:latin typeface="Arial" panose="020B0604020202020204" pitchFamily="34" charset="0"/>
              </a:rPr>
              <a:t>Requirements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Allocation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Financial </a:t>
            </a:r>
            <a:r>
              <a:rPr lang="pt-PT" sz="1200" err="1">
                <a:latin typeface="Arial" panose="020B0604020202020204" pitchFamily="34" charset="0"/>
              </a:rPr>
              <a:t>Forecast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Break-</a:t>
            </a:r>
            <a:r>
              <a:rPr lang="pt-PT" sz="1200" err="1">
                <a:latin typeface="Arial" panose="020B0604020202020204" pitchFamily="34" charset="0"/>
              </a:rPr>
              <a:t>even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Analysis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Conclusion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References</a:t>
            </a:r>
            <a:endParaRPr lang="pt-PT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020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97FB2F6-3C12-E809-42C4-794BD3E5A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2523" y="1016956"/>
            <a:ext cx="6696076" cy="731520"/>
          </a:xfrm>
        </p:spPr>
        <p:txBody>
          <a:bodyPr anchor="t">
            <a:normAutofit/>
          </a:bodyPr>
          <a:lstStyle/>
          <a:p>
            <a:r>
              <a:rPr lang="pt-PT" sz="3200" b="1" err="1">
                <a:latin typeface="Arial" panose="020B0604020202020204" pitchFamily="34" charset="0"/>
              </a:rPr>
              <a:t>Introduction</a:t>
            </a:r>
            <a:endParaRPr lang="pt-PT" sz="3200" b="1">
              <a:latin typeface="Arial" panose="020B0604020202020204" pitchFamily="34" charset="0"/>
            </a:endParaRPr>
          </a:p>
        </p:txBody>
      </p:sp>
      <p:pic>
        <p:nvPicPr>
          <p:cNvPr id="7" name="Graphic 6" descr="Lashes">
            <a:extLst>
              <a:ext uri="{FF2B5EF4-FFF2-40B4-BE49-F238E27FC236}">
                <a16:creationId xmlns:a16="http://schemas.microsoft.com/office/drawing/2014/main" id="{FECAD385-B408-FC8F-7FA5-AD9A6FE0D0D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8473" y="1228723"/>
            <a:ext cx="4400554" cy="4400554"/>
          </a:xfrm>
          <a:custGeom>
            <a:avLst/>
            <a:gdLst>
              <a:gd name="connsiteX0" fmla="*/ 0 w 4400554"/>
              <a:gd name="connsiteY0" fmla="*/ 634999 h 6858000"/>
              <a:gd name="connsiteX1" fmla="*/ 4400554 w 4400554"/>
              <a:gd name="connsiteY1" fmla="*/ 634999 h 6858000"/>
              <a:gd name="connsiteX2" fmla="*/ 4400554 w 4400554"/>
              <a:gd name="connsiteY2" fmla="*/ 6858000 h 6858000"/>
              <a:gd name="connsiteX3" fmla="*/ 0 w 4400554"/>
              <a:gd name="connsiteY3" fmla="*/ 6858000 h 6858000"/>
              <a:gd name="connsiteX4" fmla="*/ 0 w 4400554"/>
              <a:gd name="connsiteY4" fmla="*/ 0 h 6858000"/>
              <a:gd name="connsiteX5" fmla="*/ 4400554 w 4400554"/>
              <a:gd name="connsiteY5" fmla="*/ 0 h 6858000"/>
              <a:gd name="connsiteX6" fmla="*/ 4400554 w 4400554"/>
              <a:gd name="connsiteY6" fmla="*/ 570991 h 6858000"/>
              <a:gd name="connsiteX7" fmla="*/ 0 w 4400554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0554" h="6858000">
                <a:moveTo>
                  <a:pt x="0" y="634999"/>
                </a:moveTo>
                <a:lnTo>
                  <a:pt x="4400554" y="634999"/>
                </a:lnTo>
                <a:lnTo>
                  <a:pt x="4400554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4400554" y="0"/>
                </a:lnTo>
                <a:lnTo>
                  <a:pt x="4400554" y="570991"/>
                </a:lnTo>
                <a:lnTo>
                  <a:pt x="0" y="570991"/>
                </a:lnTo>
                <a:close/>
              </a:path>
            </a:pathLst>
          </a:custGeom>
        </p:spPr>
      </p:pic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8281778-68F0-B59F-CDEB-813E203E3DF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3" y="2145668"/>
            <a:ext cx="6689892" cy="4118399"/>
          </a:xfrm>
        </p:spPr>
        <p:txBody>
          <a:bodyPr>
            <a:normAutofit/>
          </a:bodyPr>
          <a:lstStyle/>
          <a:p>
            <a:r>
              <a:rPr lang="pt-PT" sz="1200" err="1">
                <a:latin typeface="Arial" panose="020B0604020202020204" pitchFamily="34" charset="0"/>
              </a:rPr>
              <a:t>Pink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Glow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Beauty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is</a:t>
            </a:r>
            <a:r>
              <a:rPr lang="pt-PT" sz="1200">
                <a:latin typeface="Arial" panose="020B0604020202020204" pitchFamily="34" charset="0"/>
              </a:rPr>
              <a:t> a start-up </a:t>
            </a:r>
            <a:r>
              <a:rPr lang="pt-PT" sz="1200" err="1">
                <a:latin typeface="Arial" panose="020B0604020202020204" pitchFamily="34" charset="0"/>
              </a:rPr>
              <a:t>beauty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kiosk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specialising</a:t>
            </a:r>
            <a:r>
              <a:rPr lang="pt-PT" sz="1200">
                <a:latin typeface="Arial" panose="020B0604020202020204" pitchFamily="34" charset="0"/>
              </a:rPr>
              <a:t> in </a:t>
            </a:r>
            <a:r>
              <a:rPr lang="pt-PT" sz="1200" err="1">
                <a:latin typeface="Arial" panose="020B0604020202020204" pitchFamily="34" charset="0"/>
              </a:rPr>
              <a:t>professional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eyelash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extension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services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  <a:p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business </a:t>
            </a:r>
            <a:r>
              <a:rPr lang="pt-PT" sz="1200" err="1">
                <a:latin typeface="Arial" panose="020B0604020202020204" pitchFamily="34" charset="0"/>
              </a:rPr>
              <a:t>will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located</a:t>
            </a:r>
            <a:r>
              <a:rPr lang="pt-PT" sz="1200">
                <a:latin typeface="Arial" panose="020B0604020202020204" pitchFamily="34" charset="0"/>
              </a:rPr>
              <a:t> in </a:t>
            </a:r>
            <a:r>
              <a:rPr lang="pt-PT" sz="1200" b="1" err="1">
                <a:latin typeface="Arial" panose="020B0604020202020204" pitchFamily="34" charset="0"/>
              </a:rPr>
              <a:t>Westfield</a:t>
            </a:r>
            <a:r>
              <a:rPr lang="pt-PT" sz="1200" b="1">
                <a:latin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</a:rPr>
              <a:t>Stratford</a:t>
            </a:r>
            <a:r>
              <a:rPr lang="pt-PT" sz="1200" b="1">
                <a:latin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</a:rPr>
              <a:t>City</a:t>
            </a:r>
            <a:r>
              <a:rPr lang="pt-PT" sz="1200" b="1">
                <a:latin typeface="Arial" panose="020B0604020202020204" pitchFamily="34" charset="0"/>
              </a:rPr>
              <a:t>, London</a:t>
            </a:r>
            <a:r>
              <a:rPr lang="pt-PT" sz="1200">
                <a:latin typeface="Arial" panose="020B0604020202020204" pitchFamily="34" charset="0"/>
              </a:rPr>
              <a:t>. </a:t>
            </a:r>
          </a:p>
          <a:p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purpose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of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this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presentation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is</a:t>
            </a:r>
            <a:r>
              <a:rPr lang="pt-PT" sz="1200">
                <a:latin typeface="Arial" panose="020B0604020202020204" pitchFamily="34" charset="0"/>
              </a:rPr>
              <a:t> to </a:t>
            </a:r>
            <a:r>
              <a:rPr lang="pt-PT" sz="1200" err="1">
                <a:latin typeface="Arial" panose="020B0604020202020204" pitchFamily="34" charset="0"/>
              </a:rPr>
              <a:t>explain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business </a:t>
            </a:r>
            <a:r>
              <a:rPr lang="pt-PT" sz="1200" err="1">
                <a:latin typeface="Arial" panose="020B0604020202020204" pitchFamily="34" charset="0"/>
              </a:rPr>
              <a:t>idea</a:t>
            </a:r>
            <a:r>
              <a:rPr lang="pt-PT" sz="1200">
                <a:latin typeface="Arial" panose="020B0604020202020204" pitchFamily="34" charset="0"/>
              </a:rPr>
              <a:t>, target </a:t>
            </a:r>
            <a:r>
              <a:rPr lang="pt-PT" sz="1200" err="1">
                <a:latin typeface="Arial" panose="020B0604020202020204" pitchFamily="34" charset="0"/>
              </a:rPr>
              <a:t>market</a:t>
            </a:r>
            <a:r>
              <a:rPr lang="pt-PT" sz="1200">
                <a:latin typeface="Arial" panose="020B0604020202020204" pitchFamily="34" charset="0"/>
              </a:rPr>
              <a:t>, management </a:t>
            </a:r>
            <a:r>
              <a:rPr lang="pt-PT" sz="1200" err="1">
                <a:latin typeface="Arial" panose="020B0604020202020204" pitchFamily="34" charset="0"/>
              </a:rPr>
              <a:t>structure</a:t>
            </a:r>
            <a:r>
              <a:rPr lang="pt-PT" sz="1200">
                <a:latin typeface="Arial" panose="020B0604020202020204" pitchFamily="34" charset="0"/>
              </a:rPr>
              <a:t>, </a:t>
            </a:r>
            <a:r>
              <a:rPr lang="pt-PT" sz="1200" err="1">
                <a:latin typeface="Arial" panose="020B0604020202020204" pitchFamily="34" charset="0"/>
              </a:rPr>
              <a:t>external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environment</a:t>
            </a:r>
            <a:r>
              <a:rPr lang="pt-PT" sz="1200">
                <a:latin typeface="Arial" panose="020B0604020202020204" pitchFamily="34" charset="0"/>
              </a:rPr>
              <a:t>, marketing </a:t>
            </a:r>
            <a:r>
              <a:rPr lang="pt-PT" sz="1200" err="1">
                <a:latin typeface="Arial" panose="020B0604020202020204" pitchFamily="34" charset="0"/>
              </a:rPr>
              <a:t>strategies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financial </a:t>
            </a:r>
            <a:r>
              <a:rPr lang="pt-PT" sz="1200" err="1">
                <a:latin typeface="Arial" panose="020B0604020202020204" pitchFamily="34" charset="0"/>
              </a:rPr>
              <a:t>requirements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of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Pink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Glow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Beauty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  <a:p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presentation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will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also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demonstrate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how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business can </a:t>
            </a:r>
            <a:r>
              <a:rPr lang="pt-PT" sz="1200" err="1">
                <a:latin typeface="Arial" panose="020B0604020202020204" pitchFamily="34" charset="0"/>
              </a:rPr>
              <a:t>achieve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sustainable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growth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profitability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60321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684191-519B-2FA0-5B24-4F642AFFD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6858000" cy="731519"/>
          </a:xfrm>
        </p:spPr>
        <p:txBody>
          <a:bodyPr anchor="t">
            <a:normAutofit/>
          </a:bodyPr>
          <a:lstStyle/>
          <a:p>
            <a:r>
              <a:rPr lang="pt-PT" sz="3200" b="1">
                <a:latin typeface="Arial" panose="020B0604020202020204" pitchFamily="34" charset="0"/>
              </a:rPr>
              <a:t>Business </a:t>
            </a:r>
            <a:r>
              <a:rPr lang="pt-PT" sz="3200" b="1" err="1">
                <a:latin typeface="Arial" panose="020B0604020202020204" pitchFamily="34" charset="0"/>
              </a:rPr>
              <a:t>Idea</a:t>
            </a:r>
            <a:endParaRPr lang="pt-PT" sz="3200" b="1">
              <a:latin typeface="Arial" panose="020B0604020202020204" pitchFamily="34" charset="0"/>
            </a:endParaRPr>
          </a:p>
        </p:txBody>
      </p:sp>
      <p:sp>
        <p:nvSpPr>
          <p:cNvPr id="27" name="Marcador de Posição de Conteúdo 2">
            <a:extLst>
              <a:ext uri="{FF2B5EF4-FFF2-40B4-BE49-F238E27FC236}">
                <a16:creationId xmlns:a16="http://schemas.microsoft.com/office/drawing/2014/main" id="{6CFA3188-27DC-C400-433D-8ED6FA1BDB6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145668"/>
            <a:ext cx="6858000" cy="4093526"/>
          </a:xfrm>
        </p:spPr>
        <p:txBody>
          <a:bodyPr>
            <a:normAutofit/>
          </a:bodyPr>
          <a:lstStyle/>
          <a:p>
            <a:r>
              <a:rPr lang="pt-PT" sz="1200" err="1">
                <a:latin typeface="Arial" panose="020B0604020202020204" pitchFamily="34" charset="0"/>
              </a:rPr>
              <a:t>Pink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Glow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Beauty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is</a:t>
            </a:r>
            <a:r>
              <a:rPr lang="pt-PT" sz="1200">
                <a:latin typeface="Arial" panose="020B0604020202020204" pitchFamily="34" charset="0"/>
              </a:rPr>
              <a:t> a start-up </a:t>
            </a:r>
            <a:r>
              <a:rPr lang="pt-PT" sz="1200" err="1">
                <a:latin typeface="Arial" panose="020B0604020202020204" pitchFamily="34" charset="0"/>
              </a:rPr>
              <a:t>beauty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kiosk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located</a:t>
            </a:r>
            <a:r>
              <a:rPr lang="pt-PT" sz="1200">
                <a:latin typeface="Arial" panose="020B0604020202020204" pitchFamily="34" charset="0"/>
              </a:rPr>
              <a:t> in </a:t>
            </a:r>
            <a:r>
              <a:rPr lang="pt-PT" sz="1200" err="1">
                <a:latin typeface="Arial" panose="020B0604020202020204" pitchFamily="34" charset="0"/>
              </a:rPr>
              <a:t>Westfield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Stratford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City</a:t>
            </a:r>
            <a:r>
              <a:rPr lang="pt-PT" sz="1200">
                <a:latin typeface="Arial" panose="020B0604020202020204" pitchFamily="34" charset="0"/>
              </a:rPr>
              <a:t>, London.</a:t>
            </a:r>
          </a:p>
          <a:p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business </a:t>
            </a:r>
            <a:r>
              <a:rPr lang="pt-PT" sz="1200" err="1">
                <a:latin typeface="Arial" panose="020B0604020202020204" pitchFamily="34" charset="0"/>
              </a:rPr>
              <a:t>will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provide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professional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eyelash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extension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services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  <a:p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aim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is</a:t>
            </a:r>
            <a:r>
              <a:rPr lang="pt-PT" sz="1200">
                <a:latin typeface="Arial" panose="020B0604020202020204" pitchFamily="34" charset="0"/>
              </a:rPr>
              <a:t> to </a:t>
            </a:r>
            <a:r>
              <a:rPr lang="pt-PT" sz="1200" err="1">
                <a:latin typeface="Arial" panose="020B0604020202020204" pitchFamily="34" charset="0"/>
              </a:rPr>
              <a:t>offer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high-quality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treatments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affordable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prices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  <a:p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convenient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location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will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provide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customers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with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accessible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time-</a:t>
            </a:r>
            <a:r>
              <a:rPr lang="pt-PT" sz="1200" err="1">
                <a:latin typeface="Arial" panose="020B0604020202020204" pitchFamily="34" charset="0"/>
              </a:rPr>
              <a:t>efficient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beauty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service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while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they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shop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or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work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Westfield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  <a:p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business </a:t>
            </a:r>
            <a:r>
              <a:rPr lang="pt-PT" sz="1200" err="1">
                <a:latin typeface="Arial" panose="020B0604020202020204" pitchFamily="34" charset="0"/>
              </a:rPr>
              <a:t>will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operate</a:t>
            </a:r>
            <a:r>
              <a:rPr lang="pt-PT" sz="1200">
                <a:latin typeface="Arial" panose="020B0604020202020204" pitchFamily="34" charset="0"/>
              </a:rPr>
              <a:t> as a </a:t>
            </a:r>
            <a:r>
              <a:rPr lang="pt-PT" sz="1200" err="1">
                <a:latin typeface="Arial" panose="020B0604020202020204" pitchFamily="34" charset="0"/>
              </a:rPr>
              <a:t>Private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Limited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Company</a:t>
            </a:r>
            <a:r>
              <a:rPr lang="pt-PT" sz="1200">
                <a:latin typeface="Arial" panose="020B0604020202020204" pitchFamily="34" charset="0"/>
              </a:rPr>
              <a:t> (</a:t>
            </a:r>
            <a:r>
              <a:rPr lang="pt-PT" sz="1200" err="1">
                <a:latin typeface="Arial" panose="020B0604020202020204" pitchFamily="34" charset="0"/>
              </a:rPr>
              <a:t>Ltd</a:t>
            </a:r>
            <a:r>
              <a:rPr lang="pt-PT" sz="1200">
                <a:latin typeface="Arial" panose="020B0604020202020204" pitchFamily="34" charset="0"/>
              </a:rPr>
              <a:t>).</a:t>
            </a:r>
          </a:p>
          <a:p>
            <a:r>
              <a:rPr lang="pt-PT" sz="1200" err="1">
                <a:latin typeface="Arial" panose="020B0604020202020204" pitchFamily="34" charset="0"/>
              </a:rPr>
              <a:t>Small</a:t>
            </a:r>
            <a:r>
              <a:rPr lang="pt-PT" sz="1200">
                <a:latin typeface="Arial" panose="020B0604020202020204" pitchFamily="34" charset="0"/>
              </a:rPr>
              <a:t> businesses </a:t>
            </a:r>
            <a:r>
              <a:rPr lang="pt-PT" sz="1200" err="1">
                <a:latin typeface="Arial" panose="020B0604020202020204" pitchFamily="34" charset="0"/>
              </a:rPr>
              <a:t>contribute</a:t>
            </a:r>
            <a:r>
              <a:rPr lang="pt-PT" sz="1200">
                <a:latin typeface="Arial" panose="020B0604020202020204" pitchFamily="34" charset="0"/>
              </a:rPr>
              <a:t> to </a:t>
            </a:r>
            <a:r>
              <a:rPr lang="pt-PT" sz="1200" err="1">
                <a:latin typeface="Arial" panose="020B0604020202020204" pitchFamily="34" charset="0"/>
              </a:rPr>
              <a:t>innovation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employment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opportunities</a:t>
            </a:r>
            <a:r>
              <a:rPr lang="pt-PT" sz="1200">
                <a:latin typeface="Arial" panose="020B0604020202020204" pitchFamily="34" charset="0"/>
              </a:rPr>
              <a:t> in </a:t>
            </a:r>
            <a:r>
              <a:rPr lang="pt-PT" sz="1200" err="1">
                <a:latin typeface="Arial" panose="020B0604020202020204" pitchFamily="34" charset="0"/>
              </a:rPr>
              <a:t>the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economy</a:t>
            </a:r>
            <a:r>
              <a:rPr lang="pt-PT" sz="1200">
                <a:latin typeface="Arial" panose="020B0604020202020204" pitchFamily="34" charset="0"/>
              </a:rPr>
              <a:t> (Burns, 2020).</a:t>
            </a:r>
          </a:p>
          <a:p>
            <a:endParaRPr lang="pt-PT"/>
          </a:p>
        </p:txBody>
      </p:sp>
      <p:pic>
        <p:nvPicPr>
          <p:cNvPr id="26" name="Graphic 25" descr="Lashes">
            <a:extLst>
              <a:ext uri="{FF2B5EF4-FFF2-40B4-BE49-F238E27FC236}">
                <a16:creationId xmlns:a16="http://schemas.microsoft.com/office/drawing/2014/main" id="{829DA495-69EC-5713-BD37-C818AFC3C2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93866" y="1429934"/>
            <a:ext cx="3998133" cy="3998133"/>
          </a:xfrm>
          <a:custGeom>
            <a:avLst/>
            <a:gdLst>
              <a:gd name="connsiteX0" fmla="*/ 0 w 3998133"/>
              <a:gd name="connsiteY0" fmla="*/ 634999 h 6858000"/>
              <a:gd name="connsiteX1" fmla="*/ 3998133 w 3998133"/>
              <a:gd name="connsiteY1" fmla="*/ 634999 h 6858000"/>
              <a:gd name="connsiteX2" fmla="*/ 3998133 w 3998133"/>
              <a:gd name="connsiteY2" fmla="*/ 6858000 h 6858000"/>
              <a:gd name="connsiteX3" fmla="*/ 0 w 3998133"/>
              <a:gd name="connsiteY3" fmla="*/ 6858000 h 6858000"/>
              <a:gd name="connsiteX4" fmla="*/ 0 w 3998133"/>
              <a:gd name="connsiteY4" fmla="*/ 0 h 6858000"/>
              <a:gd name="connsiteX5" fmla="*/ 3998133 w 3998133"/>
              <a:gd name="connsiteY5" fmla="*/ 0 h 6858000"/>
              <a:gd name="connsiteX6" fmla="*/ 3998133 w 3998133"/>
              <a:gd name="connsiteY6" fmla="*/ 570991 h 6858000"/>
              <a:gd name="connsiteX7" fmla="*/ 0 w 3998133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53730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55A7A-0C4F-B2FD-A972-F094FDDEE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438" y="763953"/>
            <a:ext cx="3420305" cy="1906317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>
                <a:latin typeface="Arial" panose="020B0604020202020204" pitchFamily="34" charset="0"/>
              </a:rPr>
              <a:t>Products and Unique Selling Points</a:t>
            </a:r>
            <a:b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2EC6C-A4FD-BE35-DF7D-CBF02CCA3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646" y="678955"/>
            <a:ext cx="5586448" cy="5409743"/>
          </a:xfrm>
        </p:spPr>
        <p:txBody>
          <a:bodyPr anchor="ctr">
            <a:normAutofit/>
          </a:bodyPr>
          <a:lstStyle/>
          <a:p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b="1">
                <a:solidFill>
                  <a:srgbClr val="FFA7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 and Services</a:t>
            </a:r>
          </a:p>
          <a:p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Classic eyelash extensions.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⁠Hybrid eyelash extensions.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Volume eyelash extensions.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Russian volume eyelash extensions.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Future expansion into eyebrow treatments.</a:t>
            </a:r>
          </a:p>
          <a:p>
            <a:pPr marL="0" indent="0">
              <a:buNone/>
            </a:pP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b="1">
                <a:solidFill>
                  <a:srgbClr val="FFA7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Points</a:t>
            </a:r>
          </a:p>
          <a:p>
            <a:pPr marL="0" indent="0">
              <a:buNone/>
            </a:pP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⁠Convenient location.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Affordable prices.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⁠Personalized customer service.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⁠Professional beauty treatments</a:t>
            </a:r>
          </a:p>
        </p:txBody>
      </p:sp>
      <p:pic>
        <p:nvPicPr>
          <p:cNvPr id="7" name="Picture 6" descr="Child with brown eyes">
            <a:extLst>
              <a:ext uri="{FF2B5EF4-FFF2-40B4-BE49-F238E27FC236}">
                <a16:creationId xmlns:a16="http://schemas.microsoft.com/office/drawing/2014/main" id="{C39E1FF5-BF32-337D-17C0-C454EB2AF5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08" r="7359" b="3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834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FCE15-B46E-3910-79CF-E87E36135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84" y="1562100"/>
            <a:ext cx="3795642" cy="3733800"/>
          </a:xfrm>
        </p:spPr>
        <p:txBody>
          <a:bodyPr>
            <a:normAutofit/>
          </a:bodyPr>
          <a:lstStyle/>
          <a:p>
            <a:pPr algn="ctr"/>
            <a:r>
              <a:rPr lang="en-US" sz="3200" b="1">
                <a:solidFill>
                  <a:srgbClr val="FFA7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</a:t>
            </a:r>
            <a:r>
              <a:rPr lang="pt-PT" sz="3200" b="1" err="1">
                <a:solidFill>
                  <a:srgbClr val="FFA7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</a:t>
            </a:r>
            <a:r>
              <a:rPr lang="pt-PT" sz="3200" b="1">
                <a:solidFill>
                  <a:srgbClr val="FFA7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200" b="1">
              <a:solidFill>
                <a:srgbClr val="FFA7E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9C9E7-7608-EF2A-3013-CCE0C3E17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33425"/>
            <a:ext cx="5135592" cy="53911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200" b="1">
                <a:solidFill>
                  <a:srgbClr val="FFA7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  <a:p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⁠Women aged 18–45.</a:t>
            </a: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Students.</a:t>
            </a: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Professionals.</a:t>
            </a: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Shoppers.</a:t>
            </a: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Westfield Stratford City employees.</a:t>
            </a:r>
          </a:p>
          <a:p>
            <a:pPr marL="0" indent="0">
              <a:buNone/>
            </a:pP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b="1">
                <a:solidFill>
                  <a:srgbClr val="FFA7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Needs</a:t>
            </a:r>
          </a:p>
          <a:p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quality beauty services.</a:t>
            </a: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Affordable treatments.</a:t>
            </a: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Convenient location.</a:t>
            </a: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⁠Positive customer experience.</a:t>
            </a:r>
          </a:p>
          <a:p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UK beauty industry continues to provide opportunities for small businesses due to consumer interest in personal care and beauty services (British Beauty Council, 2024).</a:t>
            </a:r>
          </a:p>
          <a:p>
            <a:endParaRPr lang="en-US" sz="13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4062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A3B22-107D-6F66-EE31-C3C67401E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3486153" cy="27214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>
                <a:latin typeface="Arial" panose="020B0604020202020204" pitchFamily="34" charset="0"/>
              </a:rPr>
              <a:t>PESTEL Analysis</a:t>
            </a:r>
          </a:p>
        </p:txBody>
      </p:sp>
      <p:sp>
        <p:nvSpPr>
          <p:cNvPr id="20" name="CaixaDeTexto 2">
            <a:extLst>
              <a:ext uri="{FF2B5EF4-FFF2-40B4-BE49-F238E27FC236}">
                <a16:creationId xmlns:a16="http://schemas.microsoft.com/office/drawing/2014/main" id="{36E016CC-6547-8535-A0CD-859392D3EA5C}"/>
              </a:ext>
            </a:extLst>
          </p:cNvPr>
          <p:cNvSpPr txBox="1"/>
          <p:nvPr/>
        </p:nvSpPr>
        <p:spPr>
          <a:xfrm>
            <a:off x="4962526" y="1016955"/>
            <a:ext cx="6696074" cy="54905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business regulations and government policies may affect how the business operates.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Follow relevant UK regulations.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and rising living costs may reduce customer spending.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Offer competitive prices.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Beauty treatments are increasingly popular and can improve customers’ confidence.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Provide </a:t>
            </a:r>
            <a:r>
              <a:rPr lang="en-US" sz="120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treatments and excellent customer service.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Instagram, TikTok and online booking systems can support promotion and convenience.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Use digital marketing and online booking.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will aim to use cruelty-free products and reduce waste.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Recycle packaging and reduce unnecessary waste.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must comply with hygiene, health and safety, consumer and employment requirements.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US" sz="1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Maintain high hygiene standards and appropriate insurance.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5005D8-3C4B-028E-BF5A-544E039916FE}"/>
              </a:ext>
            </a:extLst>
          </p:cNvPr>
          <p:cNvSpPr txBox="1"/>
          <p:nvPr/>
        </p:nvSpPr>
        <p:spPr>
          <a:xfrm>
            <a:off x="8489092" y="10750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476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A5885-9121-ACCF-991A-F7BC03335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91539" cy="4083580"/>
          </a:xfrm>
        </p:spPr>
        <p:txBody>
          <a:bodyPr anchor="t">
            <a:normAutofit/>
          </a:bodyPr>
          <a:lstStyle/>
          <a:p>
            <a:r>
              <a:rPr lang="en-US" sz="3200" b="1">
                <a:solidFill>
                  <a:srgbClr val="FFA7EF"/>
                </a:solidFill>
                <a:latin typeface="Arial" panose="020B0604020202020204" pitchFamily="34" charset="0"/>
              </a:rPr>
              <a:t>Marketing Strategy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8024F-1826-F022-552F-ABBD43BE57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3" cy="40835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b="1">
                <a:solidFill>
                  <a:schemeClr val="tx1"/>
                </a:solidFill>
                <a:latin typeface="Arial" panose="020B0604020202020204" pitchFamily="34" charset="0"/>
              </a:rPr>
              <a:t>Social Media Marketing</a:t>
            </a:r>
            <a:endParaRPr lang="pt-PT" sz="1200" b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err="1">
                <a:latin typeface="Arial" panose="020B0604020202020204" pitchFamily="34" charset="0"/>
              </a:rPr>
              <a:t>Pink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Glow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Beauty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will</a:t>
            </a:r>
            <a:r>
              <a:rPr lang="pt-PT" sz="1200">
                <a:latin typeface="Arial" panose="020B0604020202020204" pitchFamily="34" charset="0"/>
              </a:rPr>
              <a:t> use social media to </a:t>
            </a:r>
            <a:r>
              <a:rPr lang="pt-PT" sz="1200" err="1">
                <a:latin typeface="Arial" panose="020B0604020202020204" pitchFamily="34" charset="0"/>
              </a:rPr>
              <a:t>increase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brand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awareness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attract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new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customers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pt-PT" sz="1200" b="1" err="1">
                <a:latin typeface="Arial" panose="020B0604020202020204" pitchFamily="34" charset="0"/>
              </a:rPr>
              <a:t>Platforms</a:t>
            </a:r>
            <a:endParaRPr lang="pt-PT" sz="1200" b="1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Instagram</a:t>
            </a: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TikTok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Facebook</a:t>
            </a:r>
          </a:p>
          <a:p>
            <a:pPr marL="0" indent="0">
              <a:buNone/>
            </a:pPr>
            <a:r>
              <a:rPr lang="pt-PT" sz="1200" b="1" err="1">
                <a:latin typeface="Arial" panose="020B0604020202020204" pitchFamily="34" charset="0"/>
              </a:rPr>
              <a:t>Content</a:t>
            </a:r>
            <a:endParaRPr lang="pt-PT" sz="1200" b="1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Before-and-after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photos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Promotional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videos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reviews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Treatment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results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Special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offers</a:t>
            </a:r>
            <a:r>
              <a:rPr lang="pt-PT" sz="120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pt-PT" sz="1200">
                <a:latin typeface="Arial" panose="020B0604020202020204" pitchFamily="34" charset="0"/>
              </a:rPr>
              <a:t>Social media marketing can </a:t>
            </a:r>
            <a:r>
              <a:rPr lang="pt-PT" sz="1200" err="1">
                <a:latin typeface="Arial" panose="020B0604020202020204" pitchFamily="34" charset="0"/>
              </a:rPr>
              <a:t>help</a:t>
            </a:r>
            <a:r>
              <a:rPr lang="pt-PT" sz="1200">
                <a:latin typeface="Arial" panose="020B0604020202020204" pitchFamily="34" charset="0"/>
              </a:rPr>
              <a:t> businesses </a:t>
            </a:r>
            <a:r>
              <a:rPr lang="pt-PT" sz="1200" err="1">
                <a:latin typeface="Arial" panose="020B0604020202020204" pitchFamily="34" charset="0"/>
              </a:rPr>
              <a:t>increase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brand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awareness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improve </a:t>
            </a:r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engagement</a:t>
            </a:r>
            <a:r>
              <a:rPr lang="pt-PT" sz="1200">
                <a:latin typeface="Arial" panose="020B0604020202020204" pitchFamily="34" charset="0"/>
              </a:rPr>
              <a:t> (Tajvidi </a:t>
            </a:r>
            <a:r>
              <a:rPr lang="pt-PT" sz="1200" err="1">
                <a:latin typeface="Arial" panose="020B0604020202020204" pitchFamily="34" charset="0"/>
              </a:rPr>
              <a:t>and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Karami</a:t>
            </a:r>
            <a:r>
              <a:rPr lang="pt-PT" sz="1200">
                <a:latin typeface="Arial" panose="020B0604020202020204" pitchFamily="34" charset="0"/>
              </a:rPr>
              <a:t>, 2021).</a:t>
            </a:r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835356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7825F-78C1-8B79-9470-C02197881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685" y="3641651"/>
            <a:ext cx="4055418" cy="2146374"/>
          </a:xfrm>
        </p:spPr>
        <p:txBody>
          <a:bodyPr anchor="b">
            <a:normAutofit/>
          </a:bodyPr>
          <a:lstStyle/>
          <a:p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A96B0-CCEB-60F1-B74E-0E540BEA3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96469"/>
            <a:ext cx="5046196" cy="5323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b="1">
                <a:solidFill>
                  <a:srgbClr val="FFA7E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Relationship Marketing</a:t>
            </a:r>
          </a:p>
          <a:p>
            <a:pPr marL="0" indent="0">
              <a:buNone/>
            </a:pP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err="1">
                <a:latin typeface="Arial" panose="020B0604020202020204" pitchFamily="34" charset="0"/>
              </a:rPr>
              <a:t>Pink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Glow</a:t>
            </a:r>
            <a:r>
              <a:rPr lang="pt-PT" sz="1200">
                <a:latin typeface="Arial" panose="020B0604020202020204" pitchFamily="34" charset="0"/>
              </a:rPr>
              <a:t> Beauty </a:t>
            </a:r>
            <a:r>
              <a:rPr lang="pt-PT" sz="1200" err="1">
                <a:latin typeface="Arial" panose="020B0604020202020204" pitchFamily="34" charset="0"/>
              </a:rPr>
              <a:t>will</a:t>
            </a:r>
            <a:r>
              <a:rPr lang="pt-PT" sz="1200">
                <a:latin typeface="Arial" panose="020B0604020202020204" pitchFamily="34" charset="0"/>
              </a:rPr>
              <a:t> focus on </a:t>
            </a:r>
            <a:r>
              <a:rPr lang="pt-PT" sz="1200" err="1">
                <a:latin typeface="Arial" panose="020B0604020202020204" pitchFamily="34" charset="0"/>
              </a:rPr>
              <a:t>building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long-term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relationships</a:t>
            </a:r>
            <a:r>
              <a:rPr lang="pt-PT" sz="1200">
                <a:latin typeface="Arial" panose="020B0604020202020204" pitchFamily="34" charset="0"/>
              </a:rPr>
              <a:t> with </a:t>
            </a:r>
            <a:r>
              <a:rPr lang="pt-PT" sz="1200" err="1">
                <a:latin typeface="Arial" panose="020B0604020202020204" pitchFamily="34" charset="0"/>
              </a:rPr>
              <a:t>customers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pt-PT" sz="1200" b="1" err="1">
                <a:latin typeface="Arial" panose="020B0604020202020204" pitchFamily="34" charset="0"/>
              </a:rPr>
              <a:t>Strategies</a:t>
            </a:r>
            <a:endParaRPr lang="pt-PT" sz="1200" b="1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Personalised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treatments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Excellent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service</a:t>
            </a: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Loyalty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discounts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Repeat-visit</a:t>
            </a:r>
            <a:r>
              <a:rPr lang="pt-PT" sz="1200">
                <a:latin typeface="Arial" panose="020B0604020202020204" pitchFamily="34" charset="0"/>
              </a:rPr>
              <a:t> incentives</a:t>
            </a:r>
          </a:p>
          <a:p>
            <a:pPr lvl="0"/>
            <a:r>
              <a:rPr lang="pt-PT" sz="1200">
                <a:latin typeface="Arial" panose="020B0604020202020204" pitchFamily="34" charset="0"/>
              </a:rPr>
              <a:t>Positive </a:t>
            </a:r>
            <a:r>
              <a:rPr lang="pt-PT" sz="1200" err="1">
                <a:latin typeface="Arial" panose="020B0604020202020204" pitchFamily="34" charset="0"/>
              </a:rPr>
              <a:t>word-of-mouth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feedback</a:t>
            </a:r>
            <a:endParaRPr lang="pt-PT" sz="12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b="1">
                <a:latin typeface="Arial" panose="020B0604020202020204" pitchFamily="34" charset="0"/>
              </a:rPr>
              <a:t>Objective</a:t>
            </a:r>
          </a:p>
          <a:p>
            <a:pPr marL="0" indent="0">
              <a:buNone/>
            </a:pPr>
            <a:r>
              <a:rPr lang="pt-PT" sz="1200">
                <a:latin typeface="Arial" panose="020B0604020202020204" pitchFamily="34" charset="0"/>
              </a:rPr>
              <a:t>To </a:t>
            </a:r>
            <a:r>
              <a:rPr lang="pt-PT" sz="1200" err="1">
                <a:latin typeface="Arial" panose="020B0604020202020204" pitchFamily="34" charset="0"/>
              </a:rPr>
              <a:t>increase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satisfaction</a:t>
            </a:r>
            <a:r>
              <a:rPr lang="pt-PT" sz="1200">
                <a:latin typeface="Arial" panose="020B0604020202020204" pitchFamily="34" charset="0"/>
              </a:rPr>
              <a:t>, </a:t>
            </a:r>
            <a:r>
              <a:rPr lang="pt-PT" sz="1200" err="1">
                <a:latin typeface="Arial" panose="020B0604020202020204" pitchFamily="34" charset="0"/>
              </a:rPr>
              <a:t>encourage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repeat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bookings</a:t>
            </a:r>
            <a:r>
              <a:rPr lang="pt-PT" sz="1200">
                <a:latin typeface="Arial" panose="020B0604020202020204" pitchFamily="34" charset="0"/>
              </a:rPr>
              <a:t> and </a:t>
            </a:r>
            <a:r>
              <a:rPr lang="pt-PT" sz="1200" err="1">
                <a:latin typeface="Arial" panose="020B0604020202020204" pitchFamily="34" charset="0"/>
              </a:rPr>
              <a:t>build</a:t>
            </a:r>
            <a:r>
              <a:rPr lang="pt-PT" sz="1200">
                <a:latin typeface="Arial" panose="020B0604020202020204" pitchFamily="34" charset="0"/>
              </a:rPr>
              <a:t> a </a:t>
            </a:r>
            <a:r>
              <a:rPr lang="pt-PT" sz="1200" err="1">
                <a:latin typeface="Arial" panose="020B0604020202020204" pitchFamily="34" charset="0"/>
              </a:rPr>
              <a:t>loyal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base.</a:t>
            </a:r>
          </a:p>
          <a:p>
            <a:pPr marL="0" indent="0">
              <a:buNone/>
            </a:pPr>
            <a:r>
              <a:rPr lang="pt-PT" sz="1200" err="1">
                <a:latin typeface="Arial" panose="020B0604020202020204" pitchFamily="34" charset="0"/>
              </a:rPr>
              <a:t>Strong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relationships</a:t>
            </a:r>
            <a:r>
              <a:rPr lang="pt-PT" sz="1200">
                <a:latin typeface="Arial" panose="020B0604020202020204" pitchFamily="34" charset="0"/>
              </a:rPr>
              <a:t> can support </a:t>
            </a:r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satisfaction</a:t>
            </a:r>
            <a:r>
              <a:rPr lang="pt-PT" sz="1200">
                <a:latin typeface="Arial" panose="020B0604020202020204" pitchFamily="34" charset="0"/>
              </a:rPr>
              <a:t> and </a:t>
            </a:r>
            <a:r>
              <a:rPr lang="pt-PT" sz="1200" err="1">
                <a:latin typeface="Arial" panose="020B0604020202020204" pitchFamily="34" charset="0"/>
              </a:rPr>
              <a:t>loyalty</a:t>
            </a:r>
            <a:r>
              <a:rPr lang="pt-PT" sz="1200">
                <a:latin typeface="Arial" panose="020B0604020202020204" pitchFamily="34" charset="0"/>
              </a:rPr>
              <a:t> (</a:t>
            </a:r>
            <a:r>
              <a:rPr lang="pt-PT" sz="1200" err="1">
                <a:latin typeface="Arial" panose="020B0604020202020204" pitchFamily="34" charset="0"/>
              </a:rPr>
              <a:t>Kotler</a:t>
            </a:r>
            <a:r>
              <a:rPr lang="pt-PT" sz="1200">
                <a:latin typeface="Arial" panose="020B0604020202020204" pitchFamily="34" charset="0"/>
              </a:rPr>
              <a:t> and Armstrong, 2021).</a:t>
            </a:r>
          </a:p>
          <a:p>
            <a:pPr marL="0" indent="0">
              <a:buNone/>
            </a:pPr>
            <a:endParaRPr lang="pt-PT" sz="20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723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3F80C-D4E7-1F76-DB80-502B0290C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>
            <a:normAutofit/>
          </a:bodyPr>
          <a:lstStyle/>
          <a:p>
            <a:r>
              <a:rPr lang="pt-PT" sz="3200" b="1">
                <a:latin typeface="Arial" panose="020B0604020202020204" pitchFamily="34" charset="0"/>
                <a:cs typeface="Arial" panose="020B0604020202020204" pitchFamily="34" charset="0"/>
              </a:rPr>
              <a:t>Legal </a:t>
            </a:r>
            <a:r>
              <a:rPr lang="pt-PT" sz="3200" b="1" err="1">
                <a:latin typeface="Arial" panose="020B0604020202020204" pitchFamily="34" charset="0"/>
                <a:cs typeface="Arial" panose="020B0604020202020204" pitchFamily="34" charset="0"/>
              </a:rPr>
              <a:t>Format</a:t>
            </a:r>
            <a:r>
              <a:rPr lang="pt-PT" sz="3200" b="1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09CFF-EE46-1A70-E0DD-CA17B324F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8934" y="1065749"/>
            <a:ext cx="4953000" cy="5431376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1200" b="1">
                <a:solidFill>
                  <a:srgbClr val="FFA7EF"/>
                </a:solidFill>
                <a:latin typeface="Arial" panose="020B0604020202020204" pitchFamily="34" charset="0"/>
              </a:rPr>
              <a:t>Business Management</a:t>
            </a:r>
          </a:p>
          <a:p>
            <a:pPr marL="0" indent="0">
              <a:buNone/>
            </a:pPr>
            <a:r>
              <a:rPr lang="pt-PT" sz="1200" b="1">
                <a:latin typeface="Arial" panose="020B0604020202020204" pitchFamily="34" charset="0"/>
              </a:rPr>
              <a:t>Legal </a:t>
            </a:r>
            <a:r>
              <a:rPr lang="pt-PT" sz="1200" b="1" err="1">
                <a:latin typeface="Arial" panose="020B0604020202020204" pitchFamily="34" charset="0"/>
              </a:rPr>
              <a:t>Structure</a:t>
            </a:r>
            <a:endParaRPr lang="pt-PT" sz="1200" b="1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err="1">
                <a:latin typeface="Arial" panose="020B0604020202020204" pitchFamily="34" charset="0"/>
              </a:rPr>
              <a:t>Pink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Glow</a:t>
            </a:r>
            <a:r>
              <a:rPr lang="pt-PT" sz="1200">
                <a:latin typeface="Arial" panose="020B0604020202020204" pitchFamily="34" charset="0"/>
              </a:rPr>
              <a:t> Beauty </a:t>
            </a:r>
            <a:r>
              <a:rPr lang="pt-PT" sz="1200" err="1">
                <a:latin typeface="Arial" panose="020B0604020202020204" pitchFamily="34" charset="0"/>
              </a:rPr>
              <a:t>will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operate</a:t>
            </a:r>
            <a:r>
              <a:rPr lang="pt-PT" sz="1200">
                <a:latin typeface="Arial" panose="020B0604020202020204" pitchFamily="34" charset="0"/>
              </a:rPr>
              <a:t> as a </a:t>
            </a:r>
            <a:r>
              <a:rPr lang="pt-PT" sz="1200" b="1">
                <a:latin typeface="Arial" panose="020B0604020202020204" pitchFamily="34" charset="0"/>
              </a:rPr>
              <a:t>Private Limited Company (Ltd)</a:t>
            </a:r>
            <a:r>
              <a:rPr lang="pt-PT" sz="1200">
                <a:latin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pt-PT" sz="1200">
                <a:latin typeface="Arial" panose="020B0604020202020204" pitchFamily="34" charset="0"/>
              </a:rPr>
              <a:t>This </a:t>
            </a:r>
            <a:r>
              <a:rPr lang="pt-PT" sz="1200" err="1">
                <a:latin typeface="Arial" panose="020B0604020202020204" pitchFamily="34" charset="0"/>
              </a:rPr>
              <a:t>structure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provides</a:t>
            </a:r>
            <a:r>
              <a:rPr lang="pt-PT" sz="1200">
                <a:latin typeface="Arial" panose="020B0604020202020204" pitchFamily="34" charset="0"/>
              </a:rPr>
              <a:t> a </a:t>
            </a:r>
            <a:r>
              <a:rPr lang="pt-PT" sz="1200" err="1">
                <a:latin typeface="Arial" panose="020B0604020202020204" pitchFamily="34" charset="0"/>
              </a:rPr>
              <a:t>professional</a:t>
            </a:r>
            <a:r>
              <a:rPr lang="pt-PT" sz="1200">
                <a:latin typeface="Arial" panose="020B0604020202020204" pitchFamily="34" charset="0"/>
              </a:rPr>
              <a:t> business </a:t>
            </a:r>
            <a:r>
              <a:rPr lang="pt-PT" sz="1200" err="1">
                <a:latin typeface="Arial" panose="020B0604020202020204" pitchFamily="34" charset="0"/>
              </a:rPr>
              <a:t>structure</a:t>
            </a:r>
            <a:r>
              <a:rPr lang="pt-PT" sz="1200">
                <a:latin typeface="Arial" panose="020B0604020202020204" pitchFamily="34" charset="0"/>
              </a:rPr>
              <a:t> and supports future </a:t>
            </a:r>
            <a:r>
              <a:rPr lang="pt-PT" sz="1200" err="1">
                <a:latin typeface="Arial" panose="020B0604020202020204" pitchFamily="34" charset="0"/>
              </a:rPr>
              <a:t>growth</a:t>
            </a:r>
            <a:r>
              <a:rPr lang="pt-PT" sz="1200">
                <a:latin typeface="Arial" panose="020B0604020202020204" pitchFamily="34" charset="0"/>
              </a:rPr>
              <a:t> and </a:t>
            </a:r>
            <a:r>
              <a:rPr lang="pt-PT" sz="1200" err="1">
                <a:latin typeface="Arial" panose="020B0604020202020204" pitchFamily="34" charset="0"/>
              </a:rPr>
              <a:t>expansion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pt-PT" sz="1200" b="1" err="1">
                <a:latin typeface="Arial" panose="020B0604020202020204" pitchFamily="34" charset="0"/>
              </a:rPr>
              <a:t>Management</a:t>
            </a:r>
            <a:r>
              <a:rPr lang="pt-PT" sz="1200" b="1">
                <a:latin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</a:rPr>
              <a:t>Structure</a:t>
            </a:r>
            <a:endParaRPr lang="pt-PT" sz="1200" b="1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b="1" err="1">
                <a:latin typeface="Arial" panose="020B0604020202020204" pitchFamily="34" charset="0"/>
              </a:rPr>
              <a:t>Founder</a:t>
            </a:r>
            <a:r>
              <a:rPr lang="pt-PT" sz="1200" b="1">
                <a:latin typeface="Arial" panose="020B0604020202020204" pitchFamily="34" charset="0"/>
              </a:rPr>
              <a:t> / </a:t>
            </a:r>
            <a:r>
              <a:rPr lang="pt-PT" sz="1200" b="1" err="1">
                <a:latin typeface="Arial" panose="020B0604020202020204" pitchFamily="34" charset="0"/>
              </a:rPr>
              <a:t>Owner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Provide </a:t>
            </a:r>
            <a:r>
              <a:rPr lang="pt-PT" sz="1200" err="1">
                <a:latin typeface="Arial" panose="020B0604020202020204" pitchFamily="34" charset="0"/>
              </a:rPr>
              <a:t>eyelash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treatments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Manage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appointments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Order</a:t>
            </a:r>
            <a:r>
              <a:rPr lang="pt-PT" sz="1200">
                <a:latin typeface="Arial" panose="020B0604020202020204" pitchFamily="34" charset="0"/>
              </a:rPr>
              <a:t> stock</a:t>
            </a: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Manage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finances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Promote</a:t>
            </a:r>
            <a:r>
              <a:rPr lang="pt-PT" sz="1200">
                <a:latin typeface="Arial" panose="020B0604020202020204" pitchFamily="34" charset="0"/>
              </a:rPr>
              <a:t> the business</a:t>
            </a: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Handle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daily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operations</a:t>
            </a:r>
            <a:endParaRPr lang="pt-PT" sz="12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b="1">
                <a:latin typeface="Arial" panose="020B0604020202020204" pitchFamily="34" charset="0"/>
              </a:rPr>
              <a:t>Future </a:t>
            </a:r>
            <a:r>
              <a:rPr lang="pt-PT" sz="1200" b="1" err="1">
                <a:latin typeface="Arial" panose="020B0604020202020204" pitchFamily="34" charset="0"/>
              </a:rPr>
              <a:t>Lash</a:t>
            </a:r>
            <a:r>
              <a:rPr lang="pt-PT" sz="1200" b="1">
                <a:latin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</a:rPr>
              <a:t>Technicians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Provide </a:t>
            </a:r>
            <a:r>
              <a:rPr lang="pt-PT" sz="1200" err="1">
                <a:latin typeface="Arial" panose="020B0604020202020204" pitchFamily="34" charset="0"/>
              </a:rPr>
              <a:t>professional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treatments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>
                <a:latin typeface="Arial" panose="020B0604020202020204" pitchFamily="34" charset="0"/>
              </a:rPr>
              <a:t>Support </a:t>
            </a:r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demand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Maintain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hygiene</a:t>
            </a:r>
            <a:r>
              <a:rPr lang="pt-PT" sz="1200">
                <a:latin typeface="Arial" panose="020B0604020202020204" pitchFamily="34" charset="0"/>
              </a:rPr>
              <a:t> and service standards</a:t>
            </a:r>
            <a:endParaRPr lang="en-US" sz="12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b="1" err="1">
                <a:latin typeface="Arial" panose="020B0604020202020204" pitchFamily="34" charset="0"/>
              </a:rPr>
              <a:t>Organisational</a:t>
            </a:r>
            <a:r>
              <a:rPr lang="pt-PT" sz="1200" b="1">
                <a:latin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</a:rPr>
              <a:t>Structure</a:t>
            </a:r>
            <a:endParaRPr lang="pt-PT" sz="1200" b="1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err="1">
                <a:latin typeface="Arial" panose="020B0604020202020204" pitchFamily="34" charset="0"/>
              </a:rPr>
              <a:t>Founder</a:t>
            </a:r>
            <a:r>
              <a:rPr lang="pt-PT" sz="1200">
                <a:latin typeface="Arial" panose="020B0604020202020204" pitchFamily="34" charset="0"/>
              </a:rPr>
              <a:t> / </a:t>
            </a:r>
            <a:r>
              <a:rPr lang="pt-PT" sz="1200" err="1">
                <a:latin typeface="Arial" panose="020B0604020202020204" pitchFamily="34" charset="0"/>
              </a:rPr>
              <a:t>Owner</a:t>
            </a:r>
            <a:br>
              <a:rPr lang="pt-PT" sz="1200">
                <a:latin typeface="Arial" panose="020B0604020202020204" pitchFamily="34" charset="0"/>
              </a:rPr>
            </a:br>
            <a:r>
              <a:rPr lang="pt-PT" sz="1200">
                <a:latin typeface="Arial" panose="020B0604020202020204" pitchFamily="34" charset="0"/>
              </a:rPr>
              <a:t>↓</a:t>
            </a:r>
            <a:br>
              <a:rPr lang="pt-PT" sz="1200">
                <a:latin typeface="Arial" panose="020B0604020202020204" pitchFamily="34" charset="0"/>
              </a:rPr>
            </a:br>
            <a:r>
              <a:rPr lang="pt-PT" sz="1200">
                <a:latin typeface="Arial" panose="020B0604020202020204" pitchFamily="34" charset="0"/>
              </a:rPr>
              <a:t>Future </a:t>
            </a:r>
            <a:r>
              <a:rPr lang="pt-PT" sz="1200" err="1">
                <a:latin typeface="Arial" panose="020B0604020202020204" pitchFamily="34" charset="0"/>
              </a:rPr>
              <a:t>Lash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Technician</a:t>
            </a:r>
            <a:r>
              <a:rPr lang="pt-PT" sz="1200">
                <a:latin typeface="Arial" panose="020B0604020202020204" pitchFamily="34" charset="0"/>
              </a:rPr>
              <a:t>(s)</a:t>
            </a:r>
          </a:p>
          <a:p>
            <a:pPr marL="0" indent="0">
              <a:buNone/>
            </a:pPr>
            <a:endParaRPr lang="pt-PT" sz="1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920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B5BD2-B911-6889-E186-594E8CD2D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3931"/>
            <a:ext cx="3143250" cy="2601119"/>
          </a:xfrm>
        </p:spPr>
        <p:txBody>
          <a:bodyPr anchor="t">
            <a:normAutofit/>
          </a:bodyPr>
          <a:lstStyle/>
          <a:p>
            <a:pPr algn="ctr"/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Funding Requirements</a:t>
            </a:r>
            <a:r>
              <a:rPr lang="pt-PT" sz="3200" b="1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3200" b="1" err="1">
                <a:latin typeface="Arial" panose="020B0604020202020204" pitchFamily="34" charset="0"/>
                <a:cs typeface="Arial" panose="020B0604020202020204" pitchFamily="34" charset="0"/>
              </a:rPr>
              <a:t>Startup</a:t>
            </a:r>
            <a:r>
              <a:rPr lang="pt-PT" sz="3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3200" b="1" err="1"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  <a:r>
              <a:rPr lang="pt-PT" sz="3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ADF62-56FD-FC1F-B6CC-709525FDC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7753" y="1447800"/>
            <a:ext cx="6874550" cy="225271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pt-PT" sz="1200" b="1" err="1">
                <a:latin typeface="Arial" panose="020B0604020202020204" pitchFamily="34" charset="0"/>
              </a:rPr>
              <a:t>Funding</a:t>
            </a:r>
            <a:r>
              <a:rPr lang="pt-PT" sz="1200" b="1">
                <a:latin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</a:rPr>
              <a:t>Requirements</a:t>
            </a:r>
            <a:r>
              <a:rPr lang="pt-PT" sz="1200" b="1">
                <a:latin typeface="Arial" panose="020B0604020202020204" pitchFamily="34" charset="0"/>
              </a:rPr>
              <a:t> and </a:t>
            </a:r>
            <a:r>
              <a:rPr lang="pt-PT" sz="1200" b="1" err="1">
                <a:latin typeface="Arial" panose="020B0604020202020204" pitchFamily="34" charset="0"/>
              </a:rPr>
              <a:t>Startup</a:t>
            </a:r>
            <a:r>
              <a:rPr lang="pt-PT" sz="1200" b="1">
                <a:latin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</a:rPr>
              <a:t>Costs</a:t>
            </a:r>
            <a:endParaRPr lang="pt-PT" sz="1200" b="1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b="1">
                <a:latin typeface="Arial" panose="020B0604020202020204" pitchFamily="34" charset="0"/>
              </a:rPr>
              <a:t>Total </a:t>
            </a:r>
            <a:r>
              <a:rPr lang="pt-PT" sz="1200" b="1" err="1">
                <a:latin typeface="Arial" panose="020B0604020202020204" pitchFamily="34" charset="0"/>
              </a:rPr>
              <a:t>Funding</a:t>
            </a:r>
            <a:r>
              <a:rPr lang="pt-PT" sz="1200" b="1">
                <a:latin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</a:rPr>
              <a:t>Required</a:t>
            </a:r>
            <a:r>
              <a:rPr lang="pt-PT" sz="1200" b="1">
                <a:latin typeface="Arial" panose="020B0604020202020204" pitchFamily="34" charset="0"/>
              </a:rPr>
              <a:t>: </a:t>
            </a:r>
            <a:r>
              <a:rPr lang="pt-PT" sz="1200">
                <a:latin typeface="Arial" panose="020B0604020202020204" pitchFamily="34" charset="0"/>
              </a:rPr>
              <a:t>£25,000</a:t>
            </a:r>
          </a:p>
          <a:p>
            <a:pPr marL="0" indent="0">
              <a:buNone/>
            </a:pPr>
            <a:r>
              <a:rPr lang="pt-PT" sz="1200" b="1" err="1">
                <a:latin typeface="Arial" panose="020B0604020202020204" pitchFamily="34" charset="0"/>
              </a:rPr>
              <a:t>Sources</a:t>
            </a:r>
            <a:r>
              <a:rPr lang="pt-PT" sz="1200" b="1">
                <a:latin typeface="Arial" panose="020B0604020202020204" pitchFamily="34" charset="0"/>
              </a:rPr>
              <a:t> of </a:t>
            </a:r>
            <a:r>
              <a:rPr lang="pt-PT" sz="1200" b="1" err="1">
                <a:latin typeface="Arial" panose="020B0604020202020204" pitchFamily="34" charset="0"/>
              </a:rPr>
              <a:t>Finance</a:t>
            </a:r>
            <a:endParaRPr lang="pt-PT" sz="1200" b="1">
              <a:latin typeface="Arial" panose="020B0604020202020204" pitchFamily="34" charset="0"/>
            </a:endParaRPr>
          </a:p>
          <a:p>
            <a:r>
              <a:rPr lang="pt-PT" sz="1200">
                <a:latin typeface="Arial" panose="020B0604020202020204" pitchFamily="34" charset="0"/>
              </a:rPr>
              <a:t>£10,000 </a:t>
            </a:r>
            <a:r>
              <a:rPr lang="pt-PT" sz="1200" err="1">
                <a:latin typeface="Arial" panose="020B0604020202020204" pitchFamily="34" charset="0"/>
              </a:rPr>
              <a:t>Personal</a:t>
            </a:r>
            <a:r>
              <a:rPr lang="pt-PT" sz="1200">
                <a:latin typeface="Arial" panose="020B0604020202020204" pitchFamily="34" charset="0"/>
              </a:rPr>
              <a:t> Savings</a:t>
            </a:r>
          </a:p>
          <a:p>
            <a:r>
              <a:rPr lang="pt-PT" sz="1200">
                <a:latin typeface="Arial" panose="020B0604020202020204" pitchFamily="34" charset="0"/>
              </a:rPr>
              <a:t> £15,000 Bank </a:t>
            </a:r>
            <a:r>
              <a:rPr lang="pt-PT" sz="1200" err="1">
                <a:latin typeface="Arial" panose="020B0604020202020204" pitchFamily="34" charset="0"/>
              </a:rPr>
              <a:t>Loan</a:t>
            </a:r>
            <a:endParaRPr lang="pt-PT" sz="120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pt-PT" sz="1200" b="1"/>
          </a:p>
          <a:p>
            <a:pPr marL="0" indent="0">
              <a:buNone/>
            </a:pPr>
            <a:endParaRPr lang="pt-PT" sz="1700" b="1">
              <a:solidFill>
                <a:srgbClr val="FFA7E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t-PT" sz="1700" b="1">
              <a:solidFill>
                <a:srgbClr val="FFA7E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t-PT" sz="1200" b="1"/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raphic 4" descr="Bank Solid">
            <a:extLst>
              <a:ext uri="{FF2B5EF4-FFF2-40B4-BE49-F238E27FC236}">
                <a16:creationId xmlns:a16="http://schemas.microsoft.com/office/drawing/2014/main" id="{3F14D270-8C00-D67D-2779-278BD2F79C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981200" y="2429670"/>
            <a:ext cx="914400" cy="914400"/>
          </a:xfrm>
          <a:prstGeom prst="rect">
            <a:avLst/>
          </a:prstGeom>
        </p:spPr>
      </p:pic>
      <p:graphicFrame>
        <p:nvGraphicFramePr>
          <p:cNvPr id="8" name="Tabela 7">
            <a:extLst>
              <a:ext uri="{FF2B5EF4-FFF2-40B4-BE49-F238E27FC236}">
                <a16:creationId xmlns:a16="http://schemas.microsoft.com/office/drawing/2014/main" id="{FB33BB2E-E8D4-053C-0922-534CC97868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0239477"/>
              </p:ext>
            </p:extLst>
          </p:nvPr>
        </p:nvGraphicFramePr>
        <p:xfrm>
          <a:off x="5037753" y="2574159"/>
          <a:ext cx="6874550" cy="37150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437275">
                  <a:extLst>
                    <a:ext uri="{9D8B030D-6E8A-4147-A177-3AD203B41FA5}">
                      <a16:colId xmlns:a16="http://schemas.microsoft.com/office/drawing/2014/main" val="2295087896"/>
                    </a:ext>
                  </a:extLst>
                </a:gridCol>
                <a:gridCol w="3437275">
                  <a:extLst>
                    <a:ext uri="{9D8B030D-6E8A-4147-A177-3AD203B41FA5}">
                      <a16:colId xmlns:a16="http://schemas.microsoft.com/office/drawing/2014/main" val="665220657"/>
                    </a:ext>
                  </a:extLst>
                </a:gridCol>
              </a:tblGrid>
              <a:tr h="4000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Startup</a:t>
                      </a: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  <a:endParaRPr lang="pt-PT" sz="12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Estimated</a:t>
                      </a: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Amount</a:t>
                      </a:r>
                      <a:endParaRPr lang="pt-PT" sz="12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444063468"/>
                  </a:ext>
                </a:extLst>
              </a:tr>
              <a:tr h="4000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Kiosk</a:t>
                      </a: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design </a:t>
                      </a:r>
                      <a:r>
                        <a:rPr lang="pt-PT" sz="120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</a:t>
                      </a: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installation</a:t>
                      </a:r>
                      <a:endParaRPr lang="pt-PT" sz="12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629943710"/>
                  </a:ext>
                </a:extLst>
              </a:tr>
              <a:tr h="4000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Equipment and furniture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72846277"/>
                  </a:ext>
                </a:extLst>
              </a:tr>
              <a:tr h="6572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beauty products and stock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016166192"/>
                  </a:ext>
                </a:extLst>
              </a:tr>
              <a:tr h="4000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and branding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47430967"/>
                  </a:ext>
                </a:extLst>
              </a:tr>
              <a:tr h="6572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Insurance and business </a:t>
                      </a:r>
                      <a:r>
                        <a:rPr lang="pt-PT" sz="120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registration</a:t>
                      </a:r>
                      <a:endParaRPr lang="pt-PT" sz="12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£1,500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90205678"/>
                  </a:ext>
                </a:extLst>
              </a:tr>
              <a:tr h="4000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</a:t>
                      </a: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capital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£8,500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241277526"/>
                  </a:ext>
                </a:extLst>
              </a:tr>
              <a:tr h="4000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7291626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2129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E258864-92B5-734E-969F-A4EC51277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PT" b="1" err="1">
                <a:solidFill>
                  <a:srgbClr val="FFA7EF"/>
                </a:solidFill>
                <a:latin typeface="Arial" panose="020B0604020202020204" pitchFamily="34" charset="0"/>
              </a:rPr>
              <a:t>Fixed</a:t>
            </a:r>
            <a:r>
              <a:rPr lang="pt-PT" b="1">
                <a:solidFill>
                  <a:srgbClr val="FFA7EF"/>
                </a:solidFill>
                <a:latin typeface="Arial" panose="020B0604020202020204" pitchFamily="34" charset="0"/>
              </a:rPr>
              <a:t> and </a:t>
            </a:r>
            <a:r>
              <a:rPr lang="pt-PT" b="1" err="1">
                <a:solidFill>
                  <a:srgbClr val="FFA7EF"/>
                </a:solidFill>
                <a:latin typeface="Arial" panose="020B0604020202020204" pitchFamily="34" charset="0"/>
              </a:rPr>
              <a:t>Variable</a:t>
            </a:r>
            <a:r>
              <a:rPr lang="pt-PT" b="1">
                <a:solidFill>
                  <a:srgbClr val="FFA7EF"/>
                </a:solidFill>
                <a:latin typeface="Arial" panose="020B0604020202020204" pitchFamily="34" charset="0"/>
              </a:rPr>
              <a:t> </a:t>
            </a:r>
            <a:r>
              <a:rPr lang="pt-PT" b="1" err="1">
                <a:solidFill>
                  <a:srgbClr val="FFA7EF"/>
                </a:solidFill>
                <a:latin typeface="Arial" panose="020B0604020202020204" pitchFamily="34" charset="0"/>
              </a:rPr>
              <a:t>Costs</a:t>
            </a:r>
            <a:br>
              <a:rPr lang="pt-PT" b="1"/>
            </a:br>
            <a:br>
              <a:rPr lang="pt-PT" b="1"/>
            </a:br>
            <a:endParaRPr lang="pt-PT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9CDE691-DE3D-29F3-38EF-32114C102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pt-PT"/>
          </a:p>
          <a:p>
            <a:endParaRPr lang="pt-PT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F4A3D4A5-4CC4-9EB9-153A-0DECE6E4BF0E}"/>
              </a:ext>
            </a:extLst>
          </p:cNvPr>
          <p:cNvSpPr txBox="1"/>
          <p:nvPr/>
        </p:nvSpPr>
        <p:spPr>
          <a:xfrm>
            <a:off x="893285" y="1770508"/>
            <a:ext cx="10476122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Fixed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 – £5,000 per </a:t>
            </a: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month</a:t>
            </a:r>
            <a:endParaRPr lang="pt-PT" sz="1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pt-PT" sz="1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Kiosk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rent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– £2,000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Business rates – £300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Utilities – £200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Insurance – £100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Marketing – £400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Accounting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booking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software – £200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Owner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salary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drawings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– £1,800</a:t>
            </a:r>
          </a:p>
          <a:p>
            <a:pPr lvl="0"/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Variable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  <a:endParaRPr lang="pt-PT" sz="1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PT" sz="1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Estimated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variable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: £10 per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customer</a:t>
            </a:r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Eyelash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products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Adhesive</a:t>
            </a:r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Hygiene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Disposable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items</a:t>
            </a:r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PT" b="1"/>
          </a:p>
          <a:p>
            <a:pPr lvl="0"/>
            <a:endParaRPr lang="pt-PT"/>
          </a:p>
          <a:p>
            <a:pPr>
              <a:buNone/>
            </a:pPr>
            <a:endParaRPr lang="pt-PT" b="1"/>
          </a:p>
        </p:txBody>
      </p:sp>
    </p:spTree>
    <p:extLst>
      <p:ext uri="{BB962C8B-B14F-4D97-AF65-F5344CB8AC3E}">
        <p14:creationId xmlns:p14="http://schemas.microsoft.com/office/powerpoint/2010/main" val="4042081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B86FE52-BFF2-6343-C08F-564F98FD5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2170"/>
            <a:ext cx="9927936" cy="661040"/>
          </a:xfrm>
        </p:spPr>
        <p:txBody>
          <a:bodyPr>
            <a:normAutofit fontScale="90000"/>
          </a:bodyPr>
          <a:lstStyle/>
          <a:p>
            <a:r>
              <a:rPr lang="pt-PT" b="1" err="1">
                <a:solidFill>
                  <a:srgbClr val="FFA7EF"/>
                </a:solidFill>
                <a:latin typeface="Arial" panose="020B0604020202020204" pitchFamily="34" charset="0"/>
              </a:rPr>
              <a:t>Six-Month</a:t>
            </a:r>
            <a:r>
              <a:rPr lang="pt-PT" b="1">
                <a:solidFill>
                  <a:srgbClr val="FFA7EF"/>
                </a:solidFill>
                <a:latin typeface="Arial" panose="020B0604020202020204" pitchFamily="34" charset="0"/>
              </a:rPr>
              <a:t> Financial </a:t>
            </a:r>
            <a:r>
              <a:rPr lang="pt-PT" b="1" err="1">
                <a:solidFill>
                  <a:srgbClr val="FFA7EF"/>
                </a:solidFill>
                <a:latin typeface="Arial" panose="020B0604020202020204" pitchFamily="34" charset="0"/>
              </a:rPr>
              <a:t>Forecast</a:t>
            </a:r>
            <a:br>
              <a:rPr lang="pt-PT" b="1"/>
            </a:br>
            <a:br>
              <a:rPr lang="pt-PT" b="1"/>
            </a:br>
            <a:endParaRPr lang="pt-PT"/>
          </a:p>
        </p:txBody>
      </p:sp>
      <p:graphicFrame>
        <p:nvGraphicFramePr>
          <p:cNvPr id="5" name="Tabela 4">
            <a:extLst>
              <a:ext uri="{FF2B5EF4-FFF2-40B4-BE49-F238E27FC236}">
                <a16:creationId xmlns:a16="http://schemas.microsoft.com/office/drawing/2014/main" id="{2BE03F93-E831-B72D-EB52-18581782A2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5744462"/>
              </p:ext>
            </p:extLst>
          </p:nvPr>
        </p:nvGraphicFramePr>
        <p:xfrm>
          <a:off x="1112704" y="1866070"/>
          <a:ext cx="8992424" cy="31258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84632">
                  <a:extLst>
                    <a:ext uri="{9D8B030D-6E8A-4147-A177-3AD203B41FA5}">
                      <a16:colId xmlns:a16="http://schemas.microsoft.com/office/drawing/2014/main" val="694904811"/>
                    </a:ext>
                  </a:extLst>
                </a:gridCol>
                <a:gridCol w="1284632">
                  <a:extLst>
                    <a:ext uri="{9D8B030D-6E8A-4147-A177-3AD203B41FA5}">
                      <a16:colId xmlns:a16="http://schemas.microsoft.com/office/drawing/2014/main" val="756278561"/>
                    </a:ext>
                  </a:extLst>
                </a:gridCol>
                <a:gridCol w="1284632">
                  <a:extLst>
                    <a:ext uri="{9D8B030D-6E8A-4147-A177-3AD203B41FA5}">
                      <a16:colId xmlns:a16="http://schemas.microsoft.com/office/drawing/2014/main" val="1513928222"/>
                    </a:ext>
                  </a:extLst>
                </a:gridCol>
                <a:gridCol w="1284632">
                  <a:extLst>
                    <a:ext uri="{9D8B030D-6E8A-4147-A177-3AD203B41FA5}">
                      <a16:colId xmlns:a16="http://schemas.microsoft.com/office/drawing/2014/main" val="4265629183"/>
                    </a:ext>
                  </a:extLst>
                </a:gridCol>
                <a:gridCol w="1284632">
                  <a:extLst>
                    <a:ext uri="{9D8B030D-6E8A-4147-A177-3AD203B41FA5}">
                      <a16:colId xmlns:a16="http://schemas.microsoft.com/office/drawing/2014/main" val="2619786783"/>
                    </a:ext>
                  </a:extLst>
                </a:gridCol>
                <a:gridCol w="1284632">
                  <a:extLst>
                    <a:ext uri="{9D8B030D-6E8A-4147-A177-3AD203B41FA5}">
                      <a16:colId xmlns:a16="http://schemas.microsoft.com/office/drawing/2014/main" val="1833655759"/>
                    </a:ext>
                  </a:extLst>
                </a:gridCol>
                <a:gridCol w="1284632">
                  <a:extLst>
                    <a:ext uri="{9D8B030D-6E8A-4147-A177-3AD203B41FA5}">
                      <a16:colId xmlns:a16="http://schemas.microsoft.com/office/drawing/2014/main" val="72144341"/>
                    </a:ext>
                  </a:extLst>
                </a:gridCol>
              </a:tblGrid>
              <a:tr h="29890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pt-PT" sz="12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501687740"/>
                  </a:ext>
                </a:extLst>
              </a:tr>
              <a:tr h="491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741580377"/>
                  </a:ext>
                </a:extLst>
              </a:tr>
              <a:tr h="2989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£4,500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£5,250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£6,000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£6,750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£7,500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£8,250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785634391"/>
                  </a:ext>
                </a:extLst>
              </a:tr>
              <a:tr h="491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80521655"/>
                  </a:ext>
                </a:extLst>
              </a:tr>
              <a:tr h="491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£1,100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323113296"/>
                  </a:ext>
                </a:extLst>
              </a:tr>
              <a:tr h="491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Costs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£5,600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£5,700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£5,800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£5,900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£6,000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£6,100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477073913"/>
                  </a:ext>
                </a:extLst>
              </a:tr>
              <a:tr h="491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 / Loss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-£1,100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-£450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£850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£1,500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sz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£2,150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83115289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2DD3D4C-9178-2904-5A43-E2421446E7DB}"/>
              </a:ext>
            </a:extLst>
          </p:cNvPr>
          <p:cNvSpPr txBox="1"/>
          <p:nvPr/>
        </p:nvSpPr>
        <p:spPr>
          <a:xfrm>
            <a:off x="1024569" y="1441701"/>
            <a:ext cx="61586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The average treatment price is £75 and the estimated variable cost is £10 per customer.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A1CC5B-0857-30B4-F0C9-6333CC71E8E0}"/>
              </a:ext>
            </a:extLst>
          </p:cNvPr>
          <p:cNvSpPr txBox="1"/>
          <p:nvPr/>
        </p:nvSpPr>
        <p:spPr>
          <a:xfrm>
            <a:off x="1112704" y="5288096"/>
            <a:ext cx="94564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The forecast shows that the business is expected to move into profit from Month 3, assuming the projected customer growth is achieved.</a:t>
            </a:r>
          </a:p>
        </p:txBody>
      </p:sp>
    </p:spTree>
    <p:extLst>
      <p:ext uri="{BB962C8B-B14F-4D97-AF65-F5344CB8AC3E}">
        <p14:creationId xmlns:p14="http://schemas.microsoft.com/office/powerpoint/2010/main" val="1577799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8232E21-BBE6-D4D0-003B-52E45B1D6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PT" b="1" err="1">
                <a:solidFill>
                  <a:srgbClr val="FFA7EF"/>
                </a:solidFill>
                <a:latin typeface="Arial" panose="020B0604020202020204" pitchFamily="34" charset="0"/>
              </a:rPr>
              <a:t>Break-even</a:t>
            </a:r>
            <a:r>
              <a:rPr lang="pt-PT" b="1">
                <a:solidFill>
                  <a:srgbClr val="FFA7EF"/>
                </a:solidFill>
                <a:latin typeface="Arial" panose="020B0604020202020204" pitchFamily="34" charset="0"/>
              </a:rPr>
              <a:t> Analysis</a:t>
            </a:r>
            <a:br>
              <a:rPr lang="pt-PT" b="1"/>
            </a:br>
            <a:endParaRPr lang="pt-PT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0323447-9B25-39B6-36CC-489C7E201915}"/>
              </a:ext>
            </a:extLst>
          </p:cNvPr>
          <p:cNvSpPr txBox="1"/>
          <p:nvPr/>
        </p:nvSpPr>
        <p:spPr>
          <a:xfrm>
            <a:off x="835890" y="1916430"/>
            <a:ext cx="10822709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break-even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point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shows how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many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Pink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Glow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Beauty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to serve to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cover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monthly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None/>
            </a:pPr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Average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£75 </a:t>
            </a:r>
          </a:p>
          <a:p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Variable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 per </a:t>
            </a: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customer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£10 </a:t>
            </a:r>
          </a:p>
          <a:p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Contribution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per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£75 − £10 = £65</a:t>
            </a:r>
          </a:p>
          <a:p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Estimated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monthly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fixed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: £5,000</a:t>
            </a:r>
          </a:p>
          <a:p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Break-even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calculation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£5,000 ÷ £65 = 76.92</a:t>
            </a:r>
          </a:p>
          <a:p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Break-</a:t>
            </a: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even</a:t>
            </a:r>
            <a:r>
              <a:rPr lang="pt-PT" sz="1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  <a:cs typeface="Arial" panose="020B0604020202020204" pitchFamily="34" charset="0"/>
              </a:rPr>
              <a:t>Point</a:t>
            </a:r>
            <a:endParaRPr lang="pt-PT" sz="1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PT" sz="1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Approximately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77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per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month</a:t>
            </a:r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PT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After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reaching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approximately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77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per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month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additional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sales can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contribute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towards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  <a:cs typeface="Arial" panose="020B0604020202020204" pitchFamily="34" charset="0"/>
              </a:rPr>
              <a:t>profit</a:t>
            </a:r>
            <a:r>
              <a:rPr lang="pt-PT" sz="12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pt-PT"/>
          </a:p>
          <a:p>
            <a:endParaRPr lang="pt-PT"/>
          </a:p>
          <a:p>
            <a:pPr>
              <a:buNone/>
            </a:pP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2408921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0E0B1-FFD0-E485-AFE6-99514B794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912396"/>
            <a:ext cx="5105398" cy="1188253"/>
          </a:xfrm>
        </p:spPr>
        <p:txBody>
          <a:bodyPr>
            <a:normAutofit/>
          </a:bodyPr>
          <a:lstStyle/>
          <a:p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CFA3A-116F-587B-F670-E1C2597B1E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100649"/>
            <a:ext cx="5105398" cy="367970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200" b="1">
                <a:solidFill>
                  <a:srgbClr val="FFA7EF"/>
                </a:solidFill>
                <a:latin typeface="Arial" panose="020B0604020202020204" pitchFamily="34" charset="0"/>
              </a:rPr>
              <a:t>Future Growth of Pink Glow Beauty</a:t>
            </a:r>
            <a:endParaRPr lang="pt-PT" sz="1200" b="1">
              <a:solidFill>
                <a:srgbClr val="FFA7E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 err="1">
                <a:latin typeface="Arial" panose="020B0604020202020204" pitchFamily="34" charset="0"/>
              </a:rPr>
              <a:t>Pink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Glow</a:t>
            </a:r>
            <a:r>
              <a:rPr lang="pt-PT" sz="1200">
                <a:latin typeface="Arial" panose="020B0604020202020204" pitchFamily="34" charset="0"/>
              </a:rPr>
              <a:t> Beauty </a:t>
            </a:r>
            <a:r>
              <a:rPr lang="pt-PT" sz="1200" err="1">
                <a:latin typeface="Arial" panose="020B0604020202020204" pitchFamily="34" charset="0"/>
              </a:rPr>
              <a:t>has</a:t>
            </a:r>
            <a:r>
              <a:rPr lang="pt-PT" sz="1200">
                <a:latin typeface="Arial" panose="020B0604020202020204" pitchFamily="34" charset="0"/>
              </a:rPr>
              <a:t> the </a:t>
            </a:r>
            <a:r>
              <a:rPr lang="pt-PT" sz="1200" err="1">
                <a:latin typeface="Arial" panose="020B0604020202020204" pitchFamily="34" charset="0"/>
              </a:rPr>
              <a:t>potential</a:t>
            </a:r>
            <a:r>
              <a:rPr lang="pt-PT" sz="1200">
                <a:latin typeface="Arial" panose="020B0604020202020204" pitchFamily="34" charset="0"/>
              </a:rPr>
              <a:t> to </a:t>
            </a:r>
            <a:r>
              <a:rPr lang="pt-PT" sz="1200" err="1">
                <a:latin typeface="Arial" panose="020B0604020202020204" pitchFamily="34" charset="0"/>
              </a:rPr>
              <a:t>become</a:t>
            </a:r>
            <a:r>
              <a:rPr lang="pt-PT" sz="1200">
                <a:latin typeface="Arial" panose="020B0604020202020204" pitchFamily="34" charset="0"/>
              </a:rPr>
              <a:t> a </a:t>
            </a:r>
            <a:r>
              <a:rPr lang="pt-PT" sz="1200" err="1">
                <a:latin typeface="Arial" panose="020B0604020202020204" pitchFamily="34" charset="0"/>
              </a:rPr>
              <a:t>successful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beauty</a:t>
            </a:r>
            <a:r>
              <a:rPr lang="pt-PT" sz="1200">
                <a:latin typeface="Arial" panose="020B0604020202020204" pitchFamily="34" charset="0"/>
              </a:rPr>
              <a:t> business by </a:t>
            </a:r>
            <a:r>
              <a:rPr lang="pt-PT" sz="1200" err="1">
                <a:latin typeface="Arial" panose="020B0604020202020204" pitchFamily="34" charset="0"/>
              </a:rPr>
              <a:t>combining</a:t>
            </a:r>
            <a:r>
              <a:rPr lang="pt-PT" sz="1200">
                <a:latin typeface="Arial" panose="020B0604020202020204" pitchFamily="34" charset="0"/>
              </a:rPr>
              <a:t>:</a:t>
            </a:r>
          </a:p>
          <a:p>
            <a:pPr lvl="0"/>
            <a:r>
              <a:rPr lang="pt-PT" sz="1200">
                <a:latin typeface="Arial" panose="020B0604020202020204" pitchFamily="34" charset="0"/>
              </a:rPr>
              <a:t>A </a:t>
            </a:r>
            <a:r>
              <a:rPr lang="pt-PT" sz="1200" err="1">
                <a:latin typeface="Arial" panose="020B0604020202020204" pitchFamily="34" charset="0"/>
              </a:rPr>
              <a:t>convenient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location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Competitive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pricing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Professional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eyelash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services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Personalised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care</a:t>
            </a:r>
            <a:endParaRPr lang="pt-PT" sz="1200">
              <a:latin typeface="Arial" panose="020B0604020202020204" pitchFamily="34" charset="0"/>
            </a:endParaRPr>
          </a:p>
          <a:p>
            <a:pPr lvl="0"/>
            <a:r>
              <a:rPr lang="pt-PT" sz="1200" err="1">
                <a:latin typeface="Arial" panose="020B0604020202020204" pitchFamily="34" charset="0"/>
              </a:rPr>
              <a:t>Effective</a:t>
            </a:r>
            <a:r>
              <a:rPr lang="pt-PT" sz="1200">
                <a:latin typeface="Arial" panose="020B0604020202020204" pitchFamily="34" charset="0"/>
              </a:rPr>
              <a:t> digital marketing</a:t>
            </a:r>
          </a:p>
          <a:p>
            <a:pPr lvl="0"/>
            <a:r>
              <a:rPr lang="pt-PT" sz="1200">
                <a:latin typeface="Arial" panose="020B0604020202020204" pitchFamily="34" charset="0"/>
              </a:rPr>
              <a:t>A </a:t>
            </a:r>
            <a:r>
              <a:rPr lang="pt-PT" sz="1200" err="1">
                <a:latin typeface="Arial" panose="020B0604020202020204" pitchFamily="34" charset="0"/>
              </a:rPr>
              <a:t>clear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growth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strategy</a:t>
            </a:r>
            <a:endParaRPr lang="pt-PT" sz="12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pt-PT" sz="1200">
                <a:latin typeface="Arial" panose="020B0604020202020204" pitchFamily="34" charset="0"/>
              </a:rPr>
              <a:t>The business </a:t>
            </a:r>
            <a:r>
              <a:rPr lang="pt-PT" sz="1200" err="1">
                <a:latin typeface="Arial" panose="020B0604020202020204" pitchFamily="34" charset="0"/>
              </a:rPr>
              <a:t>requires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b="1">
                <a:latin typeface="Arial" panose="020B0604020202020204" pitchFamily="34" charset="0"/>
              </a:rPr>
              <a:t>£25,000 </a:t>
            </a:r>
            <a:r>
              <a:rPr lang="pt-PT" sz="1200" b="1" err="1">
                <a:latin typeface="Arial" panose="020B0604020202020204" pitchFamily="34" charset="0"/>
              </a:rPr>
              <a:t>initial</a:t>
            </a:r>
            <a:r>
              <a:rPr lang="pt-PT" sz="1200" b="1">
                <a:latin typeface="Arial" panose="020B0604020202020204" pitchFamily="34" charset="0"/>
              </a:rPr>
              <a:t> </a:t>
            </a:r>
            <a:r>
              <a:rPr lang="pt-PT" sz="1200" b="1" err="1">
                <a:latin typeface="Arial" panose="020B0604020202020204" pitchFamily="34" charset="0"/>
              </a:rPr>
              <a:t>funding</a:t>
            </a:r>
            <a:r>
              <a:rPr lang="pt-PT" sz="1200">
                <a:latin typeface="Arial" panose="020B0604020202020204" pitchFamily="34" charset="0"/>
              </a:rPr>
              <a:t> and is </a:t>
            </a:r>
            <a:r>
              <a:rPr lang="pt-PT" sz="1200" err="1">
                <a:latin typeface="Arial" panose="020B0604020202020204" pitchFamily="34" charset="0"/>
              </a:rPr>
              <a:t>expected</a:t>
            </a:r>
            <a:r>
              <a:rPr lang="pt-PT" sz="1200">
                <a:latin typeface="Arial" panose="020B0604020202020204" pitchFamily="34" charset="0"/>
              </a:rPr>
              <a:t> to </a:t>
            </a:r>
            <a:r>
              <a:rPr lang="pt-PT" sz="1200" err="1">
                <a:latin typeface="Arial" panose="020B0604020202020204" pitchFamily="34" charset="0"/>
              </a:rPr>
              <a:t>reach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its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break-even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point</a:t>
            </a:r>
            <a:r>
              <a:rPr lang="pt-PT" sz="1200">
                <a:latin typeface="Arial" panose="020B0604020202020204" pitchFamily="34" charset="0"/>
              </a:rPr>
              <a:t> at </a:t>
            </a:r>
            <a:r>
              <a:rPr lang="pt-PT" sz="1200" err="1">
                <a:latin typeface="Arial" panose="020B0604020202020204" pitchFamily="34" charset="0"/>
              </a:rPr>
              <a:t>approximately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b="1">
                <a:latin typeface="Arial" panose="020B0604020202020204" pitchFamily="34" charset="0"/>
              </a:rPr>
              <a:t>77 </a:t>
            </a:r>
            <a:r>
              <a:rPr lang="pt-PT" sz="1200" b="1" err="1">
                <a:latin typeface="Arial" panose="020B0604020202020204" pitchFamily="34" charset="0"/>
              </a:rPr>
              <a:t>customers</a:t>
            </a:r>
            <a:r>
              <a:rPr lang="pt-PT" sz="1200" b="1">
                <a:latin typeface="Arial" panose="020B0604020202020204" pitchFamily="34" charset="0"/>
              </a:rPr>
              <a:t> per </a:t>
            </a:r>
            <a:r>
              <a:rPr lang="pt-PT" sz="1200" b="1" err="1">
                <a:latin typeface="Arial" panose="020B0604020202020204" pitchFamily="34" charset="0"/>
              </a:rPr>
              <a:t>month</a:t>
            </a:r>
            <a:r>
              <a:rPr lang="pt-PT" sz="1200">
                <a:latin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pt-PT" sz="1200" err="1">
                <a:latin typeface="Arial" panose="020B0604020202020204" pitchFamily="34" charset="0"/>
              </a:rPr>
              <a:t>Pink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Glow</a:t>
            </a:r>
            <a:r>
              <a:rPr lang="pt-PT" sz="1200">
                <a:latin typeface="Arial" panose="020B0604020202020204" pitchFamily="34" charset="0"/>
              </a:rPr>
              <a:t> Beauty </a:t>
            </a:r>
            <a:r>
              <a:rPr lang="pt-PT" sz="1200" err="1">
                <a:latin typeface="Arial" panose="020B0604020202020204" pitchFamily="34" charset="0"/>
              </a:rPr>
              <a:t>aims</a:t>
            </a:r>
            <a:r>
              <a:rPr lang="pt-PT" sz="1200">
                <a:latin typeface="Arial" panose="020B0604020202020204" pitchFamily="34" charset="0"/>
              </a:rPr>
              <a:t> to </a:t>
            </a:r>
            <a:r>
              <a:rPr lang="pt-PT" sz="1200" err="1">
                <a:latin typeface="Arial" panose="020B0604020202020204" pitchFamily="34" charset="0"/>
              </a:rPr>
              <a:t>build</a:t>
            </a:r>
            <a:r>
              <a:rPr lang="pt-PT" sz="1200">
                <a:latin typeface="Arial" panose="020B0604020202020204" pitchFamily="34" charset="0"/>
              </a:rPr>
              <a:t> a </a:t>
            </a:r>
            <a:r>
              <a:rPr lang="pt-PT" sz="1200" err="1">
                <a:latin typeface="Arial" panose="020B0604020202020204" pitchFamily="34" charset="0"/>
              </a:rPr>
              <a:t>loyal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customer</a:t>
            </a:r>
            <a:r>
              <a:rPr lang="pt-PT" sz="1200">
                <a:latin typeface="Arial" panose="020B0604020202020204" pitchFamily="34" charset="0"/>
              </a:rPr>
              <a:t> base, </a:t>
            </a:r>
            <a:r>
              <a:rPr lang="pt-PT" sz="1200" err="1">
                <a:latin typeface="Arial" panose="020B0604020202020204" pitchFamily="34" charset="0"/>
              </a:rPr>
              <a:t>introduce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eyebrow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treatments</a:t>
            </a:r>
            <a:r>
              <a:rPr lang="pt-PT" sz="1200">
                <a:latin typeface="Arial" panose="020B0604020202020204" pitchFamily="34" charset="0"/>
              </a:rPr>
              <a:t> and </a:t>
            </a:r>
            <a:r>
              <a:rPr lang="pt-PT" sz="1200" err="1">
                <a:latin typeface="Arial" panose="020B0604020202020204" pitchFamily="34" charset="0"/>
              </a:rPr>
              <a:t>expand</a:t>
            </a:r>
            <a:r>
              <a:rPr lang="pt-PT" sz="1200">
                <a:latin typeface="Arial" panose="020B0604020202020204" pitchFamily="34" charset="0"/>
              </a:rPr>
              <a:t> to </a:t>
            </a:r>
            <a:r>
              <a:rPr lang="pt-PT" sz="1200" err="1">
                <a:latin typeface="Arial" panose="020B0604020202020204" pitchFamily="34" charset="0"/>
              </a:rPr>
              <a:t>additional</a:t>
            </a:r>
            <a:r>
              <a:rPr lang="pt-PT" sz="1200">
                <a:latin typeface="Arial" panose="020B0604020202020204" pitchFamily="34" charset="0"/>
              </a:rPr>
              <a:t> London </a:t>
            </a:r>
            <a:r>
              <a:rPr lang="pt-PT" sz="1200" err="1">
                <a:latin typeface="Arial" panose="020B0604020202020204" pitchFamily="34" charset="0"/>
              </a:rPr>
              <a:t>locations</a:t>
            </a:r>
            <a:r>
              <a:rPr lang="pt-PT" sz="1200"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pt-PT" sz="1200">
                <a:latin typeface="Arial" panose="020B0604020202020204" pitchFamily="34" charset="0"/>
              </a:rPr>
              <a:t>The </a:t>
            </a:r>
            <a:r>
              <a:rPr lang="pt-PT" sz="1200" err="1">
                <a:latin typeface="Arial" panose="020B0604020202020204" pitchFamily="34" charset="0"/>
              </a:rPr>
              <a:t>long-term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goal</a:t>
            </a:r>
            <a:r>
              <a:rPr lang="pt-PT" sz="1200">
                <a:latin typeface="Arial" panose="020B0604020202020204" pitchFamily="34" charset="0"/>
              </a:rPr>
              <a:t> is to </a:t>
            </a:r>
            <a:r>
              <a:rPr lang="pt-PT" sz="1200" err="1">
                <a:latin typeface="Arial" panose="020B0604020202020204" pitchFamily="34" charset="0"/>
              </a:rPr>
              <a:t>become</a:t>
            </a:r>
            <a:r>
              <a:rPr lang="pt-PT" sz="1200">
                <a:latin typeface="Arial" panose="020B0604020202020204" pitchFamily="34" charset="0"/>
              </a:rPr>
              <a:t> a </a:t>
            </a:r>
            <a:r>
              <a:rPr lang="pt-PT" sz="1200" err="1">
                <a:latin typeface="Arial" panose="020B0604020202020204" pitchFamily="34" charset="0"/>
              </a:rPr>
              <a:t>recognised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beauty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brand</a:t>
            </a:r>
            <a:r>
              <a:rPr lang="pt-PT" sz="1200">
                <a:latin typeface="Arial" panose="020B0604020202020204" pitchFamily="34" charset="0"/>
              </a:rPr>
              <a:t> </a:t>
            </a:r>
            <a:r>
              <a:rPr lang="pt-PT" sz="1200" err="1">
                <a:latin typeface="Arial" panose="020B0604020202020204" pitchFamily="34" charset="0"/>
              </a:rPr>
              <a:t>across</a:t>
            </a:r>
            <a:r>
              <a:rPr lang="pt-PT" sz="1200">
                <a:latin typeface="Arial" panose="020B0604020202020204" pitchFamily="34" charset="0"/>
              </a:rPr>
              <a:t> London.</a:t>
            </a:r>
          </a:p>
          <a:p>
            <a:pPr marL="0" indent="0">
              <a:buNone/>
            </a:pPr>
            <a:endParaRPr lang="pt-PT" sz="1200"/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Lashes">
            <a:extLst>
              <a:ext uri="{FF2B5EF4-FFF2-40B4-BE49-F238E27FC236}">
                <a16:creationId xmlns:a16="http://schemas.microsoft.com/office/drawing/2014/main" id="{7619C6C6-036C-42F0-1B51-2DAC1C48CA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01134" y="1918107"/>
            <a:ext cx="3195204" cy="319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347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0030-E845-37D8-5B3F-504B4BE96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8F044-D6D7-62A8-10B3-D27B4ECB8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⁠British Beauty Council (2024).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The Value of Beauty to the UK Economy.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Burns, P. (2020).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Entrepreneurship and Small Business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. 5th edn. London: Red Globe Press.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Kotler, P. and Armstrong, G. (2021).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. 18th edn. Harlow: Pearson.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(2024).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Business Population Estimates for the UK and Regions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Tajvidi, R. and Karami, A. (2021). ‘The Effect of Social Media on Firm Performance’,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Entrepreneurship and Small Business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, 43(4), pp.547–565.</a:t>
            </a:r>
          </a:p>
        </p:txBody>
      </p:sp>
    </p:spTree>
    <p:extLst>
      <p:ext uri="{BB962C8B-B14F-4D97-AF65-F5344CB8AC3E}">
        <p14:creationId xmlns:p14="http://schemas.microsoft.com/office/powerpoint/2010/main" val="1469486766"/>
      </p:ext>
    </p:extLst>
  </p:cSld>
  <p:clrMapOvr>
    <a:masterClrMapping/>
  </p:clrMapOvr>
</p:sld>
</file>

<file path=ppt/theme/theme1.xml><?xml version="1.0" encoding="utf-8"?>
<a:theme xmlns:a="http://schemas.openxmlformats.org/drawingml/2006/main" name="Modulo">
  <a:themeElements>
    <a:clrScheme name="Project Status Report">
      <a:dk1>
        <a:srgbClr val="000000"/>
      </a:dk1>
      <a:lt1>
        <a:srgbClr val="FFFFFF"/>
      </a:lt1>
      <a:dk2>
        <a:srgbClr val="3B4546"/>
      </a:dk2>
      <a:lt2>
        <a:srgbClr val="E7E6E6"/>
      </a:lt2>
      <a:accent1>
        <a:srgbClr val="B36041"/>
      </a:accent1>
      <a:accent2>
        <a:srgbClr val="6F8185"/>
      </a:accent2>
      <a:accent3>
        <a:srgbClr val="C78F8F"/>
      </a:accent3>
      <a:accent4>
        <a:srgbClr val="647961"/>
      </a:accent4>
      <a:accent5>
        <a:srgbClr val="B09C54"/>
      </a:accent5>
      <a:accent6>
        <a:srgbClr val="9AA749"/>
      </a:accent6>
      <a:hlink>
        <a:srgbClr val="75A073"/>
      </a:hlink>
      <a:folHlink>
        <a:srgbClr val="BD9C5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ulo" id="{37AC43F2-9181-4AE3-B669-CCC580C183C1}" vid="{7A2AE0A7-E8DE-4D1D-AEB1-3FD19244829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Modulo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Modulo</vt:lpstr>
      <vt:lpstr>Pink Glow Beauty Individual Presentation Pitch </vt:lpstr>
      <vt:lpstr>Table of Contents</vt:lpstr>
      <vt:lpstr>Introduction</vt:lpstr>
      <vt:lpstr>Business Idea</vt:lpstr>
      <vt:lpstr>Products and Unique Selling Points </vt:lpstr>
      <vt:lpstr>Target Market </vt:lpstr>
      <vt:lpstr>PESTEL Analysis</vt:lpstr>
      <vt:lpstr>Marketing Strategy 1</vt:lpstr>
      <vt:lpstr>Marketing Strategy 2</vt:lpstr>
      <vt:lpstr>Legal Format and Management Structure</vt:lpstr>
      <vt:lpstr>Funding Requirements and Startup Costs </vt:lpstr>
      <vt:lpstr>Fixed and Variable Costs  </vt:lpstr>
      <vt:lpstr>Six-Month Financial Forecast  </vt:lpstr>
      <vt:lpstr>Break-even Analysis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Pink Glow Beauty Individual Presentation Pitch </dc:title>
  <dc:creator>Ana Sofia Fernandes Ferreira Nogueira (2510473)</dc:creator>
  <cp:revision>1</cp:revision>
  <dcterms:created xsi:type="dcterms:W3CDTF">2026-07-28T14:49:19Z</dcterms:created>
  <dcterms:modified xsi:type="dcterms:W3CDTF">2026-08-11T22:01:27Z</dcterms:modified>
</cp:coreProperties>
</file>