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F0CDEC-9422-442A-9C5C-AEB3AD26F9CB}" v="1" dt="2026-01-28T07:48:55.998"/>
    <p1510:client id="{AC68F9AF-A87F-69AE-F16D-5227E94D6C84}" v="10" dt="2026-01-28T07:46:44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58081" autoAdjust="0"/>
  </p:normalViewPr>
  <p:slideViewPr>
    <p:cSldViewPr snapToGrid="0">
      <p:cViewPr varScale="1">
        <p:scale>
          <a:sx n="60" d="100"/>
          <a:sy n="60" d="100"/>
        </p:scale>
        <p:origin x="927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stin Evans" userId="2ee3c1af-825e-450d-8b1e-d59252291e99" providerId="ADAL" clId="{3AA4783D-B629-4C18-8A49-DE15C3FB0EA2}"/>
    <pc:docChg chg="modSld">
      <pc:chgData name="Justin Evans" userId="2ee3c1af-825e-450d-8b1e-d59252291e99" providerId="ADAL" clId="{3AA4783D-B629-4C18-8A49-DE15C3FB0EA2}" dt="2026-01-28T07:50:51.412" v="9" actId="6549"/>
      <pc:docMkLst>
        <pc:docMk/>
      </pc:docMkLst>
      <pc:sldChg chg="modNotesTx">
        <pc:chgData name="Justin Evans" userId="2ee3c1af-825e-450d-8b1e-d59252291e99" providerId="ADAL" clId="{3AA4783D-B629-4C18-8A49-DE15C3FB0EA2}" dt="2026-01-28T07:50:12.376" v="0" actId="6549"/>
        <pc:sldMkLst>
          <pc:docMk/>
          <pc:sldMk cId="3870213925" sldId="257"/>
        </pc:sldMkLst>
      </pc:sldChg>
      <pc:sldChg chg="modNotesTx">
        <pc:chgData name="Justin Evans" userId="2ee3c1af-825e-450d-8b1e-d59252291e99" providerId="ADAL" clId="{3AA4783D-B629-4C18-8A49-DE15C3FB0EA2}" dt="2026-01-28T07:50:22.884" v="2" actId="6549"/>
        <pc:sldMkLst>
          <pc:docMk/>
          <pc:sldMk cId="1223090319" sldId="258"/>
        </pc:sldMkLst>
      </pc:sldChg>
      <pc:sldChg chg="modNotesTx">
        <pc:chgData name="Justin Evans" userId="2ee3c1af-825e-450d-8b1e-d59252291e99" providerId="ADAL" clId="{3AA4783D-B629-4C18-8A49-DE15C3FB0EA2}" dt="2026-01-28T07:50:16.826" v="1" actId="6549"/>
        <pc:sldMkLst>
          <pc:docMk/>
          <pc:sldMk cId="3800453254" sldId="259"/>
        </pc:sldMkLst>
      </pc:sldChg>
      <pc:sldChg chg="modNotesTx">
        <pc:chgData name="Justin Evans" userId="2ee3c1af-825e-450d-8b1e-d59252291e99" providerId="ADAL" clId="{3AA4783D-B629-4C18-8A49-DE15C3FB0EA2}" dt="2026-01-28T07:50:27.142" v="3" actId="6549"/>
        <pc:sldMkLst>
          <pc:docMk/>
          <pc:sldMk cId="3305149395" sldId="260"/>
        </pc:sldMkLst>
      </pc:sldChg>
      <pc:sldChg chg="modNotesTx">
        <pc:chgData name="Justin Evans" userId="2ee3c1af-825e-450d-8b1e-d59252291e99" providerId="ADAL" clId="{3AA4783D-B629-4C18-8A49-DE15C3FB0EA2}" dt="2026-01-28T07:50:30.951" v="4" actId="6549"/>
        <pc:sldMkLst>
          <pc:docMk/>
          <pc:sldMk cId="2489656621" sldId="261"/>
        </pc:sldMkLst>
      </pc:sldChg>
      <pc:sldChg chg="modNotesTx">
        <pc:chgData name="Justin Evans" userId="2ee3c1af-825e-450d-8b1e-d59252291e99" providerId="ADAL" clId="{3AA4783D-B629-4C18-8A49-DE15C3FB0EA2}" dt="2026-01-28T07:50:35.485" v="5" actId="6549"/>
        <pc:sldMkLst>
          <pc:docMk/>
          <pc:sldMk cId="805162410" sldId="262"/>
        </pc:sldMkLst>
      </pc:sldChg>
      <pc:sldChg chg="modNotesTx">
        <pc:chgData name="Justin Evans" userId="2ee3c1af-825e-450d-8b1e-d59252291e99" providerId="ADAL" clId="{3AA4783D-B629-4C18-8A49-DE15C3FB0EA2}" dt="2026-01-28T07:50:38.978" v="6" actId="6549"/>
        <pc:sldMkLst>
          <pc:docMk/>
          <pc:sldMk cId="1789840896" sldId="263"/>
        </pc:sldMkLst>
      </pc:sldChg>
      <pc:sldChg chg="modNotesTx">
        <pc:chgData name="Justin Evans" userId="2ee3c1af-825e-450d-8b1e-d59252291e99" providerId="ADAL" clId="{3AA4783D-B629-4C18-8A49-DE15C3FB0EA2}" dt="2026-01-28T07:50:47.307" v="8" actId="6549"/>
        <pc:sldMkLst>
          <pc:docMk/>
          <pc:sldMk cId="840821632" sldId="264"/>
        </pc:sldMkLst>
      </pc:sldChg>
      <pc:sldChg chg="modNotesTx">
        <pc:chgData name="Justin Evans" userId="2ee3c1af-825e-450d-8b1e-d59252291e99" providerId="ADAL" clId="{3AA4783D-B629-4C18-8A49-DE15C3FB0EA2}" dt="2026-01-28T07:50:51.412" v="9" actId="6549"/>
        <pc:sldMkLst>
          <pc:docMk/>
          <pc:sldMk cId="3944522976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BBDC1E-ADAB-40D2-81C4-03AC9E09B86C}" type="datetimeFigureOut">
              <a:t>1/28/2026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890E1-7C95-4FE4-8C6F-D6CD492784B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771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33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8669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487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029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421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382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664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3083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401FD7-A71F-4020-966D-47EE1982AA64}" type="slidenum"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965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map&#10;&#10;AI-generated content may be incorrect.">
            <a:extLst>
              <a:ext uri="{FF2B5EF4-FFF2-40B4-BE49-F238E27FC236}">
                <a16:creationId xmlns:a16="http://schemas.microsoft.com/office/drawing/2014/main" id="{7FFB047C-7372-3620-9CFF-36FF1C0B60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85" b="1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5" name="Picture 4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B635784E-F01F-CA4B-8959-8DDB0E42F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7" y="5919249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13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41C64-36E2-A309-B3FE-1769B676EE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490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9F81A6EF-E879-4C63-7713-724C9A407C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0005" y="-4223"/>
            <a:ext cx="2317990" cy="85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53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a circular object&#10;&#10;AI-generated content may be incorrect.">
            <a:extLst>
              <a:ext uri="{FF2B5EF4-FFF2-40B4-BE49-F238E27FC236}">
                <a16:creationId xmlns:a16="http://schemas.microsoft.com/office/drawing/2014/main" id="{15D6F5D4-3D2C-C380-EA49-B0874168C3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298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F8AB9E5D-3187-B10F-3B8F-2C2C01A241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7" y="5919249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90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AFD7F-EFEC-37C6-CBD1-F2343D0211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490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36E9CC61-B16E-1F14-5FF7-5CA9094298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4345" y="-4223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49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a group of people&#10;&#10;AI-generated content may be incorrect.">
            <a:extLst>
              <a:ext uri="{FF2B5EF4-FFF2-40B4-BE49-F238E27FC236}">
                <a16:creationId xmlns:a16="http://schemas.microsoft.com/office/drawing/2014/main" id="{52F33996-CAD9-EABF-FF17-A797B5E705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948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7A56DCF2-666D-B3AD-2294-08A4858EEE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7" y="5919249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656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print of a scroll with text&#10;&#10;AI-generated content may be incorrect.">
            <a:extLst>
              <a:ext uri="{FF2B5EF4-FFF2-40B4-BE49-F238E27FC236}">
                <a16:creationId xmlns:a16="http://schemas.microsoft.com/office/drawing/2014/main" id="{26FCF220-3C63-B204-0748-89E424F6FF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490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BEDCB818-573D-21DF-01A8-C34766C12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7" y="5919249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16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sleeping in a box&#10;&#10;AI-generated content may be incorrect.">
            <a:extLst>
              <a:ext uri="{FF2B5EF4-FFF2-40B4-BE49-F238E27FC236}">
                <a16:creationId xmlns:a16="http://schemas.microsoft.com/office/drawing/2014/main" id="{ABD10C1D-1AE5-D402-1341-03467375E9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3" b="1855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18A3D4DC-44A3-1DB7-16E7-B79EC963E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0" y="-4223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40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map of england with yellow dots and lines&#10;&#10;AI-generated content may be incorrect.">
            <a:extLst>
              <a:ext uri="{FF2B5EF4-FFF2-40B4-BE49-F238E27FC236}">
                <a16:creationId xmlns:a16="http://schemas.microsoft.com/office/drawing/2014/main" id="{ADD2E6E6-1F99-2120-E3FD-612E21C9BC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402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1BB6A0FC-874F-016A-B735-554AE78879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7" y="5919249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821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vest and a stick&#10;&#10;AI-generated content may be incorrect.">
            <a:extLst>
              <a:ext uri="{FF2B5EF4-FFF2-40B4-BE49-F238E27FC236}">
                <a16:creationId xmlns:a16="http://schemas.microsoft.com/office/drawing/2014/main" id="{D6F556F2-37F2-27E5-37D5-CAB36D3301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21" b="1070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pic>
        <p:nvPicPr>
          <p:cNvPr id="4" name="Picture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AF7C5CE1-99FB-94F6-4EBC-A867777AA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17" y="5919249"/>
            <a:ext cx="25336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22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</Words>
  <Application>Microsoft Office PowerPoint</Application>
  <PresentationFormat>Widescreen</PresentationFormat>
  <Paragraphs>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Justin Evans</cp:lastModifiedBy>
  <cp:revision>5</cp:revision>
  <dcterms:created xsi:type="dcterms:W3CDTF">2013-07-15T20:26:40Z</dcterms:created>
  <dcterms:modified xsi:type="dcterms:W3CDTF">2026-01-28T07:50:55Z</dcterms:modified>
</cp:coreProperties>
</file>