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404D50D-28CE-418E-8246-43F40693CF5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E9BC65F-0CBE-4CEC-BE86-441BA58B1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98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4D50D-28CE-418E-8246-43F40693CF5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EE9BC65F-0CBE-4CEC-BE86-441BA58B1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030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404D50D-28CE-418E-8246-43F40693CF5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E9BC65F-0CBE-4CEC-BE86-441BA58B1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206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4D50D-28CE-418E-8246-43F40693CF5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C65F-0CBE-4CEC-BE86-441BA58B1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780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4D50D-28CE-418E-8246-43F40693CF5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C65F-0CBE-4CEC-BE86-441BA58B1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284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4D50D-28CE-418E-8246-43F40693CF5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C65F-0CBE-4CEC-BE86-441BA58B1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85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4D50D-28CE-418E-8246-43F40693CF5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C65F-0CBE-4CEC-BE86-441BA58B1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003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404D50D-28CE-418E-8246-43F40693CF5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E9BC65F-0CBE-4CEC-BE86-441BA58B1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978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4D50D-28CE-418E-8246-43F40693CF5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C65F-0CBE-4CEC-BE86-441BA58B1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18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4D50D-28CE-418E-8246-43F40693CF5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BC65F-0CBE-4CEC-BE86-441BA58B1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404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404D50D-28CE-418E-8246-43F40693CF5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E9BC65F-0CBE-4CEC-BE86-441BA58B1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295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E404D50D-28CE-418E-8246-43F40693CF52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EE9BC65F-0CBE-4CEC-BE86-441BA58B1EA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37757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268B4-1F9C-5EBF-0108-160809672A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D324D9-F2D2-93C3-CDE6-1D0D0081CA7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1B5BE6-19E2-5822-D1ED-7B2CA624203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2334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A6564-D6CA-C4E6-8066-4F079823B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APPROVED GOALS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0A7E4-F823-8B39-890D-261D4DD8CB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Problem: it is hard to identify and evaluate scientific material. AI is able to produce unsupported claims [1–3].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Approved aim: to design, construct and evaluate a prototype for topic-based academic search, credibility-aware filtering, grounded summarisation and local archiving.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O1: assess scholarly APIs, agentic techniques and AI research helpers.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O2: develop an agent to interpret a topic, find and rank sources.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O3: construct retrieval-grounded summaries and locally store query, sources and citations.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O4: evaluate retrieval accuracy and summary fidelity versus module reading lists; discuss ethical/legal constraints.</a:t>
            </a:r>
          </a:p>
        </p:txBody>
      </p:sp>
    </p:spTree>
    <p:extLst>
      <p:ext uri="{BB962C8B-B14F-4D97-AF65-F5344CB8AC3E}">
        <p14:creationId xmlns:p14="http://schemas.microsoft.com/office/powerpoint/2010/main" val="3448600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52C5A-8D49-93F5-B6C2-848AD726D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Methodological Options and 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3EC88-2349-7FAE-E959-4B8785FD6D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Methodology: Design Science Research Methodology (DSRM) [12] was approved with iterative Agile development.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Proposal: consider Semantic Scholar,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OpenAlex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CORE and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SerpApi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as retrieval possibilities.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Implemented: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OpenAlex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+ Semantic Scholar for scholarly search and metadata [4, 5].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Reason: academic APIs that are documented and not based on unofficial Google Scholar scraping.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Book catalogue search is another addition, using other suppliers [6, 7].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Ground AI explanations in public source text do not presume access to whole papers/books [3] *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Planned evaluation: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Precision@k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vs. module reading lists; manual tests of faithfulness of summaries.</a:t>
            </a:r>
          </a:p>
        </p:txBody>
      </p:sp>
    </p:spTree>
    <p:extLst>
      <p:ext uri="{BB962C8B-B14F-4D97-AF65-F5344CB8AC3E}">
        <p14:creationId xmlns:p14="http://schemas.microsoft.com/office/powerpoint/2010/main" val="3372306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D8218-4AE6-EFE9-BCC7-FDDC9C2B5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a local AI model?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4F980-AEB7-3C93-6FD9-770094C26C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Proposal: Compare open-source paradigm locally hosted vs commercial APIs (e.g. OpenAI or Anthropic).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Implemented: Llama 3.2 (3B) using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Ollama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explanations based on paper abstracts [9, 10].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Why: local inference, more control over processing, and no commercial AI fee per request.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Various roles: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OpenAlex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/Semantic Scholar FIND sources, Llama EXPLAINS with evidence.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Trade-offs: speed/capability depends on the device. AI still can make claims without help.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Internet still needed for academic search; book-centric explanations still planned.</a:t>
            </a:r>
          </a:p>
        </p:txBody>
      </p:sp>
    </p:spTree>
    <p:extLst>
      <p:ext uri="{BB962C8B-B14F-4D97-AF65-F5344CB8AC3E}">
        <p14:creationId xmlns:p14="http://schemas.microsoft.com/office/powerpoint/2010/main" val="1883009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B9161-5A5A-C868-0C83-FF5DE454D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SYSTEM ARCHITECTURE AND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EADF4-2462-5240-7902-96AAF667C2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 The user inputs a study subject through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Streamlit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interface [11].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 Provider adapters search scholarly and book catalogue APIs [4–7].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 Normalised results with provenance to the source.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Ollama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/Llama 3.2 is used to explain the available paper abstracts [9, 10].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 Some records and explanations are kept locally with SQLite [8].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6 Incremental tests and manual checks direct the next development cycle</a:t>
            </a:r>
          </a:p>
        </p:txBody>
      </p:sp>
    </p:spTree>
    <p:extLst>
      <p:ext uri="{BB962C8B-B14F-4D97-AF65-F5344CB8AC3E}">
        <p14:creationId xmlns:p14="http://schemas.microsoft.com/office/powerpoint/2010/main" val="29615075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42CBB-5540-3CE4-FE17-BAF69F471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Working prototype actual interface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642B9-7687-5B95-4C55-058E73A3B7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00EF6D-984F-B086-C13C-2881914AAB5B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8425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E66BC-8504-C220-A6AA-26271E085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56FAF-D6B2-8FE2-C12F-5BD9D36C8D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E84E29-4E40-316A-3DC4-C662315D41D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4330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FFB34-F304-2A80-F3DB-2A3B0C98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IMPLEMENTATION STATUS &amp; FIRST 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BB01A-674E-5AF1-573F-1F82C0DEF2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Realised: academic paper search using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OpenAlex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Semantic Scholar [4, 5].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Implemented local Llama 3.2 descriptions based on available literature abstracts [9, 10].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Stored and fetched papers and books from the local SQLite library [8].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Focused book-search diagnostic: find the books without proper information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Limitation: book-description enrichment is not yet connected to the interface.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Next evaluation: retrieval relevance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Precision@k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), authenticity of AI explanation.</a:t>
            </a:r>
          </a:p>
        </p:txBody>
      </p:sp>
    </p:spTree>
    <p:extLst>
      <p:ext uri="{BB962C8B-B14F-4D97-AF65-F5344CB8AC3E}">
        <p14:creationId xmlns:p14="http://schemas.microsoft.com/office/powerpoint/2010/main" val="37699214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691FDA4-AB9A-D156-C4CE-CC68874C7817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rcRect r="-2" b="53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1973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8A3FB-AB6E-5A91-DE5F-6D4F75818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Original Plan versus actual progress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B6355-5020-5619-A9CE-0A33FEBBC1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Research, requirements and basic architecture – almost completed.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Paper discovery, local explanations and archiving – deployed and functioning.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Book search and local persistence - done; need to make the quality of metadata better.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explanations for certain books, and saving them - not yet implemented.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Activities still to be completed - evaluation, user testing and dissertation write-up.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Scheduling adjustment: prefer a provable, evidence-grounded book workflow.</a:t>
            </a:r>
          </a:p>
        </p:txBody>
      </p:sp>
    </p:spTree>
    <p:extLst>
      <p:ext uri="{BB962C8B-B14F-4D97-AF65-F5344CB8AC3E}">
        <p14:creationId xmlns:p14="http://schemas.microsoft.com/office/powerpoint/2010/main" val="31183637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4F4DC-6E63-0B96-286E-51E3B5B59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COMPLETION PLAN TO 4 DECEMBER 2026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704B7-100E-58AA-DEAC-E4B131539F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23-30 Oct: refine book descriptions &amp; confirm search/display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31 Oct-13 Nov: Generate explanations for each topic based on book metadata provided.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14–20 Nov Save/retrieve explanations safely Complete regression checks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21–27 Nov: Compare retrieval to public module reading lists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Precision@k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). Manually check faithfulness of summaries.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28 Nov–3 Dec: report limits, ethical/legal difficulties, finish dissertation and references.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 Dec: final submission deadline.</a:t>
            </a:r>
          </a:p>
        </p:txBody>
      </p:sp>
    </p:spTree>
    <p:extLst>
      <p:ext uri="{BB962C8B-B14F-4D97-AF65-F5344CB8AC3E}">
        <p14:creationId xmlns:p14="http://schemas.microsoft.com/office/powerpoint/2010/main" val="8269138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6BE67FE-63C2-2F56-D36A-3669DAD17C36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rcRect r="-2" b="53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990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73A4-7DB9-7878-F353-D75B6EC1E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701EF9-D564-3A42-EC83-0E81E737C4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 algn="ctr">
              <a:buFont typeface="+mj-lt"/>
              <a:buAutoNum type="arabicParenR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J. Priem, H. Piwowar and R. Orr, “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OpenAlex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A fully-open index of scholarly works, authors, venues, institutions, and concepts,” 2022.</a:t>
            </a:r>
          </a:p>
          <a:p>
            <a:pPr marL="514350" indent="-514350" algn="ctr">
              <a:buFont typeface="+mj-lt"/>
              <a:buAutoNum type="arabicParenR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K. Lo et al., “S2ORC: The Semantic Scholar Open Research Corpus,” ACL, 2020.</a:t>
            </a:r>
          </a:p>
          <a:p>
            <a:pPr marL="514350" indent="-514350" algn="ctr">
              <a:buFont typeface="+mj-lt"/>
              <a:buAutoNum type="arabicParenR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P. Lewis et al., “Retrieval-Augmented Generation for Knowledge-Intensive NLP Tasks,”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NeurIPS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2020.</a:t>
            </a:r>
          </a:p>
          <a:p>
            <a:pPr marL="514350" indent="-514350" algn="ctr">
              <a:buFont typeface="+mj-lt"/>
              <a:buAutoNum type="arabicParenR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OpenAlex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“API Documentation.</a:t>
            </a:r>
          </a:p>
          <a:p>
            <a:pPr marL="514350" indent="-514350" algn="ctr">
              <a:buFont typeface="+mj-lt"/>
              <a:buAutoNum type="arabicParenR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Semantic Scholar, “Academic Graph API.”  </a:t>
            </a:r>
          </a:p>
          <a:p>
            <a:pPr marL="514350" indent="-514350" algn="ctr">
              <a:buFont typeface="+mj-lt"/>
              <a:buAutoNum type="arabicParenR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Open Library, “Developer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APIs.</a:t>
            </a:r>
          </a:p>
          <a:p>
            <a:pPr marL="514350" indent="-514350" algn="ctr">
              <a:buFont typeface="+mj-lt"/>
              <a:buAutoNum type="arabicParenR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Google, “Google Books APIs.</a:t>
            </a:r>
          </a:p>
          <a:p>
            <a:pPr marL="514350" indent="-514350" algn="ctr">
              <a:buFont typeface="+mj-lt"/>
              <a:buAutoNum type="arabicParenR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SQLite, “SQLite Documentation.” </a:t>
            </a:r>
          </a:p>
          <a:p>
            <a:pPr marL="514350" indent="-514350" algn="ctr">
              <a:buFont typeface="+mj-lt"/>
              <a:buAutoNum type="arabicParenR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Meta, “Llama 3.2,” 2024.  </a:t>
            </a:r>
          </a:p>
          <a:p>
            <a:pPr marL="514350" indent="-514350" algn="ctr">
              <a:buFont typeface="+mj-lt"/>
              <a:buAutoNum type="arabicParenR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Ollama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“Documentation.”</a:t>
            </a:r>
          </a:p>
          <a:p>
            <a:pPr marL="514350" indent="-514350" algn="ctr">
              <a:buFont typeface="+mj-lt"/>
              <a:buAutoNum type="arabicParenR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Streamlit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“Documentation.”  </a:t>
            </a:r>
          </a:p>
          <a:p>
            <a:pPr marL="514350" indent="-514350" algn="ctr">
              <a:buFont typeface="+mj-lt"/>
              <a:buAutoNum type="arabicParenR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K. Peffers et al., “A Design Science Research Methodology for Information Systems Research,” JMIS, 24(3), 45–77, 2007.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4865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0934301-20AA-B981-9F47-BF0158398BFE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rcRect r="-2" b="53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21257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43</TotalTime>
  <Words>870</Words>
  <Application>Microsoft Office PowerPoint</Application>
  <PresentationFormat>Widescreen</PresentationFormat>
  <Paragraphs>64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Gill Sans MT</vt:lpstr>
      <vt:lpstr>Wingdings 2</vt:lpstr>
      <vt:lpstr>Dividend</vt:lpstr>
      <vt:lpstr>PowerPoint Presentation</vt:lpstr>
      <vt:lpstr>APPROVED GOALS AND OBJECTIVES</vt:lpstr>
      <vt:lpstr>Methodological Options and Rationale</vt:lpstr>
      <vt:lpstr>Why a local AI model?</vt:lpstr>
      <vt:lpstr>SYSTEM ARCHITECTURE AND METHODOLOGY</vt:lpstr>
      <vt:lpstr>Working prototype actual interface</vt:lpstr>
      <vt:lpstr>PowerPoint Presentation</vt:lpstr>
      <vt:lpstr>IMPLEMENTATION STATUS &amp; FIRST TESTING</vt:lpstr>
      <vt:lpstr>PowerPoint Presentation</vt:lpstr>
      <vt:lpstr>Original Plan versus actual progress</vt:lpstr>
      <vt:lpstr>COMPLETION PLAN TO 4 DECEMBER 2026 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Alexandra Craciun</dc:creator>
  <cp:lastModifiedBy>Alexandra Craciun</cp:lastModifiedBy>
  <cp:revision>1</cp:revision>
  <dcterms:created xsi:type="dcterms:W3CDTF">2026-10-22T10:42:09Z</dcterms:created>
  <dcterms:modified xsi:type="dcterms:W3CDTF">2026-10-22T11:25:58Z</dcterms:modified>
</cp:coreProperties>
</file>