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diagrams/data1.xml" ContentType="application/vnd.openxmlformats-officedocument.drawingml.diagramData+xml"/>
  <Override PartName="/ppt/presentation.xml" ContentType="application/vnd.openxmlformats-officedocument.presentationml.presentation.main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1.xml" ContentType="application/vnd.openxmlformats-officedocument.presentationml.slide+xml"/>
  <Override PartName="/ppt/slides/slide6.xml" ContentType="application/vnd.openxmlformats-officedocument.presentationml.slide+xml"/>
  <Override PartName="/ppt/slides/slide4.xml" ContentType="application/vnd.openxmlformats-officedocument.presentationml.slide+xml"/>
  <Override PartName="/ppt/slides/slide2.xml" ContentType="application/vnd.openxmlformats-officedocument.presentationml.slide+xml"/>
  <Override PartName="/ppt/slides/slide5.xml" ContentType="application/vnd.openxmlformats-officedocument.presentationml.slide+xml"/>
  <Override PartName="/ppt/slides/slide3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3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9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17" Type="http://schemas.openxmlformats.org/officeDocument/2006/relationships/customXml" Target="../customXml/item3.xml"/><Relationship Id="rId2" Type="http://schemas.openxmlformats.org/officeDocument/2006/relationships/slide" Target="slides/slide1.xml"/><Relationship Id="rId16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customXml" Target="../customXml/item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B7FC01-B358-4144-8E79-7A7BAE40239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0BEB605-93DA-4029-A255-23D1505F3792}">
      <dgm:prSet/>
      <dgm:spPr/>
      <dgm:t>
        <a:bodyPr/>
        <a:lstStyle/>
        <a:p>
          <a:r>
            <a:rPr lang="en-US"/>
            <a:t>Solid-liquid filtration and separation technology are very important in several industries, such as the purification of liquids, recovering values and achieving desired product specification.</a:t>
          </a:r>
        </a:p>
      </dgm:t>
    </dgm:pt>
    <dgm:pt modelId="{981911AF-621D-4C78-827B-42E859ABBA16}" type="parTrans" cxnId="{7044261D-E80A-44FE-8EB5-DC83A22CDD88}">
      <dgm:prSet/>
      <dgm:spPr/>
      <dgm:t>
        <a:bodyPr/>
        <a:lstStyle/>
        <a:p>
          <a:endParaRPr lang="en-US"/>
        </a:p>
      </dgm:t>
    </dgm:pt>
    <dgm:pt modelId="{90E1C222-F059-4E06-AB4B-B1F9C6BE97BC}" type="sibTrans" cxnId="{7044261D-E80A-44FE-8EB5-DC83A22CDD88}">
      <dgm:prSet/>
      <dgm:spPr/>
      <dgm:t>
        <a:bodyPr/>
        <a:lstStyle/>
        <a:p>
          <a:endParaRPr lang="en-US"/>
        </a:p>
      </dgm:t>
    </dgm:pt>
    <dgm:pt modelId="{B1FBC753-C3E9-4DFE-9FDA-1916D77241E9}">
      <dgm:prSet/>
      <dgm:spPr/>
      <dgm:t>
        <a:bodyPr/>
        <a:lstStyle/>
        <a:p>
          <a:r>
            <a:rPr lang="en-US" dirty="0"/>
            <a:t> Advances in membrane and centrifugal technologies improve efficiency.</a:t>
          </a:r>
        </a:p>
      </dgm:t>
    </dgm:pt>
    <dgm:pt modelId="{DFD4D1E4-F411-4215-B4FA-5B27092623D4}" type="parTrans" cxnId="{452EC1CA-06C2-46B3-A013-C970D45C77B0}">
      <dgm:prSet/>
      <dgm:spPr/>
      <dgm:t>
        <a:bodyPr/>
        <a:lstStyle/>
        <a:p>
          <a:endParaRPr lang="en-US"/>
        </a:p>
      </dgm:t>
    </dgm:pt>
    <dgm:pt modelId="{E9E3E870-C219-4702-9813-9E1A1B47353A}" type="sibTrans" cxnId="{452EC1CA-06C2-46B3-A013-C970D45C77B0}">
      <dgm:prSet/>
      <dgm:spPr/>
      <dgm:t>
        <a:bodyPr/>
        <a:lstStyle/>
        <a:p>
          <a:endParaRPr lang="en-US"/>
        </a:p>
      </dgm:t>
    </dgm:pt>
    <dgm:pt modelId="{9BADC012-B6BC-4A7E-8BF7-1A63CB7D466A}" type="pres">
      <dgm:prSet presAssocID="{EDB7FC01-B358-4144-8E79-7A7BAE40239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957ED1C-59D0-4F61-AFA7-754CC954F158}" type="pres">
      <dgm:prSet presAssocID="{A0BEB605-93DA-4029-A255-23D1505F3792}" presName="hierRoot1" presStyleCnt="0"/>
      <dgm:spPr/>
    </dgm:pt>
    <dgm:pt modelId="{A8F13BA5-D58C-4949-8CAE-EEEF77690512}" type="pres">
      <dgm:prSet presAssocID="{A0BEB605-93DA-4029-A255-23D1505F3792}" presName="composite" presStyleCnt="0"/>
      <dgm:spPr/>
    </dgm:pt>
    <dgm:pt modelId="{7FA99D38-7BD2-4752-8E77-4E36343642A4}" type="pres">
      <dgm:prSet presAssocID="{A0BEB605-93DA-4029-A255-23D1505F3792}" presName="background" presStyleLbl="node0" presStyleIdx="0" presStyleCnt="2"/>
      <dgm:spPr/>
    </dgm:pt>
    <dgm:pt modelId="{8723BC93-6770-40C0-ABA6-1A577A0679D8}" type="pres">
      <dgm:prSet presAssocID="{A0BEB605-93DA-4029-A255-23D1505F3792}" presName="text" presStyleLbl="fgAcc0" presStyleIdx="0" presStyleCnt="2">
        <dgm:presLayoutVars>
          <dgm:chPref val="3"/>
        </dgm:presLayoutVars>
      </dgm:prSet>
      <dgm:spPr/>
    </dgm:pt>
    <dgm:pt modelId="{CBC6B992-6E5D-4EDF-8A6A-B6098346AF5D}" type="pres">
      <dgm:prSet presAssocID="{A0BEB605-93DA-4029-A255-23D1505F3792}" presName="hierChild2" presStyleCnt="0"/>
      <dgm:spPr/>
    </dgm:pt>
    <dgm:pt modelId="{9E089FE2-6003-46F8-9538-F77B01331C97}" type="pres">
      <dgm:prSet presAssocID="{B1FBC753-C3E9-4DFE-9FDA-1916D77241E9}" presName="hierRoot1" presStyleCnt="0"/>
      <dgm:spPr/>
    </dgm:pt>
    <dgm:pt modelId="{DFCDE03C-FDCD-429A-9C49-FB400C951E08}" type="pres">
      <dgm:prSet presAssocID="{B1FBC753-C3E9-4DFE-9FDA-1916D77241E9}" presName="composite" presStyleCnt="0"/>
      <dgm:spPr/>
    </dgm:pt>
    <dgm:pt modelId="{729E4817-2A52-4446-A854-BF8EA04EA3D4}" type="pres">
      <dgm:prSet presAssocID="{B1FBC753-C3E9-4DFE-9FDA-1916D77241E9}" presName="background" presStyleLbl="node0" presStyleIdx="1" presStyleCnt="2"/>
      <dgm:spPr/>
    </dgm:pt>
    <dgm:pt modelId="{1C3C0E09-33E9-4F72-BB24-36449A22AB21}" type="pres">
      <dgm:prSet presAssocID="{B1FBC753-C3E9-4DFE-9FDA-1916D77241E9}" presName="text" presStyleLbl="fgAcc0" presStyleIdx="1" presStyleCnt="2">
        <dgm:presLayoutVars>
          <dgm:chPref val="3"/>
        </dgm:presLayoutVars>
      </dgm:prSet>
      <dgm:spPr/>
    </dgm:pt>
    <dgm:pt modelId="{209E2F6A-361F-4C44-BDC6-67251D5A34D7}" type="pres">
      <dgm:prSet presAssocID="{B1FBC753-C3E9-4DFE-9FDA-1916D77241E9}" presName="hierChild2" presStyleCnt="0"/>
      <dgm:spPr/>
    </dgm:pt>
  </dgm:ptLst>
  <dgm:cxnLst>
    <dgm:cxn modelId="{7044261D-E80A-44FE-8EB5-DC83A22CDD88}" srcId="{EDB7FC01-B358-4144-8E79-7A7BAE40239E}" destId="{A0BEB605-93DA-4029-A255-23D1505F3792}" srcOrd="0" destOrd="0" parTransId="{981911AF-621D-4C78-827B-42E859ABBA16}" sibTransId="{90E1C222-F059-4E06-AB4B-B1F9C6BE97BC}"/>
    <dgm:cxn modelId="{6D233266-1F30-4F2C-B91F-DF8C13361B9E}" type="presOf" srcId="{B1FBC753-C3E9-4DFE-9FDA-1916D77241E9}" destId="{1C3C0E09-33E9-4F72-BB24-36449A22AB21}" srcOrd="0" destOrd="0" presId="urn:microsoft.com/office/officeart/2005/8/layout/hierarchy1"/>
    <dgm:cxn modelId="{589E2A9B-32A9-4B09-8D20-541739A7B313}" type="presOf" srcId="{A0BEB605-93DA-4029-A255-23D1505F3792}" destId="{8723BC93-6770-40C0-ABA6-1A577A0679D8}" srcOrd="0" destOrd="0" presId="urn:microsoft.com/office/officeart/2005/8/layout/hierarchy1"/>
    <dgm:cxn modelId="{AF2A44A9-8243-4C13-B892-2FC73436D826}" type="presOf" srcId="{EDB7FC01-B358-4144-8E79-7A7BAE40239E}" destId="{9BADC012-B6BC-4A7E-8BF7-1A63CB7D466A}" srcOrd="0" destOrd="0" presId="urn:microsoft.com/office/officeart/2005/8/layout/hierarchy1"/>
    <dgm:cxn modelId="{452EC1CA-06C2-46B3-A013-C970D45C77B0}" srcId="{EDB7FC01-B358-4144-8E79-7A7BAE40239E}" destId="{B1FBC753-C3E9-4DFE-9FDA-1916D77241E9}" srcOrd="1" destOrd="0" parTransId="{DFD4D1E4-F411-4215-B4FA-5B27092623D4}" sibTransId="{E9E3E870-C219-4702-9813-9E1A1B47353A}"/>
    <dgm:cxn modelId="{16BF92F7-A8AA-49C6-A361-3BFEFECB093E}" type="presParOf" srcId="{9BADC012-B6BC-4A7E-8BF7-1A63CB7D466A}" destId="{0957ED1C-59D0-4F61-AFA7-754CC954F158}" srcOrd="0" destOrd="0" presId="urn:microsoft.com/office/officeart/2005/8/layout/hierarchy1"/>
    <dgm:cxn modelId="{C3F1F057-54D5-4A2B-A2D5-7FE8F3E63D62}" type="presParOf" srcId="{0957ED1C-59D0-4F61-AFA7-754CC954F158}" destId="{A8F13BA5-D58C-4949-8CAE-EEEF77690512}" srcOrd="0" destOrd="0" presId="urn:microsoft.com/office/officeart/2005/8/layout/hierarchy1"/>
    <dgm:cxn modelId="{809AF91E-FCE5-421C-ACCB-25F8B4577A66}" type="presParOf" srcId="{A8F13BA5-D58C-4949-8CAE-EEEF77690512}" destId="{7FA99D38-7BD2-4752-8E77-4E36343642A4}" srcOrd="0" destOrd="0" presId="urn:microsoft.com/office/officeart/2005/8/layout/hierarchy1"/>
    <dgm:cxn modelId="{1FA50A60-60C3-48D5-B65C-9D5B6D92D69C}" type="presParOf" srcId="{A8F13BA5-D58C-4949-8CAE-EEEF77690512}" destId="{8723BC93-6770-40C0-ABA6-1A577A0679D8}" srcOrd="1" destOrd="0" presId="urn:microsoft.com/office/officeart/2005/8/layout/hierarchy1"/>
    <dgm:cxn modelId="{8D9AC634-4454-46F8-8D6D-13266451ECEA}" type="presParOf" srcId="{0957ED1C-59D0-4F61-AFA7-754CC954F158}" destId="{CBC6B992-6E5D-4EDF-8A6A-B6098346AF5D}" srcOrd="1" destOrd="0" presId="urn:microsoft.com/office/officeart/2005/8/layout/hierarchy1"/>
    <dgm:cxn modelId="{8AD64437-740D-41B8-96D0-9A2D726C51D6}" type="presParOf" srcId="{9BADC012-B6BC-4A7E-8BF7-1A63CB7D466A}" destId="{9E089FE2-6003-46F8-9538-F77B01331C97}" srcOrd="1" destOrd="0" presId="urn:microsoft.com/office/officeart/2005/8/layout/hierarchy1"/>
    <dgm:cxn modelId="{E6801C4E-0531-415B-BAE5-E58658D1DB1D}" type="presParOf" srcId="{9E089FE2-6003-46F8-9538-F77B01331C97}" destId="{DFCDE03C-FDCD-429A-9C49-FB400C951E08}" srcOrd="0" destOrd="0" presId="urn:microsoft.com/office/officeart/2005/8/layout/hierarchy1"/>
    <dgm:cxn modelId="{8B5B2C21-F3AA-4BBC-ADB3-FBB27F79AC9D}" type="presParOf" srcId="{DFCDE03C-FDCD-429A-9C49-FB400C951E08}" destId="{729E4817-2A52-4446-A854-BF8EA04EA3D4}" srcOrd="0" destOrd="0" presId="urn:microsoft.com/office/officeart/2005/8/layout/hierarchy1"/>
    <dgm:cxn modelId="{5CBCB967-3B02-40F0-B2A6-4C763C10BA52}" type="presParOf" srcId="{DFCDE03C-FDCD-429A-9C49-FB400C951E08}" destId="{1C3C0E09-33E9-4F72-BB24-36449A22AB21}" srcOrd="1" destOrd="0" presId="urn:microsoft.com/office/officeart/2005/8/layout/hierarchy1"/>
    <dgm:cxn modelId="{19A58772-5164-4CAD-906F-3EFCC5D5E4C5}" type="presParOf" srcId="{9E089FE2-6003-46F8-9538-F77B01331C97}" destId="{209E2F6A-361F-4C44-BDC6-67251D5A34D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99D38-7BD2-4752-8E77-4E36343642A4}">
      <dsp:nvSpPr>
        <dsp:cNvPr id="0" name=""/>
        <dsp:cNvSpPr/>
      </dsp:nvSpPr>
      <dsp:spPr>
        <a:xfrm>
          <a:off x="1174" y="184257"/>
          <a:ext cx="4124157" cy="26188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23BC93-6770-40C0-ABA6-1A577A0679D8}">
      <dsp:nvSpPr>
        <dsp:cNvPr id="0" name=""/>
        <dsp:cNvSpPr/>
      </dsp:nvSpPr>
      <dsp:spPr>
        <a:xfrm>
          <a:off x="459414" y="619585"/>
          <a:ext cx="4124157" cy="261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Solid-liquid filtration and separation technology are very important in several industries, such as the purification of liquids, recovering values and achieving desired product specification.</a:t>
          </a:r>
        </a:p>
      </dsp:txBody>
      <dsp:txXfrm>
        <a:off x="536117" y="696288"/>
        <a:ext cx="3970751" cy="2465433"/>
      </dsp:txXfrm>
    </dsp:sp>
    <dsp:sp modelId="{729E4817-2A52-4446-A854-BF8EA04EA3D4}">
      <dsp:nvSpPr>
        <dsp:cNvPr id="0" name=""/>
        <dsp:cNvSpPr/>
      </dsp:nvSpPr>
      <dsp:spPr>
        <a:xfrm>
          <a:off x="5041811" y="184257"/>
          <a:ext cx="4124157" cy="26188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3C0E09-33E9-4F72-BB24-36449A22AB21}">
      <dsp:nvSpPr>
        <dsp:cNvPr id="0" name=""/>
        <dsp:cNvSpPr/>
      </dsp:nvSpPr>
      <dsp:spPr>
        <a:xfrm>
          <a:off x="5500051" y="619585"/>
          <a:ext cx="4124157" cy="261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Advances in membrane and centrifugal technologies improve efficiency.</a:t>
          </a:r>
        </a:p>
      </dsp:txBody>
      <dsp:txXfrm>
        <a:off x="5576754" y="696288"/>
        <a:ext cx="3970751" cy="24654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269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871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477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544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56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967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327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098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712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87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6234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1438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5924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5130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385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5723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054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EFAFEB9-B444-4898-9763-01EEA1E3D536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6F86B66-C8AC-48CD-8576-E15C617BA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57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ue painted factory">
            <a:extLst>
              <a:ext uri="{FF2B5EF4-FFF2-40B4-BE49-F238E27FC236}">
                <a16:creationId xmlns:a16="http://schemas.microsoft.com/office/drawing/2014/main" id="{64F6026D-BCAE-0046-61B1-3EBCB2626D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741" r="-1" b="4569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F22DF-8D00-44B7-B97B-BF167E01ED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199" y="4854346"/>
            <a:ext cx="10407602" cy="868026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solidFill>
                  <a:srgbClr val="EBEBEB"/>
                </a:solidFill>
              </a:rPr>
              <a:t>Solid-Liquid Separation Technology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1A5B-389F-B6DD-A9B1-521E054FAB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199" y="5722374"/>
            <a:ext cx="10407602" cy="48792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900">
                <a:solidFill>
                  <a:schemeClr val="tx2">
                    <a:lumMod val="40000"/>
                    <a:lumOff val="60000"/>
                  </a:schemeClr>
                </a:solidFill>
              </a:rPr>
              <a:t>An Overview of Methods and Applications</a:t>
            </a:r>
          </a:p>
          <a:p>
            <a:pPr algn="ctr">
              <a:lnSpc>
                <a:spcPct val="90000"/>
              </a:lnSpc>
            </a:pPr>
            <a:r>
              <a:rPr lang="en-GB" sz="900">
                <a:solidFill>
                  <a:schemeClr val="tx2">
                    <a:lumMod val="40000"/>
                    <a:lumOff val="60000"/>
                  </a:schemeClr>
                </a:solidFill>
              </a:rPr>
              <a:t>By Nariman Ramadhan </a:t>
            </a:r>
          </a:p>
        </p:txBody>
      </p:sp>
      <p:sp>
        <p:nvSpPr>
          <p:cNvPr id="13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682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1109B5D-BC35-4376-98A2-F53B03E4E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94D90C11-98A3-40E3-B04C-A3025D645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46A7B-6E81-36E7-7636-F652E1877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791" y="1449324"/>
            <a:ext cx="2621734" cy="4391640"/>
          </a:xfrm>
        </p:spPr>
        <p:txBody>
          <a:bodyPr anchor="t">
            <a:normAutofit/>
          </a:bodyPr>
          <a:lstStyle/>
          <a:p>
            <a:r>
              <a:rPr lang="en-GB" sz="280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B28FB1-97C9-4A9E-A45B-356508C2C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4C94096-638A-B484-54F7-1CD903745C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0393" y="1449324"/>
            <a:ext cx="6230220" cy="439164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• Solid-liquid separation is essential in industries such as mining, pharmaceuticals, and wastewater treatment.</a:t>
            </a:r>
          </a:p>
          <a:p>
            <a:r>
              <a:rPr lang="en-GB">
                <a:solidFill>
                  <a:schemeClr val="tx1"/>
                </a:solidFill>
              </a:rPr>
              <a:t>• Methods include filtration, sedimentation, centrifugation, and membrane processes.</a:t>
            </a:r>
          </a:p>
          <a:p>
            <a:r>
              <a:rPr lang="en-GB">
                <a:solidFill>
                  <a:schemeClr val="tx1"/>
                </a:solidFill>
              </a:rPr>
              <a:t>• Selection depends on particle size, concentration, and required separation efficiency.</a:t>
            </a:r>
          </a:p>
          <a:p>
            <a:r>
              <a:rPr lang="en-GB">
                <a:solidFill>
                  <a:schemeClr val="tx1"/>
                </a:solidFill>
              </a:rPr>
              <a:t>• Efficient separation improves product quality and reduces environmental impact.</a:t>
            </a:r>
          </a:p>
          <a:p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946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E5926F-C73C-8824-FF3B-0B145901F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Common Techniques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B32910-DC18-C1C4-CC90-459352BBC9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1559476"/>
            <a:ext cx="6391533" cy="373904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38387-A106-FD34-9E4F-11FD03B40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Filtration: </a:t>
            </a:r>
            <a:r>
              <a:rPr lang="en-GB" dirty="0"/>
              <a:t>is a process that separates solids from liquids by passing the mixture through a material that lets the liquid go through while keeping the solid particles behind.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752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84FF6B-DA60-FE4B-D325-A7AA9EA3F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Filtration Methods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035B84-ACC4-3585-82F6-A012DEDD5B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3571" y="803751"/>
            <a:ext cx="6213604" cy="525049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1E74-0F5C-A17E-95C9-C3375C2F9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Gravity filtration: Simple, low-cost for coarse particles.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Pressure filtration: Uses external force, e.g., filter presses.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Vacuum filtration: Enhances separation with reduced pressure.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Membrane filtration: Effective for fine particles and dissolved solids.</a:t>
            </a:r>
          </a:p>
          <a:p>
            <a:pPr>
              <a:lnSpc>
                <a:spcPct val="90000"/>
              </a:lnSpc>
            </a:pP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6096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E78135-29CD-7A85-B9C2-16FC1D411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solidFill>
                  <a:srgbClr val="EBEBEB"/>
                </a:solidFill>
              </a:rPr>
              <a:t>Centrifugation</a:t>
            </a:r>
            <a:endParaRPr lang="en-GB" sz="3100">
              <a:solidFill>
                <a:srgbClr val="EBEBEB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1A10EE-AB3C-F560-0DB1-99D3BF589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992228"/>
            <a:ext cx="6391533" cy="48735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7A00E-BE4A-2AE6-D741-C58BD9A1A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</a:pPr>
            <a:endParaRPr lang="en-US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</a:pPr>
            <a:endParaRPr lang="en-US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Centrifugation: Uses rotational force to separate by density.</a:t>
            </a:r>
          </a:p>
          <a:p>
            <a:pPr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Common in medical and chemical applications.</a:t>
            </a:r>
          </a:p>
          <a:p>
            <a:pPr marL="0" indent="0">
              <a:spcBef>
                <a:spcPts val="1000"/>
              </a:spcBef>
              <a:buClr>
                <a:schemeClr val="tx1"/>
              </a:buClr>
              <a:buSzPct val="80000"/>
              <a:buNone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046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7450E1-558E-C90D-0984-3B6ACD54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rgbClr val="EBEBEB"/>
                </a:solidFill>
              </a:rPr>
              <a:t>Sedimentation</a:t>
            </a:r>
            <a:endParaRPr lang="en-GB" sz="2800">
              <a:solidFill>
                <a:srgbClr val="EBEBEB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F3C291-DC27-2B4B-BDE3-1765F2AB8F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6954" y="803751"/>
            <a:ext cx="5526838" cy="525049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510B2-1C40-4C2B-F4FF-DF5EC4854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Sedimentation: Particles settle due to gravity.</a:t>
            </a:r>
          </a:p>
          <a:p>
            <a:pPr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Used in clarifiers and thickeners for large-scale treatment.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430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A594A7-F7EC-1D1C-E220-D7935DDFF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Industrial Applications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5B5075-E661-14BD-B821-55783EFE7A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1719265"/>
            <a:ext cx="6391533" cy="34194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F8879-8D59-C504-2FC4-E2F75DB70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• Mining: Separates valuable minerals from slurry.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• Pharmaceuticals: Ensures purity of drug compounds.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• Wastewater treatment: Removes solids to improve water quality.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• Food &amp; Beverage: Used in juice clarification and dairy processing.</a:t>
            </a: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1150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553C3B-8AD9-B079-D74C-03B618469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4DDCD6-CBB1-E314-E5C1-6F97568008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6279189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6502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DE461-8033-B637-0741-DBD3396B7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25" y="2881125"/>
            <a:ext cx="8761413" cy="706964"/>
          </a:xfrm>
        </p:spPr>
        <p:txBody>
          <a:bodyPr/>
          <a:lstStyle/>
          <a:p>
            <a:r>
              <a:rPr lang="en-GB" sz="6000" dirty="0">
                <a:solidFill>
                  <a:schemeClr val="tx1"/>
                </a:solidFill>
              </a:rPr>
              <a:t>Any quotation?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B94D2-284D-E169-F9F2-EA5341978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0425" y="4058674"/>
            <a:ext cx="8825659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616029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810F5FC4E65C54584028F199B9B45D5" ma:contentTypeVersion="3" ma:contentTypeDescription="Create a new document." ma:contentTypeScope="" ma:versionID="eb93b8f469d1ece227f430785ddb6f20">
  <xsd:schema xmlns:xsd="http://www.w3.org/2001/XMLSchema" xmlns:xs="http://www.w3.org/2001/XMLSchema" xmlns:p="http://schemas.microsoft.com/office/2006/metadata/properties" xmlns:ns2="db040305-4dfc-47f5-a120-43193f524db7" targetNamespace="http://schemas.microsoft.com/office/2006/metadata/properties" ma:root="true" ma:fieldsID="58b14212efe05b78c9a7804f9106590b" ns2:_="">
    <xsd:import namespace="db040305-4dfc-47f5-a120-43193f524db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b040305-4dfc-47f5-a120-43193f524d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C16929D-B139-4DBD-A5B4-60AD8D25B7FD}"/>
</file>

<file path=customXml/itemProps2.xml><?xml version="1.0" encoding="utf-8"?>
<ds:datastoreItem xmlns:ds="http://schemas.openxmlformats.org/officeDocument/2006/customXml" ds:itemID="{503EEAC5-80E4-41DD-A480-C4FF98A8E3F2}"/>
</file>

<file path=customXml/itemProps3.xml><?xml version="1.0" encoding="utf-8"?>
<ds:datastoreItem xmlns:ds="http://schemas.openxmlformats.org/officeDocument/2006/customXml" ds:itemID="{4E9E1597-BC6E-4280-8AC6-4DF8426CFF91}"/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110</TotalTime>
  <Words>274</Words>
  <Application>Microsoft Office PowerPoint</Application>
  <PresentationFormat>Widescreen</PresentationFormat>
  <Paragraphs>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Wingdings</vt:lpstr>
      <vt:lpstr>Wingdings 3</vt:lpstr>
      <vt:lpstr>Ion Boardroom</vt:lpstr>
      <vt:lpstr>Solid-Liquid Separation Technology</vt:lpstr>
      <vt:lpstr>Introduction</vt:lpstr>
      <vt:lpstr>Common Techniques</vt:lpstr>
      <vt:lpstr>Filtration Methods</vt:lpstr>
      <vt:lpstr>Centrifugation</vt:lpstr>
      <vt:lpstr>Sedimentation</vt:lpstr>
      <vt:lpstr>Industrial Applications</vt:lpstr>
      <vt:lpstr>Conclusion </vt:lpstr>
      <vt:lpstr>Any quotation?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Solid-Liquid Separation Technology</dc:title>
  <dc:creator>RAM20849142 (Nariman Amjad Ramadhan)</dc:creator>
  <cp:lastModifiedBy>Calvin Williams</cp:lastModifiedBy>
  <cp:revision>2</cp:revision>
  <dcterms:created xsi:type="dcterms:W3CDTF">2025-02-02T21:16:59Z</dcterms:created>
  <dcterms:modified xsi:type="dcterms:W3CDTF">2025-05-16T09:31:54Z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0x0101000810F5FC4E65C54584028F199B9B45D5</vt:lpwstr>
  </property>
</Properties>
</file>