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ink/ink1.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6"/>
  </p:notesMasterIdLst>
  <p:sldIdLst>
    <p:sldId id="256" r:id="rId2"/>
    <p:sldId id="257" r:id="rId3"/>
    <p:sldId id="258" r:id="rId4"/>
    <p:sldId id="259" r:id="rId5"/>
    <p:sldId id="307" r:id="rId6"/>
    <p:sldId id="260" r:id="rId7"/>
    <p:sldId id="261" r:id="rId8"/>
    <p:sldId id="262" r:id="rId9"/>
    <p:sldId id="263" r:id="rId10"/>
    <p:sldId id="264" r:id="rId11"/>
    <p:sldId id="267" r:id="rId12"/>
    <p:sldId id="268" r:id="rId13"/>
    <p:sldId id="314" r:id="rId14"/>
    <p:sldId id="306" r:id="rId15"/>
    <p:sldId id="315" r:id="rId16"/>
    <p:sldId id="308" r:id="rId17"/>
    <p:sldId id="266" r:id="rId18"/>
    <p:sldId id="309" r:id="rId19"/>
    <p:sldId id="316" r:id="rId20"/>
    <p:sldId id="317" r:id="rId21"/>
    <p:sldId id="279" r:id="rId22"/>
    <p:sldId id="318" r:id="rId23"/>
    <p:sldId id="281" r:id="rId24"/>
    <p:sldId id="282" r:id="rId25"/>
    <p:sldId id="293" r:id="rId26"/>
    <p:sldId id="294" r:id="rId27"/>
    <p:sldId id="311" r:id="rId28"/>
    <p:sldId id="299" r:id="rId29"/>
    <p:sldId id="300" r:id="rId30"/>
    <p:sldId id="301" r:id="rId31"/>
    <p:sldId id="303" r:id="rId32"/>
    <p:sldId id="313" r:id="rId33"/>
    <p:sldId id="304" r:id="rId34"/>
    <p:sldId id="3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6D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E4524-893F-A358-B4AC-665ACE21D9F0}" v="13" dt="2022-10-20T10:20:23.576"/>
    <p1510:client id="{88272ED8-19B3-60D7-053B-8A7F1833C7CF}" v="144" dt="2022-10-24T16:45:19.838"/>
    <p1510:client id="{883AD3DE-F342-36C3-7C7D-29A365B43990}" v="526" dt="2022-10-19T12:41:09.557"/>
    <p1510:client id="{AD19BF29-5B24-F0B7-6FFC-9898B9B49B81}" v="101" dt="2022-10-20T14:18:54.853"/>
    <p1510:client id="{E19C7B47-FB20-62F1-E19D-477A1B521314}" v="1013" dt="2022-10-21T13:23:15.163"/>
    <p1510:client id="{F0E94BDE-04DC-29E3-107A-3B20D8D094D8}" v="708" dt="2022-10-24T13:44:30.377"/>
    <p1510:client id="{FD270024-AFC1-59DC-D76D-7AAF849E3737}" v="259" dt="2022-10-20T12:25:34.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6128" autoAdjust="0"/>
  </p:normalViewPr>
  <p:slideViewPr>
    <p:cSldViewPr snapToGrid="0">
      <p:cViewPr varScale="1">
        <p:scale>
          <a:sx n="39" d="100"/>
          <a:sy n="39" d="100"/>
        </p:scale>
        <p:origin x="66" y="1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58D0A-7A2A-4897-8AF5-AF69E303BC3F}"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US"/>
        </a:p>
      </dgm:t>
    </dgm:pt>
    <dgm:pt modelId="{C942CD76-AA51-43CA-98A0-31A04DBB523E}">
      <dgm:prSet/>
      <dgm:spPr/>
      <dgm:t>
        <a:bodyPr/>
        <a:lstStyle/>
        <a:p>
          <a:r>
            <a:rPr lang="en-GB"/>
            <a:t>Two defences; </a:t>
          </a:r>
          <a:endParaRPr lang="en-US"/>
        </a:p>
      </dgm:t>
    </dgm:pt>
    <dgm:pt modelId="{9B47A3CC-F619-42A8-AC3B-1A13C882F0C2}" type="parTrans" cxnId="{AD1E786B-886F-49FA-A815-7D4BB742F04D}">
      <dgm:prSet/>
      <dgm:spPr/>
      <dgm:t>
        <a:bodyPr/>
        <a:lstStyle/>
        <a:p>
          <a:endParaRPr lang="en-US"/>
        </a:p>
      </dgm:t>
    </dgm:pt>
    <dgm:pt modelId="{BBDA324B-1119-4010-9887-B7DBDED6A32D}" type="sibTrans" cxnId="{AD1E786B-886F-49FA-A815-7D4BB742F04D}">
      <dgm:prSet/>
      <dgm:spPr/>
      <dgm:t>
        <a:bodyPr/>
        <a:lstStyle/>
        <a:p>
          <a:endParaRPr lang="en-US"/>
        </a:p>
      </dgm:t>
    </dgm:pt>
    <dgm:pt modelId="{04596B85-ECED-4DB3-903A-ADEED7EB3AA7}">
      <dgm:prSet/>
      <dgm:spPr/>
      <dgm:t>
        <a:bodyPr/>
        <a:lstStyle/>
        <a:p>
          <a:r>
            <a:rPr lang="en-GB"/>
            <a:t>1. Consent </a:t>
          </a:r>
          <a:endParaRPr lang="en-US"/>
        </a:p>
      </dgm:t>
    </dgm:pt>
    <dgm:pt modelId="{9024C322-CCE1-4DFA-8DC9-D9A1622E1B78}" type="parTrans" cxnId="{CEC17A8A-0EBB-48D7-8345-01C3CEE98008}">
      <dgm:prSet/>
      <dgm:spPr/>
      <dgm:t>
        <a:bodyPr/>
        <a:lstStyle/>
        <a:p>
          <a:endParaRPr lang="en-US"/>
        </a:p>
      </dgm:t>
    </dgm:pt>
    <dgm:pt modelId="{B776E7CA-EEFA-414F-94B4-88F8BC599299}" type="sibTrans" cxnId="{CEC17A8A-0EBB-48D7-8345-01C3CEE98008}">
      <dgm:prSet/>
      <dgm:spPr/>
      <dgm:t>
        <a:bodyPr/>
        <a:lstStyle/>
        <a:p>
          <a:endParaRPr lang="en-US"/>
        </a:p>
      </dgm:t>
    </dgm:pt>
    <dgm:pt modelId="{B19E03AF-3D65-4A7F-A111-4001152F420E}">
      <dgm:prSet/>
      <dgm:spPr/>
      <dgm:t>
        <a:bodyPr/>
        <a:lstStyle/>
        <a:p>
          <a:r>
            <a:rPr lang="en-GB"/>
            <a:t>2. Illegality </a:t>
          </a:r>
          <a:endParaRPr lang="en-US"/>
        </a:p>
      </dgm:t>
    </dgm:pt>
    <dgm:pt modelId="{82F3DD9C-115A-40C8-9D48-0856540755FB}" type="parTrans" cxnId="{2C15348F-649D-457B-AC1A-D82C808A7EEE}">
      <dgm:prSet/>
      <dgm:spPr/>
      <dgm:t>
        <a:bodyPr/>
        <a:lstStyle/>
        <a:p>
          <a:endParaRPr lang="en-US"/>
        </a:p>
      </dgm:t>
    </dgm:pt>
    <dgm:pt modelId="{BE1481A5-5CB5-4210-948E-81504A400238}" type="sibTrans" cxnId="{2C15348F-649D-457B-AC1A-D82C808A7EEE}">
      <dgm:prSet/>
      <dgm:spPr/>
      <dgm:t>
        <a:bodyPr/>
        <a:lstStyle/>
        <a:p>
          <a:endParaRPr lang="en-US"/>
        </a:p>
      </dgm:t>
    </dgm:pt>
    <dgm:pt modelId="{27CD3558-3B6D-4000-895C-340E20BB2709}" type="pres">
      <dgm:prSet presAssocID="{D7C58D0A-7A2A-4897-8AF5-AF69E303BC3F}" presName="linear" presStyleCnt="0">
        <dgm:presLayoutVars>
          <dgm:animLvl val="lvl"/>
          <dgm:resizeHandles val="exact"/>
        </dgm:presLayoutVars>
      </dgm:prSet>
      <dgm:spPr/>
    </dgm:pt>
    <dgm:pt modelId="{59A5007A-682B-45A9-9D04-105472F95258}" type="pres">
      <dgm:prSet presAssocID="{C942CD76-AA51-43CA-98A0-31A04DBB523E}" presName="parentText" presStyleLbl="node1" presStyleIdx="0" presStyleCnt="3">
        <dgm:presLayoutVars>
          <dgm:chMax val="0"/>
          <dgm:bulletEnabled val="1"/>
        </dgm:presLayoutVars>
      </dgm:prSet>
      <dgm:spPr/>
    </dgm:pt>
    <dgm:pt modelId="{F3318B59-B0FF-4514-942C-F95EC2888BDD}" type="pres">
      <dgm:prSet presAssocID="{BBDA324B-1119-4010-9887-B7DBDED6A32D}" presName="spacer" presStyleCnt="0"/>
      <dgm:spPr/>
    </dgm:pt>
    <dgm:pt modelId="{5AB9FDE6-A90F-44CD-B10A-E358CD593C21}" type="pres">
      <dgm:prSet presAssocID="{04596B85-ECED-4DB3-903A-ADEED7EB3AA7}" presName="parentText" presStyleLbl="node1" presStyleIdx="1" presStyleCnt="3">
        <dgm:presLayoutVars>
          <dgm:chMax val="0"/>
          <dgm:bulletEnabled val="1"/>
        </dgm:presLayoutVars>
      </dgm:prSet>
      <dgm:spPr/>
    </dgm:pt>
    <dgm:pt modelId="{70B4A6E1-88E8-4110-B1CA-951E4AF160CD}" type="pres">
      <dgm:prSet presAssocID="{B776E7CA-EEFA-414F-94B4-88F8BC599299}" presName="spacer" presStyleCnt="0"/>
      <dgm:spPr/>
    </dgm:pt>
    <dgm:pt modelId="{312E0204-6868-4236-94B0-4AD3968C9E2A}" type="pres">
      <dgm:prSet presAssocID="{B19E03AF-3D65-4A7F-A111-4001152F420E}" presName="parentText" presStyleLbl="node1" presStyleIdx="2" presStyleCnt="3">
        <dgm:presLayoutVars>
          <dgm:chMax val="0"/>
          <dgm:bulletEnabled val="1"/>
        </dgm:presLayoutVars>
      </dgm:prSet>
      <dgm:spPr/>
    </dgm:pt>
  </dgm:ptLst>
  <dgm:cxnLst>
    <dgm:cxn modelId="{66AFE747-2E0F-4E6F-B6BC-8A4771600467}" type="presOf" srcId="{D7C58D0A-7A2A-4897-8AF5-AF69E303BC3F}" destId="{27CD3558-3B6D-4000-895C-340E20BB2709}" srcOrd="0" destOrd="0" presId="urn:microsoft.com/office/officeart/2005/8/layout/vList2"/>
    <dgm:cxn modelId="{AD1E786B-886F-49FA-A815-7D4BB742F04D}" srcId="{D7C58D0A-7A2A-4897-8AF5-AF69E303BC3F}" destId="{C942CD76-AA51-43CA-98A0-31A04DBB523E}" srcOrd="0" destOrd="0" parTransId="{9B47A3CC-F619-42A8-AC3B-1A13C882F0C2}" sibTransId="{BBDA324B-1119-4010-9887-B7DBDED6A32D}"/>
    <dgm:cxn modelId="{ADE0C252-FB78-4233-A9A1-26C072A34296}" type="presOf" srcId="{04596B85-ECED-4DB3-903A-ADEED7EB3AA7}" destId="{5AB9FDE6-A90F-44CD-B10A-E358CD593C21}" srcOrd="0" destOrd="0" presId="urn:microsoft.com/office/officeart/2005/8/layout/vList2"/>
    <dgm:cxn modelId="{CEC17A8A-0EBB-48D7-8345-01C3CEE98008}" srcId="{D7C58D0A-7A2A-4897-8AF5-AF69E303BC3F}" destId="{04596B85-ECED-4DB3-903A-ADEED7EB3AA7}" srcOrd="1" destOrd="0" parTransId="{9024C322-CCE1-4DFA-8DC9-D9A1622E1B78}" sibTransId="{B776E7CA-EEFA-414F-94B4-88F8BC599299}"/>
    <dgm:cxn modelId="{2C15348F-649D-457B-AC1A-D82C808A7EEE}" srcId="{D7C58D0A-7A2A-4897-8AF5-AF69E303BC3F}" destId="{B19E03AF-3D65-4A7F-A111-4001152F420E}" srcOrd="2" destOrd="0" parTransId="{82F3DD9C-115A-40C8-9D48-0856540755FB}" sibTransId="{BE1481A5-5CB5-4210-948E-81504A400238}"/>
    <dgm:cxn modelId="{012D139C-B984-4A55-BC8A-134B3123A087}" type="presOf" srcId="{C942CD76-AA51-43CA-98A0-31A04DBB523E}" destId="{59A5007A-682B-45A9-9D04-105472F95258}" srcOrd="0" destOrd="0" presId="urn:microsoft.com/office/officeart/2005/8/layout/vList2"/>
    <dgm:cxn modelId="{B6734DEF-11E3-442C-B306-BE561FA5D481}" type="presOf" srcId="{B19E03AF-3D65-4A7F-A111-4001152F420E}" destId="{312E0204-6868-4236-94B0-4AD3968C9E2A}" srcOrd="0" destOrd="0" presId="urn:microsoft.com/office/officeart/2005/8/layout/vList2"/>
    <dgm:cxn modelId="{50477947-90CB-416D-8BFF-C2D2DC3B234E}" type="presParOf" srcId="{27CD3558-3B6D-4000-895C-340E20BB2709}" destId="{59A5007A-682B-45A9-9D04-105472F95258}" srcOrd="0" destOrd="0" presId="urn:microsoft.com/office/officeart/2005/8/layout/vList2"/>
    <dgm:cxn modelId="{18E33FF5-1152-4643-AE9C-835FB85E7CA3}" type="presParOf" srcId="{27CD3558-3B6D-4000-895C-340E20BB2709}" destId="{F3318B59-B0FF-4514-942C-F95EC2888BDD}" srcOrd="1" destOrd="0" presId="urn:microsoft.com/office/officeart/2005/8/layout/vList2"/>
    <dgm:cxn modelId="{41F521A0-AE1E-48AE-887B-7DF299F020E7}" type="presParOf" srcId="{27CD3558-3B6D-4000-895C-340E20BB2709}" destId="{5AB9FDE6-A90F-44CD-B10A-E358CD593C21}" srcOrd="2" destOrd="0" presId="urn:microsoft.com/office/officeart/2005/8/layout/vList2"/>
    <dgm:cxn modelId="{8297298F-5DC0-41E5-9EA4-548FCA0C347B}" type="presParOf" srcId="{27CD3558-3B6D-4000-895C-340E20BB2709}" destId="{70B4A6E1-88E8-4110-B1CA-951E4AF160CD}" srcOrd="3" destOrd="0" presId="urn:microsoft.com/office/officeart/2005/8/layout/vList2"/>
    <dgm:cxn modelId="{E97CC5B0-514C-454D-81CF-596C7CADF2BA}" type="presParOf" srcId="{27CD3558-3B6D-4000-895C-340E20BB2709}" destId="{312E0204-6868-4236-94B0-4AD3968C9E2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D1E598-7B3F-4634-AF64-7D9CDCA0B3B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38AC56D-AE0B-4F99-B7A0-5B824202D59B}">
      <dgm:prSet/>
      <dgm:spPr/>
      <dgm:t>
        <a:bodyPr/>
        <a:lstStyle/>
        <a:p>
          <a:r>
            <a:rPr lang="en-GB"/>
            <a:t>Means that no injury to a willing person. </a:t>
          </a:r>
          <a:endParaRPr lang="en-US"/>
        </a:p>
      </dgm:t>
    </dgm:pt>
    <dgm:pt modelId="{E84E9FA3-C30A-49E8-BC6E-597ED2815E0C}" type="parTrans" cxnId="{250898A6-B3AB-4411-966B-8F888BBDBA11}">
      <dgm:prSet/>
      <dgm:spPr/>
      <dgm:t>
        <a:bodyPr/>
        <a:lstStyle/>
        <a:p>
          <a:endParaRPr lang="en-US"/>
        </a:p>
      </dgm:t>
    </dgm:pt>
    <dgm:pt modelId="{3C724223-83A1-462B-BF60-C95464000AD5}" type="sibTrans" cxnId="{250898A6-B3AB-4411-966B-8F888BBDBA11}">
      <dgm:prSet/>
      <dgm:spPr/>
      <dgm:t>
        <a:bodyPr/>
        <a:lstStyle/>
        <a:p>
          <a:endParaRPr lang="en-US"/>
        </a:p>
      </dgm:t>
    </dgm:pt>
    <dgm:pt modelId="{7CEA5563-0696-4ED2-A85D-80EE3B1B1C48}">
      <dgm:prSet/>
      <dgm:spPr/>
      <dgm:t>
        <a:bodyPr/>
        <a:lstStyle/>
        <a:p>
          <a:r>
            <a:rPr lang="en-GB"/>
            <a:t>Need to prove that the individual voluntarily consented and that they knew the risk.</a:t>
          </a:r>
          <a:endParaRPr lang="en-US"/>
        </a:p>
      </dgm:t>
    </dgm:pt>
    <dgm:pt modelId="{83B1E8E3-3872-430B-BF47-ABFAC0E3341E}" type="parTrans" cxnId="{195CC74C-25CA-4030-BAE1-772752A1B0F5}">
      <dgm:prSet/>
      <dgm:spPr/>
      <dgm:t>
        <a:bodyPr/>
        <a:lstStyle/>
        <a:p>
          <a:endParaRPr lang="en-US"/>
        </a:p>
      </dgm:t>
    </dgm:pt>
    <dgm:pt modelId="{13A49985-B70A-442A-8A2D-5F7F99E13E02}" type="sibTrans" cxnId="{195CC74C-25CA-4030-BAE1-772752A1B0F5}">
      <dgm:prSet/>
      <dgm:spPr/>
      <dgm:t>
        <a:bodyPr/>
        <a:lstStyle/>
        <a:p>
          <a:endParaRPr lang="en-US"/>
        </a:p>
      </dgm:t>
    </dgm:pt>
    <dgm:pt modelId="{97B91D33-8910-4865-A576-CA32B331C5CA}">
      <dgm:prSet/>
      <dgm:spPr/>
      <dgm:t>
        <a:bodyPr/>
        <a:lstStyle/>
        <a:p>
          <a:r>
            <a:rPr lang="en-GB"/>
            <a:t>Consent is a complete defence (negates liability).</a:t>
          </a:r>
          <a:endParaRPr lang="en-US"/>
        </a:p>
      </dgm:t>
    </dgm:pt>
    <dgm:pt modelId="{AD404328-AD99-4B90-813D-53B72AC76DF1}" type="parTrans" cxnId="{9E591C41-1ADC-456C-9775-6C87EEC53F72}">
      <dgm:prSet/>
      <dgm:spPr/>
      <dgm:t>
        <a:bodyPr/>
        <a:lstStyle/>
        <a:p>
          <a:endParaRPr lang="en-US"/>
        </a:p>
      </dgm:t>
    </dgm:pt>
    <dgm:pt modelId="{12A39F9E-7E5E-43FD-9D3E-CFADC6497128}" type="sibTrans" cxnId="{9E591C41-1ADC-456C-9775-6C87EEC53F72}">
      <dgm:prSet/>
      <dgm:spPr/>
      <dgm:t>
        <a:bodyPr/>
        <a:lstStyle/>
        <a:p>
          <a:endParaRPr lang="en-US"/>
        </a:p>
      </dgm:t>
    </dgm:pt>
    <dgm:pt modelId="{81E8207D-2AAE-4B5C-9258-32B770CB8FBD}">
      <dgm:prSet/>
      <dgm:spPr/>
      <dgm:t>
        <a:bodyPr/>
        <a:lstStyle/>
        <a:p>
          <a:r>
            <a:rPr lang="en-GB"/>
            <a:t>However, there are conflicting opinion on the defence of consent and when it should apply for example express consent.</a:t>
          </a:r>
          <a:endParaRPr lang="en-US"/>
        </a:p>
      </dgm:t>
    </dgm:pt>
    <dgm:pt modelId="{5F0EF698-0799-481A-B47E-B19F910DA4E0}" type="parTrans" cxnId="{DB23B88C-ACE3-41AB-B6B6-F6D2DA0405E3}">
      <dgm:prSet/>
      <dgm:spPr/>
      <dgm:t>
        <a:bodyPr/>
        <a:lstStyle/>
        <a:p>
          <a:endParaRPr lang="en-US"/>
        </a:p>
      </dgm:t>
    </dgm:pt>
    <dgm:pt modelId="{E82D7922-0749-4894-8EDE-C6B5F4612391}" type="sibTrans" cxnId="{DB23B88C-ACE3-41AB-B6B6-F6D2DA0405E3}">
      <dgm:prSet/>
      <dgm:spPr/>
      <dgm:t>
        <a:bodyPr/>
        <a:lstStyle/>
        <a:p>
          <a:endParaRPr lang="en-US"/>
        </a:p>
      </dgm:t>
    </dgm:pt>
    <dgm:pt modelId="{A2491467-36B1-4B4C-BBDA-D1B99B19F3D4}">
      <dgm:prSet/>
      <dgm:spPr/>
      <dgm:t>
        <a:bodyPr/>
        <a:lstStyle/>
        <a:p>
          <a:r>
            <a:rPr lang="en-GB"/>
            <a:t>ICL V Shatwell. </a:t>
          </a:r>
          <a:endParaRPr lang="en-US"/>
        </a:p>
      </dgm:t>
    </dgm:pt>
    <dgm:pt modelId="{908E04AF-B3CF-44D2-B561-369248B3CA95}" type="parTrans" cxnId="{C70431CE-B15D-4614-A277-F14043BB5ED3}">
      <dgm:prSet/>
      <dgm:spPr/>
      <dgm:t>
        <a:bodyPr/>
        <a:lstStyle/>
        <a:p>
          <a:endParaRPr lang="en-US"/>
        </a:p>
      </dgm:t>
    </dgm:pt>
    <dgm:pt modelId="{F6ADC7E5-F510-4DD0-B901-D84129773BC3}" type="sibTrans" cxnId="{C70431CE-B15D-4614-A277-F14043BB5ED3}">
      <dgm:prSet/>
      <dgm:spPr/>
      <dgm:t>
        <a:bodyPr/>
        <a:lstStyle/>
        <a:p>
          <a:endParaRPr lang="en-US"/>
        </a:p>
      </dgm:t>
    </dgm:pt>
    <dgm:pt modelId="{1DC600A3-0393-45E3-A6AA-6E1F5F10CB51}">
      <dgm:prSet/>
      <dgm:spPr/>
      <dgm:t>
        <a:bodyPr/>
        <a:lstStyle/>
        <a:p>
          <a:r>
            <a:rPr lang="en-GB"/>
            <a:t>Three things must be proven to use the defence;</a:t>
          </a:r>
          <a:endParaRPr lang="en-US"/>
        </a:p>
      </dgm:t>
    </dgm:pt>
    <dgm:pt modelId="{009FC02C-CCDA-438F-BC04-D8991DD8C2E8}" type="parTrans" cxnId="{0BDE0C55-6C4B-41CE-9A32-913FB979A9D9}">
      <dgm:prSet/>
      <dgm:spPr/>
      <dgm:t>
        <a:bodyPr/>
        <a:lstStyle/>
        <a:p>
          <a:endParaRPr lang="en-US"/>
        </a:p>
      </dgm:t>
    </dgm:pt>
    <dgm:pt modelId="{44DA427B-EE49-4C6B-82C3-47DEFD59D73B}" type="sibTrans" cxnId="{0BDE0C55-6C4B-41CE-9A32-913FB979A9D9}">
      <dgm:prSet/>
      <dgm:spPr/>
      <dgm:t>
        <a:bodyPr/>
        <a:lstStyle/>
        <a:p>
          <a:endParaRPr lang="en-US"/>
        </a:p>
      </dgm:t>
    </dgm:pt>
    <dgm:pt modelId="{C0727F2E-8380-4FB7-A192-4BBCF232F19E}" type="pres">
      <dgm:prSet presAssocID="{4CD1E598-7B3F-4634-AF64-7D9CDCA0B3B7}" presName="vert0" presStyleCnt="0">
        <dgm:presLayoutVars>
          <dgm:dir/>
          <dgm:animOne val="branch"/>
          <dgm:animLvl val="lvl"/>
        </dgm:presLayoutVars>
      </dgm:prSet>
      <dgm:spPr/>
    </dgm:pt>
    <dgm:pt modelId="{B92721C1-5018-4657-8CDB-8B8846AFDC97}" type="pres">
      <dgm:prSet presAssocID="{B38AC56D-AE0B-4F99-B7A0-5B824202D59B}" presName="thickLine" presStyleLbl="alignNode1" presStyleIdx="0" presStyleCnt="6"/>
      <dgm:spPr/>
    </dgm:pt>
    <dgm:pt modelId="{1065D40B-3345-4C78-B834-905A423C5DDA}" type="pres">
      <dgm:prSet presAssocID="{B38AC56D-AE0B-4F99-B7A0-5B824202D59B}" presName="horz1" presStyleCnt="0"/>
      <dgm:spPr/>
    </dgm:pt>
    <dgm:pt modelId="{BBE2EA17-95F6-4577-AD69-3BCDD1C546B7}" type="pres">
      <dgm:prSet presAssocID="{B38AC56D-AE0B-4F99-B7A0-5B824202D59B}" presName="tx1" presStyleLbl="revTx" presStyleIdx="0" presStyleCnt="6"/>
      <dgm:spPr/>
    </dgm:pt>
    <dgm:pt modelId="{2EE9CEBB-F6D8-4F94-B7EF-FFB2E1BA150E}" type="pres">
      <dgm:prSet presAssocID="{B38AC56D-AE0B-4F99-B7A0-5B824202D59B}" presName="vert1" presStyleCnt="0"/>
      <dgm:spPr/>
    </dgm:pt>
    <dgm:pt modelId="{655F13DA-B1AA-4C89-AD38-00A717657F1F}" type="pres">
      <dgm:prSet presAssocID="{7CEA5563-0696-4ED2-A85D-80EE3B1B1C48}" presName="thickLine" presStyleLbl="alignNode1" presStyleIdx="1" presStyleCnt="6"/>
      <dgm:spPr/>
    </dgm:pt>
    <dgm:pt modelId="{591D28BA-5D61-4D30-95EC-9072BC263EEB}" type="pres">
      <dgm:prSet presAssocID="{7CEA5563-0696-4ED2-A85D-80EE3B1B1C48}" presName="horz1" presStyleCnt="0"/>
      <dgm:spPr/>
    </dgm:pt>
    <dgm:pt modelId="{CCFD7F26-3D84-4D39-A402-1F908AEEC22F}" type="pres">
      <dgm:prSet presAssocID="{7CEA5563-0696-4ED2-A85D-80EE3B1B1C48}" presName="tx1" presStyleLbl="revTx" presStyleIdx="1" presStyleCnt="6"/>
      <dgm:spPr/>
    </dgm:pt>
    <dgm:pt modelId="{62049AAA-035D-4E66-BCBE-2BADB0534199}" type="pres">
      <dgm:prSet presAssocID="{7CEA5563-0696-4ED2-A85D-80EE3B1B1C48}" presName="vert1" presStyleCnt="0"/>
      <dgm:spPr/>
    </dgm:pt>
    <dgm:pt modelId="{906650A4-E9C5-460E-89B9-5AA5171F0FA3}" type="pres">
      <dgm:prSet presAssocID="{97B91D33-8910-4865-A576-CA32B331C5CA}" presName="thickLine" presStyleLbl="alignNode1" presStyleIdx="2" presStyleCnt="6"/>
      <dgm:spPr/>
    </dgm:pt>
    <dgm:pt modelId="{A6E4576D-183F-476E-87FA-313703274A8F}" type="pres">
      <dgm:prSet presAssocID="{97B91D33-8910-4865-A576-CA32B331C5CA}" presName="horz1" presStyleCnt="0"/>
      <dgm:spPr/>
    </dgm:pt>
    <dgm:pt modelId="{A15E901F-F3F6-4792-9C66-3CD1562C5CD5}" type="pres">
      <dgm:prSet presAssocID="{97B91D33-8910-4865-A576-CA32B331C5CA}" presName="tx1" presStyleLbl="revTx" presStyleIdx="2" presStyleCnt="6"/>
      <dgm:spPr/>
    </dgm:pt>
    <dgm:pt modelId="{6BE795D1-B7C8-4D63-B619-DB028AF240B9}" type="pres">
      <dgm:prSet presAssocID="{97B91D33-8910-4865-A576-CA32B331C5CA}" presName="vert1" presStyleCnt="0"/>
      <dgm:spPr/>
    </dgm:pt>
    <dgm:pt modelId="{574D2293-7C4D-4416-B8CC-9FC9AE1F6948}" type="pres">
      <dgm:prSet presAssocID="{81E8207D-2AAE-4B5C-9258-32B770CB8FBD}" presName="thickLine" presStyleLbl="alignNode1" presStyleIdx="3" presStyleCnt="6"/>
      <dgm:spPr/>
    </dgm:pt>
    <dgm:pt modelId="{DDE1E2E9-E401-4DFC-A2CD-511DBEDA50BC}" type="pres">
      <dgm:prSet presAssocID="{81E8207D-2AAE-4B5C-9258-32B770CB8FBD}" presName="horz1" presStyleCnt="0"/>
      <dgm:spPr/>
    </dgm:pt>
    <dgm:pt modelId="{B2961530-B507-4BFE-A5F0-3EFA9A5208BD}" type="pres">
      <dgm:prSet presAssocID="{81E8207D-2AAE-4B5C-9258-32B770CB8FBD}" presName="tx1" presStyleLbl="revTx" presStyleIdx="3" presStyleCnt="6"/>
      <dgm:spPr/>
    </dgm:pt>
    <dgm:pt modelId="{39D072F0-D724-47CC-A718-DC18F9C34FCE}" type="pres">
      <dgm:prSet presAssocID="{81E8207D-2AAE-4B5C-9258-32B770CB8FBD}" presName="vert1" presStyleCnt="0"/>
      <dgm:spPr/>
    </dgm:pt>
    <dgm:pt modelId="{38E643FB-7795-46C6-AA10-EA925B8A7A4F}" type="pres">
      <dgm:prSet presAssocID="{A2491467-36B1-4B4C-BBDA-D1B99B19F3D4}" presName="thickLine" presStyleLbl="alignNode1" presStyleIdx="4" presStyleCnt="6"/>
      <dgm:spPr/>
    </dgm:pt>
    <dgm:pt modelId="{C24BD36D-3D34-4322-B415-EFEF32E583F6}" type="pres">
      <dgm:prSet presAssocID="{A2491467-36B1-4B4C-BBDA-D1B99B19F3D4}" presName="horz1" presStyleCnt="0"/>
      <dgm:spPr/>
    </dgm:pt>
    <dgm:pt modelId="{CFDD7E19-7DA2-4E5F-91E0-B352689CC7D7}" type="pres">
      <dgm:prSet presAssocID="{A2491467-36B1-4B4C-BBDA-D1B99B19F3D4}" presName="tx1" presStyleLbl="revTx" presStyleIdx="4" presStyleCnt="6"/>
      <dgm:spPr/>
    </dgm:pt>
    <dgm:pt modelId="{EF0B0069-813F-427E-85FB-FE7C45424CB4}" type="pres">
      <dgm:prSet presAssocID="{A2491467-36B1-4B4C-BBDA-D1B99B19F3D4}" presName="vert1" presStyleCnt="0"/>
      <dgm:spPr/>
    </dgm:pt>
    <dgm:pt modelId="{DB9027C4-9B3D-46E8-87DE-F37328C4B7C8}" type="pres">
      <dgm:prSet presAssocID="{1DC600A3-0393-45E3-A6AA-6E1F5F10CB51}" presName="thickLine" presStyleLbl="alignNode1" presStyleIdx="5" presStyleCnt="6"/>
      <dgm:spPr/>
    </dgm:pt>
    <dgm:pt modelId="{B00710B4-1AE9-4C56-96F1-18FA59D5E21D}" type="pres">
      <dgm:prSet presAssocID="{1DC600A3-0393-45E3-A6AA-6E1F5F10CB51}" presName="horz1" presStyleCnt="0"/>
      <dgm:spPr/>
    </dgm:pt>
    <dgm:pt modelId="{06E70711-FB4B-4AD0-8FBC-2E00C4EF4F8C}" type="pres">
      <dgm:prSet presAssocID="{1DC600A3-0393-45E3-A6AA-6E1F5F10CB51}" presName="tx1" presStyleLbl="revTx" presStyleIdx="5" presStyleCnt="6"/>
      <dgm:spPr/>
    </dgm:pt>
    <dgm:pt modelId="{A2B5E15D-8305-462B-9EFC-EA3B0BA8B59A}" type="pres">
      <dgm:prSet presAssocID="{1DC600A3-0393-45E3-A6AA-6E1F5F10CB51}" presName="vert1" presStyleCnt="0"/>
      <dgm:spPr/>
    </dgm:pt>
  </dgm:ptLst>
  <dgm:cxnLst>
    <dgm:cxn modelId="{75550303-07A8-4083-BB41-3D77450CD8BB}" type="presOf" srcId="{81E8207D-2AAE-4B5C-9258-32B770CB8FBD}" destId="{B2961530-B507-4BFE-A5F0-3EFA9A5208BD}" srcOrd="0" destOrd="0" presId="urn:microsoft.com/office/officeart/2008/layout/LinedList"/>
    <dgm:cxn modelId="{49623605-EA61-4046-912B-B3709AD5BDD4}" type="presOf" srcId="{4CD1E598-7B3F-4634-AF64-7D9CDCA0B3B7}" destId="{C0727F2E-8380-4FB7-A192-4BBCF232F19E}" srcOrd="0" destOrd="0" presId="urn:microsoft.com/office/officeart/2008/layout/LinedList"/>
    <dgm:cxn modelId="{8DF06E5F-2E92-4F67-9C99-F947FE4DC65F}" type="presOf" srcId="{B38AC56D-AE0B-4F99-B7A0-5B824202D59B}" destId="{BBE2EA17-95F6-4577-AD69-3BCDD1C546B7}" srcOrd="0" destOrd="0" presId="urn:microsoft.com/office/officeart/2008/layout/LinedList"/>
    <dgm:cxn modelId="{9E591C41-1ADC-456C-9775-6C87EEC53F72}" srcId="{4CD1E598-7B3F-4634-AF64-7D9CDCA0B3B7}" destId="{97B91D33-8910-4865-A576-CA32B331C5CA}" srcOrd="2" destOrd="0" parTransId="{AD404328-AD99-4B90-813D-53B72AC76DF1}" sibTransId="{12A39F9E-7E5E-43FD-9D3E-CFADC6497128}"/>
    <dgm:cxn modelId="{195CC74C-25CA-4030-BAE1-772752A1B0F5}" srcId="{4CD1E598-7B3F-4634-AF64-7D9CDCA0B3B7}" destId="{7CEA5563-0696-4ED2-A85D-80EE3B1B1C48}" srcOrd="1" destOrd="0" parTransId="{83B1E8E3-3872-430B-BF47-ABFAC0E3341E}" sibTransId="{13A49985-B70A-442A-8A2D-5F7F99E13E02}"/>
    <dgm:cxn modelId="{0D8C8052-E600-4707-9F3F-31AF03FA67C5}" type="presOf" srcId="{7CEA5563-0696-4ED2-A85D-80EE3B1B1C48}" destId="{CCFD7F26-3D84-4D39-A402-1F908AEEC22F}" srcOrd="0" destOrd="0" presId="urn:microsoft.com/office/officeart/2008/layout/LinedList"/>
    <dgm:cxn modelId="{0BDE0C55-6C4B-41CE-9A32-913FB979A9D9}" srcId="{4CD1E598-7B3F-4634-AF64-7D9CDCA0B3B7}" destId="{1DC600A3-0393-45E3-A6AA-6E1F5F10CB51}" srcOrd="5" destOrd="0" parTransId="{009FC02C-CCDA-438F-BC04-D8991DD8C2E8}" sibTransId="{44DA427B-EE49-4C6B-82C3-47DEFD59D73B}"/>
    <dgm:cxn modelId="{DB23B88C-ACE3-41AB-B6B6-F6D2DA0405E3}" srcId="{4CD1E598-7B3F-4634-AF64-7D9CDCA0B3B7}" destId="{81E8207D-2AAE-4B5C-9258-32B770CB8FBD}" srcOrd="3" destOrd="0" parTransId="{5F0EF698-0799-481A-B47E-B19F910DA4E0}" sibTransId="{E82D7922-0749-4894-8EDE-C6B5F4612391}"/>
    <dgm:cxn modelId="{250898A6-B3AB-4411-966B-8F888BBDBA11}" srcId="{4CD1E598-7B3F-4634-AF64-7D9CDCA0B3B7}" destId="{B38AC56D-AE0B-4F99-B7A0-5B824202D59B}" srcOrd="0" destOrd="0" parTransId="{E84E9FA3-C30A-49E8-BC6E-597ED2815E0C}" sibTransId="{3C724223-83A1-462B-BF60-C95464000AD5}"/>
    <dgm:cxn modelId="{C70431CE-B15D-4614-A277-F14043BB5ED3}" srcId="{4CD1E598-7B3F-4634-AF64-7D9CDCA0B3B7}" destId="{A2491467-36B1-4B4C-BBDA-D1B99B19F3D4}" srcOrd="4" destOrd="0" parTransId="{908E04AF-B3CF-44D2-B561-369248B3CA95}" sibTransId="{F6ADC7E5-F510-4DD0-B901-D84129773BC3}"/>
    <dgm:cxn modelId="{E2CF21D8-9821-474C-994B-A45E92175AE1}" type="presOf" srcId="{1DC600A3-0393-45E3-A6AA-6E1F5F10CB51}" destId="{06E70711-FB4B-4AD0-8FBC-2E00C4EF4F8C}" srcOrd="0" destOrd="0" presId="urn:microsoft.com/office/officeart/2008/layout/LinedList"/>
    <dgm:cxn modelId="{F2E5ECDB-44EE-4FB6-AE7E-17CB730C5C0F}" type="presOf" srcId="{A2491467-36B1-4B4C-BBDA-D1B99B19F3D4}" destId="{CFDD7E19-7DA2-4E5F-91E0-B352689CC7D7}" srcOrd="0" destOrd="0" presId="urn:microsoft.com/office/officeart/2008/layout/LinedList"/>
    <dgm:cxn modelId="{F0D792FB-3950-4A83-89FE-FD8985A8B261}" type="presOf" srcId="{97B91D33-8910-4865-A576-CA32B331C5CA}" destId="{A15E901F-F3F6-4792-9C66-3CD1562C5CD5}" srcOrd="0" destOrd="0" presId="urn:microsoft.com/office/officeart/2008/layout/LinedList"/>
    <dgm:cxn modelId="{2D092D26-E08D-47B2-AE6D-F6E9AC58D787}" type="presParOf" srcId="{C0727F2E-8380-4FB7-A192-4BBCF232F19E}" destId="{B92721C1-5018-4657-8CDB-8B8846AFDC97}" srcOrd="0" destOrd="0" presId="urn:microsoft.com/office/officeart/2008/layout/LinedList"/>
    <dgm:cxn modelId="{EF7F2F03-F4F5-4F23-B227-2D808403B7C0}" type="presParOf" srcId="{C0727F2E-8380-4FB7-A192-4BBCF232F19E}" destId="{1065D40B-3345-4C78-B834-905A423C5DDA}" srcOrd="1" destOrd="0" presId="urn:microsoft.com/office/officeart/2008/layout/LinedList"/>
    <dgm:cxn modelId="{82694066-7685-49EE-88AD-FAD46C174EFF}" type="presParOf" srcId="{1065D40B-3345-4C78-B834-905A423C5DDA}" destId="{BBE2EA17-95F6-4577-AD69-3BCDD1C546B7}" srcOrd="0" destOrd="0" presId="urn:microsoft.com/office/officeart/2008/layout/LinedList"/>
    <dgm:cxn modelId="{84DD32AE-6E59-4B70-B2EF-25B6FFA713BF}" type="presParOf" srcId="{1065D40B-3345-4C78-B834-905A423C5DDA}" destId="{2EE9CEBB-F6D8-4F94-B7EF-FFB2E1BA150E}" srcOrd="1" destOrd="0" presId="urn:microsoft.com/office/officeart/2008/layout/LinedList"/>
    <dgm:cxn modelId="{4BDE22A2-BC05-42D7-925F-BD361D3D655E}" type="presParOf" srcId="{C0727F2E-8380-4FB7-A192-4BBCF232F19E}" destId="{655F13DA-B1AA-4C89-AD38-00A717657F1F}" srcOrd="2" destOrd="0" presId="urn:microsoft.com/office/officeart/2008/layout/LinedList"/>
    <dgm:cxn modelId="{116B03D3-7A35-46E4-86C9-7AF8574D6DC7}" type="presParOf" srcId="{C0727F2E-8380-4FB7-A192-4BBCF232F19E}" destId="{591D28BA-5D61-4D30-95EC-9072BC263EEB}" srcOrd="3" destOrd="0" presId="urn:microsoft.com/office/officeart/2008/layout/LinedList"/>
    <dgm:cxn modelId="{37EAC4D7-ACC5-4998-8A7C-D7D1A6F49B91}" type="presParOf" srcId="{591D28BA-5D61-4D30-95EC-9072BC263EEB}" destId="{CCFD7F26-3D84-4D39-A402-1F908AEEC22F}" srcOrd="0" destOrd="0" presId="urn:microsoft.com/office/officeart/2008/layout/LinedList"/>
    <dgm:cxn modelId="{D81E627E-0B72-4AA3-BE84-4A6A6B20E073}" type="presParOf" srcId="{591D28BA-5D61-4D30-95EC-9072BC263EEB}" destId="{62049AAA-035D-4E66-BCBE-2BADB0534199}" srcOrd="1" destOrd="0" presId="urn:microsoft.com/office/officeart/2008/layout/LinedList"/>
    <dgm:cxn modelId="{269C4205-C07D-4B99-B409-BAE7C9897784}" type="presParOf" srcId="{C0727F2E-8380-4FB7-A192-4BBCF232F19E}" destId="{906650A4-E9C5-460E-89B9-5AA5171F0FA3}" srcOrd="4" destOrd="0" presId="urn:microsoft.com/office/officeart/2008/layout/LinedList"/>
    <dgm:cxn modelId="{05FE5882-A75C-4080-B64A-37A20FCDCBE6}" type="presParOf" srcId="{C0727F2E-8380-4FB7-A192-4BBCF232F19E}" destId="{A6E4576D-183F-476E-87FA-313703274A8F}" srcOrd="5" destOrd="0" presId="urn:microsoft.com/office/officeart/2008/layout/LinedList"/>
    <dgm:cxn modelId="{8526C649-35EB-4865-A84F-DD4855E5EC2F}" type="presParOf" srcId="{A6E4576D-183F-476E-87FA-313703274A8F}" destId="{A15E901F-F3F6-4792-9C66-3CD1562C5CD5}" srcOrd="0" destOrd="0" presId="urn:microsoft.com/office/officeart/2008/layout/LinedList"/>
    <dgm:cxn modelId="{198A9D37-9F37-409C-A8CC-BA5F83071640}" type="presParOf" srcId="{A6E4576D-183F-476E-87FA-313703274A8F}" destId="{6BE795D1-B7C8-4D63-B619-DB028AF240B9}" srcOrd="1" destOrd="0" presId="urn:microsoft.com/office/officeart/2008/layout/LinedList"/>
    <dgm:cxn modelId="{87C3467D-4671-4CFD-B12E-70914EEAE599}" type="presParOf" srcId="{C0727F2E-8380-4FB7-A192-4BBCF232F19E}" destId="{574D2293-7C4D-4416-B8CC-9FC9AE1F6948}" srcOrd="6" destOrd="0" presId="urn:microsoft.com/office/officeart/2008/layout/LinedList"/>
    <dgm:cxn modelId="{EDB1E46E-61BA-4B1D-B3A9-3017954C9E07}" type="presParOf" srcId="{C0727F2E-8380-4FB7-A192-4BBCF232F19E}" destId="{DDE1E2E9-E401-4DFC-A2CD-511DBEDA50BC}" srcOrd="7" destOrd="0" presId="urn:microsoft.com/office/officeart/2008/layout/LinedList"/>
    <dgm:cxn modelId="{13078BD3-7907-4B44-AA2D-37D9DA1CC097}" type="presParOf" srcId="{DDE1E2E9-E401-4DFC-A2CD-511DBEDA50BC}" destId="{B2961530-B507-4BFE-A5F0-3EFA9A5208BD}" srcOrd="0" destOrd="0" presId="urn:microsoft.com/office/officeart/2008/layout/LinedList"/>
    <dgm:cxn modelId="{0117EF00-0E02-4655-9580-833101B32D4E}" type="presParOf" srcId="{DDE1E2E9-E401-4DFC-A2CD-511DBEDA50BC}" destId="{39D072F0-D724-47CC-A718-DC18F9C34FCE}" srcOrd="1" destOrd="0" presId="urn:microsoft.com/office/officeart/2008/layout/LinedList"/>
    <dgm:cxn modelId="{759974A3-CDF5-4C34-BE86-1C170C84D908}" type="presParOf" srcId="{C0727F2E-8380-4FB7-A192-4BBCF232F19E}" destId="{38E643FB-7795-46C6-AA10-EA925B8A7A4F}" srcOrd="8" destOrd="0" presId="urn:microsoft.com/office/officeart/2008/layout/LinedList"/>
    <dgm:cxn modelId="{EE1E555E-E939-4412-9C0A-4D76989FA869}" type="presParOf" srcId="{C0727F2E-8380-4FB7-A192-4BBCF232F19E}" destId="{C24BD36D-3D34-4322-B415-EFEF32E583F6}" srcOrd="9" destOrd="0" presId="urn:microsoft.com/office/officeart/2008/layout/LinedList"/>
    <dgm:cxn modelId="{C8A2CC11-7DAA-49A5-BC7A-219BB2BF6817}" type="presParOf" srcId="{C24BD36D-3D34-4322-B415-EFEF32E583F6}" destId="{CFDD7E19-7DA2-4E5F-91E0-B352689CC7D7}" srcOrd="0" destOrd="0" presId="urn:microsoft.com/office/officeart/2008/layout/LinedList"/>
    <dgm:cxn modelId="{05EE10CB-8306-4074-A39C-AB7DE2D06203}" type="presParOf" srcId="{C24BD36D-3D34-4322-B415-EFEF32E583F6}" destId="{EF0B0069-813F-427E-85FB-FE7C45424CB4}" srcOrd="1" destOrd="0" presId="urn:microsoft.com/office/officeart/2008/layout/LinedList"/>
    <dgm:cxn modelId="{66C3999A-FEDB-41B2-B546-A53951B3C51A}" type="presParOf" srcId="{C0727F2E-8380-4FB7-A192-4BBCF232F19E}" destId="{DB9027C4-9B3D-46E8-87DE-F37328C4B7C8}" srcOrd="10" destOrd="0" presId="urn:microsoft.com/office/officeart/2008/layout/LinedList"/>
    <dgm:cxn modelId="{79F6CB80-9B43-4817-AA99-DE89C044DBE3}" type="presParOf" srcId="{C0727F2E-8380-4FB7-A192-4BBCF232F19E}" destId="{B00710B4-1AE9-4C56-96F1-18FA59D5E21D}" srcOrd="11" destOrd="0" presId="urn:microsoft.com/office/officeart/2008/layout/LinedList"/>
    <dgm:cxn modelId="{8D623457-A281-4F23-8CC5-2781FF35B751}" type="presParOf" srcId="{B00710B4-1AE9-4C56-96F1-18FA59D5E21D}" destId="{06E70711-FB4B-4AD0-8FBC-2E00C4EF4F8C}" srcOrd="0" destOrd="0" presId="urn:microsoft.com/office/officeart/2008/layout/LinedList"/>
    <dgm:cxn modelId="{5EC62FC6-94AA-4E10-912F-CC95736E3D44}" type="presParOf" srcId="{B00710B4-1AE9-4C56-96F1-18FA59D5E21D}" destId="{A2B5E15D-8305-462B-9EFC-EA3B0BA8B59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5BD320-AAC9-4956-9EA4-E63454CE2B7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GB"/>
        </a:p>
      </dgm:t>
    </dgm:pt>
    <dgm:pt modelId="{79FEC548-1B48-4E50-8729-ED8BD9A07C76}">
      <dgm:prSet phldrT="[Text]" phldr="0"/>
      <dgm:spPr/>
      <dgm:t>
        <a:bodyPr/>
        <a:lstStyle/>
        <a:p>
          <a:r>
            <a:rPr lang="en-GB" b="1"/>
            <a:t>Hard defence to use. </a:t>
          </a:r>
          <a:endParaRPr lang="en-GB"/>
        </a:p>
      </dgm:t>
    </dgm:pt>
    <dgm:pt modelId="{227706A9-EEC4-4DAC-A339-33B573FBB797}" type="parTrans" cxnId="{F158EAC2-1249-4615-A367-41E80A84C4D3}">
      <dgm:prSet/>
      <dgm:spPr/>
      <dgm:t>
        <a:bodyPr/>
        <a:lstStyle/>
        <a:p>
          <a:endParaRPr lang="en-GB"/>
        </a:p>
      </dgm:t>
    </dgm:pt>
    <dgm:pt modelId="{7DFCE4D2-6200-46D7-AA7B-3988EF855C88}" type="sibTrans" cxnId="{F158EAC2-1249-4615-A367-41E80A84C4D3}">
      <dgm:prSet/>
      <dgm:spPr/>
      <dgm:t>
        <a:bodyPr/>
        <a:lstStyle/>
        <a:p>
          <a:endParaRPr lang="en-GB"/>
        </a:p>
      </dgm:t>
    </dgm:pt>
    <dgm:pt modelId="{810403BC-DEAA-498F-8891-30E331C2D09C}">
      <dgm:prSet phldr="0"/>
      <dgm:spPr/>
      <dgm:t>
        <a:bodyPr/>
        <a:lstStyle/>
        <a:p>
          <a:pPr rtl="0"/>
          <a:r>
            <a:rPr lang="en-GB" b="1"/>
            <a:t>Just knowing about it does not count. </a:t>
          </a:r>
          <a:endParaRPr lang="en-US"/>
        </a:p>
      </dgm:t>
    </dgm:pt>
    <dgm:pt modelId="{CD7F61C1-C9F7-4DC1-86C8-401151A05938}" type="parTrans" cxnId="{B58FF7AD-6BDA-4C22-9C95-6682CE0C0CFA}">
      <dgm:prSet/>
      <dgm:spPr/>
    </dgm:pt>
    <dgm:pt modelId="{84EB791F-7463-4C70-8875-410EAFF3868A}" type="sibTrans" cxnId="{B58FF7AD-6BDA-4C22-9C95-6682CE0C0CFA}">
      <dgm:prSet/>
      <dgm:spPr/>
    </dgm:pt>
    <dgm:pt modelId="{9444D4FF-8006-4D7D-85EE-B32EF3FDCAC7}">
      <dgm:prSet phldr="0"/>
      <dgm:spPr/>
      <dgm:t>
        <a:bodyPr/>
        <a:lstStyle/>
        <a:p>
          <a:r>
            <a:rPr lang="en-GB" b="1"/>
            <a:t>You must consent to the risk that you were aware of.</a:t>
          </a:r>
          <a:endParaRPr lang="en-US"/>
        </a:p>
      </dgm:t>
    </dgm:pt>
    <dgm:pt modelId="{9FAEC5E6-07B2-461C-B9C3-9A179D1BB5AD}" type="parTrans" cxnId="{3145D187-3C21-43E5-826B-8317D089717C}">
      <dgm:prSet/>
      <dgm:spPr/>
    </dgm:pt>
    <dgm:pt modelId="{8B0F1040-ABFB-48B5-AFED-24EA2906A48A}" type="sibTrans" cxnId="{3145D187-3C21-43E5-826B-8317D089717C}">
      <dgm:prSet/>
      <dgm:spPr/>
    </dgm:pt>
    <dgm:pt modelId="{0A7F7DAA-E701-4C21-B0EB-59F061AC0925}">
      <dgm:prSet phldr="0"/>
      <dgm:spPr/>
      <dgm:t>
        <a:bodyPr/>
        <a:lstStyle/>
        <a:p>
          <a:r>
            <a:rPr lang="en-GB" b="1"/>
            <a:t>Smith v Baker [1891] </a:t>
          </a:r>
          <a:endParaRPr lang="en-US"/>
        </a:p>
      </dgm:t>
    </dgm:pt>
    <dgm:pt modelId="{F96FB6CC-A15C-4F3F-A2F8-382525CC11DB}" type="parTrans" cxnId="{60652D20-7F31-4A9A-A4E7-16F16C795233}">
      <dgm:prSet/>
      <dgm:spPr/>
    </dgm:pt>
    <dgm:pt modelId="{90207D86-7CAF-42C4-926D-ED5973B211FA}" type="sibTrans" cxnId="{60652D20-7F31-4A9A-A4E7-16F16C795233}">
      <dgm:prSet/>
      <dgm:spPr/>
    </dgm:pt>
    <dgm:pt modelId="{1BB84C09-7BC3-49F6-BD7D-5330612B1552}">
      <dgm:prSet phldr="0"/>
      <dgm:spPr/>
      <dgm:t>
        <a:bodyPr/>
        <a:lstStyle/>
        <a:p>
          <a:r>
            <a:rPr lang="en-GB" b="1"/>
            <a:t>Essential work to keep his job. </a:t>
          </a:r>
          <a:endParaRPr lang="en-US"/>
        </a:p>
      </dgm:t>
    </dgm:pt>
    <dgm:pt modelId="{DAE2198B-162B-4F4F-B874-7DF0A23FCE4B}" type="parTrans" cxnId="{41765345-494B-48CC-96C6-B96D9C9AC072}">
      <dgm:prSet/>
      <dgm:spPr/>
    </dgm:pt>
    <dgm:pt modelId="{C8A3A91A-F7E6-40FA-9B5A-B818075F46DE}" type="sibTrans" cxnId="{41765345-494B-48CC-96C6-B96D9C9AC072}">
      <dgm:prSet/>
      <dgm:spPr/>
    </dgm:pt>
    <dgm:pt modelId="{55CAAF9B-5AD2-4CAD-8791-B70D3B59F3C2}" type="pres">
      <dgm:prSet presAssocID="{3A5BD320-AAC9-4956-9EA4-E63454CE2B78}" presName="vert0" presStyleCnt="0">
        <dgm:presLayoutVars>
          <dgm:dir/>
          <dgm:animOne val="branch"/>
          <dgm:animLvl val="lvl"/>
        </dgm:presLayoutVars>
      </dgm:prSet>
      <dgm:spPr/>
    </dgm:pt>
    <dgm:pt modelId="{B47A3D9E-85E1-4871-B205-D76423F66FF5}" type="pres">
      <dgm:prSet presAssocID="{810403BC-DEAA-498F-8891-30E331C2D09C}" presName="thickLine" presStyleLbl="alignNode1" presStyleIdx="0" presStyleCnt="5"/>
      <dgm:spPr/>
    </dgm:pt>
    <dgm:pt modelId="{BA527633-DC71-4A63-88A2-7DA38FF61CB2}" type="pres">
      <dgm:prSet presAssocID="{810403BC-DEAA-498F-8891-30E331C2D09C}" presName="horz1" presStyleCnt="0"/>
      <dgm:spPr/>
    </dgm:pt>
    <dgm:pt modelId="{797D8BB9-5EF4-4F0A-A007-E154ACDEE41B}" type="pres">
      <dgm:prSet presAssocID="{810403BC-DEAA-498F-8891-30E331C2D09C}" presName="tx1" presStyleLbl="revTx" presStyleIdx="0" presStyleCnt="5"/>
      <dgm:spPr/>
    </dgm:pt>
    <dgm:pt modelId="{7F8C9A5F-D861-4DCA-B2F0-10A9A6DEDAE7}" type="pres">
      <dgm:prSet presAssocID="{810403BC-DEAA-498F-8891-30E331C2D09C}" presName="vert1" presStyleCnt="0"/>
      <dgm:spPr/>
    </dgm:pt>
    <dgm:pt modelId="{DE143BE1-9ECD-4D2F-B4AA-8E0D3982E513}" type="pres">
      <dgm:prSet presAssocID="{9444D4FF-8006-4D7D-85EE-B32EF3FDCAC7}" presName="thickLine" presStyleLbl="alignNode1" presStyleIdx="1" presStyleCnt="5"/>
      <dgm:spPr/>
    </dgm:pt>
    <dgm:pt modelId="{E5F8EB66-DC75-4A90-A510-1ADBCF7FD8BC}" type="pres">
      <dgm:prSet presAssocID="{9444D4FF-8006-4D7D-85EE-B32EF3FDCAC7}" presName="horz1" presStyleCnt="0"/>
      <dgm:spPr/>
    </dgm:pt>
    <dgm:pt modelId="{B0BB67F2-9CB5-42E4-B1AB-E86FC4CCA227}" type="pres">
      <dgm:prSet presAssocID="{9444D4FF-8006-4D7D-85EE-B32EF3FDCAC7}" presName="tx1" presStyleLbl="revTx" presStyleIdx="1" presStyleCnt="5"/>
      <dgm:spPr/>
    </dgm:pt>
    <dgm:pt modelId="{BB237FBC-4B5F-4251-B2FE-F6C74124914D}" type="pres">
      <dgm:prSet presAssocID="{9444D4FF-8006-4D7D-85EE-B32EF3FDCAC7}" presName="vert1" presStyleCnt="0"/>
      <dgm:spPr/>
    </dgm:pt>
    <dgm:pt modelId="{935A80FF-14B8-4056-B32D-6CFB622C0969}" type="pres">
      <dgm:prSet presAssocID="{0A7F7DAA-E701-4C21-B0EB-59F061AC0925}" presName="thickLine" presStyleLbl="alignNode1" presStyleIdx="2" presStyleCnt="5"/>
      <dgm:spPr/>
    </dgm:pt>
    <dgm:pt modelId="{99AE45B7-55AF-470A-B24F-66684E84FC52}" type="pres">
      <dgm:prSet presAssocID="{0A7F7DAA-E701-4C21-B0EB-59F061AC0925}" presName="horz1" presStyleCnt="0"/>
      <dgm:spPr/>
    </dgm:pt>
    <dgm:pt modelId="{94291209-E7B1-43BE-B459-763F659C243E}" type="pres">
      <dgm:prSet presAssocID="{0A7F7DAA-E701-4C21-B0EB-59F061AC0925}" presName="tx1" presStyleLbl="revTx" presStyleIdx="2" presStyleCnt="5"/>
      <dgm:spPr/>
    </dgm:pt>
    <dgm:pt modelId="{0BE06D26-71F0-4226-8DB1-730FCC2D77FC}" type="pres">
      <dgm:prSet presAssocID="{0A7F7DAA-E701-4C21-B0EB-59F061AC0925}" presName="vert1" presStyleCnt="0"/>
      <dgm:spPr/>
    </dgm:pt>
    <dgm:pt modelId="{D85B43D8-3822-485F-BD4D-9DE6AF5D0B97}" type="pres">
      <dgm:prSet presAssocID="{1BB84C09-7BC3-49F6-BD7D-5330612B1552}" presName="thickLine" presStyleLbl="alignNode1" presStyleIdx="3" presStyleCnt="5"/>
      <dgm:spPr/>
    </dgm:pt>
    <dgm:pt modelId="{50C54807-5C70-4C0C-85E6-CD34214BB7CB}" type="pres">
      <dgm:prSet presAssocID="{1BB84C09-7BC3-49F6-BD7D-5330612B1552}" presName="horz1" presStyleCnt="0"/>
      <dgm:spPr/>
    </dgm:pt>
    <dgm:pt modelId="{9D4842D4-140A-4FB5-9B9F-4D563E296F83}" type="pres">
      <dgm:prSet presAssocID="{1BB84C09-7BC3-49F6-BD7D-5330612B1552}" presName="tx1" presStyleLbl="revTx" presStyleIdx="3" presStyleCnt="5"/>
      <dgm:spPr/>
    </dgm:pt>
    <dgm:pt modelId="{183EA2EF-5126-45D3-86D5-0A6D265CF3BE}" type="pres">
      <dgm:prSet presAssocID="{1BB84C09-7BC3-49F6-BD7D-5330612B1552}" presName="vert1" presStyleCnt="0"/>
      <dgm:spPr/>
    </dgm:pt>
    <dgm:pt modelId="{E0A61B17-DD53-4D86-83C7-9245FC5CB292}" type="pres">
      <dgm:prSet presAssocID="{79FEC548-1B48-4E50-8729-ED8BD9A07C76}" presName="thickLine" presStyleLbl="alignNode1" presStyleIdx="4" presStyleCnt="5"/>
      <dgm:spPr/>
    </dgm:pt>
    <dgm:pt modelId="{6C79C4DE-D038-4693-99A8-A17ACFCFEE60}" type="pres">
      <dgm:prSet presAssocID="{79FEC548-1B48-4E50-8729-ED8BD9A07C76}" presName="horz1" presStyleCnt="0"/>
      <dgm:spPr/>
    </dgm:pt>
    <dgm:pt modelId="{1CE25AC7-3852-40D1-A933-3C4D12E932AF}" type="pres">
      <dgm:prSet presAssocID="{79FEC548-1B48-4E50-8729-ED8BD9A07C76}" presName="tx1" presStyleLbl="revTx" presStyleIdx="4" presStyleCnt="5"/>
      <dgm:spPr/>
    </dgm:pt>
    <dgm:pt modelId="{6BE2B56E-F58E-4AC4-B66C-A1F9A512C934}" type="pres">
      <dgm:prSet presAssocID="{79FEC548-1B48-4E50-8729-ED8BD9A07C76}" presName="vert1" presStyleCnt="0"/>
      <dgm:spPr/>
    </dgm:pt>
  </dgm:ptLst>
  <dgm:cxnLst>
    <dgm:cxn modelId="{36A01307-87BF-4D9D-A89D-D77254A8661A}" type="presOf" srcId="{9444D4FF-8006-4D7D-85EE-B32EF3FDCAC7}" destId="{B0BB67F2-9CB5-42E4-B1AB-E86FC4CCA227}" srcOrd="0" destOrd="0" presId="urn:microsoft.com/office/officeart/2008/layout/LinedList"/>
    <dgm:cxn modelId="{E7299B1D-A12B-499A-8F94-0A6F5002A95A}" type="presOf" srcId="{1BB84C09-7BC3-49F6-BD7D-5330612B1552}" destId="{9D4842D4-140A-4FB5-9B9F-4D563E296F83}" srcOrd="0" destOrd="0" presId="urn:microsoft.com/office/officeart/2008/layout/LinedList"/>
    <dgm:cxn modelId="{60652D20-7F31-4A9A-A4E7-16F16C795233}" srcId="{3A5BD320-AAC9-4956-9EA4-E63454CE2B78}" destId="{0A7F7DAA-E701-4C21-B0EB-59F061AC0925}" srcOrd="2" destOrd="0" parTransId="{F96FB6CC-A15C-4F3F-A2F8-382525CC11DB}" sibTransId="{90207D86-7CAF-42C4-926D-ED5973B211FA}"/>
    <dgm:cxn modelId="{46E7D063-3E0E-4AC0-A640-D3E0A78E1986}" type="presOf" srcId="{0A7F7DAA-E701-4C21-B0EB-59F061AC0925}" destId="{94291209-E7B1-43BE-B459-763F659C243E}" srcOrd="0" destOrd="0" presId="urn:microsoft.com/office/officeart/2008/layout/LinedList"/>
    <dgm:cxn modelId="{41765345-494B-48CC-96C6-B96D9C9AC072}" srcId="{3A5BD320-AAC9-4956-9EA4-E63454CE2B78}" destId="{1BB84C09-7BC3-49F6-BD7D-5330612B1552}" srcOrd="3" destOrd="0" parTransId="{DAE2198B-162B-4F4F-B874-7DF0A23FCE4B}" sibTransId="{C8A3A91A-F7E6-40FA-9B5A-B818075F46DE}"/>
    <dgm:cxn modelId="{C1EA076B-46B2-4A90-B323-BB8D36FA193F}" type="presOf" srcId="{3A5BD320-AAC9-4956-9EA4-E63454CE2B78}" destId="{55CAAF9B-5AD2-4CAD-8791-B70D3B59F3C2}" srcOrd="0" destOrd="0" presId="urn:microsoft.com/office/officeart/2008/layout/LinedList"/>
    <dgm:cxn modelId="{D25A1458-1E5A-4599-AE68-877BC575236E}" type="presOf" srcId="{810403BC-DEAA-498F-8891-30E331C2D09C}" destId="{797D8BB9-5EF4-4F0A-A007-E154ACDEE41B}" srcOrd="0" destOrd="0" presId="urn:microsoft.com/office/officeart/2008/layout/LinedList"/>
    <dgm:cxn modelId="{D7DA0179-F743-4962-8355-4E17D3C146BF}" type="presOf" srcId="{79FEC548-1B48-4E50-8729-ED8BD9A07C76}" destId="{1CE25AC7-3852-40D1-A933-3C4D12E932AF}" srcOrd="0" destOrd="0" presId="urn:microsoft.com/office/officeart/2008/layout/LinedList"/>
    <dgm:cxn modelId="{3145D187-3C21-43E5-826B-8317D089717C}" srcId="{3A5BD320-AAC9-4956-9EA4-E63454CE2B78}" destId="{9444D4FF-8006-4D7D-85EE-B32EF3FDCAC7}" srcOrd="1" destOrd="0" parTransId="{9FAEC5E6-07B2-461C-B9C3-9A179D1BB5AD}" sibTransId="{8B0F1040-ABFB-48B5-AFED-24EA2906A48A}"/>
    <dgm:cxn modelId="{B58FF7AD-6BDA-4C22-9C95-6682CE0C0CFA}" srcId="{3A5BD320-AAC9-4956-9EA4-E63454CE2B78}" destId="{810403BC-DEAA-498F-8891-30E331C2D09C}" srcOrd="0" destOrd="0" parTransId="{CD7F61C1-C9F7-4DC1-86C8-401151A05938}" sibTransId="{84EB791F-7463-4C70-8875-410EAFF3868A}"/>
    <dgm:cxn modelId="{F158EAC2-1249-4615-A367-41E80A84C4D3}" srcId="{3A5BD320-AAC9-4956-9EA4-E63454CE2B78}" destId="{79FEC548-1B48-4E50-8729-ED8BD9A07C76}" srcOrd="4" destOrd="0" parTransId="{227706A9-EEC4-4DAC-A339-33B573FBB797}" sibTransId="{7DFCE4D2-6200-46D7-AA7B-3988EF855C88}"/>
    <dgm:cxn modelId="{2A8A91FC-1CF5-49F5-BB75-6E7FA180D552}" type="presParOf" srcId="{55CAAF9B-5AD2-4CAD-8791-B70D3B59F3C2}" destId="{B47A3D9E-85E1-4871-B205-D76423F66FF5}" srcOrd="0" destOrd="0" presId="urn:microsoft.com/office/officeart/2008/layout/LinedList"/>
    <dgm:cxn modelId="{8C3C317D-93A9-4E0A-A9A2-33E7A753C9F0}" type="presParOf" srcId="{55CAAF9B-5AD2-4CAD-8791-B70D3B59F3C2}" destId="{BA527633-DC71-4A63-88A2-7DA38FF61CB2}" srcOrd="1" destOrd="0" presId="urn:microsoft.com/office/officeart/2008/layout/LinedList"/>
    <dgm:cxn modelId="{F35FE142-BB4E-49DC-981D-69138D21C506}" type="presParOf" srcId="{BA527633-DC71-4A63-88A2-7DA38FF61CB2}" destId="{797D8BB9-5EF4-4F0A-A007-E154ACDEE41B}" srcOrd="0" destOrd="0" presId="urn:microsoft.com/office/officeart/2008/layout/LinedList"/>
    <dgm:cxn modelId="{54A21A18-F0CD-49AE-AC56-C17EE8C880FA}" type="presParOf" srcId="{BA527633-DC71-4A63-88A2-7DA38FF61CB2}" destId="{7F8C9A5F-D861-4DCA-B2F0-10A9A6DEDAE7}" srcOrd="1" destOrd="0" presId="urn:microsoft.com/office/officeart/2008/layout/LinedList"/>
    <dgm:cxn modelId="{C9BEAB34-5EC7-41C5-90D9-11E17AEE4C41}" type="presParOf" srcId="{55CAAF9B-5AD2-4CAD-8791-B70D3B59F3C2}" destId="{DE143BE1-9ECD-4D2F-B4AA-8E0D3982E513}" srcOrd="2" destOrd="0" presId="urn:microsoft.com/office/officeart/2008/layout/LinedList"/>
    <dgm:cxn modelId="{35F25335-6237-466D-BA1C-561B184CB899}" type="presParOf" srcId="{55CAAF9B-5AD2-4CAD-8791-B70D3B59F3C2}" destId="{E5F8EB66-DC75-4A90-A510-1ADBCF7FD8BC}" srcOrd="3" destOrd="0" presId="urn:microsoft.com/office/officeart/2008/layout/LinedList"/>
    <dgm:cxn modelId="{7E8DE316-E626-4F84-96CC-4137FF9A4C36}" type="presParOf" srcId="{E5F8EB66-DC75-4A90-A510-1ADBCF7FD8BC}" destId="{B0BB67F2-9CB5-42E4-B1AB-E86FC4CCA227}" srcOrd="0" destOrd="0" presId="urn:microsoft.com/office/officeart/2008/layout/LinedList"/>
    <dgm:cxn modelId="{96C32EC3-C0BC-4DFE-B629-FCF7C21B6943}" type="presParOf" srcId="{E5F8EB66-DC75-4A90-A510-1ADBCF7FD8BC}" destId="{BB237FBC-4B5F-4251-B2FE-F6C74124914D}" srcOrd="1" destOrd="0" presId="urn:microsoft.com/office/officeart/2008/layout/LinedList"/>
    <dgm:cxn modelId="{FE32C38F-2ED2-4BDB-9874-6F8D63469E03}" type="presParOf" srcId="{55CAAF9B-5AD2-4CAD-8791-B70D3B59F3C2}" destId="{935A80FF-14B8-4056-B32D-6CFB622C0969}" srcOrd="4" destOrd="0" presId="urn:microsoft.com/office/officeart/2008/layout/LinedList"/>
    <dgm:cxn modelId="{C84B39F5-7A28-43CE-8906-029CE929842A}" type="presParOf" srcId="{55CAAF9B-5AD2-4CAD-8791-B70D3B59F3C2}" destId="{99AE45B7-55AF-470A-B24F-66684E84FC52}" srcOrd="5" destOrd="0" presId="urn:microsoft.com/office/officeart/2008/layout/LinedList"/>
    <dgm:cxn modelId="{D0BC2558-5AFB-413B-AA31-5329592B07AE}" type="presParOf" srcId="{99AE45B7-55AF-470A-B24F-66684E84FC52}" destId="{94291209-E7B1-43BE-B459-763F659C243E}" srcOrd="0" destOrd="0" presId="urn:microsoft.com/office/officeart/2008/layout/LinedList"/>
    <dgm:cxn modelId="{93C96D3A-C1D0-4F2C-B4D8-A5E7C9A292EC}" type="presParOf" srcId="{99AE45B7-55AF-470A-B24F-66684E84FC52}" destId="{0BE06D26-71F0-4226-8DB1-730FCC2D77FC}" srcOrd="1" destOrd="0" presId="urn:microsoft.com/office/officeart/2008/layout/LinedList"/>
    <dgm:cxn modelId="{271F5FF6-A845-4F6F-8BB1-9BE631A0EBAF}" type="presParOf" srcId="{55CAAF9B-5AD2-4CAD-8791-B70D3B59F3C2}" destId="{D85B43D8-3822-485F-BD4D-9DE6AF5D0B97}" srcOrd="6" destOrd="0" presId="urn:microsoft.com/office/officeart/2008/layout/LinedList"/>
    <dgm:cxn modelId="{1E4FDA69-24A1-49D8-BC0E-6D57D6F8D9FE}" type="presParOf" srcId="{55CAAF9B-5AD2-4CAD-8791-B70D3B59F3C2}" destId="{50C54807-5C70-4C0C-85E6-CD34214BB7CB}" srcOrd="7" destOrd="0" presId="urn:microsoft.com/office/officeart/2008/layout/LinedList"/>
    <dgm:cxn modelId="{2EE773C6-A7FA-4449-995D-06C4056153FF}" type="presParOf" srcId="{50C54807-5C70-4C0C-85E6-CD34214BB7CB}" destId="{9D4842D4-140A-4FB5-9B9F-4D563E296F83}" srcOrd="0" destOrd="0" presId="urn:microsoft.com/office/officeart/2008/layout/LinedList"/>
    <dgm:cxn modelId="{E8B058B5-7487-4072-8C84-56D69827AEF0}" type="presParOf" srcId="{50C54807-5C70-4C0C-85E6-CD34214BB7CB}" destId="{183EA2EF-5126-45D3-86D5-0A6D265CF3BE}" srcOrd="1" destOrd="0" presId="urn:microsoft.com/office/officeart/2008/layout/LinedList"/>
    <dgm:cxn modelId="{05142CA1-D992-458F-AA81-C0FEB342AA9D}" type="presParOf" srcId="{55CAAF9B-5AD2-4CAD-8791-B70D3B59F3C2}" destId="{E0A61B17-DD53-4D86-83C7-9245FC5CB292}" srcOrd="8" destOrd="0" presId="urn:microsoft.com/office/officeart/2008/layout/LinedList"/>
    <dgm:cxn modelId="{6A5DD969-DAA6-4EEA-B517-3A3A80CF0330}" type="presParOf" srcId="{55CAAF9B-5AD2-4CAD-8791-B70D3B59F3C2}" destId="{6C79C4DE-D038-4693-99A8-A17ACFCFEE60}" srcOrd="9" destOrd="0" presId="urn:microsoft.com/office/officeart/2008/layout/LinedList"/>
    <dgm:cxn modelId="{D7E2203C-1074-4205-91BE-58B63626065A}" type="presParOf" srcId="{6C79C4DE-D038-4693-99A8-A17ACFCFEE60}" destId="{1CE25AC7-3852-40D1-A933-3C4D12E932AF}" srcOrd="0" destOrd="0" presId="urn:microsoft.com/office/officeart/2008/layout/LinedList"/>
    <dgm:cxn modelId="{4AD4691C-AF51-4356-875A-8361187402C2}" type="presParOf" srcId="{6C79C4DE-D038-4693-99A8-A17ACFCFEE60}" destId="{6BE2B56E-F58E-4AC4-B66C-A1F9A512C93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BC7EA5-6531-4360-BD1B-A80E3A29C71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B15DB9-E2AA-4EBB-95F3-94A99436946B}">
      <dgm:prSet/>
      <dgm:spPr/>
      <dgm:t>
        <a:bodyPr/>
        <a:lstStyle/>
        <a:p>
          <a:r>
            <a:rPr lang="en-GB"/>
            <a:t>Research the case of; </a:t>
          </a:r>
          <a:endParaRPr lang="en-US"/>
        </a:p>
      </dgm:t>
    </dgm:pt>
    <dgm:pt modelId="{BAB19727-052D-44EE-8D68-C97111625124}" type="parTrans" cxnId="{8CA40658-A039-47B3-B235-1DC0B53EB01C}">
      <dgm:prSet/>
      <dgm:spPr/>
      <dgm:t>
        <a:bodyPr/>
        <a:lstStyle/>
        <a:p>
          <a:endParaRPr lang="en-US"/>
        </a:p>
      </dgm:t>
    </dgm:pt>
    <dgm:pt modelId="{5B4095CC-4495-4D8F-B7F8-23C2A131C566}" type="sibTrans" cxnId="{8CA40658-A039-47B3-B235-1DC0B53EB01C}">
      <dgm:prSet/>
      <dgm:spPr/>
      <dgm:t>
        <a:bodyPr/>
        <a:lstStyle/>
        <a:p>
          <a:endParaRPr lang="en-US"/>
        </a:p>
      </dgm:t>
    </dgm:pt>
    <dgm:pt modelId="{4B474308-2602-41C7-A2AF-2C8F980394B5}">
      <dgm:prSet/>
      <dgm:spPr/>
      <dgm:t>
        <a:bodyPr/>
        <a:lstStyle/>
        <a:p>
          <a:r>
            <a:rPr lang="en-GB"/>
            <a:t>Ashton v Turner [1981] </a:t>
          </a:r>
          <a:endParaRPr lang="en-US"/>
        </a:p>
      </dgm:t>
    </dgm:pt>
    <dgm:pt modelId="{1E0CB41E-E7BE-40DF-A46F-22A5B3CDCD65}" type="parTrans" cxnId="{51489EFB-D3B6-4C48-8FCB-332A4C267A6F}">
      <dgm:prSet/>
      <dgm:spPr/>
      <dgm:t>
        <a:bodyPr/>
        <a:lstStyle/>
        <a:p>
          <a:endParaRPr lang="en-US"/>
        </a:p>
      </dgm:t>
    </dgm:pt>
    <dgm:pt modelId="{00016C00-C72C-4E82-B851-2645E9A00A92}" type="sibTrans" cxnId="{51489EFB-D3B6-4C48-8FCB-332A4C267A6F}">
      <dgm:prSet/>
      <dgm:spPr/>
      <dgm:t>
        <a:bodyPr/>
        <a:lstStyle/>
        <a:p>
          <a:endParaRPr lang="en-US"/>
        </a:p>
      </dgm:t>
    </dgm:pt>
    <dgm:pt modelId="{571760AD-D758-4532-9F0E-62B668B6E150}">
      <dgm:prSet/>
      <dgm:spPr/>
      <dgm:t>
        <a:bodyPr/>
        <a:lstStyle/>
        <a:p>
          <a:r>
            <a:rPr lang="en-GB"/>
            <a:t>Find out the facts. </a:t>
          </a:r>
          <a:endParaRPr lang="en-US"/>
        </a:p>
      </dgm:t>
    </dgm:pt>
    <dgm:pt modelId="{8A91C30C-A382-4B87-B3F9-C0F76D469665}" type="parTrans" cxnId="{2F534AE8-7974-4A80-A984-0FD84AB58551}">
      <dgm:prSet/>
      <dgm:spPr/>
      <dgm:t>
        <a:bodyPr/>
        <a:lstStyle/>
        <a:p>
          <a:endParaRPr lang="en-US"/>
        </a:p>
      </dgm:t>
    </dgm:pt>
    <dgm:pt modelId="{BB9DB95E-8912-41E6-9F55-8AFB05EDCE99}" type="sibTrans" cxnId="{2F534AE8-7974-4A80-A984-0FD84AB58551}">
      <dgm:prSet/>
      <dgm:spPr/>
      <dgm:t>
        <a:bodyPr/>
        <a:lstStyle/>
        <a:p>
          <a:endParaRPr lang="en-US"/>
        </a:p>
      </dgm:t>
    </dgm:pt>
    <dgm:pt modelId="{61EB376A-F1C5-4D45-87FD-B6157F4E2FF7}">
      <dgm:prSet/>
      <dgm:spPr/>
      <dgm:t>
        <a:bodyPr/>
        <a:lstStyle/>
        <a:p>
          <a:r>
            <a:rPr lang="en-GB"/>
            <a:t>Find out the outcome. </a:t>
          </a:r>
          <a:endParaRPr lang="en-US"/>
        </a:p>
      </dgm:t>
    </dgm:pt>
    <dgm:pt modelId="{006B38A9-9CB3-4A58-A4B1-8D2D71A9C14B}" type="parTrans" cxnId="{3F1EF6AD-5A45-4C0D-A717-E9AD4173EA5D}">
      <dgm:prSet/>
      <dgm:spPr/>
      <dgm:t>
        <a:bodyPr/>
        <a:lstStyle/>
        <a:p>
          <a:endParaRPr lang="en-US"/>
        </a:p>
      </dgm:t>
    </dgm:pt>
    <dgm:pt modelId="{B555B095-0AFE-45B3-AE62-00081E5C1C92}" type="sibTrans" cxnId="{3F1EF6AD-5A45-4C0D-A717-E9AD4173EA5D}">
      <dgm:prSet/>
      <dgm:spPr/>
      <dgm:t>
        <a:bodyPr/>
        <a:lstStyle/>
        <a:p>
          <a:endParaRPr lang="en-US"/>
        </a:p>
      </dgm:t>
    </dgm:pt>
    <dgm:pt modelId="{047E1A4F-CAA1-4E3C-936F-F8C16B570F7B}" type="pres">
      <dgm:prSet presAssocID="{2CBC7EA5-6531-4360-BD1B-A80E3A29C71B}" presName="linear" presStyleCnt="0">
        <dgm:presLayoutVars>
          <dgm:animLvl val="lvl"/>
          <dgm:resizeHandles val="exact"/>
        </dgm:presLayoutVars>
      </dgm:prSet>
      <dgm:spPr/>
    </dgm:pt>
    <dgm:pt modelId="{0A74872C-F4AF-4AD4-A131-D90EB40D6AC7}" type="pres">
      <dgm:prSet presAssocID="{C5B15DB9-E2AA-4EBB-95F3-94A99436946B}" presName="parentText" presStyleLbl="node1" presStyleIdx="0" presStyleCnt="4">
        <dgm:presLayoutVars>
          <dgm:chMax val="0"/>
          <dgm:bulletEnabled val="1"/>
        </dgm:presLayoutVars>
      </dgm:prSet>
      <dgm:spPr/>
    </dgm:pt>
    <dgm:pt modelId="{499900A7-C40A-49EF-9509-AAFC50248028}" type="pres">
      <dgm:prSet presAssocID="{5B4095CC-4495-4D8F-B7F8-23C2A131C566}" presName="spacer" presStyleCnt="0"/>
      <dgm:spPr/>
    </dgm:pt>
    <dgm:pt modelId="{45B06F3B-BAC9-40ED-96E8-9503653CA1B1}" type="pres">
      <dgm:prSet presAssocID="{4B474308-2602-41C7-A2AF-2C8F980394B5}" presName="parentText" presStyleLbl="node1" presStyleIdx="1" presStyleCnt="4">
        <dgm:presLayoutVars>
          <dgm:chMax val="0"/>
          <dgm:bulletEnabled val="1"/>
        </dgm:presLayoutVars>
      </dgm:prSet>
      <dgm:spPr/>
    </dgm:pt>
    <dgm:pt modelId="{CD950059-407E-49C7-9F33-DCD9F4C5F682}" type="pres">
      <dgm:prSet presAssocID="{00016C00-C72C-4E82-B851-2645E9A00A92}" presName="spacer" presStyleCnt="0"/>
      <dgm:spPr/>
    </dgm:pt>
    <dgm:pt modelId="{30BAE17E-AF3D-4D38-B4E3-C671AFEE8878}" type="pres">
      <dgm:prSet presAssocID="{571760AD-D758-4532-9F0E-62B668B6E150}" presName="parentText" presStyleLbl="node1" presStyleIdx="2" presStyleCnt="4">
        <dgm:presLayoutVars>
          <dgm:chMax val="0"/>
          <dgm:bulletEnabled val="1"/>
        </dgm:presLayoutVars>
      </dgm:prSet>
      <dgm:spPr/>
    </dgm:pt>
    <dgm:pt modelId="{6B55958D-DE39-4CFD-A5F8-2199C8A89730}" type="pres">
      <dgm:prSet presAssocID="{BB9DB95E-8912-41E6-9F55-8AFB05EDCE99}" presName="spacer" presStyleCnt="0"/>
      <dgm:spPr/>
    </dgm:pt>
    <dgm:pt modelId="{4106EDD8-AD73-4FDD-AC92-D9C06E1E0336}" type="pres">
      <dgm:prSet presAssocID="{61EB376A-F1C5-4D45-87FD-B6157F4E2FF7}" presName="parentText" presStyleLbl="node1" presStyleIdx="3" presStyleCnt="4">
        <dgm:presLayoutVars>
          <dgm:chMax val="0"/>
          <dgm:bulletEnabled val="1"/>
        </dgm:presLayoutVars>
      </dgm:prSet>
      <dgm:spPr/>
    </dgm:pt>
  </dgm:ptLst>
  <dgm:cxnLst>
    <dgm:cxn modelId="{EBBEA832-A95A-49CD-81A7-C827CD03DDA0}" type="presOf" srcId="{61EB376A-F1C5-4D45-87FD-B6157F4E2FF7}" destId="{4106EDD8-AD73-4FDD-AC92-D9C06E1E0336}" srcOrd="0" destOrd="0" presId="urn:microsoft.com/office/officeart/2005/8/layout/vList2"/>
    <dgm:cxn modelId="{804C8D52-55B5-45AD-BA00-C7858A9BB7FD}" type="presOf" srcId="{571760AD-D758-4532-9F0E-62B668B6E150}" destId="{30BAE17E-AF3D-4D38-B4E3-C671AFEE8878}" srcOrd="0" destOrd="0" presId="urn:microsoft.com/office/officeart/2005/8/layout/vList2"/>
    <dgm:cxn modelId="{15EF8955-7329-448E-96FB-7CB2863DC616}" type="presOf" srcId="{C5B15DB9-E2AA-4EBB-95F3-94A99436946B}" destId="{0A74872C-F4AF-4AD4-A131-D90EB40D6AC7}" srcOrd="0" destOrd="0" presId="urn:microsoft.com/office/officeart/2005/8/layout/vList2"/>
    <dgm:cxn modelId="{2E83B777-4E07-42C3-9C96-97DE6054B860}" type="presOf" srcId="{4B474308-2602-41C7-A2AF-2C8F980394B5}" destId="{45B06F3B-BAC9-40ED-96E8-9503653CA1B1}" srcOrd="0" destOrd="0" presId="urn:microsoft.com/office/officeart/2005/8/layout/vList2"/>
    <dgm:cxn modelId="{8CA40658-A039-47B3-B235-1DC0B53EB01C}" srcId="{2CBC7EA5-6531-4360-BD1B-A80E3A29C71B}" destId="{C5B15DB9-E2AA-4EBB-95F3-94A99436946B}" srcOrd="0" destOrd="0" parTransId="{BAB19727-052D-44EE-8D68-C97111625124}" sibTransId="{5B4095CC-4495-4D8F-B7F8-23C2A131C566}"/>
    <dgm:cxn modelId="{3F1EF6AD-5A45-4C0D-A717-E9AD4173EA5D}" srcId="{2CBC7EA5-6531-4360-BD1B-A80E3A29C71B}" destId="{61EB376A-F1C5-4D45-87FD-B6157F4E2FF7}" srcOrd="3" destOrd="0" parTransId="{006B38A9-9CB3-4A58-A4B1-8D2D71A9C14B}" sibTransId="{B555B095-0AFE-45B3-AE62-00081E5C1C92}"/>
    <dgm:cxn modelId="{2F534AE8-7974-4A80-A984-0FD84AB58551}" srcId="{2CBC7EA5-6531-4360-BD1B-A80E3A29C71B}" destId="{571760AD-D758-4532-9F0E-62B668B6E150}" srcOrd="2" destOrd="0" parTransId="{8A91C30C-A382-4B87-B3F9-C0F76D469665}" sibTransId="{BB9DB95E-8912-41E6-9F55-8AFB05EDCE99}"/>
    <dgm:cxn modelId="{4382DDF1-AF0F-419C-AD3D-0AC21D327BA6}" type="presOf" srcId="{2CBC7EA5-6531-4360-BD1B-A80E3A29C71B}" destId="{047E1A4F-CAA1-4E3C-936F-F8C16B570F7B}" srcOrd="0" destOrd="0" presId="urn:microsoft.com/office/officeart/2005/8/layout/vList2"/>
    <dgm:cxn modelId="{51489EFB-D3B6-4C48-8FCB-332A4C267A6F}" srcId="{2CBC7EA5-6531-4360-BD1B-A80E3A29C71B}" destId="{4B474308-2602-41C7-A2AF-2C8F980394B5}" srcOrd="1" destOrd="0" parTransId="{1E0CB41E-E7BE-40DF-A46F-22A5B3CDCD65}" sibTransId="{00016C00-C72C-4E82-B851-2645E9A00A92}"/>
    <dgm:cxn modelId="{F45F7BF7-3E38-444D-8149-B25A719BB95E}" type="presParOf" srcId="{047E1A4F-CAA1-4E3C-936F-F8C16B570F7B}" destId="{0A74872C-F4AF-4AD4-A131-D90EB40D6AC7}" srcOrd="0" destOrd="0" presId="urn:microsoft.com/office/officeart/2005/8/layout/vList2"/>
    <dgm:cxn modelId="{37E49B37-4FE3-4C3B-BFD9-AE154958941F}" type="presParOf" srcId="{047E1A4F-CAA1-4E3C-936F-F8C16B570F7B}" destId="{499900A7-C40A-49EF-9509-AAFC50248028}" srcOrd="1" destOrd="0" presId="urn:microsoft.com/office/officeart/2005/8/layout/vList2"/>
    <dgm:cxn modelId="{64F26B9C-3D66-4882-8B7B-C40EDA30991C}" type="presParOf" srcId="{047E1A4F-CAA1-4E3C-936F-F8C16B570F7B}" destId="{45B06F3B-BAC9-40ED-96E8-9503653CA1B1}" srcOrd="2" destOrd="0" presId="urn:microsoft.com/office/officeart/2005/8/layout/vList2"/>
    <dgm:cxn modelId="{1D7122D2-957B-44F6-8971-544BE9C72CBA}" type="presParOf" srcId="{047E1A4F-CAA1-4E3C-936F-F8C16B570F7B}" destId="{CD950059-407E-49C7-9F33-DCD9F4C5F682}" srcOrd="3" destOrd="0" presId="urn:microsoft.com/office/officeart/2005/8/layout/vList2"/>
    <dgm:cxn modelId="{4758A3D7-0A3C-4970-9E88-9D3C5859FA11}" type="presParOf" srcId="{047E1A4F-CAA1-4E3C-936F-F8C16B570F7B}" destId="{30BAE17E-AF3D-4D38-B4E3-C671AFEE8878}" srcOrd="4" destOrd="0" presId="urn:microsoft.com/office/officeart/2005/8/layout/vList2"/>
    <dgm:cxn modelId="{F25D715C-E4EB-4132-936D-0AD788CF2D43}" type="presParOf" srcId="{047E1A4F-CAA1-4E3C-936F-F8C16B570F7B}" destId="{6B55958D-DE39-4CFD-A5F8-2199C8A89730}" srcOrd="5" destOrd="0" presId="urn:microsoft.com/office/officeart/2005/8/layout/vList2"/>
    <dgm:cxn modelId="{3A7D72DC-2D44-45A8-8518-0A1DA2705BB5}" type="presParOf" srcId="{047E1A4F-CAA1-4E3C-936F-F8C16B570F7B}" destId="{4106EDD8-AD73-4FDD-AC92-D9C06E1E033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49BC4C-FBCD-4868-B030-C9D3B56CAF13}"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DD22CDF-0245-4B89-A6B7-45F83BA74096}">
      <dgm:prSet/>
      <dgm:spPr/>
      <dgm:t>
        <a:bodyPr/>
        <a:lstStyle/>
        <a:p>
          <a:pPr>
            <a:defRPr cap="all"/>
          </a:pPr>
          <a:r>
            <a:rPr lang="en-GB"/>
            <a:t>You will be put into pairs and given a case. </a:t>
          </a:r>
          <a:endParaRPr lang="en-US"/>
        </a:p>
      </dgm:t>
    </dgm:pt>
    <dgm:pt modelId="{11A4B1D1-2416-4F4E-890D-E0D5F333E97C}" type="parTrans" cxnId="{9644D878-E364-4224-B298-66091E0750AD}">
      <dgm:prSet/>
      <dgm:spPr/>
      <dgm:t>
        <a:bodyPr/>
        <a:lstStyle/>
        <a:p>
          <a:endParaRPr lang="en-US"/>
        </a:p>
      </dgm:t>
    </dgm:pt>
    <dgm:pt modelId="{69A16CE6-2AA6-467C-BCB9-F6E0CBD02E2B}" type="sibTrans" cxnId="{9644D878-E364-4224-B298-66091E0750AD}">
      <dgm:prSet/>
      <dgm:spPr/>
      <dgm:t>
        <a:bodyPr/>
        <a:lstStyle/>
        <a:p>
          <a:endParaRPr lang="en-US"/>
        </a:p>
      </dgm:t>
    </dgm:pt>
    <dgm:pt modelId="{3C06E2E9-5910-4C52-8064-50F1AD557A47}">
      <dgm:prSet/>
      <dgm:spPr/>
      <dgm:t>
        <a:bodyPr/>
        <a:lstStyle/>
        <a:p>
          <a:pPr>
            <a:defRPr cap="all"/>
          </a:pPr>
          <a:r>
            <a:rPr lang="en-GB"/>
            <a:t>You need to decide whether negligence has occurred and if there are any defences available. </a:t>
          </a:r>
          <a:endParaRPr lang="en-US"/>
        </a:p>
      </dgm:t>
    </dgm:pt>
    <dgm:pt modelId="{9D4EA15A-BB44-4543-80FF-9F8CEC55E480}" type="parTrans" cxnId="{2201EDA4-1BF9-402D-B338-096BB6AF8520}">
      <dgm:prSet/>
      <dgm:spPr/>
      <dgm:t>
        <a:bodyPr/>
        <a:lstStyle/>
        <a:p>
          <a:endParaRPr lang="en-US"/>
        </a:p>
      </dgm:t>
    </dgm:pt>
    <dgm:pt modelId="{C8EB07C0-4B02-483C-8A1F-477877DFAD88}" type="sibTrans" cxnId="{2201EDA4-1BF9-402D-B338-096BB6AF8520}">
      <dgm:prSet/>
      <dgm:spPr/>
      <dgm:t>
        <a:bodyPr/>
        <a:lstStyle/>
        <a:p>
          <a:endParaRPr lang="en-US"/>
        </a:p>
      </dgm:t>
    </dgm:pt>
    <dgm:pt modelId="{D4CA38AD-96FE-4C26-8A2C-202150917C13}">
      <dgm:prSet/>
      <dgm:spPr/>
      <dgm:t>
        <a:bodyPr/>
        <a:lstStyle/>
        <a:p>
          <a:pPr>
            <a:defRPr cap="all"/>
          </a:pPr>
          <a:r>
            <a:rPr lang="en-GB"/>
            <a:t>You will then need to prepare to feedback to the class. </a:t>
          </a:r>
          <a:endParaRPr lang="en-US"/>
        </a:p>
      </dgm:t>
    </dgm:pt>
    <dgm:pt modelId="{49CE5DC8-6A59-4B9C-8C85-FA65B874DB18}" type="parTrans" cxnId="{A0B65A51-C17F-4B7A-8BDD-7C8ED2740A4A}">
      <dgm:prSet/>
      <dgm:spPr/>
      <dgm:t>
        <a:bodyPr/>
        <a:lstStyle/>
        <a:p>
          <a:endParaRPr lang="en-US"/>
        </a:p>
      </dgm:t>
    </dgm:pt>
    <dgm:pt modelId="{5D47A503-334C-4A24-AE9C-74B5379BD971}" type="sibTrans" cxnId="{A0B65A51-C17F-4B7A-8BDD-7C8ED2740A4A}">
      <dgm:prSet/>
      <dgm:spPr/>
      <dgm:t>
        <a:bodyPr/>
        <a:lstStyle/>
        <a:p>
          <a:endParaRPr lang="en-US"/>
        </a:p>
      </dgm:t>
    </dgm:pt>
    <dgm:pt modelId="{855CDFBE-5DF2-4433-BA89-2239BBE345D1}">
      <dgm:prSet/>
      <dgm:spPr/>
      <dgm:t>
        <a:bodyPr/>
        <a:lstStyle/>
        <a:p>
          <a:pPr>
            <a:defRPr cap="all"/>
          </a:pPr>
          <a:r>
            <a:rPr lang="en-GB"/>
            <a:t>30 Minutes to do this. </a:t>
          </a:r>
          <a:endParaRPr lang="en-US"/>
        </a:p>
      </dgm:t>
    </dgm:pt>
    <dgm:pt modelId="{8B23A8CB-E21D-4B85-B58D-E2DF7E096BC2}" type="parTrans" cxnId="{6AD7B70F-010D-494A-9214-593B9AF81596}">
      <dgm:prSet/>
      <dgm:spPr/>
      <dgm:t>
        <a:bodyPr/>
        <a:lstStyle/>
        <a:p>
          <a:endParaRPr lang="en-US"/>
        </a:p>
      </dgm:t>
    </dgm:pt>
    <dgm:pt modelId="{385B9F50-A497-4246-8BDC-461994550546}" type="sibTrans" cxnId="{6AD7B70F-010D-494A-9214-593B9AF81596}">
      <dgm:prSet/>
      <dgm:spPr/>
      <dgm:t>
        <a:bodyPr/>
        <a:lstStyle/>
        <a:p>
          <a:endParaRPr lang="en-US"/>
        </a:p>
      </dgm:t>
    </dgm:pt>
    <dgm:pt modelId="{D710639B-B35C-46F9-9933-30E642B5B358}" type="pres">
      <dgm:prSet presAssocID="{A249BC4C-FBCD-4868-B030-C9D3B56CAF13}" presName="root" presStyleCnt="0">
        <dgm:presLayoutVars>
          <dgm:dir/>
          <dgm:resizeHandles val="exact"/>
        </dgm:presLayoutVars>
      </dgm:prSet>
      <dgm:spPr/>
    </dgm:pt>
    <dgm:pt modelId="{62C9A3EC-7DCB-4AC8-965A-BDF4F20AF00C}" type="pres">
      <dgm:prSet presAssocID="{9DD22CDF-0245-4B89-A6B7-45F83BA74096}" presName="compNode" presStyleCnt="0"/>
      <dgm:spPr/>
    </dgm:pt>
    <dgm:pt modelId="{B2EB53F2-5773-456B-AA48-AEE1F1C2C129}" type="pres">
      <dgm:prSet presAssocID="{9DD22CDF-0245-4B89-A6B7-45F83BA74096}" presName="iconBgRect" presStyleLbl="bgShp" presStyleIdx="0" presStyleCnt="4"/>
      <dgm:spPr>
        <a:prstGeom prst="round2DiagRect">
          <a:avLst>
            <a:gd name="adj1" fmla="val 29727"/>
            <a:gd name="adj2" fmla="val 0"/>
          </a:avLst>
        </a:prstGeom>
      </dgm:spPr>
    </dgm:pt>
    <dgm:pt modelId="{A55D20C2-9A18-4BAF-8B7C-21641F9AF9A6}" type="pres">
      <dgm:prSet presAssocID="{9DD22CDF-0245-4B89-A6B7-45F83BA740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C920C64D-363A-452D-A63E-A00458F1DD49}" type="pres">
      <dgm:prSet presAssocID="{9DD22CDF-0245-4B89-A6B7-45F83BA74096}" presName="spaceRect" presStyleCnt="0"/>
      <dgm:spPr/>
    </dgm:pt>
    <dgm:pt modelId="{6358A0AA-907A-41E5-AF68-70EA75E8EF9E}" type="pres">
      <dgm:prSet presAssocID="{9DD22CDF-0245-4B89-A6B7-45F83BA74096}" presName="textRect" presStyleLbl="revTx" presStyleIdx="0" presStyleCnt="4">
        <dgm:presLayoutVars>
          <dgm:chMax val="1"/>
          <dgm:chPref val="1"/>
        </dgm:presLayoutVars>
      </dgm:prSet>
      <dgm:spPr/>
    </dgm:pt>
    <dgm:pt modelId="{9670BA0F-CB43-4BA0-A392-9B71D8901320}" type="pres">
      <dgm:prSet presAssocID="{69A16CE6-2AA6-467C-BCB9-F6E0CBD02E2B}" presName="sibTrans" presStyleCnt="0"/>
      <dgm:spPr/>
    </dgm:pt>
    <dgm:pt modelId="{39CE2EFD-DD1D-48A1-AA67-C2C7112859BA}" type="pres">
      <dgm:prSet presAssocID="{3C06E2E9-5910-4C52-8064-50F1AD557A47}" presName="compNode" presStyleCnt="0"/>
      <dgm:spPr/>
    </dgm:pt>
    <dgm:pt modelId="{602190B7-CA47-4CA0-91F9-F5EBA0AA2B66}" type="pres">
      <dgm:prSet presAssocID="{3C06E2E9-5910-4C52-8064-50F1AD557A47}" presName="iconBgRect" presStyleLbl="bgShp" presStyleIdx="1" presStyleCnt="4"/>
      <dgm:spPr>
        <a:prstGeom prst="round2DiagRect">
          <a:avLst>
            <a:gd name="adj1" fmla="val 29727"/>
            <a:gd name="adj2" fmla="val 0"/>
          </a:avLst>
        </a:prstGeom>
      </dgm:spPr>
    </dgm:pt>
    <dgm:pt modelId="{515907EA-A084-4F51-8227-81DA0CBCDD94}" type="pres">
      <dgm:prSet presAssocID="{3C06E2E9-5910-4C52-8064-50F1AD557A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939AEC96-ABC8-4CB5-B8FC-5038F3F0E13A}" type="pres">
      <dgm:prSet presAssocID="{3C06E2E9-5910-4C52-8064-50F1AD557A47}" presName="spaceRect" presStyleCnt="0"/>
      <dgm:spPr/>
    </dgm:pt>
    <dgm:pt modelId="{280C2864-126D-4432-BAA1-5BA887B5F050}" type="pres">
      <dgm:prSet presAssocID="{3C06E2E9-5910-4C52-8064-50F1AD557A47}" presName="textRect" presStyleLbl="revTx" presStyleIdx="1" presStyleCnt="4">
        <dgm:presLayoutVars>
          <dgm:chMax val="1"/>
          <dgm:chPref val="1"/>
        </dgm:presLayoutVars>
      </dgm:prSet>
      <dgm:spPr/>
    </dgm:pt>
    <dgm:pt modelId="{15C0ED45-0987-4D8B-A11C-ED9EACCBD701}" type="pres">
      <dgm:prSet presAssocID="{C8EB07C0-4B02-483C-8A1F-477877DFAD88}" presName="sibTrans" presStyleCnt="0"/>
      <dgm:spPr/>
    </dgm:pt>
    <dgm:pt modelId="{C45DA17C-28ED-460F-9EFE-A21ED4D2438A}" type="pres">
      <dgm:prSet presAssocID="{D4CA38AD-96FE-4C26-8A2C-202150917C13}" presName="compNode" presStyleCnt="0"/>
      <dgm:spPr/>
    </dgm:pt>
    <dgm:pt modelId="{B58C08EC-E3D0-452D-AC24-9017116B394E}" type="pres">
      <dgm:prSet presAssocID="{D4CA38AD-96FE-4C26-8A2C-202150917C13}" presName="iconBgRect" presStyleLbl="bgShp" presStyleIdx="2" presStyleCnt="4"/>
      <dgm:spPr>
        <a:prstGeom prst="round2DiagRect">
          <a:avLst>
            <a:gd name="adj1" fmla="val 29727"/>
            <a:gd name="adj2" fmla="val 0"/>
          </a:avLst>
        </a:prstGeom>
      </dgm:spPr>
    </dgm:pt>
    <dgm:pt modelId="{8AC88766-5C97-470F-A523-1CB614F3426A}" type="pres">
      <dgm:prSet presAssocID="{D4CA38AD-96FE-4C26-8A2C-202150917C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1036D55-381F-4AE7-B5C3-31C02F2D4CDE}" type="pres">
      <dgm:prSet presAssocID="{D4CA38AD-96FE-4C26-8A2C-202150917C13}" presName="spaceRect" presStyleCnt="0"/>
      <dgm:spPr/>
    </dgm:pt>
    <dgm:pt modelId="{1EEC9172-7568-42A1-A009-EFD616A9C97F}" type="pres">
      <dgm:prSet presAssocID="{D4CA38AD-96FE-4C26-8A2C-202150917C13}" presName="textRect" presStyleLbl="revTx" presStyleIdx="2" presStyleCnt="4">
        <dgm:presLayoutVars>
          <dgm:chMax val="1"/>
          <dgm:chPref val="1"/>
        </dgm:presLayoutVars>
      </dgm:prSet>
      <dgm:spPr/>
    </dgm:pt>
    <dgm:pt modelId="{E485D322-A866-48AD-9853-A21A5771CB41}" type="pres">
      <dgm:prSet presAssocID="{5D47A503-334C-4A24-AE9C-74B5379BD971}" presName="sibTrans" presStyleCnt="0"/>
      <dgm:spPr/>
    </dgm:pt>
    <dgm:pt modelId="{592F9F2E-8C5A-4960-B9A2-3D2C10AEA7A7}" type="pres">
      <dgm:prSet presAssocID="{855CDFBE-5DF2-4433-BA89-2239BBE345D1}" presName="compNode" presStyleCnt="0"/>
      <dgm:spPr/>
    </dgm:pt>
    <dgm:pt modelId="{FD2D2840-A9AE-445A-B60D-3D1B79788792}" type="pres">
      <dgm:prSet presAssocID="{855CDFBE-5DF2-4433-BA89-2239BBE345D1}" presName="iconBgRect" presStyleLbl="bgShp" presStyleIdx="3" presStyleCnt="4"/>
      <dgm:spPr>
        <a:prstGeom prst="round2DiagRect">
          <a:avLst>
            <a:gd name="adj1" fmla="val 29727"/>
            <a:gd name="adj2" fmla="val 0"/>
          </a:avLst>
        </a:prstGeom>
      </dgm:spPr>
    </dgm:pt>
    <dgm:pt modelId="{C81E8A1D-2DC3-4BA7-AEB4-4AEAE0F9795E}" type="pres">
      <dgm:prSet presAssocID="{855CDFBE-5DF2-4433-BA89-2239BBE345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60F657F-0072-4471-9482-52A205EDF9DD}" type="pres">
      <dgm:prSet presAssocID="{855CDFBE-5DF2-4433-BA89-2239BBE345D1}" presName="spaceRect" presStyleCnt="0"/>
      <dgm:spPr/>
    </dgm:pt>
    <dgm:pt modelId="{F26D686E-9E00-4627-B447-A38949E081FB}" type="pres">
      <dgm:prSet presAssocID="{855CDFBE-5DF2-4433-BA89-2239BBE345D1}" presName="textRect" presStyleLbl="revTx" presStyleIdx="3" presStyleCnt="4">
        <dgm:presLayoutVars>
          <dgm:chMax val="1"/>
          <dgm:chPref val="1"/>
        </dgm:presLayoutVars>
      </dgm:prSet>
      <dgm:spPr/>
    </dgm:pt>
  </dgm:ptLst>
  <dgm:cxnLst>
    <dgm:cxn modelId="{6AD7B70F-010D-494A-9214-593B9AF81596}" srcId="{A249BC4C-FBCD-4868-B030-C9D3B56CAF13}" destId="{855CDFBE-5DF2-4433-BA89-2239BBE345D1}" srcOrd="3" destOrd="0" parTransId="{8B23A8CB-E21D-4B85-B58D-E2DF7E096BC2}" sibTransId="{385B9F50-A497-4246-8BDC-461994550546}"/>
    <dgm:cxn modelId="{6D3F1B5C-60F3-44C2-916E-8AE1EDE55D70}" type="presOf" srcId="{A249BC4C-FBCD-4868-B030-C9D3B56CAF13}" destId="{D710639B-B35C-46F9-9933-30E642B5B358}" srcOrd="0" destOrd="0" presId="urn:microsoft.com/office/officeart/2018/5/layout/IconLeafLabelList"/>
    <dgm:cxn modelId="{A0B65A51-C17F-4B7A-8BDD-7C8ED2740A4A}" srcId="{A249BC4C-FBCD-4868-B030-C9D3B56CAF13}" destId="{D4CA38AD-96FE-4C26-8A2C-202150917C13}" srcOrd="2" destOrd="0" parTransId="{49CE5DC8-6A59-4B9C-8C85-FA65B874DB18}" sibTransId="{5D47A503-334C-4A24-AE9C-74B5379BD971}"/>
    <dgm:cxn modelId="{3C99F856-9DE8-420B-BFF2-DA8660A3EB6F}" type="presOf" srcId="{855CDFBE-5DF2-4433-BA89-2239BBE345D1}" destId="{F26D686E-9E00-4627-B447-A38949E081FB}" srcOrd="0" destOrd="0" presId="urn:microsoft.com/office/officeart/2018/5/layout/IconLeafLabelList"/>
    <dgm:cxn modelId="{9644D878-E364-4224-B298-66091E0750AD}" srcId="{A249BC4C-FBCD-4868-B030-C9D3B56CAF13}" destId="{9DD22CDF-0245-4B89-A6B7-45F83BA74096}" srcOrd="0" destOrd="0" parTransId="{11A4B1D1-2416-4F4E-890D-E0D5F333E97C}" sibTransId="{69A16CE6-2AA6-467C-BCB9-F6E0CBD02E2B}"/>
    <dgm:cxn modelId="{EA351F81-6BDD-4ACC-B072-8E513E62A7BF}" type="presOf" srcId="{9DD22CDF-0245-4B89-A6B7-45F83BA74096}" destId="{6358A0AA-907A-41E5-AF68-70EA75E8EF9E}" srcOrd="0" destOrd="0" presId="urn:microsoft.com/office/officeart/2018/5/layout/IconLeafLabelList"/>
    <dgm:cxn modelId="{2201EDA4-1BF9-402D-B338-096BB6AF8520}" srcId="{A249BC4C-FBCD-4868-B030-C9D3B56CAF13}" destId="{3C06E2E9-5910-4C52-8064-50F1AD557A47}" srcOrd="1" destOrd="0" parTransId="{9D4EA15A-BB44-4543-80FF-9F8CEC55E480}" sibTransId="{C8EB07C0-4B02-483C-8A1F-477877DFAD88}"/>
    <dgm:cxn modelId="{7FFCADC0-D922-4FEB-9145-1B9B0F591E6A}" type="presOf" srcId="{D4CA38AD-96FE-4C26-8A2C-202150917C13}" destId="{1EEC9172-7568-42A1-A009-EFD616A9C97F}" srcOrd="0" destOrd="0" presId="urn:microsoft.com/office/officeart/2018/5/layout/IconLeafLabelList"/>
    <dgm:cxn modelId="{8A0504DB-D77F-43C0-9BD6-DF3BA71F4273}" type="presOf" srcId="{3C06E2E9-5910-4C52-8064-50F1AD557A47}" destId="{280C2864-126D-4432-BAA1-5BA887B5F050}" srcOrd="0" destOrd="0" presId="urn:microsoft.com/office/officeart/2018/5/layout/IconLeafLabelList"/>
    <dgm:cxn modelId="{0DA52069-8AA0-4AF3-AF1E-350BE95BF17C}" type="presParOf" srcId="{D710639B-B35C-46F9-9933-30E642B5B358}" destId="{62C9A3EC-7DCB-4AC8-965A-BDF4F20AF00C}" srcOrd="0" destOrd="0" presId="urn:microsoft.com/office/officeart/2018/5/layout/IconLeafLabelList"/>
    <dgm:cxn modelId="{AA24C625-E7EE-4F41-938D-57FEBC0BF346}" type="presParOf" srcId="{62C9A3EC-7DCB-4AC8-965A-BDF4F20AF00C}" destId="{B2EB53F2-5773-456B-AA48-AEE1F1C2C129}" srcOrd="0" destOrd="0" presId="urn:microsoft.com/office/officeart/2018/5/layout/IconLeafLabelList"/>
    <dgm:cxn modelId="{2F76434E-95BF-4B4E-AED7-471B5D47FE80}" type="presParOf" srcId="{62C9A3EC-7DCB-4AC8-965A-BDF4F20AF00C}" destId="{A55D20C2-9A18-4BAF-8B7C-21641F9AF9A6}" srcOrd="1" destOrd="0" presId="urn:microsoft.com/office/officeart/2018/5/layout/IconLeafLabelList"/>
    <dgm:cxn modelId="{7CBF00F6-687C-4B01-8079-E1FBC3BADF92}" type="presParOf" srcId="{62C9A3EC-7DCB-4AC8-965A-BDF4F20AF00C}" destId="{C920C64D-363A-452D-A63E-A00458F1DD49}" srcOrd="2" destOrd="0" presId="urn:microsoft.com/office/officeart/2018/5/layout/IconLeafLabelList"/>
    <dgm:cxn modelId="{05D470DB-6611-4D7D-9208-BB6B67E53566}" type="presParOf" srcId="{62C9A3EC-7DCB-4AC8-965A-BDF4F20AF00C}" destId="{6358A0AA-907A-41E5-AF68-70EA75E8EF9E}" srcOrd="3" destOrd="0" presId="urn:microsoft.com/office/officeart/2018/5/layout/IconLeafLabelList"/>
    <dgm:cxn modelId="{51CC8C4D-44C6-440F-BD4A-2CDFA10FF798}" type="presParOf" srcId="{D710639B-B35C-46F9-9933-30E642B5B358}" destId="{9670BA0F-CB43-4BA0-A392-9B71D8901320}" srcOrd="1" destOrd="0" presId="urn:microsoft.com/office/officeart/2018/5/layout/IconLeafLabelList"/>
    <dgm:cxn modelId="{0C7AAE80-48E3-4936-8C22-6107FD020BFE}" type="presParOf" srcId="{D710639B-B35C-46F9-9933-30E642B5B358}" destId="{39CE2EFD-DD1D-48A1-AA67-C2C7112859BA}" srcOrd="2" destOrd="0" presId="urn:microsoft.com/office/officeart/2018/5/layout/IconLeafLabelList"/>
    <dgm:cxn modelId="{C2E357D4-B58A-438A-8184-A45A0DA4088A}" type="presParOf" srcId="{39CE2EFD-DD1D-48A1-AA67-C2C7112859BA}" destId="{602190B7-CA47-4CA0-91F9-F5EBA0AA2B66}" srcOrd="0" destOrd="0" presId="urn:microsoft.com/office/officeart/2018/5/layout/IconLeafLabelList"/>
    <dgm:cxn modelId="{2210F693-BED3-4E0E-A0FC-B711764094E9}" type="presParOf" srcId="{39CE2EFD-DD1D-48A1-AA67-C2C7112859BA}" destId="{515907EA-A084-4F51-8227-81DA0CBCDD94}" srcOrd="1" destOrd="0" presId="urn:microsoft.com/office/officeart/2018/5/layout/IconLeafLabelList"/>
    <dgm:cxn modelId="{C3290513-0606-45FE-9796-983FCFCDAD40}" type="presParOf" srcId="{39CE2EFD-DD1D-48A1-AA67-C2C7112859BA}" destId="{939AEC96-ABC8-4CB5-B8FC-5038F3F0E13A}" srcOrd="2" destOrd="0" presId="urn:microsoft.com/office/officeart/2018/5/layout/IconLeafLabelList"/>
    <dgm:cxn modelId="{C13C02C3-7529-45E6-A781-B0EFFBC83151}" type="presParOf" srcId="{39CE2EFD-DD1D-48A1-AA67-C2C7112859BA}" destId="{280C2864-126D-4432-BAA1-5BA887B5F050}" srcOrd="3" destOrd="0" presId="urn:microsoft.com/office/officeart/2018/5/layout/IconLeafLabelList"/>
    <dgm:cxn modelId="{871DA0E7-7417-49A1-8A42-F4FBD66032CE}" type="presParOf" srcId="{D710639B-B35C-46F9-9933-30E642B5B358}" destId="{15C0ED45-0987-4D8B-A11C-ED9EACCBD701}" srcOrd="3" destOrd="0" presId="urn:microsoft.com/office/officeart/2018/5/layout/IconLeafLabelList"/>
    <dgm:cxn modelId="{BD58D133-9028-4DCF-B4AD-9F1327CBA97A}" type="presParOf" srcId="{D710639B-B35C-46F9-9933-30E642B5B358}" destId="{C45DA17C-28ED-460F-9EFE-A21ED4D2438A}" srcOrd="4" destOrd="0" presId="urn:microsoft.com/office/officeart/2018/5/layout/IconLeafLabelList"/>
    <dgm:cxn modelId="{856AA5F6-B1F8-40E4-9D19-34AF7D1E3FF2}" type="presParOf" srcId="{C45DA17C-28ED-460F-9EFE-A21ED4D2438A}" destId="{B58C08EC-E3D0-452D-AC24-9017116B394E}" srcOrd="0" destOrd="0" presId="urn:microsoft.com/office/officeart/2018/5/layout/IconLeafLabelList"/>
    <dgm:cxn modelId="{F3598F0F-1212-43AC-89A1-71E39D2CCC3E}" type="presParOf" srcId="{C45DA17C-28ED-460F-9EFE-A21ED4D2438A}" destId="{8AC88766-5C97-470F-A523-1CB614F3426A}" srcOrd="1" destOrd="0" presId="urn:microsoft.com/office/officeart/2018/5/layout/IconLeafLabelList"/>
    <dgm:cxn modelId="{232D5856-B8AA-4906-8D98-40E91FC8E0F1}" type="presParOf" srcId="{C45DA17C-28ED-460F-9EFE-A21ED4D2438A}" destId="{11036D55-381F-4AE7-B5C3-31C02F2D4CDE}" srcOrd="2" destOrd="0" presId="urn:microsoft.com/office/officeart/2018/5/layout/IconLeafLabelList"/>
    <dgm:cxn modelId="{B415D4A0-2774-48A0-9D04-33A21E32BE04}" type="presParOf" srcId="{C45DA17C-28ED-460F-9EFE-A21ED4D2438A}" destId="{1EEC9172-7568-42A1-A009-EFD616A9C97F}" srcOrd="3" destOrd="0" presId="urn:microsoft.com/office/officeart/2018/5/layout/IconLeafLabelList"/>
    <dgm:cxn modelId="{85C4A352-2EB2-4D4C-BB8B-4B7F19EC2B7B}" type="presParOf" srcId="{D710639B-B35C-46F9-9933-30E642B5B358}" destId="{E485D322-A866-48AD-9853-A21A5771CB41}" srcOrd="5" destOrd="0" presId="urn:microsoft.com/office/officeart/2018/5/layout/IconLeafLabelList"/>
    <dgm:cxn modelId="{533E6E1C-A95D-4F8E-BF85-3801D3E860F3}" type="presParOf" srcId="{D710639B-B35C-46F9-9933-30E642B5B358}" destId="{592F9F2E-8C5A-4960-B9A2-3D2C10AEA7A7}" srcOrd="6" destOrd="0" presId="urn:microsoft.com/office/officeart/2018/5/layout/IconLeafLabelList"/>
    <dgm:cxn modelId="{F1ED848A-0ED2-4A5C-B14B-560819483031}" type="presParOf" srcId="{592F9F2E-8C5A-4960-B9A2-3D2C10AEA7A7}" destId="{FD2D2840-A9AE-445A-B60D-3D1B79788792}" srcOrd="0" destOrd="0" presId="urn:microsoft.com/office/officeart/2018/5/layout/IconLeafLabelList"/>
    <dgm:cxn modelId="{F9C805BE-D19B-4C77-BFF0-D76BD0429D33}" type="presParOf" srcId="{592F9F2E-8C5A-4960-B9A2-3D2C10AEA7A7}" destId="{C81E8A1D-2DC3-4BA7-AEB4-4AEAE0F9795E}" srcOrd="1" destOrd="0" presId="urn:microsoft.com/office/officeart/2018/5/layout/IconLeafLabelList"/>
    <dgm:cxn modelId="{DF78413B-9F02-4BD3-ACCA-F74CDF568482}" type="presParOf" srcId="{592F9F2E-8C5A-4960-B9A2-3D2C10AEA7A7}" destId="{460F657F-0072-4471-9482-52A205EDF9DD}" srcOrd="2" destOrd="0" presId="urn:microsoft.com/office/officeart/2018/5/layout/IconLeafLabelList"/>
    <dgm:cxn modelId="{34CE238B-D443-426F-83A1-510AB5725443}" type="presParOf" srcId="{592F9F2E-8C5A-4960-B9A2-3D2C10AEA7A7}" destId="{F26D686E-9E00-4627-B447-A38949E081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147EF6-BC96-44B1-9607-2105FF8F084B}"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53F85B27-208B-4AB2-A8EE-D8ED87B1D4D3}">
      <dgm:prSet/>
      <dgm:spPr/>
      <dgm:t>
        <a:bodyPr/>
        <a:lstStyle/>
        <a:p>
          <a:pPr>
            <a:lnSpc>
              <a:spcPct val="100000"/>
            </a:lnSpc>
          </a:pPr>
          <a:r>
            <a:rPr lang="en-GB" b="1"/>
            <a:t>Create a mind map</a:t>
          </a:r>
          <a:endParaRPr lang="en-US"/>
        </a:p>
      </dgm:t>
    </dgm:pt>
    <dgm:pt modelId="{E2F7874B-0FC9-4322-903E-6E1F036F0AA6}" type="parTrans" cxnId="{C164588F-75D7-4115-84A9-46D78C90607C}">
      <dgm:prSet/>
      <dgm:spPr/>
      <dgm:t>
        <a:bodyPr/>
        <a:lstStyle/>
        <a:p>
          <a:endParaRPr lang="en-US"/>
        </a:p>
      </dgm:t>
    </dgm:pt>
    <dgm:pt modelId="{032C1C41-5DE3-4824-AAB4-F5F3C9C6F380}" type="sibTrans" cxnId="{C164588F-75D7-4115-84A9-46D78C90607C}">
      <dgm:prSet/>
      <dgm:spPr/>
      <dgm:t>
        <a:bodyPr/>
        <a:lstStyle/>
        <a:p>
          <a:endParaRPr lang="en-US"/>
        </a:p>
      </dgm:t>
    </dgm:pt>
    <dgm:pt modelId="{19D23411-C331-4030-A807-6B865B6BF475}">
      <dgm:prSet/>
      <dgm:spPr/>
      <dgm:t>
        <a:bodyPr/>
        <a:lstStyle/>
        <a:p>
          <a:pPr>
            <a:lnSpc>
              <a:spcPct val="100000"/>
            </a:lnSpc>
          </a:pPr>
          <a:r>
            <a:rPr lang="en-GB" b="1"/>
            <a:t>How the courts test whether negligence has occurred.</a:t>
          </a:r>
          <a:endParaRPr lang="en-US"/>
        </a:p>
      </dgm:t>
    </dgm:pt>
    <dgm:pt modelId="{FB85D411-3019-4991-B989-31AFC0B2F8EB}" type="parTrans" cxnId="{8769E277-2B33-495B-A10D-541960555505}">
      <dgm:prSet/>
      <dgm:spPr/>
      <dgm:t>
        <a:bodyPr/>
        <a:lstStyle/>
        <a:p>
          <a:endParaRPr lang="en-US"/>
        </a:p>
      </dgm:t>
    </dgm:pt>
    <dgm:pt modelId="{785C9B68-D80B-4E75-90A4-E807DF81391C}" type="sibTrans" cxnId="{8769E277-2B33-495B-A10D-541960555505}">
      <dgm:prSet/>
      <dgm:spPr/>
      <dgm:t>
        <a:bodyPr/>
        <a:lstStyle/>
        <a:p>
          <a:endParaRPr lang="en-US"/>
        </a:p>
      </dgm:t>
    </dgm:pt>
    <dgm:pt modelId="{D5DB827F-9191-45F8-92DA-D1CD74ECEC8C}">
      <dgm:prSet/>
      <dgm:spPr/>
      <dgm:t>
        <a:bodyPr/>
        <a:lstStyle/>
        <a:p>
          <a:pPr>
            <a:lnSpc>
              <a:spcPct val="100000"/>
            </a:lnSpc>
          </a:pPr>
          <a:r>
            <a:rPr lang="en-GB" b="1"/>
            <a:t>Any defences that are available. </a:t>
          </a:r>
          <a:endParaRPr lang="en-US"/>
        </a:p>
      </dgm:t>
    </dgm:pt>
    <dgm:pt modelId="{FAD4C3FA-D4AA-47E0-A4DC-BDD39529411B}" type="parTrans" cxnId="{8D049490-FE58-4CD3-89B1-2C42615F4632}">
      <dgm:prSet/>
      <dgm:spPr/>
      <dgm:t>
        <a:bodyPr/>
        <a:lstStyle/>
        <a:p>
          <a:endParaRPr lang="en-US"/>
        </a:p>
      </dgm:t>
    </dgm:pt>
    <dgm:pt modelId="{1E593381-D429-4409-96C9-C589C364EC86}" type="sibTrans" cxnId="{8D049490-FE58-4CD3-89B1-2C42615F4632}">
      <dgm:prSet/>
      <dgm:spPr/>
      <dgm:t>
        <a:bodyPr/>
        <a:lstStyle/>
        <a:p>
          <a:endParaRPr lang="en-US"/>
        </a:p>
      </dgm:t>
    </dgm:pt>
    <dgm:pt modelId="{A3274C16-4167-431F-8CAE-567C1D4B27B4}" type="pres">
      <dgm:prSet presAssocID="{DB147EF6-BC96-44B1-9607-2105FF8F084B}" presName="root" presStyleCnt="0">
        <dgm:presLayoutVars>
          <dgm:dir/>
          <dgm:resizeHandles val="exact"/>
        </dgm:presLayoutVars>
      </dgm:prSet>
      <dgm:spPr/>
    </dgm:pt>
    <dgm:pt modelId="{10CBB7C6-444B-40EA-A648-F7D2F6AF9E52}" type="pres">
      <dgm:prSet presAssocID="{53F85B27-208B-4AB2-A8EE-D8ED87B1D4D3}" presName="compNode" presStyleCnt="0"/>
      <dgm:spPr/>
    </dgm:pt>
    <dgm:pt modelId="{ABFEBF71-1191-4DC1-BFB1-90E9000F2486}" type="pres">
      <dgm:prSet presAssocID="{53F85B27-208B-4AB2-A8EE-D8ED87B1D4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EFBECD9-E2C4-4A1F-ACF5-ED7CD949BA20}" type="pres">
      <dgm:prSet presAssocID="{53F85B27-208B-4AB2-A8EE-D8ED87B1D4D3}" presName="spaceRect" presStyleCnt="0"/>
      <dgm:spPr/>
    </dgm:pt>
    <dgm:pt modelId="{3E690C2C-E04F-4499-B3E2-F99468153BBD}" type="pres">
      <dgm:prSet presAssocID="{53F85B27-208B-4AB2-A8EE-D8ED87B1D4D3}" presName="textRect" presStyleLbl="revTx" presStyleIdx="0" presStyleCnt="3">
        <dgm:presLayoutVars>
          <dgm:chMax val="1"/>
          <dgm:chPref val="1"/>
        </dgm:presLayoutVars>
      </dgm:prSet>
      <dgm:spPr/>
    </dgm:pt>
    <dgm:pt modelId="{7EBA0F43-EE38-460D-B377-1AF9BC001D15}" type="pres">
      <dgm:prSet presAssocID="{032C1C41-5DE3-4824-AAB4-F5F3C9C6F380}" presName="sibTrans" presStyleCnt="0"/>
      <dgm:spPr/>
    </dgm:pt>
    <dgm:pt modelId="{C1E21A91-012B-4A07-B3AF-AF77C478A946}" type="pres">
      <dgm:prSet presAssocID="{19D23411-C331-4030-A807-6B865B6BF475}" presName="compNode" presStyleCnt="0"/>
      <dgm:spPr/>
    </dgm:pt>
    <dgm:pt modelId="{233D5E68-8448-4917-B74A-A3801131ACE9}" type="pres">
      <dgm:prSet presAssocID="{19D23411-C331-4030-A807-6B865B6BF4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475DC1D-3B56-41F6-92C1-AD899F8B0C5B}" type="pres">
      <dgm:prSet presAssocID="{19D23411-C331-4030-A807-6B865B6BF475}" presName="spaceRect" presStyleCnt="0"/>
      <dgm:spPr/>
    </dgm:pt>
    <dgm:pt modelId="{E8623631-9C80-477D-B557-1C636CA806C3}" type="pres">
      <dgm:prSet presAssocID="{19D23411-C331-4030-A807-6B865B6BF475}" presName="textRect" presStyleLbl="revTx" presStyleIdx="1" presStyleCnt="3">
        <dgm:presLayoutVars>
          <dgm:chMax val="1"/>
          <dgm:chPref val="1"/>
        </dgm:presLayoutVars>
      </dgm:prSet>
      <dgm:spPr/>
    </dgm:pt>
    <dgm:pt modelId="{7B6B5703-CE71-409D-9C56-0C04288D0573}" type="pres">
      <dgm:prSet presAssocID="{785C9B68-D80B-4E75-90A4-E807DF81391C}" presName="sibTrans" presStyleCnt="0"/>
      <dgm:spPr/>
    </dgm:pt>
    <dgm:pt modelId="{82D7C9CB-05CF-45D5-AAA5-7DB3EE833CB3}" type="pres">
      <dgm:prSet presAssocID="{D5DB827F-9191-45F8-92DA-D1CD74ECEC8C}" presName="compNode" presStyleCnt="0"/>
      <dgm:spPr/>
    </dgm:pt>
    <dgm:pt modelId="{F5832D42-94FE-47E5-86BC-549864D4E622}" type="pres">
      <dgm:prSet presAssocID="{D5DB827F-9191-45F8-92DA-D1CD74ECEC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49D95B67-98F9-4EC8-A437-20E627B964B4}" type="pres">
      <dgm:prSet presAssocID="{D5DB827F-9191-45F8-92DA-D1CD74ECEC8C}" presName="spaceRect" presStyleCnt="0"/>
      <dgm:spPr/>
    </dgm:pt>
    <dgm:pt modelId="{57F9F906-07A5-4F8C-8974-0ACBA2A959CA}" type="pres">
      <dgm:prSet presAssocID="{D5DB827F-9191-45F8-92DA-D1CD74ECEC8C}" presName="textRect" presStyleLbl="revTx" presStyleIdx="2" presStyleCnt="3">
        <dgm:presLayoutVars>
          <dgm:chMax val="1"/>
          <dgm:chPref val="1"/>
        </dgm:presLayoutVars>
      </dgm:prSet>
      <dgm:spPr/>
    </dgm:pt>
  </dgm:ptLst>
  <dgm:cxnLst>
    <dgm:cxn modelId="{64EB2813-A3FF-4CCA-AFE5-E8AABB020E7C}" type="presOf" srcId="{D5DB827F-9191-45F8-92DA-D1CD74ECEC8C}" destId="{57F9F906-07A5-4F8C-8974-0ACBA2A959CA}" srcOrd="0" destOrd="0" presId="urn:microsoft.com/office/officeart/2018/2/layout/IconLabelList"/>
    <dgm:cxn modelId="{1A5BF81F-22A4-4E67-B324-BF132D399D63}" type="presOf" srcId="{DB147EF6-BC96-44B1-9607-2105FF8F084B}" destId="{A3274C16-4167-431F-8CAE-567C1D4B27B4}" srcOrd="0" destOrd="0" presId="urn:microsoft.com/office/officeart/2018/2/layout/IconLabelList"/>
    <dgm:cxn modelId="{C557BB60-6D77-4E9F-9ADB-AC8CC130DE23}" type="presOf" srcId="{53F85B27-208B-4AB2-A8EE-D8ED87B1D4D3}" destId="{3E690C2C-E04F-4499-B3E2-F99468153BBD}" srcOrd="0" destOrd="0" presId="urn:microsoft.com/office/officeart/2018/2/layout/IconLabelList"/>
    <dgm:cxn modelId="{3BC0C657-E551-467F-90A0-E060896B551D}" type="presOf" srcId="{19D23411-C331-4030-A807-6B865B6BF475}" destId="{E8623631-9C80-477D-B557-1C636CA806C3}" srcOrd="0" destOrd="0" presId="urn:microsoft.com/office/officeart/2018/2/layout/IconLabelList"/>
    <dgm:cxn modelId="{8769E277-2B33-495B-A10D-541960555505}" srcId="{DB147EF6-BC96-44B1-9607-2105FF8F084B}" destId="{19D23411-C331-4030-A807-6B865B6BF475}" srcOrd="1" destOrd="0" parTransId="{FB85D411-3019-4991-B989-31AFC0B2F8EB}" sibTransId="{785C9B68-D80B-4E75-90A4-E807DF81391C}"/>
    <dgm:cxn modelId="{C164588F-75D7-4115-84A9-46D78C90607C}" srcId="{DB147EF6-BC96-44B1-9607-2105FF8F084B}" destId="{53F85B27-208B-4AB2-A8EE-D8ED87B1D4D3}" srcOrd="0" destOrd="0" parTransId="{E2F7874B-0FC9-4322-903E-6E1F036F0AA6}" sibTransId="{032C1C41-5DE3-4824-AAB4-F5F3C9C6F380}"/>
    <dgm:cxn modelId="{8D049490-FE58-4CD3-89B1-2C42615F4632}" srcId="{DB147EF6-BC96-44B1-9607-2105FF8F084B}" destId="{D5DB827F-9191-45F8-92DA-D1CD74ECEC8C}" srcOrd="2" destOrd="0" parTransId="{FAD4C3FA-D4AA-47E0-A4DC-BDD39529411B}" sibTransId="{1E593381-D429-4409-96C9-C589C364EC86}"/>
    <dgm:cxn modelId="{C11C69D2-84E9-4FCC-8DFB-5FA2556526A0}" type="presParOf" srcId="{A3274C16-4167-431F-8CAE-567C1D4B27B4}" destId="{10CBB7C6-444B-40EA-A648-F7D2F6AF9E52}" srcOrd="0" destOrd="0" presId="urn:microsoft.com/office/officeart/2018/2/layout/IconLabelList"/>
    <dgm:cxn modelId="{0D6E9EF6-0BF5-463D-8650-872894F6B893}" type="presParOf" srcId="{10CBB7C6-444B-40EA-A648-F7D2F6AF9E52}" destId="{ABFEBF71-1191-4DC1-BFB1-90E9000F2486}" srcOrd="0" destOrd="0" presId="urn:microsoft.com/office/officeart/2018/2/layout/IconLabelList"/>
    <dgm:cxn modelId="{DB7B7A46-CB0F-4C40-A7F4-CB7DAE8DBBD8}" type="presParOf" srcId="{10CBB7C6-444B-40EA-A648-F7D2F6AF9E52}" destId="{1EFBECD9-E2C4-4A1F-ACF5-ED7CD949BA20}" srcOrd="1" destOrd="0" presId="urn:microsoft.com/office/officeart/2018/2/layout/IconLabelList"/>
    <dgm:cxn modelId="{1C0E4EC2-0CAA-4280-B9A5-F2F74108E67D}" type="presParOf" srcId="{10CBB7C6-444B-40EA-A648-F7D2F6AF9E52}" destId="{3E690C2C-E04F-4499-B3E2-F99468153BBD}" srcOrd="2" destOrd="0" presId="urn:microsoft.com/office/officeart/2018/2/layout/IconLabelList"/>
    <dgm:cxn modelId="{C2902B58-AFC5-49B1-BD92-5E411821C288}" type="presParOf" srcId="{A3274C16-4167-431F-8CAE-567C1D4B27B4}" destId="{7EBA0F43-EE38-460D-B377-1AF9BC001D15}" srcOrd="1" destOrd="0" presId="urn:microsoft.com/office/officeart/2018/2/layout/IconLabelList"/>
    <dgm:cxn modelId="{15ED7E9A-3A8E-426E-949F-7C6C5F220E53}" type="presParOf" srcId="{A3274C16-4167-431F-8CAE-567C1D4B27B4}" destId="{C1E21A91-012B-4A07-B3AF-AF77C478A946}" srcOrd="2" destOrd="0" presId="urn:microsoft.com/office/officeart/2018/2/layout/IconLabelList"/>
    <dgm:cxn modelId="{9B4DDB4A-02F8-460D-B215-28FF358234EE}" type="presParOf" srcId="{C1E21A91-012B-4A07-B3AF-AF77C478A946}" destId="{233D5E68-8448-4917-B74A-A3801131ACE9}" srcOrd="0" destOrd="0" presId="urn:microsoft.com/office/officeart/2018/2/layout/IconLabelList"/>
    <dgm:cxn modelId="{20A4B25D-41A8-4FE7-A813-CDA9F21E7A42}" type="presParOf" srcId="{C1E21A91-012B-4A07-B3AF-AF77C478A946}" destId="{C475DC1D-3B56-41F6-92C1-AD899F8B0C5B}" srcOrd="1" destOrd="0" presId="urn:microsoft.com/office/officeart/2018/2/layout/IconLabelList"/>
    <dgm:cxn modelId="{D0087D91-DB95-488B-9A6D-E29EE46CA5D2}" type="presParOf" srcId="{C1E21A91-012B-4A07-B3AF-AF77C478A946}" destId="{E8623631-9C80-477D-B557-1C636CA806C3}" srcOrd="2" destOrd="0" presId="urn:microsoft.com/office/officeart/2018/2/layout/IconLabelList"/>
    <dgm:cxn modelId="{7DAF24EC-72DE-4D0E-AB99-A1148B8DA7F7}" type="presParOf" srcId="{A3274C16-4167-431F-8CAE-567C1D4B27B4}" destId="{7B6B5703-CE71-409D-9C56-0C04288D0573}" srcOrd="3" destOrd="0" presId="urn:microsoft.com/office/officeart/2018/2/layout/IconLabelList"/>
    <dgm:cxn modelId="{A2CD4D86-435A-4510-A702-FBFE7A5EA006}" type="presParOf" srcId="{A3274C16-4167-431F-8CAE-567C1D4B27B4}" destId="{82D7C9CB-05CF-45D5-AAA5-7DB3EE833CB3}" srcOrd="4" destOrd="0" presId="urn:microsoft.com/office/officeart/2018/2/layout/IconLabelList"/>
    <dgm:cxn modelId="{E7B1E217-9797-4510-A322-8903F365A88A}" type="presParOf" srcId="{82D7C9CB-05CF-45D5-AAA5-7DB3EE833CB3}" destId="{F5832D42-94FE-47E5-86BC-549864D4E622}" srcOrd="0" destOrd="0" presId="urn:microsoft.com/office/officeart/2018/2/layout/IconLabelList"/>
    <dgm:cxn modelId="{E371F61A-EE8A-4FD9-A2F1-9EDF066E0D32}" type="presParOf" srcId="{82D7C9CB-05CF-45D5-AAA5-7DB3EE833CB3}" destId="{49D95B67-98F9-4EC8-A437-20E627B964B4}" srcOrd="1" destOrd="0" presId="urn:microsoft.com/office/officeart/2018/2/layout/IconLabelList"/>
    <dgm:cxn modelId="{07720B42-7EFF-4163-A2C8-866644FF842C}" type="presParOf" srcId="{82D7C9CB-05CF-45D5-AAA5-7DB3EE833CB3}" destId="{57F9F906-07A5-4F8C-8974-0ACBA2A959C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EA9FBF-8BEA-4EF8-A176-CDCB847C6E1D}"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46F765B7-B383-4F02-8259-706E5F64E9FB}">
      <dgm:prSet phldrT="[Text]" phldr="0"/>
      <dgm:spPr/>
      <dgm:t>
        <a:bodyPr/>
        <a:lstStyle/>
        <a:p>
          <a:pPr rtl="0"/>
          <a:r>
            <a:rPr lang="en-GB" dirty="0">
              <a:latin typeface="Trade Gothic Next Cond"/>
            </a:rPr>
            <a:t>Defences </a:t>
          </a:r>
          <a:endParaRPr lang="en-GB" dirty="0"/>
        </a:p>
      </dgm:t>
    </dgm:pt>
    <dgm:pt modelId="{293FCB4F-FC1E-4D54-A815-55DEE7E383DF}" type="parTrans" cxnId="{18621B48-497F-4207-9B72-BAF40F6EBCB4}">
      <dgm:prSet/>
      <dgm:spPr/>
      <dgm:t>
        <a:bodyPr/>
        <a:lstStyle/>
        <a:p>
          <a:endParaRPr lang="en-GB"/>
        </a:p>
      </dgm:t>
    </dgm:pt>
    <dgm:pt modelId="{B55397B2-C103-418A-B1F4-214AAB2D3009}" type="sibTrans" cxnId="{18621B48-497F-4207-9B72-BAF40F6EBCB4}">
      <dgm:prSet/>
      <dgm:spPr/>
      <dgm:t>
        <a:bodyPr/>
        <a:lstStyle/>
        <a:p>
          <a:endParaRPr lang="en-GB"/>
        </a:p>
      </dgm:t>
    </dgm:pt>
    <dgm:pt modelId="{CCA3BFA5-A38A-4FC6-8E7F-54DDAE3542D1}">
      <dgm:prSet phldrT="[Text]" phldr="0"/>
      <dgm:spPr/>
      <dgm:t>
        <a:bodyPr/>
        <a:lstStyle/>
        <a:p>
          <a:pPr rtl="0"/>
          <a:r>
            <a:rPr lang="en-GB" dirty="0">
              <a:latin typeface="Trade Gothic Next Cond"/>
            </a:rPr>
            <a:t>Consent </a:t>
          </a:r>
          <a:endParaRPr lang="en-GB" dirty="0"/>
        </a:p>
      </dgm:t>
    </dgm:pt>
    <dgm:pt modelId="{81805ABD-F106-405C-B5B1-48C9CD1C9680}" type="parTrans" cxnId="{D3BBDC99-C350-4F85-B10D-552F3F101E31}">
      <dgm:prSet/>
      <dgm:spPr/>
      <dgm:t>
        <a:bodyPr/>
        <a:lstStyle/>
        <a:p>
          <a:endParaRPr lang="en-GB"/>
        </a:p>
      </dgm:t>
    </dgm:pt>
    <dgm:pt modelId="{F426D001-13E6-4F50-B18C-6857E3419EB2}" type="sibTrans" cxnId="{D3BBDC99-C350-4F85-B10D-552F3F101E31}">
      <dgm:prSet/>
      <dgm:spPr/>
      <dgm:t>
        <a:bodyPr/>
        <a:lstStyle/>
        <a:p>
          <a:endParaRPr lang="en-GB"/>
        </a:p>
      </dgm:t>
    </dgm:pt>
    <dgm:pt modelId="{0E4D4A1B-7AC1-4144-A133-4EFC0830E625}">
      <dgm:prSet phldrT="[Text]" phldr="0"/>
      <dgm:spPr/>
      <dgm:t>
        <a:bodyPr/>
        <a:lstStyle/>
        <a:p>
          <a:pPr rtl="0"/>
          <a:r>
            <a:rPr lang="en-GB" dirty="0">
              <a:latin typeface="Trade Gothic Next Cond"/>
            </a:rPr>
            <a:t>Agreement </a:t>
          </a:r>
          <a:endParaRPr lang="en-GB" dirty="0"/>
        </a:p>
      </dgm:t>
    </dgm:pt>
    <dgm:pt modelId="{503BD0D3-B386-481D-999F-32B5132CA284}" type="parTrans" cxnId="{08FFDF61-3086-46CD-BF5B-B7B92C215184}">
      <dgm:prSet/>
      <dgm:spPr/>
      <dgm:t>
        <a:bodyPr/>
        <a:lstStyle/>
        <a:p>
          <a:endParaRPr lang="en-GB"/>
        </a:p>
      </dgm:t>
    </dgm:pt>
    <dgm:pt modelId="{7FA90A33-D7EC-496C-804F-A40BE6CA82BF}" type="sibTrans" cxnId="{08FFDF61-3086-46CD-BF5B-B7B92C215184}">
      <dgm:prSet/>
      <dgm:spPr/>
      <dgm:t>
        <a:bodyPr/>
        <a:lstStyle/>
        <a:p>
          <a:endParaRPr lang="en-GB"/>
        </a:p>
      </dgm:t>
    </dgm:pt>
    <dgm:pt modelId="{42DDC792-00CF-4799-8283-4F9B70943A39}">
      <dgm:prSet phldrT="[Text]" phldr="0"/>
      <dgm:spPr/>
      <dgm:t>
        <a:bodyPr/>
        <a:lstStyle/>
        <a:p>
          <a:pPr rtl="0"/>
          <a:r>
            <a:rPr lang="en-GB" dirty="0">
              <a:latin typeface="Trade Gothic Next Cond"/>
            </a:rPr>
            <a:t>Knowledge </a:t>
          </a:r>
          <a:endParaRPr lang="en-GB" dirty="0"/>
        </a:p>
      </dgm:t>
    </dgm:pt>
    <dgm:pt modelId="{82BC8E13-D4E3-4EFB-994B-4266BED1D834}" type="parTrans" cxnId="{3B6011FC-7760-4C5F-A9F9-BE5A3B6973D6}">
      <dgm:prSet/>
      <dgm:spPr/>
      <dgm:t>
        <a:bodyPr/>
        <a:lstStyle/>
        <a:p>
          <a:endParaRPr lang="en-GB"/>
        </a:p>
      </dgm:t>
    </dgm:pt>
    <dgm:pt modelId="{D93AF71F-6A61-4FFC-84CE-D4832717CDE3}" type="sibTrans" cxnId="{3B6011FC-7760-4C5F-A9F9-BE5A3B6973D6}">
      <dgm:prSet/>
      <dgm:spPr/>
      <dgm:t>
        <a:bodyPr/>
        <a:lstStyle/>
        <a:p>
          <a:endParaRPr lang="en-GB"/>
        </a:p>
      </dgm:t>
    </dgm:pt>
    <dgm:pt modelId="{1043A91D-73FF-427C-B808-D8D064D4BD5A}">
      <dgm:prSet phldrT="[Text]" phldr="0"/>
      <dgm:spPr/>
      <dgm:t>
        <a:bodyPr/>
        <a:lstStyle/>
        <a:p>
          <a:pPr rtl="0"/>
          <a:r>
            <a:rPr lang="en-GB" dirty="0">
              <a:latin typeface="Trade Gothic Next Cond"/>
            </a:rPr>
            <a:t>Illegality </a:t>
          </a:r>
          <a:endParaRPr lang="en-GB" dirty="0"/>
        </a:p>
      </dgm:t>
    </dgm:pt>
    <dgm:pt modelId="{AC00003D-D6CC-4025-85C4-B2B93328A045}" type="parTrans" cxnId="{FCD4A578-80A2-4F88-A13B-133BD3C2A430}">
      <dgm:prSet/>
      <dgm:spPr/>
      <dgm:t>
        <a:bodyPr/>
        <a:lstStyle/>
        <a:p>
          <a:endParaRPr lang="en-GB"/>
        </a:p>
      </dgm:t>
    </dgm:pt>
    <dgm:pt modelId="{4471B161-B7B9-49EA-BABA-F6F36A6B2135}" type="sibTrans" cxnId="{FCD4A578-80A2-4F88-A13B-133BD3C2A430}">
      <dgm:prSet/>
      <dgm:spPr/>
      <dgm:t>
        <a:bodyPr/>
        <a:lstStyle/>
        <a:p>
          <a:endParaRPr lang="en-GB"/>
        </a:p>
      </dgm:t>
    </dgm:pt>
    <dgm:pt modelId="{A971E3F1-018F-49A7-B902-62F1790E1AED}">
      <dgm:prSet phldrT="[Text]" phldr="0"/>
      <dgm:spPr/>
      <dgm:t>
        <a:bodyPr/>
        <a:lstStyle/>
        <a:p>
          <a:pPr rtl="0"/>
          <a:r>
            <a:rPr lang="en-GB" dirty="0">
              <a:latin typeface="Trade Gothic Next Cond"/>
            </a:rPr>
            <a:t>Criminal act</a:t>
          </a:r>
          <a:endParaRPr lang="en-GB" dirty="0"/>
        </a:p>
      </dgm:t>
    </dgm:pt>
    <dgm:pt modelId="{7A370E57-B3FF-47D1-BA66-A5B446141FA2}" type="parTrans" cxnId="{BF41ACEE-05E7-4F6C-8433-B58B2B57EA67}">
      <dgm:prSet/>
      <dgm:spPr/>
      <dgm:t>
        <a:bodyPr/>
        <a:lstStyle/>
        <a:p>
          <a:endParaRPr lang="en-GB"/>
        </a:p>
      </dgm:t>
    </dgm:pt>
    <dgm:pt modelId="{3710E8F2-513F-41B1-A76C-C6D3B4CAB71F}" type="sibTrans" cxnId="{BF41ACEE-05E7-4F6C-8433-B58B2B57EA67}">
      <dgm:prSet/>
      <dgm:spPr/>
      <dgm:t>
        <a:bodyPr/>
        <a:lstStyle/>
        <a:p>
          <a:endParaRPr lang="en-GB"/>
        </a:p>
      </dgm:t>
    </dgm:pt>
    <dgm:pt modelId="{04040F4E-097C-4586-8D09-D6546CE0DB35}">
      <dgm:prSet phldr="0"/>
      <dgm:spPr/>
      <dgm:t>
        <a:bodyPr/>
        <a:lstStyle/>
        <a:p>
          <a:pPr rtl="0"/>
          <a:r>
            <a:rPr lang="en-GB" dirty="0">
              <a:latin typeface="Trade Gothic Next Cond"/>
            </a:rPr>
            <a:t>Contributory negligence</a:t>
          </a:r>
        </a:p>
      </dgm:t>
    </dgm:pt>
    <dgm:pt modelId="{B67638A3-D8D6-47A7-A244-99B6671921DE}" type="parTrans" cxnId="{C13851AA-3566-4B29-80FF-53BBA3564E5F}">
      <dgm:prSet/>
      <dgm:spPr/>
      <dgm:t>
        <a:bodyPr/>
        <a:lstStyle/>
        <a:p>
          <a:endParaRPr lang="en-GB"/>
        </a:p>
      </dgm:t>
    </dgm:pt>
    <dgm:pt modelId="{AE6A902E-5CB3-46EE-87D9-1A7BE17CC36C}" type="sibTrans" cxnId="{C13851AA-3566-4B29-80FF-53BBA3564E5F}">
      <dgm:prSet/>
      <dgm:spPr/>
      <dgm:t>
        <a:bodyPr/>
        <a:lstStyle/>
        <a:p>
          <a:endParaRPr lang="en-GB"/>
        </a:p>
      </dgm:t>
    </dgm:pt>
    <dgm:pt modelId="{CA0C4737-1882-4E94-B9FE-4241CD78AC0B}">
      <dgm:prSet phldr="0"/>
      <dgm:spPr/>
      <dgm:t>
        <a:bodyPr/>
        <a:lstStyle/>
        <a:p>
          <a:r>
            <a:rPr lang="en-GB" dirty="0">
              <a:latin typeface="Trade Gothic Next Cond"/>
            </a:rPr>
            <a:t>Voluntariness</a:t>
          </a:r>
        </a:p>
      </dgm:t>
    </dgm:pt>
    <dgm:pt modelId="{5BE1C41A-FBB4-4214-A72F-68ADCC38FF8F}" type="parTrans" cxnId="{1934B07B-325F-4EDF-B6F7-3246BDA7183D}">
      <dgm:prSet/>
      <dgm:spPr/>
      <dgm:t>
        <a:bodyPr/>
        <a:lstStyle/>
        <a:p>
          <a:endParaRPr lang="en-GB"/>
        </a:p>
      </dgm:t>
    </dgm:pt>
    <dgm:pt modelId="{CB706A72-30D8-45D1-BBA8-38001AD4A11C}" type="sibTrans" cxnId="{1934B07B-325F-4EDF-B6F7-3246BDA7183D}">
      <dgm:prSet/>
      <dgm:spPr/>
      <dgm:t>
        <a:bodyPr/>
        <a:lstStyle/>
        <a:p>
          <a:endParaRPr lang="en-GB"/>
        </a:p>
      </dgm:t>
    </dgm:pt>
    <dgm:pt modelId="{A4811FBF-1FC3-4B2A-B5EF-F172685A5D47}" type="pres">
      <dgm:prSet presAssocID="{0EEA9FBF-8BEA-4EF8-A176-CDCB847C6E1D}" presName="diagram" presStyleCnt="0">
        <dgm:presLayoutVars>
          <dgm:chPref val="1"/>
          <dgm:dir/>
          <dgm:animOne val="branch"/>
          <dgm:animLvl val="lvl"/>
          <dgm:resizeHandles val="exact"/>
        </dgm:presLayoutVars>
      </dgm:prSet>
      <dgm:spPr/>
    </dgm:pt>
    <dgm:pt modelId="{8E059C0C-356B-4E9B-91AE-A17C63D7CDCA}" type="pres">
      <dgm:prSet presAssocID="{46F765B7-B383-4F02-8259-706E5F64E9FB}" presName="root1" presStyleCnt="0"/>
      <dgm:spPr/>
    </dgm:pt>
    <dgm:pt modelId="{8375BFB3-728E-45DA-8835-84448D37C2D1}" type="pres">
      <dgm:prSet presAssocID="{46F765B7-B383-4F02-8259-706E5F64E9FB}" presName="LevelOneTextNode" presStyleLbl="node0" presStyleIdx="0" presStyleCnt="1">
        <dgm:presLayoutVars>
          <dgm:chPref val="3"/>
        </dgm:presLayoutVars>
      </dgm:prSet>
      <dgm:spPr/>
    </dgm:pt>
    <dgm:pt modelId="{7019B253-10D5-4A73-9C50-AE28217BF983}" type="pres">
      <dgm:prSet presAssocID="{46F765B7-B383-4F02-8259-706E5F64E9FB}" presName="level2hierChild" presStyleCnt="0"/>
      <dgm:spPr/>
    </dgm:pt>
    <dgm:pt modelId="{380E7D67-E878-46B5-BC95-B439BAD00D3F}" type="pres">
      <dgm:prSet presAssocID="{81805ABD-F106-405C-B5B1-48C9CD1C9680}" presName="conn2-1" presStyleLbl="parChTrans1D2" presStyleIdx="0" presStyleCnt="3"/>
      <dgm:spPr/>
    </dgm:pt>
    <dgm:pt modelId="{714551FB-F983-45F1-8C84-05640327225F}" type="pres">
      <dgm:prSet presAssocID="{81805ABD-F106-405C-B5B1-48C9CD1C9680}" presName="connTx" presStyleLbl="parChTrans1D2" presStyleIdx="0" presStyleCnt="3"/>
      <dgm:spPr/>
    </dgm:pt>
    <dgm:pt modelId="{C4F68CDD-DFF3-4679-817D-FBC9D73D5D07}" type="pres">
      <dgm:prSet presAssocID="{CCA3BFA5-A38A-4FC6-8E7F-54DDAE3542D1}" presName="root2" presStyleCnt="0"/>
      <dgm:spPr/>
    </dgm:pt>
    <dgm:pt modelId="{80600619-ECB0-4EC7-9AE3-4D37D21727B9}" type="pres">
      <dgm:prSet presAssocID="{CCA3BFA5-A38A-4FC6-8E7F-54DDAE3542D1}" presName="LevelTwoTextNode" presStyleLbl="node2" presStyleIdx="0" presStyleCnt="3">
        <dgm:presLayoutVars>
          <dgm:chPref val="3"/>
        </dgm:presLayoutVars>
      </dgm:prSet>
      <dgm:spPr/>
    </dgm:pt>
    <dgm:pt modelId="{461F1FEF-DA7C-41A7-92B9-8B0BDB304579}" type="pres">
      <dgm:prSet presAssocID="{CCA3BFA5-A38A-4FC6-8E7F-54DDAE3542D1}" presName="level3hierChild" presStyleCnt="0"/>
      <dgm:spPr/>
    </dgm:pt>
    <dgm:pt modelId="{F4DA925C-A5F1-4744-8A98-9826DE2D0C94}" type="pres">
      <dgm:prSet presAssocID="{503BD0D3-B386-481D-999F-32B5132CA284}" presName="conn2-1" presStyleLbl="parChTrans1D3" presStyleIdx="0" presStyleCnt="4"/>
      <dgm:spPr/>
    </dgm:pt>
    <dgm:pt modelId="{FBC3254F-EEA7-4A25-A0F1-839E75929239}" type="pres">
      <dgm:prSet presAssocID="{503BD0D3-B386-481D-999F-32B5132CA284}" presName="connTx" presStyleLbl="parChTrans1D3" presStyleIdx="0" presStyleCnt="4"/>
      <dgm:spPr/>
    </dgm:pt>
    <dgm:pt modelId="{1DAC8E3D-0181-4DDE-9771-06946AA88420}" type="pres">
      <dgm:prSet presAssocID="{0E4D4A1B-7AC1-4144-A133-4EFC0830E625}" presName="root2" presStyleCnt="0"/>
      <dgm:spPr/>
    </dgm:pt>
    <dgm:pt modelId="{8BADD46D-6FE4-4DA6-99C4-732190F3B7EC}" type="pres">
      <dgm:prSet presAssocID="{0E4D4A1B-7AC1-4144-A133-4EFC0830E625}" presName="LevelTwoTextNode" presStyleLbl="node3" presStyleIdx="0" presStyleCnt="4">
        <dgm:presLayoutVars>
          <dgm:chPref val="3"/>
        </dgm:presLayoutVars>
      </dgm:prSet>
      <dgm:spPr/>
    </dgm:pt>
    <dgm:pt modelId="{4F8B02C0-0885-4B02-BE4E-8DD3F581DFE2}" type="pres">
      <dgm:prSet presAssocID="{0E4D4A1B-7AC1-4144-A133-4EFC0830E625}" presName="level3hierChild" presStyleCnt="0"/>
      <dgm:spPr/>
    </dgm:pt>
    <dgm:pt modelId="{45AE2F12-C81B-4833-8C8E-77809D89CD70}" type="pres">
      <dgm:prSet presAssocID="{82BC8E13-D4E3-4EFB-994B-4266BED1D834}" presName="conn2-1" presStyleLbl="parChTrans1D3" presStyleIdx="1" presStyleCnt="4"/>
      <dgm:spPr/>
    </dgm:pt>
    <dgm:pt modelId="{1B978394-678A-41F1-B9F7-50A2942F7823}" type="pres">
      <dgm:prSet presAssocID="{82BC8E13-D4E3-4EFB-994B-4266BED1D834}" presName="connTx" presStyleLbl="parChTrans1D3" presStyleIdx="1" presStyleCnt="4"/>
      <dgm:spPr/>
    </dgm:pt>
    <dgm:pt modelId="{0052797B-66EF-439D-A2F1-061E9FBF70BB}" type="pres">
      <dgm:prSet presAssocID="{42DDC792-00CF-4799-8283-4F9B70943A39}" presName="root2" presStyleCnt="0"/>
      <dgm:spPr/>
    </dgm:pt>
    <dgm:pt modelId="{CCED9FF6-A6F9-4026-B5D9-11A5747BCD2B}" type="pres">
      <dgm:prSet presAssocID="{42DDC792-00CF-4799-8283-4F9B70943A39}" presName="LevelTwoTextNode" presStyleLbl="node3" presStyleIdx="1" presStyleCnt="4">
        <dgm:presLayoutVars>
          <dgm:chPref val="3"/>
        </dgm:presLayoutVars>
      </dgm:prSet>
      <dgm:spPr/>
    </dgm:pt>
    <dgm:pt modelId="{F7611B1C-B92F-4995-945A-00176055788E}" type="pres">
      <dgm:prSet presAssocID="{42DDC792-00CF-4799-8283-4F9B70943A39}" presName="level3hierChild" presStyleCnt="0"/>
      <dgm:spPr/>
    </dgm:pt>
    <dgm:pt modelId="{E3289AD1-8919-49E3-8AAE-575AF48E943E}" type="pres">
      <dgm:prSet presAssocID="{5BE1C41A-FBB4-4214-A72F-68ADCC38FF8F}" presName="conn2-1" presStyleLbl="parChTrans1D3" presStyleIdx="2" presStyleCnt="4"/>
      <dgm:spPr/>
    </dgm:pt>
    <dgm:pt modelId="{FF75E2DC-258B-4905-83FE-229C1B16CEAC}" type="pres">
      <dgm:prSet presAssocID="{5BE1C41A-FBB4-4214-A72F-68ADCC38FF8F}" presName="connTx" presStyleLbl="parChTrans1D3" presStyleIdx="2" presStyleCnt="4"/>
      <dgm:spPr/>
    </dgm:pt>
    <dgm:pt modelId="{62C19BCD-210A-4AD5-A929-BF60E3FF6FE1}" type="pres">
      <dgm:prSet presAssocID="{CA0C4737-1882-4E94-B9FE-4241CD78AC0B}" presName="root2" presStyleCnt="0"/>
      <dgm:spPr/>
    </dgm:pt>
    <dgm:pt modelId="{A3F2F355-8788-4CA5-99D5-38A3D63002FE}" type="pres">
      <dgm:prSet presAssocID="{CA0C4737-1882-4E94-B9FE-4241CD78AC0B}" presName="LevelTwoTextNode" presStyleLbl="node3" presStyleIdx="2" presStyleCnt="4">
        <dgm:presLayoutVars>
          <dgm:chPref val="3"/>
        </dgm:presLayoutVars>
      </dgm:prSet>
      <dgm:spPr/>
    </dgm:pt>
    <dgm:pt modelId="{66636071-7AD1-40F8-B88B-1E1F3CDAC05E}" type="pres">
      <dgm:prSet presAssocID="{CA0C4737-1882-4E94-B9FE-4241CD78AC0B}" presName="level3hierChild" presStyleCnt="0"/>
      <dgm:spPr/>
    </dgm:pt>
    <dgm:pt modelId="{B28EF532-3F34-42F5-AB78-FEB6F1602D8B}" type="pres">
      <dgm:prSet presAssocID="{AC00003D-D6CC-4025-85C4-B2B93328A045}" presName="conn2-1" presStyleLbl="parChTrans1D2" presStyleIdx="1" presStyleCnt="3"/>
      <dgm:spPr/>
    </dgm:pt>
    <dgm:pt modelId="{12260BD7-47CA-4E22-B98A-EA3296656268}" type="pres">
      <dgm:prSet presAssocID="{AC00003D-D6CC-4025-85C4-B2B93328A045}" presName="connTx" presStyleLbl="parChTrans1D2" presStyleIdx="1" presStyleCnt="3"/>
      <dgm:spPr/>
    </dgm:pt>
    <dgm:pt modelId="{BAF1376A-3F84-4555-8902-9EFA2282096F}" type="pres">
      <dgm:prSet presAssocID="{1043A91D-73FF-427C-B808-D8D064D4BD5A}" presName="root2" presStyleCnt="0"/>
      <dgm:spPr/>
    </dgm:pt>
    <dgm:pt modelId="{D6AEE870-7C48-4116-A5C3-BFD3485F67D3}" type="pres">
      <dgm:prSet presAssocID="{1043A91D-73FF-427C-B808-D8D064D4BD5A}" presName="LevelTwoTextNode" presStyleLbl="node2" presStyleIdx="1" presStyleCnt="3">
        <dgm:presLayoutVars>
          <dgm:chPref val="3"/>
        </dgm:presLayoutVars>
      </dgm:prSet>
      <dgm:spPr/>
    </dgm:pt>
    <dgm:pt modelId="{674A933E-967A-4B29-B1D8-D671AF965203}" type="pres">
      <dgm:prSet presAssocID="{1043A91D-73FF-427C-B808-D8D064D4BD5A}" presName="level3hierChild" presStyleCnt="0"/>
      <dgm:spPr/>
    </dgm:pt>
    <dgm:pt modelId="{E6564F83-5F1F-45E6-B9DE-1FDB4531F375}" type="pres">
      <dgm:prSet presAssocID="{7A370E57-B3FF-47D1-BA66-A5B446141FA2}" presName="conn2-1" presStyleLbl="parChTrans1D3" presStyleIdx="3" presStyleCnt="4"/>
      <dgm:spPr/>
    </dgm:pt>
    <dgm:pt modelId="{54F04DA5-F25A-4194-B174-DA29A272F205}" type="pres">
      <dgm:prSet presAssocID="{7A370E57-B3FF-47D1-BA66-A5B446141FA2}" presName="connTx" presStyleLbl="parChTrans1D3" presStyleIdx="3" presStyleCnt="4"/>
      <dgm:spPr/>
    </dgm:pt>
    <dgm:pt modelId="{EA4B33CD-F5CE-4B2C-AE23-EFA66CA5C25E}" type="pres">
      <dgm:prSet presAssocID="{A971E3F1-018F-49A7-B902-62F1790E1AED}" presName="root2" presStyleCnt="0"/>
      <dgm:spPr/>
    </dgm:pt>
    <dgm:pt modelId="{B9DB1565-6449-40AF-98A6-C1EF416525ED}" type="pres">
      <dgm:prSet presAssocID="{A971E3F1-018F-49A7-B902-62F1790E1AED}" presName="LevelTwoTextNode" presStyleLbl="node3" presStyleIdx="3" presStyleCnt="4">
        <dgm:presLayoutVars>
          <dgm:chPref val="3"/>
        </dgm:presLayoutVars>
      </dgm:prSet>
      <dgm:spPr/>
    </dgm:pt>
    <dgm:pt modelId="{A7153FFA-22BC-44AD-A957-2DB293FFB113}" type="pres">
      <dgm:prSet presAssocID="{A971E3F1-018F-49A7-B902-62F1790E1AED}" presName="level3hierChild" presStyleCnt="0"/>
      <dgm:spPr/>
    </dgm:pt>
    <dgm:pt modelId="{D9AA6E72-E5E8-4871-B584-290CF58B8B7F}" type="pres">
      <dgm:prSet presAssocID="{B67638A3-D8D6-47A7-A244-99B6671921DE}" presName="conn2-1" presStyleLbl="parChTrans1D2" presStyleIdx="2" presStyleCnt="3"/>
      <dgm:spPr/>
    </dgm:pt>
    <dgm:pt modelId="{41103D04-8BB2-41DB-B341-8067C92BE0BF}" type="pres">
      <dgm:prSet presAssocID="{B67638A3-D8D6-47A7-A244-99B6671921DE}" presName="connTx" presStyleLbl="parChTrans1D2" presStyleIdx="2" presStyleCnt="3"/>
      <dgm:spPr/>
    </dgm:pt>
    <dgm:pt modelId="{AF8571D8-9212-4E4E-AAC8-5E8A168CDE1C}" type="pres">
      <dgm:prSet presAssocID="{04040F4E-097C-4586-8D09-D6546CE0DB35}" presName="root2" presStyleCnt="0"/>
      <dgm:spPr/>
    </dgm:pt>
    <dgm:pt modelId="{15450BA5-0FDB-4478-8CAD-41B007820108}" type="pres">
      <dgm:prSet presAssocID="{04040F4E-097C-4586-8D09-D6546CE0DB35}" presName="LevelTwoTextNode" presStyleLbl="node2" presStyleIdx="2" presStyleCnt="3">
        <dgm:presLayoutVars>
          <dgm:chPref val="3"/>
        </dgm:presLayoutVars>
      </dgm:prSet>
      <dgm:spPr/>
    </dgm:pt>
    <dgm:pt modelId="{CF5F85CE-22B2-4222-961C-22F55B45D306}" type="pres">
      <dgm:prSet presAssocID="{04040F4E-097C-4586-8D09-D6546CE0DB35}" presName="level3hierChild" presStyleCnt="0"/>
      <dgm:spPr/>
    </dgm:pt>
  </dgm:ptLst>
  <dgm:cxnLst>
    <dgm:cxn modelId="{8598D40B-621F-4B87-8EDA-149A0155A7B7}" type="presOf" srcId="{82BC8E13-D4E3-4EFB-994B-4266BED1D834}" destId="{1B978394-678A-41F1-B9F7-50A2942F7823}" srcOrd="1" destOrd="0" presId="urn:microsoft.com/office/officeart/2005/8/layout/hierarchy2"/>
    <dgm:cxn modelId="{98B24119-C5EE-4F53-B8F8-B47C40D823A0}" type="presOf" srcId="{B67638A3-D8D6-47A7-A244-99B6671921DE}" destId="{D9AA6E72-E5E8-4871-B584-290CF58B8B7F}" srcOrd="0" destOrd="0" presId="urn:microsoft.com/office/officeart/2005/8/layout/hierarchy2"/>
    <dgm:cxn modelId="{379DAD32-48ED-45E8-B762-3E1A7C0A299E}" type="presOf" srcId="{503BD0D3-B386-481D-999F-32B5132CA284}" destId="{F4DA925C-A5F1-4744-8A98-9826DE2D0C94}" srcOrd="0" destOrd="0" presId="urn:microsoft.com/office/officeart/2005/8/layout/hierarchy2"/>
    <dgm:cxn modelId="{9AAE815B-9208-4651-B335-19BC557B4487}" type="presOf" srcId="{0E4D4A1B-7AC1-4144-A133-4EFC0830E625}" destId="{8BADD46D-6FE4-4DA6-99C4-732190F3B7EC}" srcOrd="0" destOrd="0" presId="urn:microsoft.com/office/officeart/2005/8/layout/hierarchy2"/>
    <dgm:cxn modelId="{08FFDF61-3086-46CD-BF5B-B7B92C215184}" srcId="{CCA3BFA5-A38A-4FC6-8E7F-54DDAE3542D1}" destId="{0E4D4A1B-7AC1-4144-A133-4EFC0830E625}" srcOrd="0" destOrd="0" parTransId="{503BD0D3-B386-481D-999F-32B5132CA284}" sibTransId="{7FA90A33-D7EC-496C-804F-A40BE6CA82BF}"/>
    <dgm:cxn modelId="{18621B48-497F-4207-9B72-BAF40F6EBCB4}" srcId="{0EEA9FBF-8BEA-4EF8-A176-CDCB847C6E1D}" destId="{46F765B7-B383-4F02-8259-706E5F64E9FB}" srcOrd="0" destOrd="0" parTransId="{293FCB4F-FC1E-4D54-A815-55DEE7E383DF}" sibTransId="{B55397B2-C103-418A-B1F4-214AAB2D3009}"/>
    <dgm:cxn modelId="{B61A1F71-FEAF-46ED-83D2-1BDF0A79ABB6}" type="presOf" srcId="{B67638A3-D8D6-47A7-A244-99B6671921DE}" destId="{41103D04-8BB2-41DB-B341-8067C92BE0BF}" srcOrd="1" destOrd="0" presId="urn:microsoft.com/office/officeart/2005/8/layout/hierarchy2"/>
    <dgm:cxn modelId="{FCD4A578-80A2-4F88-A13B-133BD3C2A430}" srcId="{46F765B7-B383-4F02-8259-706E5F64E9FB}" destId="{1043A91D-73FF-427C-B808-D8D064D4BD5A}" srcOrd="1" destOrd="0" parTransId="{AC00003D-D6CC-4025-85C4-B2B93328A045}" sibTransId="{4471B161-B7B9-49EA-BABA-F6F36A6B2135}"/>
    <dgm:cxn modelId="{1934B07B-325F-4EDF-B6F7-3246BDA7183D}" srcId="{CCA3BFA5-A38A-4FC6-8E7F-54DDAE3542D1}" destId="{CA0C4737-1882-4E94-B9FE-4241CD78AC0B}" srcOrd="2" destOrd="0" parTransId="{5BE1C41A-FBB4-4214-A72F-68ADCC38FF8F}" sibTransId="{CB706A72-30D8-45D1-BBA8-38001AD4A11C}"/>
    <dgm:cxn modelId="{D14D127C-2289-44C2-A9BA-9D8037353AF5}" type="presOf" srcId="{7A370E57-B3FF-47D1-BA66-A5B446141FA2}" destId="{54F04DA5-F25A-4194-B174-DA29A272F205}" srcOrd="1" destOrd="0" presId="urn:microsoft.com/office/officeart/2005/8/layout/hierarchy2"/>
    <dgm:cxn modelId="{B7412493-D653-4C5A-836A-620DDD6F3772}" type="presOf" srcId="{42DDC792-00CF-4799-8283-4F9B70943A39}" destId="{CCED9FF6-A6F9-4026-B5D9-11A5747BCD2B}" srcOrd="0" destOrd="0" presId="urn:microsoft.com/office/officeart/2005/8/layout/hierarchy2"/>
    <dgm:cxn modelId="{F3A6B095-71E2-4F58-9007-A7801415C23C}" type="presOf" srcId="{7A370E57-B3FF-47D1-BA66-A5B446141FA2}" destId="{E6564F83-5F1F-45E6-B9DE-1FDB4531F375}" srcOrd="0" destOrd="0" presId="urn:microsoft.com/office/officeart/2005/8/layout/hierarchy2"/>
    <dgm:cxn modelId="{795A4496-6075-491B-86F1-5B8C9871B2EF}" type="presOf" srcId="{0EEA9FBF-8BEA-4EF8-A176-CDCB847C6E1D}" destId="{A4811FBF-1FC3-4B2A-B5EF-F172685A5D47}" srcOrd="0" destOrd="0" presId="urn:microsoft.com/office/officeart/2005/8/layout/hierarchy2"/>
    <dgm:cxn modelId="{D3BBDC99-C350-4F85-B10D-552F3F101E31}" srcId="{46F765B7-B383-4F02-8259-706E5F64E9FB}" destId="{CCA3BFA5-A38A-4FC6-8E7F-54DDAE3542D1}" srcOrd="0" destOrd="0" parTransId="{81805ABD-F106-405C-B5B1-48C9CD1C9680}" sibTransId="{F426D001-13E6-4F50-B18C-6857E3419EB2}"/>
    <dgm:cxn modelId="{36A6C19B-DF88-4630-B710-139A6423D54B}" type="presOf" srcId="{81805ABD-F106-405C-B5B1-48C9CD1C9680}" destId="{380E7D67-E878-46B5-BC95-B439BAD00D3F}" srcOrd="0" destOrd="0" presId="urn:microsoft.com/office/officeart/2005/8/layout/hierarchy2"/>
    <dgm:cxn modelId="{85367AA7-6C1B-48D1-89CF-AD4D8E1B34AD}" type="presOf" srcId="{CA0C4737-1882-4E94-B9FE-4241CD78AC0B}" destId="{A3F2F355-8788-4CA5-99D5-38A3D63002FE}" srcOrd="0" destOrd="0" presId="urn:microsoft.com/office/officeart/2005/8/layout/hierarchy2"/>
    <dgm:cxn modelId="{C13851AA-3566-4B29-80FF-53BBA3564E5F}" srcId="{46F765B7-B383-4F02-8259-706E5F64E9FB}" destId="{04040F4E-097C-4586-8D09-D6546CE0DB35}" srcOrd="2" destOrd="0" parTransId="{B67638A3-D8D6-47A7-A244-99B6671921DE}" sibTransId="{AE6A902E-5CB3-46EE-87D9-1A7BE17CC36C}"/>
    <dgm:cxn modelId="{26234BB5-F486-4969-871F-F2B51178C31D}" type="presOf" srcId="{81805ABD-F106-405C-B5B1-48C9CD1C9680}" destId="{714551FB-F983-45F1-8C84-05640327225F}" srcOrd="1" destOrd="0" presId="urn:microsoft.com/office/officeart/2005/8/layout/hierarchy2"/>
    <dgm:cxn modelId="{D5156FB5-AA3B-476C-8D07-0B540C162E7C}" type="presOf" srcId="{CCA3BFA5-A38A-4FC6-8E7F-54DDAE3542D1}" destId="{80600619-ECB0-4EC7-9AE3-4D37D21727B9}" srcOrd="0" destOrd="0" presId="urn:microsoft.com/office/officeart/2005/8/layout/hierarchy2"/>
    <dgm:cxn modelId="{2E087CB6-1760-4778-A7C3-B4BDFE1BDBD5}" type="presOf" srcId="{503BD0D3-B386-481D-999F-32B5132CA284}" destId="{FBC3254F-EEA7-4A25-A0F1-839E75929239}" srcOrd="1" destOrd="0" presId="urn:microsoft.com/office/officeart/2005/8/layout/hierarchy2"/>
    <dgm:cxn modelId="{48BA47C3-EF97-4A56-87D9-6787CAB95E98}" type="presOf" srcId="{AC00003D-D6CC-4025-85C4-B2B93328A045}" destId="{12260BD7-47CA-4E22-B98A-EA3296656268}" srcOrd="1" destOrd="0" presId="urn:microsoft.com/office/officeart/2005/8/layout/hierarchy2"/>
    <dgm:cxn modelId="{EAA748CB-1F83-4E8B-BAFE-7B557DF77446}" type="presOf" srcId="{A971E3F1-018F-49A7-B902-62F1790E1AED}" destId="{B9DB1565-6449-40AF-98A6-C1EF416525ED}" srcOrd="0" destOrd="0" presId="urn:microsoft.com/office/officeart/2005/8/layout/hierarchy2"/>
    <dgm:cxn modelId="{8087BFCE-2346-4793-91D7-8D3A8DD2853E}" type="presOf" srcId="{04040F4E-097C-4586-8D09-D6546CE0DB35}" destId="{15450BA5-0FDB-4478-8CAD-41B007820108}" srcOrd="0" destOrd="0" presId="urn:microsoft.com/office/officeart/2005/8/layout/hierarchy2"/>
    <dgm:cxn modelId="{C57C73D9-9B79-4A0A-BEE4-1985318E3306}" type="presOf" srcId="{AC00003D-D6CC-4025-85C4-B2B93328A045}" destId="{B28EF532-3F34-42F5-AB78-FEB6F1602D8B}" srcOrd="0" destOrd="0" presId="urn:microsoft.com/office/officeart/2005/8/layout/hierarchy2"/>
    <dgm:cxn modelId="{F4BE8ADA-1F83-4EC4-8BFF-1DE03A3BF945}" type="presOf" srcId="{82BC8E13-D4E3-4EFB-994B-4266BED1D834}" destId="{45AE2F12-C81B-4833-8C8E-77809D89CD70}" srcOrd="0" destOrd="0" presId="urn:microsoft.com/office/officeart/2005/8/layout/hierarchy2"/>
    <dgm:cxn modelId="{CF03FBE8-7961-46FB-85BD-E87094B3CED8}" type="presOf" srcId="{5BE1C41A-FBB4-4214-A72F-68ADCC38FF8F}" destId="{FF75E2DC-258B-4905-83FE-229C1B16CEAC}" srcOrd="1" destOrd="0" presId="urn:microsoft.com/office/officeart/2005/8/layout/hierarchy2"/>
    <dgm:cxn modelId="{3B89E7EB-3386-4A9D-8080-82839107F8FE}" type="presOf" srcId="{46F765B7-B383-4F02-8259-706E5F64E9FB}" destId="{8375BFB3-728E-45DA-8835-84448D37C2D1}" srcOrd="0" destOrd="0" presId="urn:microsoft.com/office/officeart/2005/8/layout/hierarchy2"/>
    <dgm:cxn modelId="{BF41ACEE-05E7-4F6C-8433-B58B2B57EA67}" srcId="{1043A91D-73FF-427C-B808-D8D064D4BD5A}" destId="{A971E3F1-018F-49A7-B902-62F1790E1AED}" srcOrd="0" destOrd="0" parTransId="{7A370E57-B3FF-47D1-BA66-A5B446141FA2}" sibTransId="{3710E8F2-513F-41B1-A76C-C6D3B4CAB71F}"/>
    <dgm:cxn modelId="{9F9684F2-6EC4-4E42-92E1-09183212BC17}" type="presOf" srcId="{1043A91D-73FF-427C-B808-D8D064D4BD5A}" destId="{D6AEE870-7C48-4116-A5C3-BFD3485F67D3}" srcOrd="0" destOrd="0" presId="urn:microsoft.com/office/officeart/2005/8/layout/hierarchy2"/>
    <dgm:cxn modelId="{3B6011FC-7760-4C5F-A9F9-BE5A3B6973D6}" srcId="{CCA3BFA5-A38A-4FC6-8E7F-54DDAE3542D1}" destId="{42DDC792-00CF-4799-8283-4F9B70943A39}" srcOrd="1" destOrd="0" parTransId="{82BC8E13-D4E3-4EFB-994B-4266BED1D834}" sibTransId="{D93AF71F-6A61-4FFC-84CE-D4832717CDE3}"/>
    <dgm:cxn modelId="{5025E9FC-2B75-4D71-806F-DECFE3196620}" type="presOf" srcId="{5BE1C41A-FBB4-4214-A72F-68ADCC38FF8F}" destId="{E3289AD1-8919-49E3-8AAE-575AF48E943E}" srcOrd="0" destOrd="0" presId="urn:microsoft.com/office/officeart/2005/8/layout/hierarchy2"/>
    <dgm:cxn modelId="{428FDB6E-378B-454D-BD91-E443CD276D09}" type="presParOf" srcId="{A4811FBF-1FC3-4B2A-B5EF-F172685A5D47}" destId="{8E059C0C-356B-4E9B-91AE-A17C63D7CDCA}" srcOrd="0" destOrd="0" presId="urn:microsoft.com/office/officeart/2005/8/layout/hierarchy2"/>
    <dgm:cxn modelId="{5692B817-9B92-4D90-9592-99890A068FCB}" type="presParOf" srcId="{8E059C0C-356B-4E9B-91AE-A17C63D7CDCA}" destId="{8375BFB3-728E-45DA-8835-84448D37C2D1}" srcOrd="0" destOrd="0" presId="urn:microsoft.com/office/officeart/2005/8/layout/hierarchy2"/>
    <dgm:cxn modelId="{18D1FF1D-C22E-4E4A-A00E-A5D685493479}" type="presParOf" srcId="{8E059C0C-356B-4E9B-91AE-A17C63D7CDCA}" destId="{7019B253-10D5-4A73-9C50-AE28217BF983}" srcOrd="1" destOrd="0" presId="urn:microsoft.com/office/officeart/2005/8/layout/hierarchy2"/>
    <dgm:cxn modelId="{6AD06227-8CCF-4E43-A8A0-936D25068BD6}" type="presParOf" srcId="{7019B253-10D5-4A73-9C50-AE28217BF983}" destId="{380E7D67-E878-46B5-BC95-B439BAD00D3F}" srcOrd="0" destOrd="0" presId="urn:microsoft.com/office/officeart/2005/8/layout/hierarchy2"/>
    <dgm:cxn modelId="{F8569024-C551-4F29-845E-9E8D6F1E8896}" type="presParOf" srcId="{380E7D67-E878-46B5-BC95-B439BAD00D3F}" destId="{714551FB-F983-45F1-8C84-05640327225F}" srcOrd="0" destOrd="0" presId="urn:microsoft.com/office/officeart/2005/8/layout/hierarchy2"/>
    <dgm:cxn modelId="{AE662C43-848B-4E15-8E1E-833F5B5B12D5}" type="presParOf" srcId="{7019B253-10D5-4A73-9C50-AE28217BF983}" destId="{C4F68CDD-DFF3-4679-817D-FBC9D73D5D07}" srcOrd="1" destOrd="0" presId="urn:microsoft.com/office/officeart/2005/8/layout/hierarchy2"/>
    <dgm:cxn modelId="{D89A7B46-9A2E-4DDD-8965-459A38D3667E}" type="presParOf" srcId="{C4F68CDD-DFF3-4679-817D-FBC9D73D5D07}" destId="{80600619-ECB0-4EC7-9AE3-4D37D21727B9}" srcOrd="0" destOrd="0" presId="urn:microsoft.com/office/officeart/2005/8/layout/hierarchy2"/>
    <dgm:cxn modelId="{A8CA4B10-9675-40E7-B53B-95980C2E7035}" type="presParOf" srcId="{C4F68CDD-DFF3-4679-817D-FBC9D73D5D07}" destId="{461F1FEF-DA7C-41A7-92B9-8B0BDB304579}" srcOrd="1" destOrd="0" presId="urn:microsoft.com/office/officeart/2005/8/layout/hierarchy2"/>
    <dgm:cxn modelId="{C140D69D-5979-4C0F-9F53-5BCA76DCFF15}" type="presParOf" srcId="{461F1FEF-DA7C-41A7-92B9-8B0BDB304579}" destId="{F4DA925C-A5F1-4744-8A98-9826DE2D0C94}" srcOrd="0" destOrd="0" presId="urn:microsoft.com/office/officeart/2005/8/layout/hierarchy2"/>
    <dgm:cxn modelId="{294F718D-71E2-4630-AC06-21256775174D}" type="presParOf" srcId="{F4DA925C-A5F1-4744-8A98-9826DE2D0C94}" destId="{FBC3254F-EEA7-4A25-A0F1-839E75929239}" srcOrd="0" destOrd="0" presId="urn:microsoft.com/office/officeart/2005/8/layout/hierarchy2"/>
    <dgm:cxn modelId="{DA5BCCEF-4CEE-4453-90DB-972D4D236313}" type="presParOf" srcId="{461F1FEF-DA7C-41A7-92B9-8B0BDB304579}" destId="{1DAC8E3D-0181-4DDE-9771-06946AA88420}" srcOrd="1" destOrd="0" presId="urn:microsoft.com/office/officeart/2005/8/layout/hierarchy2"/>
    <dgm:cxn modelId="{07FC3104-A836-4C21-B2A3-A5F43EFDA160}" type="presParOf" srcId="{1DAC8E3D-0181-4DDE-9771-06946AA88420}" destId="{8BADD46D-6FE4-4DA6-99C4-732190F3B7EC}" srcOrd="0" destOrd="0" presId="urn:microsoft.com/office/officeart/2005/8/layout/hierarchy2"/>
    <dgm:cxn modelId="{CBBD7286-34B4-42FD-9C50-F409F040A161}" type="presParOf" srcId="{1DAC8E3D-0181-4DDE-9771-06946AA88420}" destId="{4F8B02C0-0885-4B02-BE4E-8DD3F581DFE2}" srcOrd="1" destOrd="0" presId="urn:microsoft.com/office/officeart/2005/8/layout/hierarchy2"/>
    <dgm:cxn modelId="{FE203E67-4A9B-402C-A7CC-636B5E489AFC}" type="presParOf" srcId="{461F1FEF-DA7C-41A7-92B9-8B0BDB304579}" destId="{45AE2F12-C81B-4833-8C8E-77809D89CD70}" srcOrd="2" destOrd="0" presId="urn:microsoft.com/office/officeart/2005/8/layout/hierarchy2"/>
    <dgm:cxn modelId="{79630916-92CC-45BE-858D-C4DCF733A21F}" type="presParOf" srcId="{45AE2F12-C81B-4833-8C8E-77809D89CD70}" destId="{1B978394-678A-41F1-B9F7-50A2942F7823}" srcOrd="0" destOrd="0" presId="urn:microsoft.com/office/officeart/2005/8/layout/hierarchy2"/>
    <dgm:cxn modelId="{4B372B7F-E81C-478C-82FC-76D6DB7FBAA4}" type="presParOf" srcId="{461F1FEF-DA7C-41A7-92B9-8B0BDB304579}" destId="{0052797B-66EF-439D-A2F1-061E9FBF70BB}" srcOrd="3" destOrd="0" presId="urn:microsoft.com/office/officeart/2005/8/layout/hierarchy2"/>
    <dgm:cxn modelId="{FBEACC85-D624-4514-AD56-0D8D1327D794}" type="presParOf" srcId="{0052797B-66EF-439D-A2F1-061E9FBF70BB}" destId="{CCED9FF6-A6F9-4026-B5D9-11A5747BCD2B}" srcOrd="0" destOrd="0" presId="urn:microsoft.com/office/officeart/2005/8/layout/hierarchy2"/>
    <dgm:cxn modelId="{4E8DCDD0-B263-46A1-B4C6-8D5296355A74}" type="presParOf" srcId="{0052797B-66EF-439D-A2F1-061E9FBF70BB}" destId="{F7611B1C-B92F-4995-945A-00176055788E}" srcOrd="1" destOrd="0" presId="urn:microsoft.com/office/officeart/2005/8/layout/hierarchy2"/>
    <dgm:cxn modelId="{28B38A83-806F-4306-990A-181FC91ABE18}" type="presParOf" srcId="{461F1FEF-DA7C-41A7-92B9-8B0BDB304579}" destId="{E3289AD1-8919-49E3-8AAE-575AF48E943E}" srcOrd="4" destOrd="0" presId="urn:microsoft.com/office/officeart/2005/8/layout/hierarchy2"/>
    <dgm:cxn modelId="{56F35AC7-3515-4708-8D2A-699E441823A3}" type="presParOf" srcId="{E3289AD1-8919-49E3-8AAE-575AF48E943E}" destId="{FF75E2DC-258B-4905-83FE-229C1B16CEAC}" srcOrd="0" destOrd="0" presId="urn:microsoft.com/office/officeart/2005/8/layout/hierarchy2"/>
    <dgm:cxn modelId="{3B8130EA-CA8C-4ED7-94AD-351D9CB70048}" type="presParOf" srcId="{461F1FEF-DA7C-41A7-92B9-8B0BDB304579}" destId="{62C19BCD-210A-4AD5-A929-BF60E3FF6FE1}" srcOrd="5" destOrd="0" presId="urn:microsoft.com/office/officeart/2005/8/layout/hierarchy2"/>
    <dgm:cxn modelId="{5C9B198B-9154-40BE-9DB9-955D8AA24053}" type="presParOf" srcId="{62C19BCD-210A-4AD5-A929-BF60E3FF6FE1}" destId="{A3F2F355-8788-4CA5-99D5-38A3D63002FE}" srcOrd="0" destOrd="0" presId="urn:microsoft.com/office/officeart/2005/8/layout/hierarchy2"/>
    <dgm:cxn modelId="{170E80D3-126C-4BC0-8BAC-749CABE3857B}" type="presParOf" srcId="{62C19BCD-210A-4AD5-A929-BF60E3FF6FE1}" destId="{66636071-7AD1-40F8-B88B-1E1F3CDAC05E}" srcOrd="1" destOrd="0" presId="urn:microsoft.com/office/officeart/2005/8/layout/hierarchy2"/>
    <dgm:cxn modelId="{F5B3A6E0-7E83-4E3E-940E-C4DDACA7453E}" type="presParOf" srcId="{7019B253-10D5-4A73-9C50-AE28217BF983}" destId="{B28EF532-3F34-42F5-AB78-FEB6F1602D8B}" srcOrd="2" destOrd="0" presId="urn:microsoft.com/office/officeart/2005/8/layout/hierarchy2"/>
    <dgm:cxn modelId="{CEE797DA-61C4-4377-83A7-1C8C152843E4}" type="presParOf" srcId="{B28EF532-3F34-42F5-AB78-FEB6F1602D8B}" destId="{12260BD7-47CA-4E22-B98A-EA3296656268}" srcOrd="0" destOrd="0" presId="urn:microsoft.com/office/officeart/2005/8/layout/hierarchy2"/>
    <dgm:cxn modelId="{2C81C76D-AEF5-491F-B1F4-969E0B422451}" type="presParOf" srcId="{7019B253-10D5-4A73-9C50-AE28217BF983}" destId="{BAF1376A-3F84-4555-8902-9EFA2282096F}" srcOrd="3" destOrd="0" presId="urn:microsoft.com/office/officeart/2005/8/layout/hierarchy2"/>
    <dgm:cxn modelId="{466AB7C1-A1EB-426B-850A-8FE96FBE5F5C}" type="presParOf" srcId="{BAF1376A-3F84-4555-8902-9EFA2282096F}" destId="{D6AEE870-7C48-4116-A5C3-BFD3485F67D3}" srcOrd="0" destOrd="0" presId="urn:microsoft.com/office/officeart/2005/8/layout/hierarchy2"/>
    <dgm:cxn modelId="{65E7E1C8-824A-4BA8-BB1E-35C48B19439B}" type="presParOf" srcId="{BAF1376A-3F84-4555-8902-9EFA2282096F}" destId="{674A933E-967A-4B29-B1D8-D671AF965203}" srcOrd="1" destOrd="0" presId="urn:microsoft.com/office/officeart/2005/8/layout/hierarchy2"/>
    <dgm:cxn modelId="{9F48A6C8-B647-4315-85D9-7782D8A744AF}" type="presParOf" srcId="{674A933E-967A-4B29-B1D8-D671AF965203}" destId="{E6564F83-5F1F-45E6-B9DE-1FDB4531F375}" srcOrd="0" destOrd="0" presId="urn:microsoft.com/office/officeart/2005/8/layout/hierarchy2"/>
    <dgm:cxn modelId="{A09F548A-5285-4119-8DB4-805C225D3FB2}" type="presParOf" srcId="{E6564F83-5F1F-45E6-B9DE-1FDB4531F375}" destId="{54F04DA5-F25A-4194-B174-DA29A272F205}" srcOrd="0" destOrd="0" presId="urn:microsoft.com/office/officeart/2005/8/layout/hierarchy2"/>
    <dgm:cxn modelId="{91BBF9DD-66BE-46F7-9B9F-EAF3E408214F}" type="presParOf" srcId="{674A933E-967A-4B29-B1D8-D671AF965203}" destId="{EA4B33CD-F5CE-4B2C-AE23-EFA66CA5C25E}" srcOrd="1" destOrd="0" presId="urn:microsoft.com/office/officeart/2005/8/layout/hierarchy2"/>
    <dgm:cxn modelId="{BB60110C-E848-48C4-8235-1373B66DBC62}" type="presParOf" srcId="{EA4B33CD-F5CE-4B2C-AE23-EFA66CA5C25E}" destId="{B9DB1565-6449-40AF-98A6-C1EF416525ED}" srcOrd="0" destOrd="0" presId="urn:microsoft.com/office/officeart/2005/8/layout/hierarchy2"/>
    <dgm:cxn modelId="{885F9297-94DB-4077-96BD-2B7200174536}" type="presParOf" srcId="{EA4B33CD-F5CE-4B2C-AE23-EFA66CA5C25E}" destId="{A7153FFA-22BC-44AD-A957-2DB293FFB113}" srcOrd="1" destOrd="0" presId="urn:microsoft.com/office/officeart/2005/8/layout/hierarchy2"/>
    <dgm:cxn modelId="{0BA0D59F-474B-48D2-8DD1-59684D1ACFE3}" type="presParOf" srcId="{7019B253-10D5-4A73-9C50-AE28217BF983}" destId="{D9AA6E72-E5E8-4871-B584-290CF58B8B7F}" srcOrd="4" destOrd="0" presId="urn:microsoft.com/office/officeart/2005/8/layout/hierarchy2"/>
    <dgm:cxn modelId="{CE5B73D1-8AC7-42BE-A2D3-696BC9BD0024}" type="presParOf" srcId="{D9AA6E72-E5E8-4871-B584-290CF58B8B7F}" destId="{41103D04-8BB2-41DB-B341-8067C92BE0BF}" srcOrd="0" destOrd="0" presId="urn:microsoft.com/office/officeart/2005/8/layout/hierarchy2"/>
    <dgm:cxn modelId="{6DC0FB49-A17A-4BF3-91FA-2939AE2E2777}" type="presParOf" srcId="{7019B253-10D5-4A73-9C50-AE28217BF983}" destId="{AF8571D8-9212-4E4E-AAC8-5E8A168CDE1C}" srcOrd="5" destOrd="0" presId="urn:microsoft.com/office/officeart/2005/8/layout/hierarchy2"/>
    <dgm:cxn modelId="{A3FE7223-D3CE-4B69-94AF-F49BCF3A4F29}" type="presParOf" srcId="{AF8571D8-9212-4E4E-AAC8-5E8A168CDE1C}" destId="{15450BA5-0FDB-4478-8CAD-41B007820108}" srcOrd="0" destOrd="0" presId="urn:microsoft.com/office/officeart/2005/8/layout/hierarchy2"/>
    <dgm:cxn modelId="{C0902693-2A41-4EB6-96B6-E7E92481E569}" type="presParOf" srcId="{AF8571D8-9212-4E4E-AAC8-5E8A168CDE1C}" destId="{CF5F85CE-22B2-4222-961C-22F55B45D306}"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5007A-682B-45A9-9D04-105472F95258}">
      <dsp:nvSpPr>
        <dsp:cNvPr id="0" name=""/>
        <dsp:cNvSpPr/>
      </dsp:nvSpPr>
      <dsp:spPr>
        <a:xfrm>
          <a:off x="0" y="27674"/>
          <a:ext cx="10515600" cy="129519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Two defences; </a:t>
          </a:r>
          <a:endParaRPr lang="en-US" sz="5400" kern="1200"/>
        </a:p>
      </dsp:txBody>
      <dsp:txXfrm>
        <a:off x="63226" y="90900"/>
        <a:ext cx="10389148" cy="1168738"/>
      </dsp:txXfrm>
    </dsp:sp>
    <dsp:sp modelId="{5AB9FDE6-A90F-44CD-B10A-E358CD593C21}">
      <dsp:nvSpPr>
        <dsp:cNvPr id="0" name=""/>
        <dsp:cNvSpPr/>
      </dsp:nvSpPr>
      <dsp:spPr>
        <a:xfrm>
          <a:off x="0" y="1478384"/>
          <a:ext cx="10515600" cy="1295190"/>
        </a:xfrm>
        <a:prstGeom prst="round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1. Consent </a:t>
          </a:r>
          <a:endParaRPr lang="en-US" sz="5400" kern="1200"/>
        </a:p>
      </dsp:txBody>
      <dsp:txXfrm>
        <a:off x="63226" y="1541610"/>
        <a:ext cx="10389148" cy="1168738"/>
      </dsp:txXfrm>
    </dsp:sp>
    <dsp:sp modelId="{312E0204-6868-4236-94B0-4AD3968C9E2A}">
      <dsp:nvSpPr>
        <dsp:cNvPr id="0" name=""/>
        <dsp:cNvSpPr/>
      </dsp:nvSpPr>
      <dsp:spPr>
        <a:xfrm>
          <a:off x="0" y="2929095"/>
          <a:ext cx="10515600" cy="1295190"/>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2. Illegality </a:t>
          </a:r>
          <a:endParaRPr lang="en-US" sz="5400" kern="1200"/>
        </a:p>
      </dsp:txBody>
      <dsp:txXfrm>
        <a:off x="63226" y="2992321"/>
        <a:ext cx="10389148" cy="1168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721C1-5018-4657-8CDB-8B8846AFDC9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2EA17-95F6-4577-AD69-3BCDD1C546B7}">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Means that no injury to a willing person. </a:t>
          </a:r>
          <a:endParaRPr lang="en-US" sz="2600" kern="1200"/>
        </a:p>
      </dsp:txBody>
      <dsp:txXfrm>
        <a:off x="0" y="2703"/>
        <a:ext cx="6900512" cy="921789"/>
      </dsp:txXfrm>
    </dsp:sp>
    <dsp:sp modelId="{655F13DA-B1AA-4C89-AD38-00A717657F1F}">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FD7F26-3D84-4D39-A402-1F908AEEC22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Need to prove that the individual voluntarily consented and that they knew the risk.</a:t>
          </a:r>
          <a:endParaRPr lang="en-US" sz="2600" kern="1200"/>
        </a:p>
      </dsp:txBody>
      <dsp:txXfrm>
        <a:off x="0" y="924492"/>
        <a:ext cx="6900512" cy="921789"/>
      </dsp:txXfrm>
    </dsp:sp>
    <dsp:sp modelId="{906650A4-E9C5-460E-89B9-5AA5171F0FA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5E901F-F3F6-4792-9C66-3CD1562C5CD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Consent is a complete defence (negates liability).</a:t>
          </a:r>
          <a:endParaRPr lang="en-US" sz="2600" kern="1200"/>
        </a:p>
      </dsp:txBody>
      <dsp:txXfrm>
        <a:off x="0" y="1846281"/>
        <a:ext cx="6900512" cy="921789"/>
      </dsp:txXfrm>
    </dsp:sp>
    <dsp:sp modelId="{574D2293-7C4D-4416-B8CC-9FC9AE1F6948}">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61530-B507-4BFE-A5F0-3EFA9A5208B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However, there are conflicting opinion on the defence of consent and when it should apply for example express consent.</a:t>
          </a:r>
          <a:endParaRPr lang="en-US" sz="2600" kern="1200"/>
        </a:p>
      </dsp:txBody>
      <dsp:txXfrm>
        <a:off x="0" y="2768070"/>
        <a:ext cx="6900512" cy="921789"/>
      </dsp:txXfrm>
    </dsp:sp>
    <dsp:sp modelId="{38E643FB-7795-46C6-AA10-EA925B8A7A4F}">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D7E19-7DA2-4E5F-91E0-B352689CC7D7}">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ICL V Shatwell. </a:t>
          </a:r>
          <a:endParaRPr lang="en-US" sz="2600" kern="1200"/>
        </a:p>
      </dsp:txBody>
      <dsp:txXfrm>
        <a:off x="0" y="3689859"/>
        <a:ext cx="6900512" cy="921789"/>
      </dsp:txXfrm>
    </dsp:sp>
    <dsp:sp modelId="{DB9027C4-9B3D-46E8-87DE-F37328C4B7C8}">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70711-FB4B-4AD0-8FBC-2E00C4EF4F8C}">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Three things must be proven to use the defence;</a:t>
          </a:r>
          <a:endParaRPr lang="en-US" sz="2600" kern="1200"/>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7A3D9E-85E1-4871-B205-D76423F66FF5}">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D8BB9-5EF4-4F0A-A007-E154ACDEE41B}">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rtl="0">
            <a:lnSpc>
              <a:spcPct val="90000"/>
            </a:lnSpc>
            <a:spcBef>
              <a:spcPct val="0"/>
            </a:spcBef>
            <a:spcAft>
              <a:spcPct val="35000"/>
            </a:spcAft>
            <a:buNone/>
          </a:pPr>
          <a:r>
            <a:rPr lang="en-GB" sz="4100" b="1" kern="1200"/>
            <a:t>Just knowing about it does not count. </a:t>
          </a:r>
          <a:endParaRPr lang="en-US" sz="4100" kern="1200"/>
        </a:p>
      </dsp:txBody>
      <dsp:txXfrm>
        <a:off x="0" y="675"/>
        <a:ext cx="6900512" cy="1106957"/>
      </dsp:txXfrm>
    </dsp:sp>
    <dsp:sp modelId="{DE143BE1-9ECD-4D2F-B4AA-8E0D3982E51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B67F2-9CB5-42E4-B1AB-E86FC4CCA22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You must consent to the risk that you were aware of.</a:t>
          </a:r>
          <a:endParaRPr lang="en-US" sz="4100" kern="1200"/>
        </a:p>
      </dsp:txBody>
      <dsp:txXfrm>
        <a:off x="0" y="1107633"/>
        <a:ext cx="6900512" cy="1106957"/>
      </dsp:txXfrm>
    </dsp:sp>
    <dsp:sp modelId="{935A80FF-14B8-4056-B32D-6CFB622C096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91209-E7B1-43BE-B459-763F659C243E}">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Smith v Baker [1891] </a:t>
          </a:r>
          <a:endParaRPr lang="en-US" sz="4100" kern="1200"/>
        </a:p>
      </dsp:txBody>
      <dsp:txXfrm>
        <a:off x="0" y="2214591"/>
        <a:ext cx="6900512" cy="1106957"/>
      </dsp:txXfrm>
    </dsp:sp>
    <dsp:sp modelId="{D85B43D8-3822-485F-BD4D-9DE6AF5D0B97}">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842D4-140A-4FB5-9B9F-4D563E296F83}">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Essential work to keep his job. </a:t>
          </a:r>
          <a:endParaRPr lang="en-US" sz="4100" kern="1200"/>
        </a:p>
      </dsp:txBody>
      <dsp:txXfrm>
        <a:off x="0" y="3321549"/>
        <a:ext cx="6900512" cy="1106957"/>
      </dsp:txXfrm>
    </dsp:sp>
    <dsp:sp modelId="{E0A61B17-DD53-4D86-83C7-9245FC5CB292}">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25AC7-3852-40D1-A933-3C4D12E932A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b="1" kern="1200"/>
            <a:t>Hard defence to use. </a:t>
          </a:r>
          <a:endParaRPr lang="en-GB" sz="41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4872C-F4AF-4AD4-A131-D90EB40D6AC7}">
      <dsp:nvSpPr>
        <dsp:cNvPr id="0" name=""/>
        <dsp:cNvSpPr/>
      </dsp:nvSpPr>
      <dsp:spPr>
        <a:xfrm>
          <a:off x="0" y="48990"/>
          <a:ext cx="6900512" cy="12472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Research the case of; </a:t>
          </a:r>
          <a:endParaRPr lang="en-US" sz="5200" kern="1200"/>
        </a:p>
      </dsp:txBody>
      <dsp:txXfrm>
        <a:off x="60884" y="109874"/>
        <a:ext cx="6778744" cy="1125452"/>
      </dsp:txXfrm>
    </dsp:sp>
    <dsp:sp modelId="{45B06F3B-BAC9-40ED-96E8-9503653CA1B1}">
      <dsp:nvSpPr>
        <dsp:cNvPr id="0" name=""/>
        <dsp:cNvSpPr/>
      </dsp:nvSpPr>
      <dsp:spPr>
        <a:xfrm>
          <a:off x="0" y="1445970"/>
          <a:ext cx="6900512" cy="1247220"/>
        </a:xfrm>
        <a:prstGeom prst="round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Ashton v Turner [1981] </a:t>
          </a:r>
          <a:endParaRPr lang="en-US" sz="5200" kern="1200"/>
        </a:p>
      </dsp:txBody>
      <dsp:txXfrm>
        <a:off x="60884" y="1506854"/>
        <a:ext cx="6778744" cy="1125452"/>
      </dsp:txXfrm>
    </dsp:sp>
    <dsp:sp modelId="{30BAE17E-AF3D-4D38-B4E3-C671AFEE8878}">
      <dsp:nvSpPr>
        <dsp:cNvPr id="0" name=""/>
        <dsp:cNvSpPr/>
      </dsp:nvSpPr>
      <dsp:spPr>
        <a:xfrm>
          <a:off x="0" y="2842950"/>
          <a:ext cx="6900512" cy="1247220"/>
        </a:xfrm>
        <a:prstGeom prst="round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Find out the facts. </a:t>
          </a:r>
          <a:endParaRPr lang="en-US" sz="5200" kern="1200"/>
        </a:p>
      </dsp:txBody>
      <dsp:txXfrm>
        <a:off x="60884" y="2903834"/>
        <a:ext cx="6778744" cy="1125452"/>
      </dsp:txXfrm>
    </dsp:sp>
    <dsp:sp modelId="{4106EDD8-AD73-4FDD-AC92-D9C06E1E0336}">
      <dsp:nvSpPr>
        <dsp:cNvPr id="0" name=""/>
        <dsp:cNvSpPr/>
      </dsp:nvSpPr>
      <dsp:spPr>
        <a:xfrm>
          <a:off x="0" y="4239930"/>
          <a:ext cx="6900512" cy="1247220"/>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Find out the outcome. </a:t>
          </a:r>
          <a:endParaRPr lang="en-US" sz="5200" kern="1200"/>
        </a:p>
      </dsp:txBody>
      <dsp:txXfrm>
        <a:off x="60884" y="4300814"/>
        <a:ext cx="6778744" cy="1125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B53F2-5773-456B-AA48-AEE1F1C2C129}">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D20C2-9A18-4BAF-8B7C-21641F9AF9A6}">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58A0AA-907A-41E5-AF68-70EA75E8EF9E}">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You will be put into pairs and given a case. </a:t>
          </a:r>
          <a:endParaRPr lang="en-US" sz="1700" kern="1200"/>
        </a:p>
      </dsp:txBody>
      <dsp:txXfrm>
        <a:off x="96393" y="2327366"/>
        <a:ext cx="2369741" cy="720000"/>
      </dsp:txXfrm>
    </dsp:sp>
    <dsp:sp modelId="{602190B7-CA47-4CA0-91F9-F5EBA0AA2B66}">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907EA-A084-4F51-8227-81DA0CBCDD94}">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0C2864-126D-4432-BAA1-5BA887B5F050}">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You need to decide whether negligence has occurred and if there are any defences available. </a:t>
          </a:r>
          <a:endParaRPr lang="en-US" sz="1700" kern="1200"/>
        </a:p>
      </dsp:txBody>
      <dsp:txXfrm>
        <a:off x="2880840" y="2327366"/>
        <a:ext cx="2369741" cy="720000"/>
      </dsp:txXfrm>
    </dsp:sp>
    <dsp:sp modelId="{B58C08EC-E3D0-452D-AC24-9017116B394E}">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88766-5C97-470F-A523-1CB614F3426A}">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C9172-7568-42A1-A009-EFD616A9C97F}">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You will then need to prepare to feedback to the class. </a:t>
          </a:r>
          <a:endParaRPr lang="en-US" sz="1700" kern="1200"/>
        </a:p>
      </dsp:txBody>
      <dsp:txXfrm>
        <a:off x="5665286" y="2327366"/>
        <a:ext cx="2369741" cy="720000"/>
      </dsp:txXfrm>
    </dsp:sp>
    <dsp:sp modelId="{FD2D2840-A9AE-445A-B60D-3D1B79788792}">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E8A1D-2DC3-4BA7-AEB4-4AEAE0F9795E}">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6D686E-9E00-4627-B447-A38949E081FB}">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30 Minutes to do this. </a:t>
          </a:r>
          <a:endParaRPr lang="en-US" sz="1700" kern="1200"/>
        </a:p>
      </dsp:txBody>
      <dsp:txXfrm>
        <a:off x="8449733" y="2327366"/>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EBF71-1191-4DC1-BFB1-90E9000F2486}">
      <dsp:nvSpPr>
        <dsp:cNvPr id="0" name=""/>
        <dsp:cNvSpPr/>
      </dsp:nvSpPr>
      <dsp:spPr>
        <a:xfrm>
          <a:off x="1212569" y="900029"/>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90C2C-E04F-4499-B3E2-F99468153BBD}">
      <dsp:nvSpPr>
        <dsp:cNvPr id="0" name=""/>
        <dsp:cNvSpPr/>
      </dsp:nvSpPr>
      <dsp:spPr>
        <a:xfrm>
          <a:off x="417971"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a:t>Create a mind map</a:t>
          </a:r>
          <a:endParaRPr lang="en-US" sz="2300" kern="1200"/>
        </a:p>
      </dsp:txBody>
      <dsp:txXfrm>
        <a:off x="417971" y="2556867"/>
        <a:ext cx="2889450" cy="720000"/>
      </dsp:txXfrm>
    </dsp:sp>
    <dsp:sp modelId="{233D5E68-8448-4917-B74A-A3801131ACE9}">
      <dsp:nvSpPr>
        <dsp:cNvPr id="0" name=""/>
        <dsp:cNvSpPr/>
      </dsp:nvSpPr>
      <dsp:spPr>
        <a:xfrm>
          <a:off x="4607673" y="900029"/>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23631-9C80-477D-B557-1C636CA806C3}">
      <dsp:nvSpPr>
        <dsp:cNvPr id="0" name=""/>
        <dsp:cNvSpPr/>
      </dsp:nvSpPr>
      <dsp:spPr>
        <a:xfrm>
          <a:off x="3813075"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a:t>How the courts test whether negligence has occurred.</a:t>
          </a:r>
          <a:endParaRPr lang="en-US" sz="2300" kern="1200"/>
        </a:p>
      </dsp:txBody>
      <dsp:txXfrm>
        <a:off x="3813075" y="2556867"/>
        <a:ext cx="2889450" cy="720000"/>
      </dsp:txXfrm>
    </dsp:sp>
    <dsp:sp modelId="{F5832D42-94FE-47E5-86BC-549864D4E622}">
      <dsp:nvSpPr>
        <dsp:cNvPr id="0" name=""/>
        <dsp:cNvSpPr/>
      </dsp:nvSpPr>
      <dsp:spPr>
        <a:xfrm>
          <a:off x="8002777" y="900029"/>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9F906-07A5-4F8C-8974-0ACBA2A959CA}">
      <dsp:nvSpPr>
        <dsp:cNvPr id="0" name=""/>
        <dsp:cNvSpPr/>
      </dsp:nvSpPr>
      <dsp:spPr>
        <a:xfrm>
          <a:off x="7208178"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kern="1200"/>
            <a:t>Any defences that are available. </a:t>
          </a:r>
          <a:endParaRPr lang="en-US" sz="2300" kern="1200"/>
        </a:p>
      </dsp:txBody>
      <dsp:txXfrm>
        <a:off x="7208178" y="2556867"/>
        <a:ext cx="28894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5BFB3-728E-45DA-8835-84448D37C2D1}">
      <dsp:nvSpPr>
        <dsp:cNvPr id="0" name=""/>
        <dsp:cNvSpPr/>
      </dsp:nvSpPr>
      <dsp:spPr>
        <a:xfrm>
          <a:off x="953522" y="3387325"/>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Defences </a:t>
          </a:r>
          <a:endParaRPr lang="en-GB" sz="3700" kern="1200" dirty="0"/>
        </a:p>
      </dsp:txBody>
      <dsp:txXfrm>
        <a:off x="988011" y="3421814"/>
        <a:ext cx="2286077" cy="1108549"/>
      </dsp:txXfrm>
    </dsp:sp>
    <dsp:sp modelId="{380E7D67-E878-46B5-BC95-B439BAD00D3F}">
      <dsp:nvSpPr>
        <dsp:cNvPr id="0" name=""/>
        <dsp:cNvSpPr/>
      </dsp:nvSpPr>
      <dsp:spPr>
        <a:xfrm rot="17692822">
          <a:off x="2660066" y="2944409"/>
          <a:ext cx="2239045" cy="32124"/>
        </a:xfrm>
        <a:custGeom>
          <a:avLst/>
          <a:gdLst/>
          <a:ahLst/>
          <a:cxnLst/>
          <a:rect l="0" t="0" r="0" b="0"/>
          <a:pathLst>
            <a:path>
              <a:moveTo>
                <a:pt x="0" y="16062"/>
              </a:moveTo>
              <a:lnTo>
                <a:pt x="2239045"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23613" y="2904495"/>
        <a:ext cx="111952" cy="111952"/>
      </dsp:txXfrm>
    </dsp:sp>
    <dsp:sp modelId="{80600619-ECB0-4EC7-9AE3-4D37D21727B9}">
      <dsp:nvSpPr>
        <dsp:cNvPr id="0" name=""/>
        <dsp:cNvSpPr/>
      </dsp:nvSpPr>
      <dsp:spPr>
        <a:xfrm>
          <a:off x="4250600" y="1356090"/>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Consent </a:t>
          </a:r>
          <a:endParaRPr lang="en-GB" sz="3700" kern="1200" dirty="0"/>
        </a:p>
      </dsp:txBody>
      <dsp:txXfrm>
        <a:off x="4285089" y="1390579"/>
        <a:ext cx="2286077" cy="1108549"/>
      </dsp:txXfrm>
    </dsp:sp>
    <dsp:sp modelId="{F4DA925C-A5F1-4744-8A98-9826DE2D0C94}">
      <dsp:nvSpPr>
        <dsp:cNvPr id="0" name=""/>
        <dsp:cNvSpPr/>
      </dsp:nvSpPr>
      <dsp:spPr>
        <a:xfrm rot="18289469">
          <a:off x="6251872" y="1251713"/>
          <a:ext cx="1649590" cy="32124"/>
        </a:xfrm>
        <a:custGeom>
          <a:avLst/>
          <a:gdLst/>
          <a:ahLst/>
          <a:cxnLst/>
          <a:rect l="0" t="0" r="0" b="0"/>
          <a:pathLst>
            <a:path>
              <a:moveTo>
                <a:pt x="0" y="16062"/>
              </a:moveTo>
              <a:lnTo>
                <a:pt x="1649590"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035427" y="1226535"/>
        <a:ext cx="82479" cy="82479"/>
      </dsp:txXfrm>
    </dsp:sp>
    <dsp:sp modelId="{8BADD46D-6FE4-4DA6-99C4-732190F3B7EC}">
      <dsp:nvSpPr>
        <dsp:cNvPr id="0" name=""/>
        <dsp:cNvSpPr/>
      </dsp:nvSpPr>
      <dsp:spPr>
        <a:xfrm>
          <a:off x="7547678" y="1933"/>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Agreement </a:t>
          </a:r>
          <a:endParaRPr lang="en-GB" sz="3700" kern="1200" dirty="0"/>
        </a:p>
      </dsp:txBody>
      <dsp:txXfrm>
        <a:off x="7582167" y="36422"/>
        <a:ext cx="2286077" cy="1108549"/>
      </dsp:txXfrm>
    </dsp:sp>
    <dsp:sp modelId="{45AE2F12-C81B-4833-8C8E-77809D89CD70}">
      <dsp:nvSpPr>
        <dsp:cNvPr id="0" name=""/>
        <dsp:cNvSpPr/>
      </dsp:nvSpPr>
      <dsp:spPr>
        <a:xfrm>
          <a:off x="6605656" y="1928791"/>
          <a:ext cx="942022" cy="32124"/>
        </a:xfrm>
        <a:custGeom>
          <a:avLst/>
          <a:gdLst/>
          <a:ahLst/>
          <a:cxnLst/>
          <a:rect l="0" t="0" r="0" b="0"/>
          <a:pathLst>
            <a:path>
              <a:moveTo>
                <a:pt x="0" y="16062"/>
              </a:moveTo>
              <a:lnTo>
                <a:pt x="942022"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53116" y="1921303"/>
        <a:ext cx="47101" cy="47101"/>
      </dsp:txXfrm>
    </dsp:sp>
    <dsp:sp modelId="{CCED9FF6-A6F9-4026-B5D9-11A5747BCD2B}">
      <dsp:nvSpPr>
        <dsp:cNvPr id="0" name=""/>
        <dsp:cNvSpPr/>
      </dsp:nvSpPr>
      <dsp:spPr>
        <a:xfrm>
          <a:off x="7547678" y="1356090"/>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Knowledge </a:t>
          </a:r>
          <a:endParaRPr lang="en-GB" sz="3700" kern="1200" dirty="0"/>
        </a:p>
      </dsp:txBody>
      <dsp:txXfrm>
        <a:off x="7582167" y="1390579"/>
        <a:ext cx="2286077" cy="1108549"/>
      </dsp:txXfrm>
    </dsp:sp>
    <dsp:sp modelId="{E3289AD1-8919-49E3-8AAE-575AF48E943E}">
      <dsp:nvSpPr>
        <dsp:cNvPr id="0" name=""/>
        <dsp:cNvSpPr/>
      </dsp:nvSpPr>
      <dsp:spPr>
        <a:xfrm rot="3310531">
          <a:off x="6251872" y="2605870"/>
          <a:ext cx="1649590" cy="32124"/>
        </a:xfrm>
        <a:custGeom>
          <a:avLst/>
          <a:gdLst/>
          <a:ahLst/>
          <a:cxnLst/>
          <a:rect l="0" t="0" r="0" b="0"/>
          <a:pathLst>
            <a:path>
              <a:moveTo>
                <a:pt x="0" y="16062"/>
              </a:moveTo>
              <a:lnTo>
                <a:pt x="1649590"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035427" y="2580692"/>
        <a:ext cx="82479" cy="82479"/>
      </dsp:txXfrm>
    </dsp:sp>
    <dsp:sp modelId="{A3F2F355-8788-4CA5-99D5-38A3D63002FE}">
      <dsp:nvSpPr>
        <dsp:cNvPr id="0" name=""/>
        <dsp:cNvSpPr/>
      </dsp:nvSpPr>
      <dsp:spPr>
        <a:xfrm>
          <a:off x="7547678" y="2710247"/>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dirty="0">
              <a:latin typeface="Trade Gothic Next Cond"/>
            </a:rPr>
            <a:t>Voluntariness</a:t>
          </a:r>
        </a:p>
      </dsp:txBody>
      <dsp:txXfrm>
        <a:off x="7582167" y="2744736"/>
        <a:ext cx="2286077" cy="1108549"/>
      </dsp:txXfrm>
    </dsp:sp>
    <dsp:sp modelId="{B28EF532-3F34-42F5-AB78-FEB6F1602D8B}">
      <dsp:nvSpPr>
        <dsp:cNvPr id="0" name=""/>
        <dsp:cNvSpPr/>
      </dsp:nvSpPr>
      <dsp:spPr>
        <a:xfrm rot="2142401">
          <a:off x="3199537" y="4298566"/>
          <a:ext cx="1160104" cy="32124"/>
        </a:xfrm>
        <a:custGeom>
          <a:avLst/>
          <a:gdLst/>
          <a:ahLst/>
          <a:cxnLst/>
          <a:rect l="0" t="0" r="0" b="0"/>
          <a:pathLst>
            <a:path>
              <a:moveTo>
                <a:pt x="0" y="16062"/>
              </a:moveTo>
              <a:lnTo>
                <a:pt x="1160104"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50586" y="4285626"/>
        <a:ext cx="58005" cy="58005"/>
      </dsp:txXfrm>
    </dsp:sp>
    <dsp:sp modelId="{D6AEE870-7C48-4116-A5C3-BFD3485F67D3}">
      <dsp:nvSpPr>
        <dsp:cNvPr id="0" name=""/>
        <dsp:cNvSpPr/>
      </dsp:nvSpPr>
      <dsp:spPr>
        <a:xfrm>
          <a:off x="4250600" y="4064404"/>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Illegality </a:t>
          </a:r>
          <a:endParaRPr lang="en-GB" sz="3700" kern="1200" dirty="0"/>
        </a:p>
      </dsp:txBody>
      <dsp:txXfrm>
        <a:off x="4285089" y="4098893"/>
        <a:ext cx="2286077" cy="1108549"/>
      </dsp:txXfrm>
    </dsp:sp>
    <dsp:sp modelId="{E6564F83-5F1F-45E6-B9DE-1FDB4531F375}">
      <dsp:nvSpPr>
        <dsp:cNvPr id="0" name=""/>
        <dsp:cNvSpPr/>
      </dsp:nvSpPr>
      <dsp:spPr>
        <a:xfrm>
          <a:off x="6605656" y="4637106"/>
          <a:ext cx="942022" cy="32124"/>
        </a:xfrm>
        <a:custGeom>
          <a:avLst/>
          <a:gdLst/>
          <a:ahLst/>
          <a:cxnLst/>
          <a:rect l="0" t="0" r="0" b="0"/>
          <a:pathLst>
            <a:path>
              <a:moveTo>
                <a:pt x="0" y="16062"/>
              </a:moveTo>
              <a:lnTo>
                <a:pt x="942022"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53116" y="4629617"/>
        <a:ext cx="47101" cy="47101"/>
      </dsp:txXfrm>
    </dsp:sp>
    <dsp:sp modelId="{B9DB1565-6449-40AF-98A6-C1EF416525ED}">
      <dsp:nvSpPr>
        <dsp:cNvPr id="0" name=""/>
        <dsp:cNvSpPr/>
      </dsp:nvSpPr>
      <dsp:spPr>
        <a:xfrm>
          <a:off x="7547678" y="4064404"/>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Criminal act</a:t>
          </a:r>
          <a:endParaRPr lang="en-GB" sz="3700" kern="1200" dirty="0"/>
        </a:p>
      </dsp:txBody>
      <dsp:txXfrm>
        <a:off x="7582167" y="4098893"/>
        <a:ext cx="2286077" cy="1108549"/>
      </dsp:txXfrm>
    </dsp:sp>
    <dsp:sp modelId="{D9AA6E72-E5E8-4871-B584-290CF58B8B7F}">
      <dsp:nvSpPr>
        <dsp:cNvPr id="0" name=""/>
        <dsp:cNvSpPr/>
      </dsp:nvSpPr>
      <dsp:spPr>
        <a:xfrm rot="3907178">
          <a:off x="2660066" y="4975645"/>
          <a:ext cx="2239045" cy="32124"/>
        </a:xfrm>
        <a:custGeom>
          <a:avLst/>
          <a:gdLst/>
          <a:ahLst/>
          <a:cxnLst/>
          <a:rect l="0" t="0" r="0" b="0"/>
          <a:pathLst>
            <a:path>
              <a:moveTo>
                <a:pt x="0" y="16062"/>
              </a:moveTo>
              <a:lnTo>
                <a:pt x="2239045"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23613" y="4935731"/>
        <a:ext cx="111952" cy="111952"/>
      </dsp:txXfrm>
    </dsp:sp>
    <dsp:sp modelId="{15450BA5-0FDB-4478-8CAD-41B007820108}">
      <dsp:nvSpPr>
        <dsp:cNvPr id="0" name=""/>
        <dsp:cNvSpPr/>
      </dsp:nvSpPr>
      <dsp:spPr>
        <a:xfrm>
          <a:off x="4250600" y="5418561"/>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Contributory negligence</a:t>
          </a:r>
        </a:p>
      </dsp:txBody>
      <dsp:txXfrm>
        <a:off x="4285089" y="5453050"/>
        <a:ext cx="2286077" cy="11085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1T13:16:55.26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1T12:46:46.21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E2CA3-BEEA-4583-99A4-485B45089AE9}" type="datetimeFigureOut">
              <a:t>11/23/2024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0C409-E7E2-4711-A2DE-EBE038D1DB5E}" type="slidenum">
              <a:t>‹#›</a:t>
            </a:fld>
            <a:endParaRPr lang="en-GB"/>
          </a:p>
        </p:txBody>
      </p:sp>
    </p:spTree>
    <p:extLst>
      <p:ext uri="{BB962C8B-B14F-4D97-AF65-F5344CB8AC3E}">
        <p14:creationId xmlns:p14="http://schemas.microsoft.com/office/powerpoint/2010/main" val="146479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applicable to all offences. </a:t>
            </a:r>
          </a:p>
        </p:txBody>
      </p:sp>
      <p:sp>
        <p:nvSpPr>
          <p:cNvPr id="4" name="Slide Number Placeholder 3"/>
          <p:cNvSpPr>
            <a:spLocks noGrp="1"/>
          </p:cNvSpPr>
          <p:nvPr>
            <p:ph type="sldNum" sz="quarter" idx="5"/>
          </p:nvPr>
        </p:nvSpPr>
        <p:spPr/>
        <p:txBody>
          <a:bodyPr/>
          <a:lstStyle/>
          <a:p>
            <a:fld id="{4440C409-E7E2-4711-A2DE-EBE038D1DB5E}" type="slidenum">
              <a:rPr lang="en-GB" smtClean="0"/>
              <a:t>4</a:t>
            </a:fld>
            <a:endParaRPr lang="en-GB"/>
          </a:p>
        </p:txBody>
      </p:sp>
    </p:spTree>
    <p:extLst>
      <p:ext uri="{BB962C8B-B14F-4D97-AF65-F5344CB8AC3E}">
        <p14:creationId xmlns:p14="http://schemas.microsoft.com/office/powerpoint/2010/main" val="38544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Partial </a:t>
            </a:r>
            <a:r>
              <a:rPr lang="en-US" dirty="0" err="1">
                <a:cs typeface="Calibri"/>
              </a:rPr>
              <a:t>defence</a:t>
            </a:r>
            <a:r>
              <a:rPr lang="en-US" dirty="0">
                <a:cs typeface="Calibri"/>
              </a:rPr>
              <a:t> which is contributory negligence. </a:t>
            </a:r>
          </a:p>
        </p:txBody>
      </p:sp>
      <p:sp>
        <p:nvSpPr>
          <p:cNvPr id="4" name="Slide Number Placeholder 3"/>
          <p:cNvSpPr>
            <a:spLocks noGrp="1"/>
          </p:cNvSpPr>
          <p:nvPr>
            <p:ph type="sldNum" sz="quarter" idx="5"/>
          </p:nvPr>
        </p:nvSpPr>
        <p:spPr/>
        <p:txBody>
          <a:bodyPr/>
          <a:lstStyle/>
          <a:p>
            <a:fld id="{4440C409-E7E2-4711-A2DE-EBE038D1DB5E}" type="slidenum">
              <a:t>6</a:t>
            </a:fld>
            <a:endParaRPr lang="en-GB"/>
          </a:p>
        </p:txBody>
      </p:sp>
    </p:spTree>
    <p:extLst>
      <p:ext uri="{BB962C8B-B14F-4D97-AF65-F5344CB8AC3E}">
        <p14:creationId xmlns:p14="http://schemas.microsoft.com/office/powerpoint/2010/main" val="836512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CANOT INJURY SOMONE WHO CONSENTS TO IT. </a:t>
            </a:r>
          </a:p>
          <a:p>
            <a:endParaRPr lang="en-US" dirty="0">
              <a:cs typeface="Calibri"/>
            </a:endParaRPr>
          </a:p>
          <a:p>
            <a:r>
              <a:rPr lang="en-US" dirty="0">
                <a:cs typeface="Calibri"/>
              </a:rPr>
              <a:t>Known as license – TRESPASS TO LAND. </a:t>
            </a:r>
          </a:p>
          <a:p>
            <a:endParaRPr lang="en-US" dirty="0">
              <a:cs typeface="Calibri"/>
            </a:endParaRPr>
          </a:p>
          <a:p>
            <a:r>
              <a:rPr lang="en-US" dirty="0">
                <a:cs typeface="Calibri"/>
              </a:rPr>
              <a:t>Negligence – assumption of risk. </a:t>
            </a:r>
          </a:p>
        </p:txBody>
      </p:sp>
      <p:sp>
        <p:nvSpPr>
          <p:cNvPr id="4" name="Slide Number Placeholder 3"/>
          <p:cNvSpPr>
            <a:spLocks noGrp="1"/>
          </p:cNvSpPr>
          <p:nvPr>
            <p:ph type="sldNum" sz="quarter" idx="5"/>
          </p:nvPr>
        </p:nvSpPr>
        <p:spPr/>
        <p:txBody>
          <a:bodyPr/>
          <a:lstStyle/>
          <a:p>
            <a:fld id="{4440C409-E7E2-4711-A2DE-EBE038D1DB5E}" type="slidenum">
              <a:rPr lang="en-GB"/>
              <a:t>7</a:t>
            </a:fld>
            <a:endParaRPr lang="en-GB"/>
          </a:p>
        </p:txBody>
      </p:sp>
    </p:spTree>
    <p:extLst>
      <p:ext uri="{BB962C8B-B14F-4D97-AF65-F5344CB8AC3E}">
        <p14:creationId xmlns:p14="http://schemas.microsoft.com/office/powerpoint/2010/main" val="86870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road vehicles. </a:t>
            </a:r>
          </a:p>
        </p:txBody>
      </p:sp>
      <p:sp>
        <p:nvSpPr>
          <p:cNvPr id="4" name="Slide Number Placeholder 3"/>
          <p:cNvSpPr>
            <a:spLocks noGrp="1"/>
          </p:cNvSpPr>
          <p:nvPr>
            <p:ph type="sldNum" sz="quarter" idx="5"/>
          </p:nvPr>
        </p:nvSpPr>
        <p:spPr/>
        <p:txBody>
          <a:bodyPr/>
          <a:lstStyle/>
          <a:p>
            <a:fld id="{4440C409-E7E2-4711-A2DE-EBE038D1DB5E}" type="slidenum">
              <a:rPr lang="en-GB" smtClean="0"/>
              <a:t>8</a:t>
            </a:fld>
            <a:endParaRPr lang="en-GB"/>
          </a:p>
        </p:txBody>
      </p:sp>
    </p:spTree>
    <p:extLst>
      <p:ext uri="{BB962C8B-B14F-4D97-AF65-F5344CB8AC3E}">
        <p14:creationId xmlns:p14="http://schemas.microsoft.com/office/powerpoint/2010/main" val="565298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limited exception to this principle was created by the House of Lords in the unique facts of ICI v Shatwell.</a:t>
            </a:r>
          </a:p>
        </p:txBody>
      </p:sp>
      <p:sp>
        <p:nvSpPr>
          <p:cNvPr id="4" name="Slide Number Placeholder 3"/>
          <p:cNvSpPr>
            <a:spLocks noGrp="1"/>
          </p:cNvSpPr>
          <p:nvPr>
            <p:ph type="sldNum" sz="quarter" idx="5"/>
          </p:nvPr>
        </p:nvSpPr>
        <p:spPr/>
        <p:txBody>
          <a:bodyPr/>
          <a:lstStyle/>
          <a:p>
            <a:fld id="{4440C409-E7E2-4711-A2DE-EBE038D1DB5E}" type="slidenum">
              <a:rPr lang="en-GB" smtClean="0"/>
              <a:t>9</a:t>
            </a:fld>
            <a:endParaRPr lang="en-GB"/>
          </a:p>
        </p:txBody>
      </p:sp>
    </p:spTree>
    <p:extLst>
      <p:ext uri="{BB962C8B-B14F-4D97-AF65-F5344CB8AC3E}">
        <p14:creationId xmlns:p14="http://schemas.microsoft.com/office/powerpoint/2010/main" val="3347523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Rescuers – courts are reluctant to say that their actions are voluntary. Applies to all rescuers regardless of status. </a:t>
            </a:r>
          </a:p>
        </p:txBody>
      </p:sp>
      <p:sp>
        <p:nvSpPr>
          <p:cNvPr id="4" name="Slide Number Placeholder 3"/>
          <p:cNvSpPr>
            <a:spLocks noGrp="1"/>
          </p:cNvSpPr>
          <p:nvPr>
            <p:ph type="sldNum" sz="quarter" idx="5"/>
          </p:nvPr>
        </p:nvSpPr>
        <p:spPr/>
        <p:txBody>
          <a:bodyPr/>
          <a:lstStyle/>
          <a:p>
            <a:fld id="{4440C409-E7E2-4711-A2DE-EBE038D1DB5E}" type="slidenum">
              <a:rPr lang="en-GB" smtClean="0"/>
              <a:t>10</a:t>
            </a:fld>
            <a:endParaRPr lang="en-GB"/>
          </a:p>
        </p:txBody>
      </p:sp>
    </p:spTree>
    <p:extLst>
      <p:ext uri="{BB962C8B-B14F-4D97-AF65-F5344CB8AC3E}">
        <p14:creationId xmlns:p14="http://schemas.microsoft.com/office/powerpoint/2010/main" val="2334290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criminal law case but the test applies to negligence claims. </a:t>
            </a:r>
          </a:p>
        </p:txBody>
      </p:sp>
      <p:sp>
        <p:nvSpPr>
          <p:cNvPr id="4" name="Slide Number Placeholder 3"/>
          <p:cNvSpPr>
            <a:spLocks noGrp="1"/>
          </p:cNvSpPr>
          <p:nvPr>
            <p:ph type="sldNum" sz="quarter" idx="5"/>
          </p:nvPr>
        </p:nvSpPr>
        <p:spPr/>
        <p:txBody>
          <a:bodyPr/>
          <a:lstStyle/>
          <a:p>
            <a:fld id="{4440C409-E7E2-4711-A2DE-EBE038D1DB5E}" type="slidenum">
              <a:rPr lang="en-GB" smtClean="0"/>
              <a:t>15</a:t>
            </a:fld>
            <a:endParaRPr lang="en-GB"/>
          </a:p>
        </p:txBody>
      </p:sp>
    </p:spTree>
    <p:extLst>
      <p:ext uri="{BB962C8B-B14F-4D97-AF65-F5344CB8AC3E}">
        <p14:creationId xmlns:p14="http://schemas.microsoft.com/office/powerpoint/2010/main" val="2400194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 reform Act – part of the damages. Courts assess the damages fully and then reduce them. </a:t>
            </a:r>
          </a:p>
          <a:p>
            <a:endParaRPr lang="en-GB" dirty="0"/>
          </a:p>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17</a:t>
            </a:fld>
            <a:endParaRPr lang="en-GB"/>
          </a:p>
        </p:txBody>
      </p:sp>
    </p:spTree>
    <p:extLst>
      <p:ext uri="{BB962C8B-B14F-4D97-AF65-F5344CB8AC3E}">
        <p14:creationId xmlns:p14="http://schemas.microsoft.com/office/powerpoint/2010/main" val="2124677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0C409-E7E2-4711-A2DE-EBE038D1DB5E}" type="slidenum">
              <a:rPr lang="en-GB" smtClean="0"/>
              <a:t>18</a:t>
            </a:fld>
            <a:endParaRPr lang="en-GB"/>
          </a:p>
        </p:txBody>
      </p:sp>
    </p:spTree>
    <p:extLst>
      <p:ext uri="{BB962C8B-B14F-4D97-AF65-F5344CB8AC3E}">
        <p14:creationId xmlns:p14="http://schemas.microsoft.com/office/powerpoint/2010/main" val="1560604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11/23/2024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48182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5746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1543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12538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3756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29186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9339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469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347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2444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11/23/2024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41302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11/23/2024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74998787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hyperlink" Target="https://pngimg.com/download/50060"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hilippinesbasiceducation.us/2017/01/empathy-blame-and-guilt.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Layout" Target="../diagrams/layout7.xml"/><Relationship Id="rId7" Type="http://schemas.openxmlformats.org/officeDocument/2006/relationships/image" Target="../media/image40.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customXml" Target="../ink/ink2.xml"/></Relationships>
</file>

<file path=ppt/slides/_rels/slide34.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A87F7080-C61D-499F-303D-8765E8D5E481}"/>
              </a:ext>
            </a:extLst>
          </p:cNvPr>
          <p:cNvPicPr>
            <a:picLocks noChangeAspect="1"/>
          </p:cNvPicPr>
          <p:nvPr/>
        </p:nvPicPr>
        <p:blipFill rotWithShape="1">
          <a:blip r:embed="rId2">
            <a:alphaModFix amt="50000"/>
          </a:blip>
          <a:srcRect t="193" r="-1" b="16760"/>
          <a:stretch/>
        </p:blipFill>
        <p:spPr>
          <a:xfrm>
            <a:off x="1" y="10"/>
            <a:ext cx="12191999"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sz="10800"/>
              <a:t>Defences</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GB" sz="3200"/>
              <a:t>By zita draper</a:t>
            </a:r>
          </a:p>
        </p:txBody>
      </p:sp>
      <p:sp>
        <p:nvSpPr>
          <p:cNvPr id="22"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5F5A8-B00D-92B6-4EFA-CA95534AA740}"/>
              </a:ext>
            </a:extLst>
          </p:cNvPr>
          <p:cNvSpPr>
            <a:spLocks noGrp="1"/>
          </p:cNvSpPr>
          <p:nvPr>
            <p:ph type="title"/>
          </p:nvPr>
        </p:nvSpPr>
        <p:spPr>
          <a:xfrm>
            <a:off x="640080" y="325369"/>
            <a:ext cx="4368602" cy="1956841"/>
          </a:xfrm>
        </p:spPr>
        <p:txBody>
          <a:bodyPr anchor="b">
            <a:normAutofit/>
          </a:bodyPr>
          <a:lstStyle/>
          <a:p>
            <a:r>
              <a:rPr lang="en-GB" sz="6600" b="1" i="1" u="sng" dirty="0"/>
              <a:t>Content </a:t>
            </a:r>
            <a:endParaRPr lang="en-US" sz="66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5F035"/>
          </a:solidFill>
          <a:ln w="38100" cap="rnd">
            <a:solidFill>
              <a:srgbClr val="F5F03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1C6559-2F08-C358-E153-30B350FF2FC4}"/>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400" dirty="0"/>
              <a:t>Aims and Learning Objectives </a:t>
            </a:r>
            <a:endParaRPr lang="en-US" sz="2400" dirty="0"/>
          </a:p>
          <a:p>
            <a:pPr>
              <a:lnSpc>
                <a:spcPct val="100000"/>
              </a:lnSpc>
            </a:pPr>
            <a:r>
              <a:rPr lang="en-GB" sz="2400" dirty="0"/>
              <a:t>Defences</a:t>
            </a:r>
          </a:p>
          <a:p>
            <a:pPr>
              <a:lnSpc>
                <a:spcPct val="100000"/>
              </a:lnSpc>
            </a:pPr>
            <a:r>
              <a:rPr lang="en-GB" sz="2400" dirty="0"/>
              <a:t>Real life scenario's </a:t>
            </a:r>
          </a:p>
          <a:p>
            <a:pPr>
              <a:lnSpc>
                <a:spcPct val="100000"/>
              </a:lnSpc>
            </a:pPr>
            <a:r>
              <a:rPr lang="en-GB" sz="2400" dirty="0"/>
              <a:t>Activities </a:t>
            </a:r>
          </a:p>
          <a:p>
            <a:pPr>
              <a:lnSpc>
                <a:spcPct val="100000"/>
              </a:lnSpc>
            </a:pPr>
            <a:r>
              <a:rPr lang="en-GB" sz="2400" dirty="0"/>
              <a:t>Recap Assignment guidance. </a:t>
            </a:r>
          </a:p>
          <a:p>
            <a:pPr>
              <a:lnSpc>
                <a:spcPct val="100000"/>
              </a:lnSpc>
            </a:pPr>
            <a:r>
              <a:rPr lang="en-GB" sz="2400" dirty="0"/>
              <a:t>Summary/ conclusion</a:t>
            </a:r>
            <a:r>
              <a:rPr lang="en-GB" dirty="0"/>
              <a:t>.</a:t>
            </a:r>
          </a:p>
        </p:txBody>
      </p:sp>
      <p:pic>
        <p:nvPicPr>
          <p:cNvPr id="5" name="Picture 4" descr="Light bulb on yellow background with sketched light beams and cord">
            <a:extLst>
              <a:ext uri="{FF2B5EF4-FFF2-40B4-BE49-F238E27FC236}">
                <a16:creationId xmlns:a16="http://schemas.microsoft.com/office/drawing/2014/main" id="{0BD7CF2C-59D2-5A7A-56F5-08F0B60D112D}"/>
              </a:ext>
            </a:extLst>
          </p:cNvPr>
          <p:cNvPicPr>
            <a:picLocks noChangeAspect="1"/>
          </p:cNvPicPr>
          <p:nvPr/>
        </p:nvPicPr>
        <p:blipFill rotWithShape="1">
          <a:blip r:embed="rId2"/>
          <a:srcRect l="38289" r="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666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AE28A-ABB2-6B06-34D2-99E648958710}"/>
              </a:ext>
            </a:extLst>
          </p:cNvPr>
          <p:cNvSpPr>
            <a:spLocks noGrp="1"/>
          </p:cNvSpPr>
          <p:nvPr>
            <p:ph type="title"/>
          </p:nvPr>
        </p:nvSpPr>
        <p:spPr/>
        <p:txBody>
          <a:bodyPr>
            <a:normAutofit/>
          </a:bodyPr>
          <a:lstStyle/>
          <a:p>
            <a:pPr algn="ctr"/>
            <a:r>
              <a:rPr lang="en-GB" sz="6600" b="1" i="1" u="sng" dirty="0"/>
              <a:t>Aims and LEARNING OBJECTIVES</a:t>
            </a:r>
            <a:endParaRPr lang="en-US"/>
          </a:p>
        </p:txBody>
      </p:sp>
      <p:sp>
        <p:nvSpPr>
          <p:cNvPr id="3" name="Content Placeholder 2">
            <a:extLst>
              <a:ext uri="{FF2B5EF4-FFF2-40B4-BE49-F238E27FC236}">
                <a16:creationId xmlns:a16="http://schemas.microsoft.com/office/drawing/2014/main" id="{CCD10C3F-EF33-B2D0-1358-F26D66892365}"/>
              </a:ext>
            </a:extLst>
          </p:cNvPr>
          <p:cNvSpPr>
            <a:spLocks noGrp="1"/>
          </p:cNvSpPr>
          <p:nvPr>
            <p:ph idx="1"/>
          </p:nvPr>
        </p:nvSpPr>
        <p:spPr/>
        <p:txBody>
          <a:bodyPr vert="horz" lIns="91440" tIns="45720" rIns="91440" bIns="45720" rtlCol="0" anchor="t">
            <a:normAutofit/>
          </a:bodyPr>
          <a:lstStyle/>
          <a:p>
            <a:r>
              <a:rPr lang="en-GB" dirty="0"/>
              <a:t>The aim of today's session is to discuss defences to case of negligence and to discuss the assignment. </a:t>
            </a:r>
          </a:p>
          <a:p>
            <a:endParaRPr lang="en-GB" dirty="0"/>
          </a:p>
          <a:p>
            <a:r>
              <a:rPr lang="en-GB" dirty="0"/>
              <a:t>By the end of today's lesson students should be able to demonstrated that they understand duty of care, breach of a duty of care, causation and remoteness and defences. </a:t>
            </a:r>
          </a:p>
        </p:txBody>
      </p:sp>
      <p:pic>
        <p:nvPicPr>
          <p:cNvPr id="4" name="Graphic 4" descr="An open book">
            <a:extLst>
              <a:ext uri="{FF2B5EF4-FFF2-40B4-BE49-F238E27FC236}">
                <a16:creationId xmlns:a16="http://schemas.microsoft.com/office/drawing/2014/main" id="{A1AFD472-AEDC-68C4-328F-E8944463F6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9084" y="3830127"/>
            <a:ext cx="4572000" cy="3958087"/>
          </a:xfrm>
          <a:prstGeom prst="rect">
            <a:avLst/>
          </a:prstGeom>
        </p:spPr>
      </p:pic>
    </p:spTree>
    <p:extLst>
      <p:ext uri="{BB962C8B-B14F-4D97-AF65-F5344CB8AC3E}">
        <p14:creationId xmlns:p14="http://schemas.microsoft.com/office/powerpoint/2010/main" val="3646872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787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46788-132B-DE43-9CBF-E5F94B4425BA}"/>
              </a:ext>
            </a:extLst>
          </p:cNvPr>
          <p:cNvSpPr>
            <a:spLocks noGrp="1"/>
          </p:cNvSpPr>
          <p:nvPr>
            <p:ph type="title"/>
          </p:nvPr>
        </p:nvSpPr>
        <p:spPr>
          <a:xfrm>
            <a:off x="4654296" y="329184"/>
            <a:ext cx="6894576" cy="1783080"/>
          </a:xfrm>
        </p:spPr>
        <p:txBody>
          <a:bodyPr anchor="b">
            <a:normAutofit/>
          </a:bodyPr>
          <a:lstStyle/>
          <a:p>
            <a:r>
              <a:rPr lang="en-GB" sz="7200" b="1" i="1" u="sng" dirty="0"/>
              <a:t>Defences</a:t>
            </a:r>
            <a:r>
              <a:rPr lang="en-GB" sz="7200" dirty="0"/>
              <a:t> </a:t>
            </a:r>
            <a:endParaRPr lang="en-US" sz="7200" dirty="0"/>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D11941-E04F-DA8C-FD4B-ED2721B38EE3}"/>
              </a:ext>
            </a:extLst>
          </p:cNvPr>
          <p:cNvSpPr>
            <a:spLocks noGrp="1"/>
          </p:cNvSpPr>
          <p:nvPr>
            <p:ph idx="1"/>
          </p:nvPr>
        </p:nvSpPr>
        <p:spPr>
          <a:xfrm>
            <a:off x="4654296" y="2692909"/>
            <a:ext cx="6894576" cy="3483864"/>
          </a:xfrm>
        </p:spPr>
        <p:txBody>
          <a:bodyPr vert="horz" lIns="91440" tIns="45720" rIns="91440" bIns="45720" rtlCol="0">
            <a:normAutofit/>
          </a:bodyPr>
          <a:lstStyle/>
          <a:p>
            <a:r>
              <a:rPr lang="en-GB" sz="2000" dirty="0"/>
              <a:t>Claimant must first prove that the negligence took place, then the burden of proof moves to the defendant to prove any defences. </a:t>
            </a:r>
            <a:endParaRPr lang="en-US" sz="2000" dirty="0"/>
          </a:p>
          <a:p>
            <a:endParaRPr lang="en-GB" sz="2000" dirty="0"/>
          </a:p>
          <a:p>
            <a:r>
              <a:rPr lang="en-GB" sz="2000" dirty="0"/>
              <a:t>Balance of probabilities. </a:t>
            </a:r>
          </a:p>
          <a:p>
            <a:endParaRPr lang="en-GB" sz="2000" dirty="0"/>
          </a:p>
          <a:p>
            <a:r>
              <a:rPr lang="en-GB" sz="2000" dirty="0"/>
              <a:t>May negate all or part of legality</a:t>
            </a:r>
            <a:r>
              <a:rPr lang="en-GB" dirty="0"/>
              <a:t>. </a:t>
            </a:r>
          </a:p>
        </p:txBody>
      </p:sp>
      <p:pic>
        <p:nvPicPr>
          <p:cNvPr id="16" name="Picture 4" descr="Domino effect white cut-outs and one blue cutout">
            <a:extLst>
              <a:ext uri="{FF2B5EF4-FFF2-40B4-BE49-F238E27FC236}">
                <a16:creationId xmlns:a16="http://schemas.microsoft.com/office/drawing/2014/main" id="{14DAFE2F-F371-28C7-997A-5F7DFB7A54B5}"/>
              </a:ext>
            </a:extLst>
          </p:cNvPr>
          <p:cNvPicPr>
            <a:picLocks noChangeAspect="1"/>
          </p:cNvPicPr>
          <p:nvPr/>
        </p:nvPicPr>
        <p:blipFill rotWithShape="1">
          <a:blip r:embed="rId3"/>
          <a:srcRect l="49112" r="11461" b="-10"/>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14890337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1"/>
          </a:solidFill>
          <a:ln w="57150">
            <a:solidFill>
              <a:schemeClr val="accent1"/>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03DB1A-9ECB-7437-7E2D-CA74ED08231A}"/>
              </a:ext>
            </a:extLst>
          </p:cNvPr>
          <p:cNvSpPr>
            <a:spLocks noGrp="1"/>
          </p:cNvSpPr>
          <p:nvPr>
            <p:ph type="title"/>
          </p:nvPr>
        </p:nvSpPr>
        <p:spPr>
          <a:xfrm>
            <a:off x="2066544" y="1911096"/>
            <a:ext cx="8055864" cy="2076651"/>
          </a:xfrm>
        </p:spPr>
        <p:txBody>
          <a:bodyPr vert="horz" lIns="91440" tIns="45720" rIns="91440" bIns="45720" rtlCol="0" anchor="b">
            <a:normAutofit/>
          </a:bodyPr>
          <a:lstStyle/>
          <a:p>
            <a:r>
              <a:rPr lang="en-US" sz="8000" b="1" i="1" u="sng" dirty="0">
                <a:solidFill>
                  <a:srgbClr val="FFFFFF"/>
                </a:solidFill>
              </a:rPr>
              <a:t>Complete defenses</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8737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5F83-61E0-84C4-DBB2-BC52359B866C}"/>
              </a:ext>
            </a:extLst>
          </p:cNvPr>
          <p:cNvSpPr>
            <a:spLocks noGrp="1"/>
          </p:cNvSpPr>
          <p:nvPr>
            <p:ph type="title"/>
          </p:nvPr>
        </p:nvSpPr>
        <p:spPr/>
        <p:txBody>
          <a:bodyPr>
            <a:normAutofit/>
          </a:bodyPr>
          <a:lstStyle/>
          <a:p>
            <a:pPr algn="ctr"/>
            <a:r>
              <a:rPr lang="en-GB" sz="8000" b="1" i="1" u="sng" dirty="0"/>
              <a:t>Continued....</a:t>
            </a:r>
            <a:endParaRPr lang="en-US" sz="8000"/>
          </a:p>
        </p:txBody>
      </p:sp>
      <p:graphicFrame>
        <p:nvGraphicFramePr>
          <p:cNvPr id="5" name="Content Placeholder 2">
            <a:extLst>
              <a:ext uri="{FF2B5EF4-FFF2-40B4-BE49-F238E27FC236}">
                <a16:creationId xmlns:a16="http://schemas.microsoft.com/office/drawing/2014/main" id="{8080B7FC-71D2-B6C0-CD48-4FFA7529AE2D}"/>
              </a:ext>
            </a:extLst>
          </p:cNvPr>
          <p:cNvGraphicFramePr>
            <a:graphicFrameLocks noGrp="1"/>
          </p:cNvGraphicFramePr>
          <p:nvPr>
            <p:ph idx="1"/>
            <p:extLst>
              <p:ext uri="{D42A27DB-BD31-4B8C-83A1-F6EECF244321}">
                <p14:modId xmlns:p14="http://schemas.microsoft.com/office/powerpoint/2010/main" val="2323462086"/>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6447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3510B5-6643-D3BD-D78A-01C47B58CBF2}"/>
              </a:ext>
            </a:extLst>
          </p:cNvPr>
          <p:cNvSpPr>
            <a:spLocks noGrp="1"/>
          </p:cNvSpPr>
          <p:nvPr>
            <p:ph type="title"/>
          </p:nvPr>
        </p:nvSpPr>
        <p:spPr>
          <a:xfrm>
            <a:off x="635001" y="640823"/>
            <a:ext cx="3103194" cy="5583148"/>
          </a:xfrm>
        </p:spPr>
        <p:txBody>
          <a:bodyPr anchor="ctr">
            <a:normAutofit/>
          </a:bodyPr>
          <a:lstStyle/>
          <a:p>
            <a:r>
              <a:rPr lang="en-GB" sz="6000" b="1" u="sng" dirty="0">
                <a:solidFill>
                  <a:schemeClr val="bg1"/>
                </a:solidFill>
              </a:rPr>
              <a:t>Consent</a:t>
            </a:r>
            <a:r>
              <a:rPr lang="en-GB" sz="6000" dirty="0">
                <a:solidFill>
                  <a:schemeClr val="bg1"/>
                </a:solidFill>
              </a:rPr>
              <a:t> </a:t>
            </a:r>
            <a:endParaRPr lang="en-US" sz="6000" dirty="0">
              <a:solidFill>
                <a:schemeClr val="bg1"/>
              </a:solidFill>
            </a:endParaRPr>
          </a:p>
        </p:txBody>
      </p:sp>
      <p:graphicFrame>
        <p:nvGraphicFramePr>
          <p:cNvPr id="12" name="Content Placeholder 2">
            <a:extLst>
              <a:ext uri="{FF2B5EF4-FFF2-40B4-BE49-F238E27FC236}">
                <a16:creationId xmlns:a16="http://schemas.microsoft.com/office/drawing/2014/main" id="{4F6548FB-7AB0-8542-9527-D8446FE5316E}"/>
              </a:ext>
            </a:extLst>
          </p:cNvPr>
          <p:cNvGraphicFramePr>
            <a:graphicFrameLocks noGrp="1"/>
          </p:cNvGraphicFramePr>
          <p:nvPr>
            <p:ph idx="1"/>
            <p:extLst>
              <p:ext uri="{D42A27DB-BD31-4B8C-83A1-F6EECF244321}">
                <p14:modId xmlns:p14="http://schemas.microsoft.com/office/powerpoint/2010/main" val="356962548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4239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2D896-414E-7481-277E-8E21E2CE2BC4}"/>
              </a:ext>
            </a:extLst>
          </p:cNvPr>
          <p:cNvSpPr>
            <a:spLocks noGrp="1"/>
          </p:cNvSpPr>
          <p:nvPr>
            <p:ph type="title"/>
          </p:nvPr>
        </p:nvSpPr>
        <p:spPr/>
        <p:txBody>
          <a:bodyPr>
            <a:normAutofit/>
          </a:bodyPr>
          <a:lstStyle/>
          <a:p>
            <a:pPr algn="ctr"/>
            <a:r>
              <a:rPr lang="en-GB" sz="6600" b="1" i="1" u="sng" dirty="0"/>
              <a:t>Agreement </a:t>
            </a:r>
            <a:endParaRPr lang="en-US"/>
          </a:p>
        </p:txBody>
      </p:sp>
      <p:sp>
        <p:nvSpPr>
          <p:cNvPr id="3" name="Content Placeholder 2">
            <a:extLst>
              <a:ext uri="{FF2B5EF4-FFF2-40B4-BE49-F238E27FC236}">
                <a16:creationId xmlns:a16="http://schemas.microsoft.com/office/drawing/2014/main" id="{1F60A0B5-4845-AE29-0E6B-3479DEEBD877}"/>
              </a:ext>
            </a:extLst>
          </p:cNvPr>
          <p:cNvSpPr>
            <a:spLocks noGrp="1"/>
          </p:cNvSpPr>
          <p:nvPr>
            <p:ph idx="1"/>
          </p:nvPr>
        </p:nvSpPr>
        <p:spPr/>
        <p:txBody>
          <a:bodyPr vert="horz" lIns="91440" tIns="45720" rIns="91440" bIns="45720" rtlCol="0" anchor="t">
            <a:normAutofit/>
          </a:bodyPr>
          <a:lstStyle/>
          <a:p>
            <a:r>
              <a:rPr lang="en-GB" b="1" dirty="0"/>
              <a:t>Did the individual agree to the injury?</a:t>
            </a:r>
          </a:p>
          <a:p>
            <a:r>
              <a:rPr lang="en-GB" b="1" dirty="0"/>
              <a:t>In road traffic accident , not the assumption that there is a risk. </a:t>
            </a:r>
          </a:p>
          <a:p>
            <a:r>
              <a:rPr lang="en-GB" b="1" dirty="0"/>
              <a:t>Legislation can change whether a defence can be used. </a:t>
            </a:r>
          </a:p>
          <a:p>
            <a:r>
              <a:rPr lang="en-GB" b="1" dirty="0"/>
              <a:t>Important to consider – S.149 of the Road Traffic Act 1988. </a:t>
            </a:r>
          </a:p>
          <a:p>
            <a:r>
              <a:rPr lang="en-GB" b="1" dirty="0"/>
              <a:t>Research the case of Pitts v Hunt [1990] 0r Owens v </a:t>
            </a:r>
            <a:r>
              <a:rPr lang="en-GB" b="1" dirty="0" err="1"/>
              <a:t>Brimmell</a:t>
            </a:r>
            <a:r>
              <a:rPr lang="en-GB" b="1" dirty="0"/>
              <a:t> [1977]</a:t>
            </a:r>
          </a:p>
          <a:p>
            <a:endParaRPr lang="en-GB" dirty="0"/>
          </a:p>
          <a:p>
            <a:pPr marL="0" indent="0">
              <a:buNone/>
            </a:pPr>
            <a:endParaRPr lang="en-GB" dirty="0"/>
          </a:p>
          <a:p>
            <a:endParaRPr lang="en-GB" dirty="0"/>
          </a:p>
        </p:txBody>
      </p:sp>
      <p:pic>
        <p:nvPicPr>
          <p:cNvPr id="4" name="Graphic 4" descr="Comment Like outline">
            <a:extLst>
              <a:ext uri="{FF2B5EF4-FFF2-40B4-BE49-F238E27FC236}">
                <a16:creationId xmlns:a16="http://schemas.microsoft.com/office/drawing/2014/main" id="{1397C964-BFBE-2801-8244-44B8C433C8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584459" y="3730664"/>
            <a:ext cx="3777672" cy="3777672"/>
          </a:xfrm>
          <a:prstGeom prst="rect">
            <a:avLst/>
          </a:prstGeom>
        </p:spPr>
      </p:pic>
    </p:spTree>
    <p:extLst>
      <p:ext uri="{BB962C8B-B14F-4D97-AF65-F5344CB8AC3E}">
        <p14:creationId xmlns:p14="http://schemas.microsoft.com/office/powerpoint/2010/main" val="1202061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BE703F-255C-3D11-E8A1-723D0D678436}"/>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Knowledge </a:t>
            </a:r>
            <a:endParaRPr lang="en-US">
              <a:solidFill>
                <a:schemeClr val="bg1"/>
              </a:solidFill>
            </a:endParaRPr>
          </a:p>
        </p:txBody>
      </p:sp>
      <p:graphicFrame>
        <p:nvGraphicFramePr>
          <p:cNvPr id="7" name="Diagram 7">
            <a:extLst>
              <a:ext uri="{FF2B5EF4-FFF2-40B4-BE49-F238E27FC236}">
                <a16:creationId xmlns:a16="http://schemas.microsoft.com/office/drawing/2014/main" id="{F13FF78F-FCA9-909B-8BB6-194810004C30}"/>
              </a:ext>
            </a:extLst>
          </p:cNvPr>
          <p:cNvGraphicFramePr/>
          <p:nvPr>
            <p:extLst>
              <p:ext uri="{D42A27DB-BD31-4B8C-83A1-F6EECF244321}">
                <p14:modId xmlns:p14="http://schemas.microsoft.com/office/powerpoint/2010/main" val="26461967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983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66BB-9DB8-4BDD-27AC-ED0097CD8CC7}"/>
              </a:ext>
            </a:extLst>
          </p:cNvPr>
          <p:cNvSpPr>
            <a:spLocks noGrp="1"/>
          </p:cNvSpPr>
          <p:nvPr>
            <p:ph type="title"/>
          </p:nvPr>
        </p:nvSpPr>
        <p:spPr/>
        <p:txBody>
          <a:bodyPr>
            <a:normAutofit/>
          </a:bodyPr>
          <a:lstStyle/>
          <a:p>
            <a:pPr algn="ctr"/>
            <a:r>
              <a:rPr lang="en-GB" sz="6600" b="1" i="1" u="sng" dirty="0"/>
              <a:t>Voluntariness</a:t>
            </a:r>
            <a:endParaRPr lang="en-US"/>
          </a:p>
        </p:txBody>
      </p:sp>
      <p:sp>
        <p:nvSpPr>
          <p:cNvPr id="3" name="Content Placeholder 2">
            <a:extLst>
              <a:ext uri="{FF2B5EF4-FFF2-40B4-BE49-F238E27FC236}">
                <a16:creationId xmlns:a16="http://schemas.microsoft.com/office/drawing/2014/main" id="{E098336D-630E-2528-829A-0DBF83FAFEB0}"/>
              </a:ext>
            </a:extLst>
          </p:cNvPr>
          <p:cNvSpPr>
            <a:spLocks noGrp="1"/>
          </p:cNvSpPr>
          <p:nvPr>
            <p:ph idx="1"/>
          </p:nvPr>
        </p:nvSpPr>
        <p:spPr/>
        <p:txBody>
          <a:bodyPr vert="horz" lIns="91440" tIns="45720" rIns="91440" bIns="45720" rtlCol="0" anchor="t">
            <a:normAutofit/>
          </a:bodyPr>
          <a:lstStyle/>
          <a:p>
            <a:r>
              <a:rPr lang="en-GB" b="1" dirty="0"/>
              <a:t>Must agree to the risk voluntarily with no pressure for an outside party. </a:t>
            </a:r>
          </a:p>
          <a:p>
            <a:endParaRPr lang="en-GB" b="1" dirty="0"/>
          </a:p>
          <a:p>
            <a:r>
              <a:rPr lang="en-GB" b="1" dirty="0"/>
              <a:t>Has to be your decision only. </a:t>
            </a:r>
          </a:p>
          <a:p>
            <a:endParaRPr lang="en-GB" b="1" dirty="0"/>
          </a:p>
          <a:p>
            <a:r>
              <a:rPr lang="en-GB" b="1" dirty="0"/>
              <a:t>If no voluntariness no defence. </a:t>
            </a:r>
          </a:p>
          <a:p>
            <a:endParaRPr lang="en-GB" b="1" dirty="0"/>
          </a:p>
          <a:p>
            <a:r>
              <a:rPr lang="en-GB" b="1" dirty="0"/>
              <a:t>ICL v </a:t>
            </a:r>
            <a:r>
              <a:rPr lang="en-GB" b="1" dirty="0" err="1"/>
              <a:t>Shattwell</a:t>
            </a:r>
            <a:r>
              <a:rPr lang="en-GB" b="1" dirty="0"/>
              <a:t>. </a:t>
            </a:r>
          </a:p>
        </p:txBody>
      </p:sp>
      <p:pic>
        <p:nvPicPr>
          <p:cNvPr id="4" name="Graphic 4" descr="Cheers with solid fill">
            <a:extLst>
              <a:ext uri="{FF2B5EF4-FFF2-40B4-BE49-F238E27FC236}">
                <a16:creationId xmlns:a16="http://schemas.microsoft.com/office/drawing/2014/main" id="{77957C05-F457-A4F5-F6CA-A7BB93A7AB4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152" y="2927061"/>
            <a:ext cx="2282536" cy="2282536"/>
          </a:xfrm>
          <a:prstGeom prst="rect">
            <a:avLst/>
          </a:prstGeom>
        </p:spPr>
      </p:pic>
    </p:spTree>
    <p:extLst>
      <p:ext uri="{BB962C8B-B14F-4D97-AF65-F5344CB8AC3E}">
        <p14:creationId xmlns:p14="http://schemas.microsoft.com/office/powerpoint/2010/main" val="806133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91C42-5FEB-36D7-90BD-657F9EFD5F20}"/>
              </a:ext>
            </a:extLst>
          </p:cNvPr>
          <p:cNvSpPr>
            <a:spLocks noGrp="1"/>
          </p:cNvSpPr>
          <p:nvPr>
            <p:ph type="title"/>
          </p:nvPr>
        </p:nvSpPr>
        <p:spPr>
          <a:xfrm>
            <a:off x="640080" y="325369"/>
            <a:ext cx="4368602" cy="1956841"/>
          </a:xfrm>
        </p:spPr>
        <p:txBody>
          <a:bodyPr anchor="b">
            <a:normAutofit/>
          </a:bodyPr>
          <a:lstStyle/>
          <a:p>
            <a:pPr algn="ctr"/>
            <a:r>
              <a:rPr lang="en-GB" sz="8000" b="1" i="1" u="sng" dirty="0"/>
              <a:t>Illegality</a:t>
            </a:r>
            <a:r>
              <a:rPr lang="en-GB" sz="8000" dirty="0"/>
              <a:t> </a:t>
            </a:r>
            <a:endParaRPr lang="en-US" sz="80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B907E"/>
          </a:solidFill>
          <a:ln w="38100" cap="rnd">
            <a:solidFill>
              <a:srgbClr val="BB907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13EF25-1B9D-17AB-DD64-9CC9EBD6B8B4}"/>
              </a:ext>
            </a:extLst>
          </p:cNvPr>
          <p:cNvSpPr>
            <a:spLocks noGrp="1"/>
          </p:cNvSpPr>
          <p:nvPr>
            <p:ph idx="1"/>
          </p:nvPr>
        </p:nvSpPr>
        <p:spPr>
          <a:xfrm>
            <a:off x="640080" y="2872899"/>
            <a:ext cx="4243589" cy="3320668"/>
          </a:xfrm>
        </p:spPr>
        <p:txBody>
          <a:bodyPr vert="horz" lIns="91440" tIns="45720" rIns="91440" bIns="45720" rtlCol="0">
            <a:noAutofit/>
          </a:bodyPr>
          <a:lstStyle/>
          <a:p>
            <a:pPr>
              <a:lnSpc>
                <a:spcPct val="100000"/>
              </a:lnSpc>
            </a:pPr>
            <a:r>
              <a:rPr lang="en-GB" sz="2000" b="1" dirty="0"/>
              <a:t>Cannot claim if you get injured whilst breaking the law. </a:t>
            </a:r>
          </a:p>
          <a:p>
            <a:pPr>
              <a:lnSpc>
                <a:spcPct val="100000"/>
              </a:lnSpc>
            </a:pPr>
            <a:endParaRPr lang="en-GB" sz="2000" b="1" dirty="0"/>
          </a:p>
          <a:p>
            <a:pPr>
              <a:lnSpc>
                <a:spcPct val="100000"/>
              </a:lnSpc>
            </a:pPr>
            <a:r>
              <a:rPr lang="en-GB" sz="2000" b="1" dirty="0"/>
              <a:t>For example, if an individual breaks into a builder's yard to steel copper and is injured in the process they cannot bring a claim in tort against the owner of the builder's yard. </a:t>
            </a:r>
          </a:p>
          <a:p>
            <a:pPr>
              <a:lnSpc>
                <a:spcPct val="100000"/>
              </a:lnSpc>
            </a:pPr>
            <a:endParaRPr lang="en-GB" sz="2000" b="1" dirty="0"/>
          </a:p>
          <a:p>
            <a:pPr>
              <a:lnSpc>
                <a:spcPct val="100000"/>
              </a:lnSpc>
            </a:pPr>
            <a:r>
              <a:rPr lang="en-GB" sz="2000" b="1" dirty="0"/>
              <a:t>Negates complete liability. </a:t>
            </a:r>
          </a:p>
        </p:txBody>
      </p:sp>
      <p:pic>
        <p:nvPicPr>
          <p:cNvPr id="4" name="Picture 4" descr="A picture containing text, vector graphics&#10;&#10;Description automatically generated">
            <a:extLst>
              <a:ext uri="{FF2B5EF4-FFF2-40B4-BE49-F238E27FC236}">
                <a16:creationId xmlns:a16="http://schemas.microsoft.com/office/drawing/2014/main" id="{5E920DA8-C7A8-86CB-1A12-8A6A08776D9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137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ling with solid fill">
            <a:extLst>
              <a:ext uri="{FF2B5EF4-FFF2-40B4-BE49-F238E27FC236}">
                <a16:creationId xmlns:a16="http://schemas.microsoft.com/office/drawing/2014/main" id="{4A56FF5F-05C5-7918-5954-B36ECC290B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3FA2131-10F8-0227-446C-7B724E1AA03B}"/>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How to we test it?</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B760FB-CDE7-15D5-C53C-C00FA514FD22}"/>
              </a:ext>
            </a:extLst>
          </p:cNvPr>
          <p:cNvSpPr>
            <a:spLocks noGrp="1"/>
          </p:cNvSpPr>
          <p:nvPr>
            <p:ph idx="1"/>
          </p:nvPr>
        </p:nvSpPr>
        <p:spPr>
          <a:xfrm>
            <a:off x="5759354" y="2664886"/>
            <a:ext cx="5461095" cy="3550789"/>
          </a:xfrm>
        </p:spPr>
        <p:txBody>
          <a:bodyPr vert="horz" lIns="91440" tIns="45720" rIns="91440" bIns="45720" rtlCol="0" anchor="t">
            <a:noAutofit/>
          </a:bodyPr>
          <a:lstStyle/>
          <a:p>
            <a:r>
              <a:rPr lang="en-GB" sz="2400" b="1" dirty="0">
                <a:solidFill>
                  <a:srgbClr val="FFFFFF"/>
                </a:solidFill>
              </a:rPr>
              <a:t>''There is a close connection between the individual's criminal activity </a:t>
            </a:r>
            <a:endParaRPr lang="en-US" sz="2400" b="1" dirty="0">
              <a:solidFill>
                <a:srgbClr val="FFFFFF"/>
              </a:solidFill>
            </a:endParaRPr>
          </a:p>
          <a:p>
            <a:r>
              <a:rPr lang="en-GB" sz="2400" b="1" dirty="0">
                <a:solidFill>
                  <a:srgbClr val="FFFFFF"/>
                </a:solidFill>
              </a:rPr>
              <a:t>and the injury that they suffered. </a:t>
            </a:r>
          </a:p>
          <a:p>
            <a:r>
              <a:rPr lang="en-GB" sz="2400" b="1" dirty="0">
                <a:solidFill>
                  <a:srgbClr val="FFFFFF"/>
                </a:solidFill>
              </a:rPr>
              <a:t>The illegal activity caused the damage. </a:t>
            </a:r>
          </a:p>
          <a:p>
            <a:r>
              <a:rPr lang="en-GB" sz="2400" b="1" dirty="0">
                <a:solidFill>
                  <a:srgbClr val="FFFFFF"/>
                </a:solidFill>
              </a:rPr>
              <a:t>It would be contrary to public policy to allow the individual a remedy''</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068102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3BFDF-5B29-E2C6-675E-5E5A458CDE6E}"/>
              </a:ext>
            </a:extLst>
          </p:cNvPr>
          <p:cNvSpPr>
            <a:spLocks noGrp="1"/>
          </p:cNvSpPr>
          <p:nvPr>
            <p:ph type="title"/>
          </p:nvPr>
        </p:nvSpPr>
        <p:spPr>
          <a:xfrm>
            <a:off x="635000" y="640823"/>
            <a:ext cx="3418659" cy="5583148"/>
          </a:xfrm>
        </p:spPr>
        <p:txBody>
          <a:bodyPr anchor="ctr">
            <a:normAutofit/>
          </a:bodyPr>
          <a:lstStyle/>
          <a:p>
            <a:r>
              <a:rPr lang="en-GB" sz="6000" b="1" i="1" u="sng"/>
              <a:t>Research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3E8471-83FA-EB74-0E1A-26C674DDD614}"/>
              </a:ext>
            </a:extLst>
          </p:cNvPr>
          <p:cNvGraphicFramePr>
            <a:graphicFrameLocks noGrp="1"/>
          </p:cNvGraphicFramePr>
          <p:nvPr>
            <p:ph idx="1"/>
            <p:extLst>
              <p:ext uri="{D42A27DB-BD31-4B8C-83A1-F6EECF244321}">
                <p14:modId xmlns:p14="http://schemas.microsoft.com/office/powerpoint/2010/main" val="38967938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8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1A3C4-F8E4-54E4-7EBC-EC11FD63A2A5}"/>
              </a:ext>
            </a:extLst>
          </p:cNvPr>
          <p:cNvSpPr>
            <a:spLocks noGrp="1"/>
          </p:cNvSpPr>
          <p:nvPr>
            <p:ph type="title"/>
          </p:nvPr>
        </p:nvSpPr>
        <p:spPr/>
        <p:txBody>
          <a:bodyPr/>
          <a:lstStyle/>
          <a:p>
            <a:pPr algn="ctr"/>
            <a:r>
              <a:rPr lang="en-GB" sz="6600" b="1" i="1" u="sng" dirty="0"/>
              <a:t>Illegality continued</a:t>
            </a:r>
            <a:r>
              <a:rPr lang="en-GB" dirty="0"/>
              <a:t> </a:t>
            </a:r>
            <a:endParaRPr lang="en-US"/>
          </a:p>
        </p:txBody>
      </p:sp>
      <p:sp>
        <p:nvSpPr>
          <p:cNvPr id="3" name="Content Placeholder 2">
            <a:extLst>
              <a:ext uri="{FF2B5EF4-FFF2-40B4-BE49-F238E27FC236}">
                <a16:creationId xmlns:a16="http://schemas.microsoft.com/office/drawing/2014/main" id="{45BFC730-1387-7B3D-BA5B-6AB5827BF2CD}"/>
              </a:ext>
            </a:extLst>
          </p:cNvPr>
          <p:cNvSpPr>
            <a:spLocks noGrp="1"/>
          </p:cNvSpPr>
          <p:nvPr>
            <p:ph idx="1"/>
          </p:nvPr>
        </p:nvSpPr>
        <p:spPr/>
        <p:txBody>
          <a:bodyPr vert="horz" lIns="91440" tIns="45720" rIns="91440" bIns="45720" rtlCol="0" anchor="t">
            <a:normAutofit/>
          </a:bodyPr>
          <a:lstStyle/>
          <a:p>
            <a:pPr>
              <a:lnSpc>
                <a:spcPct val="150000"/>
              </a:lnSpc>
            </a:pPr>
            <a:r>
              <a:rPr lang="en-GB" dirty="0"/>
              <a:t>Can be used where an offence has been committed because of the other parties negligence. </a:t>
            </a:r>
            <a:endParaRPr lang="en-US" dirty="0"/>
          </a:p>
          <a:p>
            <a:pPr>
              <a:lnSpc>
                <a:spcPct val="150000"/>
              </a:lnSpc>
            </a:pPr>
            <a:r>
              <a:rPr lang="en-GB" b="1" i="1" dirty="0">
                <a:ea typeface="+mn-lt"/>
                <a:cs typeface="+mn-lt"/>
              </a:rPr>
              <a:t>'</a:t>
            </a:r>
            <a:r>
              <a:rPr lang="en-GB" b="1" dirty="0">
                <a:ea typeface="+mn-lt"/>
                <a:cs typeface="+mn-lt"/>
              </a:rPr>
              <a:t>' Clunis v Camden and Islington Health Authority [1998] ''</a:t>
            </a:r>
          </a:p>
          <a:p>
            <a:pPr>
              <a:lnSpc>
                <a:spcPct val="150000"/>
              </a:lnSpc>
            </a:pPr>
            <a:r>
              <a:rPr lang="en-GB" dirty="0">
                <a:latin typeface="The Hand Bold"/>
              </a:rPr>
              <a:t>The has to be an Inextricable link. </a:t>
            </a:r>
          </a:p>
          <a:p>
            <a:pPr>
              <a:lnSpc>
                <a:spcPct val="150000"/>
              </a:lnSpc>
            </a:pPr>
            <a:r>
              <a:rPr lang="en-GB" dirty="0"/>
              <a:t>Between Criminal Act and loss. </a:t>
            </a:r>
          </a:p>
          <a:p>
            <a:pPr>
              <a:lnSpc>
                <a:spcPct val="150000"/>
              </a:lnSpc>
            </a:pPr>
            <a:r>
              <a:rPr lang="en-GB" dirty="0"/>
              <a:t>Minor criminal offences may not be enough to use the defence. </a:t>
            </a:r>
          </a:p>
          <a:p>
            <a:endParaRPr lang="en-GB" dirty="0"/>
          </a:p>
          <a:p>
            <a:endParaRPr lang="en-GB" b="1" i="1" dirty="0"/>
          </a:p>
          <a:p>
            <a:pPr marL="0" indent="0">
              <a:buNone/>
            </a:pPr>
            <a:endParaRPr lang="en-GB" b="1" i="1" dirty="0"/>
          </a:p>
        </p:txBody>
      </p:sp>
      <p:pic>
        <p:nvPicPr>
          <p:cNvPr id="4" name="Graphic 4" descr="Gavel with solid fill">
            <a:extLst>
              <a:ext uri="{FF2B5EF4-FFF2-40B4-BE49-F238E27FC236}">
                <a16:creationId xmlns:a16="http://schemas.microsoft.com/office/drawing/2014/main" id="{43A345A2-2171-CE49-E721-6FBDDF16583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5800" y="3664528"/>
            <a:ext cx="2288309" cy="2288309"/>
          </a:xfrm>
          <a:prstGeom prst="rect">
            <a:avLst/>
          </a:prstGeom>
        </p:spPr>
      </p:pic>
    </p:spTree>
    <p:extLst>
      <p:ext uri="{BB962C8B-B14F-4D97-AF65-F5344CB8AC3E}">
        <p14:creationId xmlns:p14="http://schemas.microsoft.com/office/powerpoint/2010/main" val="227961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72D0-778B-CCD3-137A-5BD764C04A69}"/>
              </a:ext>
            </a:extLst>
          </p:cNvPr>
          <p:cNvSpPr>
            <a:spLocks noGrp="1"/>
          </p:cNvSpPr>
          <p:nvPr>
            <p:ph type="title"/>
          </p:nvPr>
        </p:nvSpPr>
        <p:spPr/>
        <p:txBody>
          <a:bodyPr>
            <a:normAutofit/>
          </a:bodyPr>
          <a:lstStyle/>
          <a:p>
            <a:pPr algn="ctr"/>
            <a:r>
              <a:rPr lang="en-GB" sz="6600" b="1" i="1" u="sng" dirty="0"/>
              <a:t>Today</a:t>
            </a:r>
          </a:p>
        </p:txBody>
      </p:sp>
      <p:sp>
        <p:nvSpPr>
          <p:cNvPr id="3" name="Content Placeholder 2">
            <a:extLst>
              <a:ext uri="{FF2B5EF4-FFF2-40B4-BE49-F238E27FC236}">
                <a16:creationId xmlns:a16="http://schemas.microsoft.com/office/drawing/2014/main" id="{BE6BEDBE-5DC8-C532-1D1E-350C8E31B925}"/>
              </a:ext>
            </a:extLst>
          </p:cNvPr>
          <p:cNvSpPr>
            <a:spLocks noGrp="1"/>
          </p:cNvSpPr>
          <p:nvPr>
            <p:ph idx="1"/>
          </p:nvPr>
        </p:nvSpPr>
        <p:spPr/>
        <p:txBody>
          <a:bodyPr>
            <a:normAutofit fontScale="92500" lnSpcReduction="10000"/>
          </a:bodyPr>
          <a:lstStyle/>
          <a:p>
            <a:r>
              <a:rPr lang="en-GB" dirty="0"/>
              <a:t>Today we use the case of Patel v Mirza [2016] – where three elements needed to be taken into account for illegality. </a:t>
            </a:r>
          </a:p>
          <a:p>
            <a:endParaRPr lang="en-GB" dirty="0"/>
          </a:p>
          <a:p>
            <a:r>
              <a:rPr lang="en-GB" dirty="0"/>
              <a:t>1. (a)   What is the purpose of the criminal law that the claimant has breached and would denying the civil claim support this purpose?</a:t>
            </a:r>
          </a:p>
          <a:p>
            <a:endParaRPr lang="en-GB" dirty="0"/>
          </a:p>
          <a:p>
            <a:r>
              <a:rPr lang="en-GB" dirty="0"/>
              <a:t>(b)   Would public policy be less effective by denying the claim?</a:t>
            </a:r>
          </a:p>
          <a:p>
            <a:endParaRPr lang="en-GB" dirty="0"/>
          </a:p>
          <a:p>
            <a:r>
              <a:rPr lang="en-GB" dirty="0"/>
              <a:t>(c)   Would denying the claim be proportionate to the seriousness of the illegality committed by the claimant?</a:t>
            </a:r>
          </a:p>
        </p:txBody>
      </p:sp>
    </p:spTree>
    <p:extLst>
      <p:ext uri="{BB962C8B-B14F-4D97-AF65-F5344CB8AC3E}">
        <p14:creationId xmlns:p14="http://schemas.microsoft.com/office/powerpoint/2010/main" val="3163658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1"/>
          </a:solidFill>
          <a:ln w="57150">
            <a:solidFill>
              <a:schemeClr val="accent1"/>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6BEDD2-5D25-5A76-B9B8-B25C32E83A04}"/>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8000" b="1" i="1" u="sng" dirty="0">
                <a:solidFill>
                  <a:srgbClr val="FFFFFF"/>
                </a:solidFill>
              </a:rPr>
              <a:t>Partial </a:t>
            </a:r>
            <a:r>
              <a:rPr lang="en-US" sz="8000" b="1" i="1" u="sng" dirty="0" err="1">
                <a:solidFill>
                  <a:srgbClr val="FFFFFF"/>
                </a:solidFill>
              </a:rPr>
              <a:t>defences</a:t>
            </a:r>
          </a:p>
        </p:txBody>
      </p:sp>
      <p:sp>
        <p:nvSpPr>
          <p:cNvPr id="14"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6457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39374-27BD-4D67-BBF1-520B898DAA6A}"/>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Contributory negligence</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FF37"/>
          </a:solidFill>
          <a:ln w="38100" cap="rnd">
            <a:solidFill>
              <a:srgbClr val="F9FF3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9424B-BF79-4D85-5294-8123B699FDC0}"/>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dirty="0"/>
              <a:t>Reduces the number of damages. </a:t>
            </a:r>
            <a:endParaRPr lang="en-US"/>
          </a:p>
          <a:p>
            <a:pPr>
              <a:lnSpc>
                <a:spcPct val="100000"/>
              </a:lnSpc>
            </a:pPr>
            <a:r>
              <a:rPr lang="en-GB" dirty="0"/>
              <a:t>Law Reform (Contributory negligence) Act 1945. </a:t>
            </a:r>
            <a:endParaRPr lang="en-GB"/>
          </a:p>
          <a:p>
            <a:pPr>
              <a:lnSpc>
                <a:spcPct val="100000"/>
              </a:lnSpc>
            </a:pPr>
            <a:r>
              <a:rPr lang="en-GB" dirty="0"/>
              <a:t>Must prove; </a:t>
            </a:r>
            <a:endParaRPr lang="en-GB"/>
          </a:p>
          <a:p>
            <a:pPr>
              <a:lnSpc>
                <a:spcPct val="100000"/>
              </a:lnSpc>
            </a:pPr>
            <a:r>
              <a:rPr lang="en-GB" dirty="0"/>
              <a:t>''Acted carelessly. </a:t>
            </a:r>
            <a:endParaRPr lang="en-GB"/>
          </a:p>
          <a:p>
            <a:pPr>
              <a:lnSpc>
                <a:spcPct val="100000"/>
              </a:lnSpc>
            </a:pPr>
            <a:r>
              <a:rPr lang="en-GB" dirty="0"/>
              <a:t>Failed to take reasonable care''.</a:t>
            </a:r>
            <a:endParaRPr lang="en-GB"/>
          </a:p>
        </p:txBody>
      </p:sp>
      <p:pic>
        <p:nvPicPr>
          <p:cNvPr id="4" name="Picture 4" descr="A picture containing text, sign&#10;&#10;Description automatically generated">
            <a:extLst>
              <a:ext uri="{FF2B5EF4-FFF2-40B4-BE49-F238E27FC236}">
                <a16:creationId xmlns:a16="http://schemas.microsoft.com/office/drawing/2014/main" id="{195F23DB-21EB-0C08-F33A-0069C1E481A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8B67D3F3-0C98-BBCA-BDF0-0D9EC5E78391}"/>
              </a:ext>
            </a:extLst>
          </p:cNvPr>
          <p:cNvSpPr txBox="1"/>
          <p:nvPr/>
        </p:nvSpPr>
        <p:spPr>
          <a:xfrm>
            <a:off x="10752183" y="6657945"/>
            <a:ext cx="143981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79611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D61-4463-EF5F-C683-E66E9923E181}"/>
              </a:ext>
            </a:extLst>
          </p:cNvPr>
          <p:cNvSpPr>
            <a:spLocks noGrp="1"/>
          </p:cNvSpPr>
          <p:nvPr>
            <p:ph type="title"/>
          </p:nvPr>
        </p:nvSpPr>
        <p:spPr/>
        <p:txBody>
          <a:bodyPr>
            <a:normAutofit/>
          </a:bodyPr>
          <a:lstStyle/>
          <a:p>
            <a:pPr algn="ctr"/>
            <a:r>
              <a:rPr lang="en-GB" sz="6600" b="1" i="1" u="sng" dirty="0"/>
              <a:t>Continued</a:t>
            </a:r>
            <a:endParaRPr lang="en-US"/>
          </a:p>
        </p:txBody>
      </p:sp>
      <p:sp>
        <p:nvSpPr>
          <p:cNvPr id="3" name="Content Placeholder 2">
            <a:extLst>
              <a:ext uri="{FF2B5EF4-FFF2-40B4-BE49-F238E27FC236}">
                <a16:creationId xmlns:a16="http://schemas.microsoft.com/office/drawing/2014/main" id="{110B0306-41EF-E640-89A0-7A523C29BDD9}"/>
              </a:ext>
            </a:extLst>
          </p:cNvPr>
          <p:cNvSpPr>
            <a:spLocks noGrp="1"/>
          </p:cNvSpPr>
          <p:nvPr>
            <p:ph idx="1"/>
          </p:nvPr>
        </p:nvSpPr>
        <p:spPr/>
        <p:txBody>
          <a:bodyPr vert="horz" lIns="91440" tIns="45720" rIns="91440" bIns="45720" rtlCol="0" anchor="t">
            <a:normAutofit/>
          </a:bodyPr>
          <a:lstStyle/>
          <a:p>
            <a:pPr>
              <a:lnSpc>
                <a:spcPct val="150000"/>
              </a:lnSpc>
            </a:pPr>
            <a:r>
              <a:rPr lang="en-GB" dirty="0"/>
              <a:t>In the following situations; </a:t>
            </a:r>
            <a:endParaRPr lang="en-US"/>
          </a:p>
          <a:p>
            <a:pPr>
              <a:lnSpc>
                <a:spcPct val="150000"/>
              </a:lnSpc>
            </a:pPr>
            <a:r>
              <a:rPr lang="en-GB" dirty="0"/>
              <a:t>1. C is Partly to blame. </a:t>
            </a:r>
          </a:p>
          <a:p>
            <a:pPr>
              <a:lnSpc>
                <a:spcPct val="150000"/>
              </a:lnSpc>
            </a:pPr>
            <a:r>
              <a:rPr lang="en-GB" dirty="0"/>
              <a:t>2. If C puts themselves in that dangerous position. </a:t>
            </a:r>
          </a:p>
          <a:p>
            <a:pPr>
              <a:lnSpc>
                <a:spcPct val="150000"/>
              </a:lnSpc>
            </a:pPr>
            <a:r>
              <a:rPr lang="en-GB" dirty="0"/>
              <a:t>3. '' Failure to take reasonable care for their own safety and therefore makes their injuries worse''.</a:t>
            </a:r>
          </a:p>
          <a:p>
            <a:pPr>
              <a:lnSpc>
                <a:spcPct val="150000"/>
              </a:lnSpc>
            </a:pPr>
            <a:r>
              <a:rPr lang="en-GB" dirty="0"/>
              <a:t>Must prove that the claimant played a part in the negligence. </a:t>
            </a:r>
          </a:p>
          <a:p>
            <a:pPr marL="0" indent="0">
              <a:buNone/>
            </a:pPr>
            <a:endParaRPr lang="en-GB" dirty="0"/>
          </a:p>
          <a:p>
            <a:pPr marL="0" indent="0">
              <a:buNone/>
            </a:pPr>
            <a:endParaRPr lang="en-GB" dirty="0"/>
          </a:p>
        </p:txBody>
      </p:sp>
      <p:pic>
        <p:nvPicPr>
          <p:cNvPr id="4" name="Graphic 4" descr="Robber outline">
            <a:extLst>
              <a:ext uri="{FF2B5EF4-FFF2-40B4-BE49-F238E27FC236}">
                <a16:creationId xmlns:a16="http://schemas.microsoft.com/office/drawing/2014/main" id="{35329EFB-6114-21EB-B9E5-C667E17793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18436" y="801255"/>
            <a:ext cx="914400" cy="914400"/>
          </a:xfrm>
          <a:prstGeom prst="rect">
            <a:avLst/>
          </a:prstGeom>
        </p:spPr>
      </p:pic>
    </p:spTree>
    <p:extLst>
      <p:ext uri="{BB962C8B-B14F-4D97-AF65-F5344CB8AC3E}">
        <p14:creationId xmlns:p14="http://schemas.microsoft.com/office/powerpoint/2010/main" val="1401010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53DE-24AB-3F36-C16A-95C0332100A7}"/>
              </a:ext>
            </a:extLst>
          </p:cNvPr>
          <p:cNvSpPr>
            <a:spLocks noGrp="1"/>
          </p:cNvSpPr>
          <p:nvPr>
            <p:ph type="title"/>
          </p:nvPr>
        </p:nvSpPr>
        <p:spPr/>
        <p:txBody>
          <a:bodyPr>
            <a:normAutofit/>
          </a:bodyPr>
          <a:lstStyle/>
          <a:p>
            <a:pPr algn="ctr"/>
            <a:r>
              <a:rPr lang="en-GB" sz="6600" b="1" i="1" u="sng" dirty="0"/>
              <a:t>Research</a:t>
            </a:r>
          </a:p>
        </p:txBody>
      </p:sp>
      <p:sp>
        <p:nvSpPr>
          <p:cNvPr id="3" name="Content Placeholder 2">
            <a:extLst>
              <a:ext uri="{FF2B5EF4-FFF2-40B4-BE49-F238E27FC236}">
                <a16:creationId xmlns:a16="http://schemas.microsoft.com/office/drawing/2014/main" id="{40D6B2F7-6B73-626C-D18B-85451A88FE84}"/>
              </a:ext>
            </a:extLst>
          </p:cNvPr>
          <p:cNvSpPr>
            <a:spLocks noGrp="1"/>
          </p:cNvSpPr>
          <p:nvPr>
            <p:ph idx="1"/>
          </p:nvPr>
        </p:nvSpPr>
        <p:spPr/>
        <p:txBody>
          <a:bodyPr/>
          <a:lstStyle/>
          <a:p>
            <a:r>
              <a:rPr lang="en-GB" dirty="0"/>
              <a:t>Research one of the following cases; </a:t>
            </a:r>
          </a:p>
          <a:p>
            <a:endParaRPr lang="en-GB" dirty="0"/>
          </a:p>
          <a:p>
            <a:r>
              <a:rPr lang="en-GB" dirty="0"/>
              <a:t>1. Fitzgerald v lane and Patel [1989] </a:t>
            </a:r>
          </a:p>
          <a:p>
            <a:endParaRPr lang="en-GB" dirty="0"/>
          </a:p>
          <a:p>
            <a:r>
              <a:rPr lang="en-GB" dirty="0"/>
              <a:t>2. Davies v Swan Motor Co (Swansea) LTD [1949] </a:t>
            </a:r>
          </a:p>
        </p:txBody>
      </p:sp>
    </p:spTree>
    <p:extLst>
      <p:ext uri="{BB962C8B-B14F-4D97-AF65-F5344CB8AC3E}">
        <p14:creationId xmlns:p14="http://schemas.microsoft.com/office/powerpoint/2010/main" val="2493127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D2BA-E11B-BFD7-CB74-4456FB13A15C}"/>
              </a:ext>
            </a:extLst>
          </p:cNvPr>
          <p:cNvSpPr>
            <a:spLocks noGrp="1"/>
          </p:cNvSpPr>
          <p:nvPr>
            <p:ph type="title"/>
          </p:nvPr>
        </p:nvSpPr>
        <p:spPr/>
        <p:txBody>
          <a:bodyPr/>
          <a:lstStyle/>
          <a:p>
            <a:pPr algn="ctr"/>
            <a:r>
              <a:rPr lang="en-GB" b="1" i="1" u="sng" dirty="0"/>
              <a:t>No contributory negligence </a:t>
            </a:r>
          </a:p>
        </p:txBody>
      </p:sp>
      <p:sp>
        <p:nvSpPr>
          <p:cNvPr id="3" name="Content Placeholder 2">
            <a:extLst>
              <a:ext uri="{FF2B5EF4-FFF2-40B4-BE49-F238E27FC236}">
                <a16:creationId xmlns:a16="http://schemas.microsoft.com/office/drawing/2014/main" id="{805468E3-78AE-0936-9D3E-5C1216EADFD9}"/>
              </a:ext>
            </a:extLst>
          </p:cNvPr>
          <p:cNvSpPr>
            <a:spLocks noGrp="1"/>
          </p:cNvSpPr>
          <p:nvPr>
            <p:ph idx="1"/>
          </p:nvPr>
        </p:nvSpPr>
        <p:spPr/>
        <p:txBody>
          <a:bodyPr/>
          <a:lstStyle/>
          <a:p>
            <a:r>
              <a:rPr lang="en-GB" dirty="0"/>
              <a:t>Courts are reluctant to apply contributory negligence to certain elements. </a:t>
            </a:r>
          </a:p>
          <a:p>
            <a:endParaRPr lang="en-GB" dirty="0"/>
          </a:p>
          <a:p>
            <a:r>
              <a:rPr lang="en-GB" dirty="0"/>
              <a:t>1. Child – depending on age  - not know the risk. </a:t>
            </a:r>
          </a:p>
          <a:p>
            <a:endParaRPr lang="en-GB" dirty="0"/>
          </a:p>
          <a:p>
            <a:r>
              <a:rPr lang="en-GB" dirty="0"/>
              <a:t>2. Employee- Employer should be responsible. – however, there are situation were they will. </a:t>
            </a:r>
          </a:p>
          <a:p>
            <a:endParaRPr lang="en-GB" dirty="0"/>
          </a:p>
          <a:p>
            <a:r>
              <a:rPr lang="en-GB" dirty="0"/>
              <a:t>3. Rescuers. </a:t>
            </a:r>
          </a:p>
        </p:txBody>
      </p:sp>
    </p:spTree>
    <p:extLst>
      <p:ext uri="{BB962C8B-B14F-4D97-AF65-F5344CB8AC3E}">
        <p14:creationId xmlns:p14="http://schemas.microsoft.com/office/powerpoint/2010/main" val="4069287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DDBB-D725-BCF4-9EB5-4C1FBE51DC02}"/>
              </a:ext>
            </a:extLst>
          </p:cNvPr>
          <p:cNvSpPr>
            <a:spLocks noGrp="1"/>
          </p:cNvSpPr>
          <p:nvPr>
            <p:ph type="title"/>
          </p:nvPr>
        </p:nvSpPr>
        <p:spPr/>
        <p:txBody>
          <a:bodyPr>
            <a:normAutofit/>
          </a:bodyPr>
          <a:lstStyle/>
          <a:p>
            <a:pPr algn="ctr"/>
            <a:r>
              <a:rPr lang="en-GB" sz="6600" b="1" i="1" u="sng" dirty="0"/>
              <a:t>What about rescuers?</a:t>
            </a:r>
            <a:endParaRPr lang="en-US"/>
          </a:p>
        </p:txBody>
      </p:sp>
      <p:sp>
        <p:nvSpPr>
          <p:cNvPr id="3" name="Content Placeholder 2">
            <a:extLst>
              <a:ext uri="{FF2B5EF4-FFF2-40B4-BE49-F238E27FC236}">
                <a16:creationId xmlns:a16="http://schemas.microsoft.com/office/drawing/2014/main" id="{A802DA7A-69DD-CC8B-1FDF-5A64D6E28156}"/>
              </a:ext>
            </a:extLst>
          </p:cNvPr>
          <p:cNvSpPr>
            <a:spLocks noGrp="1"/>
          </p:cNvSpPr>
          <p:nvPr>
            <p:ph idx="1"/>
          </p:nvPr>
        </p:nvSpPr>
        <p:spPr/>
        <p:txBody>
          <a:bodyPr vert="horz" lIns="91440" tIns="45720" rIns="91440" bIns="45720" rtlCol="0" anchor="t">
            <a:noAutofit/>
          </a:bodyPr>
          <a:lstStyle/>
          <a:p>
            <a:r>
              <a:rPr lang="en-GB" sz="2400" dirty="0"/>
              <a:t>'' </a:t>
            </a:r>
            <a:r>
              <a:rPr lang="en-GB" sz="2400" dirty="0">
                <a:ea typeface="+mn-lt"/>
                <a:cs typeface="+mn-lt"/>
              </a:rPr>
              <a:t>Where A’s negligence places B in danger and C is physically injured while attempting or effecting a rescue of B, three legal arguments may be relevant. These are </a:t>
            </a:r>
            <a:r>
              <a:rPr lang="en-GB" sz="2400" i="1" dirty="0" err="1">
                <a:ea typeface="+mn-lt"/>
                <a:cs typeface="+mn-lt"/>
              </a:rPr>
              <a:t>volenti</a:t>
            </a:r>
            <a:r>
              <a:rPr lang="en-GB" sz="2400" dirty="0">
                <a:ea typeface="+mn-lt"/>
                <a:cs typeface="+mn-lt"/>
              </a:rPr>
              <a:t>, contributory negligence and causation.'' </a:t>
            </a:r>
            <a:endParaRPr lang="en-US" sz="2400" dirty="0">
              <a:ea typeface="+mn-lt"/>
              <a:cs typeface="+mn-lt"/>
            </a:endParaRPr>
          </a:p>
          <a:p>
            <a:r>
              <a:rPr lang="en-GB" sz="2400" dirty="0">
                <a:ea typeface="+mn-lt"/>
                <a:cs typeface="+mn-lt"/>
              </a:rPr>
              <a:t>Defence of </a:t>
            </a:r>
            <a:r>
              <a:rPr lang="en-GB" sz="2400" dirty="0" err="1">
                <a:ea typeface="+mn-lt"/>
                <a:cs typeface="+mn-lt"/>
              </a:rPr>
              <a:t>Volenti</a:t>
            </a:r>
            <a:r>
              <a:rPr lang="en-GB" sz="2400" dirty="0">
                <a:ea typeface="+mn-lt"/>
                <a:cs typeface="+mn-lt"/>
              </a:rPr>
              <a:t> against a rescuer is not available because did not choose the risk. </a:t>
            </a:r>
          </a:p>
          <a:p>
            <a:r>
              <a:rPr lang="en-GB" sz="2400" dirty="0">
                <a:ea typeface="+mn-lt"/>
                <a:cs typeface="+mn-lt"/>
              </a:rPr>
              <a:t>Cannot use contributory negligence against a rescuer because the danger was created by the defendant. </a:t>
            </a:r>
          </a:p>
          <a:p>
            <a:r>
              <a:rPr lang="en-GB" sz="2400" dirty="0">
                <a:ea typeface="+mn-lt"/>
                <a:cs typeface="+mn-lt"/>
              </a:rPr>
              <a:t>'' Third, the rescuer’s action may be regarded as a break in the chain of causation, but as it is foreseeable that if a person is injured someone may attempt a rescue, this is unlikely''</a:t>
            </a:r>
          </a:p>
        </p:txBody>
      </p:sp>
    </p:spTree>
    <p:extLst>
      <p:ext uri="{BB962C8B-B14F-4D97-AF65-F5344CB8AC3E}">
        <p14:creationId xmlns:p14="http://schemas.microsoft.com/office/powerpoint/2010/main" val="263686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C922B-1816-C3D6-511E-D5BF13A9E715}"/>
              </a:ext>
            </a:extLst>
          </p:cNvPr>
          <p:cNvSpPr>
            <a:spLocks noGrp="1"/>
          </p:cNvSpPr>
          <p:nvPr>
            <p:ph type="title"/>
          </p:nvPr>
        </p:nvSpPr>
        <p:spPr/>
        <p:txBody>
          <a:bodyPr/>
          <a:lstStyle/>
          <a:p>
            <a:pPr algn="ctr"/>
            <a:r>
              <a:rPr lang="en-GB" b="1" i="1" u="sng" dirty="0"/>
              <a:t>No contributory negligence  continued</a:t>
            </a:r>
            <a:endParaRPr lang="en-GB" dirty="0"/>
          </a:p>
        </p:txBody>
      </p:sp>
      <p:sp>
        <p:nvSpPr>
          <p:cNvPr id="3" name="Content Placeholder 2">
            <a:extLst>
              <a:ext uri="{FF2B5EF4-FFF2-40B4-BE49-F238E27FC236}">
                <a16:creationId xmlns:a16="http://schemas.microsoft.com/office/drawing/2014/main" id="{AF474EF6-D672-F7A3-F5B5-471BDF4C86A4}"/>
              </a:ext>
            </a:extLst>
          </p:cNvPr>
          <p:cNvSpPr>
            <a:spLocks noGrp="1"/>
          </p:cNvSpPr>
          <p:nvPr>
            <p:ph idx="1"/>
          </p:nvPr>
        </p:nvSpPr>
        <p:spPr>
          <a:xfrm>
            <a:off x="838200" y="2000559"/>
            <a:ext cx="10515600" cy="4251960"/>
          </a:xfrm>
        </p:spPr>
        <p:txBody>
          <a:bodyPr>
            <a:normAutofit fontScale="92500" lnSpcReduction="10000"/>
          </a:bodyPr>
          <a:lstStyle/>
          <a:p>
            <a:r>
              <a:rPr lang="en-GB" dirty="0"/>
              <a:t>Dilemma principle –Claimant was in a hard position. </a:t>
            </a:r>
          </a:p>
          <a:p>
            <a:endParaRPr lang="en-GB" dirty="0"/>
          </a:p>
          <a:p>
            <a:r>
              <a:rPr lang="en-GB" dirty="0"/>
              <a:t>Key case; </a:t>
            </a:r>
            <a:r>
              <a:rPr lang="en-GB" dirty="0" err="1"/>
              <a:t>Dorning</a:t>
            </a:r>
            <a:r>
              <a:rPr lang="en-GB" dirty="0"/>
              <a:t> v Personal Representative of Rigby [2007] </a:t>
            </a:r>
          </a:p>
          <a:p>
            <a:endParaRPr lang="en-GB" dirty="0"/>
          </a:p>
          <a:p>
            <a:r>
              <a:rPr lang="en-GB" dirty="0"/>
              <a:t>No defence if contribution is reasonably foreseeable. </a:t>
            </a:r>
          </a:p>
          <a:p>
            <a:endParaRPr lang="en-GB" dirty="0"/>
          </a:p>
          <a:p>
            <a:r>
              <a:rPr lang="en-GB" dirty="0"/>
              <a:t>Seen in the case of George v Home office [2008] – withdrawal from drugs, top bunk, fell off during seizure – brain damage – no contributory negligence. </a:t>
            </a:r>
          </a:p>
        </p:txBody>
      </p:sp>
    </p:spTree>
    <p:extLst>
      <p:ext uri="{BB962C8B-B14F-4D97-AF65-F5344CB8AC3E}">
        <p14:creationId xmlns:p14="http://schemas.microsoft.com/office/powerpoint/2010/main" val="1624370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8C5E9-23F5-FCF9-E799-E0E27FFE69F5}"/>
              </a:ext>
            </a:extLst>
          </p:cNvPr>
          <p:cNvSpPr>
            <a:spLocks noGrp="1"/>
          </p:cNvSpPr>
          <p:nvPr>
            <p:ph type="ctrTitle"/>
          </p:nvPr>
        </p:nvSpPr>
        <p:spPr>
          <a:xfrm>
            <a:off x="890338" y="640080"/>
            <a:ext cx="3734014" cy="3566160"/>
          </a:xfrm>
        </p:spPr>
        <p:txBody>
          <a:bodyPr anchor="b">
            <a:normAutofit/>
          </a:bodyPr>
          <a:lstStyle/>
          <a:p>
            <a:r>
              <a:rPr lang="en-GB" sz="8000"/>
              <a:t>Real cases Activity</a:t>
            </a:r>
          </a:p>
        </p:txBody>
      </p:sp>
      <p:sp>
        <p:nvSpPr>
          <p:cNvPr id="18"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FC978"/>
          </a:solidFill>
          <a:ln w="38100" cap="rnd">
            <a:solidFill>
              <a:srgbClr val="FFC97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1249A0A-FFA2-2334-55BA-6EAD213DD18E}"/>
              </a:ext>
            </a:extLst>
          </p:cNvPr>
          <p:cNvPicPr>
            <a:picLocks noChangeAspect="1"/>
          </p:cNvPicPr>
          <p:nvPr/>
        </p:nvPicPr>
        <p:blipFill rotWithShape="1">
          <a:blip r:embed="rId2"/>
          <a:srcRect l="12386" r="1238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6399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42D49-E251-75F9-DFAE-A86374F649C3}"/>
              </a:ext>
            </a:extLst>
          </p:cNvPr>
          <p:cNvSpPr>
            <a:spLocks noGrp="1"/>
          </p:cNvSpPr>
          <p:nvPr>
            <p:ph type="title"/>
          </p:nvPr>
        </p:nvSpPr>
        <p:spPr>
          <a:xfrm>
            <a:off x="635000" y="634029"/>
            <a:ext cx="10921640" cy="1314698"/>
          </a:xfrm>
        </p:spPr>
        <p:txBody>
          <a:bodyPr anchor="ctr">
            <a:normAutofit/>
          </a:bodyPr>
          <a:lstStyle/>
          <a:p>
            <a:pPr algn="ctr"/>
            <a:r>
              <a:rPr lang="en-GB" sz="7200" b="1" i="1" u="sng"/>
              <a:t>Real Case Activity</a:t>
            </a:r>
            <a:endParaRPr lang="en-US" sz="7200"/>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58B848-3764-D6BD-CC84-E8BFE10AF72D}"/>
              </a:ext>
            </a:extLst>
          </p:cNvPr>
          <p:cNvGraphicFramePr>
            <a:graphicFrameLocks noGrp="1"/>
          </p:cNvGraphicFramePr>
          <p:nvPr>
            <p:ph idx="1"/>
            <p:extLst>
              <p:ext uri="{D42A27DB-BD31-4B8C-83A1-F6EECF244321}">
                <p14:modId xmlns:p14="http://schemas.microsoft.com/office/powerpoint/2010/main" val="342053521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419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F76DA-8937-386B-E0A7-56018C3B2BCC}"/>
              </a:ext>
            </a:extLst>
          </p:cNvPr>
          <p:cNvSpPr>
            <a:spLocks noGrp="1"/>
          </p:cNvSpPr>
          <p:nvPr>
            <p:ph type="title"/>
          </p:nvPr>
        </p:nvSpPr>
        <p:spPr/>
        <p:txBody>
          <a:bodyPr>
            <a:normAutofit/>
          </a:bodyPr>
          <a:lstStyle/>
          <a:p>
            <a:pPr algn="ctr"/>
            <a:r>
              <a:rPr lang="en-GB" sz="7200" b="1" i="1" u="sng" dirty="0"/>
              <a:t>Case 1 </a:t>
            </a:r>
            <a:endParaRPr lang="en-US"/>
          </a:p>
        </p:txBody>
      </p:sp>
      <p:sp>
        <p:nvSpPr>
          <p:cNvPr id="3" name="Content Placeholder 2">
            <a:extLst>
              <a:ext uri="{FF2B5EF4-FFF2-40B4-BE49-F238E27FC236}">
                <a16:creationId xmlns:a16="http://schemas.microsoft.com/office/drawing/2014/main" id="{66ADFADA-DE41-099B-541C-7764D2E9D8C1}"/>
              </a:ext>
            </a:extLst>
          </p:cNvPr>
          <p:cNvSpPr>
            <a:spLocks noGrp="1"/>
          </p:cNvSpPr>
          <p:nvPr>
            <p:ph idx="1"/>
          </p:nvPr>
        </p:nvSpPr>
        <p:spPr/>
        <p:txBody>
          <a:bodyPr vert="horz" lIns="91440" tIns="45720" rIns="91440" bIns="45720" rtlCol="0" anchor="t">
            <a:normAutofit fontScale="85000" lnSpcReduction="20000"/>
          </a:bodyPr>
          <a:lstStyle/>
          <a:p>
            <a:r>
              <a:rPr lang="en-GB" b="1" i="1" dirty="0">
                <a:ea typeface="+mn-lt"/>
                <a:cs typeface="+mn-lt"/>
              </a:rPr>
              <a:t>Baker v Hopkins - </a:t>
            </a:r>
            <a:endParaRPr lang="en-GB" dirty="0">
              <a:ea typeface="+mn-lt"/>
              <a:cs typeface="+mn-lt"/>
            </a:endParaRPr>
          </a:p>
          <a:p>
            <a:r>
              <a:rPr lang="en-GB" sz="2600" dirty="0">
                <a:ea typeface="+mn-lt"/>
                <a:cs typeface="+mn-lt"/>
              </a:rPr>
              <a:t>A company, which carried on business as builders and contractors, undertook work on a well which involved clearing it of water. The well was some fifty feet deep and about six feet in diameter. H, a director of the company, and two workmen employed by it, erected a platform twenty-nine feet down the well and some nine feet above the water and lowered on to it a petrol-driven pump. After this engine had worked for about one and a half hours it stopped and a haze of fumes was visible in the well. On the following morning H instructed the two workmen to go to the well, but told them not to go down the well until he came. The workmen arrived at the well at about 8.15 am, and, before H had arrived, one of the workmen went down the well and a few minutes later the other workman also went down it. Both were overcome by fumes. A doctor, who had been called to the well, went down the well with a rope tied to his body in order to see if he could help the men, though he had been warned not to go. He also was overcome by fumes. Endeavour was made to haul him to the surface by the rope, but the rope caught in a down pipe in the well and he could not be brought to the surface until help arrived some time later. He died shortly afterwards. His executors brought an action for damages under the Fatal Accidents Acts, 1846 to 1908, and the Law Reform (Miscellaneous Provisions) Act, 1934, against the company. His estate included insurance policies for £15,378, and the amount of estate duty payable on his estate (the value of which was £36,837) was £8,897.</a:t>
            </a:r>
            <a:endParaRPr lang="en-GB" sz="2600" b="1" i="1" dirty="0">
              <a:ea typeface="+mn-lt"/>
              <a:cs typeface="+mn-lt"/>
            </a:endParaRPr>
          </a:p>
          <a:p>
            <a:pPr marL="0" indent="0">
              <a:buNone/>
            </a:pPr>
            <a:endParaRPr lang="en-GB" b="1" i="1" dirty="0"/>
          </a:p>
        </p:txBody>
      </p:sp>
    </p:spTree>
    <p:extLst>
      <p:ext uri="{BB962C8B-B14F-4D97-AF65-F5344CB8AC3E}">
        <p14:creationId xmlns:p14="http://schemas.microsoft.com/office/powerpoint/2010/main" val="4006104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150A3-AB5A-9CAA-1CF8-8FB915D001CB}"/>
              </a:ext>
            </a:extLst>
          </p:cNvPr>
          <p:cNvSpPr>
            <a:spLocks noGrp="1"/>
          </p:cNvSpPr>
          <p:nvPr>
            <p:ph type="title"/>
          </p:nvPr>
        </p:nvSpPr>
        <p:spPr/>
        <p:txBody>
          <a:bodyPr>
            <a:normAutofit/>
          </a:bodyPr>
          <a:lstStyle/>
          <a:p>
            <a:pPr algn="ctr"/>
            <a:r>
              <a:rPr lang="en-GB" sz="6600" b="1" i="1" u="sng" dirty="0"/>
              <a:t>Case 2</a:t>
            </a:r>
            <a:endParaRPr lang="en-US"/>
          </a:p>
        </p:txBody>
      </p:sp>
      <p:sp>
        <p:nvSpPr>
          <p:cNvPr id="3" name="Content Placeholder 2">
            <a:extLst>
              <a:ext uri="{FF2B5EF4-FFF2-40B4-BE49-F238E27FC236}">
                <a16:creationId xmlns:a16="http://schemas.microsoft.com/office/drawing/2014/main" id="{287D04C5-DD92-45B1-91C0-07AD8A022AFA}"/>
              </a:ext>
            </a:extLst>
          </p:cNvPr>
          <p:cNvSpPr>
            <a:spLocks noGrp="1"/>
          </p:cNvSpPr>
          <p:nvPr>
            <p:ph idx="1"/>
          </p:nvPr>
        </p:nvSpPr>
        <p:spPr/>
        <p:txBody>
          <a:bodyPr vert="horz" lIns="91440" tIns="45720" rIns="91440" bIns="45720" rtlCol="0" anchor="t">
            <a:normAutofit lnSpcReduction="10000"/>
          </a:bodyPr>
          <a:lstStyle/>
          <a:p>
            <a:r>
              <a:rPr lang="en-GB" b="1" i="1" dirty="0">
                <a:ea typeface="+mn-lt"/>
                <a:cs typeface="+mn-lt"/>
              </a:rPr>
              <a:t>Smith and Others v Littlewoods Organisation Ltd [1987] - </a:t>
            </a:r>
            <a:endParaRPr lang="en-GB" dirty="0">
              <a:ea typeface="+mn-lt"/>
              <a:cs typeface="+mn-lt"/>
            </a:endParaRPr>
          </a:p>
          <a:p>
            <a:r>
              <a:rPr lang="en-GB" sz="2600" dirty="0">
                <a:ea typeface="+mn-lt"/>
                <a:cs typeface="+mn-lt"/>
              </a:rPr>
              <a:t>The defenders in 1976 purchased a cinema building with the intention of demolishing it and replacing it by a supermarket. After their contractors had done some work in June, the cinema remained empty and unattended. The security of the building was from time to time overcome by children and young persons, and vandalism took place in and around it, including an attempt to set fire to some old film in an adjoining close and an attempt to light a fire in the cinema itself. On 5 July 1976 a fire was deliberately started in the cinema by children or teenagers, as a result of which the cinema burned down and an adjacent cafe and billiard saloon and a nearby church belonging to the pursuers were seriously damaged. The pursuers brought actions against the defenders for damages claiming that the damage to their properties had been caused by the defenders' negligence. The Lord Ordinary held that the lighting of a fire in the cinema premises by children or teenagers had in the circumstances been reasonably foreseeable and gave judgment for the pursuers.</a:t>
            </a:r>
            <a:endParaRPr lang="en-GB" sz="2600" dirty="0"/>
          </a:p>
          <a:p>
            <a:endParaRPr lang="en-GB" sz="2600" b="1" i="1" dirty="0">
              <a:ea typeface="+mn-lt"/>
              <a:cs typeface="+mn-lt"/>
            </a:endParaRPr>
          </a:p>
          <a:p>
            <a:pPr marL="0" indent="0">
              <a:buNone/>
            </a:pPr>
            <a:endParaRPr lang="en-GB" b="1" i="1" dirty="0">
              <a:ea typeface="+mn-lt"/>
              <a:cs typeface="+mn-lt"/>
            </a:endParaRPr>
          </a:p>
        </p:txBody>
      </p:sp>
    </p:spTree>
    <p:extLst>
      <p:ext uri="{BB962C8B-B14F-4D97-AF65-F5344CB8AC3E}">
        <p14:creationId xmlns:p14="http://schemas.microsoft.com/office/powerpoint/2010/main" val="1164389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BBF8A-D7DA-17C0-CAA8-7A7039E51506}"/>
              </a:ext>
            </a:extLst>
          </p:cNvPr>
          <p:cNvSpPr>
            <a:spLocks noGrp="1"/>
          </p:cNvSpPr>
          <p:nvPr>
            <p:ph type="title"/>
          </p:nvPr>
        </p:nvSpPr>
        <p:spPr/>
        <p:txBody>
          <a:bodyPr/>
          <a:lstStyle/>
          <a:p>
            <a:pPr algn="ctr"/>
            <a:r>
              <a:rPr lang="en-GB" sz="7200" b="1" i="1" u="sng" dirty="0"/>
              <a:t>Activity</a:t>
            </a:r>
            <a:r>
              <a:rPr lang="en-GB" dirty="0"/>
              <a:t> </a:t>
            </a:r>
            <a:endParaRPr lang="en-US" dirty="0"/>
          </a:p>
        </p:txBody>
      </p:sp>
      <p:sp>
        <p:nvSpPr>
          <p:cNvPr id="3" name="Content Placeholder 2">
            <a:extLst>
              <a:ext uri="{FF2B5EF4-FFF2-40B4-BE49-F238E27FC236}">
                <a16:creationId xmlns:a16="http://schemas.microsoft.com/office/drawing/2014/main" id="{A45F3357-5FA8-7F50-DBE3-1BD1FFA58013}"/>
              </a:ext>
            </a:extLst>
          </p:cNvPr>
          <p:cNvSpPr>
            <a:spLocks noGrp="1"/>
          </p:cNvSpPr>
          <p:nvPr>
            <p:ph idx="1"/>
          </p:nvPr>
        </p:nvSpPr>
        <p:spPr/>
        <p:txBody>
          <a:bodyPr vert="horz" lIns="91440" tIns="45720" rIns="91440" bIns="45720" rtlCol="0" anchor="t">
            <a:normAutofit/>
          </a:bodyPr>
          <a:lstStyle/>
          <a:p>
            <a:pPr algn="just"/>
            <a:r>
              <a:rPr lang="en-GB" sz="2600" dirty="0">
                <a:ea typeface="+mn-lt"/>
                <a:cs typeface="+mn-lt"/>
              </a:rPr>
              <a:t>Gita, a taxi driver, received a call to collect two customers, Edwin and Farah, from Wexford town centre one Friday evening. Edwin and Farah had already agreed between themselves that they would attempt to avoid payment for the journey if possible. As they neared their destination, Edwin suddenly opened the car door and ran away, just as Gita was about to pull away at a set of traffic lights. Gita, who did not want to lose her fare, started to drive away, even though she knew that Farah was not wearing a seat belt and the car door was still open. Farah jumped from the moving vehicle in an attempt to follow Edwin, and was knocked unconscious after striking her head on the road. Gita called for an ambulance, but was told that there would be a delay due to a large number of callouts. By the time an ambulance eventually transported Farah to hospital, she had developed a blood clot and serious brain damage. Gita accepts she was driving negligently but claims she has one or more defences available to her.</a:t>
            </a:r>
            <a:endParaRPr lang="en-GB" sz="2600" dirty="0"/>
          </a:p>
          <a:p>
            <a:pPr algn="just"/>
            <a:r>
              <a:rPr lang="en-GB" sz="2600" b="1" dirty="0">
                <a:ea typeface="+mn-lt"/>
                <a:cs typeface="+mn-lt"/>
              </a:rPr>
              <a:t>Advise Gita if she is correct in thinking she has a defence to negligence in this situation.</a:t>
            </a:r>
            <a:endParaRPr lang="en-GB" sz="2600" dirty="0"/>
          </a:p>
          <a:p>
            <a:pPr marL="0" indent="0">
              <a:buNone/>
            </a:pPr>
            <a:endParaRPr lang="en-GB" dirty="0"/>
          </a:p>
        </p:txBody>
      </p:sp>
    </p:spTree>
    <p:extLst>
      <p:ext uri="{BB962C8B-B14F-4D97-AF65-F5344CB8AC3E}">
        <p14:creationId xmlns:p14="http://schemas.microsoft.com/office/powerpoint/2010/main" val="26254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0437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6B3D-82F5-DB3F-CF3B-28687F96CB1D}"/>
              </a:ext>
            </a:extLst>
          </p:cNvPr>
          <p:cNvSpPr>
            <a:spLocks noGrp="1"/>
          </p:cNvSpPr>
          <p:nvPr>
            <p:ph type="title"/>
          </p:nvPr>
        </p:nvSpPr>
        <p:spPr/>
        <p:txBody>
          <a:bodyPr>
            <a:normAutofit/>
          </a:bodyPr>
          <a:lstStyle/>
          <a:p>
            <a:pPr algn="ctr"/>
            <a:r>
              <a:rPr lang="en-GB" sz="6600" b="1" i="1" u="sng" dirty="0"/>
              <a:t>Referencing recap</a:t>
            </a:r>
            <a:endParaRPr lang="en-US"/>
          </a:p>
        </p:txBody>
      </p:sp>
      <p:sp>
        <p:nvSpPr>
          <p:cNvPr id="3" name="Content Placeholder 2">
            <a:extLst>
              <a:ext uri="{FF2B5EF4-FFF2-40B4-BE49-F238E27FC236}">
                <a16:creationId xmlns:a16="http://schemas.microsoft.com/office/drawing/2014/main" id="{874729B0-2F94-E9FF-BC09-79CBE3D36D61}"/>
              </a:ext>
            </a:extLst>
          </p:cNvPr>
          <p:cNvSpPr>
            <a:spLocks noGrp="1"/>
          </p:cNvSpPr>
          <p:nvPr>
            <p:ph idx="1"/>
          </p:nvPr>
        </p:nvSpPr>
        <p:spPr/>
        <p:txBody>
          <a:bodyPr vert="horz" lIns="91440" tIns="45720" rIns="91440" bIns="45720" rtlCol="0" anchor="t">
            <a:normAutofit/>
          </a:bodyPr>
          <a:lstStyle/>
          <a:p>
            <a:pPr>
              <a:lnSpc>
                <a:spcPct val="200000"/>
              </a:lnSpc>
            </a:pPr>
            <a:r>
              <a:rPr lang="en-GB" b="1" dirty="0"/>
              <a:t>In text citations, </a:t>
            </a:r>
            <a:endParaRPr lang="en-US"/>
          </a:p>
          <a:p>
            <a:pPr>
              <a:lnSpc>
                <a:spcPct val="200000"/>
              </a:lnSpc>
            </a:pPr>
            <a:r>
              <a:rPr lang="en-GB" b="1" dirty="0"/>
              <a:t>Let's take a look at the Harvard referencing guide. </a:t>
            </a:r>
          </a:p>
        </p:txBody>
      </p:sp>
      <p:pic>
        <p:nvPicPr>
          <p:cNvPr id="4" name="Graphic 4" descr="Signature with solid fill">
            <a:extLst>
              <a:ext uri="{FF2B5EF4-FFF2-40B4-BE49-F238E27FC236}">
                <a16:creationId xmlns:a16="http://schemas.microsoft.com/office/drawing/2014/main" id="{2A9E8030-CC30-9715-6212-B616BEA61D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4862" y="4657436"/>
            <a:ext cx="2497570" cy="2481695"/>
          </a:xfrm>
          <a:prstGeom prst="rect">
            <a:avLst/>
          </a:prstGeom>
        </p:spPr>
      </p:pic>
    </p:spTree>
    <p:extLst>
      <p:ext uri="{BB962C8B-B14F-4D97-AF65-F5344CB8AC3E}">
        <p14:creationId xmlns:p14="http://schemas.microsoft.com/office/powerpoint/2010/main" val="42211391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CDF17-50AC-6E21-81C9-B03E2A6901A8}"/>
              </a:ext>
            </a:extLst>
          </p:cNvPr>
          <p:cNvSpPr>
            <a:spLocks noGrp="1"/>
          </p:cNvSpPr>
          <p:nvPr>
            <p:ph type="title"/>
          </p:nvPr>
        </p:nvSpPr>
        <p:spPr/>
        <p:txBody>
          <a:bodyPr>
            <a:normAutofit/>
          </a:bodyPr>
          <a:lstStyle/>
          <a:p>
            <a:pPr algn="ctr"/>
            <a:r>
              <a:rPr lang="en-GB" sz="6000" b="1" i="1" u="sng" dirty="0"/>
              <a:t>How to include case law?</a:t>
            </a:r>
            <a:endParaRPr lang="en-US"/>
          </a:p>
        </p:txBody>
      </p:sp>
      <p:sp>
        <p:nvSpPr>
          <p:cNvPr id="3" name="Content Placeholder 2">
            <a:extLst>
              <a:ext uri="{FF2B5EF4-FFF2-40B4-BE49-F238E27FC236}">
                <a16:creationId xmlns:a16="http://schemas.microsoft.com/office/drawing/2014/main" id="{792B3F2D-9E91-E563-99C5-BDA424161BF2}"/>
              </a:ext>
            </a:extLst>
          </p:cNvPr>
          <p:cNvSpPr>
            <a:spLocks noGrp="1"/>
          </p:cNvSpPr>
          <p:nvPr>
            <p:ph idx="1"/>
          </p:nvPr>
        </p:nvSpPr>
        <p:spPr/>
        <p:txBody>
          <a:bodyPr vert="horz" lIns="91440" tIns="45720" rIns="91440" bIns="45720" rtlCol="0" anchor="t">
            <a:normAutofit/>
          </a:bodyPr>
          <a:lstStyle/>
          <a:p>
            <a:r>
              <a:rPr lang="en-GB" b="1" dirty="0"/>
              <a:t>Tell the reader why the case you have included is important. </a:t>
            </a:r>
          </a:p>
          <a:p>
            <a:endParaRPr lang="en-GB" b="1" dirty="0"/>
          </a:p>
          <a:p>
            <a:r>
              <a:rPr lang="en-GB" b="1" dirty="0"/>
              <a:t>You do not need to relay all the facts of the case. </a:t>
            </a:r>
          </a:p>
          <a:p>
            <a:endParaRPr lang="en-GB" b="1" dirty="0"/>
          </a:p>
          <a:p>
            <a:r>
              <a:rPr lang="en-GB" b="1" dirty="0"/>
              <a:t>Let's look at an example; </a:t>
            </a:r>
          </a:p>
          <a:p>
            <a:endParaRPr lang="en-GB" b="1" dirty="0"/>
          </a:p>
          <a:p>
            <a:r>
              <a:rPr lang="en-GB" b="1" dirty="0"/>
              <a:t>Donoghue v Stephenson – what is the importance of this case?</a:t>
            </a:r>
          </a:p>
        </p:txBody>
      </p:sp>
      <p:pic>
        <p:nvPicPr>
          <p:cNvPr id="4" name="Graphic 4" descr="Open book outline">
            <a:extLst>
              <a:ext uri="{FF2B5EF4-FFF2-40B4-BE49-F238E27FC236}">
                <a16:creationId xmlns:a16="http://schemas.microsoft.com/office/drawing/2014/main" id="{F404D65F-11BD-7632-8728-1A936FF159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8425" y="2757488"/>
            <a:ext cx="2946400" cy="2946400"/>
          </a:xfrm>
          <a:prstGeom prst="rect">
            <a:avLst/>
          </a:prstGeom>
        </p:spPr>
      </p:pic>
    </p:spTree>
    <p:extLst>
      <p:ext uri="{BB962C8B-B14F-4D97-AF65-F5344CB8AC3E}">
        <p14:creationId xmlns:p14="http://schemas.microsoft.com/office/powerpoint/2010/main" val="4086265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D16DE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A9861-B812-1B7D-0926-F0E42E2016B9}"/>
              </a:ext>
            </a:extLst>
          </p:cNvPr>
          <p:cNvSpPr>
            <a:spLocks noGrp="1"/>
          </p:cNvSpPr>
          <p:nvPr>
            <p:ph type="title"/>
          </p:nvPr>
        </p:nvSpPr>
        <p:spPr/>
        <p:txBody>
          <a:bodyPr>
            <a:normAutofit/>
          </a:bodyPr>
          <a:lstStyle/>
          <a:p>
            <a:pPr algn="ctr"/>
            <a:r>
              <a:rPr lang="en-GB" sz="6600" b="1" i="1" u="sng" dirty="0"/>
              <a:t>Activity </a:t>
            </a:r>
            <a:endParaRPr lang="en-US"/>
          </a:p>
        </p:txBody>
      </p:sp>
      <p:sp>
        <p:nvSpPr>
          <p:cNvPr id="3" name="Content Placeholder 2">
            <a:extLst>
              <a:ext uri="{FF2B5EF4-FFF2-40B4-BE49-F238E27FC236}">
                <a16:creationId xmlns:a16="http://schemas.microsoft.com/office/drawing/2014/main" id="{A2CA626E-D419-CF29-7DD3-BEA98F79036F}"/>
              </a:ext>
            </a:extLst>
          </p:cNvPr>
          <p:cNvSpPr>
            <a:spLocks noGrp="1"/>
          </p:cNvSpPr>
          <p:nvPr>
            <p:ph idx="1"/>
          </p:nvPr>
        </p:nvSpPr>
        <p:spPr/>
        <p:txBody>
          <a:bodyPr vert="horz" lIns="91440" tIns="45720" rIns="91440" bIns="45720" rtlCol="0" anchor="t">
            <a:normAutofit/>
          </a:bodyPr>
          <a:lstStyle/>
          <a:p>
            <a:pPr>
              <a:lnSpc>
                <a:spcPct val="200000"/>
              </a:lnSpc>
            </a:pPr>
            <a:r>
              <a:rPr lang="en-GB" sz="2400" b="1" dirty="0"/>
              <a:t>In pairs, </a:t>
            </a:r>
            <a:endParaRPr lang="en-US" sz="2400" b="1" dirty="0"/>
          </a:p>
          <a:p>
            <a:pPr>
              <a:lnSpc>
                <a:spcPct val="200000"/>
              </a:lnSpc>
            </a:pPr>
            <a:r>
              <a:rPr lang="en-GB" sz="2400" b="1" dirty="0"/>
              <a:t>Research a case concerning Tort law – negligence </a:t>
            </a:r>
          </a:p>
          <a:p>
            <a:pPr>
              <a:lnSpc>
                <a:spcPct val="200000"/>
              </a:lnSpc>
            </a:pPr>
            <a:r>
              <a:rPr lang="en-GB" sz="2400" b="1" dirty="0"/>
              <a:t>Tell me the importance of the case only. </a:t>
            </a:r>
          </a:p>
          <a:p>
            <a:endParaRPr lang="en-GB" dirty="0"/>
          </a:p>
          <a:p>
            <a:endParaRPr lang="en-GB" dirty="0"/>
          </a:p>
          <a:p>
            <a:pPr marL="0" indent="0">
              <a:buNone/>
            </a:pPr>
            <a:endParaRPr lang="en-GB" dirty="0"/>
          </a:p>
          <a:p>
            <a:pPr marL="0" indent="0">
              <a:buNone/>
            </a:pPr>
            <a:endParaRPr lang="en-GB" dirty="0"/>
          </a:p>
        </p:txBody>
      </p:sp>
      <p:pic>
        <p:nvPicPr>
          <p:cNvPr id="4" name="Graphic 4" descr="Books on shelf with solid fill">
            <a:extLst>
              <a:ext uri="{FF2B5EF4-FFF2-40B4-BE49-F238E27FC236}">
                <a16:creationId xmlns:a16="http://schemas.microsoft.com/office/drawing/2014/main" id="{D0F6B1D2-22B0-5BB2-1768-36BA508F048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89800" y="2007755"/>
            <a:ext cx="3465945" cy="3465945"/>
          </a:xfrm>
          <a:prstGeom prst="rect">
            <a:avLst/>
          </a:prstGeom>
        </p:spPr>
      </p:pic>
    </p:spTree>
    <p:extLst>
      <p:ext uri="{BB962C8B-B14F-4D97-AF65-F5344CB8AC3E}">
        <p14:creationId xmlns:p14="http://schemas.microsoft.com/office/powerpoint/2010/main" val="3229199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E2E36-D911-DA8E-1A8E-5AE07B23AE59}"/>
              </a:ext>
            </a:extLst>
          </p:cNvPr>
          <p:cNvSpPr>
            <a:spLocks noGrp="1"/>
          </p:cNvSpPr>
          <p:nvPr>
            <p:ph type="title"/>
          </p:nvPr>
        </p:nvSpPr>
        <p:spPr>
          <a:xfrm>
            <a:off x="838200" y="365125"/>
            <a:ext cx="10515600" cy="1325563"/>
          </a:xfrm>
        </p:spPr>
        <p:txBody>
          <a:bodyPr vert="horz" lIns="91440" tIns="45720" rIns="91440" bIns="45720" rtlCol="0">
            <a:normAutofit/>
          </a:bodyPr>
          <a:lstStyle/>
          <a:p>
            <a:pPr algn="ctr"/>
            <a:r>
              <a:rPr lang="en-US" sz="8000" b="1" i="1" u="sng" dirty="0"/>
              <a:t>Activity</a:t>
            </a:r>
            <a:endParaRPr lang="en-US" sz="8000" dirty="0"/>
          </a:p>
        </p:txBody>
      </p:sp>
      <p:sp>
        <p:nvSpPr>
          <p:cNvPr id="23"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ACBDD67-F55F-2744-E201-11A2B1B38CA5}"/>
              </a:ext>
            </a:extLst>
          </p:cNvPr>
          <p:cNvGraphicFramePr>
            <a:graphicFrameLocks noGrp="1"/>
          </p:cNvGraphicFramePr>
          <p:nvPr>
            <p:ph idx="1"/>
            <p:extLst>
              <p:ext uri="{D42A27DB-BD31-4B8C-83A1-F6EECF244321}">
                <p14:modId xmlns:p14="http://schemas.microsoft.com/office/powerpoint/2010/main" val="4218675831"/>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8668626"/>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ECB60980-111C-FD47-1533-63179A1D8FE8}"/>
              </a:ext>
            </a:extLst>
          </p:cNvPr>
          <p:cNvGraphicFramePr/>
          <p:nvPr/>
        </p:nvGraphicFramePr>
        <p:xfrm>
          <a:off x="627530" y="85165"/>
          <a:ext cx="10856257" cy="659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2" name="Picture 812" descr="A picture containing text, vector graphics&#10;&#10;Description automatically generated">
            <a:extLst>
              <a:ext uri="{FF2B5EF4-FFF2-40B4-BE49-F238E27FC236}">
                <a16:creationId xmlns:a16="http://schemas.microsoft.com/office/drawing/2014/main" id="{FFA791D1-54C0-2457-17FA-E6E84E6802B8}"/>
              </a:ext>
            </a:extLst>
          </p:cNvPr>
          <p:cNvPicPr>
            <a:picLocks noChangeAspect="1"/>
          </p:cNvPicPr>
          <p:nvPr/>
        </p:nvPicPr>
        <p:blipFill>
          <a:blip r:embed="rId7"/>
          <a:stretch>
            <a:fillRect/>
          </a:stretch>
        </p:blipFill>
        <p:spPr>
          <a:xfrm>
            <a:off x="10112188" y="5243669"/>
            <a:ext cx="1882589" cy="1874990"/>
          </a:xfrm>
          <a:prstGeom prst="rect">
            <a:avLst/>
          </a:prstGeom>
        </p:spPr>
      </p:pic>
      <p:pic>
        <p:nvPicPr>
          <p:cNvPr id="813" name="Picture 813" descr="A picture containing text, sign&#10;&#10;Description automatically generated">
            <a:extLst>
              <a:ext uri="{FF2B5EF4-FFF2-40B4-BE49-F238E27FC236}">
                <a16:creationId xmlns:a16="http://schemas.microsoft.com/office/drawing/2014/main" id="{AE2357B7-EDA5-8A0D-B1EB-AEC766D19886}"/>
              </a:ext>
            </a:extLst>
          </p:cNvPr>
          <p:cNvPicPr>
            <a:picLocks noChangeAspect="1"/>
          </p:cNvPicPr>
          <p:nvPr/>
        </p:nvPicPr>
        <p:blipFill>
          <a:blip r:embed="rId8"/>
          <a:stretch>
            <a:fillRect/>
          </a:stretch>
        </p:blipFill>
        <p:spPr>
          <a:xfrm>
            <a:off x="0" y="88964"/>
            <a:ext cx="2743200" cy="2735601"/>
          </a:xfrm>
          <a:prstGeom prst="rect">
            <a:avLst/>
          </a:prstGeom>
        </p:spPr>
      </p:pic>
    </p:spTree>
    <p:extLst>
      <p:ext uri="{BB962C8B-B14F-4D97-AF65-F5344CB8AC3E}">
        <p14:creationId xmlns:p14="http://schemas.microsoft.com/office/powerpoint/2010/main" val="11191899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esk with solid fill">
            <a:extLst>
              <a:ext uri="{FF2B5EF4-FFF2-40B4-BE49-F238E27FC236}">
                <a16:creationId xmlns:a16="http://schemas.microsoft.com/office/drawing/2014/main" id="{DDA4B8D1-5C83-7EAD-FC22-1DD984DCB9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0"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53B5D6F-E52C-A2F7-1A67-9675853D11F1}"/>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Summary </a:t>
            </a:r>
            <a:endParaRPr lang="en-US" sz="5600">
              <a:solidFill>
                <a:srgbClr val="FFFFFF"/>
              </a:solidFill>
            </a:endParaRP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3DC038-FD27-0403-385F-2ED26B10CD2E}"/>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Defences - </a:t>
            </a:r>
            <a:endParaRPr lang="en-US" b="1">
              <a:solidFill>
                <a:srgbClr val="FFFFFF"/>
              </a:solidFill>
            </a:endParaRPr>
          </a:p>
          <a:p>
            <a:r>
              <a:rPr lang="en-GB" b="1">
                <a:solidFill>
                  <a:srgbClr val="FFFFFF"/>
                </a:solidFill>
              </a:rPr>
              <a:t>1. Consent </a:t>
            </a:r>
          </a:p>
          <a:p>
            <a:r>
              <a:rPr lang="en-GB" b="1">
                <a:solidFill>
                  <a:srgbClr val="FFFFFF"/>
                </a:solidFill>
              </a:rPr>
              <a:t>2. Illegality </a:t>
            </a:r>
          </a:p>
          <a:p>
            <a:r>
              <a:rPr lang="en-GB" b="1">
                <a:solidFill>
                  <a:srgbClr val="FFFFFF"/>
                </a:solidFill>
              </a:rPr>
              <a:t>3. Contributory negligence</a:t>
            </a:r>
          </a:p>
          <a:p>
            <a:r>
              <a:rPr lang="en-GB" b="1">
                <a:solidFill>
                  <a:srgbClr val="FFFFFF"/>
                </a:solidFill>
              </a:rPr>
              <a:t>Duty + Breach + Causation/ remoteness + Defence = No negligence. </a:t>
            </a:r>
          </a:p>
        </p:txBody>
      </p:sp>
      <mc:AlternateContent xmlns:mc="http://schemas.openxmlformats.org/markup-compatibility/2006" xmlns:p14="http://schemas.microsoft.com/office/powerpoint/2010/main">
        <mc:Choice Requires="p14">
          <p:contentPart p14:bwMode="auto" r:id="rId4">
            <p14:nvContentPartPr>
              <p14:cNvPr id="22"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2"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0777617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70590-500F-98B7-0CC6-6BDAC3339980}"/>
              </a:ext>
            </a:extLst>
          </p:cNvPr>
          <p:cNvSpPr>
            <a:spLocks noGrp="1"/>
          </p:cNvSpPr>
          <p:nvPr>
            <p:ph type="ctrTitle"/>
          </p:nvPr>
        </p:nvSpPr>
        <p:spPr>
          <a:xfrm>
            <a:off x="638882" y="3577456"/>
            <a:ext cx="10909640" cy="1687814"/>
          </a:xfrm>
        </p:spPr>
        <p:txBody>
          <a:bodyPr anchor="b">
            <a:normAutofit/>
          </a:bodyPr>
          <a:lstStyle/>
          <a:p>
            <a:pPr algn="ctr"/>
            <a:r>
              <a:rPr lang="en-GB" sz="10000"/>
              <a:t>THANK YOU!</a:t>
            </a:r>
          </a:p>
        </p:txBody>
      </p:sp>
      <p:sp>
        <p:nvSpPr>
          <p:cNvPr id="3" name="Content Placeholder 2">
            <a:extLst>
              <a:ext uri="{FF2B5EF4-FFF2-40B4-BE49-F238E27FC236}">
                <a16:creationId xmlns:a16="http://schemas.microsoft.com/office/drawing/2014/main" id="{6C2C6952-AE47-4616-0DD9-03DCD81DA6E1}"/>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a:t>Any Questions?</a:t>
            </a:r>
          </a:p>
        </p:txBody>
      </p:sp>
      <p:pic>
        <p:nvPicPr>
          <p:cNvPr id="7" name="Graphic 6" descr="Handshake">
            <a:extLst>
              <a:ext uri="{FF2B5EF4-FFF2-40B4-BE49-F238E27FC236}">
                <a16:creationId xmlns:a16="http://schemas.microsoft.com/office/drawing/2014/main" id="{3D8B7715-A518-9684-30C3-DD3FDDA269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07164883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2045</Words>
  <Application>Microsoft Office PowerPoint</Application>
  <PresentationFormat>Widescreen</PresentationFormat>
  <Paragraphs>197</Paragraphs>
  <Slides>34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The Hand Bold</vt:lpstr>
      <vt:lpstr>Arial</vt:lpstr>
      <vt:lpstr>Calibri</vt:lpstr>
      <vt:lpstr>The Serif Hand Black</vt:lpstr>
      <vt:lpstr>Trade Gothic Next Cond</vt:lpstr>
      <vt:lpstr>SketchyVTI</vt:lpstr>
      <vt:lpstr>Defences</vt:lpstr>
      <vt:lpstr>Content </vt:lpstr>
      <vt:lpstr>Aims and LEARNING OBJECTIVES</vt:lpstr>
      <vt:lpstr>Defences </vt:lpstr>
      <vt:lpstr>Complete defenses</vt:lpstr>
      <vt:lpstr>Continued....</vt:lpstr>
      <vt:lpstr>Consent </vt:lpstr>
      <vt:lpstr>Agreement </vt:lpstr>
      <vt:lpstr>Knowledge </vt:lpstr>
      <vt:lpstr>Voluntariness</vt:lpstr>
      <vt:lpstr>Illegality </vt:lpstr>
      <vt:lpstr>How to we test it?</vt:lpstr>
      <vt:lpstr>Research </vt:lpstr>
      <vt:lpstr>Illegality continued </vt:lpstr>
      <vt:lpstr>Today</vt:lpstr>
      <vt:lpstr>Partial defences</vt:lpstr>
      <vt:lpstr>Contributory negligence</vt:lpstr>
      <vt:lpstr>Continued</vt:lpstr>
      <vt:lpstr>Research</vt:lpstr>
      <vt:lpstr>No contributory negligence </vt:lpstr>
      <vt:lpstr>What about rescuers?</vt:lpstr>
      <vt:lpstr>No contributory negligence  continued</vt:lpstr>
      <vt:lpstr>Real cases Activity</vt:lpstr>
      <vt:lpstr>Real Case Activity</vt:lpstr>
      <vt:lpstr>Case 1 </vt:lpstr>
      <vt:lpstr>Case 2</vt:lpstr>
      <vt:lpstr>Activity </vt:lpstr>
      <vt:lpstr>Referencing recap</vt:lpstr>
      <vt:lpstr>How to include case law?</vt:lpstr>
      <vt:lpstr>Activity </vt:lpstr>
      <vt:lpstr>Activity</vt:lpstr>
      <vt:lpstr>PowerPoint Presentation</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599</cp:revision>
  <dcterms:created xsi:type="dcterms:W3CDTF">2022-09-05T14:21:09Z</dcterms:created>
  <dcterms:modified xsi:type="dcterms:W3CDTF">2024-11-23T14:55:47Z</dcterms:modified>
</cp:coreProperties>
</file>