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69" r:id="rId7"/>
    <p:sldId id="268" r:id="rId8"/>
    <p:sldId id="270" r:id="rId9"/>
    <p:sldId id="271" r:id="rId10"/>
    <p:sldId id="272" r:id="rId11"/>
    <p:sldId id="273" r:id="rId12"/>
    <p:sldId id="274" r:id="rId13"/>
    <p:sldId id="275" r:id="rId14"/>
    <p:sldId id="276" r:id="rId15"/>
    <p:sldId id="277" r:id="rId16"/>
    <p:sldId id="27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D9D9"/>
    <a:srgbClr val="FFA1CB"/>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63E80E-C92E-8337-2A83-94994BB0B936}" v="727" dt="2025-01-06T15:57:20.2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achi Smith (2404141)" userId="16d4cb78-b6f9-4532-80a8-600cd99b3ca7" providerId="ADAL" clId="{77260AB1-62C8-4BB4-8C9F-714338459BD4}"/>
    <pc:docChg chg="custSel modSld">
      <pc:chgData name="Malachi Smith (2404141)" userId="16d4cb78-b6f9-4532-80a8-600cd99b3ca7" providerId="ADAL" clId="{77260AB1-62C8-4BB4-8C9F-714338459BD4}" dt="2025-01-04T13:29:08.146" v="3244" actId="20577"/>
      <pc:docMkLst>
        <pc:docMk/>
      </pc:docMkLst>
      <pc:sldChg chg="modSp mod">
        <pc:chgData name="Malachi Smith (2404141)" userId="16d4cb78-b6f9-4532-80a8-600cd99b3ca7" providerId="ADAL" clId="{77260AB1-62C8-4BB4-8C9F-714338459BD4}" dt="2025-01-02T23:14:17.815" v="2021" actId="20577"/>
        <pc:sldMkLst>
          <pc:docMk/>
          <pc:sldMk cId="102398982" sldId="268"/>
        </pc:sldMkLst>
        <pc:spChg chg="mod">
          <ac:chgData name="Malachi Smith (2404141)" userId="16d4cb78-b6f9-4532-80a8-600cd99b3ca7" providerId="ADAL" clId="{77260AB1-62C8-4BB4-8C9F-714338459BD4}" dt="2025-01-02T23:14:17.815" v="2021" actId="20577"/>
          <ac:spMkLst>
            <pc:docMk/>
            <pc:sldMk cId="102398982" sldId="268"/>
            <ac:spMk id="3" creationId="{4B3CE8CB-E39C-4854-08FA-D5D9855B7BB6}"/>
          </ac:spMkLst>
        </pc:spChg>
      </pc:sldChg>
      <pc:sldChg chg="modSp mod">
        <pc:chgData name="Malachi Smith (2404141)" userId="16d4cb78-b6f9-4532-80a8-600cd99b3ca7" providerId="ADAL" clId="{77260AB1-62C8-4BB4-8C9F-714338459BD4}" dt="2025-01-04T13:20:02.986" v="2242" actId="20577"/>
        <pc:sldMkLst>
          <pc:docMk/>
          <pc:sldMk cId="3513083482" sldId="270"/>
        </pc:sldMkLst>
        <pc:spChg chg="mod">
          <ac:chgData name="Malachi Smith (2404141)" userId="16d4cb78-b6f9-4532-80a8-600cd99b3ca7" providerId="ADAL" clId="{77260AB1-62C8-4BB4-8C9F-714338459BD4}" dt="2025-01-04T13:20:02.986" v="2242" actId="20577"/>
          <ac:spMkLst>
            <pc:docMk/>
            <pc:sldMk cId="3513083482" sldId="270"/>
            <ac:spMk id="3" creationId="{6FB3BE4F-D8B0-9170-F56F-2F99D185B267}"/>
          </ac:spMkLst>
        </pc:spChg>
      </pc:sldChg>
      <pc:sldChg chg="modSp mod">
        <pc:chgData name="Malachi Smith (2404141)" userId="16d4cb78-b6f9-4532-80a8-600cd99b3ca7" providerId="ADAL" clId="{77260AB1-62C8-4BB4-8C9F-714338459BD4}" dt="2025-01-04T13:29:08.146" v="3244" actId="20577"/>
        <pc:sldMkLst>
          <pc:docMk/>
          <pc:sldMk cId="4174464211" sldId="271"/>
        </pc:sldMkLst>
        <pc:spChg chg="mod">
          <ac:chgData name="Malachi Smith (2404141)" userId="16d4cb78-b6f9-4532-80a8-600cd99b3ca7" providerId="ADAL" clId="{77260AB1-62C8-4BB4-8C9F-714338459BD4}" dt="2025-01-04T13:29:08.146" v="3244" actId="20577"/>
          <ac:spMkLst>
            <pc:docMk/>
            <pc:sldMk cId="4174464211" sldId="271"/>
            <ac:spMk id="3" creationId="{7383E76E-04C4-9B02-F6AA-300653E9FF64}"/>
          </ac:spMkLst>
        </pc:spChg>
      </pc:sldChg>
      <pc:sldChg chg="modSp mod">
        <pc:chgData name="Malachi Smith (2404141)" userId="16d4cb78-b6f9-4532-80a8-600cd99b3ca7" providerId="ADAL" clId="{77260AB1-62C8-4BB4-8C9F-714338459BD4}" dt="2025-01-04T13:26:34.408" v="2966" actId="1035"/>
        <pc:sldMkLst>
          <pc:docMk/>
          <pc:sldMk cId="1524836360" sldId="272"/>
        </pc:sldMkLst>
        <pc:spChg chg="mod">
          <ac:chgData name="Malachi Smith (2404141)" userId="16d4cb78-b6f9-4532-80a8-600cd99b3ca7" providerId="ADAL" clId="{77260AB1-62C8-4BB4-8C9F-714338459BD4}" dt="2025-01-04T13:26:34.408" v="2966" actId="1035"/>
          <ac:spMkLst>
            <pc:docMk/>
            <pc:sldMk cId="1524836360" sldId="272"/>
            <ac:spMk id="3" creationId="{2ED59BBD-A2CB-3FBE-F899-58F189C4E280}"/>
          </ac:spMkLst>
        </pc:spChg>
      </pc:sldChg>
      <pc:sldChg chg="modSp mod">
        <pc:chgData name="Malachi Smith (2404141)" userId="16d4cb78-b6f9-4532-80a8-600cd99b3ca7" providerId="ADAL" clId="{77260AB1-62C8-4BB4-8C9F-714338459BD4}" dt="2025-01-04T13:22:22.551" v="2458" actId="20577"/>
        <pc:sldMkLst>
          <pc:docMk/>
          <pc:sldMk cId="3488402463" sldId="273"/>
        </pc:sldMkLst>
        <pc:spChg chg="mod">
          <ac:chgData name="Malachi Smith (2404141)" userId="16d4cb78-b6f9-4532-80a8-600cd99b3ca7" providerId="ADAL" clId="{77260AB1-62C8-4BB4-8C9F-714338459BD4}" dt="2025-01-04T13:22:22.551" v="2458" actId="20577"/>
          <ac:spMkLst>
            <pc:docMk/>
            <pc:sldMk cId="3488402463" sldId="273"/>
            <ac:spMk id="3" creationId="{2CCEA16A-D156-C2E9-6C89-A7E644E88DBA}"/>
          </ac:spMkLst>
        </pc:spChg>
      </pc:sldChg>
      <pc:sldChg chg="modSp mod">
        <pc:chgData name="Malachi Smith (2404141)" userId="16d4cb78-b6f9-4532-80a8-600cd99b3ca7" providerId="ADAL" clId="{77260AB1-62C8-4BB4-8C9F-714338459BD4}" dt="2025-01-02T23:10:54.546" v="1714" actId="20577"/>
        <pc:sldMkLst>
          <pc:docMk/>
          <pc:sldMk cId="158453288" sldId="274"/>
        </pc:sldMkLst>
        <pc:spChg chg="mod">
          <ac:chgData name="Malachi Smith (2404141)" userId="16d4cb78-b6f9-4532-80a8-600cd99b3ca7" providerId="ADAL" clId="{77260AB1-62C8-4BB4-8C9F-714338459BD4}" dt="2025-01-02T23:10:54.546" v="1714" actId="20577"/>
          <ac:spMkLst>
            <pc:docMk/>
            <pc:sldMk cId="158453288" sldId="274"/>
            <ac:spMk id="3" creationId="{3D2992A6-9235-149A-9664-298F5D806E0E}"/>
          </ac:spMkLst>
        </pc:spChg>
      </pc:sldChg>
      <pc:sldChg chg="modSp mod">
        <pc:chgData name="Malachi Smith (2404141)" userId="16d4cb78-b6f9-4532-80a8-600cd99b3ca7" providerId="ADAL" clId="{77260AB1-62C8-4BB4-8C9F-714338459BD4}" dt="2025-01-02T23:08:37.204" v="1468" actId="20577"/>
        <pc:sldMkLst>
          <pc:docMk/>
          <pc:sldMk cId="1805475960" sldId="275"/>
        </pc:sldMkLst>
        <pc:spChg chg="mod">
          <ac:chgData name="Malachi Smith (2404141)" userId="16d4cb78-b6f9-4532-80a8-600cd99b3ca7" providerId="ADAL" clId="{77260AB1-62C8-4BB4-8C9F-714338459BD4}" dt="2025-01-02T23:08:37.204" v="1468" actId="20577"/>
          <ac:spMkLst>
            <pc:docMk/>
            <pc:sldMk cId="1805475960" sldId="275"/>
            <ac:spMk id="3" creationId="{9FD6E556-E697-5CF4-61FC-59C9B5E96C73}"/>
          </ac:spMkLst>
        </pc:spChg>
      </pc:sldChg>
      <pc:sldChg chg="modSp mod">
        <pc:chgData name="Malachi Smith (2404141)" userId="16d4cb78-b6f9-4532-80a8-600cd99b3ca7" providerId="ADAL" clId="{77260AB1-62C8-4BB4-8C9F-714338459BD4}" dt="2025-01-02T23:02:06.928" v="1055" actId="20577"/>
        <pc:sldMkLst>
          <pc:docMk/>
          <pc:sldMk cId="2646347717" sldId="276"/>
        </pc:sldMkLst>
        <pc:spChg chg="mod">
          <ac:chgData name="Malachi Smith (2404141)" userId="16d4cb78-b6f9-4532-80a8-600cd99b3ca7" providerId="ADAL" clId="{77260AB1-62C8-4BB4-8C9F-714338459BD4}" dt="2025-01-02T23:02:06.928" v="1055" actId="20577"/>
          <ac:spMkLst>
            <pc:docMk/>
            <pc:sldMk cId="2646347717" sldId="276"/>
            <ac:spMk id="3" creationId="{730DCEEA-04DE-DD79-54A2-1DDF27011999}"/>
          </ac:spMkLst>
        </pc:spChg>
      </pc:sldChg>
      <pc:sldChg chg="modSp mod">
        <pc:chgData name="Malachi Smith (2404141)" userId="16d4cb78-b6f9-4532-80a8-600cd99b3ca7" providerId="ADAL" clId="{77260AB1-62C8-4BB4-8C9F-714338459BD4}" dt="2025-01-02T22:57:33.642" v="474" actId="20577"/>
        <pc:sldMkLst>
          <pc:docMk/>
          <pc:sldMk cId="3051596020" sldId="277"/>
        </pc:sldMkLst>
        <pc:spChg chg="mod">
          <ac:chgData name="Malachi Smith (2404141)" userId="16d4cb78-b6f9-4532-80a8-600cd99b3ca7" providerId="ADAL" clId="{77260AB1-62C8-4BB4-8C9F-714338459BD4}" dt="2025-01-02T22:57:33.642" v="474" actId="20577"/>
          <ac:spMkLst>
            <pc:docMk/>
            <pc:sldMk cId="3051596020" sldId="277"/>
            <ac:spMk id="3" creationId="{FBC99157-00A1-DF7A-FE2F-A5E02CF08CFD}"/>
          </ac:spMkLst>
        </pc:spChg>
      </pc:sldChg>
      <pc:sldChg chg="modSp mod">
        <pc:chgData name="Malachi Smith (2404141)" userId="16d4cb78-b6f9-4532-80a8-600cd99b3ca7" providerId="ADAL" clId="{77260AB1-62C8-4BB4-8C9F-714338459BD4}" dt="2025-01-02T22:59:41.362" v="706" actId="20577"/>
        <pc:sldMkLst>
          <pc:docMk/>
          <pc:sldMk cId="3877332467" sldId="278"/>
        </pc:sldMkLst>
        <pc:spChg chg="mod">
          <ac:chgData name="Malachi Smith (2404141)" userId="16d4cb78-b6f9-4532-80a8-600cd99b3ca7" providerId="ADAL" clId="{77260AB1-62C8-4BB4-8C9F-714338459BD4}" dt="2025-01-02T22:59:41.362" v="706" actId="20577"/>
          <ac:spMkLst>
            <pc:docMk/>
            <pc:sldMk cId="3877332467" sldId="278"/>
            <ac:spMk id="3" creationId="{35E3785C-7A2B-AD25-F5C9-9582DAFECB54}"/>
          </ac:spMkLst>
        </pc:spChg>
      </pc:sldChg>
    </pc:docChg>
  </pc:docChgLst>
  <pc:docChgLst>
    <pc:chgData name="Malachi Smith (2404141)" userId="S::2404141@student.uwtsd.ac.uk::16d4cb78-b6f9-4532-80a8-600cd99b3ca7" providerId="AD" clId="Web-{C463E80E-C92E-8337-2A83-94994BB0B936}"/>
    <pc:docChg chg="delSld modSld">
      <pc:chgData name="Malachi Smith (2404141)" userId="S::2404141@student.uwtsd.ac.uk::16d4cb78-b6f9-4532-80a8-600cd99b3ca7" providerId="AD" clId="Web-{C463E80E-C92E-8337-2A83-94994BB0B936}" dt="2025-01-06T15:57:20.250" v="715"/>
      <pc:docMkLst>
        <pc:docMk/>
      </pc:docMkLst>
      <pc:sldChg chg="del">
        <pc:chgData name="Malachi Smith (2404141)" userId="S::2404141@student.uwtsd.ac.uk::16d4cb78-b6f9-4532-80a8-600cd99b3ca7" providerId="AD" clId="Web-{C463E80E-C92E-8337-2A83-94994BB0B936}" dt="2025-01-06T15:57:20.250" v="715"/>
        <pc:sldMkLst>
          <pc:docMk/>
          <pc:sldMk cId="4212839866" sldId="262"/>
        </pc:sldMkLst>
      </pc:sldChg>
      <pc:sldChg chg="addSp delSp modSp">
        <pc:chgData name="Malachi Smith (2404141)" userId="S::2404141@student.uwtsd.ac.uk::16d4cb78-b6f9-4532-80a8-600cd99b3ca7" providerId="AD" clId="Web-{C463E80E-C92E-8337-2A83-94994BB0B936}" dt="2025-01-06T15:41:52.698" v="539" actId="20577"/>
        <pc:sldMkLst>
          <pc:docMk/>
          <pc:sldMk cId="1508888008" sldId="265"/>
        </pc:sldMkLst>
        <pc:spChg chg="mod">
          <ac:chgData name="Malachi Smith (2404141)" userId="S::2404141@student.uwtsd.ac.uk::16d4cb78-b6f9-4532-80a8-600cd99b3ca7" providerId="AD" clId="Web-{C463E80E-C92E-8337-2A83-94994BB0B936}" dt="2025-01-06T15:41:52.698" v="539" actId="20577"/>
          <ac:spMkLst>
            <pc:docMk/>
            <pc:sldMk cId="1508888008" sldId="265"/>
            <ac:spMk id="3" creationId="{4B3CE8CB-E39C-4854-08FA-D5D9855B7BB6}"/>
          </ac:spMkLst>
        </pc:spChg>
        <pc:spChg chg="del">
          <ac:chgData name="Malachi Smith (2404141)" userId="S::2404141@student.uwtsd.ac.uk::16d4cb78-b6f9-4532-80a8-600cd99b3ca7" providerId="AD" clId="Web-{C463E80E-C92E-8337-2A83-94994BB0B936}" dt="2025-01-06T15:37:44.333" v="291"/>
          <ac:spMkLst>
            <pc:docMk/>
            <pc:sldMk cId="1508888008" sldId="265"/>
            <ac:spMk id="5" creationId="{D0B9AED8-EE83-C528-9483-050BD132B67C}"/>
          </ac:spMkLst>
        </pc:spChg>
        <pc:picChg chg="add mod">
          <ac:chgData name="Malachi Smith (2404141)" userId="S::2404141@student.uwtsd.ac.uk::16d4cb78-b6f9-4532-80a8-600cd99b3ca7" providerId="AD" clId="Web-{C463E80E-C92E-8337-2A83-94994BB0B936}" dt="2025-01-06T15:37:53.083" v="296" actId="1076"/>
          <ac:picMkLst>
            <pc:docMk/>
            <pc:sldMk cId="1508888008" sldId="265"/>
            <ac:picMk id="4" creationId="{B6B0773D-8AC3-1632-9AEE-AA237BE6672B}"/>
          </ac:picMkLst>
        </pc:picChg>
      </pc:sldChg>
      <pc:sldChg chg="addSp delSp modSp">
        <pc:chgData name="Malachi Smith (2404141)" userId="S::2404141@student.uwtsd.ac.uk::16d4cb78-b6f9-4532-80a8-600cd99b3ca7" providerId="AD" clId="Web-{C463E80E-C92E-8337-2A83-94994BB0B936}" dt="2025-01-06T15:46:59.236" v="633" actId="14100"/>
        <pc:sldMkLst>
          <pc:docMk/>
          <pc:sldMk cId="102398982" sldId="268"/>
        </pc:sldMkLst>
        <pc:spChg chg="mod">
          <ac:chgData name="Malachi Smith (2404141)" userId="S::2404141@student.uwtsd.ac.uk::16d4cb78-b6f9-4532-80a8-600cd99b3ca7" providerId="AD" clId="Web-{C463E80E-C92E-8337-2A83-94994BB0B936}" dt="2025-01-06T15:46:59.236" v="633" actId="14100"/>
          <ac:spMkLst>
            <pc:docMk/>
            <pc:sldMk cId="102398982" sldId="268"/>
            <ac:spMk id="3" creationId="{4B3CE8CB-E39C-4854-08FA-D5D9855B7BB6}"/>
          </ac:spMkLst>
        </pc:spChg>
        <pc:spChg chg="mod">
          <ac:chgData name="Malachi Smith (2404141)" userId="S::2404141@student.uwtsd.ac.uk::16d4cb78-b6f9-4532-80a8-600cd99b3ca7" providerId="AD" clId="Web-{C463E80E-C92E-8337-2A83-94994BB0B936}" dt="2025-01-06T15:42:49.293" v="546" actId="1076"/>
          <ac:spMkLst>
            <pc:docMk/>
            <pc:sldMk cId="102398982" sldId="268"/>
            <ac:spMk id="4" creationId="{34BC8338-2393-B568-EB0E-349119D7F133}"/>
          </ac:spMkLst>
        </pc:spChg>
        <pc:spChg chg="del">
          <ac:chgData name="Malachi Smith (2404141)" userId="S::2404141@student.uwtsd.ac.uk::16d4cb78-b6f9-4532-80a8-600cd99b3ca7" providerId="AD" clId="Web-{C463E80E-C92E-8337-2A83-94994BB0B936}" dt="2025-01-06T15:42:38.668" v="541"/>
          <ac:spMkLst>
            <pc:docMk/>
            <pc:sldMk cId="102398982" sldId="268"/>
            <ac:spMk id="5" creationId="{D0B9AED8-EE83-C528-9483-050BD132B67C}"/>
          </ac:spMkLst>
        </pc:spChg>
        <pc:picChg chg="add mod">
          <ac:chgData name="Malachi Smith (2404141)" userId="S::2404141@student.uwtsd.ac.uk::16d4cb78-b6f9-4532-80a8-600cd99b3ca7" providerId="AD" clId="Web-{C463E80E-C92E-8337-2A83-94994BB0B936}" dt="2025-01-06T15:42:51.293" v="547" actId="1076"/>
          <ac:picMkLst>
            <pc:docMk/>
            <pc:sldMk cId="102398982" sldId="268"/>
            <ac:picMk id="6" creationId="{F8F268ED-06FC-A5CC-CDCC-F04B002B21D8}"/>
          </ac:picMkLst>
        </pc:picChg>
      </pc:sldChg>
      <pc:sldChg chg="addSp delSp modSp">
        <pc:chgData name="Malachi Smith (2404141)" userId="S::2404141@student.uwtsd.ac.uk::16d4cb78-b6f9-4532-80a8-600cd99b3ca7" providerId="AD" clId="Web-{C463E80E-C92E-8337-2A83-94994BB0B936}" dt="2025-01-06T15:31:06.355" v="8" actId="14100"/>
        <pc:sldMkLst>
          <pc:docMk/>
          <pc:sldMk cId="1167476148" sldId="269"/>
        </pc:sldMkLst>
        <pc:spChg chg="del">
          <ac:chgData name="Malachi Smith (2404141)" userId="S::2404141@student.uwtsd.ac.uk::16d4cb78-b6f9-4532-80a8-600cd99b3ca7" providerId="AD" clId="Web-{C463E80E-C92E-8337-2A83-94994BB0B936}" dt="2025-01-06T15:30:51.089" v="2"/>
          <ac:spMkLst>
            <pc:docMk/>
            <pc:sldMk cId="1167476148" sldId="269"/>
            <ac:spMk id="3" creationId="{4B3CE8CB-E39C-4854-08FA-D5D9855B7BB6}"/>
          </ac:spMkLst>
        </pc:spChg>
        <pc:spChg chg="del">
          <ac:chgData name="Malachi Smith (2404141)" userId="S::2404141@student.uwtsd.ac.uk::16d4cb78-b6f9-4532-80a8-600cd99b3ca7" providerId="AD" clId="Web-{C463E80E-C92E-8337-2A83-94994BB0B936}" dt="2025-01-06T15:30:46.136" v="0"/>
          <ac:spMkLst>
            <pc:docMk/>
            <pc:sldMk cId="1167476148" sldId="269"/>
            <ac:spMk id="4" creationId="{16CF158F-2BA4-9D11-C0B1-3FDA629E6FC2}"/>
          </ac:spMkLst>
        </pc:spChg>
        <pc:spChg chg="del">
          <ac:chgData name="Malachi Smith (2404141)" userId="S::2404141@student.uwtsd.ac.uk::16d4cb78-b6f9-4532-80a8-600cd99b3ca7" providerId="AD" clId="Web-{C463E80E-C92E-8337-2A83-94994BB0B936}" dt="2025-01-06T15:30:46.136" v="1"/>
          <ac:spMkLst>
            <pc:docMk/>
            <pc:sldMk cId="1167476148" sldId="269"/>
            <ac:spMk id="5" creationId="{D0B9AED8-EE83-C528-9483-050BD132B67C}"/>
          </ac:spMkLst>
        </pc:spChg>
        <pc:spChg chg="add del mod">
          <ac:chgData name="Malachi Smith (2404141)" userId="S::2404141@student.uwtsd.ac.uk::16d4cb78-b6f9-4532-80a8-600cd99b3ca7" providerId="AD" clId="Web-{C463E80E-C92E-8337-2A83-94994BB0B936}" dt="2025-01-06T15:30:58.011" v="4"/>
          <ac:spMkLst>
            <pc:docMk/>
            <pc:sldMk cId="1167476148" sldId="269"/>
            <ac:spMk id="8" creationId="{458C2882-D52F-432C-0823-C1B40387A747}"/>
          </ac:spMkLst>
        </pc:spChg>
        <pc:picChg chg="add del mod ord">
          <ac:chgData name="Malachi Smith (2404141)" userId="S::2404141@student.uwtsd.ac.uk::16d4cb78-b6f9-4532-80a8-600cd99b3ca7" providerId="AD" clId="Web-{C463E80E-C92E-8337-2A83-94994BB0B936}" dt="2025-01-06T15:30:53.745" v="3"/>
          <ac:picMkLst>
            <pc:docMk/>
            <pc:sldMk cId="1167476148" sldId="269"/>
            <ac:picMk id="6" creationId="{85549825-ACF8-597E-176F-3D64C7D5E316}"/>
          </ac:picMkLst>
        </pc:picChg>
        <pc:picChg chg="add mod ord">
          <ac:chgData name="Malachi Smith (2404141)" userId="S::2404141@student.uwtsd.ac.uk::16d4cb78-b6f9-4532-80a8-600cd99b3ca7" providerId="AD" clId="Web-{C463E80E-C92E-8337-2A83-94994BB0B936}" dt="2025-01-06T15:31:06.355" v="8" actId="14100"/>
          <ac:picMkLst>
            <pc:docMk/>
            <pc:sldMk cId="1167476148" sldId="269"/>
            <ac:picMk id="9" creationId="{C76BD3C8-0E07-3ACE-85CE-D947023F4FDB}"/>
          </ac:picMkLst>
        </pc:picChg>
      </pc:sldChg>
      <pc:sldChg chg="addSp delSp modSp">
        <pc:chgData name="Malachi Smith (2404141)" userId="S::2404141@student.uwtsd.ac.uk::16d4cb78-b6f9-4532-80a8-600cd99b3ca7" providerId="AD" clId="Web-{C463E80E-C92E-8337-2A83-94994BB0B936}" dt="2025-01-06T15:47:40.393" v="640" actId="1076"/>
        <pc:sldMkLst>
          <pc:docMk/>
          <pc:sldMk cId="3513083482" sldId="270"/>
        </pc:sldMkLst>
        <pc:spChg chg="mod">
          <ac:chgData name="Malachi Smith (2404141)" userId="S::2404141@student.uwtsd.ac.uk::16d4cb78-b6f9-4532-80a8-600cd99b3ca7" providerId="AD" clId="Web-{C463E80E-C92E-8337-2A83-94994BB0B936}" dt="2025-01-06T15:47:36.784" v="639" actId="14100"/>
          <ac:spMkLst>
            <pc:docMk/>
            <pc:sldMk cId="3513083482" sldId="270"/>
            <ac:spMk id="4" creationId="{DC97E546-7283-1132-56B5-0F6242E78180}"/>
          </ac:spMkLst>
        </pc:spChg>
        <pc:spChg chg="del">
          <ac:chgData name="Malachi Smith (2404141)" userId="S::2404141@student.uwtsd.ac.uk::16d4cb78-b6f9-4532-80a8-600cd99b3ca7" providerId="AD" clId="Web-{C463E80E-C92E-8337-2A83-94994BB0B936}" dt="2025-01-06T15:47:28.971" v="635"/>
          <ac:spMkLst>
            <pc:docMk/>
            <pc:sldMk cId="3513083482" sldId="270"/>
            <ac:spMk id="5" creationId="{FD651746-26F0-BE32-00D9-04CA9D6C3A86}"/>
          </ac:spMkLst>
        </pc:spChg>
        <pc:picChg chg="add mod">
          <ac:chgData name="Malachi Smith (2404141)" userId="S::2404141@student.uwtsd.ac.uk::16d4cb78-b6f9-4532-80a8-600cd99b3ca7" providerId="AD" clId="Web-{C463E80E-C92E-8337-2A83-94994BB0B936}" dt="2025-01-06T15:47:40.393" v="640" actId="1076"/>
          <ac:picMkLst>
            <pc:docMk/>
            <pc:sldMk cId="3513083482" sldId="270"/>
            <ac:picMk id="6" creationId="{AE9F26BD-D2A5-38E3-C097-2E592FD8EB2D}"/>
          </ac:picMkLst>
        </pc:picChg>
      </pc:sldChg>
      <pc:sldChg chg="addSp delSp modSp">
        <pc:chgData name="Malachi Smith (2404141)" userId="S::2404141@student.uwtsd.ac.uk::16d4cb78-b6f9-4532-80a8-600cd99b3ca7" providerId="AD" clId="Web-{C463E80E-C92E-8337-2A83-94994BB0B936}" dt="2025-01-06T15:48:14.457" v="645" actId="1076"/>
        <pc:sldMkLst>
          <pc:docMk/>
          <pc:sldMk cId="4174464211" sldId="271"/>
        </pc:sldMkLst>
        <pc:spChg chg="mod">
          <ac:chgData name="Malachi Smith (2404141)" userId="S::2404141@student.uwtsd.ac.uk::16d4cb78-b6f9-4532-80a8-600cd99b3ca7" providerId="AD" clId="Web-{C463E80E-C92E-8337-2A83-94994BB0B936}" dt="2025-01-06T15:48:12.878" v="644" actId="14100"/>
          <ac:spMkLst>
            <pc:docMk/>
            <pc:sldMk cId="4174464211" sldId="271"/>
            <ac:spMk id="4" creationId="{EC11274B-0510-B53B-CBCD-2F400A311B4A}"/>
          </ac:spMkLst>
        </pc:spChg>
        <pc:spChg chg="del">
          <ac:chgData name="Malachi Smith (2404141)" userId="S::2404141@student.uwtsd.ac.uk::16d4cb78-b6f9-4532-80a8-600cd99b3ca7" providerId="AD" clId="Web-{C463E80E-C92E-8337-2A83-94994BB0B936}" dt="2025-01-06T15:48:00.347" v="641"/>
          <ac:spMkLst>
            <pc:docMk/>
            <pc:sldMk cId="4174464211" sldId="271"/>
            <ac:spMk id="5" creationId="{ED4EDF25-E4D4-85B9-F428-6958D4BEBD71}"/>
          </ac:spMkLst>
        </pc:spChg>
        <pc:picChg chg="add mod">
          <ac:chgData name="Malachi Smith (2404141)" userId="S::2404141@student.uwtsd.ac.uk::16d4cb78-b6f9-4532-80a8-600cd99b3ca7" providerId="AD" clId="Web-{C463E80E-C92E-8337-2A83-94994BB0B936}" dt="2025-01-06T15:48:14.457" v="645" actId="1076"/>
          <ac:picMkLst>
            <pc:docMk/>
            <pc:sldMk cId="4174464211" sldId="271"/>
            <ac:picMk id="6" creationId="{AFC6EC3B-693E-89E4-A578-C2FCAFF7B6C0}"/>
          </ac:picMkLst>
        </pc:picChg>
      </pc:sldChg>
      <pc:sldChg chg="addSp delSp modSp">
        <pc:chgData name="Malachi Smith (2404141)" userId="S::2404141@student.uwtsd.ac.uk::16d4cb78-b6f9-4532-80a8-600cd99b3ca7" providerId="AD" clId="Web-{C463E80E-C92E-8337-2A83-94994BB0B936}" dt="2025-01-06T15:48:45.926" v="652" actId="1076"/>
        <pc:sldMkLst>
          <pc:docMk/>
          <pc:sldMk cId="1524836360" sldId="272"/>
        </pc:sldMkLst>
        <pc:spChg chg="del">
          <ac:chgData name="Malachi Smith (2404141)" userId="S::2404141@student.uwtsd.ac.uk::16d4cb78-b6f9-4532-80a8-600cd99b3ca7" providerId="AD" clId="Web-{C463E80E-C92E-8337-2A83-94994BB0B936}" dt="2025-01-06T15:48:17.347" v="646"/>
          <ac:spMkLst>
            <pc:docMk/>
            <pc:sldMk cId="1524836360" sldId="272"/>
            <ac:spMk id="5" creationId="{4C9C4D99-3466-9C82-9DBB-DEDD1F6E27DE}"/>
          </ac:spMkLst>
        </pc:spChg>
        <pc:picChg chg="add mod">
          <ac:chgData name="Malachi Smith (2404141)" userId="S::2404141@student.uwtsd.ac.uk::16d4cb78-b6f9-4532-80a8-600cd99b3ca7" providerId="AD" clId="Web-{C463E80E-C92E-8337-2A83-94994BB0B936}" dt="2025-01-06T15:48:45.926" v="652" actId="1076"/>
          <ac:picMkLst>
            <pc:docMk/>
            <pc:sldMk cId="1524836360" sldId="272"/>
            <ac:picMk id="6" creationId="{86D254C9-2313-A0DA-88C7-9D2A5FCBB9C7}"/>
          </ac:picMkLst>
        </pc:picChg>
      </pc:sldChg>
      <pc:sldChg chg="addSp delSp modSp">
        <pc:chgData name="Malachi Smith (2404141)" userId="S::2404141@student.uwtsd.ac.uk::16d4cb78-b6f9-4532-80a8-600cd99b3ca7" providerId="AD" clId="Web-{C463E80E-C92E-8337-2A83-94994BB0B936}" dt="2025-01-06T15:49:29.943" v="657" actId="1076"/>
        <pc:sldMkLst>
          <pc:docMk/>
          <pc:sldMk cId="3488402463" sldId="273"/>
        </pc:sldMkLst>
        <pc:spChg chg="del">
          <ac:chgData name="Malachi Smith (2404141)" userId="S::2404141@student.uwtsd.ac.uk::16d4cb78-b6f9-4532-80a8-600cd99b3ca7" providerId="AD" clId="Web-{C463E80E-C92E-8337-2A83-94994BB0B936}" dt="2025-01-06T15:49:19.052" v="653"/>
          <ac:spMkLst>
            <pc:docMk/>
            <pc:sldMk cId="3488402463" sldId="273"/>
            <ac:spMk id="5" creationId="{C89B08FC-B814-7A64-681B-D9CA88E64C9B}"/>
          </ac:spMkLst>
        </pc:spChg>
        <pc:picChg chg="add mod">
          <ac:chgData name="Malachi Smith (2404141)" userId="S::2404141@student.uwtsd.ac.uk::16d4cb78-b6f9-4532-80a8-600cd99b3ca7" providerId="AD" clId="Web-{C463E80E-C92E-8337-2A83-94994BB0B936}" dt="2025-01-06T15:49:29.943" v="657" actId="1076"/>
          <ac:picMkLst>
            <pc:docMk/>
            <pc:sldMk cId="3488402463" sldId="273"/>
            <ac:picMk id="6" creationId="{A7EA0491-36BF-5CCF-43F2-C5EC87809736}"/>
          </ac:picMkLst>
        </pc:picChg>
      </pc:sldChg>
      <pc:sldChg chg="addSp delSp modSp">
        <pc:chgData name="Malachi Smith (2404141)" userId="S::2404141@student.uwtsd.ac.uk::16d4cb78-b6f9-4532-80a8-600cd99b3ca7" providerId="AD" clId="Web-{C463E80E-C92E-8337-2A83-94994BB0B936}" dt="2025-01-06T15:49:59.240" v="662" actId="1076"/>
        <pc:sldMkLst>
          <pc:docMk/>
          <pc:sldMk cId="158453288" sldId="274"/>
        </pc:sldMkLst>
        <pc:spChg chg="del">
          <ac:chgData name="Malachi Smith (2404141)" userId="S::2404141@student.uwtsd.ac.uk::16d4cb78-b6f9-4532-80a8-600cd99b3ca7" providerId="AD" clId="Web-{C463E80E-C92E-8337-2A83-94994BB0B936}" dt="2025-01-06T15:49:54.396" v="659"/>
          <ac:spMkLst>
            <pc:docMk/>
            <pc:sldMk cId="158453288" sldId="274"/>
            <ac:spMk id="5" creationId="{7F9410CA-325E-3172-F3F9-4C523C29537C}"/>
          </ac:spMkLst>
        </pc:spChg>
        <pc:picChg chg="add mod">
          <ac:chgData name="Malachi Smith (2404141)" userId="S::2404141@student.uwtsd.ac.uk::16d4cb78-b6f9-4532-80a8-600cd99b3ca7" providerId="AD" clId="Web-{C463E80E-C92E-8337-2A83-94994BB0B936}" dt="2025-01-06T15:49:59.240" v="662" actId="1076"/>
          <ac:picMkLst>
            <pc:docMk/>
            <pc:sldMk cId="158453288" sldId="274"/>
            <ac:picMk id="6" creationId="{EC27C0CA-D320-96B5-3E6A-320A52F6ABC1}"/>
          </ac:picMkLst>
        </pc:picChg>
      </pc:sldChg>
      <pc:sldChg chg="addSp delSp modSp">
        <pc:chgData name="Malachi Smith (2404141)" userId="S::2404141@student.uwtsd.ac.uk::16d4cb78-b6f9-4532-80a8-600cd99b3ca7" providerId="AD" clId="Web-{C463E80E-C92E-8337-2A83-94994BB0B936}" dt="2025-01-06T15:50:30.897" v="667" actId="1076"/>
        <pc:sldMkLst>
          <pc:docMk/>
          <pc:sldMk cId="1805475960" sldId="275"/>
        </pc:sldMkLst>
        <pc:spChg chg="del">
          <ac:chgData name="Malachi Smith (2404141)" userId="S::2404141@student.uwtsd.ac.uk::16d4cb78-b6f9-4532-80a8-600cd99b3ca7" providerId="AD" clId="Web-{C463E80E-C92E-8337-2A83-94994BB0B936}" dt="2025-01-06T15:50:25.538" v="664"/>
          <ac:spMkLst>
            <pc:docMk/>
            <pc:sldMk cId="1805475960" sldId="275"/>
            <ac:spMk id="5" creationId="{6EF48C05-4692-13DE-72DE-5E651434F53E}"/>
          </ac:spMkLst>
        </pc:spChg>
        <pc:picChg chg="add mod">
          <ac:chgData name="Malachi Smith (2404141)" userId="S::2404141@student.uwtsd.ac.uk::16d4cb78-b6f9-4532-80a8-600cd99b3ca7" providerId="AD" clId="Web-{C463E80E-C92E-8337-2A83-94994BB0B936}" dt="2025-01-06T15:50:30.897" v="667" actId="1076"/>
          <ac:picMkLst>
            <pc:docMk/>
            <pc:sldMk cId="1805475960" sldId="275"/>
            <ac:picMk id="6" creationId="{7F5ED123-8FB5-3D68-3FE2-8AC1BA23C7CA}"/>
          </ac:picMkLst>
        </pc:picChg>
      </pc:sldChg>
      <pc:sldChg chg="addSp delSp modSp">
        <pc:chgData name="Malachi Smith (2404141)" userId="S::2404141@student.uwtsd.ac.uk::16d4cb78-b6f9-4532-80a8-600cd99b3ca7" providerId="AD" clId="Web-{C463E80E-C92E-8337-2A83-94994BB0B936}" dt="2025-01-06T15:52:28.291" v="674" actId="1076"/>
        <pc:sldMkLst>
          <pc:docMk/>
          <pc:sldMk cId="2646347717" sldId="276"/>
        </pc:sldMkLst>
        <pc:spChg chg="mod">
          <ac:chgData name="Malachi Smith (2404141)" userId="S::2404141@student.uwtsd.ac.uk::16d4cb78-b6f9-4532-80a8-600cd99b3ca7" providerId="AD" clId="Web-{C463E80E-C92E-8337-2A83-94994BB0B936}" dt="2025-01-06T15:52:24.197" v="672" actId="14100"/>
          <ac:spMkLst>
            <pc:docMk/>
            <pc:sldMk cId="2646347717" sldId="276"/>
            <ac:spMk id="4" creationId="{ED23F209-F485-5AA4-1D8D-E2ED643166B6}"/>
          </ac:spMkLst>
        </pc:spChg>
        <pc:spChg chg="del">
          <ac:chgData name="Malachi Smith (2404141)" userId="S::2404141@student.uwtsd.ac.uk::16d4cb78-b6f9-4532-80a8-600cd99b3ca7" providerId="AD" clId="Web-{C463E80E-C92E-8337-2A83-94994BB0B936}" dt="2025-01-06T15:52:05.978" v="668"/>
          <ac:spMkLst>
            <pc:docMk/>
            <pc:sldMk cId="2646347717" sldId="276"/>
            <ac:spMk id="5" creationId="{D8B83C39-39C6-B09F-DA60-0D71AC409BAB}"/>
          </ac:spMkLst>
        </pc:spChg>
        <pc:picChg chg="add mod">
          <ac:chgData name="Malachi Smith (2404141)" userId="S::2404141@student.uwtsd.ac.uk::16d4cb78-b6f9-4532-80a8-600cd99b3ca7" providerId="AD" clId="Web-{C463E80E-C92E-8337-2A83-94994BB0B936}" dt="2025-01-06T15:52:28.291" v="674" actId="1076"/>
          <ac:picMkLst>
            <pc:docMk/>
            <pc:sldMk cId="2646347717" sldId="276"/>
            <ac:picMk id="6" creationId="{72E8A7AF-A4B4-9C1E-FDD7-183583CBADD0}"/>
          </ac:picMkLst>
        </pc:picChg>
      </pc:sldChg>
      <pc:sldChg chg="addSp delSp modSp">
        <pc:chgData name="Malachi Smith (2404141)" userId="S::2404141@student.uwtsd.ac.uk::16d4cb78-b6f9-4532-80a8-600cd99b3ca7" providerId="AD" clId="Web-{C463E80E-C92E-8337-2A83-94994BB0B936}" dt="2025-01-06T15:55:53.655" v="710" actId="20577"/>
        <pc:sldMkLst>
          <pc:docMk/>
          <pc:sldMk cId="3051596020" sldId="277"/>
        </pc:sldMkLst>
        <pc:spChg chg="mod">
          <ac:chgData name="Malachi Smith (2404141)" userId="S::2404141@student.uwtsd.ac.uk::16d4cb78-b6f9-4532-80a8-600cd99b3ca7" providerId="AD" clId="Web-{C463E80E-C92E-8337-2A83-94994BB0B936}" dt="2025-01-06T15:55:53.655" v="710" actId="20577"/>
          <ac:spMkLst>
            <pc:docMk/>
            <pc:sldMk cId="3051596020" sldId="277"/>
            <ac:spMk id="3" creationId="{FBC99157-00A1-DF7A-FE2F-A5E02CF08CFD}"/>
          </ac:spMkLst>
        </pc:spChg>
        <pc:spChg chg="mod">
          <ac:chgData name="Malachi Smith (2404141)" userId="S::2404141@student.uwtsd.ac.uk::16d4cb78-b6f9-4532-80a8-600cd99b3ca7" providerId="AD" clId="Web-{C463E80E-C92E-8337-2A83-94994BB0B936}" dt="2025-01-06T15:55:36.998" v="693" actId="14100"/>
          <ac:spMkLst>
            <pc:docMk/>
            <pc:sldMk cId="3051596020" sldId="277"/>
            <ac:spMk id="4" creationId="{EF1169F4-DA5E-488A-D450-59849EF3FBBE}"/>
          </ac:spMkLst>
        </pc:spChg>
        <pc:spChg chg="del mod">
          <ac:chgData name="Malachi Smith (2404141)" userId="S::2404141@student.uwtsd.ac.uk::16d4cb78-b6f9-4532-80a8-600cd99b3ca7" providerId="AD" clId="Web-{C463E80E-C92E-8337-2A83-94994BB0B936}" dt="2025-01-06T15:53:00.291" v="676"/>
          <ac:spMkLst>
            <pc:docMk/>
            <pc:sldMk cId="3051596020" sldId="277"/>
            <ac:spMk id="5" creationId="{7367D04D-4E38-C2A1-F0DC-3AE3A90D349B}"/>
          </ac:spMkLst>
        </pc:spChg>
        <pc:picChg chg="add mod">
          <ac:chgData name="Malachi Smith (2404141)" userId="S::2404141@student.uwtsd.ac.uk::16d4cb78-b6f9-4532-80a8-600cd99b3ca7" providerId="AD" clId="Web-{C463E80E-C92E-8337-2A83-94994BB0B936}" dt="2025-01-06T15:55:39.686" v="694" actId="14100"/>
          <ac:picMkLst>
            <pc:docMk/>
            <pc:sldMk cId="3051596020" sldId="277"/>
            <ac:picMk id="6" creationId="{09462BFF-A219-A3C8-A679-5A02944C7823}"/>
          </ac:picMkLst>
        </pc:picChg>
      </pc:sldChg>
      <pc:sldChg chg="addSp delSp modSp">
        <pc:chgData name="Malachi Smith (2404141)" userId="S::2404141@student.uwtsd.ac.uk::16d4cb78-b6f9-4532-80a8-600cd99b3ca7" providerId="AD" clId="Web-{C463E80E-C92E-8337-2A83-94994BB0B936}" dt="2025-01-06T15:56:46.093" v="714" actId="1076"/>
        <pc:sldMkLst>
          <pc:docMk/>
          <pc:sldMk cId="3877332467" sldId="278"/>
        </pc:sldMkLst>
        <pc:spChg chg="mod">
          <ac:chgData name="Malachi Smith (2404141)" userId="S::2404141@student.uwtsd.ac.uk::16d4cb78-b6f9-4532-80a8-600cd99b3ca7" providerId="AD" clId="Web-{C463E80E-C92E-8337-2A83-94994BB0B936}" dt="2025-01-06T15:55:16.154" v="687" actId="14100"/>
          <ac:spMkLst>
            <pc:docMk/>
            <pc:sldMk cId="3877332467" sldId="278"/>
            <ac:spMk id="4" creationId="{73441F6F-3AAE-3217-8917-44DC0C53C155}"/>
          </ac:spMkLst>
        </pc:spChg>
        <pc:spChg chg="del">
          <ac:chgData name="Malachi Smith (2404141)" userId="S::2404141@student.uwtsd.ac.uk::16d4cb78-b6f9-4532-80a8-600cd99b3ca7" providerId="AD" clId="Web-{C463E80E-C92E-8337-2A83-94994BB0B936}" dt="2025-01-06T15:54:59.685" v="680"/>
          <ac:spMkLst>
            <pc:docMk/>
            <pc:sldMk cId="3877332467" sldId="278"/>
            <ac:spMk id="5" creationId="{A7AC276A-EBB4-6393-0F2D-9287E0721174}"/>
          </ac:spMkLst>
        </pc:spChg>
        <pc:picChg chg="add del mod">
          <ac:chgData name="Malachi Smith (2404141)" userId="S::2404141@student.uwtsd.ac.uk::16d4cb78-b6f9-4532-80a8-600cd99b3ca7" providerId="AD" clId="Web-{C463E80E-C92E-8337-2A83-94994BB0B936}" dt="2025-01-06T15:55:18.513" v="688"/>
          <ac:picMkLst>
            <pc:docMk/>
            <pc:sldMk cId="3877332467" sldId="278"/>
            <ac:picMk id="6" creationId="{94356D40-8E3A-B797-3ED5-0AB21B86C96B}"/>
          </ac:picMkLst>
        </pc:picChg>
        <pc:picChg chg="add mod">
          <ac:chgData name="Malachi Smith (2404141)" userId="S::2404141@student.uwtsd.ac.uk::16d4cb78-b6f9-4532-80a8-600cd99b3ca7" providerId="AD" clId="Web-{C463E80E-C92E-8337-2A83-94994BB0B936}" dt="2025-01-06T15:56:46.093" v="714" actId="1076"/>
          <ac:picMkLst>
            <pc:docMk/>
            <pc:sldMk cId="3877332467" sldId="278"/>
            <ac:picMk id="7" creationId="{BCCD8187-113F-2C46-FBE7-C8C1484E896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89D3E0-BA02-41D3-B2AC-8FD6AA893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he Perspectival Eye — Glass Bead">
            <a:extLst>
              <a:ext uri="{FF2B5EF4-FFF2-40B4-BE49-F238E27FC236}">
                <a16:creationId xmlns:a16="http://schemas.microsoft.com/office/drawing/2014/main" id="{AAE61DA0-0CDB-3E74-6805-F1FA56D28F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748" t="11230" b="19917"/>
          <a:stretch/>
        </p:blipFill>
        <p:spPr bwMode="auto">
          <a:xfrm>
            <a:off x="0" y="0"/>
            <a:ext cx="12188952"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848945" y="5393410"/>
            <a:ext cx="10491061" cy="922148"/>
          </a:xfrm>
          <a:solidFill>
            <a:srgbClr val="FFA1CB"/>
          </a:solidFill>
          <a:ln>
            <a:solidFill>
              <a:srgbClr val="FFA1CB"/>
            </a:solidFill>
          </a:ln>
        </p:spPr>
        <p:txBody>
          <a:bodyPr vert="horz" lIns="91440" tIns="45720" rIns="91440" bIns="45720" rtlCol="0" anchor="ctr">
            <a:normAutofit/>
          </a:bodyPr>
          <a:lstStyle/>
          <a:p>
            <a:r>
              <a:rPr lang="en-US" sz="4400">
                <a:latin typeface="Futura Medium" panose="020B0602020204020303" pitchFamily="34" charset="-79"/>
                <a:cs typeface="Futura Medium" panose="020B0602020204020303" pitchFamily="34" charset="-79"/>
              </a:rPr>
              <a:t>IMAGE ANALYSIS 2 - COMPOSITION</a:t>
            </a:r>
          </a:p>
        </p:txBody>
      </p:sp>
      <p:sp>
        <p:nvSpPr>
          <p:cNvPr id="5" name="TextBox 4">
            <a:extLst>
              <a:ext uri="{FF2B5EF4-FFF2-40B4-BE49-F238E27FC236}">
                <a16:creationId xmlns:a16="http://schemas.microsoft.com/office/drawing/2014/main" id="{67844B88-F386-9D45-ACB1-6F3F7F7547E9}"/>
              </a:ext>
            </a:extLst>
          </p:cNvPr>
          <p:cNvSpPr txBox="1"/>
          <p:nvPr/>
        </p:nvSpPr>
        <p:spPr>
          <a:xfrm>
            <a:off x="0" y="6488668"/>
            <a:ext cx="12188952" cy="369332"/>
          </a:xfrm>
          <a:prstGeom prst="rect">
            <a:avLst/>
          </a:prstGeom>
          <a:solidFill>
            <a:srgbClr val="D9D9D9">
              <a:alpha val="63922"/>
            </a:srgbClr>
          </a:solidFill>
        </p:spPr>
        <p:txBody>
          <a:bodyPr wrap="square">
            <a:spAutoFit/>
          </a:bodyPr>
          <a:lstStyle/>
          <a:p>
            <a:pPr algn="ctr"/>
            <a:r>
              <a:rPr lang="en-GB" b="0" i="0">
                <a:effectLst/>
                <a:latin typeface="Substance W00 Regular"/>
              </a:rPr>
              <a:t>Image From: Brook Taylor, </a:t>
            </a:r>
            <a:r>
              <a:rPr lang="en-GB" b="0" i="1">
                <a:effectLst/>
                <a:latin typeface="Substance W00 Regular"/>
              </a:rPr>
              <a:t>New Principles of Linear Perspective</a:t>
            </a:r>
            <a:r>
              <a:rPr lang="en-GB" b="0" i="0">
                <a:effectLst/>
                <a:latin typeface="Substance W00 Regular"/>
              </a:rPr>
              <a:t> (Fourth Edition) (London: J. Taylor, 1811)</a:t>
            </a:r>
            <a:endParaRPr lang="en-GB"/>
          </a:p>
        </p:txBody>
      </p:sp>
    </p:spTree>
    <p:extLst>
      <p:ext uri="{BB962C8B-B14F-4D97-AF65-F5344CB8AC3E}">
        <p14:creationId xmlns:p14="http://schemas.microsoft.com/office/powerpoint/2010/main" val="1234169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a:latin typeface="Futura" pitchFamily="50" charset="0"/>
              </a:rPr>
              <a:t>Composition</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Composition is used in any form of photography to create the image, it can be found or used with purpose. No matter what you are taking photos of there will always be elements of composition, it just depends on how well you use those aspects. Practicing composition will help you be able to compose images better, and eventually with enough time you will be able to use these elements without thinking about them.</a:t>
            </a:r>
            <a:endParaRPr lang="en-US"/>
          </a:p>
          <a:p>
            <a:pPr marL="0" indent="0">
              <a:buNone/>
            </a:pPr>
            <a:endParaRPr lang="en-GB" sz="1300" dirty="0"/>
          </a:p>
          <a:p>
            <a:pPr marL="0" indent="0">
              <a:buNone/>
            </a:pPr>
            <a:r>
              <a:rPr lang="en-GB" sz="1300" dirty="0"/>
              <a:t>This image shows a wide range of different techniques, using an angle to create leading lines, showing the angle of the cone to emphasise the dimensions of it sticking out the window and the glass with the shards being able to shine from the different light sources showing how it's moved. This image would definably not be as good if it captured it strait on, as it would not capture the differing angles within the shot.</a:t>
            </a:r>
          </a:p>
          <a:p>
            <a:pPr marL="0" indent="0">
              <a:buNone/>
            </a:pPr>
            <a:endParaRPr lang="en-GB" sz="1300" dirty="0"/>
          </a:p>
          <a:p>
            <a:pPr marL="0" indent="0">
              <a:buNone/>
            </a:pPr>
            <a:endParaRPr lang="en-GB" sz="1300"/>
          </a:p>
        </p:txBody>
      </p:sp>
      <p:pic>
        <p:nvPicPr>
          <p:cNvPr id="4" name="Picture 3" descr="A cone stuck in a broken window&#10;&#10;Description automatically generated">
            <a:extLst>
              <a:ext uri="{FF2B5EF4-FFF2-40B4-BE49-F238E27FC236}">
                <a16:creationId xmlns:a16="http://schemas.microsoft.com/office/drawing/2014/main" id="{B6B0773D-8AC3-1632-9AEE-AA237BE6672B}"/>
              </a:ext>
            </a:extLst>
          </p:cNvPr>
          <p:cNvPicPr>
            <a:picLocks noChangeAspect="1"/>
          </p:cNvPicPr>
          <p:nvPr/>
        </p:nvPicPr>
        <p:blipFill>
          <a:blip r:embed="rId2"/>
          <a:stretch>
            <a:fillRect/>
          </a:stretch>
        </p:blipFill>
        <p:spPr>
          <a:xfrm>
            <a:off x="6524681" y="1085962"/>
            <a:ext cx="4686077" cy="4686077"/>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a:latin typeface="Futura" pitchFamily="50" charset="0"/>
              </a:rPr>
              <a:t>Mood board</a:t>
            </a:r>
          </a:p>
        </p:txBody>
      </p:sp>
      <p:pic>
        <p:nvPicPr>
          <p:cNvPr id="9" name="Content Placeholder 8" descr="A screenshot of a computer screen&#10;&#10;Description automatically generated">
            <a:extLst>
              <a:ext uri="{FF2B5EF4-FFF2-40B4-BE49-F238E27FC236}">
                <a16:creationId xmlns:a16="http://schemas.microsoft.com/office/drawing/2014/main" id="{C76BD3C8-0E07-3ACE-85CE-D947023F4FDB}"/>
              </a:ext>
            </a:extLst>
          </p:cNvPr>
          <p:cNvPicPr>
            <a:picLocks noGrp="1" noChangeAspect="1"/>
          </p:cNvPicPr>
          <p:nvPr>
            <p:ph idx="1"/>
          </p:nvPr>
        </p:nvPicPr>
        <p:blipFill>
          <a:blip r:embed="rId2"/>
          <a:stretch>
            <a:fillRect/>
          </a:stretch>
        </p:blipFill>
        <p:spPr>
          <a:xfrm>
            <a:off x="437745" y="1254788"/>
            <a:ext cx="11336776" cy="5087693"/>
          </a:xfrm>
        </p:spPr>
      </p:pic>
    </p:spTree>
    <p:extLst>
      <p:ext uri="{BB962C8B-B14F-4D97-AF65-F5344CB8AC3E}">
        <p14:creationId xmlns:p14="http://schemas.microsoft.com/office/powerpoint/2010/main" val="1167476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LINE</a:t>
            </a:r>
            <a:endParaRPr lang="en-GB" sz="4000">
              <a:latin typeface="Futura" pitchFamily="50" charset="0"/>
            </a:endParaRP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6562186" cy="5836716"/>
          </a:xfrm>
          <a:ln>
            <a:solidFill>
              <a:schemeClr val="tx1"/>
            </a:solidFill>
          </a:ln>
        </p:spPr>
        <p:txBody>
          <a:bodyPr vert="horz" lIns="91440" tIns="45720" rIns="91440" bIns="45720" rtlCol="0" anchor="t">
            <a:normAutofit/>
          </a:bodyPr>
          <a:lstStyle/>
          <a:p>
            <a:pPr marL="0" indent="0">
              <a:buNone/>
            </a:pPr>
            <a:r>
              <a:rPr lang="en-GB" sz="2400" b="1" dirty="0"/>
              <a:t>Leading Lines: lines in the image that lead or point to something, like you’re being guided in a picture to look somewhere</a:t>
            </a:r>
          </a:p>
          <a:p>
            <a:pPr marL="0" indent="0">
              <a:buNone/>
            </a:pPr>
            <a:endParaRPr lang="en-GB" sz="2400" b="1"/>
          </a:p>
          <a:p>
            <a:pPr marL="0" indent="0">
              <a:buNone/>
            </a:pPr>
            <a:r>
              <a:rPr lang="en-GB" sz="2400" b="1" dirty="0"/>
              <a:t>Diagonals: to emphasize the sense of depth of an object or to add dynamism</a:t>
            </a:r>
          </a:p>
          <a:p>
            <a:pPr marL="0" indent="0">
              <a:buNone/>
            </a:pPr>
            <a:endParaRPr lang="en-GB" sz="2400" b="1"/>
          </a:p>
          <a:p>
            <a:pPr marL="0" indent="0">
              <a:buNone/>
            </a:pPr>
            <a:r>
              <a:rPr lang="en-GB" sz="2400" b="1" dirty="0"/>
              <a:t>Horizon:</a:t>
            </a:r>
          </a:p>
          <a:p>
            <a:pPr marL="0" indent="0">
              <a:buNone/>
            </a:pPr>
            <a:r>
              <a:rPr lang="en-GB" sz="2400" dirty="0"/>
              <a:t>The horizon line is generally horizontal and helps to identify 3d space in a landscape. It can be used to create a wide, open scene.</a:t>
            </a:r>
          </a:p>
          <a:p>
            <a:pPr marL="0" indent="0">
              <a:buNone/>
            </a:pPr>
            <a:endParaRPr lang="en-GB" sz="2400"/>
          </a:p>
          <a:p>
            <a:pPr marL="0" indent="0">
              <a:buNone/>
            </a:pPr>
            <a:r>
              <a:rPr lang="en-GB" sz="2400" b="1" dirty="0"/>
              <a:t>Eye-line: the photo being from a point of view and the same level as others in the image</a:t>
            </a:r>
          </a:p>
        </p:txBody>
      </p:sp>
      <p:sp>
        <p:nvSpPr>
          <p:cNvPr id="4" name="Content Placeholder 2">
            <a:extLst>
              <a:ext uri="{FF2B5EF4-FFF2-40B4-BE49-F238E27FC236}">
                <a16:creationId xmlns:a16="http://schemas.microsoft.com/office/drawing/2014/main" id="{34BC8338-2393-B568-EB0E-349119D7F133}"/>
              </a:ext>
            </a:extLst>
          </p:cNvPr>
          <p:cNvSpPr txBox="1">
            <a:spLocks/>
          </p:cNvSpPr>
          <p:nvPr/>
        </p:nvSpPr>
        <p:spPr>
          <a:xfrm>
            <a:off x="7110306" y="3825596"/>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Replace with an image from your roll of film</a:t>
            </a:r>
          </a:p>
        </p:txBody>
      </p:sp>
      <p:pic>
        <p:nvPicPr>
          <p:cNvPr id="6" name="Picture 5" descr="A person lying on a bench&#10;&#10;Description automatically generated">
            <a:extLst>
              <a:ext uri="{FF2B5EF4-FFF2-40B4-BE49-F238E27FC236}">
                <a16:creationId xmlns:a16="http://schemas.microsoft.com/office/drawing/2014/main" id="{F8F268ED-06FC-A5CC-CDCC-F04B002B21D8}"/>
              </a:ext>
            </a:extLst>
          </p:cNvPr>
          <p:cNvPicPr>
            <a:picLocks noChangeAspect="1"/>
          </p:cNvPicPr>
          <p:nvPr/>
        </p:nvPicPr>
        <p:blipFill>
          <a:blip r:embed="rId2"/>
          <a:stretch>
            <a:fillRect/>
          </a:stretch>
        </p:blipFill>
        <p:spPr>
          <a:xfrm>
            <a:off x="7402541" y="1016178"/>
            <a:ext cx="3928533" cy="2740169"/>
          </a:xfrm>
          <a:prstGeom prst="rect">
            <a:avLst/>
          </a:prstGeom>
        </p:spPr>
      </p:pic>
    </p:spTree>
    <p:extLst>
      <p:ext uri="{BB962C8B-B14F-4D97-AF65-F5344CB8AC3E}">
        <p14:creationId xmlns:p14="http://schemas.microsoft.com/office/powerpoint/2010/main" val="1023989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EE7C26-228D-8F4A-31F6-4C6B0DEF54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79A31E-ECC5-8133-5352-3CF312382857}"/>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SHAPE</a:t>
            </a:r>
            <a:endParaRPr lang="en-GB" sz="4000">
              <a:latin typeface="Futura" pitchFamily="50" charset="0"/>
            </a:endParaRPr>
          </a:p>
        </p:txBody>
      </p:sp>
      <p:sp>
        <p:nvSpPr>
          <p:cNvPr id="3" name="Content Placeholder 2">
            <a:extLst>
              <a:ext uri="{FF2B5EF4-FFF2-40B4-BE49-F238E27FC236}">
                <a16:creationId xmlns:a16="http://schemas.microsoft.com/office/drawing/2014/main" id="{6FB3BE4F-D8B0-9170-F56F-2F99D185B267}"/>
              </a:ext>
            </a:extLst>
          </p:cNvPr>
          <p:cNvSpPr>
            <a:spLocks noGrp="1"/>
          </p:cNvSpPr>
          <p:nvPr>
            <p:ph idx="1"/>
          </p:nvPr>
        </p:nvSpPr>
        <p:spPr>
          <a:xfrm>
            <a:off x="301752" y="1016006"/>
            <a:ext cx="6562186" cy="5457945"/>
          </a:xfrm>
          <a:ln>
            <a:solidFill>
              <a:schemeClr val="tx1"/>
            </a:solidFill>
          </a:ln>
        </p:spPr>
        <p:txBody>
          <a:bodyPr>
            <a:normAutofit/>
          </a:bodyPr>
          <a:lstStyle/>
          <a:p>
            <a:pPr marL="0" indent="0">
              <a:buNone/>
            </a:pPr>
            <a:r>
              <a:rPr lang="en-GB" sz="2400" b="1"/>
              <a:t>Form – 3D: Shapes that stick out geometrically to appear 3D</a:t>
            </a:r>
          </a:p>
          <a:p>
            <a:pPr marL="0" indent="0">
              <a:buNone/>
            </a:pPr>
            <a:endParaRPr lang="en-GB" sz="2400" b="1"/>
          </a:p>
          <a:p>
            <a:pPr marL="0" indent="0">
              <a:buNone/>
            </a:pPr>
            <a:r>
              <a:rPr lang="en-GB" sz="2400" b="1"/>
              <a:t>Geometric: lines, shapes, and patterns that are either found or made</a:t>
            </a:r>
          </a:p>
          <a:p>
            <a:pPr marL="0" indent="0">
              <a:buNone/>
            </a:pPr>
            <a:endParaRPr lang="en-GB" sz="2400" b="1"/>
          </a:p>
          <a:p>
            <a:pPr marL="0" indent="0">
              <a:buNone/>
            </a:pPr>
            <a:r>
              <a:rPr lang="en-GB" sz="2400" b="1"/>
              <a:t>Biomorphic: </a:t>
            </a:r>
            <a:r>
              <a:rPr lang="en-GB" sz="2400"/>
              <a:t>Organic, flowing shapes and lines which talk of the natural world.</a:t>
            </a:r>
          </a:p>
          <a:p>
            <a:pPr marL="0" indent="0">
              <a:buNone/>
            </a:pPr>
            <a:endParaRPr lang="en-GB" sz="2400" b="1"/>
          </a:p>
          <a:p>
            <a:pPr marL="0" indent="0">
              <a:buNone/>
            </a:pPr>
            <a:r>
              <a:rPr lang="en-GB" sz="2400" b="1"/>
              <a:t>Negative Space: white space or empty space in an image </a:t>
            </a:r>
          </a:p>
        </p:txBody>
      </p:sp>
      <p:sp>
        <p:nvSpPr>
          <p:cNvPr id="4" name="Content Placeholder 2">
            <a:extLst>
              <a:ext uri="{FF2B5EF4-FFF2-40B4-BE49-F238E27FC236}">
                <a16:creationId xmlns:a16="http://schemas.microsoft.com/office/drawing/2014/main" id="{DC97E546-7283-1132-56B5-0F6242E78180}"/>
              </a:ext>
            </a:extLst>
          </p:cNvPr>
          <p:cNvSpPr txBox="1">
            <a:spLocks/>
          </p:cNvSpPr>
          <p:nvPr/>
        </p:nvSpPr>
        <p:spPr>
          <a:xfrm>
            <a:off x="7172692" y="3928087"/>
            <a:ext cx="4717555" cy="254307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Replace with an image from your roll of film</a:t>
            </a:r>
          </a:p>
        </p:txBody>
      </p:sp>
      <p:pic>
        <p:nvPicPr>
          <p:cNvPr id="6" name="Picture 5" descr="A cone stuck in a broken window&#10;&#10;Description automatically generated">
            <a:extLst>
              <a:ext uri="{FF2B5EF4-FFF2-40B4-BE49-F238E27FC236}">
                <a16:creationId xmlns:a16="http://schemas.microsoft.com/office/drawing/2014/main" id="{AE9F26BD-D2A5-38E3-C097-2E592FD8EB2D}"/>
              </a:ext>
            </a:extLst>
          </p:cNvPr>
          <p:cNvPicPr>
            <a:picLocks noChangeAspect="1"/>
          </p:cNvPicPr>
          <p:nvPr/>
        </p:nvPicPr>
        <p:blipFill>
          <a:blip r:embed="rId2"/>
          <a:stretch>
            <a:fillRect/>
          </a:stretch>
        </p:blipFill>
        <p:spPr>
          <a:xfrm>
            <a:off x="7830330" y="87786"/>
            <a:ext cx="3536392" cy="3536392"/>
          </a:xfrm>
          <a:prstGeom prst="rect">
            <a:avLst/>
          </a:prstGeom>
        </p:spPr>
      </p:pic>
    </p:spTree>
    <p:extLst>
      <p:ext uri="{BB962C8B-B14F-4D97-AF65-F5344CB8AC3E}">
        <p14:creationId xmlns:p14="http://schemas.microsoft.com/office/powerpoint/2010/main" val="3513083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F247CE-9D62-811D-D5D2-97A9D325E1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2EFE39-76C4-DED2-CA94-D7DBC5D55331}"/>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TONE</a:t>
            </a:r>
            <a:endParaRPr lang="en-GB" sz="4000">
              <a:latin typeface="Futura" pitchFamily="50" charset="0"/>
            </a:endParaRPr>
          </a:p>
        </p:txBody>
      </p:sp>
      <p:sp>
        <p:nvSpPr>
          <p:cNvPr id="3" name="Content Placeholder 2">
            <a:extLst>
              <a:ext uri="{FF2B5EF4-FFF2-40B4-BE49-F238E27FC236}">
                <a16:creationId xmlns:a16="http://schemas.microsoft.com/office/drawing/2014/main" id="{7383E76E-04C4-9B02-F6AA-300653E9FF64}"/>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50000"/>
              </a:lnSpc>
              <a:buNone/>
            </a:pPr>
            <a:r>
              <a:rPr lang="en-GB" sz="2400" b="1"/>
              <a:t>High Contrast: used to create dramatic effect with the light shown in the image, making both black and white stronger</a:t>
            </a:r>
          </a:p>
          <a:p>
            <a:pPr marL="0" indent="0">
              <a:lnSpc>
                <a:spcPct val="150000"/>
              </a:lnSpc>
              <a:buNone/>
            </a:pPr>
            <a:r>
              <a:rPr lang="en-GB" sz="2400" b="1"/>
              <a:t>Low Contrast: makes the image softer and black and white closer to grey if used strongly</a:t>
            </a:r>
          </a:p>
          <a:p>
            <a:pPr marL="0" indent="0">
              <a:lnSpc>
                <a:spcPct val="150000"/>
              </a:lnSpc>
              <a:buNone/>
            </a:pPr>
            <a:r>
              <a:rPr lang="en-GB" sz="2400" b="1"/>
              <a:t>Monotone: black and white</a:t>
            </a:r>
          </a:p>
          <a:p>
            <a:pPr marL="0" indent="0">
              <a:lnSpc>
                <a:spcPct val="150000"/>
              </a:lnSpc>
              <a:buNone/>
            </a:pPr>
            <a:r>
              <a:rPr lang="en-GB" sz="2400" b="1"/>
              <a:t>Temperature:</a:t>
            </a:r>
            <a:r>
              <a:rPr lang="en-GB" sz="2400"/>
              <a:t> Colour temperature can warm or cool an image by mismatching the temperature of light to the camera settings. </a:t>
            </a:r>
            <a:endParaRPr lang="en-GB" sz="2400" b="1"/>
          </a:p>
        </p:txBody>
      </p:sp>
      <p:sp>
        <p:nvSpPr>
          <p:cNvPr id="4" name="Content Placeholder 2">
            <a:extLst>
              <a:ext uri="{FF2B5EF4-FFF2-40B4-BE49-F238E27FC236}">
                <a16:creationId xmlns:a16="http://schemas.microsoft.com/office/drawing/2014/main" id="{EC11274B-0510-B53B-CBCD-2F400A311B4A}"/>
              </a:ext>
            </a:extLst>
          </p:cNvPr>
          <p:cNvSpPr txBox="1">
            <a:spLocks/>
          </p:cNvSpPr>
          <p:nvPr/>
        </p:nvSpPr>
        <p:spPr>
          <a:xfrm>
            <a:off x="7172692" y="4008298"/>
            <a:ext cx="4717555" cy="246285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Replace with an image from your roll of film</a:t>
            </a:r>
          </a:p>
        </p:txBody>
      </p:sp>
      <p:pic>
        <p:nvPicPr>
          <p:cNvPr id="6" name="Picture 5" descr="A road leading to a city&#10;&#10;Description automatically generated">
            <a:extLst>
              <a:ext uri="{FF2B5EF4-FFF2-40B4-BE49-F238E27FC236}">
                <a16:creationId xmlns:a16="http://schemas.microsoft.com/office/drawing/2014/main" id="{AFC6EC3B-693E-89E4-A578-C2FCAFF7B6C0}"/>
              </a:ext>
            </a:extLst>
          </p:cNvPr>
          <p:cNvPicPr>
            <a:picLocks noChangeAspect="1"/>
          </p:cNvPicPr>
          <p:nvPr/>
        </p:nvPicPr>
        <p:blipFill>
          <a:blip r:embed="rId2"/>
          <a:stretch>
            <a:fillRect/>
          </a:stretch>
        </p:blipFill>
        <p:spPr>
          <a:xfrm>
            <a:off x="8155628" y="319729"/>
            <a:ext cx="2743199" cy="3428999"/>
          </a:xfrm>
          <a:prstGeom prst="rect">
            <a:avLst/>
          </a:prstGeom>
        </p:spPr>
      </p:pic>
    </p:spTree>
    <p:extLst>
      <p:ext uri="{BB962C8B-B14F-4D97-AF65-F5344CB8AC3E}">
        <p14:creationId xmlns:p14="http://schemas.microsoft.com/office/powerpoint/2010/main" val="4174464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5F8EE-7AA5-AAC1-5121-E25C4781CB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6DE77-C7FE-DD24-E5D3-B1148AEED92B}"/>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PATTERN</a:t>
            </a:r>
            <a:endParaRPr lang="en-GB" sz="4000">
              <a:latin typeface="Futura" pitchFamily="50" charset="0"/>
            </a:endParaRPr>
          </a:p>
        </p:txBody>
      </p:sp>
      <p:sp>
        <p:nvSpPr>
          <p:cNvPr id="3" name="Content Placeholder 2">
            <a:extLst>
              <a:ext uri="{FF2B5EF4-FFF2-40B4-BE49-F238E27FC236}">
                <a16:creationId xmlns:a16="http://schemas.microsoft.com/office/drawing/2014/main" id="{2ED59BBD-A2CB-3FBE-F899-58F189C4E280}"/>
              </a:ext>
            </a:extLst>
          </p:cNvPr>
          <p:cNvSpPr>
            <a:spLocks noGrp="1"/>
          </p:cNvSpPr>
          <p:nvPr>
            <p:ph idx="1"/>
          </p:nvPr>
        </p:nvSpPr>
        <p:spPr>
          <a:xfrm>
            <a:off x="301752" y="858694"/>
            <a:ext cx="6562186" cy="5841994"/>
          </a:xfrm>
          <a:ln>
            <a:solidFill>
              <a:schemeClr val="tx1"/>
            </a:solidFill>
          </a:ln>
        </p:spPr>
        <p:txBody>
          <a:bodyPr>
            <a:normAutofit/>
          </a:bodyPr>
          <a:lstStyle/>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Texture</a:t>
            </a:r>
            <a:r>
              <a:rPr lang="en-GB" sz="2400" b="1" kern="100">
                <a:latin typeface="Aptos" panose="020B0004020202020204" pitchFamily="34" charset="0"/>
                <a:ea typeface="Aptos" panose="020B0004020202020204" pitchFamily="34" charset="0"/>
                <a:cs typeface="Times New Roman" panose="02020603050405020304" pitchFamily="18" charset="0"/>
              </a:rPr>
              <a:t>: the surfaces shown in the image shown in detail to see the complexities</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Repetition: repeating patterns</a:t>
            </a: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Pattern-break: repeating patterns with something standing out by not following the pattern</a:t>
            </a: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Film-Grain/Digital-noise: noise that </a:t>
            </a:r>
            <a:r>
              <a:rPr lang="en-GB" sz="2400" b="1" kern="100">
                <a:latin typeface="Aptos" panose="020B0004020202020204" pitchFamily="34" charset="0"/>
                <a:ea typeface="Aptos" panose="020B0004020202020204" pitchFamily="34" charset="0"/>
                <a:cs typeface="Times New Roman" panose="02020603050405020304" pitchFamily="18" charset="0"/>
              </a:rPr>
              <a:t>gives texture to the whole image making it fuzzy or grainy</a:t>
            </a:r>
            <a:endParaRPr lang="en-GB" sz="2400" b="1" kern="10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Juxtaposition: </a:t>
            </a:r>
            <a:r>
              <a:rPr lang="en-GB" sz="2400" kern="100">
                <a:effectLst/>
                <a:latin typeface="Aptos" panose="020B0004020202020204" pitchFamily="34" charset="0"/>
                <a:ea typeface="Aptos" panose="020B0004020202020204" pitchFamily="34" charset="0"/>
                <a:cs typeface="Times New Roman" panose="02020603050405020304" pitchFamily="18" charset="0"/>
              </a:rPr>
              <a:t>How images are placed in proximity to each. Can create visual narrative/highlight interest in a scene.</a:t>
            </a:r>
          </a:p>
        </p:txBody>
      </p:sp>
      <p:sp>
        <p:nvSpPr>
          <p:cNvPr id="4" name="Content Placeholder 2">
            <a:extLst>
              <a:ext uri="{FF2B5EF4-FFF2-40B4-BE49-F238E27FC236}">
                <a16:creationId xmlns:a16="http://schemas.microsoft.com/office/drawing/2014/main" id="{7B3F42EC-AD4E-DCBB-1DEE-28D041A49AB1}"/>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Replace with an image from your roll of film</a:t>
            </a:r>
          </a:p>
        </p:txBody>
      </p:sp>
      <p:pic>
        <p:nvPicPr>
          <p:cNvPr id="6" name="Picture 5" descr="A group of people standing in a row of tables&#10;&#10;Description automatically generated">
            <a:extLst>
              <a:ext uri="{FF2B5EF4-FFF2-40B4-BE49-F238E27FC236}">
                <a16:creationId xmlns:a16="http://schemas.microsoft.com/office/drawing/2014/main" id="{86D254C9-2313-A0DA-88C7-9D2A5FCBB9C7}"/>
              </a:ext>
            </a:extLst>
          </p:cNvPr>
          <p:cNvPicPr>
            <a:picLocks noChangeAspect="1"/>
          </p:cNvPicPr>
          <p:nvPr/>
        </p:nvPicPr>
        <p:blipFill>
          <a:blip r:embed="rId2"/>
          <a:stretch>
            <a:fillRect/>
          </a:stretch>
        </p:blipFill>
        <p:spPr>
          <a:xfrm>
            <a:off x="7402540" y="856476"/>
            <a:ext cx="3946357" cy="2484729"/>
          </a:xfrm>
          <a:prstGeom prst="rect">
            <a:avLst/>
          </a:prstGeom>
        </p:spPr>
      </p:pic>
    </p:spTree>
    <p:extLst>
      <p:ext uri="{BB962C8B-B14F-4D97-AF65-F5344CB8AC3E}">
        <p14:creationId xmlns:p14="http://schemas.microsoft.com/office/powerpoint/2010/main" val="1524836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BF6C89-4E53-8C20-D831-5DCA5D844B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4DB7CA-1556-50D5-C3A9-E1771E7C74EC}"/>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BALANCE</a:t>
            </a:r>
            <a:endParaRPr lang="en-GB" sz="4000">
              <a:latin typeface="Futura" pitchFamily="50" charset="0"/>
            </a:endParaRPr>
          </a:p>
        </p:txBody>
      </p:sp>
      <p:sp>
        <p:nvSpPr>
          <p:cNvPr id="3" name="Content Placeholder 2">
            <a:extLst>
              <a:ext uri="{FF2B5EF4-FFF2-40B4-BE49-F238E27FC236}">
                <a16:creationId xmlns:a16="http://schemas.microsoft.com/office/drawing/2014/main" id="{2CCEA16A-D156-C2E9-6C89-A7E644E88DBA}"/>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Symmetry: shapes that are the same on two sides of an image or reoccur, balancing the image.</a:t>
            </a:r>
            <a:endParaRPr lang="en-GB" sz="2400" kern="100">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Asymmetry: When the shapes and white space in the image are not balanced</a:t>
            </a:r>
            <a:endParaRPr lang="en-GB" sz="2400" kern="100">
              <a:latin typeface="Aptos" panose="020B0004020202020204" pitchFamily="34" charset="0"/>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Foreground/Background: </a:t>
            </a:r>
            <a:r>
              <a:rPr lang="en-GB" sz="2400" kern="100">
                <a:effectLst/>
                <a:latin typeface="Aptos" panose="020B0004020202020204" pitchFamily="34" charset="0"/>
                <a:ea typeface="Aptos" panose="020B0004020202020204" pitchFamily="34" charset="0"/>
                <a:cs typeface="Times New Roman" panose="02020603050405020304" pitchFamily="18" charset="0"/>
              </a:rPr>
              <a:t>Maintaining balance between the foreground and background can help isolate or highlight subjects and </a:t>
            </a:r>
          </a:p>
        </p:txBody>
      </p:sp>
      <p:sp>
        <p:nvSpPr>
          <p:cNvPr id="4" name="Content Placeholder 2">
            <a:extLst>
              <a:ext uri="{FF2B5EF4-FFF2-40B4-BE49-F238E27FC236}">
                <a16:creationId xmlns:a16="http://schemas.microsoft.com/office/drawing/2014/main" id="{D5819A1B-D1CE-46C4-9C2F-2200E11006B7}"/>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Replace with an image from your roll of film</a:t>
            </a:r>
          </a:p>
        </p:txBody>
      </p:sp>
      <p:pic>
        <p:nvPicPr>
          <p:cNvPr id="6" name="Picture 5" descr="A tree in the middle of a lake&#10;&#10;Description automatically generated">
            <a:extLst>
              <a:ext uri="{FF2B5EF4-FFF2-40B4-BE49-F238E27FC236}">
                <a16:creationId xmlns:a16="http://schemas.microsoft.com/office/drawing/2014/main" id="{A7EA0491-36BF-5CCF-43F2-C5EC87809736}"/>
              </a:ext>
            </a:extLst>
          </p:cNvPr>
          <p:cNvPicPr>
            <a:picLocks noChangeAspect="1"/>
          </p:cNvPicPr>
          <p:nvPr/>
        </p:nvPicPr>
        <p:blipFill>
          <a:blip r:embed="rId2"/>
          <a:stretch>
            <a:fillRect/>
          </a:stretch>
        </p:blipFill>
        <p:spPr>
          <a:xfrm>
            <a:off x="7562961" y="859414"/>
            <a:ext cx="3696814" cy="2434294"/>
          </a:xfrm>
          <a:prstGeom prst="rect">
            <a:avLst/>
          </a:prstGeom>
        </p:spPr>
      </p:pic>
    </p:spTree>
    <p:extLst>
      <p:ext uri="{BB962C8B-B14F-4D97-AF65-F5344CB8AC3E}">
        <p14:creationId xmlns:p14="http://schemas.microsoft.com/office/powerpoint/2010/main" val="3488402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4DF81-C7EA-6A46-2EB6-63AA8BFA20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C16CBB-C15A-084B-9BE6-D04909F983FF}"/>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COLOUR</a:t>
            </a:r>
            <a:endParaRPr lang="en-GB" sz="4000">
              <a:latin typeface="Futura" pitchFamily="50" charset="0"/>
            </a:endParaRPr>
          </a:p>
        </p:txBody>
      </p:sp>
      <p:sp>
        <p:nvSpPr>
          <p:cNvPr id="3" name="Content Placeholder 2">
            <a:extLst>
              <a:ext uri="{FF2B5EF4-FFF2-40B4-BE49-F238E27FC236}">
                <a16:creationId xmlns:a16="http://schemas.microsoft.com/office/drawing/2014/main" id="{3D2992A6-9235-149A-9664-298F5D806E0E}"/>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Complimentary Colours: Colours that are on the other side of the colour wheel that complement each other, they stand out and look vibrant next to each other</a:t>
            </a:r>
          </a:p>
          <a:p>
            <a:pPr marL="0" indent="0">
              <a:lnSpc>
                <a:spcPct val="107000"/>
              </a:lnSpc>
              <a:spcAft>
                <a:spcPts val="800"/>
              </a:spcAft>
              <a:buNone/>
            </a:pPr>
            <a:r>
              <a:rPr lang="en-GB" sz="2400" b="1" kern="100">
                <a:latin typeface="Aptos" panose="020B0004020202020204" pitchFamily="34" charset="0"/>
                <a:ea typeface="Aptos" panose="020B0004020202020204" pitchFamily="34" charset="0"/>
                <a:cs typeface="Times New Roman" panose="02020603050405020304" pitchFamily="18" charset="0"/>
              </a:rPr>
              <a:t>Clashing Colours: </a:t>
            </a:r>
            <a:r>
              <a:rPr lang="en-GB" sz="2400" kern="100">
                <a:latin typeface="Aptos" panose="020B0004020202020204" pitchFamily="34" charset="0"/>
                <a:ea typeface="Aptos" panose="020B0004020202020204" pitchFamily="34" charset="0"/>
                <a:cs typeface="Times New Roman" panose="02020603050405020304" pitchFamily="18" charset="0"/>
              </a:rPr>
              <a:t>Clashing colours can be used to create dynamism or chaos in a scene. </a:t>
            </a:r>
          </a:p>
          <a:p>
            <a:pPr marL="0" indent="0">
              <a:lnSpc>
                <a:spcPct val="107000"/>
              </a:lnSpc>
              <a:spcAft>
                <a:spcPts val="800"/>
              </a:spcAft>
              <a:buNone/>
            </a:pPr>
            <a:r>
              <a:rPr lang="en-GB" sz="2400" b="1" kern="100">
                <a:latin typeface="Aptos" panose="020B0004020202020204" pitchFamily="34" charset="0"/>
                <a:ea typeface="Aptos" panose="020B0004020202020204" pitchFamily="34" charset="0"/>
                <a:cs typeface="Times New Roman" panose="02020603050405020304" pitchFamily="18" charset="0"/>
              </a:rPr>
              <a:t>Saturation: The intensity of colour</a:t>
            </a:r>
          </a:p>
        </p:txBody>
      </p:sp>
      <p:sp>
        <p:nvSpPr>
          <p:cNvPr id="4" name="Content Placeholder 2">
            <a:extLst>
              <a:ext uri="{FF2B5EF4-FFF2-40B4-BE49-F238E27FC236}">
                <a16:creationId xmlns:a16="http://schemas.microsoft.com/office/drawing/2014/main" id="{9C5DC1BA-9D5C-0EC0-F37F-801BE566DBCE}"/>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Replace with an image from your roll of film</a:t>
            </a:r>
          </a:p>
        </p:txBody>
      </p:sp>
      <p:pic>
        <p:nvPicPr>
          <p:cNvPr id="6" name="Picture 5" descr="A person lying on the floor in a nice room&#10;&#10;Description automatically generated">
            <a:extLst>
              <a:ext uri="{FF2B5EF4-FFF2-40B4-BE49-F238E27FC236}">
                <a16:creationId xmlns:a16="http://schemas.microsoft.com/office/drawing/2014/main" id="{EC27C0CA-D320-96B5-3E6A-320A52F6ABC1}"/>
              </a:ext>
            </a:extLst>
          </p:cNvPr>
          <p:cNvPicPr>
            <a:picLocks noChangeAspect="1"/>
          </p:cNvPicPr>
          <p:nvPr/>
        </p:nvPicPr>
        <p:blipFill>
          <a:blip r:embed="rId2"/>
          <a:stretch>
            <a:fillRect/>
          </a:stretch>
        </p:blipFill>
        <p:spPr>
          <a:xfrm>
            <a:off x="7326786" y="399108"/>
            <a:ext cx="4080041" cy="2788976"/>
          </a:xfrm>
          <a:prstGeom prst="rect">
            <a:avLst/>
          </a:prstGeom>
        </p:spPr>
      </p:pic>
    </p:spTree>
    <p:extLst>
      <p:ext uri="{BB962C8B-B14F-4D97-AF65-F5344CB8AC3E}">
        <p14:creationId xmlns:p14="http://schemas.microsoft.com/office/powerpoint/2010/main" val="158453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CB0AD8-2EB7-E456-115C-58CD17FCBA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25BB1A-0FAB-076C-58F6-C3C71CCB2911}"/>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FRAMING</a:t>
            </a:r>
            <a:endParaRPr lang="en-GB" sz="4000">
              <a:latin typeface="Futura" pitchFamily="50" charset="0"/>
            </a:endParaRPr>
          </a:p>
        </p:txBody>
      </p:sp>
      <p:sp>
        <p:nvSpPr>
          <p:cNvPr id="3" name="Content Placeholder 2">
            <a:extLst>
              <a:ext uri="{FF2B5EF4-FFF2-40B4-BE49-F238E27FC236}">
                <a16:creationId xmlns:a16="http://schemas.microsoft.com/office/drawing/2014/main" id="{9FD6E556-E697-5CF4-61FC-59C9B5E96C73}"/>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Sub-framing: </a:t>
            </a:r>
            <a:r>
              <a:rPr lang="en-GB" sz="2400" kern="100">
                <a:effectLst/>
                <a:latin typeface="Aptos" panose="020B0004020202020204" pitchFamily="34" charset="0"/>
                <a:ea typeface="Aptos" panose="020B0004020202020204" pitchFamily="34" charset="0"/>
                <a:cs typeface="Times New Roman" panose="02020603050405020304" pitchFamily="18" charset="0"/>
              </a:rPr>
              <a:t>finding frames within the frame can create visual interest. </a:t>
            </a:r>
            <a:r>
              <a:rPr lang="en-GB" sz="2400" kern="100">
                <a:latin typeface="Aptos" panose="020B0004020202020204" pitchFamily="34" charset="0"/>
                <a:ea typeface="Aptos" panose="020B0004020202020204" pitchFamily="34" charset="0"/>
                <a:cs typeface="Times New Roman" panose="02020603050405020304" pitchFamily="18" charset="0"/>
              </a:rPr>
              <a:t>Can help to order information or draw the eye.</a:t>
            </a: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Rule of Thirds: Using three different lines and objects in the photograph to make it feel even and balanced</a:t>
            </a:r>
          </a:p>
          <a:p>
            <a:pPr marL="0" indent="0">
              <a:lnSpc>
                <a:spcPct val="107000"/>
              </a:lnSpc>
              <a:spcAft>
                <a:spcPts val="800"/>
              </a:spcAft>
              <a:buNone/>
            </a:pPr>
            <a:r>
              <a:rPr lang="en-GB" sz="2400" b="1" kern="100">
                <a:latin typeface="Aptos" panose="020B0004020202020204" pitchFamily="34" charset="0"/>
                <a:ea typeface="Aptos" panose="020B0004020202020204" pitchFamily="34" charset="0"/>
                <a:cs typeface="Times New Roman" panose="02020603050405020304" pitchFamily="18" charset="0"/>
              </a:rPr>
              <a:t>Golden Ratio: mathematic ratios halving next to each other to make a spiral, in photography it is to show balance within an image, balancing different-sized objects and white space.</a:t>
            </a:r>
            <a:endParaRPr lang="en-GB" sz="2400" b="1"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BA8258B7-E357-C7C4-1140-CC50B10DCAD0}"/>
              </a:ext>
            </a:extLst>
          </p:cNvPr>
          <p:cNvSpPr txBox="1">
            <a:spLocks/>
          </p:cNvSpPr>
          <p:nvPr/>
        </p:nvSpPr>
        <p:spPr>
          <a:xfrm>
            <a:off x="7172692" y="3429000"/>
            <a:ext cx="4717555" cy="3037701"/>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Replace with an image from your roll of film</a:t>
            </a:r>
          </a:p>
        </p:txBody>
      </p:sp>
      <p:pic>
        <p:nvPicPr>
          <p:cNvPr id="6" name="Picture 5" descr="A person looking out a window at an airplane&#10;&#10;Description automatically generated">
            <a:extLst>
              <a:ext uri="{FF2B5EF4-FFF2-40B4-BE49-F238E27FC236}">
                <a16:creationId xmlns:a16="http://schemas.microsoft.com/office/drawing/2014/main" id="{7F5ED123-8FB5-3D68-3FE2-8AC1BA23C7CA}"/>
              </a:ext>
            </a:extLst>
          </p:cNvPr>
          <p:cNvPicPr>
            <a:picLocks noChangeAspect="1"/>
          </p:cNvPicPr>
          <p:nvPr/>
        </p:nvPicPr>
        <p:blipFill>
          <a:blip r:embed="rId2"/>
          <a:stretch>
            <a:fillRect/>
          </a:stretch>
        </p:blipFill>
        <p:spPr>
          <a:xfrm>
            <a:off x="7669909" y="477687"/>
            <a:ext cx="3714637" cy="2475854"/>
          </a:xfrm>
          <a:prstGeom prst="rect">
            <a:avLst/>
          </a:prstGeom>
        </p:spPr>
      </p:pic>
    </p:spTree>
    <p:extLst>
      <p:ext uri="{BB962C8B-B14F-4D97-AF65-F5344CB8AC3E}">
        <p14:creationId xmlns:p14="http://schemas.microsoft.com/office/powerpoint/2010/main" val="18054759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73ED1-845F-D70F-D153-3E160CFFC5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BA987C-60CA-984E-B474-92CC4F5C4AA6}"/>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FOCUS</a:t>
            </a:r>
            <a:endParaRPr lang="en-GB" sz="4000">
              <a:latin typeface="Futura" pitchFamily="50" charset="0"/>
            </a:endParaRPr>
          </a:p>
        </p:txBody>
      </p:sp>
      <p:sp>
        <p:nvSpPr>
          <p:cNvPr id="3" name="Content Placeholder 2">
            <a:extLst>
              <a:ext uri="{FF2B5EF4-FFF2-40B4-BE49-F238E27FC236}">
                <a16:creationId xmlns:a16="http://schemas.microsoft.com/office/drawing/2014/main" id="{730DCEEA-04DE-DD79-54A2-1DDF27011999}"/>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Focal Point: The focus of the image</a:t>
            </a:r>
          </a:p>
          <a:p>
            <a:pPr marL="0" indent="0">
              <a:lnSpc>
                <a:spcPct val="107000"/>
              </a:lnSpc>
              <a:spcAft>
                <a:spcPts val="800"/>
              </a:spcAft>
              <a:buNone/>
            </a:pPr>
            <a:r>
              <a:rPr lang="en-GB" sz="2400" b="1" kern="100">
                <a:latin typeface="Aptos" panose="020B0004020202020204" pitchFamily="34" charset="0"/>
                <a:ea typeface="Aptos" panose="020B0004020202020204" pitchFamily="34" charset="0"/>
                <a:cs typeface="Times New Roman" panose="02020603050405020304" pitchFamily="18" charset="0"/>
              </a:rPr>
              <a:t>Depth of Field: making the image feel deeper by creating blur behind a subject to make it seem further away. Less depth of field would have everything in focus, making it appear flatter.</a:t>
            </a:r>
          </a:p>
          <a:p>
            <a:pPr marL="0" indent="0">
              <a:lnSpc>
                <a:spcPct val="107000"/>
              </a:lnSpc>
              <a:spcAft>
                <a:spcPts val="800"/>
              </a:spcAft>
              <a:buNone/>
            </a:pPr>
            <a:r>
              <a:rPr lang="en-GB" sz="2400" b="1" kern="100">
                <a:latin typeface="Aptos" panose="020B0004020202020204" pitchFamily="34" charset="0"/>
                <a:ea typeface="Aptos" panose="020B0004020202020204" pitchFamily="34" charset="0"/>
                <a:cs typeface="Times New Roman" panose="02020603050405020304" pitchFamily="18" charset="0"/>
              </a:rPr>
              <a:t>Hyperfocal Distance: </a:t>
            </a:r>
            <a:r>
              <a:rPr lang="en-GB" sz="2400" kern="100">
                <a:latin typeface="Aptos" panose="020B0004020202020204" pitchFamily="34" charset="0"/>
                <a:ea typeface="Aptos" panose="020B0004020202020204" pitchFamily="34" charset="0"/>
                <a:cs typeface="Times New Roman" panose="02020603050405020304" pitchFamily="18" charset="0"/>
              </a:rPr>
              <a:t>Dependent on the lens used. The focus and aperture combo that gives you the largest possible depth of field. Full range of information in focus can create a sense of realism and depth.</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ED23F209-F485-5AA4-1D8D-E2ED643166B6}"/>
              </a:ext>
            </a:extLst>
          </p:cNvPr>
          <p:cNvSpPr txBox="1">
            <a:spLocks/>
          </p:cNvSpPr>
          <p:nvPr/>
        </p:nvSpPr>
        <p:spPr>
          <a:xfrm>
            <a:off x="7172692" y="5006473"/>
            <a:ext cx="4717555" cy="1464684"/>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Replace with an image from your roll of film</a:t>
            </a:r>
          </a:p>
        </p:txBody>
      </p:sp>
      <p:pic>
        <p:nvPicPr>
          <p:cNvPr id="6" name="Picture 5" descr="A plant with purple flowers&#10;&#10;Description automatically generated">
            <a:extLst>
              <a:ext uri="{FF2B5EF4-FFF2-40B4-BE49-F238E27FC236}">
                <a16:creationId xmlns:a16="http://schemas.microsoft.com/office/drawing/2014/main" id="{72E8A7AF-A4B4-9C1E-FDD7-183583CBADD0}"/>
              </a:ext>
            </a:extLst>
          </p:cNvPr>
          <p:cNvPicPr>
            <a:picLocks noChangeAspect="1"/>
          </p:cNvPicPr>
          <p:nvPr/>
        </p:nvPicPr>
        <p:blipFill>
          <a:blip r:embed="rId2"/>
          <a:stretch>
            <a:fillRect/>
          </a:stretch>
        </p:blipFill>
        <p:spPr>
          <a:xfrm>
            <a:off x="8160084" y="411817"/>
            <a:ext cx="2738744" cy="4104857"/>
          </a:xfrm>
          <a:prstGeom prst="rect">
            <a:avLst/>
          </a:prstGeom>
        </p:spPr>
      </p:pic>
    </p:spTree>
    <p:extLst>
      <p:ext uri="{BB962C8B-B14F-4D97-AF65-F5344CB8AC3E}">
        <p14:creationId xmlns:p14="http://schemas.microsoft.com/office/powerpoint/2010/main" val="2646347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5946B-C28D-A8E1-884E-5CA5B065FD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CB1CBF-EE57-762F-C2A9-A19899513C28}"/>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POSITION/VIEWPOINT</a:t>
            </a:r>
            <a:endParaRPr lang="en-GB" sz="4000">
              <a:latin typeface="Futura" pitchFamily="50" charset="0"/>
            </a:endParaRPr>
          </a:p>
        </p:txBody>
      </p:sp>
      <p:sp>
        <p:nvSpPr>
          <p:cNvPr id="3" name="Content Placeholder 2">
            <a:extLst>
              <a:ext uri="{FF2B5EF4-FFF2-40B4-BE49-F238E27FC236}">
                <a16:creationId xmlns:a16="http://schemas.microsoft.com/office/drawing/2014/main" id="{FBC99157-00A1-DF7A-FE2F-A5E02CF08CFD}"/>
              </a:ext>
            </a:extLst>
          </p:cNvPr>
          <p:cNvSpPr>
            <a:spLocks noGrp="1"/>
          </p:cNvSpPr>
          <p:nvPr>
            <p:ph idx="1"/>
          </p:nvPr>
        </p:nvSpPr>
        <p:spPr>
          <a:xfrm>
            <a:off x="301752" y="1016006"/>
            <a:ext cx="6562186" cy="5457945"/>
          </a:xfrm>
          <a:ln>
            <a:solidFill>
              <a:schemeClr val="tx1"/>
            </a:solidFill>
          </a:ln>
        </p:spPr>
        <p:txBody>
          <a:bodyPr vert="horz" lIns="91440" tIns="45720" rIns="91440" bIns="45720" rtlCol="0" anchor="t">
            <a:normAutofit/>
          </a:bodyPr>
          <a:lstStyle/>
          <a:p>
            <a:pPr marL="0" indent="0">
              <a:lnSpc>
                <a:spcPct val="107000"/>
              </a:lnSpc>
              <a:spcAft>
                <a:spcPts val="800"/>
              </a:spcAft>
              <a:buNone/>
            </a:pPr>
            <a:r>
              <a:rPr lang="en-GB" sz="2400" b="1" kern="100" dirty="0">
                <a:effectLst/>
                <a:latin typeface="Aptos"/>
                <a:ea typeface="Aptos" panose="020B0004020202020204" pitchFamily="34" charset="0"/>
                <a:cs typeface="Times New Roman"/>
              </a:rPr>
              <a:t>Eye-level:</a:t>
            </a:r>
            <a:r>
              <a:rPr lang="en-GB" sz="2400" b="1" kern="100" dirty="0">
                <a:latin typeface="Aptos"/>
                <a:ea typeface="Aptos" panose="020B0004020202020204" pitchFamily="34" charset="0"/>
                <a:cs typeface="Times New Roman"/>
              </a:rPr>
              <a:t> Looking at an even angle to the subject to create a flat level between the camera and the subject</a:t>
            </a:r>
            <a:endParaRPr lang="en-GB" sz="2400" b="1" kern="100" dirty="0">
              <a:effectLst/>
              <a:latin typeface="Aptos"/>
              <a:ea typeface="Aptos" panose="020B0004020202020204" pitchFamily="34" charset="0"/>
              <a:cs typeface="Times New Roman"/>
            </a:endParaRPr>
          </a:p>
          <a:p>
            <a:pPr marL="0" indent="0">
              <a:lnSpc>
                <a:spcPct val="107000"/>
              </a:lnSpc>
              <a:spcAft>
                <a:spcPts val="800"/>
              </a:spcAft>
              <a:buNone/>
            </a:pPr>
            <a:r>
              <a:rPr lang="en-GB" sz="2400" b="1" kern="100" dirty="0">
                <a:latin typeface="Aptos"/>
                <a:ea typeface="Aptos" panose="020B0004020202020204" pitchFamily="34" charset="0"/>
                <a:cs typeface="Times New Roman"/>
              </a:rPr>
              <a:t>Above: Looking down at a subject makes it seem smaller and less significant compared to the surroundings or helps to show emotion</a:t>
            </a:r>
            <a:endParaRPr lang="en-GB" sz="2400" b="1" kern="100" dirty="0">
              <a:latin typeface="Aptos"/>
              <a:ea typeface="Aptos" panose="020B0004020202020204" pitchFamily="34" charset="0"/>
              <a:cs typeface="Times New Roman" panose="02020603050405020304" pitchFamily="18" charset="0"/>
            </a:endParaRPr>
          </a:p>
          <a:p>
            <a:pPr marL="0" indent="0">
              <a:lnSpc>
                <a:spcPct val="107000"/>
              </a:lnSpc>
              <a:spcAft>
                <a:spcPts val="800"/>
              </a:spcAft>
              <a:buNone/>
            </a:pPr>
            <a:r>
              <a:rPr lang="en-GB" sz="2400" b="1" kern="100" dirty="0">
                <a:effectLst/>
                <a:latin typeface="Aptos"/>
                <a:ea typeface="Aptos" panose="020B0004020202020204" pitchFamily="34" charset="0"/>
                <a:cs typeface="Times New Roman"/>
              </a:rPr>
              <a:t>Below: </a:t>
            </a:r>
            <a:r>
              <a:rPr lang="en-GB" sz="2400" kern="100" dirty="0">
                <a:effectLst/>
                <a:latin typeface="Aptos"/>
                <a:ea typeface="Aptos" panose="020B0004020202020204" pitchFamily="34" charset="0"/>
                <a:cs typeface="Times New Roman"/>
              </a:rPr>
              <a:t>Looking up to a subject makes it appear dominant and towering. This can create a sense of respect or make the viewer feel small.</a:t>
            </a:r>
          </a:p>
        </p:txBody>
      </p:sp>
      <p:sp>
        <p:nvSpPr>
          <p:cNvPr id="4" name="Content Placeholder 2">
            <a:extLst>
              <a:ext uri="{FF2B5EF4-FFF2-40B4-BE49-F238E27FC236}">
                <a16:creationId xmlns:a16="http://schemas.microsoft.com/office/drawing/2014/main" id="{EF1169F4-DA5E-488A-D450-59849EF3FBBE}"/>
              </a:ext>
            </a:extLst>
          </p:cNvPr>
          <p:cNvSpPr txBox="1">
            <a:spLocks/>
          </p:cNvSpPr>
          <p:nvPr/>
        </p:nvSpPr>
        <p:spPr>
          <a:xfrm>
            <a:off x="7172692" y="4150894"/>
            <a:ext cx="4717555" cy="2320263"/>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Replace with an image from your roll of film</a:t>
            </a:r>
          </a:p>
        </p:txBody>
      </p:sp>
      <p:pic>
        <p:nvPicPr>
          <p:cNvPr id="6" name="Picture 5" descr="A person sitting on a chair holding a photo album&#10;&#10;Description automatically generated">
            <a:extLst>
              <a:ext uri="{FF2B5EF4-FFF2-40B4-BE49-F238E27FC236}">
                <a16:creationId xmlns:a16="http://schemas.microsoft.com/office/drawing/2014/main" id="{09462BFF-A219-A3C8-A679-5A02944C7823}"/>
              </a:ext>
            </a:extLst>
          </p:cNvPr>
          <p:cNvPicPr>
            <a:picLocks noChangeAspect="1"/>
          </p:cNvPicPr>
          <p:nvPr/>
        </p:nvPicPr>
        <p:blipFill>
          <a:blip r:embed="rId2"/>
          <a:stretch>
            <a:fillRect/>
          </a:stretch>
        </p:blipFill>
        <p:spPr>
          <a:xfrm>
            <a:off x="7174386" y="489816"/>
            <a:ext cx="4723509" cy="3182403"/>
          </a:xfrm>
          <a:prstGeom prst="rect">
            <a:avLst/>
          </a:prstGeom>
        </p:spPr>
      </p:pic>
    </p:spTree>
    <p:extLst>
      <p:ext uri="{BB962C8B-B14F-4D97-AF65-F5344CB8AC3E}">
        <p14:creationId xmlns:p14="http://schemas.microsoft.com/office/powerpoint/2010/main" val="30515960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A64F76-A4BE-EA04-FC22-9400B635151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F79B6B-755A-2541-136D-742BD36CC0E4}"/>
              </a:ext>
            </a:extLst>
          </p:cNvPr>
          <p:cNvSpPr>
            <a:spLocks noGrp="1"/>
          </p:cNvSpPr>
          <p:nvPr>
            <p:ph type="title"/>
          </p:nvPr>
        </p:nvSpPr>
        <p:spPr>
          <a:xfrm>
            <a:off x="182105" y="86621"/>
            <a:ext cx="10515600" cy="929385"/>
          </a:xfrm>
        </p:spPr>
        <p:txBody>
          <a:bodyPr>
            <a:normAutofit/>
          </a:bodyPr>
          <a:lstStyle/>
          <a:p>
            <a:r>
              <a:rPr lang="en-GB" sz="4000" i="1">
                <a:latin typeface="Futura" pitchFamily="50" charset="0"/>
              </a:rPr>
              <a:t>MOVEMENT</a:t>
            </a:r>
            <a:endParaRPr lang="en-GB" sz="4000">
              <a:latin typeface="Futura" pitchFamily="50" charset="0"/>
            </a:endParaRPr>
          </a:p>
        </p:txBody>
      </p:sp>
      <p:sp>
        <p:nvSpPr>
          <p:cNvPr id="3" name="Content Placeholder 2">
            <a:extLst>
              <a:ext uri="{FF2B5EF4-FFF2-40B4-BE49-F238E27FC236}">
                <a16:creationId xmlns:a16="http://schemas.microsoft.com/office/drawing/2014/main" id="{35E3785C-7A2B-AD25-F5C9-9582DAFECB54}"/>
              </a:ext>
            </a:extLst>
          </p:cNvPr>
          <p:cNvSpPr>
            <a:spLocks noGrp="1"/>
          </p:cNvSpPr>
          <p:nvPr>
            <p:ph idx="1"/>
          </p:nvPr>
        </p:nvSpPr>
        <p:spPr>
          <a:xfrm>
            <a:off x="301752" y="1016006"/>
            <a:ext cx="6562186" cy="5457945"/>
          </a:xfrm>
          <a:ln>
            <a:solidFill>
              <a:schemeClr val="tx1"/>
            </a:solidFill>
          </a:ln>
        </p:spPr>
        <p:txBody>
          <a:bodyPr>
            <a:normAutofit/>
          </a:bodyPr>
          <a:lstStyle/>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Frozen:</a:t>
            </a:r>
            <a:r>
              <a:rPr lang="en-GB" sz="2400" kern="100">
                <a:effectLst/>
                <a:latin typeface="Aptos" panose="020B0004020202020204" pitchFamily="34" charset="0"/>
                <a:ea typeface="Aptos" panose="020B0004020202020204" pitchFamily="34" charset="0"/>
                <a:cs typeface="Times New Roman" panose="02020603050405020304" pitchFamily="18" charset="0"/>
              </a:rPr>
              <a:t> (High Shutter speed) – Decisive moment. </a:t>
            </a:r>
            <a:r>
              <a:rPr lang="en-GB" sz="2400" kern="100">
                <a:latin typeface="Aptos" panose="020B0004020202020204" pitchFamily="34" charset="0"/>
                <a:ea typeface="Aptos" panose="020B0004020202020204" pitchFamily="34" charset="0"/>
                <a:cs typeface="Times New Roman" panose="02020603050405020304" pitchFamily="18" charset="0"/>
              </a:rPr>
              <a:t>For action shots or for freezing a fast-moving object</a:t>
            </a:r>
          </a:p>
          <a:p>
            <a:pPr marL="0" indent="0">
              <a:lnSpc>
                <a:spcPct val="107000"/>
              </a:lnSpc>
              <a:spcAft>
                <a:spcPts val="800"/>
              </a:spcAft>
              <a:buNone/>
            </a:pPr>
            <a:r>
              <a:rPr lang="en-GB" sz="2400" b="1" kern="100">
                <a:effectLst/>
                <a:latin typeface="Aptos" panose="020B0004020202020204" pitchFamily="34" charset="0"/>
                <a:ea typeface="Aptos" panose="020B0004020202020204" pitchFamily="34" charset="0"/>
                <a:cs typeface="Times New Roman" panose="02020603050405020304" pitchFamily="18" charset="0"/>
              </a:rPr>
              <a:t>Blur: (</a:t>
            </a:r>
            <a:r>
              <a:rPr lang="en-GB" sz="2400" kern="100">
                <a:effectLst/>
                <a:latin typeface="Aptos" panose="020B0004020202020204" pitchFamily="34" charset="0"/>
                <a:ea typeface="Aptos" panose="020B0004020202020204" pitchFamily="34" charset="0"/>
                <a:cs typeface="Times New Roman" panose="02020603050405020304" pitchFamily="18" charset="0"/>
              </a:rPr>
              <a:t>Lower shutter speed) to show movement or lack of movement with only surroundings moving around a subject</a:t>
            </a:r>
          </a:p>
          <a:p>
            <a:pPr marL="0" indent="0">
              <a:lnSpc>
                <a:spcPct val="107000"/>
              </a:lnSpc>
              <a:spcAft>
                <a:spcPts val="800"/>
              </a:spcAft>
              <a:buNone/>
            </a:pPr>
            <a:r>
              <a:rPr lang="en-GB" sz="2400" b="1" kern="100">
                <a:latin typeface="Aptos" panose="020B0004020202020204" pitchFamily="34" charset="0"/>
                <a:ea typeface="Aptos" panose="020B0004020202020204" pitchFamily="34" charset="0"/>
                <a:cs typeface="Times New Roman" panose="02020603050405020304" pitchFamily="18" charset="0"/>
              </a:rPr>
              <a:t>Long Exposure: </a:t>
            </a:r>
            <a:r>
              <a:rPr lang="en-GB" sz="2400" kern="100">
                <a:latin typeface="Aptos" panose="020B0004020202020204" pitchFamily="34" charset="0"/>
                <a:ea typeface="Aptos" panose="020B0004020202020204" pitchFamily="34" charset="0"/>
                <a:cs typeface="Times New Roman" panose="02020603050405020304" pitchFamily="18" charset="0"/>
              </a:rPr>
              <a:t>Creates smooth water or ghostly moving objects. Useful to show a passing of time.</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73441F6F-3AAE-3217-8917-44DC0C53C155}"/>
              </a:ext>
            </a:extLst>
          </p:cNvPr>
          <p:cNvSpPr txBox="1">
            <a:spLocks/>
          </p:cNvSpPr>
          <p:nvPr/>
        </p:nvSpPr>
        <p:spPr>
          <a:xfrm>
            <a:off x="7177148" y="4284578"/>
            <a:ext cx="4713099" cy="218657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Replace with an image from your roll of film</a:t>
            </a:r>
          </a:p>
        </p:txBody>
      </p:sp>
      <p:pic>
        <p:nvPicPr>
          <p:cNvPr id="7" name="Picture 6" descr="A person surfing in the ocean&#10;&#10;Description automatically generated">
            <a:extLst>
              <a:ext uri="{FF2B5EF4-FFF2-40B4-BE49-F238E27FC236}">
                <a16:creationId xmlns:a16="http://schemas.microsoft.com/office/drawing/2014/main" id="{BCCD8187-113F-2C46-FBE7-C8C1484E8961}"/>
              </a:ext>
            </a:extLst>
          </p:cNvPr>
          <p:cNvPicPr>
            <a:picLocks noChangeAspect="1"/>
          </p:cNvPicPr>
          <p:nvPr/>
        </p:nvPicPr>
        <p:blipFill>
          <a:blip r:embed="rId2"/>
          <a:stretch>
            <a:fillRect/>
          </a:stretch>
        </p:blipFill>
        <p:spPr>
          <a:xfrm>
            <a:off x="7460189" y="553898"/>
            <a:ext cx="3697376" cy="3571151"/>
          </a:xfrm>
          <a:prstGeom prst="rect">
            <a:avLst/>
          </a:prstGeom>
        </p:spPr>
      </p:pic>
    </p:spTree>
    <p:extLst>
      <p:ext uri="{BB962C8B-B14F-4D97-AF65-F5344CB8AC3E}">
        <p14:creationId xmlns:p14="http://schemas.microsoft.com/office/powerpoint/2010/main" val="38773324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Image analysis 1 - Content TEMPLATE (1)" id="{CB716D1F-FE67-B84C-BD54-2515ED65DB59}" vid="{17AC3DD3-A2E9-F148-878F-40113CE44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2e96559cd6fd0530082404a3566cee13">
  <xsd:schema xmlns:xsd="http://www.w3.org/2001/XMLSchema" xmlns:xs="http://www.w3.org/2001/XMLSchema" xmlns:p="http://schemas.microsoft.com/office/2006/metadata/properties" xmlns:ns3="0085e1a2-9cbf-4b92-866b-21f3c89040b6" targetNamespace="http://schemas.microsoft.com/office/2006/metadata/properties" ma:root="true" ma:fieldsID="56e5ea200ed757289a4364cfd5eb28c5"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48EA908-063A-4C88-B0A8-704B738A5D86}">
  <ds:schemaRefs>
    <ds:schemaRef ds:uri="http://schemas.microsoft.com/sharepoint/v3/contenttype/forms"/>
  </ds:schemaRefs>
</ds:datastoreItem>
</file>

<file path=customXml/itemProps2.xml><?xml version="1.0" encoding="utf-8"?>
<ds:datastoreItem xmlns:ds="http://schemas.openxmlformats.org/officeDocument/2006/customXml" ds:itemID="{8CC51A38-9DF5-49B3-90C7-D121BD4C016F}">
  <ds:schemaRefs>
    <ds:schemaRef ds:uri="0085e1a2-9cbf-4b92-866b-21f3c89040b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52B3AAE-5FC4-4DF7-A9B5-BEB700451BD3}">
  <ds:schemaRefs>
    <ds:schemaRef ds:uri="0085e1a2-9cbf-4b92-866b-21f3c89040b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IMAGE ANALYSIS 2 - COMPOSITION</vt:lpstr>
      <vt:lpstr>Composition</vt:lpstr>
      <vt:lpstr>Mood board</vt:lpstr>
      <vt:lpstr>LINE</vt:lpstr>
      <vt:lpstr>SHAPE</vt:lpstr>
      <vt:lpstr>TONE</vt:lpstr>
      <vt:lpstr>PATTERN</vt:lpstr>
      <vt:lpstr>BALANCE</vt:lpstr>
      <vt:lpstr>COLOUR</vt:lpstr>
      <vt:lpstr>FRAMING</vt:lpstr>
      <vt:lpstr>FOCUS</vt:lpstr>
      <vt:lpstr>POSITION/VIEWPOINT</vt:lpstr>
      <vt:lpstr>MOVEMENT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 (0750363)</dc:creator>
  <cp:revision>133</cp:revision>
  <dcterms:created xsi:type="dcterms:W3CDTF">2024-09-17T10:29:53Z</dcterms:created>
  <dcterms:modified xsi:type="dcterms:W3CDTF">2025-01-06T15:57:20Z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