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3" r:id="rId8"/>
    <p:sldId id="264" r:id="rId9"/>
    <p:sldId id="265"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400F0"/>
    <a:srgbClr val="458BA1"/>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02782E-7179-4B9F-897B-047CA30F6B30}" v="4157" dt="2021-03-03T14:11:14.880"/>
    <p1510:client id="{283614AA-D9BA-8A8F-D22D-9125D1F8B964}" v="2344" dt="2021-03-04T13:21:49.515"/>
    <p1510:client id="{4B074F7D-908C-A276-EEEE-7F81B3B90E4F}" v="69" dt="2021-03-22T12:15:17.067"/>
    <p1510:client id="{50603A03-5026-CBE7-F202-47C74923BA2D}" v="1491" dt="2021-03-12T11:52:44.652"/>
    <p1510:client id="{9A4B6802-6786-A9D3-B8EB-9ED4D9299843}" v="135" dt="2021-03-22T09:45:17.974"/>
    <p1510:client id="{B76C2225-7CA7-8189-EDD9-B4E35E9B9990}" v="41" dt="2021-03-09T13:43:37.912"/>
    <p1510:client id="{DDFF43A7-9426-CC90-AD7B-BFBBF36FC503}" v="28" dt="2021-03-22T11:21:29.1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ida Bi (1912979)" userId="S::1912979@student.uwtsd.ac.uk::d60cd986-0792-4900-a109-1c2b2d2019e2" providerId="AD" clId="Web-{283614AA-D9BA-8A8F-D22D-9125D1F8B964}"/>
    <pc:docChg chg="addSld delSld modSld addMainMaster delMainMaster">
      <pc:chgData name="Shaida Bi (1912979)" userId="S::1912979@student.uwtsd.ac.uk::d60cd986-0792-4900-a109-1c2b2d2019e2" providerId="AD" clId="Web-{283614AA-D9BA-8A8F-D22D-9125D1F8B964}" dt="2021-03-04T13:21:44.421" v="1334" actId="20577"/>
      <pc:docMkLst>
        <pc:docMk/>
      </pc:docMkLst>
      <pc:sldChg chg="addSp delSp modSp mod modClrScheme delDesignElem chgLayout">
        <pc:chgData name="Shaida Bi (1912979)" userId="S::1912979@student.uwtsd.ac.uk::d60cd986-0792-4900-a109-1c2b2d2019e2" providerId="AD" clId="Web-{283614AA-D9BA-8A8F-D22D-9125D1F8B964}" dt="2021-03-04T11:33:20.811" v="433"/>
        <pc:sldMkLst>
          <pc:docMk/>
          <pc:sldMk cId="109857222" sldId="256"/>
        </pc:sldMkLst>
        <pc:spChg chg="mod ord">
          <ac:chgData name="Shaida Bi (1912979)" userId="S::1912979@student.uwtsd.ac.uk::d60cd986-0792-4900-a109-1c2b2d2019e2" providerId="AD" clId="Web-{283614AA-D9BA-8A8F-D22D-9125D1F8B964}" dt="2021-03-04T11:33:20.811" v="433"/>
          <ac:spMkLst>
            <pc:docMk/>
            <pc:sldMk cId="109857222" sldId="256"/>
            <ac:spMk id="2" creationId="{00000000-0000-0000-0000-000000000000}"/>
          </ac:spMkLst>
        </pc:spChg>
        <pc:spChg chg="mod ord">
          <ac:chgData name="Shaida Bi (1912979)" userId="S::1912979@student.uwtsd.ac.uk::d60cd986-0792-4900-a109-1c2b2d2019e2" providerId="AD" clId="Web-{283614AA-D9BA-8A8F-D22D-9125D1F8B964}" dt="2021-03-04T11:33:20.811" v="433"/>
          <ac:spMkLst>
            <pc:docMk/>
            <pc:sldMk cId="109857222" sldId="256"/>
            <ac:spMk id="3" creationId="{00000000-0000-0000-0000-000000000000}"/>
          </ac:spMkLst>
        </pc:spChg>
        <pc:spChg chg="add del">
          <ac:chgData name="Shaida Bi (1912979)" userId="S::1912979@student.uwtsd.ac.uk::d60cd986-0792-4900-a109-1c2b2d2019e2" providerId="AD" clId="Web-{283614AA-D9BA-8A8F-D22D-9125D1F8B964}" dt="2021-03-04T11:33:20.811" v="433"/>
          <ac:spMkLst>
            <pc:docMk/>
            <pc:sldMk cId="109857222" sldId="256"/>
            <ac:spMk id="8" creationId="{3B854194-185D-494D-905C-7C7CB2E30F6E}"/>
          </ac:spMkLst>
        </pc:spChg>
        <pc:spChg chg="add del">
          <ac:chgData name="Shaida Bi (1912979)" userId="S::1912979@student.uwtsd.ac.uk::d60cd986-0792-4900-a109-1c2b2d2019e2" providerId="AD" clId="Web-{283614AA-D9BA-8A8F-D22D-9125D1F8B964}" dt="2021-03-04T11:33:20.811" v="433"/>
          <ac:spMkLst>
            <pc:docMk/>
            <pc:sldMk cId="109857222" sldId="256"/>
            <ac:spMk id="10" creationId="{B4F5FA0D-0104-4987-8241-EFF7C85B88DE}"/>
          </ac:spMkLst>
        </pc:spChg>
        <pc:picChg chg="add del">
          <ac:chgData name="Shaida Bi (1912979)" userId="S::1912979@student.uwtsd.ac.uk::d60cd986-0792-4900-a109-1c2b2d2019e2" providerId="AD" clId="Web-{283614AA-D9BA-8A8F-D22D-9125D1F8B964}" dt="2021-03-04T11:33:20.811" v="433"/>
          <ac:picMkLst>
            <pc:docMk/>
            <pc:sldMk cId="109857222" sldId="256"/>
            <ac:picMk id="12" creationId="{2897127E-6CEF-446C-BE87-93B7C46E49D1}"/>
          </ac:picMkLst>
        </pc:picChg>
      </pc:sldChg>
      <pc:sldChg chg="mod modClrScheme chgLayout">
        <pc:chgData name="Shaida Bi (1912979)" userId="S::1912979@student.uwtsd.ac.uk::d60cd986-0792-4900-a109-1c2b2d2019e2" providerId="AD" clId="Web-{283614AA-D9BA-8A8F-D22D-9125D1F8B964}" dt="2021-03-04T11:33:20.811" v="433"/>
        <pc:sldMkLst>
          <pc:docMk/>
          <pc:sldMk cId="2085347855" sldId="257"/>
        </pc:sldMkLst>
      </pc:sldChg>
      <pc:sldChg chg="addSp delSp modSp mod modClrScheme delDesignElem chgLayout">
        <pc:chgData name="Shaida Bi (1912979)" userId="S::1912979@student.uwtsd.ac.uk::d60cd986-0792-4900-a109-1c2b2d2019e2" providerId="AD" clId="Web-{283614AA-D9BA-8A8F-D22D-9125D1F8B964}" dt="2021-03-04T11:33:20.811" v="433"/>
        <pc:sldMkLst>
          <pc:docMk/>
          <pc:sldMk cId="1278080929" sldId="258"/>
        </pc:sldMkLst>
        <pc:spChg chg="mod ord">
          <ac:chgData name="Shaida Bi (1912979)" userId="S::1912979@student.uwtsd.ac.uk::d60cd986-0792-4900-a109-1c2b2d2019e2" providerId="AD" clId="Web-{283614AA-D9BA-8A8F-D22D-9125D1F8B964}" dt="2021-03-04T11:33:20.811" v="433"/>
          <ac:spMkLst>
            <pc:docMk/>
            <pc:sldMk cId="1278080929" sldId="258"/>
            <ac:spMk id="2" creationId="{BFCFD7F5-0F70-4360-9F0B-EB0E77D6602B}"/>
          </ac:spMkLst>
        </pc:spChg>
        <pc:spChg chg="mod ord">
          <ac:chgData name="Shaida Bi (1912979)" userId="S::1912979@student.uwtsd.ac.uk::d60cd986-0792-4900-a109-1c2b2d2019e2" providerId="AD" clId="Web-{283614AA-D9BA-8A8F-D22D-9125D1F8B964}" dt="2021-03-04T11:33:20.811" v="433"/>
          <ac:spMkLst>
            <pc:docMk/>
            <pc:sldMk cId="1278080929" sldId="258"/>
            <ac:spMk id="3" creationId="{DEA16EBA-5CE2-480C-94CB-EE2857E73A1A}"/>
          </ac:spMkLst>
        </pc:spChg>
        <pc:spChg chg="add del">
          <ac:chgData name="Shaida Bi (1912979)" userId="S::1912979@student.uwtsd.ac.uk::d60cd986-0792-4900-a109-1c2b2d2019e2" providerId="AD" clId="Web-{283614AA-D9BA-8A8F-D22D-9125D1F8B964}" dt="2021-03-04T11:33:20.811" v="433"/>
          <ac:spMkLst>
            <pc:docMk/>
            <pc:sldMk cId="1278080929" sldId="258"/>
            <ac:spMk id="15" creationId="{827B839B-9ADE-406B-8590-F1CAEDED45A1}"/>
          </ac:spMkLst>
        </pc:spChg>
        <pc:spChg chg="add del">
          <ac:chgData name="Shaida Bi (1912979)" userId="S::1912979@student.uwtsd.ac.uk::d60cd986-0792-4900-a109-1c2b2d2019e2" providerId="AD" clId="Web-{283614AA-D9BA-8A8F-D22D-9125D1F8B964}" dt="2021-03-04T11:33:20.811" v="433"/>
          <ac:spMkLst>
            <pc:docMk/>
            <pc:sldMk cId="1278080929" sldId="258"/>
            <ac:spMk id="17" creationId="{CFE45BF0-46DB-408C-B5F7-7B11716805D4}"/>
          </ac:spMkLst>
        </pc:spChg>
        <pc:spChg chg="add del">
          <ac:chgData name="Shaida Bi (1912979)" userId="S::1912979@student.uwtsd.ac.uk::d60cd986-0792-4900-a109-1c2b2d2019e2" providerId="AD" clId="Web-{283614AA-D9BA-8A8F-D22D-9125D1F8B964}" dt="2021-03-04T11:33:20.811" v="433"/>
          <ac:spMkLst>
            <pc:docMk/>
            <pc:sldMk cId="1278080929" sldId="258"/>
            <ac:spMk id="19" creationId="{2AEBC8F2-97B1-41B4-93F1-2D289E197FBA}"/>
          </ac:spMkLst>
        </pc:spChg>
        <pc:spChg chg="add del">
          <ac:chgData name="Shaida Bi (1912979)" userId="S::1912979@student.uwtsd.ac.uk::d60cd986-0792-4900-a109-1c2b2d2019e2" providerId="AD" clId="Web-{283614AA-D9BA-8A8F-D22D-9125D1F8B964}" dt="2021-03-04T11:33:20.811" v="433"/>
          <ac:spMkLst>
            <pc:docMk/>
            <pc:sldMk cId="1278080929" sldId="258"/>
            <ac:spMk id="21" creationId="{472E3A19-F5D5-48FC-BB9C-48C2F68F598B}"/>
          </ac:spMkLst>
        </pc:spChg>
        <pc:spChg chg="add del">
          <ac:chgData name="Shaida Bi (1912979)" userId="S::1912979@student.uwtsd.ac.uk::d60cd986-0792-4900-a109-1c2b2d2019e2" providerId="AD" clId="Web-{283614AA-D9BA-8A8F-D22D-9125D1F8B964}" dt="2021-03-04T11:33:20.811" v="433"/>
          <ac:spMkLst>
            <pc:docMk/>
            <pc:sldMk cId="1278080929" sldId="258"/>
            <ac:spMk id="23" creationId="{7A62E32F-BB65-43A8-8EB5-92346890E549}"/>
          </ac:spMkLst>
        </pc:spChg>
        <pc:spChg chg="add del">
          <ac:chgData name="Shaida Bi (1912979)" userId="S::1912979@student.uwtsd.ac.uk::d60cd986-0792-4900-a109-1c2b2d2019e2" providerId="AD" clId="Web-{283614AA-D9BA-8A8F-D22D-9125D1F8B964}" dt="2021-03-04T11:33:20.811" v="433"/>
          <ac:spMkLst>
            <pc:docMk/>
            <pc:sldMk cId="1278080929" sldId="258"/>
            <ac:spMk id="25" creationId="{14E91B64-9FCC-451E-AFB4-A827D6329367}"/>
          </ac:spMkLst>
        </pc:spChg>
      </pc:sldChg>
      <pc:sldChg chg="modSp del">
        <pc:chgData name="Shaida Bi (1912979)" userId="S::1912979@student.uwtsd.ac.uk::d60cd986-0792-4900-a109-1c2b2d2019e2" providerId="AD" clId="Web-{283614AA-D9BA-8A8F-D22D-9125D1F8B964}" dt="2021-03-04T10:44:15.315" v="237"/>
        <pc:sldMkLst>
          <pc:docMk/>
          <pc:sldMk cId="2102570826" sldId="259"/>
        </pc:sldMkLst>
        <pc:spChg chg="mod">
          <ac:chgData name="Shaida Bi (1912979)" userId="S::1912979@student.uwtsd.ac.uk::d60cd986-0792-4900-a109-1c2b2d2019e2" providerId="AD" clId="Web-{283614AA-D9BA-8A8F-D22D-9125D1F8B964}" dt="2021-03-04T10:44:05.751" v="236" actId="20577"/>
          <ac:spMkLst>
            <pc:docMk/>
            <pc:sldMk cId="2102570826" sldId="259"/>
            <ac:spMk id="2" creationId="{0A48B094-01CF-47D4-A8F1-4A11058A6B2B}"/>
          </ac:spMkLst>
        </pc:spChg>
        <pc:spChg chg="mod">
          <ac:chgData name="Shaida Bi (1912979)" userId="S::1912979@student.uwtsd.ac.uk::d60cd986-0792-4900-a109-1c2b2d2019e2" providerId="AD" clId="Web-{283614AA-D9BA-8A8F-D22D-9125D1F8B964}" dt="2021-03-04T10:43:55.173" v="233" actId="20577"/>
          <ac:spMkLst>
            <pc:docMk/>
            <pc:sldMk cId="2102570826" sldId="259"/>
            <ac:spMk id="3" creationId="{27DD47BE-1DD2-445D-9487-F8AA6EBAD513}"/>
          </ac:spMkLst>
        </pc:spChg>
      </pc:sldChg>
      <pc:sldChg chg="addSp delSp modSp mod modClrScheme delDesignElem chgLayout">
        <pc:chgData name="Shaida Bi (1912979)" userId="S::1912979@student.uwtsd.ac.uk::d60cd986-0792-4900-a109-1c2b2d2019e2" providerId="AD" clId="Web-{283614AA-D9BA-8A8F-D22D-9125D1F8B964}" dt="2021-03-04T11:33:20.811" v="433"/>
        <pc:sldMkLst>
          <pc:docMk/>
          <pc:sldMk cId="3761070986" sldId="260"/>
        </pc:sldMkLst>
        <pc:spChg chg="mod ord">
          <ac:chgData name="Shaida Bi (1912979)" userId="S::1912979@student.uwtsd.ac.uk::d60cd986-0792-4900-a109-1c2b2d2019e2" providerId="AD" clId="Web-{283614AA-D9BA-8A8F-D22D-9125D1F8B964}" dt="2021-03-04T11:33:20.811" v="433"/>
          <ac:spMkLst>
            <pc:docMk/>
            <pc:sldMk cId="3761070986" sldId="260"/>
            <ac:spMk id="2" creationId="{BFCFD7F5-0F70-4360-9F0B-EB0E77D6602B}"/>
          </ac:spMkLst>
        </pc:spChg>
        <pc:spChg chg="mod ord">
          <ac:chgData name="Shaida Bi (1912979)" userId="S::1912979@student.uwtsd.ac.uk::d60cd986-0792-4900-a109-1c2b2d2019e2" providerId="AD" clId="Web-{283614AA-D9BA-8A8F-D22D-9125D1F8B964}" dt="2021-03-04T11:33:20.811" v="433"/>
          <ac:spMkLst>
            <pc:docMk/>
            <pc:sldMk cId="3761070986" sldId="260"/>
            <ac:spMk id="3" creationId="{DEA16EBA-5CE2-480C-94CB-EE2857E73A1A}"/>
          </ac:spMkLst>
        </pc:spChg>
        <pc:spChg chg="add del">
          <ac:chgData name="Shaida Bi (1912979)" userId="S::1912979@student.uwtsd.ac.uk::d60cd986-0792-4900-a109-1c2b2d2019e2" providerId="AD" clId="Web-{283614AA-D9BA-8A8F-D22D-9125D1F8B964}" dt="2021-03-04T11:33:20.811" v="433"/>
          <ac:spMkLst>
            <pc:docMk/>
            <pc:sldMk cId="3761070986" sldId="260"/>
            <ac:spMk id="15" creationId="{827B839B-9ADE-406B-8590-F1CAEDED45A1}"/>
          </ac:spMkLst>
        </pc:spChg>
        <pc:spChg chg="add del">
          <ac:chgData name="Shaida Bi (1912979)" userId="S::1912979@student.uwtsd.ac.uk::d60cd986-0792-4900-a109-1c2b2d2019e2" providerId="AD" clId="Web-{283614AA-D9BA-8A8F-D22D-9125D1F8B964}" dt="2021-03-04T11:33:20.811" v="433"/>
          <ac:spMkLst>
            <pc:docMk/>
            <pc:sldMk cId="3761070986" sldId="260"/>
            <ac:spMk id="17" creationId="{CFE45BF0-46DB-408C-B5F7-7B11716805D4}"/>
          </ac:spMkLst>
        </pc:spChg>
        <pc:spChg chg="add del">
          <ac:chgData name="Shaida Bi (1912979)" userId="S::1912979@student.uwtsd.ac.uk::d60cd986-0792-4900-a109-1c2b2d2019e2" providerId="AD" clId="Web-{283614AA-D9BA-8A8F-D22D-9125D1F8B964}" dt="2021-03-04T11:33:20.811" v="433"/>
          <ac:spMkLst>
            <pc:docMk/>
            <pc:sldMk cId="3761070986" sldId="260"/>
            <ac:spMk id="19" creationId="{2AEBC8F2-97B1-41B4-93F1-2D289E197FBA}"/>
          </ac:spMkLst>
        </pc:spChg>
        <pc:spChg chg="add del">
          <ac:chgData name="Shaida Bi (1912979)" userId="S::1912979@student.uwtsd.ac.uk::d60cd986-0792-4900-a109-1c2b2d2019e2" providerId="AD" clId="Web-{283614AA-D9BA-8A8F-D22D-9125D1F8B964}" dt="2021-03-04T11:33:20.811" v="433"/>
          <ac:spMkLst>
            <pc:docMk/>
            <pc:sldMk cId="3761070986" sldId="260"/>
            <ac:spMk id="21" creationId="{472E3A19-F5D5-48FC-BB9C-48C2F68F598B}"/>
          </ac:spMkLst>
        </pc:spChg>
        <pc:spChg chg="add del">
          <ac:chgData name="Shaida Bi (1912979)" userId="S::1912979@student.uwtsd.ac.uk::d60cd986-0792-4900-a109-1c2b2d2019e2" providerId="AD" clId="Web-{283614AA-D9BA-8A8F-D22D-9125D1F8B964}" dt="2021-03-04T11:33:20.811" v="433"/>
          <ac:spMkLst>
            <pc:docMk/>
            <pc:sldMk cId="3761070986" sldId="260"/>
            <ac:spMk id="23" creationId="{7A62E32F-BB65-43A8-8EB5-92346890E549}"/>
          </ac:spMkLst>
        </pc:spChg>
        <pc:spChg chg="add del">
          <ac:chgData name="Shaida Bi (1912979)" userId="S::1912979@student.uwtsd.ac.uk::d60cd986-0792-4900-a109-1c2b2d2019e2" providerId="AD" clId="Web-{283614AA-D9BA-8A8F-D22D-9125D1F8B964}" dt="2021-03-04T11:33:20.811" v="433"/>
          <ac:spMkLst>
            <pc:docMk/>
            <pc:sldMk cId="3761070986" sldId="260"/>
            <ac:spMk id="25" creationId="{14E91B64-9FCC-451E-AFB4-A827D6329367}"/>
          </ac:spMkLst>
        </pc:spChg>
      </pc:sldChg>
      <pc:sldChg chg="addSp delSp modSp new del">
        <pc:chgData name="Shaida Bi (1912979)" userId="S::1912979@student.uwtsd.ac.uk::d60cd986-0792-4900-a109-1c2b2d2019e2" providerId="AD" clId="Web-{283614AA-D9BA-8A8F-D22D-9125D1F8B964}" dt="2021-03-04T11:07:03.970" v="244"/>
        <pc:sldMkLst>
          <pc:docMk/>
          <pc:sldMk cId="2298389733" sldId="261"/>
        </pc:sldMkLst>
        <pc:spChg chg="del mod">
          <ac:chgData name="Shaida Bi (1912979)" userId="S::1912979@student.uwtsd.ac.uk::d60cd986-0792-4900-a109-1c2b2d2019e2" providerId="AD" clId="Web-{283614AA-D9BA-8A8F-D22D-9125D1F8B964}" dt="2021-03-04T10:51:13.843" v="240"/>
          <ac:spMkLst>
            <pc:docMk/>
            <pc:sldMk cId="2298389733" sldId="261"/>
            <ac:spMk id="3" creationId="{5F180CE2-665A-4EB5-9156-5337DCD8B1B7}"/>
          </ac:spMkLst>
        </pc:spChg>
        <pc:spChg chg="add mod">
          <ac:chgData name="Shaida Bi (1912979)" userId="S::1912979@student.uwtsd.ac.uk::d60cd986-0792-4900-a109-1c2b2d2019e2" providerId="AD" clId="Web-{283614AA-D9BA-8A8F-D22D-9125D1F8B964}" dt="2021-03-04T10:51:42.189" v="241"/>
          <ac:spMkLst>
            <pc:docMk/>
            <pc:sldMk cId="2298389733" sldId="261"/>
            <ac:spMk id="16" creationId="{B4BE3328-F9B0-49B2-BAE4-B858D2953F65}"/>
          </ac:spMkLst>
        </pc:spChg>
        <pc:graphicFrameChg chg="add del mod ord modGraphic">
          <ac:chgData name="Shaida Bi (1912979)" userId="S::1912979@student.uwtsd.ac.uk::d60cd986-0792-4900-a109-1c2b2d2019e2" providerId="AD" clId="Web-{283614AA-D9BA-8A8F-D22D-9125D1F8B964}" dt="2021-03-04T10:51:42.189" v="241"/>
          <ac:graphicFrameMkLst>
            <pc:docMk/>
            <pc:sldMk cId="2298389733" sldId="261"/>
            <ac:graphicFrameMk id="5" creationId="{FC7BB6EA-36DD-461E-89A0-C29C4E7B92B5}"/>
          </ac:graphicFrameMkLst>
        </pc:graphicFrameChg>
        <pc:inkChg chg="add del">
          <ac:chgData name="Shaida Bi (1912979)" userId="S::1912979@student.uwtsd.ac.uk::d60cd986-0792-4900-a109-1c2b2d2019e2" providerId="AD" clId="Web-{283614AA-D9BA-8A8F-D22D-9125D1F8B964}" dt="2021-03-04T10:53:10.616" v="243"/>
          <ac:inkMkLst>
            <pc:docMk/>
            <pc:sldMk cId="2298389733" sldId="261"/>
            <ac:inkMk id="17" creationId="{67EAB8A2-3EC8-41E4-985B-BA93C1B02DC7}"/>
          </ac:inkMkLst>
        </pc:inkChg>
      </pc:sldChg>
      <pc:sldChg chg="addSp delSp modSp new del mod setBg modClrScheme setClrOvrMap chgLayout">
        <pc:chgData name="Shaida Bi (1912979)" userId="S::1912979@student.uwtsd.ac.uk::d60cd986-0792-4900-a109-1c2b2d2019e2" providerId="AD" clId="Web-{283614AA-D9BA-8A8F-D22D-9125D1F8B964}" dt="2021-03-04T11:37:53.877" v="460"/>
        <pc:sldMkLst>
          <pc:docMk/>
          <pc:sldMk cId="2327799488" sldId="261"/>
        </pc:sldMkLst>
        <pc:spChg chg="mod ord">
          <ac:chgData name="Shaida Bi (1912979)" userId="S::1912979@student.uwtsd.ac.uk::d60cd986-0792-4900-a109-1c2b2d2019e2" providerId="AD" clId="Web-{283614AA-D9BA-8A8F-D22D-9125D1F8B964}" dt="2021-03-04T11:37:32.172" v="459" actId="20577"/>
          <ac:spMkLst>
            <pc:docMk/>
            <pc:sldMk cId="2327799488" sldId="261"/>
            <ac:spMk id="2" creationId="{48845D52-1174-419A-84EA-AE7745842562}"/>
          </ac:spMkLst>
        </pc:spChg>
        <pc:spChg chg="add del mod ord">
          <ac:chgData name="Shaida Bi (1912979)" userId="S::1912979@student.uwtsd.ac.uk::d60cd986-0792-4900-a109-1c2b2d2019e2" providerId="AD" clId="Web-{283614AA-D9BA-8A8F-D22D-9125D1F8B964}" dt="2021-03-04T11:33:20.811" v="433"/>
          <ac:spMkLst>
            <pc:docMk/>
            <pc:sldMk cId="2327799488" sldId="261"/>
            <ac:spMk id="3" creationId="{5B5F5D2A-E09A-467B-ADD7-4D854F76FFFD}"/>
          </ac:spMkLst>
        </pc:spChg>
        <pc:spChg chg="add del mod">
          <ac:chgData name="Shaida Bi (1912979)" userId="S::1912979@student.uwtsd.ac.uk::d60cd986-0792-4900-a109-1c2b2d2019e2" providerId="AD" clId="Web-{283614AA-D9BA-8A8F-D22D-9125D1F8B964}" dt="2021-03-04T11:15:39.380" v="314"/>
          <ac:spMkLst>
            <pc:docMk/>
            <pc:sldMk cId="2327799488" sldId="261"/>
            <ac:spMk id="4" creationId="{DF01A2D4-68B3-4811-97B8-448CDADAF6ED}"/>
          </ac:spMkLst>
        </pc:spChg>
        <pc:spChg chg="add del">
          <ac:chgData name="Shaida Bi (1912979)" userId="S::1912979@student.uwtsd.ac.uk::d60cd986-0792-4900-a109-1c2b2d2019e2" providerId="AD" clId="Web-{283614AA-D9BA-8A8F-D22D-9125D1F8B964}" dt="2021-03-04T11:17:57.467" v="318"/>
          <ac:spMkLst>
            <pc:docMk/>
            <pc:sldMk cId="2327799488" sldId="261"/>
            <ac:spMk id="6" creationId="{0671A8AE-40A1-4631-A6B8-581AFF065482}"/>
          </ac:spMkLst>
        </pc:spChg>
        <pc:spChg chg="add del">
          <ac:chgData name="Shaida Bi (1912979)" userId="S::1912979@student.uwtsd.ac.uk::d60cd986-0792-4900-a109-1c2b2d2019e2" providerId="AD" clId="Web-{283614AA-D9BA-8A8F-D22D-9125D1F8B964}" dt="2021-03-04T11:17:57.467" v="318"/>
          <ac:spMkLst>
            <pc:docMk/>
            <pc:sldMk cId="2327799488" sldId="261"/>
            <ac:spMk id="8" creationId="{AB58EF07-17C2-48CF-ABB0-EEF1F17CB8F0}"/>
          </ac:spMkLst>
        </pc:spChg>
        <pc:spChg chg="add del">
          <ac:chgData name="Shaida Bi (1912979)" userId="S::1912979@student.uwtsd.ac.uk::d60cd986-0792-4900-a109-1c2b2d2019e2" providerId="AD" clId="Web-{283614AA-D9BA-8A8F-D22D-9125D1F8B964}" dt="2021-03-04T11:15:44.396" v="316"/>
          <ac:spMkLst>
            <pc:docMk/>
            <pc:sldMk cId="2327799488" sldId="261"/>
            <ac:spMk id="9" creationId="{0671A8AE-40A1-4631-A6B8-581AFF065482}"/>
          </ac:spMkLst>
        </pc:spChg>
        <pc:spChg chg="add del">
          <ac:chgData name="Shaida Bi (1912979)" userId="S::1912979@student.uwtsd.ac.uk::d60cd986-0792-4900-a109-1c2b2d2019e2" providerId="AD" clId="Web-{283614AA-D9BA-8A8F-D22D-9125D1F8B964}" dt="2021-03-04T11:17:57.467" v="318"/>
          <ac:spMkLst>
            <pc:docMk/>
            <pc:sldMk cId="2327799488" sldId="261"/>
            <ac:spMk id="10" creationId="{AF2F604E-43BE-4DC3-B983-E071523364F8}"/>
          </ac:spMkLst>
        </pc:spChg>
        <pc:spChg chg="add del">
          <ac:chgData name="Shaida Bi (1912979)" userId="S::1912979@student.uwtsd.ac.uk::d60cd986-0792-4900-a109-1c2b2d2019e2" providerId="AD" clId="Web-{283614AA-D9BA-8A8F-D22D-9125D1F8B964}" dt="2021-03-04T11:15:44.396" v="316"/>
          <ac:spMkLst>
            <pc:docMk/>
            <pc:sldMk cId="2327799488" sldId="261"/>
            <ac:spMk id="11" creationId="{AB58EF07-17C2-48CF-ABB0-EEF1F17CB8F0}"/>
          </ac:spMkLst>
        </pc:spChg>
        <pc:spChg chg="add del">
          <ac:chgData name="Shaida Bi (1912979)" userId="S::1912979@student.uwtsd.ac.uk::d60cd986-0792-4900-a109-1c2b2d2019e2" providerId="AD" clId="Web-{283614AA-D9BA-8A8F-D22D-9125D1F8B964}" dt="2021-03-04T11:17:57.467" v="318"/>
          <ac:spMkLst>
            <pc:docMk/>
            <pc:sldMk cId="2327799488" sldId="261"/>
            <ac:spMk id="12" creationId="{08C9B587-E65E-4B52-B37C-ABEBB6E87928}"/>
          </ac:spMkLst>
        </pc:spChg>
        <pc:spChg chg="add del">
          <ac:chgData name="Shaida Bi (1912979)" userId="S::1912979@student.uwtsd.ac.uk::d60cd986-0792-4900-a109-1c2b2d2019e2" providerId="AD" clId="Web-{283614AA-D9BA-8A8F-D22D-9125D1F8B964}" dt="2021-03-04T11:15:44.396" v="316"/>
          <ac:spMkLst>
            <pc:docMk/>
            <pc:sldMk cId="2327799488" sldId="261"/>
            <ac:spMk id="13" creationId="{AF2F604E-43BE-4DC3-B983-E071523364F8}"/>
          </ac:spMkLst>
        </pc:spChg>
        <pc:spChg chg="add del">
          <ac:chgData name="Shaida Bi (1912979)" userId="S::1912979@student.uwtsd.ac.uk::d60cd986-0792-4900-a109-1c2b2d2019e2" providerId="AD" clId="Web-{283614AA-D9BA-8A8F-D22D-9125D1F8B964}" dt="2021-03-04T11:29:47.687" v="385"/>
          <ac:spMkLst>
            <pc:docMk/>
            <pc:sldMk cId="2327799488" sldId="261"/>
            <ac:spMk id="14" creationId="{0671A8AE-40A1-4631-A6B8-581AFF065482}"/>
          </ac:spMkLst>
        </pc:spChg>
        <pc:spChg chg="add del">
          <ac:chgData name="Shaida Bi (1912979)" userId="S::1912979@student.uwtsd.ac.uk::d60cd986-0792-4900-a109-1c2b2d2019e2" providerId="AD" clId="Web-{283614AA-D9BA-8A8F-D22D-9125D1F8B964}" dt="2021-03-04T11:15:44.396" v="316"/>
          <ac:spMkLst>
            <pc:docMk/>
            <pc:sldMk cId="2327799488" sldId="261"/>
            <ac:spMk id="15" creationId="{08C9B587-E65E-4B52-B37C-ABEBB6E87928}"/>
          </ac:spMkLst>
        </pc:spChg>
        <pc:spChg chg="add del">
          <ac:chgData name="Shaida Bi (1912979)" userId="S::1912979@student.uwtsd.ac.uk::d60cd986-0792-4900-a109-1c2b2d2019e2" providerId="AD" clId="Web-{283614AA-D9BA-8A8F-D22D-9125D1F8B964}" dt="2021-03-04T11:29:47.687" v="385"/>
          <ac:spMkLst>
            <pc:docMk/>
            <pc:sldMk cId="2327799488" sldId="261"/>
            <ac:spMk id="17" creationId="{AB58EF07-17C2-48CF-ABB0-EEF1F17CB8F0}"/>
          </ac:spMkLst>
        </pc:spChg>
        <pc:spChg chg="add del">
          <ac:chgData name="Shaida Bi (1912979)" userId="S::1912979@student.uwtsd.ac.uk::d60cd986-0792-4900-a109-1c2b2d2019e2" providerId="AD" clId="Web-{283614AA-D9BA-8A8F-D22D-9125D1F8B964}" dt="2021-03-04T11:29:47.687" v="385"/>
          <ac:spMkLst>
            <pc:docMk/>
            <pc:sldMk cId="2327799488" sldId="261"/>
            <ac:spMk id="18" creationId="{AF2F604E-43BE-4DC3-B983-E071523364F8}"/>
          </ac:spMkLst>
        </pc:spChg>
        <pc:spChg chg="add del">
          <ac:chgData name="Shaida Bi (1912979)" userId="S::1912979@student.uwtsd.ac.uk::d60cd986-0792-4900-a109-1c2b2d2019e2" providerId="AD" clId="Web-{283614AA-D9BA-8A8F-D22D-9125D1F8B964}" dt="2021-03-04T11:29:47.687" v="385"/>
          <ac:spMkLst>
            <pc:docMk/>
            <pc:sldMk cId="2327799488" sldId="261"/>
            <ac:spMk id="19" creationId="{08C9B587-E65E-4B52-B37C-ABEBB6E87928}"/>
          </ac:spMkLst>
        </pc:spChg>
        <pc:spChg chg="add del">
          <ac:chgData name="Shaida Bi (1912979)" userId="S::1912979@student.uwtsd.ac.uk::d60cd986-0792-4900-a109-1c2b2d2019e2" providerId="AD" clId="Web-{283614AA-D9BA-8A8F-D22D-9125D1F8B964}" dt="2021-03-04T11:29:08.497" v="373"/>
          <ac:spMkLst>
            <pc:docMk/>
            <pc:sldMk cId="2327799488" sldId="261"/>
            <ac:spMk id="21" creationId="{464EC53C-35C4-4E84-AFE2-A7D081852617}"/>
          </ac:spMkLst>
        </pc:spChg>
        <pc:spChg chg="add del">
          <ac:chgData name="Shaida Bi (1912979)" userId="S::1912979@student.uwtsd.ac.uk::d60cd986-0792-4900-a109-1c2b2d2019e2" providerId="AD" clId="Web-{283614AA-D9BA-8A8F-D22D-9125D1F8B964}" dt="2021-03-04T11:29:08.497" v="373"/>
          <ac:spMkLst>
            <pc:docMk/>
            <pc:sldMk cId="2327799488" sldId="261"/>
            <ac:spMk id="23" creationId="{9A3F5928-D955-456A-97B5-AA390B8CE9D5}"/>
          </ac:spMkLst>
        </pc:spChg>
        <pc:spChg chg="add del">
          <ac:chgData name="Shaida Bi (1912979)" userId="S::1912979@student.uwtsd.ac.uk::d60cd986-0792-4900-a109-1c2b2d2019e2" providerId="AD" clId="Web-{283614AA-D9BA-8A8F-D22D-9125D1F8B964}" dt="2021-03-04T11:29:08.497" v="373"/>
          <ac:spMkLst>
            <pc:docMk/>
            <pc:sldMk cId="2327799488" sldId="261"/>
            <ac:spMk id="27" creationId="{C5CB530E-515E-412C-9DF1-5F8FFBD6F383}"/>
          </ac:spMkLst>
        </pc:spChg>
        <pc:spChg chg="add del">
          <ac:chgData name="Shaida Bi (1912979)" userId="S::1912979@student.uwtsd.ac.uk::d60cd986-0792-4900-a109-1c2b2d2019e2" providerId="AD" clId="Web-{283614AA-D9BA-8A8F-D22D-9125D1F8B964}" dt="2021-03-04T11:29:08.497" v="373"/>
          <ac:spMkLst>
            <pc:docMk/>
            <pc:sldMk cId="2327799488" sldId="261"/>
            <ac:spMk id="29" creationId="{712D4376-A578-4FF1-94FC-245E7A6A489F}"/>
          </ac:spMkLst>
        </pc:spChg>
        <pc:spChg chg="add del">
          <ac:chgData name="Shaida Bi (1912979)" userId="S::1912979@student.uwtsd.ac.uk::d60cd986-0792-4900-a109-1c2b2d2019e2" providerId="AD" clId="Web-{283614AA-D9BA-8A8F-D22D-9125D1F8B964}" dt="2021-03-04T11:29:08.497" v="373"/>
          <ac:spMkLst>
            <pc:docMk/>
            <pc:sldMk cId="2327799488" sldId="261"/>
            <ac:spMk id="31" creationId="{AEA7509D-F04F-40CB-A0B3-EEF16499CC9F}"/>
          </ac:spMkLst>
        </pc:spChg>
        <pc:picChg chg="add del mod">
          <ac:chgData name="Shaida Bi (1912979)" userId="S::1912979@student.uwtsd.ac.uk::d60cd986-0792-4900-a109-1c2b2d2019e2" providerId="AD" clId="Web-{283614AA-D9BA-8A8F-D22D-9125D1F8B964}" dt="2021-03-04T11:15:44.396" v="316"/>
          <ac:picMkLst>
            <pc:docMk/>
            <pc:sldMk cId="2327799488" sldId="261"/>
            <ac:picMk id="5" creationId="{F863E763-54C2-4BF6-9DF9-6712F78956A5}"/>
          </ac:picMkLst>
        </pc:picChg>
        <pc:picChg chg="add del">
          <ac:chgData name="Shaida Bi (1912979)" userId="S::1912979@student.uwtsd.ac.uk::d60cd986-0792-4900-a109-1c2b2d2019e2" providerId="AD" clId="Web-{283614AA-D9BA-8A8F-D22D-9125D1F8B964}" dt="2021-03-04T11:17:57.467" v="318"/>
          <ac:picMkLst>
            <pc:docMk/>
            <pc:sldMk cId="2327799488" sldId="261"/>
            <ac:picMk id="7" creationId="{675EF8E4-C3DE-475F-A1B8-C8751378BA6A}"/>
          </ac:picMkLst>
        </pc:picChg>
        <pc:picChg chg="add del mod ord">
          <ac:chgData name="Shaida Bi (1912979)" userId="S::1912979@student.uwtsd.ac.uk::d60cd986-0792-4900-a109-1c2b2d2019e2" providerId="AD" clId="Web-{283614AA-D9BA-8A8F-D22D-9125D1F8B964}" dt="2021-03-04T11:29:47.687" v="385"/>
          <ac:picMkLst>
            <pc:docMk/>
            <pc:sldMk cId="2327799488" sldId="261"/>
            <ac:picMk id="16" creationId="{3643E110-9884-4171-9709-644A385EF575}"/>
          </ac:picMkLst>
        </pc:picChg>
        <pc:cxnChg chg="add del">
          <ac:chgData name="Shaida Bi (1912979)" userId="S::1912979@student.uwtsd.ac.uk::d60cd986-0792-4900-a109-1c2b2d2019e2" providerId="AD" clId="Web-{283614AA-D9BA-8A8F-D22D-9125D1F8B964}" dt="2021-03-04T11:29:08.497" v="373"/>
          <ac:cxnSpMkLst>
            <pc:docMk/>
            <pc:sldMk cId="2327799488" sldId="261"/>
            <ac:cxnSpMk id="25" creationId="{56020367-4FD5-4596-8E10-C5F095CD8DBF}"/>
          </ac:cxnSpMkLst>
        </pc:cxnChg>
      </pc:sldChg>
      <pc:sldChg chg="addSp modSp new mod setBg">
        <pc:chgData name="Shaida Bi (1912979)" userId="S::1912979@student.uwtsd.ac.uk::d60cd986-0792-4900-a109-1c2b2d2019e2" providerId="AD" clId="Web-{283614AA-D9BA-8A8F-D22D-9125D1F8B964}" dt="2021-03-04T13:20:02.977" v="1326" actId="20577"/>
        <pc:sldMkLst>
          <pc:docMk/>
          <pc:sldMk cId="3955646138" sldId="261"/>
        </pc:sldMkLst>
        <pc:spChg chg="mod">
          <ac:chgData name="Shaida Bi (1912979)" userId="S::1912979@student.uwtsd.ac.uk::d60cd986-0792-4900-a109-1c2b2d2019e2" providerId="AD" clId="Web-{283614AA-D9BA-8A8F-D22D-9125D1F8B964}" dt="2021-03-04T11:44:23.762" v="491" actId="20577"/>
          <ac:spMkLst>
            <pc:docMk/>
            <pc:sldMk cId="3955646138" sldId="261"/>
            <ac:spMk id="2" creationId="{B2C49AEB-C191-42F1-8173-886B4D3091DA}"/>
          </ac:spMkLst>
        </pc:spChg>
        <pc:spChg chg="mod">
          <ac:chgData name="Shaida Bi (1912979)" userId="S::1912979@student.uwtsd.ac.uk::d60cd986-0792-4900-a109-1c2b2d2019e2" providerId="AD" clId="Web-{283614AA-D9BA-8A8F-D22D-9125D1F8B964}" dt="2021-03-04T12:13:53.617" v="804" actId="20577"/>
          <ac:spMkLst>
            <pc:docMk/>
            <pc:sldMk cId="3955646138" sldId="261"/>
            <ac:spMk id="3" creationId="{0FB059D3-2BE8-45E7-B499-40DC883A9BC2}"/>
          </ac:spMkLst>
        </pc:spChg>
        <pc:spChg chg="add mod">
          <ac:chgData name="Shaida Bi (1912979)" userId="S::1912979@student.uwtsd.ac.uk::d60cd986-0792-4900-a109-1c2b2d2019e2" providerId="AD" clId="Web-{283614AA-D9BA-8A8F-D22D-9125D1F8B964}" dt="2021-03-04T12:13:14.943" v="801" actId="20577"/>
          <ac:spMkLst>
            <pc:docMk/>
            <pc:sldMk cId="3955646138" sldId="261"/>
            <ac:spMk id="5" creationId="{3479DBD2-F234-458B-836D-238B7584B4B0}"/>
          </ac:spMkLst>
        </pc:spChg>
        <pc:spChg chg="add mod">
          <ac:chgData name="Shaida Bi (1912979)" userId="S::1912979@student.uwtsd.ac.uk::d60cd986-0792-4900-a109-1c2b2d2019e2" providerId="AD" clId="Web-{283614AA-D9BA-8A8F-D22D-9125D1F8B964}" dt="2021-03-04T12:12:34.346" v="799" actId="1076"/>
          <ac:spMkLst>
            <pc:docMk/>
            <pc:sldMk cId="3955646138" sldId="261"/>
            <ac:spMk id="9" creationId="{D66AC891-C8DE-4368-9768-9A948FDFAA97}"/>
          </ac:spMkLst>
        </pc:spChg>
        <pc:spChg chg="add mod">
          <ac:chgData name="Shaida Bi (1912979)" userId="S::1912979@student.uwtsd.ac.uk::d60cd986-0792-4900-a109-1c2b2d2019e2" providerId="AD" clId="Web-{283614AA-D9BA-8A8F-D22D-9125D1F8B964}" dt="2021-03-04T12:13:25.975" v="802" actId="20577"/>
          <ac:spMkLst>
            <pc:docMk/>
            <pc:sldMk cId="3955646138" sldId="261"/>
            <ac:spMk id="10" creationId="{2A28456B-03E0-45CA-9D2D-61958772A24F}"/>
          </ac:spMkLst>
        </pc:spChg>
        <pc:spChg chg="add mod">
          <ac:chgData name="Shaida Bi (1912979)" userId="S::1912979@student.uwtsd.ac.uk::d60cd986-0792-4900-a109-1c2b2d2019e2" providerId="AD" clId="Web-{283614AA-D9BA-8A8F-D22D-9125D1F8B964}" dt="2021-03-04T12:12:28.189" v="798" actId="1076"/>
          <ac:spMkLst>
            <pc:docMk/>
            <pc:sldMk cId="3955646138" sldId="261"/>
            <ac:spMk id="11" creationId="{65F74ED4-58C4-4A33-A4AB-C8290211C69D}"/>
          </ac:spMkLst>
        </pc:spChg>
        <pc:spChg chg="add mod">
          <ac:chgData name="Shaida Bi (1912979)" userId="S::1912979@student.uwtsd.ac.uk::d60cd986-0792-4900-a109-1c2b2d2019e2" providerId="AD" clId="Web-{283614AA-D9BA-8A8F-D22D-9125D1F8B964}" dt="2021-03-04T12:11:17.200" v="795" actId="20577"/>
          <ac:spMkLst>
            <pc:docMk/>
            <pc:sldMk cId="3955646138" sldId="261"/>
            <ac:spMk id="12" creationId="{81E3F1EE-0564-4DC3-B4CB-04DFFC9CF973}"/>
          </ac:spMkLst>
        </pc:spChg>
        <pc:spChg chg="add mod">
          <ac:chgData name="Shaida Bi (1912979)" userId="S::1912979@student.uwtsd.ac.uk::d60cd986-0792-4900-a109-1c2b2d2019e2" providerId="AD" clId="Web-{283614AA-D9BA-8A8F-D22D-9125D1F8B964}" dt="2021-03-04T13:20:02.977" v="1326" actId="20577"/>
          <ac:spMkLst>
            <pc:docMk/>
            <pc:sldMk cId="3955646138" sldId="261"/>
            <ac:spMk id="15" creationId="{56844C42-4492-46FF-99E4-BEA652283A8C}"/>
          </ac:spMkLst>
        </pc:spChg>
        <pc:spChg chg="add mod">
          <ac:chgData name="Shaida Bi (1912979)" userId="S::1912979@student.uwtsd.ac.uk::d60cd986-0792-4900-a109-1c2b2d2019e2" providerId="AD" clId="Web-{283614AA-D9BA-8A8F-D22D-9125D1F8B964}" dt="2021-03-04T12:10:02.976" v="789" actId="20577"/>
          <ac:spMkLst>
            <pc:docMk/>
            <pc:sldMk cId="3955646138" sldId="261"/>
            <ac:spMk id="17" creationId="{1450E84D-C760-405A-82F4-F0B164B59ECA}"/>
          </ac:spMkLst>
        </pc:spChg>
        <pc:picChg chg="add mod">
          <ac:chgData name="Shaida Bi (1912979)" userId="S::1912979@student.uwtsd.ac.uk::d60cd986-0792-4900-a109-1c2b2d2019e2" providerId="AD" clId="Web-{283614AA-D9BA-8A8F-D22D-9125D1F8B964}" dt="2021-03-04T11:49:45.144" v="529" actId="1076"/>
          <ac:picMkLst>
            <pc:docMk/>
            <pc:sldMk cId="3955646138" sldId="261"/>
            <ac:picMk id="4" creationId="{3020524F-371B-45FE-92A2-56EFC29E12C8}"/>
          </ac:picMkLst>
        </pc:picChg>
        <pc:picChg chg="add mod">
          <ac:chgData name="Shaida Bi (1912979)" userId="S::1912979@student.uwtsd.ac.uk::d60cd986-0792-4900-a109-1c2b2d2019e2" providerId="AD" clId="Web-{283614AA-D9BA-8A8F-D22D-9125D1F8B964}" dt="2021-03-04T11:52:12.654" v="558" actId="1076"/>
          <ac:picMkLst>
            <pc:docMk/>
            <pc:sldMk cId="3955646138" sldId="261"/>
            <ac:picMk id="6" creationId="{2788B1F3-A6CC-4FEC-A641-7817CBECA325}"/>
          </ac:picMkLst>
        </pc:picChg>
        <pc:picChg chg="add mod">
          <ac:chgData name="Shaida Bi (1912979)" userId="S::1912979@student.uwtsd.ac.uk::d60cd986-0792-4900-a109-1c2b2d2019e2" providerId="AD" clId="Web-{283614AA-D9BA-8A8F-D22D-9125D1F8B964}" dt="2021-03-04T11:52:47.656" v="562" actId="1076"/>
          <ac:picMkLst>
            <pc:docMk/>
            <pc:sldMk cId="3955646138" sldId="261"/>
            <ac:picMk id="7" creationId="{D556CA65-D0C0-4B1A-A0B7-335C9925A277}"/>
          </ac:picMkLst>
        </pc:picChg>
        <pc:picChg chg="add mod">
          <ac:chgData name="Shaida Bi (1912979)" userId="S::1912979@student.uwtsd.ac.uk::d60cd986-0792-4900-a109-1c2b2d2019e2" providerId="AD" clId="Web-{283614AA-D9BA-8A8F-D22D-9125D1F8B964}" dt="2021-03-04T11:56:47.125" v="625" actId="14100"/>
          <ac:picMkLst>
            <pc:docMk/>
            <pc:sldMk cId="3955646138" sldId="261"/>
            <ac:picMk id="8" creationId="{B41DDDC1-3A72-45FA-A0CA-E2B9F9CDEA85}"/>
          </ac:picMkLst>
        </pc:picChg>
        <pc:picChg chg="add mod">
          <ac:chgData name="Shaida Bi (1912979)" userId="S::1912979@student.uwtsd.ac.uk::d60cd986-0792-4900-a109-1c2b2d2019e2" providerId="AD" clId="Web-{283614AA-D9BA-8A8F-D22D-9125D1F8B964}" dt="2021-03-04T12:06:52.073" v="751" actId="1076"/>
          <ac:picMkLst>
            <pc:docMk/>
            <pc:sldMk cId="3955646138" sldId="261"/>
            <ac:picMk id="13" creationId="{2A2F06A2-AC5A-4E5C-8868-AAC49259F2EE}"/>
          </ac:picMkLst>
        </pc:picChg>
        <pc:picChg chg="add mod">
          <ac:chgData name="Shaida Bi (1912979)" userId="S::1912979@student.uwtsd.ac.uk::d60cd986-0792-4900-a109-1c2b2d2019e2" providerId="AD" clId="Web-{283614AA-D9BA-8A8F-D22D-9125D1F8B964}" dt="2021-03-04T12:06:46.322" v="749" actId="1076"/>
          <ac:picMkLst>
            <pc:docMk/>
            <pc:sldMk cId="3955646138" sldId="261"/>
            <ac:picMk id="14" creationId="{DFB95CB7-615C-4618-A8FC-7A99311BC862}"/>
          </ac:picMkLst>
        </pc:picChg>
      </pc:sldChg>
      <pc:sldChg chg="addSp new del">
        <pc:chgData name="Shaida Bi (1912979)" userId="S::1912979@student.uwtsd.ac.uk::d60cd986-0792-4900-a109-1c2b2d2019e2" providerId="AD" clId="Web-{283614AA-D9BA-8A8F-D22D-9125D1F8B964}" dt="2021-03-04T11:08:28.366" v="247"/>
        <pc:sldMkLst>
          <pc:docMk/>
          <pc:sldMk cId="3961724048" sldId="261"/>
        </pc:sldMkLst>
        <pc:spChg chg="add">
          <ac:chgData name="Shaida Bi (1912979)" userId="S::1912979@student.uwtsd.ac.uk::d60cd986-0792-4900-a109-1c2b2d2019e2" providerId="AD" clId="Web-{283614AA-D9BA-8A8F-D22D-9125D1F8B964}" dt="2021-03-04T11:08:05.240" v="246"/>
          <ac:spMkLst>
            <pc:docMk/>
            <pc:sldMk cId="3961724048" sldId="261"/>
            <ac:spMk id="2" creationId="{0D160BCB-FDA6-4260-8048-138ACA6874EB}"/>
          </ac:spMkLst>
        </pc:spChg>
      </pc:sldChg>
      <pc:sldChg chg="addSp delSp modSp new mod setBg">
        <pc:chgData name="Shaida Bi (1912979)" userId="S::1912979@student.uwtsd.ac.uk::d60cd986-0792-4900-a109-1c2b2d2019e2" providerId="AD" clId="Web-{283614AA-D9BA-8A8F-D22D-9125D1F8B964}" dt="2021-03-04T13:19:31.943" v="1320" actId="20577"/>
        <pc:sldMkLst>
          <pc:docMk/>
          <pc:sldMk cId="2169552434" sldId="262"/>
        </pc:sldMkLst>
        <pc:spChg chg="add mod">
          <ac:chgData name="Shaida Bi (1912979)" userId="S::1912979@student.uwtsd.ac.uk::d60cd986-0792-4900-a109-1c2b2d2019e2" providerId="AD" clId="Web-{283614AA-D9BA-8A8F-D22D-9125D1F8B964}" dt="2021-03-04T13:05:53.418" v="1077" actId="20577"/>
          <ac:spMkLst>
            <pc:docMk/>
            <pc:sldMk cId="2169552434" sldId="262"/>
            <ac:spMk id="2" creationId="{8EF19DA9-8DC7-4EC5-A6AF-856332BE338F}"/>
          </ac:spMkLst>
        </pc:spChg>
        <pc:spChg chg="add mod">
          <ac:chgData name="Shaida Bi (1912979)" userId="S::1912979@student.uwtsd.ac.uk::d60cd986-0792-4900-a109-1c2b2d2019e2" providerId="AD" clId="Web-{283614AA-D9BA-8A8F-D22D-9125D1F8B964}" dt="2021-03-04T13:05:39.307" v="1076" actId="1076"/>
          <ac:spMkLst>
            <pc:docMk/>
            <pc:sldMk cId="2169552434" sldId="262"/>
            <ac:spMk id="3" creationId="{570A0015-3676-41A7-B127-DC41D145BE25}"/>
          </ac:spMkLst>
        </pc:spChg>
        <pc:spChg chg="add del mod">
          <ac:chgData name="Shaida Bi (1912979)" userId="S::1912979@student.uwtsd.ac.uk::d60cd986-0792-4900-a109-1c2b2d2019e2" providerId="AD" clId="Web-{283614AA-D9BA-8A8F-D22D-9125D1F8B964}" dt="2021-03-04T13:04:50.945" v="1073" actId="20577"/>
          <ac:spMkLst>
            <pc:docMk/>
            <pc:sldMk cId="2169552434" sldId="262"/>
            <ac:spMk id="4" creationId="{E060C95A-6A68-4BEF-A4AE-C120CFE00C00}"/>
          </ac:spMkLst>
        </pc:spChg>
        <pc:spChg chg="add del mod">
          <ac:chgData name="Shaida Bi (1912979)" userId="S::1912979@student.uwtsd.ac.uk::d60cd986-0792-4900-a109-1c2b2d2019e2" providerId="AD" clId="Web-{283614AA-D9BA-8A8F-D22D-9125D1F8B964}" dt="2021-03-04T12:50:45.589" v="931"/>
          <ac:spMkLst>
            <pc:docMk/>
            <pc:sldMk cId="2169552434" sldId="262"/>
            <ac:spMk id="6" creationId="{0861B9EE-7593-4601-9D19-B14E084D8077}"/>
          </ac:spMkLst>
        </pc:spChg>
        <pc:spChg chg="add del mod">
          <ac:chgData name="Shaida Bi (1912979)" userId="S::1912979@student.uwtsd.ac.uk::d60cd986-0792-4900-a109-1c2b2d2019e2" providerId="AD" clId="Web-{283614AA-D9BA-8A8F-D22D-9125D1F8B964}" dt="2021-03-04T12:57:12.506" v="1034"/>
          <ac:spMkLst>
            <pc:docMk/>
            <pc:sldMk cId="2169552434" sldId="262"/>
            <ac:spMk id="7" creationId="{6697D02D-D0C4-4282-8B5D-6E73EF217E2D}"/>
          </ac:spMkLst>
        </pc:spChg>
        <pc:spChg chg="add mod">
          <ac:chgData name="Shaida Bi (1912979)" userId="S::1912979@student.uwtsd.ac.uk::d60cd986-0792-4900-a109-1c2b2d2019e2" providerId="AD" clId="Web-{283614AA-D9BA-8A8F-D22D-9125D1F8B964}" dt="2021-03-04T13:06:48.718" v="1080" actId="14100"/>
          <ac:spMkLst>
            <pc:docMk/>
            <pc:sldMk cId="2169552434" sldId="262"/>
            <ac:spMk id="9" creationId="{27B1A898-ACBE-45D8-8FFB-E64349E8346E}"/>
          </ac:spMkLst>
        </pc:spChg>
        <pc:spChg chg="add mod">
          <ac:chgData name="Shaida Bi (1912979)" userId="S::1912979@student.uwtsd.ac.uk::d60cd986-0792-4900-a109-1c2b2d2019e2" providerId="AD" clId="Web-{283614AA-D9BA-8A8F-D22D-9125D1F8B964}" dt="2021-03-04T13:09:06.869" v="1132" actId="20577"/>
          <ac:spMkLst>
            <pc:docMk/>
            <pc:sldMk cId="2169552434" sldId="262"/>
            <ac:spMk id="10" creationId="{ABB24A89-7545-4E56-AA08-A11EEAE2D92E}"/>
          </ac:spMkLst>
        </pc:spChg>
        <pc:spChg chg="add mod">
          <ac:chgData name="Shaida Bi (1912979)" userId="S::1912979@student.uwtsd.ac.uk::d60cd986-0792-4900-a109-1c2b2d2019e2" providerId="AD" clId="Web-{283614AA-D9BA-8A8F-D22D-9125D1F8B964}" dt="2021-03-04T13:19:31.943" v="1320" actId="20577"/>
          <ac:spMkLst>
            <pc:docMk/>
            <pc:sldMk cId="2169552434" sldId="262"/>
            <ac:spMk id="11" creationId="{6E3EDAEF-E8BE-4F05-B9BF-A872DE77DB30}"/>
          </ac:spMkLst>
        </pc:spChg>
        <pc:spChg chg="add mod">
          <ac:chgData name="Shaida Bi (1912979)" userId="S::1912979@student.uwtsd.ac.uk::d60cd986-0792-4900-a109-1c2b2d2019e2" providerId="AD" clId="Web-{283614AA-D9BA-8A8F-D22D-9125D1F8B964}" dt="2021-03-04T13:18:40.908" v="1307" actId="14100"/>
          <ac:spMkLst>
            <pc:docMk/>
            <pc:sldMk cId="2169552434" sldId="262"/>
            <ac:spMk id="13" creationId="{DD8BF458-A978-449F-9FC8-74363F7E49EC}"/>
          </ac:spMkLst>
        </pc:spChg>
        <pc:picChg chg="add mod">
          <ac:chgData name="Shaida Bi (1912979)" userId="S::1912979@student.uwtsd.ac.uk::d60cd986-0792-4900-a109-1c2b2d2019e2" providerId="AD" clId="Web-{283614AA-D9BA-8A8F-D22D-9125D1F8B964}" dt="2021-03-04T13:17:29.216" v="1259" actId="1076"/>
          <ac:picMkLst>
            <pc:docMk/>
            <pc:sldMk cId="2169552434" sldId="262"/>
            <ac:picMk id="12" creationId="{62A06E86-0B65-4F05-A5CA-0129C7B4A1F0}"/>
          </ac:picMkLst>
        </pc:picChg>
        <pc:cxnChg chg="add del mod">
          <ac:chgData name="Shaida Bi (1912979)" userId="S::1912979@student.uwtsd.ac.uk::d60cd986-0792-4900-a109-1c2b2d2019e2" providerId="AD" clId="Web-{283614AA-D9BA-8A8F-D22D-9125D1F8B964}" dt="2021-03-04T12:51:36.327" v="932"/>
          <ac:cxnSpMkLst>
            <pc:docMk/>
            <pc:sldMk cId="2169552434" sldId="262"/>
            <ac:cxnSpMk id="5" creationId="{BD743592-29A9-4D8B-8628-8CF9D3184524}"/>
          </ac:cxnSpMkLst>
        </pc:cxnChg>
      </pc:sldChg>
      <pc:sldChg chg="modSp new">
        <pc:chgData name="Shaida Bi (1912979)" userId="S::1912979@student.uwtsd.ac.uk::d60cd986-0792-4900-a109-1c2b2d2019e2" providerId="AD" clId="Web-{283614AA-D9BA-8A8F-D22D-9125D1F8B964}" dt="2021-03-04T13:21:44.421" v="1334" actId="20577"/>
        <pc:sldMkLst>
          <pc:docMk/>
          <pc:sldMk cId="2587767066" sldId="263"/>
        </pc:sldMkLst>
        <pc:spChg chg="mod">
          <ac:chgData name="Shaida Bi (1912979)" userId="S::1912979@student.uwtsd.ac.uk::d60cd986-0792-4900-a109-1c2b2d2019e2" providerId="AD" clId="Web-{283614AA-D9BA-8A8F-D22D-9125D1F8B964}" dt="2021-03-04T13:21:44.421" v="1334" actId="20577"/>
          <ac:spMkLst>
            <pc:docMk/>
            <pc:sldMk cId="2587767066" sldId="263"/>
            <ac:spMk id="2" creationId="{B9F345F2-A3E1-4EC2-9E2E-0E4F848BFC7E}"/>
          </ac:spMkLst>
        </pc:spChg>
      </pc:sldChg>
      <pc:sldMasterChg chg="add del addSldLayout delSldLayout">
        <pc:chgData name="Shaida Bi (1912979)" userId="S::1912979@student.uwtsd.ac.uk::d60cd986-0792-4900-a109-1c2b2d2019e2" providerId="AD" clId="Web-{283614AA-D9BA-8A8F-D22D-9125D1F8B964}" dt="2021-03-04T11:33:20.811" v="433"/>
        <pc:sldMasterMkLst>
          <pc:docMk/>
          <pc:sldMasterMk cId="2460954070" sldId="2147483660"/>
        </pc:sldMasterMkLst>
        <pc:sldLayoutChg chg="add del">
          <pc:chgData name="Shaida Bi (1912979)" userId="S::1912979@student.uwtsd.ac.uk::d60cd986-0792-4900-a109-1c2b2d2019e2" providerId="AD" clId="Web-{283614AA-D9BA-8A8F-D22D-9125D1F8B964}" dt="2021-03-04T11:33:20.811" v="433"/>
          <pc:sldLayoutMkLst>
            <pc:docMk/>
            <pc:sldMasterMk cId="2460954070" sldId="2147483660"/>
            <pc:sldLayoutMk cId="2385387890" sldId="2147483661"/>
          </pc:sldLayoutMkLst>
        </pc:sldLayoutChg>
        <pc:sldLayoutChg chg="add del">
          <pc:chgData name="Shaida Bi (1912979)" userId="S::1912979@student.uwtsd.ac.uk::d60cd986-0792-4900-a109-1c2b2d2019e2" providerId="AD" clId="Web-{283614AA-D9BA-8A8F-D22D-9125D1F8B964}" dt="2021-03-04T11:33:20.811" v="433"/>
          <pc:sldLayoutMkLst>
            <pc:docMk/>
            <pc:sldMasterMk cId="2460954070" sldId="2147483660"/>
            <pc:sldLayoutMk cId="949138452" sldId="2147483662"/>
          </pc:sldLayoutMkLst>
        </pc:sldLayoutChg>
        <pc:sldLayoutChg chg="add del">
          <pc:chgData name="Shaida Bi (1912979)" userId="S::1912979@student.uwtsd.ac.uk::d60cd986-0792-4900-a109-1c2b2d2019e2" providerId="AD" clId="Web-{283614AA-D9BA-8A8F-D22D-9125D1F8B964}" dt="2021-03-04T11:33:20.811" v="433"/>
          <pc:sldLayoutMkLst>
            <pc:docMk/>
            <pc:sldMasterMk cId="2460954070" sldId="2147483660"/>
            <pc:sldLayoutMk cId="2591524520" sldId="2147483663"/>
          </pc:sldLayoutMkLst>
        </pc:sldLayoutChg>
        <pc:sldLayoutChg chg="add del">
          <pc:chgData name="Shaida Bi (1912979)" userId="S::1912979@student.uwtsd.ac.uk::d60cd986-0792-4900-a109-1c2b2d2019e2" providerId="AD" clId="Web-{283614AA-D9BA-8A8F-D22D-9125D1F8B964}" dt="2021-03-04T11:33:20.811" v="433"/>
          <pc:sldLayoutMkLst>
            <pc:docMk/>
            <pc:sldMasterMk cId="2460954070" sldId="2147483660"/>
            <pc:sldLayoutMk cId="1203092039" sldId="2147483664"/>
          </pc:sldLayoutMkLst>
        </pc:sldLayoutChg>
        <pc:sldLayoutChg chg="add del">
          <pc:chgData name="Shaida Bi (1912979)" userId="S::1912979@student.uwtsd.ac.uk::d60cd986-0792-4900-a109-1c2b2d2019e2" providerId="AD" clId="Web-{283614AA-D9BA-8A8F-D22D-9125D1F8B964}" dt="2021-03-04T11:33:20.811" v="433"/>
          <pc:sldLayoutMkLst>
            <pc:docMk/>
            <pc:sldMasterMk cId="2460954070" sldId="2147483660"/>
            <pc:sldLayoutMk cId="3733172339" sldId="2147483665"/>
          </pc:sldLayoutMkLst>
        </pc:sldLayoutChg>
        <pc:sldLayoutChg chg="add del">
          <pc:chgData name="Shaida Bi (1912979)" userId="S::1912979@student.uwtsd.ac.uk::d60cd986-0792-4900-a109-1c2b2d2019e2" providerId="AD" clId="Web-{283614AA-D9BA-8A8F-D22D-9125D1F8B964}" dt="2021-03-04T11:33:20.811" v="433"/>
          <pc:sldLayoutMkLst>
            <pc:docMk/>
            <pc:sldMasterMk cId="2460954070" sldId="2147483660"/>
            <pc:sldLayoutMk cId="3210312558" sldId="2147483666"/>
          </pc:sldLayoutMkLst>
        </pc:sldLayoutChg>
        <pc:sldLayoutChg chg="add del">
          <pc:chgData name="Shaida Bi (1912979)" userId="S::1912979@student.uwtsd.ac.uk::d60cd986-0792-4900-a109-1c2b2d2019e2" providerId="AD" clId="Web-{283614AA-D9BA-8A8F-D22D-9125D1F8B964}" dt="2021-03-04T11:33:20.811" v="433"/>
          <pc:sldLayoutMkLst>
            <pc:docMk/>
            <pc:sldMasterMk cId="2460954070" sldId="2147483660"/>
            <pc:sldLayoutMk cId="3146388984" sldId="2147483667"/>
          </pc:sldLayoutMkLst>
        </pc:sldLayoutChg>
        <pc:sldLayoutChg chg="add del">
          <pc:chgData name="Shaida Bi (1912979)" userId="S::1912979@student.uwtsd.ac.uk::d60cd986-0792-4900-a109-1c2b2d2019e2" providerId="AD" clId="Web-{283614AA-D9BA-8A8F-D22D-9125D1F8B964}" dt="2021-03-04T11:33:20.811" v="433"/>
          <pc:sldLayoutMkLst>
            <pc:docMk/>
            <pc:sldMasterMk cId="2460954070" sldId="2147483660"/>
            <pc:sldLayoutMk cId="3171841454" sldId="2147483668"/>
          </pc:sldLayoutMkLst>
        </pc:sldLayoutChg>
        <pc:sldLayoutChg chg="add del">
          <pc:chgData name="Shaida Bi (1912979)" userId="S::1912979@student.uwtsd.ac.uk::d60cd986-0792-4900-a109-1c2b2d2019e2" providerId="AD" clId="Web-{283614AA-D9BA-8A8F-D22D-9125D1F8B964}" dt="2021-03-04T11:33:20.811" v="433"/>
          <pc:sldLayoutMkLst>
            <pc:docMk/>
            <pc:sldMasterMk cId="2460954070" sldId="2147483660"/>
            <pc:sldLayoutMk cId="1718958274" sldId="2147483669"/>
          </pc:sldLayoutMkLst>
        </pc:sldLayoutChg>
        <pc:sldLayoutChg chg="add del">
          <pc:chgData name="Shaida Bi (1912979)" userId="S::1912979@student.uwtsd.ac.uk::d60cd986-0792-4900-a109-1c2b2d2019e2" providerId="AD" clId="Web-{283614AA-D9BA-8A8F-D22D-9125D1F8B964}" dt="2021-03-04T11:33:20.811" v="433"/>
          <pc:sldLayoutMkLst>
            <pc:docMk/>
            <pc:sldMasterMk cId="2460954070" sldId="2147483660"/>
            <pc:sldLayoutMk cId="2202905451" sldId="2147483670"/>
          </pc:sldLayoutMkLst>
        </pc:sldLayoutChg>
        <pc:sldLayoutChg chg="add del">
          <pc:chgData name="Shaida Bi (1912979)" userId="S::1912979@student.uwtsd.ac.uk::d60cd986-0792-4900-a109-1c2b2d2019e2" providerId="AD" clId="Web-{283614AA-D9BA-8A8F-D22D-9125D1F8B964}" dt="2021-03-04T11:33:20.811" v="433"/>
          <pc:sldLayoutMkLst>
            <pc:docMk/>
            <pc:sldMasterMk cId="2460954070" sldId="2147483660"/>
            <pc:sldLayoutMk cId="3479445657" sldId="2147483671"/>
          </pc:sldLayoutMkLst>
        </pc:sldLayoutChg>
      </pc:sldMasterChg>
      <pc:sldMasterChg chg="add del addSldLayout delSldLayout modSldLayout">
        <pc:chgData name="Shaida Bi (1912979)" userId="S::1912979@student.uwtsd.ac.uk::d60cd986-0792-4900-a109-1c2b2d2019e2" providerId="AD" clId="Web-{283614AA-D9BA-8A8F-D22D-9125D1F8B964}" dt="2021-03-04T11:25:56.312" v="357"/>
        <pc:sldMasterMkLst>
          <pc:docMk/>
          <pc:sldMasterMk cId="968674103" sldId="2147483672"/>
        </pc:sldMasterMkLst>
        <pc:sldLayoutChg chg="add del mod replId">
          <pc:chgData name="Shaida Bi (1912979)" userId="S::1912979@student.uwtsd.ac.uk::d60cd986-0792-4900-a109-1c2b2d2019e2" providerId="AD" clId="Web-{283614AA-D9BA-8A8F-D22D-9125D1F8B964}" dt="2021-03-04T11:25:56.312" v="357"/>
          <pc:sldLayoutMkLst>
            <pc:docMk/>
            <pc:sldMasterMk cId="968674103" sldId="2147483672"/>
            <pc:sldLayoutMk cId="2052560366" sldId="2147483673"/>
          </pc:sldLayoutMkLst>
        </pc:sldLayoutChg>
        <pc:sldLayoutChg chg="add del mod replId">
          <pc:chgData name="Shaida Bi (1912979)" userId="S::1912979@student.uwtsd.ac.uk::d60cd986-0792-4900-a109-1c2b2d2019e2" providerId="AD" clId="Web-{283614AA-D9BA-8A8F-D22D-9125D1F8B964}" dt="2021-03-04T11:25:56.312" v="357"/>
          <pc:sldLayoutMkLst>
            <pc:docMk/>
            <pc:sldMasterMk cId="968674103" sldId="2147483672"/>
            <pc:sldLayoutMk cId="4202570944" sldId="2147483674"/>
          </pc:sldLayoutMkLst>
        </pc:sldLayoutChg>
        <pc:sldLayoutChg chg="add del mod replId">
          <pc:chgData name="Shaida Bi (1912979)" userId="S::1912979@student.uwtsd.ac.uk::d60cd986-0792-4900-a109-1c2b2d2019e2" providerId="AD" clId="Web-{283614AA-D9BA-8A8F-D22D-9125D1F8B964}" dt="2021-03-04T11:25:56.312" v="357"/>
          <pc:sldLayoutMkLst>
            <pc:docMk/>
            <pc:sldMasterMk cId="968674103" sldId="2147483672"/>
            <pc:sldLayoutMk cId="438802028" sldId="2147483675"/>
          </pc:sldLayoutMkLst>
        </pc:sldLayoutChg>
        <pc:sldLayoutChg chg="add del mod replId">
          <pc:chgData name="Shaida Bi (1912979)" userId="S::1912979@student.uwtsd.ac.uk::d60cd986-0792-4900-a109-1c2b2d2019e2" providerId="AD" clId="Web-{283614AA-D9BA-8A8F-D22D-9125D1F8B964}" dt="2021-03-04T11:25:56.312" v="357"/>
          <pc:sldLayoutMkLst>
            <pc:docMk/>
            <pc:sldMasterMk cId="968674103" sldId="2147483672"/>
            <pc:sldLayoutMk cId="1077329536" sldId="2147483676"/>
          </pc:sldLayoutMkLst>
        </pc:sldLayoutChg>
        <pc:sldLayoutChg chg="add del mod replId">
          <pc:chgData name="Shaida Bi (1912979)" userId="S::1912979@student.uwtsd.ac.uk::d60cd986-0792-4900-a109-1c2b2d2019e2" providerId="AD" clId="Web-{283614AA-D9BA-8A8F-D22D-9125D1F8B964}" dt="2021-03-04T11:25:56.312" v="357"/>
          <pc:sldLayoutMkLst>
            <pc:docMk/>
            <pc:sldMasterMk cId="968674103" sldId="2147483672"/>
            <pc:sldLayoutMk cId="2367114870" sldId="2147483677"/>
          </pc:sldLayoutMkLst>
        </pc:sldLayoutChg>
        <pc:sldLayoutChg chg="add del mod replId">
          <pc:chgData name="Shaida Bi (1912979)" userId="S::1912979@student.uwtsd.ac.uk::d60cd986-0792-4900-a109-1c2b2d2019e2" providerId="AD" clId="Web-{283614AA-D9BA-8A8F-D22D-9125D1F8B964}" dt="2021-03-04T11:25:56.312" v="357"/>
          <pc:sldLayoutMkLst>
            <pc:docMk/>
            <pc:sldMasterMk cId="968674103" sldId="2147483672"/>
            <pc:sldLayoutMk cId="2514566943" sldId="2147483678"/>
          </pc:sldLayoutMkLst>
        </pc:sldLayoutChg>
        <pc:sldLayoutChg chg="add del mod replId">
          <pc:chgData name="Shaida Bi (1912979)" userId="S::1912979@student.uwtsd.ac.uk::d60cd986-0792-4900-a109-1c2b2d2019e2" providerId="AD" clId="Web-{283614AA-D9BA-8A8F-D22D-9125D1F8B964}" dt="2021-03-04T11:25:56.312" v="357"/>
          <pc:sldLayoutMkLst>
            <pc:docMk/>
            <pc:sldMasterMk cId="968674103" sldId="2147483672"/>
            <pc:sldLayoutMk cId="263287784" sldId="2147483679"/>
          </pc:sldLayoutMkLst>
        </pc:sldLayoutChg>
        <pc:sldLayoutChg chg="add del mod replId">
          <pc:chgData name="Shaida Bi (1912979)" userId="S::1912979@student.uwtsd.ac.uk::d60cd986-0792-4900-a109-1c2b2d2019e2" providerId="AD" clId="Web-{283614AA-D9BA-8A8F-D22D-9125D1F8B964}" dt="2021-03-04T11:25:56.312" v="357"/>
          <pc:sldLayoutMkLst>
            <pc:docMk/>
            <pc:sldMasterMk cId="968674103" sldId="2147483672"/>
            <pc:sldLayoutMk cId="395614098" sldId="2147483680"/>
          </pc:sldLayoutMkLst>
        </pc:sldLayoutChg>
        <pc:sldLayoutChg chg="add del mod replId">
          <pc:chgData name="Shaida Bi (1912979)" userId="S::1912979@student.uwtsd.ac.uk::d60cd986-0792-4900-a109-1c2b2d2019e2" providerId="AD" clId="Web-{283614AA-D9BA-8A8F-D22D-9125D1F8B964}" dt="2021-03-04T11:25:56.312" v="357"/>
          <pc:sldLayoutMkLst>
            <pc:docMk/>
            <pc:sldMasterMk cId="968674103" sldId="2147483672"/>
            <pc:sldLayoutMk cId="1270445988" sldId="2147483681"/>
          </pc:sldLayoutMkLst>
        </pc:sldLayoutChg>
        <pc:sldLayoutChg chg="add del mod replId">
          <pc:chgData name="Shaida Bi (1912979)" userId="S::1912979@student.uwtsd.ac.uk::d60cd986-0792-4900-a109-1c2b2d2019e2" providerId="AD" clId="Web-{283614AA-D9BA-8A8F-D22D-9125D1F8B964}" dt="2021-03-04T11:25:56.312" v="357"/>
          <pc:sldLayoutMkLst>
            <pc:docMk/>
            <pc:sldMasterMk cId="968674103" sldId="2147483672"/>
            <pc:sldLayoutMk cId="2195306986" sldId="2147483682"/>
          </pc:sldLayoutMkLst>
        </pc:sldLayoutChg>
        <pc:sldLayoutChg chg="add del mod replId">
          <pc:chgData name="Shaida Bi (1912979)" userId="S::1912979@student.uwtsd.ac.uk::d60cd986-0792-4900-a109-1c2b2d2019e2" providerId="AD" clId="Web-{283614AA-D9BA-8A8F-D22D-9125D1F8B964}" dt="2021-03-04T11:25:56.312" v="357"/>
          <pc:sldLayoutMkLst>
            <pc:docMk/>
            <pc:sldMasterMk cId="968674103" sldId="2147483672"/>
            <pc:sldLayoutMk cId="2686732898" sldId="2147483683"/>
          </pc:sldLayoutMkLst>
        </pc:sldLayoutChg>
        <pc:sldLayoutChg chg="add del mod replId">
          <pc:chgData name="Shaida Bi (1912979)" userId="S::1912979@student.uwtsd.ac.uk::d60cd986-0792-4900-a109-1c2b2d2019e2" providerId="AD" clId="Web-{283614AA-D9BA-8A8F-D22D-9125D1F8B964}" dt="2021-03-04T11:25:56.312" v="357"/>
          <pc:sldLayoutMkLst>
            <pc:docMk/>
            <pc:sldMasterMk cId="968674103" sldId="2147483672"/>
            <pc:sldLayoutMk cId="3999458985" sldId="2147483684"/>
          </pc:sldLayoutMkLst>
        </pc:sldLayoutChg>
        <pc:sldLayoutChg chg="add del mod replId">
          <pc:chgData name="Shaida Bi (1912979)" userId="S::1912979@student.uwtsd.ac.uk::d60cd986-0792-4900-a109-1c2b2d2019e2" providerId="AD" clId="Web-{283614AA-D9BA-8A8F-D22D-9125D1F8B964}" dt="2021-03-04T11:25:56.312" v="357"/>
          <pc:sldLayoutMkLst>
            <pc:docMk/>
            <pc:sldMasterMk cId="968674103" sldId="2147483672"/>
            <pc:sldLayoutMk cId="829403213" sldId="2147483685"/>
          </pc:sldLayoutMkLst>
        </pc:sldLayoutChg>
        <pc:sldLayoutChg chg="add del mod replId">
          <pc:chgData name="Shaida Bi (1912979)" userId="S::1912979@student.uwtsd.ac.uk::d60cd986-0792-4900-a109-1c2b2d2019e2" providerId="AD" clId="Web-{283614AA-D9BA-8A8F-D22D-9125D1F8B964}" dt="2021-03-04T11:25:56.312" v="357"/>
          <pc:sldLayoutMkLst>
            <pc:docMk/>
            <pc:sldMasterMk cId="968674103" sldId="2147483672"/>
            <pc:sldLayoutMk cId="2445006767" sldId="2147483686"/>
          </pc:sldLayoutMkLst>
        </pc:sldLayoutChg>
        <pc:sldLayoutChg chg="add del mod replId">
          <pc:chgData name="Shaida Bi (1912979)" userId="S::1912979@student.uwtsd.ac.uk::d60cd986-0792-4900-a109-1c2b2d2019e2" providerId="AD" clId="Web-{283614AA-D9BA-8A8F-D22D-9125D1F8B964}" dt="2021-03-04T11:25:56.312" v="357"/>
          <pc:sldLayoutMkLst>
            <pc:docMk/>
            <pc:sldMasterMk cId="968674103" sldId="2147483672"/>
            <pc:sldLayoutMk cId="3061761532" sldId="2147483687"/>
          </pc:sldLayoutMkLst>
        </pc:sldLayoutChg>
        <pc:sldLayoutChg chg="add del mod replId">
          <pc:chgData name="Shaida Bi (1912979)" userId="S::1912979@student.uwtsd.ac.uk::d60cd986-0792-4900-a109-1c2b2d2019e2" providerId="AD" clId="Web-{283614AA-D9BA-8A8F-D22D-9125D1F8B964}" dt="2021-03-04T11:25:56.312" v="357"/>
          <pc:sldLayoutMkLst>
            <pc:docMk/>
            <pc:sldMasterMk cId="968674103" sldId="2147483672"/>
            <pc:sldLayoutMk cId="2326639919" sldId="2147483688"/>
          </pc:sldLayoutMkLst>
        </pc:sldLayoutChg>
        <pc:sldLayoutChg chg="add del mod replId">
          <pc:chgData name="Shaida Bi (1912979)" userId="S::1912979@student.uwtsd.ac.uk::d60cd986-0792-4900-a109-1c2b2d2019e2" providerId="AD" clId="Web-{283614AA-D9BA-8A8F-D22D-9125D1F8B964}" dt="2021-03-04T11:25:56.312" v="357"/>
          <pc:sldLayoutMkLst>
            <pc:docMk/>
            <pc:sldMasterMk cId="968674103" sldId="2147483672"/>
            <pc:sldLayoutMk cId="3550575546" sldId="2147483689"/>
          </pc:sldLayoutMkLst>
        </pc:sldLayoutChg>
      </pc:sldMasterChg>
      <pc:sldMasterChg chg="add del addSldLayout delSldLayout modSldLayout">
        <pc:chgData name="Shaida Bi (1912979)" userId="S::1912979@student.uwtsd.ac.uk::d60cd986-0792-4900-a109-1c2b2d2019e2" providerId="AD" clId="Web-{283614AA-D9BA-8A8F-D22D-9125D1F8B964}" dt="2021-03-04T11:33:20.811" v="433"/>
        <pc:sldMasterMkLst>
          <pc:docMk/>
          <pc:sldMasterMk cId="2592826291" sldId="2147483672"/>
        </pc:sldMasterMkLst>
        <pc:sldLayoutChg chg="add del mod replId">
          <pc:chgData name="Shaida Bi (1912979)" userId="S::1912979@student.uwtsd.ac.uk::d60cd986-0792-4900-a109-1c2b2d2019e2" providerId="AD" clId="Web-{283614AA-D9BA-8A8F-D22D-9125D1F8B964}" dt="2021-03-04T11:33:20.811" v="433"/>
          <pc:sldLayoutMkLst>
            <pc:docMk/>
            <pc:sldMasterMk cId="2592826291" sldId="2147483672"/>
            <pc:sldLayoutMk cId="3468760842" sldId="2147483673"/>
          </pc:sldLayoutMkLst>
        </pc:sldLayoutChg>
        <pc:sldLayoutChg chg="add del mod replId">
          <pc:chgData name="Shaida Bi (1912979)" userId="S::1912979@student.uwtsd.ac.uk::d60cd986-0792-4900-a109-1c2b2d2019e2" providerId="AD" clId="Web-{283614AA-D9BA-8A8F-D22D-9125D1F8B964}" dt="2021-03-04T11:33:20.811" v="433"/>
          <pc:sldLayoutMkLst>
            <pc:docMk/>
            <pc:sldMasterMk cId="2592826291" sldId="2147483672"/>
            <pc:sldLayoutMk cId="4005158052" sldId="2147483674"/>
          </pc:sldLayoutMkLst>
        </pc:sldLayoutChg>
        <pc:sldLayoutChg chg="add del mod replId">
          <pc:chgData name="Shaida Bi (1912979)" userId="S::1912979@student.uwtsd.ac.uk::d60cd986-0792-4900-a109-1c2b2d2019e2" providerId="AD" clId="Web-{283614AA-D9BA-8A8F-D22D-9125D1F8B964}" dt="2021-03-04T11:33:20.811" v="433"/>
          <pc:sldLayoutMkLst>
            <pc:docMk/>
            <pc:sldMasterMk cId="2592826291" sldId="2147483672"/>
            <pc:sldLayoutMk cId="1110873723" sldId="2147483675"/>
          </pc:sldLayoutMkLst>
        </pc:sldLayoutChg>
        <pc:sldLayoutChg chg="add del mod replId">
          <pc:chgData name="Shaida Bi (1912979)" userId="S::1912979@student.uwtsd.ac.uk::d60cd986-0792-4900-a109-1c2b2d2019e2" providerId="AD" clId="Web-{283614AA-D9BA-8A8F-D22D-9125D1F8B964}" dt="2021-03-04T11:33:20.811" v="433"/>
          <pc:sldLayoutMkLst>
            <pc:docMk/>
            <pc:sldMasterMk cId="2592826291" sldId="2147483672"/>
            <pc:sldLayoutMk cId="2255730762" sldId="2147483676"/>
          </pc:sldLayoutMkLst>
        </pc:sldLayoutChg>
        <pc:sldLayoutChg chg="add del mod replId">
          <pc:chgData name="Shaida Bi (1912979)" userId="S::1912979@student.uwtsd.ac.uk::d60cd986-0792-4900-a109-1c2b2d2019e2" providerId="AD" clId="Web-{283614AA-D9BA-8A8F-D22D-9125D1F8B964}" dt="2021-03-04T11:33:20.811" v="433"/>
          <pc:sldLayoutMkLst>
            <pc:docMk/>
            <pc:sldMasterMk cId="2592826291" sldId="2147483672"/>
            <pc:sldLayoutMk cId="351097003" sldId="2147483677"/>
          </pc:sldLayoutMkLst>
        </pc:sldLayoutChg>
        <pc:sldLayoutChg chg="add del mod replId">
          <pc:chgData name="Shaida Bi (1912979)" userId="S::1912979@student.uwtsd.ac.uk::d60cd986-0792-4900-a109-1c2b2d2019e2" providerId="AD" clId="Web-{283614AA-D9BA-8A8F-D22D-9125D1F8B964}" dt="2021-03-04T11:33:20.811" v="433"/>
          <pc:sldLayoutMkLst>
            <pc:docMk/>
            <pc:sldMasterMk cId="2592826291" sldId="2147483672"/>
            <pc:sldLayoutMk cId="1457214319" sldId="2147483678"/>
          </pc:sldLayoutMkLst>
        </pc:sldLayoutChg>
        <pc:sldLayoutChg chg="add del mod replId">
          <pc:chgData name="Shaida Bi (1912979)" userId="S::1912979@student.uwtsd.ac.uk::d60cd986-0792-4900-a109-1c2b2d2019e2" providerId="AD" clId="Web-{283614AA-D9BA-8A8F-D22D-9125D1F8B964}" dt="2021-03-04T11:33:20.811" v="433"/>
          <pc:sldLayoutMkLst>
            <pc:docMk/>
            <pc:sldMasterMk cId="2592826291" sldId="2147483672"/>
            <pc:sldLayoutMk cId="2036986481" sldId="2147483679"/>
          </pc:sldLayoutMkLst>
        </pc:sldLayoutChg>
        <pc:sldLayoutChg chg="add del mod replId">
          <pc:chgData name="Shaida Bi (1912979)" userId="S::1912979@student.uwtsd.ac.uk::d60cd986-0792-4900-a109-1c2b2d2019e2" providerId="AD" clId="Web-{283614AA-D9BA-8A8F-D22D-9125D1F8B964}" dt="2021-03-04T11:33:20.811" v="433"/>
          <pc:sldLayoutMkLst>
            <pc:docMk/>
            <pc:sldMasterMk cId="2592826291" sldId="2147483672"/>
            <pc:sldLayoutMk cId="1926599329" sldId="2147483680"/>
          </pc:sldLayoutMkLst>
        </pc:sldLayoutChg>
        <pc:sldLayoutChg chg="add del mod replId">
          <pc:chgData name="Shaida Bi (1912979)" userId="S::1912979@student.uwtsd.ac.uk::d60cd986-0792-4900-a109-1c2b2d2019e2" providerId="AD" clId="Web-{283614AA-D9BA-8A8F-D22D-9125D1F8B964}" dt="2021-03-04T11:33:20.811" v="433"/>
          <pc:sldLayoutMkLst>
            <pc:docMk/>
            <pc:sldMasterMk cId="2592826291" sldId="2147483672"/>
            <pc:sldLayoutMk cId="1000581648" sldId="2147483681"/>
          </pc:sldLayoutMkLst>
        </pc:sldLayoutChg>
        <pc:sldLayoutChg chg="add del mod replId">
          <pc:chgData name="Shaida Bi (1912979)" userId="S::1912979@student.uwtsd.ac.uk::d60cd986-0792-4900-a109-1c2b2d2019e2" providerId="AD" clId="Web-{283614AA-D9BA-8A8F-D22D-9125D1F8B964}" dt="2021-03-04T11:33:20.811" v="433"/>
          <pc:sldLayoutMkLst>
            <pc:docMk/>
            <pc:sldMasterMk cId="2592826291" sldId="2147483672"/>
            <pc:sldLayoutMk cId="3530555260" sldId="2147483682"/>
          </pc:sldLayoutMkLst>
        </pc:sldLayoutChg>
        <pc:sldLayoutChg chg="add del mod replId">
          <pc:chgData name="Shaida Bi (1912979)" userId="S::1912979@student.uwtsd.ac.uk::d60cd986-0792-4900-a109-1c2b2d2019e2" providerId="AD" clId="Web-{283614AA-D9BA-8A8F-D22D-9125D1F8B964}" dt="2021-03-04T11:33:20.811" v="433"/>
          <pc:sldLayoutMkLst>
            <pc:docMk/>
            <pc:sldMasterMk cId="2592826291" sldId="2147483672"/>
            <pc:sldLayoutMk cId="194997635" sldId="2147483683"/>
          </pc:sldLayoutMkLst>
        </pc:sldLayoutChg>
      </pc:sldMasterChg>
    </pc:docChg>
  </pc:docChgLst>
  <pc:docChgLst>
    <pc:chgData name="Shaida Bi (1912979)" userId="S::1912979@student.uwtsd.ac.uk::d60cd986-0792-4900-a109-1c2b2d2019e2" providerId="AD" clId="Web-{4B074F7D-908C-A276-EEEE-7F81B3B90E4F}"/>
    <pc:docChg chg="modSld">
      <pc:chgData name="Shaida Bi (1912979)" userId="S::1912979@student.uwtsd.ac.uk::d60cd986-0792-4900-a109-1c2b2d2019e2" providerId="AD" clId="Web-{4B074F7D-908C-A276-EEEE-7F81B3B90E4F}" dt="2021-03-22T12:15:17.067" v="37" actId="14100"/>
      <pc:docMkLst>
        <pc:docMk/>
      </pc:docMkLst>
      <pc:sldChg chg="modSp">
        <pc:chgData name="Shaida Bi (1912979)" userId="S::1912979@student.uwtsd.ac.uk::d60cd986-0792-4900-a109-1c2b2d2019e2" providerId="AD" clId="Web-{4B074F7D-908C-A276-EEEE-7F81B3B90E4F}" dt="2021-03-22T12:15:17.067" v="37" actId="14100"/>
        <pc:sldMkLst>
          <pc:docMk/>
          <pc:sldMk cId="2705864061" sldId="265"/>
        </pc:sldMkLst>
        <pc:spChg chg="mod">
          <ac:chgData name="Shaida Bi (1912979)" userId="S::1912979@student.uwtsd.ac.uk::d60cd986-0792-4900-a109-1c2b2d2019e2" providerId="AD" clId="Web-{4B074F7D-908C-A276-EEEE-7F81B3B90E4F}" dt="2021-03-22T12:15:17.067" v="37" actId="14100"/>
          <ac:spMkLst>
            <pc:docMk/>
            <pc:sldMk cId="2705864061" sldId="265"/>
            <ac:spMk id="3" creationId="{6773F3C4-3EEA-4F6F-A50B-053BFAEC16DC}"/>
          </ac:spMkLst>
        </pc:spChg>
      </pc:sldChg>
    </pc:docChg>
  </pc:docChgLst>
  <pc:docChgLst>
    <pc:chgData name="Shaida Bi (1912979)" userId="S::1912979@student.uwtsd.ac.uk::d60cd986-0792-4900-a109-1c2b2d2019e2" providerId="AD" clId="Web-{1A02782E-7179-4B9F-897B-047CA30F6B30}"/>
    <pc:docChg chg="addSld modSld">
      <pc:chgData name="Shaida Bi (1912979)" userId="S::1912979@student.uwtsd.ac.uk::d60cd986-0792-4900-a109-1c2b2d2019e2" providerId="AD" clId="Web-{1A02782E-7179-4B9F-897B-047CA30F6B30}" dt="2021-03-03T14:09:58.957" v="2535" actId="20577"/>
      <pc:docMkLst>
        <pc:docMk/>
      </pc:docMkLst>
      <pc:sldChg chg="addSp modSp mod setBg modClrScheme chgLayout">
        <pc:chgData name="Shaida Bi (1912979)" userId="S::1912979@student.uwtsd.ac.uk::d60cd986-0792-4900-a109-1c2b2d2019e2" providerId="AD" clId="Web-{1A02782E-7179-4B9F-897B-047CA30F6B30}" dt="2021-03-03T10:52:58.593" v="191" actId="20577"/>
        <pc:sldMkLst>
          <pc:docMk/>
          <pc:sldMk cId="109857222" sldId="256"/>
        </pc:sldMkLst>
        <pc:spChg chg="mod ord">
          <ac:chgData name="Shaida Bi (1912979)" userId="S::1912979@student.uwtsd.ac.uk::d60cd986-0792-4900-a109-1c2b2d2019e2" providerId="AD" clId="Web-{1A02782E-7179-4B9F-897B-047CA30F6B30}" dt="2021-03-03T10:52:58.593" v="191" actId="20577"/>
          <ac:spMkLst>
            <pc:docMk/>
            <pc:sldMk cId="109857222" sldId="256"/>
            <ac:spMk id="2" creationId="{00000000-0000-0000-0000-000000000000}"/>
          </ac:spMkLst>
        </pc:spChg>
        <pc:spChg chg="mod ord">
          <ac:chgData name="Shaida Bi (1912979)" userId="S::1912979@student.uwtsd.ac.uk::d60cd986-0792-4900-a109-1c2b2d2019e2" providerId="AD" clId="Web-{1A02782E-7179-4B9F-897B-047CA30F6B30}" dt="2021-03-03T10:52:38.296" v="190" actId="20577"/>
          <ac:spMkLst>
            <pc:docMk/>
            <pc:sldMk cId="109857222" sldId="256"/>
            <ac:spMk id="3" creationId="{00000000-0000-0000-0000-000000000000}"/>
          </ac:spMkLst>
        </pc:spChg>
        <pc:spChg chg="add">
          <ac:chgData name="Shaida Bi (1912979)" userId="S::1912979@student.uwtsd.ac.uk::d60cd986-0792-4900-a109-1c2b2d2019e2" providerId="AD" clId="Web-{1A02782E-7179-4B9F-897B-047CA30F6B30}" dt="2021-03-03T10:32:21.201" v="1"/>
          <ac:spMkLst>
            <pc:docMk/>
            <pc:sldMk cId="109857222" sldId="256"/>
            <ac:spMk id="8" creationId="{3B854194-185D-494D-905C-7C7CB2E30F6E}"/>
          </ac:spMkLst>
        </pc:spChg>
        <pc:spChg chg="add">
          <ac:chgData name="Shaida Bi (1912979)" userId="S::1912979@student.uwtsd.ac.uk::d60cd986-0792-4900-a109-1c2b2d2019e2" providerId="AD" clId="Web-{1A02782E-7179-4B9F-897B-047CA30F6B30}" dt="2021-03-03T10:32:21.201" v="1"/>
          <ac:spMkLst>
            <pc:docMk/>
            <pc:sldMk cId="109857222" sldId="256"/>
            <ac:spMk id="10" creationId="{B4F5FA0D-0104-4987-8241-EFF7C85B88DE}"/>
          </ac:spMkLst>
        </pc:spChg>
        <pc:picChg chg="add">
          <ac:chgData name="Shaida Bi (1912979)" userId="S::1912979@student.uwtsd.ac.uk::d60cd986-0792-4900-a109-1c2b2d2019e2" providerId="AD" clId="Web-{1A02782E-7179-4B9F-897B-047CA30F6B30}" dt="2021-03-03T10:32:21.201" v="1"/>
          <ac:picMkLst>
            <pc:docMk/>
            <pc:sldMk cId="109857222" sldId="256"/>
            <ac:picMk id="12" creationId="{2897127E-6CEF-446C-BE87-93B7C46E49D1}"/>
          </ac:picMkLst>
        </pc:picChg>
      </pc:sldChg>
      <pc:sldChg chg="addSp delSp modSp new mod setBg">
        <pc:chgData name="Shaida Bi (1912979)" userId="S::1912979@student.uwtsd.ac.uk::d60cd986-0792-4900-a109-1c2b2d2019e2" providerId="AD" clId="Web-{1A02782E-7179-4B9F-897B-047CA30F6B30}" dt="2021-03-03T11:38:01.117" v="408" actId="14100"/>
        <pc:sldMkLst>
          <pc:docMk/>
          <pc:sldMk cId="2085347855" sldId="257"/>
        </pc:sldMkLst>
        <pc:spChg chg="add mod">
          <ac:chgData name="Shaida Bi (1912979)" userId="S::1912979@student.uwtsd.ac.uk::d60cd986-0792-4900-a109-1c2b2d2019e2" providerId="AD" clId="Web-{1A02782E-7179-4B9F-897B-047CA30F6B30}" dt="2021-03-03T11:25:51.473" v="217"/>
          <ac:spMkLst>
            <pc:docMk/>
            <pc:sldMk cId="2085347855" sldId="257"/>
            <ac:spMk id="2" creationId="{EAF04719-F7DB-478D-90DE-A0CAD8E28526}"/>
          </ac:spMkLst>
        </pc:spChg>
        <pc:spChg chg="add mod">
          <ac:chgData name="Shaida Bi (1912979)" userId="S::1912979@student.uwtsd.ac.uk::d60cd986-0792-4900-a109-1c2b2d2019e2" providerId="AD" clId="Web-{1A02782E-7179-4B9F-897B-047CA30F6B30}" dt="2021-03-03T11:25:51.473" v="217"/>
          <ac:spMkLst>
            <pc:docMk/>
            <pc:sldMk cId="2085347855" sldId="257"/>
            <ac:spMk id="3" creationId="{04BE6A23-2194-4597-B3EC-481D7F3B3EF8}"/>
          </ac:spMkLst>
        </pc:spChg>
        <pc:spChg chg="add mod">
          <ac:chgData name="Shaida Bi (1912979)" userId="S::1912979@student.uwtsd.ac.uk::d60cd986-0792-4900-a109-1c2b2d2019e2" providerId="AD" clId="Web-{1A02782E-7179-4B9F-897B-047CA30F6B30}" dt="2021-03-03T11:38:01.117" v="408" actId="14100"/>
          <ac:spMkLst>
            <pc:docMk/>
            <pc:sldMk cId="2085347855" sldId="257"/>
            <ac:spMk id="4" creationId="{2F0CD1AC-F1FA-42D2-BFC1-0001A2BD5301}"/>
          </ac:spMkLst>
        </pc:spChg>
        <pc:picChg chg="add del">
          <ac:chgData name="Shaida Bi (1912979)" userId="S::1912979@student.uwtsd.ac.uk::d60cd986-0792-4900-a109-1c2b2d2019e2" providerId="AD" clId="Web-{1A02782E-7179-4B9F-897B-047CA30F6B30}" dt="2021-03-03T11:25:51.473" v="217"/>
          <ac:picMkLst>
            <pc:docMk/>
            <pc:sldMk cId="2085347855" sldId="257"/>
            <ac:picMk id="6" creationId="{60FFCC16-72BE-4C3C-BF95-BC71B3BDE90B}"/>
          </ac:picMkLst>
        </pc:picChg>
        <pc:picChg chg="add del">
          <ac:chgData name="Shaida Bi (1912979)" userId="S::1912979@student.uwtsd.ac.uk::d60cd986-0792-4900-a109-1c2b2d2019e2" providerId="AD" clId="Web-{1A02782E-7179-4B9F-897B-047CA30F6B30}" dt="2021-03-03T11:25:51.473" v="217"/>
          <ac:picMkLst>
            <pc:docMk/>
            <pc:sldMk cId="2085347855" sldId="257"/>
            <ac:picMk id="10" creationId="{54DDEBDD-D8BD-41A6-8A0D-B00E3768B0F9}"/>
          </ac:picMkLst>
        </pc:picChg>
      </pc:sldChg>
      <pc:sldChg chg="addSp delSp modSp new mod setBg">
        <pc:chgData name="Shaida Bi (1912979)" userId="S::1912979@student.uwtsd.ac.uk::d60cd986-0792-4900-a109-1c2b2d2019e2" providerId="AD" clId="Web-{1A02782E-7179-4B9F-897B-047CA30F6B30}" dt="2021-03-03T13:25:17.162" v="2242" actId="20577"/>
        <pc:sldMkLst>
          <pc:docMk/>
          <pc:sldMk cId="1278080929" sldId="258"/>
        </pc:sldMkLst>
        <pc:spChg chg="mod">
          <ac:chgData name="Shaida Bi (1912979)" userId="S::1912979@student.uwtsd.ac.uk::d60cd986-0792-4900-a109-1c2b2d2019e2" providerId="AD" clId="Web-{1A02782E-7179-4B9F-897B-047CA30F6B30}" dt="2021-03-03T11:40:56.512" v="416"/>
          <ac:spMkLst>
            <pc:docMk/>
            <pc:sldMk cId="1278080929" sldId="258"/>
            <ac:spMk id="2" creationId="{BFCFD7F5-0F70-4360-9F0B-EB0E77D6602B}"/>
          </ac:spMkLst>
        </pc:spChg>
        <pc:spChg chg="mod">
          <ac:chgData name="Shaida Bi (1912979)" userId="S::1912979@student.uwtsd.ac.uk::d60cd986-0792-4900-a109-1c2b2d2019e2" providerId="AD" clId="Web-{1A02782E-7179-4B9F-897B-047CA30F6B30}" dt="2021-03-03T13:25:17.162" v="2242" actId="20577"/>
          <ac:spMkLst>
            <pc:docMk/>
            <pc:sldMk cId="1278080929" sldId="258"/>
            <ac:spMk id="3" creationId="{DEA16EBA-5CE2-480C-94CB-EE2857E73A1A}"/>
          </ac:spMkLst>
        </pc:spChg>
        <pc:spChg chg="add del">
          <ac:chgData name="Shaida Bi (1912979)" userId="S::1912979@student.uwtsd.ac.uk::d60cd986-0792-4900-a109-1c2b2d2019e2" providerId="AD" clId="Web-{1A02782E-7179-4B9F-897B-047CA30F6B30}" dt="2021-03-03T11:40:56.512" v="416"/>
          <ac:spMkLst>
            <pc:docMk/>
            <pc:sldMk cId="1278080929" sldId="258"/>
            <ac:spMk id="8" creationId="{4351DFE5-F63D-4BE0-BDA9-E3EB88F01AA5}"/>
          </ac:spMkLst>
        </pc:spChg>
        <pc:spChg chg="add">
          <ac:chgData name="Shaida Bi (1912979)" userId="S::1912979@student.uwtsd.ac.uk::d60cd986-0792-4900-a109-1c2b2d2019e2" providerId="AD" clId="Web-{1A02782E-7179-4B9F-897B-047CA30F6B30}" dt="2021-03-03T11:40:56.512" v="416"/>
          <ac:spMkLst>
            <pc:docMk/>
            <pc:sldMk cId="1278080929" sldId="258"/>
            <ac:spMk id="15" creationId="{827B839B-9ADE-406B-8590-F1CAEDED45A1}"/>
          </ac:spMkLst>
        </pc:spChg>
        <pc:spChg chg="add">
          <ac:chgData name="Shaida Bi (1912979)" userId="S::1912979@student.uwtsd.ac.uk::d60cd986-0792-4900-a109-1c2b2d2019e2" providerId="AD" clId="Web-{1A02782E-7179-4B9F-897B-047CA30F6B30}" dt="2021-03-03T11:40:56.512" v="416"/>
          <ac:spMkLst>
            <pc:docMk/>
            <pc:sldMk cId="1278080929" sldId="258"/>
            <ac:spMk id="17" creationId="{CFE45BF0-46DB-408C-B5F7-7B11716805D4}"/>
          </ac:spMkLst>
        </pc:spChg>
        <pc:spChg chg="add">
          <ac:chgData name="Shaida Bi (1912979)" userId="S::1912979@student.uwtsd.ac.uk::d60cd986-0792-4900-a109-1c2b2d2019e2" providerId="AD" clId="Web-{1A02782E-7179-4B9F-897B-047CA30F6B30}" dt="2021-03-03T11:40:56.512" v="416"/>
          <ac:spMkLst>
            <pc:docMk/>
            <pc:sldMk cId="1278080929" sldId="258"/>
            <ac:spMk id="19" creationId="{2AEBC8F2-97B1-41B4-93F1-2D289E197FBA}"/>
          </ac:spMkLst>
        </pc:spChg>
        <pc:spChg chg="add">
          <ac:chgData name="Shaida Bi (1912979)" userId="S::1912979@student.uwtsd.ac.uk::d60cd986-0792-4900-a109-1c2b2d2019e2" providerId="AD" clId="Web-{1A02782E-7179-4B9F-897B-047CA30F6B30}" dt="2021-03-03T11:40:56.512" v="416"/>
          <ac:spMkLst>
            <pc:docMk/>
            <pc:sldMk cId="1278080929" sldId="258"/>
            <ac:spMk id="21" creationId="{472E3A19-F5D5-48FC-BB9C-48C2F68F598B}"/>
          </ac:spMkLst>
        </pc:spChg>
        <pc:spChg chg="add">
          <ac:chgData name="Shaida Bi (1912979)" userId="S::1912979@student.uwtsd.ac.uk::d60cd986-0792-4900-a109-1c2b2d2019e2" providerId="AD" clId="Web-{1A02782E-7179-4B9F-897B-047CA30F6B30}" dt="2021-03-03T11:40:56.512" v="416"/>
          <ac:spMkLst>
            <pc:docMk/>
            <pc:sldMk cId="1278080929" sldId="258"/>
            <ac:spMk id="23" creationId="{7A62E32F-BB65-43A8-8EB5-92346890E549}"/>
          </ac:spMkLst>
        </pc:spChg>
        <pc:spChg chg="add">
          <ac:chgData name="Shaida Bi (1912979)" userId="S::1912979@student.uwtsd.ac.uk::d60cd986-0792-4900-a109-1c2b2d2019e2" providerId="AD" clId="Web-{1A02782E-7179-4B9F-897B-047CA30F6B30}" dt="2021-03-03T11:40:56.512" v="416"/>
          <ac:spMkLst>
            <pc:docMk/>
            <pc:sldMk cId="1278080929" sldId="258"/>
            <ac:spMk id="25" creationId="{14E91B64-9FCC-451E-AFB4-A827D6329367}"/>
          </ac:spMkLst>
        </pc:spChg>
        <pc:picChg chg="add del">
          <ac:chgData name="Shaida Bi (1912979)" userId="S::1912979@student.uwtsd.ac.uk::d60cd986-0792-4900-a109-1c2b2d2019e2" providerId="AD" clId="Web-{1A02782E-7179-4B9F-897B-047CA30F6B30}" dt="2021-03-03T11:40:56.512" v="416"/>
          <ac:picMkLst>
            <pc:docMk/>
            <pc:sldMk cId="1278080929" sldId="258"/>
            <ac:picMk id="10" creationId="{3AA16612-ACD2-4A16-8F2B-4514FD6BF28F}"/>
          </ac:picMkLst>
        </pc:picChg>
      </pc:sldChg>
      <pc:sldChg chg="modSp new">
        <pc:chgData name="Shaida Bi (1912979)" userId="S::1912979@student.uwtsd.ac.uk::d60cd986-0792-4900-a109-1c2b2d2019e2" providerId="AD" clId="Web-{1A02782E-7179-4B9F-897B-047CA30F6B30}" dt="2021-03-03T13:27:22.446" v="2245" actId="20577"/>
        <pc:sldMkLst>
          <pc:docMk/>
          <pc:sldMk cId="2102570826" sldId="259"/>
        </pc:sldMkLst>
        <pc:spChg chg="mod">
          <ac:chgData name="Shaida Bi (1912979)" userId="S::1912979@student.uwtsd.ac.uk::d60cd986-0792-4900-a109-1c2b2d2019e2" providerId="AD" clId="Web-{1A02782E-7179-4B9F-897B-047CA30F6B30}" dt="2021-03-03T13:27:22.446" v="2245" actId="20577"/>
          <ac:spMkLst>
            <pc:docMk/>
            <pc:sldMk cId="2102570826" sldId="259"/>
            <ac:spMk id="2" creationId="{0A48B094-01CF-47D4-A8F1-4A11058A6B2B}"/>
          </ac:spMkLst>
        </pc:spChg>
      </pc:sldChg>
      <pc:sldChg chg="modSp add replId">
        <pc:chgData name="Shaida Bi (1912979)" userId="S::1912979@student.uwtsd.ac.uk::d60cd986-0792-4900-a109-1c2b2d2019e2" providerId="AD" clId="Web-{1A02782E-7179-4B9F-897B-047CA30F6B30}" dt="2021-03-03T14:09:58.957" v="2535" actId="20577"/>
        <pc:sldMkLst>
          <pc:docMk/>
          <pc:sldMk cId="3761070986" sldId="260"/>
        </pc:sldMkLst>
        <pc:spChg chg="mod">
          <ac:chgData name="Shaida Bi (1912979)" userId="S::1912979@student.uwtsd.ac.uk::d60cd986-0792-4900-a109-1c2b2d2019e2" providerId="AD" clId="Web-{1A02782E-7179-4B9F-897B-047CA30F6B30}" dt="2021-03-03T14:09:58.957" v="2535" actId="20577"/>
          <ac:spMkLst>
            <pc:docMk/>
            <pc:sldMk cId="3761070986" sldId="260"/>
            <ac:spMk id="3" creationId="{DEA16EBA-5CE2-480C-94CB-EE2857E73A1A}"/>
          </ac:spMkLst>
        </pc:spChg>
      </pc:sldChg>
    </pc:docChg>
  </pc:docChgLst>
  <pc:docChgLst>
    <pc:chgData name="Shaida Bi (1912979)" userId="S::1912979@student.uwtsd.ac.uk::d60cd986-0792-4900-a109-1c2b2d2019e2" providerId="AD" clId="Web-{9A4B6802-6786-A9D3-B8EB-9ED4D9299843}"/>
    <pc:docChg chg="modSld">
      <pc:chgData name="Shaida Bi (1912979)" userId="S::1912979@student.uwtsd.ac.uk::d60cd986-0792-4900-a109-1c2b2d2019e2" providerId="AD" clId="Web-{9A4B6802-6786-A9D3-B8EB-9ED4D9299843}" dt="2021-03-22T09:45:17.958" v="66" actId="20577"/>
      <pc:docMkLst>
        <pc:docMk/>
      </pc:docMkLst>
      <pc:sldChg chg="modSp">
        <pc:chgData name="Shaida Bi (1912979)" userId="S::1912979@student.uwtsd.ac.uk::d60cd986-0792-4900-a109-1c2b2d2019e2" providerId="AD" clId="Web-{9A4B6802-6786-A9D3-B8EB-9ED4D9299843}" dt="2021-03-22T09:21:21.693" v="2" actId="20577"/>
        <pc:sldMkLst>
          <pc:docMk/>
          <pc:sldMk cId="2085347855" sldId="257"/>
        </pc:sldMkLst>
        <pc:spChg chg="mod">
          <ac:chgData name="Shaida Bi (1912979)" userId="S::1912979@student.uwtsd.ac.uk::d60cd986-0792-4900-a109-1c2b2d2019e2" providerId="AD" clId="Web-{9A4B6802-6786-A9D3-B8EB-9ED4D9299843}" dt="2021-03-22T09:21:21.693" v="2" actId="20577"/>
          <ac:spMkLst>
            <pc:docMk/>
            <pc:sldMk cId="2085347855" sldId="257"/>
            <ac:spMk id="4" creationId="{2F0CD1AC-F1FA-42D2-BFC1-0001A2BD5301}"/>
          </ac:spMkLst>
        </pc:spChg>
      </pc:sldChg>
      <pc:sldChg chg="modSp">
        <pc:chgData name="Shaida Bi (1912979)" userId="S::1912979@student.uwtsd.ac.uk::d60cd986-0792-4900-a109-1c2b2d2019e2" providerId="AD" clId="Web-{9A4B6802-6786-A9D3-B8EB-9ED4D9299843}" dt="2021-03-22T09:26:09.305" v="31" actId="20577"/>
        <pc:sldMkLst>
          <pc:docMk/>
          <pc:sldMk cId="1278080929" sldId="258"/>
        </pc:sldMkLst>
        <pc:spChg chg="mod">
          <ac:chgData name="Shaida Bi (1912979)" userId="S::1912979@student.uwtsd.ac.uk::d60cd986-0792-4900-a109-1c2b2d2019e2" providerId="AD" clId="Web-{9A4B6802-6786-A9D3-B8EB-9ED4D9299843}" dt="2021-03-22T09:26:09.305" v="31" actId="20577"/>
          <ac:spMkLst>
            <pc:docMk/>
            <pc:sldMk cId="1278080929" sldId="258"/>
            <ac:spMk id="3" creationId="{DEA16EBA-5CE2-480C-94CB-EE2857E73A1A}"/>
          </ac:spMkLst>
        </pc:spChg>
      </pc:sldChg>
      <pc:sldChg chg="modSp">
        <pc:chgData name="Shaida Bi (1912979)" userId="S::1912979@student.uwtsd.ac.uk::d60cd986-0792-4900-a109-1c2b2d2019e2" providerId="AD" clId="Web-{9A4B6802-6786-A9D3-B8EB-9ED4D9299843}" dt="2021-03-22T09:27:23.040" v="36" actId="20577"/>
        <pc:sldMkLst>
          <pc:docMk/>
          <pc:sldMk cId="3761070986" sldId="260"/>
        </pc:sldMkLst>
        <pc:spChg chg="mod">
          <ac:chgData name="Shaida Bi (1912979)" userId="S::1912979@student.uwtsd.ac.uk::d60cd986-0792-4900-a109-1c2b2d2019e2" providerId="AD" clId="Web-{9A4B6802-6786-A9D3-B8EB-9ED4D9299843}" dt="2021-03-22T09:27:23.040" v="36" actId="20577"/>
          <ac:spMkLst>
            <pc:docMk/>
            <pc:sldMk cId="3761070986" sldId="260"/>
            <ac:spMk id="3" creationId="{DEA16EBA-5CE2-480C-94CB-EE2857E73A1A}"/>
          </ac:spMkLst>
        </pc:spChg>
      </pc:sldChg>
      <pc:sldChg chg="modSp">
        <pc:chgData name="Shaida Bi (1912979)" userId="S::1912979@student.uwtsd.ac.uk::d60cd986-0792-4900-a109-1c2b2d2019e2" providerId="AD" clId="Web-{9A4B6802-6786-A9D3-B8EB-9ED4D9299843}" dt="2021-03-22T09:27:49.181" v="39" actId="20577"/>
        <pc:sldMkLst>
          <pc:docMk/>
          <pc:sldMk cId="3955646138" sldId="261"/>
        </pc:sldMkLst>
        <pc:spChg chg="mod">
          <ac:chgData name="Shaida Bi (1912979)" userId="S::1912979@student.uwtsd.ac.uk::d60cd986-0792-4900-a109-1c2b2d2019e2" providerId="AD" clId="Web-{9A4B6802-6786-A9D3-B8EB-9ED4D9299843}" dt="2021-03-22T09:27:49.181" v="39" actId="20577"/>
          <ac:spMkLst>
            <pc:docMk/>
            <pc:sldMk cId="3955646138" sldId="261"/>
            <ac:spMk id="15" creationId="{56844C42-4492-46FF-99E4-BEA652283A8C}"/>
          </ac:spMkLst>
        </pc:spChg>
      </pc:sldChg>
      <pc:sldChg chg="addSp delSp modSp">
        <pc:chgData name="Shaida Bi (1912979)" userId="S::1912979@student.uwtsd.ac.uk::d60cd986-0792-4900-a109-1c2b2d2019e2" providerId="AD" clId="Web-{9A4B6802-6786-A9D3-B8EB-9ED4D9299843}" dt="2021-03-22T09:29:28.792" v="48" actId="20577"/>
        <pc:sldMkLst>
          <pc:docMk/>
          <pc:sldMk cId="2169552434" sldId="262"/>
        </pc:sldMkLst>
        <pc:spChg chg="add del mod">
          <ac:chgData name="Shaida Bi (1912979)" userId="S::1912979@student.uwtsd.ac.uk::d60cd986-0792-4900-a109-1c2b2d2019e2" providerId="AD" clId="Web-{9A4B6802-6786-A9D3-B8EB-9ED4D9299843}" dt="2021-03-22T09:29:28.792" v="48" actId="20577"/>
          <ac:spMkLst>
            <pc:docMk/>
            <pc:sldMk cId="2169552434" sldId="262"/>
            <ac:spMk id="13" creationId="{DD8BF458-A978-449F-9FC8-74363F7E49EC}"/>
          </ac:spMkLst>
        </pc:spChg>
      </pc:sldChg>
      <pc:sldChg chg="modSp">
        <pc:chgData name="Shaida Bi (1912979)" userId="S::1912979@student.uwtsd.ac.uk::d60cd986-0792-4900-a109-1c2b2d2019e2" providerId="AD" clId="Web-{9A4B6802-6786-A9D3-B8EB-9ED4D9299843}" dt="2021-03-22T09:30:11.511" v="52" actId="20577"/>
        <pc:sldMkLst>
          <pc:docMk/>
          <pc:sldMk cId="497319844" sldId="264"/>
        </pc:sldMkLst>
        <pc:spChg chg="mod">
          <ac:chgData name="Shaida Bi (1912979)" userId="S::1912979@student.uwtsd.ac.uk::d60cd986-0792-4900-a109-1c2b2d2019e2" providerId="AD" clId="Web-{9A4B6802-6786-A9D3-B8EB-9ED4D9299843}" dt="2021-03-22T09:30:11.511" v="52" actId="20577"/>
          <ac:spMkLst>
            <pc:docMk/>
            <pc:sldMk cId="497319844" sldId="264"/>
            <ac:spMk id="19" creationId="{B794554E-B2EE-45C9-B28F-E551E704EE42}"/>
          </ac:spMkLst>
        </pc:spChg>
      </pc:sldChg>
      <pc:sldChg chg="modSp">
        <pc:chgData name="Shaida Bi (1912979)" userId="S::1912979@student.uwtsd.ac.uk::d60cd986-0792-4900-a109-1c2b2d2019e2" providerId="AD" clId="Web-{9A4B6802-6786-A9D3-B8EB-9ED4D9299843}" dt="2021-03-22T09:45:17.958" v="66" actId="20577"/>
        <pc:sldMkLst>
          <pc:docMk/>
          <pc:sldMk cId="2705864061" sldId="265"/>
        </pc:sldMkLst>
        <pc:spChg chg="mod">
          <ac:chgData name="Shaida Bi (1912979)" userId="S::1912979@student.uwtsd.ac.uk::d60cd986-0792-4900-a109-1c2b2d2019e2" providerId="AD" clId="Web-{9A4B6802-6786-A9D3-B8EB-9ED4D9299843}" dt="2021-03-22T09:45:17.958" v="66" actId="20577"/>
          <ac:spMkLst>
            <pc:docMk/>
            <pc:sldMk cId="2705864061" sldId="265"/>
            <ac:spMk id="3" creationId="{6773F3C4-3EEA-4F6F-A50B-053BFAEC16DC}"/>
          </ac:spMkLst>
        </pc:spChg>
      </pc:sldChg>
    </pc:docChg>
  </pc:docChgLst>
  <pc:docChgLst>
    <pc:chgData name="Shaida Bi (1912979)" userId="S::1912979@student.uwtsd.ac.uk::d60cd986-0792-4900-a109-1c2b2d2019e2" providerId="AD" clId="Web-{50603A03-5026-CBE7-F202-47C74923BA2D}"/>
    <pc:docChg chg="addSld modSld">
      <pc:chgData name="Shaida Bi (1912979)" userId="S::1912979@student.uwtsd.ac.uk::d60cd986-0792-4900-a109-1c2b2d2019e2" providerId="AD" clId="Web-{50603A03-5026-CBE7-F202-47C74923BA2D}" dt="2021-03-12T11:52:44.652" v="804" actId="20577"/>
      <pc:docMkLst>
        <pc:docMk/>
      </pc:docMkLst>
      <pc:sldChg chg="modSp">
        <pc:chgData name="Shaida Bi (1912979)" userId="S::1912979@student.uwtsd.ac.uk::d60cd986-0792-4900-a109-1c2b2d2019e2" providerId="AD" clId="Web-{50603A03-5026-CBE7-F202-47C74923BA2D}" dt="2021-03-12T11:50:25.318" v="801" actId="20577"/>
        <pc:sldMkLst>
          <pc:docMk/>
          <pc:sldMk cId="1278080929" sldId="258"/>
        </pc:sldMkLst>
        <pc:spChg chg="mod">
          <ac:chgData name="Shaida Bi (1912979)" userId="S::1912979@student.uwtsd.ac.uk::d60cd986-0792-4900-a109-1c2b2d2019e2" providerId="AD" clId="Web-{50603A03-5026-CBE7-F202-47C74923BA2D}" dt="2021-03-12T11:50:25.318" v="801" actId="20577"/>
          <ac:spMkLst>
            <pc:docMk/>
            <pc:sldMk cId="1278080929" sldId="258"/>
            <ac:spMk id="3" creationId="{DEA16EBA-5CE2-480C-94CB-EE2857E73A1A}"/>
          </ac:spMkLst>
        </pc:spChg>
      </pc:sldChg>
      <pc:sldChg chg="modSp">
        <pc:chgData name="Shaida Bi (1912979)" userId="S::1912979@student.uwtsd.ac.uk::d60cd986-0792-4900-a109-1c2b2d2019e2" providerId="AD" clId="Web-{50603A03-5026-CBE7-F202-47C74923BA2D}" dt="2021-03-12T10:53:25.480" v="652" actId="20577"/>
        <pc:sldMkLst>
          <pc:docMk/>
          <pc:sldMk cId="2169552434" sldId="262"/>
        </pc:sldMkLst>
        <pc:spChg chg="mod">
          <ac:chgData name="Shaida Bi (1912979)" userId="S::1912979@student.uwtsd.ac.uk::d60cd986-0792-4900-a109-1c2b2d2019e2" providerId="AD" clId="Web-{50603A03-5026-CBE7-F202-47C74923BA2D}" dt="2021-03-12T10:53:25.480" v="652" actId="20577"/>
          <ac:spMkLst>
            <pc:docMk/>
            <pc:sldMk cId="2169552434" sldId="262"/>
            <ac:spMk id="4" creationId="{E060C95A-6A68-4BEF-A4AE-C120CFE00C00}"/>
          </ac:spMkLst>
        </pc:spChg>
        <pc:spChg chg="mod">
          <ac:chgData name="Shaida Bi (1912979)" userId="S::1912979@student.uwtsd.ac.uk::d60cd986-0792-4900-a109-1c2b2d2019e2" providerId="AD" clId="Web-{50603A03-5026-CBE7-F202-47C74923BA2D}" dt="2021-03-12T10:52:59.730" v="649" actId="20577"/>
          <ac:spMkLst>
            <pc:docMk/>
            <pc:sldMk cId="2169552434" sldId="262"/>
            <ac:spMk id="10" creationId="{ABB24A89-7545-4E56-AA08-A11EEAE2D92E}"/>
          </ac:spMkLst>
        </pc:spChg>
      </pc:sldChg>
      <pc:sldChg chg="addSp delSp modSp mod setBg">
        <pc:chgData name="Shaida Bi (1912979)" userId="S::1912979@student.uwtsd.ac.uk::d60cd986-0792-4900-a109-1c2b2d2019e2" providerId="AD" clId="Web-{50603A03-5026-CBE7-F202-47C74923BA2D}" dt="2021-03-12T10:50:54.008" v="646" actId="14100"/>
        <pc:sldMkLst>
          <pc:docMk/>
          <pc:sldMk cId="497319844" sldId="264"/>
        </pc:sldMkLst>
        <pc:spChg chg="add del mod">
          <ac:chgData name="Shaida Bi (1912979)" userId="S::1912979@student.uwtsd.ac.uk::d60cd986-0792-4900-a109-1c2b2d2019e2" providerId="AD" clId="Web-{50603A03-5026-CBE7-F202-47C74923BA2D}" dt="2021-03-12T09:46:12.776" v="55"/>
          <ac:spMkLst>
            <pc:docMk/>
            <pc:sldMk cId="497319844" sldId="264"/>
            <ac:spMk id="2" creationId="{81736429-84DB-4599-9B5C-3748F11678CC}"/>
          </ac:spMkLst>
        </pc:spChg>
        <pc:spChg chg="del mod">
          <ac:chgData name="Shaida Bi (1912979)" userId="S::1912979@student.uwtsd.ac.uk::d60cd986-0792-4900-a109-1c2b2d2019e2" providerId="AD" clId="Web-{50603A03-5026-CBE7-F202-47C74923BA2D}" dt="2021-03-12T09:45:48.901" v="51"/>
          <ac:spMkLst>
            <pc:docMk/>
            <pc:sldMk cId="497319844" sldId="264"/>
            <ac:spMk id="3" creationId="{A032A936-5ABB-4DB5-AEF3-39E5F7BAEAE0}"/>
          </ac:spMkLst>
        </pc:spChg>
        <pc:spChg chg="add mod">
          <ac:chgData name="Shaida Bi (1912979)" userId="S::1912979@student.uwtsd.ac.uk::d60cd986-0792-4900-a109-1c2b2d2019e2" providerId="AD" clId="Web-{50603A03-5026-CBE7-F202-47C74923BA2D}" dt="2021-03-12T09:44:41.102" v="43" actId="1076"/>
          <ac:spMkLst>
            <pc:docMk/>
            <pc:sldMk cId="497319844" sldId="264"/>
            <ac:spMk id="5" creationId="{2D2E06D6-22A3-42B7-BA3F-B5E50A956BE8}"/>
          </ac:spMkLst>
        </pc:spChg>
        <pc:spChg chg="add del mod">
          <ac:chgData name="Shaida Bi (1912979)" userId="S::1912979@student.uwtsd.ac.uk::d60cd986-0792-4900-a109-1c2b2d2019e2" providerId="AD" clId="Web-{50603A03-5026-CBE7-F202-47C74923BA2D}" dt="2021-03-12T09:46:01.057" v="53"/>
          <ac:spMkLst>
            <pc:docMk/>
            <pc:sldMk cId="497319844" sldId="264"/>
            <ac:spMk id="7" creationId="{02EFB349-4257-48F8-B92D-71A0B026D7B3}"/>
          </ac:spMkLst>
        </pc:spChg>
        <pc:spChg chg="add del mod">
          <ac:chgData name="Shaida Bi (1912979)" userId="S::1912979@student.uwtsd.ac.uk::d60cd986-0792-4900-a109-1c2b2d2019e2" providerId="AD" clId="Web-{50603A03-5026-CBE7-F202-47C74923BA2D}" dt="2021-03-12T09:46:12.776" v="55"/>
          <ac:spMkLst>
            <pc:docMk/>
            <pc:sldMk cId="497319844" sldId="264"/>
            <ac:spMk id="9" creationId="{44A6A43E-F31B-4282-95F0-0FDB5DAEF699}"/>
          </ac:spMkLst>
        </pc:spChg>
        <pc:spChg chg="add mod">
          <ac:chgData name="Shaida Bi (1912979)" userId="S::1912979@student.uwtsd.ac.uk::d60cd986-0792-4900-a109-1c2b2d2019e2" providerId="AD" clId="Web-{50603A03-5026-CBE7-F202-47C74923BA2D}" dt="2021-03-12T10:20:17.291" v="368" actId="14100"/>
          <ac:spMkLst>
            <pc:docMk/>
            <pc:sldMk cId="497319844" sldId="264"/>
            <ac:spMk id="10" creationId="{D9991390-B4EA-413F-9247-703502763F87}"/>
          </ac:spMkLst>
        </pc:spChg>
        <pc:spChg chg="add del mod">
          <ac:chgData name="Shaida Bi (1912979)" userId="S::1912979@student.uwtsd.ac.uk::d60cd986-0792-4900-a109-1c2b2d2019e2" providerId="AD" clId="Web-{50603A03-5026-CBE7-F202-47C74923BA2D}" dt="2021-03-12T09:53:43.786" v="90"/>
          <ac:spMkLst>
            <pc:docMk/>
            <pc:sldMk cId="497319844" sldId="264"/>
            <ac:spMk id="11" creationId="{E8847BF0-552A-4F97-9DA8-7E028FD9D5F5}"/>
          </ac:spMkLst>
        </pc:spChg>
        <pc:spChg chg="add del">
          <ac:chgData name="Shaida Bi (1912979)" userId="S::1912979@student.uwtsd.ac.uk::d60cd986-0792-4900-a109-1c2b2d2019e2" providerId="AD" clId="Web-{50603A03-5026-CBE7-F202-47C74923BA2D}" dt="2021-03-12T09:55:12.976" v="107"/>
          <ac:spMkLst>
            <pc:docMk/>
            <pc:sldMk cId="497319844" sldId="264"/>
            <ac:spMk id="13" creationId="{A89F4572-01C9-4395-A1ED-F8C152293E2E}"/>
          </ac:spMkLst>
        </pc:spChg>
        <pc:spChg chg="add mod">
          <ac:chgData name="Shaida Bi (1912979)" userId="S::1912979@student.uwtsd.ac.uk::d60cd986-0792-4900-a109-1c2b2d2019e2" providerId="AD" clId="Web-{50603A03-5026-CBE7-F202-47C74923BA2D}" dt="2021-03-12T09:56:10.557" v="115" actId="20577"/>
          <ac:spMkLst>
            <pc:docMk/>
            <pc:sldMk cId="497319844" sldId="264"/>
            <ac:spMk id="14" creationId="{490E63B6-EB69-4BBA-9FB7-1B400928C6E1}"/>
          </ac:spMkLst>
        </pc:spChg>
        <pc:spChg chg="add mod">
          <ac:chgData name="Shaida Bi (1912979)" userId="S::1912979@student.uwtsd.ac.uk::d60cd986-0792-4900-a109-1c2b2d2019e2" providerId="AD" clId="Web-{50603A03-5026-CBE7-F202-47C74923BA2D}" dt="2021-03-12T09:59:33.155" v="135" actId="1076"/>
          <ac:spMkLst>
            <pc:docMk/>
            <pc:sldMk cId="497319844" sldId="264"/>
            <ac:spMk id="19" creationId="{B794554E-B2EE-45C9-B28F-E551E704EE42}"/>
          </ac:spMkLst>
        </pc:spChg>
        <pc:spChg chg="add mod">
          <ac:chgData name="Shaida Bi (1912979)" userId="S::1912979@student.uwtsd.ac.uk::d60cd986-0792-4900-a109-1c2b2d2019e2" providerId="AD" clId="Web-{50603A03-5026-CBE7-F202-47C74923BA2D}" dt="2021-03-12T10:19:43.025" v="367" actId="20577"/>
          <ac:spMkLst>
            <pc:docMk/>
            <pc:sldMk cId="497319844" sldId="264"/>
            <ac:spMk id="20" creationId="{350A6B94-87E0-40E3-86EE-3CB142426642}"/>
          </ac:spMkLst>
        </pc:spChg>
        <pc:spChg chg="add mod">
          <ac:chgData name="Shaida Bi (1912979)" userId="S::1912979@student.uwtsd.ac.uk::d60cd986-0792-4900-a109-1c2b2d2019e2" providerId="AD" clId="Web-{50603A03-5026-CBE7-F202-47C74923BA2D}" dt="2021-03-12T10:09:00.776" v="230" actId="20577"/>
          <ac:spMkLst>
            <pc:docMk/>
            <pc:sldMk cId="497319844" sldId="264"/>
            <ac:spMk id="21" creationId="{92D429A3-D29D-4F27-84C1-DDC5D37DE6F7}"/>
          </ac:spMkLst>
        </pc:spChg>
        <pc:spChg chg="add mod">
          <ac:chgData name="Shaida Bi (1912979)" userId="S::1912979@student.uwtsd.ac.uk::d60cd986-0792-4900-a109-1c2b2d2019e2" providerId="AD" clId="Web-{50603A03-5026-CBE7-F202-47C74923BA2D}" dt="2021-03-12T10:50:54.008" v="646" actId="14100"/>
          <ac:spMkLst>
            <pc:docMk/>
            <pc:sldMk cId="497319844" sldId="264"/>
            <ac:spMk id="22" creationId="{1FAA9FBC-B653-4F13-BC64-37581A8D7EA7}"/>
          </ac:spMkLst>
        </pc:spChg>
        <pc:spChg chg="add del mod">
          <ac:chgData name="Shaida Bi (1912979)" userId="S::1912979@student.uwtsd.ac.uk::d60cd986-0792-4900-a109-1c2b2d2019e2" providerId="AD" clId="Web-{50603A03-5026-CBE7-F202-47C74923BA2D}" dt="2021-03-12T10:24:55.532" v="391"/>
          <ac:spMkLst>
            <pc:docMk/>
            <pc:sldMk cId="497319844" sldId="264"/>
            <ac:spMk id="24" creationId="{8C9F7CD0-7269-46E6-9128-CEE6913887F8}"/>
          </ac:spMkLst>
        </pc:spChg>
        <pc:picChg chg="add mod">
          <ac:chgData name="Shaida Bi (1912979)" userId="S::1912979@student.uwtsd.ac.uk::d60cd986-0792-4900-a109-1c2b2d2019e2" providerId="AD" clId="Web-{50603A03-5026-CBE7-F202-47C74923BA2D}" dt="2021-03-12T09:53:52.958" v="91" actId="1076"/>
          <ac:picMkLst>
            <pc:docMk/>
            <pc:sldMk cId="497319844" sldId="264"/>
            <ac:picMk id="12" creationId="{DF617AB5-B123-4629-9A58-7C8E4E293761}"/>
          </ac:picMkLst>
        </pc:picChg>
        <pc:picChg chg="add mod">
          <ac:chgData name="Shaida Bi (1912979)" userId="S::1912979@student.uwtsd.ac.uk::d60cd986-0792-4900-a109-1c2b2d2019e2" providerId="AD" clId="Web-{50603A03-5026-CBE7-F202-47C74923BA2D}" dt="2021-03-12T09:57:54.526" v="117" actId="14100"/>
          <ac:picMkLst>
            <pc:docMk/>
            <pc:sldMk cId="497319844" sldId="264"/>
            <ac:picMk id="16" creationId="{ABC9D097-016C-41D5-BD7D-7E44452749B4}"/>
          </ac:picMkLst>
        </pc:picChg>
        <pc:picChg chg="add del mod">
          <ac:chgData name="Shaida Bi (1912979)" userId="S::1912979@student.uwtsd.ac.uk::d60cd986-0792-4900-a109-1c2b2d2019e2" providerId="AD" clId="Web-{50603A03-5026-CBE7-F202-47C74923BA2D}" dt="2021-03-12T10:22:57.186" v="376"/>
          <ac:picMkLst>
            <pc:docMk/>
            <pc:sldMk cId="497319844" sldId="264"/>
            <ac:picMk id="18" creationId="{AD2173F1-5C68-4DFD-AD3F-B50338896E6C}"/>
          </ac:picMkLst>
        </pc:picChg>
        <pc:picChg chg="add mod">
          <ac:chgData name="Shaida Bi (1912979)" userId="S::1912979@student.uwtsd.ac.uk::d60cd986-0792-4900-a109-1c2b2d2019e2" providerId="AD" clId="Web-{50603A03-5026-CBE7-F202-47C74923BA2D}" dt="2021-03-12T10:24:39.876" v="390" actId="14100"/>
          <ac:picMkLst>
            <pc:docMk/>
            <pc:sldMk cId="497319844" sldId="264"/>
            <ac:picMk id="23" creationId="{413BB5F1-3F3C-4F34-9148-3982DF00536A}"/>
          </ac:picMkLst>
        </pc:picChg>
      </pc:sldChg>
      <pc:sldChg chg="modSp new">
        <pc:chgData name="Shaida Bi (1912979)" userId="S::1912979@student.uwtsd.ac.uk::d60cd986-0792-4900-a109-1c2b2d2019e2" providerId="AD" clId="Web-{50603A03-5026-CBE7-F202-47C74923BA2D}" dt="2021-03-12T11:52:44.652" v="804" actId="20577"/>
        <pc:sldMkLst>
          <pc:docMk/>
          <pc:sldMk cId="2705864061" sldId="265"/>
        </pc:sldMkLst>
        <pc:spChg chg="mod">
          <ac:chgData name="Shaida Bi (1912979)" userId="S::1912979@student.uwtsd.ac.uk::d60cd986-0792-4900-a109-1c2b2d2019e2" providerId="AD" clId="Web-{50603A03-5026-CBE7-F202-47C74923BA2D}" dt="2021-03-12T10:54:23.232" v="660" actId="20577"/>
          <ac:spMkLst>
            <pc:docMk/>
            <pc:sldMk cId="2705864061" sldId="265"/>
            <ac:spMk id="2" creationId="{D52F1DA2-8879-4FF8-9979-D5AD8810F760}"/>
          </ac:spMkLst>
        </pc:spChg>
        <pc:spChg chg="mod">
          <ac:chgData name="Shaida Bi (1912979)" userId="S::1912979@student.uwtsd.ac.uk::d60cd986-0792-4900-a109-1c2b2d2019e2" providerId="AD" clId="Web-{50603A03-5026-CBE7-F202-47C74923BA2D}" dt="2021-03-12T11:52:44.652" v="804" actId="20577"/>
          <ac:spMkLst>
            <pc:docMk/>
            <pc:sldMk cId="2705864061" sldId="265"/>
            <ac:spMk id="3" creationId="{6773F3C4-3EEA-4F6F-A50B-053BFAEC16DC}"/>
          </ac:spMkLst>
        </pc:spChg>
      </pc:sldChg>
    </pc:docChg>
  </pc:docChgLst>
  <pc:docChgLst>
    <pc:chgData name="Shaida Bi (1912979)" userId="S::1912979@student.uwtsd.ac.uk::d60cd986-0792-4900-a109-1c2b2d2019e2" providerId="AD" clId="Web-{DDFF43A7-9426-CC90-AD7B-BFBBF36FC503}"/>
    <pc:docChg chg="modSld">
      <pc:chgData name="Shaida Bi (1912979)" userId="S::1912979@student.uwtsd.ac.uk::d60cd986-0792-4900-a109-1c2b2d2019e2" providerId="AD" clId="Web-{DDFF43A7-9426-CC90-AD7B-BFBBF36FC503}" dt="2021-03-22T11:21:29.126" v="15" actId="14100"/>
      <pc:docMkLst>
        <pc:docMk/>
      </pc:docMkLst>
      <pc:sldChg chg="addSp modSp">
        <pc:chgData name="Shaida Bi (1912979)" userId="S::1912979@student.uwtsd.ac.uk::d60cd986-0792-4900-a109-1c2b2d2019e2" providerId="AD" clId="Web-{DDFF43A7-9426-CC90-AD7B-BFBBF36FC503}" dt="2021-03-22T11:21:29.126" v="15" actId="14100"/>
        <pc:sldMkLst>
          <pc:docMk/>
          <pc:sldMk cId="109857222" sldId="256"/>
        </pc:sldMkLst>
        <pc:spChg chg="mod">
          <ac:chgData name="Shaida Bi (1912979)" userId="S::1912979@student.uwtsd.ac.uk::d60cd986-0792-4900-a109-1c2b2d2019e2" providerId="AD" clId="Web-{DDFF43A7-9426-CC90-AD7B-BFBBF36FC503}" dt="2021-03-22T11:21:29.126" v="15" actId="14100"/>
          <ac:spMkLst>
            <pc:docMk/>
            <pc:sldMk cId="109857222" sldId="256"/>
            <ac:spMk id="3" creationId="{00000000-0000-0000-0000-000000000000}"/>
          </ac:spMkLst>
        </pc:spChg>
        <pc:spChg chg="add mod">
          <ac:chgData name="Shaida Bi (1912979)" userId="S::1912979@student.uwtsd.ac.uk::d60cd986-0792-4900-a109-1c2b2d2019e2" providerId="AD" clId="Web-{DDFF43A7-9426-CC90-AD7B-BFBBF36FC503}" dt="2021-03-22T11:21:17.500" v="14" actId="20577"/>
          <ac:spMkLst>
            <pc:docMk/>
            <pc:sldMk cId="109857222" sldId="256"/>
            <ac:spMk id="4" creationId="{87C36783-A934-4F9F-8F0B-FA74BF34DE41}"/>
          </ac:spMkLst>
        </pc:spChg>
      </pc:sldChg>
    </pc:docChg>
  </pc:docChgLst>
  <pc:docChgLst>
    <pc:chgData name="Shaida Bi (1912979)" userId="S::1912979@student.uwtsd.ac.uk::d60cd986-0792-4900-a109-1c2b2d2019e2" providerId="AD" clId="Web-{B76C2225-7CA7-8189-EDD9-B4E35E9B9990}"/>
    <pc:docChg chg="addSld delSld modSld">
      <pc:chgData name="Shaida Bi (1912979)" userId="S::1912979@student.uwtsd.ac.uk::d60cd986-0792-4900-a109-1c2b2d2019e2" providerId="AD" clId="Web-{B76C2225-7CA7-8189-EDD9-B4E35E9B9990}" dt="2021-03-09T13:43:37.912" v="21"/>
      <pc:docMkLst>
        <pc:docMk/>
      </pc:docMkLst>
      <pc:sldChg chg="modSp">
        <pc:chgData name="Shaida Bi (1912979)" userId="S::1912979@student.uwtsd.ac.uk::d60cd986-0792-4900-a109-1c2b2d2019e2" providerId="AD" clId="Web-{B76C2225-7CA7-8189-EDD9-B4E35E9B9990}" dt="2021-03-09T13:40:06.096" v="13" actId="20577"/>
        <pc:sldMkLst>
          <pc:docMk/>
          <pc:sldMk cId="2587767066" sldId="263"/>
        </pc:sldMkLst>
        <pc:spChg chg="mod">
          <ac:chgData name="Shaida Bi (1912979)" userId="S::1912979@student.uwtsd.ac.uk::d60cd986-0792-4900-a109-1c2b2d2019e2" providerId="AD" clId="Web-{B76C2225-7CA7-8189-EDD9-B4E35E9B9990}" dt="2021-03-09T13:40:06.096" v="13" actId="20577"/>
          <ac:spMkLst>
            <pc:docMk/>
            <pc:sldMk cId="2587767066" sldId="263"/>
            <ac:spMk id="2" creationId="{B9F345F2-A3E1-4EC2-9E2E-0E4F848BFC7E}"/>
          </ac:spMkLst>
        </pc:spChg>
      </pc:sldChg>
      <pc:sldChg chg="addSp delSp modSp new del mod setBg">
        <pc:chgData name="Shaida Bi (1912979)" userId="S::1912979@student.uwtsd.ac.uk::d60cd986-0792-4900-a109-1c2b2d2019e2" providerId="AD" clId="Web-{B76C2225-7CA7-8189-EDD9-B4E35E9B9990}" dt="2021-03-09T13:41:31.941" v="17"/>
        <pc:sldMkLst>
          <pc:docMk/>
          <pc:sldMk cId="18920313" sldId="264"/>
        </pc:sldMkLst>
        <pc:spChg chg="add del">
          <ac:chgData name="Shaida Bi (1912979)" userId="S::1912979@student.uwtsd.ac.uk::d60cd986-0792-4900-a109-1c2b2d2019e2" providerId="AD" clId="Web-{B76C2225-7CA7-8189-EDD9-B4E35E9B9990}" dt="2021-03-09T13:41:14.363" v="16"/>
          <ac:spMkLst>
            <pc:docMk/>
            <pc:sldMk cId="18920313" sldId="264"/>
            <ac:spMk id="3" creationId="{0C82D811-046E-4627-A57B-6DD4077D5A8A}"/>
          </ac:spMkLst>
        </pc:spChg>
        <pc:graphicFrameChg chg="add del mod ord modGraphic">
          <ac:chgData name="Shaida Bi (1912979)" userId="S::1912979@student.uwtsd.ac.uk::d60cd986-0792-4900-a109-1c2b2d2019e2" providerId="AD" clId="Web-{B76C2225-7CA7-8189-EDD9-B4E35E9B9990}" dt="2021-03-09T13:41:14.363" v="16"/>
          <ac:graphicFrameMkLst>
            <pc:docMk/>
            <pc:sldMk cId="18920313" sldId="264"/>
            <ac:graphicFrameMk id="4" creationId="{881F140C-6E22-4D0B-A466-D76600C81E24}"/>
          </ac:graphicFrameMkLst>
        </pc:graphicFrameChg>
      </pc:sldChg>
      <pc:sldChg chg="new">
        <pc:chgData name="Shaida Bi (1912979)" userId="S::1912979@student.uwtsd.ac.uk::d60cd986-0792-4900-a109-1c2b2d2019e2" providerId="AD" clId="Web-{B76C2225-7CA7-8189-EDD9-B4E35E9B9990}" dt="2021-03-09T13:43:37.912" v="21"/>
        <pc:sldMkLst>
          <pc:docMk/>
          <pc:sldMk cId="497319844" sldId="264"/>
        </pc:sldMkLst>
      </pc:sldChg>
      <pc:sldChg chg="new del mod setBg">
        <pc:chgData name="Shaida Bi (1912979)" userId="S::1912979@student.uwtsd.ac.uk::d60cd986-0792-4900-a109-1c2b2d2019e2" providerId="AD" clId="Web-{B76C2225-7CA7-8189-EDD9-B4E35E9B9990}" dt="2021-03-09T13:43:12.693" v="20"/>
        <pc:sldMkLst>
          <pc:docMk/>
          <pc:sldMk cId="3668775525" sldId="264"/>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22/03/2021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22/03/2021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22/03/2021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12" Type="http://schemas.openxmlformats.org/officeDocument/2006/relationships/hyperlink" Target="http://betterhealthwhileaging.net/4-things-older-person-resists-help/"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11.jpeg"/><Relationship Id="rId5" Type="http://schemas.openxmlformats.org/officeDocument/2006/relationships/image" Target="../media/image5.svg"/><Relationship Id="rId10" Type="http://schemas.openxmlformats.org/officeDocument/2006/relationships/image" Target="../media/image10.jpeg"/><Relationship Id="rId4" Type="http://schemas.openxmlformats.org/officeDocument/2006/relationships/image" Target="../media/image4.png"/><Relationship Id="rId9" Type="http://schemas.openxmlformats.org/officeDocument/2006/relationships/image" Target="../media/image9.svg"/></Relationships>
</file>

<file path=ppt/slides/_rels/slide6.xml.rels><?xml version="1.0" encoding="UTF-8" standalone="yes"?>
<Relationships xmlns="http://schemas.openxmlformats.org/package/2006/relationships"><Relationship Id="rId3" Type="http://schemas.openxmlformats.org/officeDocument/2006/relationships/hyperlink" Target="http://pngimg.com/download/48910"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hyperlink" Target="http://empoweredpeace.blogspot.com/2010_08_01_archive.html" TargetMode="Externa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hyperlink" Target="http://www.Helping" TargetMode="External"/><Relationship Id="rId4" Type="http://schemas.openxmlformats.org/officeDocument/2006/relationships/hyperlink" Target="http://betterhealthwhileaging.net/4-things-older-person-resists-help/"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sz="2000">
                <a:solidFill>
                  <a:srgbClr val="FFFFFF"/>
                </a:solidFill>
                <a:latin typeface="Arial"/>
                <a:cs typeface="Arial"/>
              </a:rPr>
              <a:t>Changemakers: Creativity and value Creation</a:t>
            </a:r>
            <a:br>
              <a:rPr lang="en-GB" sz="2000">
                <a:latin typeface="Arial"/>
                <a:cs typeface="Arial"/>
              </a:rPr>
            </a:br>
            <a:r>
              <a:rPr lang="en-GB" sz="2000">
                <a:solidFill>
                  <a:srgbClr val="FFFFFF"/>
                </a:solidFill>
                <a:latin typeface="Arial"/>
                <a:cs typeface="Arial"/>
              </a:rPr>
              <a:t>Task 3 and 4</a:t>
            </a:r>
          </a:p>
        </p:txBody>
      </p:sp>
      <p:sp>
        <p:nvSpPr>
          <p:cNvPr id="3" name="Subtitle 2"/>
          <p:cNvSpPr>
            <a:spLocks noGrp="1"/>
          </p:cNvSpPr>
          <p:nvPr>
            <p:ph idx="1"/>
          </p:nvPr>
        </p:nvSpPr>
        <p:spPr>
          <a:xfrm>
            <a:off x="6100099" y="1173341"/>
            <a:ext cx="5296559" cy="4859159"/>
          </a:xfrm>
        </p:spPr>
        <p:txBody>
          <a:bodyPr anchor="ctr">
            <a:normAutofit/>
          </a:bodyPr>
          <a:lstStyle/>
          <a:p>
            <a:pPr marL="0" indent="0">
              <a:buNone/>
            </a:pPr>
            <a:r>
              <a:rPr lang="en-GB" sz="1800">
                <a:solidFill>
                  <a:srgbClr val="000000"/>
                </a:solidFill>
                <a:cs typeface="Calibri"/>
              </a:rPr>
              <a:t>Student name: Shaida Bi</a:t>
            </a:r>
            <a:endParaRPr lang="en-US" sz="1800">
              <a:cs typeface="Calibri"/>
            </a:endParaRPr>
          </a:p>
          <a:p>
            <a:pPr marL="0" indent="0">
              <a:buNone/>
            </a:pPr>
            <a:r>
              <a:rPr lang="en-GB" sz="1800">
                <a:solidFill>
                  <a:srgbClr val="000000"/>
                </a:solidFill>
                <a:cs typeface="Calibri"/>
              </a:rPr>
              <a:t>Student Number: 1912979</a:t>
            </a:r>
          </a:p>
          <a:p>
            <a:pPr marL="0" indent="0">
              <a:buNone/>
            </a:pPr>
            <a:r>
              <a:rPr lang="en-GB" sz="1800">
                <a:solidFill>
                  <a:srgbClr val="000000"/>
                </a:solidFill>
                <a:cs typeface="Calibri"/>
              </a:rPr>
              <a:t>Lecturer: Azora Hurd</a:t>
            </a:r>
          </a:p>
          <a:p>
            <a:pPr marL="0" indent="0">
              <a:buNone/>
            </a:pPr>
            <a:r>
              <a:rPr lang="en-GB" sz="1800">
                <a:solidFill>
                  <a:srgbClr val="000000"/>
                </a:solidFill>
                <a:cs typeface="Calibri"/>
              </a:rPr>
              <a:t>Programme: BSc Health and Social care</a:t>
            </a:r>
          </a:p>
          <a:p>
            <a:pPr marL="0" indent="0">
              <a:buNone/>
            </a:pPr>
            <a:r>
              <a:rPr lang="en-GB" sz="1800">
                <a:solidFill>
                  <a:srgbClr val="000000"/>
                </a:solidFill>
                <a:cs typeface="Calibri"/>
              </a:rPr>
              <a:t>Module code: BMHP5014_BIRM</a:t>
            </a:r>
          </a:p>
          <a:p>
            <a:pPr marL="0" indent="0">
              <a:buNone/>
            </a:pPr>
            <a:r>
              <a:rPr lang="en-GB" sz="1800">
                <a:solidFill>
                  <a:srgbClr val="000000"/>
                </a:solidFill>
                <a:cs typeface="Calibri"/>
              </a:rPr>
              <a:t>Assignment Title: E-Portfolio Evidence of learning</a:t>
            </a:r>
          </a:p>
          <a:p>
            <a:pPr marL="0" indent="0">
              <a:buNone/>
            </a:pPr>
            <a:r>
              <a:rPr lang="en-GB" sz="1800">
                <a:solidFill>
                  <a:srgbClr val="000000"/>
                </a:solidFill>
                <a:cs typeface="Calibri"/>
              </a:rPr>
              <a:t>Due date: 26/03/2021</a:t>
            </a:r>
          </a:p>
          <a:p>
            <a:pPr marL="0" indent="0">
              <a:buNone/>
            </a:pPr>
            <a:r>
              <a:rPr lang="en-GB" sz="1800">
                <a:solidFill>
                  <a:srgbClr val="000000"/>
                </a:solidFill>
                <a:cs typeface="Calibri"/>
              </a:rPr>
              <a:t>Task 3 and 4</a:t>
            </a:r>
          </a:p>
          <a:p>
            <a:pPr marL="0" indent="0">
              <a:buNone/>
            </a:pPr>
            <a:endParaRPr lang="en-GB" sz="2400">
              <a:solidFill>
                <a:srgbClr val="000000"/>
              </a:solidFill>
              <a:cs typeface="Calibri"/>
            </a:endParaRPr>
          </a:p>
          <a:p>
            <a:endParaRPr lang="en-GB" sz="2400">
              <a:solidFill>
                <a:srgbClr val="000000"/>
              </a:solidFill>
              <a:cs typeface="Calibri"/>
            </a:endParaRPr>
          </a:p>
        </p:txBody>
      </p:sp>
      <p:sp>
        <p:nvSpPr>
          <p:cNvPr id="4" name="TextBox 3">
            <a:extLst>
              <a:ext uri="{FF2B5EF4-FFF2-40B4-BE49-F238E27FC236}">
                <a16:creationId xmlns:a16="http://schemas.microsoft.com/office/drawing/2014/main" id="{87C36783-A934-4F9F-8F0B-FA74BF34DE41}"/>
              </a:ext>
            </a:extLst>
          </p:cNvPr>
          <p:cNvSpPr txBox="1"/>
          <p:nvPr/>
        </p:nvSpPr>
        <p:spPr>
          <a:xfrm>
            <a:off x="9182100" y="581025"/>
            <a:ext cx="21431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10/02/2021</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F04719-F7DB-478D-90DE-A0CAD8E28526}"/>
              </a:ext>
            </a:extLst>
          </p:cNvPr>
          <p:cNvSpPr txBox="1"/>
          <p:nvPr/>
        </p:nvSpPr>
        <p:spPr>
          <a:xfrm>
            <a:off x="246346" y="79332"/>
            <a:ext cx="1186632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TASK 3. Create a 2-minute elevator style pitch of your idea and a supporting flyer. The pitch should be written in a format that enable you to present it to an audience. Your flyer can be produced using PowerPoint. The flyer should be double sided A5 or trifold and be designed to engage potential contributors/buyers of the benefits of your idea. For example, if you have an awareness raising idea, your flyer should concisely portray the issue and how you would Page 3 of 13 like people to get involved. A list of references should be included with the pitch and flyer. The resources in Unit Three of this module will help you to complete this task.</a:t>
            </a:r>
          </a:p>
        </p:txBody>
      </p:sp>
      <p:sp>
        <p:nvSpPr>
          <p:cNvPr id="3" name="TextBox 2">
            <a:extLst>
              <a:ext uri="{FF2B5EF4-FFF2-40B4-BE49-F238E27FC236}">
                <a16:creationId xmlns:a16="http://schemas.microsoft.com/office/drawing/2014/main" id="{04BE6A23-2194-4597-B3EC-481D7F3B3EF8}"/>
              </a:ext>
            </a:extLst>
          </p:cNvPr>
          <p:cNvSpPr txBox="1"/>
          <p:nvPr/>
        </p:nvSpPr>
        <p:spPr>
          <a:xfrm>
            <a:off x="246346" y="2469716"/>
            <a:ext cx="1177237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TASK 4. Create a conference poster showcasing your project. Your poster should refer to the learning covered in Unit Four of the module. A list of references should be included with the poster. Consider your audience when designing the poster and the kind of messages you wish to portray to promote your idea. You can include some of the messages and images used in the flyer in task 3 so long as you focus on generating a conference poster which will promote your idea to encourage individuals to attend. The resources in Unit Four of this module will help you to complete this task.</a:t>
            </a:r>
          </a:p>
        </p:txBody>
      </p:sp>
      <p:sp>
        <p:nvSpPr>
          <p:cNvPr id="4" name="TextBox 3">
            <a:extLst>
              <a:ext uri="{FF2B5EF4-FFF2-40B4-BE49-F238E27FC236}">
                <a16:creationId xmlns:a16="http://schemas.microsoft.com/office/drawing/2014/main" id="{2F0CD1AC-F1FA-42D2-BFC1-0001A2BD5301}"/>
              </a:ext>
            </a:extLst>
          </p:cNvPr>
          <p:cNvSpPr txBox="1"/>
          <p:nvPr/>
        </p:nvSpPr>
        <p:spPr>
          <a:xfrm rot="-10800000" flipV="1">
            <a:off x="215029" y="4626044"/>
            <a:ext cx="1167843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a:p>
            <a:r>
              <a:rPr lang="en-GB">
                <a:latin typeface="Arial"/>
                <a:cs typeface="Calibri"/>
              </a:rPr>
              <a:t>I have created a pitch that talks a little bit about the Elderly and vulnerable and how we can help them during the pandemic, and after the pandemic and how we can work together with the help of the people in the neighbourhood to support people that feel trapped in their homes and need help with everyday things.</a:t>
            </a:r>
            <a:endParaRPr lang="en-GB">
              <a:latin typeface="Arial"/>
            </a:endParaRPr>
          </a:p>
        </p:txBody>
      </p:sp>
    </p:spTree>
    <p:extLst>
      <p:ext uri="{BB962C8B-B14F-4D97-AF65-F5344CB8AC3E}">
        <p14:creationId xmlns:p14="http://schemas.microsoft.com/office/powerpoint/2010/main" val="2085347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Rectangle 24">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BFCFD7F5-0F70-4360-9F0B-EB0E77D6602B}"/>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Pitch</a:t>
            </a:r>
            <a:endParaRPr lang="en-GB" sz="4000">
              <a:solidFill>
                <a:srgbClr val="FFFFFF"/>
              </a:solidFill>
            </a:endParaRPr>
          </a:p>
        </p:txBody>
      </p:sp>
      <p:sp>
        <p:nvSpPr>
          <p:cNvPr id="3" name="Content Placeholder 2">
            <a:extLst>
              <a:ext uri="{FF2B5EF4-FFF2-40B4-BE49-F238E27FC236}">
                <a16:creationId xmlns:a16="http://schemas.microsoft.com/office/drawing/2014/main" id="{DEA16EBA-5CE2-480C-94CB-EE2857E73A1A}"/>
              </a:ext>
            </a:extLst>
          </p:cNvPr>
          <p:cNvSpPr>
            <a:spLocks noGrp="1"/>
          </p:cNvSpPr>
          <p:nvPr>
            <p:ph idx="1"/>
          </p:nvPr>
        </p:nvSpPr>
        <p:spPr>
          <a:xfrm>
            <a:off x="1367624" y="2490436"/>
            <a:ext cx="9708995" cy="3567173"/>
          </a:xfrm>
        </p:spPr>
        <p:txBody>
          <a:bodyPr anchor="ctr">
            <a:normAutofit fontScale="92500" lnSpcReduction="10000"/>
          </a:bodyPr>
          <a:lstStyle/>
          <a:p>
            <a:pPr marL="0" indent="0">
              <a:buNone/>
            </a:pPr>
            <a:r>
              <a:rPr lang="en-GB" sz="1600">
                <a:latin typeface="Arial"/>
                <a:cs typeface="Calibri"/>
              </a:rPr>
              <a:t>As you all know the Covid-19  has been life changing for everyone around the world, it’s a global pandemic and has changed life of Doctors, nurses, business and travel everything and everyone has suffered. But thanks to the government paying businesses and helping, they are managing. Whereas it is a different picture for the Elderly and the Vulnerable, according to the,(</a:t>
            </a:r>
            <a:r>
              <a:rPr lang="en-GB" sz="1600">
                <a:ea typeface="+mn-lt"/>
                <a:cs typeface="+mn-lt"/>
              </a:rPr>
              <a:t>Dreyer and Peytrignet, 2021)</a:t>
            </a:r>
            <a:r>
              <a:rPr lang="en-GB" sz="1600">
                <a:latin typeface="Arial"/>
                <a:cs typeface="Calibri"/>
              </a:rPr>
              <a:t>  in March 2020 over 2 million people across the UK were asked to shield and these were the people that are considered Clinically extremely vulnerable (CEV) to covid 19. They have suffered the most due to the lockdown,  self-isolation and shielding, being away from loved ones and not being able to see family and friends that are near and far or even the ones that are in care homes due to them being High-risk has put a lot of loneliness and them being left to one side and secluded. I've put together an idea in which communities can come together and help those in need due to being restricted in their homes, There are other articles that also show Loneliness has risen in the UK during the pandemic and has affected the wellbeing of Vulnerable's in the UK,(</a:t>
            </a:r>
            <a:r>
              <a:rPr lang="en-GB" sz="1600">
                <a:ea typeface="+mn-lt"/>
                <a:cs typeface="+mn-lt"/>
              </a:rPr>
              <a:t>Groarke </a:t>
            </a:r>
            <a:r>
              <a:rPr lang="en-GB" sz="1600">
                <a:latin typeface="Calibri"/>
                <a:cs typeface="Calibri"/>
              </a:rPr>
              <a:t>et al.,2020)</a:t>
            </a:r>
            <a:r>
              <a:rPr lang="en-GB" sz="1600">
                <a:latin typeface="Arial"/>
                <a:cs typeface="Calibri"/>
              </a:rPr>
              <a:t> if we all come together and help those in need give a kind gestures or connect with the elderly and vulnerable in our own neighbourhood and support them, this will bring community's together and help people that are feeling trapped in their houses and make a difference. We can do things like online groups that can help pick up shopping, a friendly call, and give out urgent supplies. As people in our communities are out of work due to lack of childcare so people are looking after their own children and stay at home.Vulnerables are not just elderly they can be pregnant women and people with underlaying health conditions.People like us should help in this crisis.        </a:t>
            </a:r>
          </a:p>
        </p:txBody>
      </p:sp>
    </p:spTree>
    <p:extLst>
      <p:ext uri="{BB962C8B-B14F-4D97-AF65-F5344CB8AC3E}">
        <p14:creationId xmlns:p14="http://schemas.microsoft.com/office/powerpoint/2010/main" val="1278080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Rectangle 24">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BFCFD7F5-0F70-4360-9F0B-EB0E77D6602B}"/>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Pitch</a:t>
            </a:r>
            <a:endParaRPr lang="en-GB" sz="4000">
              <a:solidFill>
                <a:srgbClr val="FFFFFF"/>
              </a:solidFill>
            </a:endParaRPr>
          </a:p>
        </p:txBody>
      </p:sp>
      <p:sp>
        <p:nvSpPr>
          <p:cNvPr id="3" name="Content Placeholder 2">
            <a:extLst>
              <a:ext uri="{FF2B5EF4-FFF2-40B4-BE49-F238E27FC236}">
                <a16:creationId xmlns:a16="http://schemas.microsoft.com/office/drawing/2014/main" id="{DEA16EBA-5CE2-480C-94CB-EE2857E73A1A}"/>
              </a:ext>
            </a:extLst>
          </p:cNvPr>
          <p:cNvSpPr>
            <a:spLocks noGrp="1"/>
          </p:cNvSpPr>
          <p:nvPr>
            <p:ph idx="1"/>
          </p:nvPr>
        </p:nvSpPr>
        <p:spPr>
          <a:xfrm>
            <a:off x="1367624" y="2490436"/>
            <a:ext cx="9708995" cy="3567173"/>
          </a:xfrm>
        </p:spPr>
        <p:txBody>
          <a:bodyPr anchor="ctr">
            <a:normAutofit/>
          </a:bodyPr>
          <a:lstStyle/>
          <a:p>
            <a:pPr marL="0" indent="0">
              <a:buNone/>
            </a:pPr>
            <a:r>
              <a:rPr lang="en-GB" sz="1600">
                <a:latin typeface="Arial"/>
                <a:cs typeface="Calibri"/>
              </a:rPr>
              <a:t>Collaberating with the community through our neighbourhood group will benefit the vunrable. The success of this idea will help support and assure the community that there is a helping hand for those who need it. The community can also help by giving support with small funds that we can put in towords buying essentials and little food packeges that can help through this tough time, for example having Genarosity boxes around churches, Mosques and schools that are open around the neighbourhood and putting essentials for families to pick up. I have posted leaflets around the neighbourhood it will have information on how to contact us if anyone needs help or support, there will also be a section where you can write your information and what you need help with then with the help of this leaflet our group can come together and help anyone in need.   </a:t>
            </a:r>
          </a:p>
        </p:txBody>
      </p:sp>
    </p:spTree>
    <p:extLst>
      <p:ext uri="{BB962C8B-B14F-4D97-AF65-F5344CB8AC3E}">
        <p14:creationId xmlns:p14="http://schemas.microsoft.com/office/powerpoint/2010/main" val="3761070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49AEB-C191-42F1-8173-886B4D3091DA}"/>
              </a:ext>
            </a:extLst>
          </p:cNvPr>
          <p:cNvSpPr>
            <a:spLocks noGrp="1"/>
          </p:cNvSpPr>
          <p:nvPr>
            <p:ph type="title"/>
          </p:nvPr>
        </p:nvSpPr>
        <p:spPr/>
        <p:txBody>
          <a:bodyPr/>
          <a:lstStyle/>
          <a:p>
            <a:pPr algn="ctr"/>
            <a:r>
              <a:rPr lang="en-GB" b="1">
                <a:solidFill>
                  <a:schemeClr val="bg1"/>
                </a:solidFill>
                <a:latin typeface="Broadway"/>
                <a:cs typeface="Calibri Light"/>
              </a:rPr>
              <a:t>You are not alone</a:t>
            </a:r>
            <a:br>
              <a:rPr lang="en-GB" b="1">
                <a:latin typeface="Broadway"/>
                <a:cs typeface="Calibri Light"/>
              </a:rPr>
            </a:br>
            <a:r>
              <a:rPr lang="en-GB" b="1">
                <a:solidFill>
                  <a:schemeClr val="bg1"/>
                </a:solidFill>
                <a:latin typeface="Broadway"/>
                <a:cs typeface="Calibri Light"/>
              </a:rPr>
              <a:t>We can help you</a:t>
            </a:r>
          </a:p>
        </p:txBody>
      </p:sp>
      <p:sp>
        <p:nvSpPr>
          <p:cNvPr id="3" name="Content Placeholder 2">
            <a:extLst>
              <a:ext uri="{FF2B5EF4-FFF2-40B4-BE49-F238E27FC236}">
                <a16:creationId xmlns:a16="http://schemas.microsoft.com/office/drawing/2014/main" id="{0FB059D3-2BE8-45E7-B499-40DC883A9BC2}"/>
              </a:ext>
            </a:extLst>
          </p:cNvPr>
          <p:cNvSpPr>
            <a:spLocks noGrp="1"/>
          </p:cNvSpPr>
          <p:nvPr>
            <p:ph idx="1"/>
          </p:nvPr>
        </p:nvSpPr>
        <p:spPr>
          <a:xfrm>
            <a:off x="838200" y="1825625"/>
            <a:ext cx="10515600" cy="4664488"/>
          </a:xfrm>
        </p:spPr>
        <p:txBody>
          <a:bodyPr vert="horz" lIns="91440" tIns="45720" rIns="91440" bIns="45720" rtlCol="0" anchor="t">
            <a:normAutofit/>
          </a:bodyPr>
          <a:lstStyle/>
          <a:p>
            <a:pPr marL="0" indent="0">
              <a:buNone/>
            </a:pPr>
            <a:r>
              <a:rPr lang="en-GB">
                <a:solidFill>
                  <a:schemeClr val="bg1"/>
                </a:solidFill>
                <a:cs typeface="Calibri" panose="020F0502020204030204"/>
              </a:rPr>
              <a:t>If you are feeling trapped in your home and don’t have any help, we can help by</a:t>
            </a:r>
          </a:p>
          <a:p>
            <a:pPr marL="0" indent="0">
              <a:buNone/>
            </a:pPr>
            <a:endParaRPr lang="en-GB">
              <a:cs typeface="Calibri" panose="020F0502020204030204"/>
            </a:endParaRPr>
          </a:p>
        </p:txBody>
      </p:sp>
      <p:pic>
        <p:nvPicPr>
          <p:cNvPr id="4" name="Graphic 4" descr="Badge 1 with solid fill">
            <a:extLst>
              <a:ext uri="{FF2B5EF4-FFF2-40B4-BE49-F238E27FC236}">
                <a16:creationId xmlns:a16="http://schemas.microsoft.com/office/drawing/2014/main" id="{3020524F-371B-45FE-92A2-56EFC29E12C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32773" y="2794348"/>
            <a:ext cx="914400" cy="914400"/>
          </a:xfrm>
          <a:prstGeom prst="rect">
            <a:avLst/>
          </a:prstGeom>
        </p:spPr>
      </p:pic>
      <p:sp>
        <p:nvSpPr>
          <p:cNvPr id="5" name="TextBox 4">
            <a:extLst>
              <a:ext uri="{FF2B5EF4-FFF2-40B4-BE49-F238E27FC236}">
                <a16:creationId xmlns:a16="http://schemas.microsoft.com/office/drawing/2014/main" id="{3479DBD2-F234-458B-836D-238B7584B4B0}"/>
              </a:ext>
            </a:extLst>
          </p:cNvPr>
          <p:cNvSpPr txBox="1"/>
          <p:nvPr/>
        </p:nvSpPr>
        <p:spPr>
          <a:xfrm>
            <a:off x="1958236" y="3200400"/>
            <a:ext cx="202295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cs typeface="Calibri"/>
              </a:rPr>
              <a:t>Getting urgent supplies</a:t>
            </a:r>
          </a:p>
        </p:txBody>
      </p:sp>
      <p:pic>
        <p:nvPicPr>
          <p:cNvPr id="6" name="Graphic 6" descr="Badge with solid fill">
            <a:extLst>
              <a:ext uri="{FF2B5EF4-FFF2-40B4-BE49-F238E27FC236}">
                <a16:creationId xmlns:a16="http://schemas.microsoft.com/office/drawing/2014/main" id="{2788B1F3-A6CC-4FEC-A641-7817CBECA32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32773" y="4495800"/>
            <a:ext cx="914400" cy="914400"/>
          </a:xfrm>
          <a:prstGeom prst="rect">
            <a:avLst/>
          </a:prstGeom>
        </p:spPr>
      </p:pic>
      <p:pic>
        <p:nvPicPr>
          <p:cNvPr id="7" name="Graphic 7" descr="Badge 3 with solid fill">
            <a:extLst>
              <a:ext uri="{FF2B5EF4-FFF2-40B4-BE49-F238E27FC236}">
                <a16:creationId xmlns:a16="http://schemas.microsoft.com/office/drawing/2014/main" id="{D556CA65-D0C0-4B1A-A0B7-335C9925A27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894414" y="2738894"/>
            <a:ext cx="914400" cy="914400"/>
          </a:xfrm>
          <a:prstGeom prst="rect">
            <a:avLst/>
          </a:prstGeom>
        </p:spPr>
      </p:pic>
      <p:pic>
        <p:nvPicPr>
          <p:cNvPr id="8" name="Graphic 8" descr="Badge 4 with solid fill">
            <a:extLst>
              <a:ext uri="{FF2B5EF4-FFF2-40B4-BE49-F238E27FC236}">
                <a16:creationId xmlns:a16="http://schemas.microsoft.com/office/drawing/2014/main" id="{B41DDDC1-3A72-45FA-A0CA-E2B9F9CDEA8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891153" y="4447522"/>
            <a:ext cx="914400" cy="956154"/>
          </a:xfrm>
          <a:prstGeom prst="rect">
            <a:avLst/>
          </a:prstGeom>
        </p:spPr>
      </p:pic>
      <p:sp>
        <p:nvSpPr>
          <p:cNvPr id="9" name="TextBox 8">
            <a:extLst>
              <a:ext uri="{FF2B5EF4-FFF2-40B4-BE49-F238E27FC236}">
                <a16:creationId xmlns:a16="http://schemas.microsoft.com/office/drawing/2014/main" id="{D66AC891-C8DE-4368-9768-9A948FDFAA97}"/>
              </a:ext>
            </a:extLst>
          </p:cNvPr>
          <p:cNvSpPr txBox="1"/>
          <p:nvPr/>
        </p:nvSpPr>
        <p:spPr>
          <a:xfrm>
            <a:off x="1954974" y="4705782"/>
            <a:ext cx="23569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cs typeface="Calibri"/>
              </a:rPr>
              <a:t>A friendly call</a:t>
            </a:r>
          </a:p>
        </p:txBody>
      </p:sp>
      <p:sp>
        <p:nvSpPr>
          <p:cNvPr id="10" name="TextBox 9">
            <a:extLst>
              <a:ext uri="{FF2B5EF4-FFF2-40B4-BE49-F238E27FC236}">
                <a16:creationId xmlns:a16="http://schemas.microsoft.com/office/drawing/2014/main" id="{2A28456B-03E0-45CA-9D2D-61958772A24F}"/>
              </a:ext>
            </a:extLst>
          </p:cNvPr>
          <p:cNvSpPr txBox="1"/>
          <p:nvPr/>
        </p:nvSpPr>
        <p:spPr>
          <a:xfrm>
            <a:off x="6481958" y="3204315"/>
            <a:ext cx="160541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cs typeface="Calibri"/>
              </a:rPr>
              <a:t>Picking up prescriptions</a:t>
            </a:r>
          </a:p>
        </p:txBody>
      </p:sp>
      <p:sp>
        <p:nvSpPr>
          <p:cNvPr id="11" name="TextBox 10">
            <a:extLst>
              <a:ext uri="{FF2B5EF4-FFF2-40B4-BE49-F238E27FC236}">
                <a16:creationId xmlns:a16="http://schemas.microsoft.com/office/drawing/2014/main" id="{65F74ED4-58C4-4A33-A4AB-C8290211C69D}"/>
              </a:ext>
            </a:extLst>
          </p:cNvPr>
          <p:cNvSpPr txBox="1"/>
          <p:nvPr/>
        </p:nvSpPr>
        <p:spPr>
          <a:xfrm>
            <a:off x="6478696" y="4707319"/>
            <a:ext cx="114613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cs typeface="Calibri"/>
              </a:rPr>
              <a:t>Picking up shopping</a:t>
            </a:r>
          </a:p>
        </p:txBody>
      </p:sp>
      <p:sp>
        <p:nvSpPr>
          <p:cNvPr id="12" name="TextBox 11">
            <a:extLst>
              <a:ext uri="{FF2B5EF4-FFF2-40B4-BE49-F238E27FC236}">
                <a16:creationId xmlns:a16="http://schemas.microsoft.com/office/drawing/2014/main" id="{81E3F1EE-0564-4DC3-B4CB-04DFFC9CF973}"/>
              </a:ext>
            </a:extLst>
          </p:cNvPr>
          <p:cNvSpPr txBox="1"/>
          <p:nvPr/>
        </p:nvSpPr>
        <p:spPr>
          <a:xfrm>
            <a:off x="1454585" y="5541501"/>
            <a:ext cx="448640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cs typeface="Calibri"/>
              </a:rPr>
              <a:t>If you would like someone to help, contact this number for help from your local community.</a:t>
            </a:r>
          </a:p>
          <a:p>
            <a:r>
              <a:rPr lang="en-GB">
                <a:solidFill>
                  <a:schemeClr val="bg1"/>
                </a:solidFill>
                <a:cs typeface="Calibri"/>
              </a:rPr>
              <a:t>Please call : 0121 7721345</a:t>
            </a:r>
          </a:p>
        </p:txBody>
      </p:sp>
      <p:pic>
        <p:nvPicPr>
          <p:cNvPr id="13" name="Picture 13" descr="elderly woman portrait | Freestock photos">
            <a:extLst>
              <a:ext uri="{FF2B5EF4-FFF2-40B4-BE49-F238E27FC236}">
                <a16:creationId xmlns:a16="http://schemas.microsoft.com/office/drawing/2014/main" id="{2A2F06A2-AC5A-4E5C-8868-AAC49259F2EE}"/>
              </a:ext>
            </a:extLst>
          </p:cNvPr>
          <p:cNvPicPr>
            <a:picLocks noChangeAspect="1"/>
          </p:cNvPicPr>
          <p:nvPr/>
        </p:nvPicPr>
        <p:blipFill>
          <a:blip r:embed="rId10"/>
          <a:stretch>
            <a:fillRect/>
          </a:stretch>
        </p:blipFill>
        <p:spPr>
          <a:xfrm>
            <a:off x="8555277" y="4360352"/>
            <a:ext cx="2743200" cy="1999488"/>
          </a:xfrm>
          <a:prstGeom prst="rect">
            <a:avLst/>
          </a:prstGeom>
        </p:spPr>
      </p:pic>
      <p:pic>
        <p:nvPicPr>
          <p:cNvPr id="14" name="Picture 14">
            <a:extLst>
              <a:ext uri="{FF2B5EF4-FFF2-40B4-BE49-F238E27FC236}">
                <a16:creationId xmlns:a16="http://schemas.microsoft.com/office/drawing/2014/main" id="{DFB95CB7-615C-4618-A8FC-7A99311BC862}"/>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8555277" y="2368463"/>
            <a:ext cx="2743200" cy="1828800"/>
          </a:xfrm>
          <a:prstGeom prst="rect">
            <a:avLst/>
          </a:prstGeom>
        </p:spPr>
      </p:pic>
      <p:sp>
        <p:nvSpPr>
          <p:cNvPr id="15" name="TextBox 14">
            <a:extLst>
              <a:ext uri="{FF2B5EF4-FFF2-40B4-BE49-F238E27FC236}">
                <a16:creationId xmlns:a16="http://schemas.microsoft.com/office/drawing/2014/main" id="{56844C42-4492-46FF-99E4-BEA652283A8C}"/>
              </a:ext>
            </a:extLst>
          </p:cNvPr>
          <p:cNvSpPr txBox="1"/>
          <p:nvPr/>
        </p:nvSpPr>
        <p:spPr>
          <a:xfrm>
            <a:off x="8555277" y="4197263"/>
            <a:ext cx="2743200" cy="317500"/>
          </a:xfrm>
          <a:prstGeom prst="rect">
            <a:avLst/>
          </a:prstGeom>
        </p:spPr>
        <p:txBody>
          <a:bodyPr lIns="91440" tIns="45720" rIns="91440" bIns="45720" anchor="t">
            <a:normAutofit fontScale="92500" lnSpcReduction="20000"/>
          </a:bodyPr>
          <a:lstStyle/>
          <a:p>
            <a:r>
              <a:rPr lang="en-US">
                <a:cs typeface="Calibri"/>
              </a:rPr>
              <a:t> (Bing, 2021)</a:t>
            </a:r>
          </a:p>
        </p:txBody>
      </p:sp>
      <p:sp>
        <p:nvSpPr>
          <p:cNvPr id="17" name="Oval 16">
            <a:extLst>
              <a:ext uri="{FF2B5EF4-FFF2-40B4-BE49-F238E27FC236}">
                <a16:creationId xmlns:a16="http://schemas.microsoft.com/office/drawing/2014/main" id="{1450E84D-C760-405A-82F4-F0B164B59ECA}"/>
              </a:ext>
            </a:extLst>
          </p:cNvPr>
          <p:cNvSpPr/>
          <p:nvPr/>
        </p:nvSpPr>
        <p:spPr>
          <a:xfrm>
            <a:off x="8973201" y="366777"/>
            <a:ext cx="2578273" cy="11482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Get help and keep safe</a:t>
            </a:r>
            <a:endParaRPr lang="en-GB"/>
          </a:p>
        </p:txBody>
      </p:sp>
    </p:spTree>
    <p:extLst>
      <p:ext uri="{BB962C8B-B14F-4D97-AF65-F5344CB8AC3E}">
        <p14:creationId xmlns:p14="http://schemas.microsoft.com/office/powerpoint/2010/main" val="3955646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F19DA9-8DC7-4EC5-A6AF-856332BE338F}"/>
              </a:ext>
            </a:extLst>
          </p:cNvPr>
          <p:cNvSpPr txBox="1"/>
          <p:nvPr/>
        </p:nvSpPr>
        <p:spPr>
          <a:xfrm>
            <a:off x="190500" y="476250"/>
            <a:ext cx="4962525" cy="3788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Arial"/>
                <a:cs typeface="Calibri"/>
              </a:rPr>
              <a:t>In this difficult time, we are here to help.</a:t>
            </a:r>
          </a:p>
        </p:txBody>
      </p:sp>
      <p:sp>
        <p:nvSpPr>
          <p:cNvPr id="3" name="TextBox 2">
            <a:extLst>
              <a:ext uri="{FF2B5EF4-FFF2-40B4-BE49-F238E27FC236}">
                <a16:creationId xmlns:a16="http://schemas.microsoft.com/office/drawing/2014/main" id="{570A0015-3676-41A7-B127-DC41D145BE25}"/>
              </a:ext>
            </a:extLst>
          </p:cNvPr>
          <p:cNvSpPr txBox="1"/>
          <p:nvPr/>
        </p:nvSpPr>
        <p:spPr>
          <a:xfrm>
            <a:off x="6400800" y="1343025"/>
            <a:ext cx="53244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cs typeface="Calibri"/>
              </a:rPr>
              <a:t>Fill in this form for any help you need </a:t>
            </a:r>
          </a:p>
        </p:txBody>
      </p:sp>
      <p:sp>
        <p:nvSpPr>
          <p:cNvPr id="4" name="TextBox 3">
            <a:extLst>
              <a:ext uri="{FF2B5EF4-FFF2-40B4-BE49-F238E27FC236}">
                <a16:creationId xmlns:a16="http://schemas.microsoft.com/office/drawing/2014/main" id="{E060C95A-6A68-4BEF-A4AE-C120CFE00C00}"/>
              </a:ext>
            </a:extLst>
          </p:cNvPr>
          <p:cNvSpPr txBox="1"/>
          <p:nvPr/>
        </p:nvSpPr>
        <p:spPr>
          <a:xfrm>
            <a:off x="6400800" y="2038350"/>
            <a:ext cx="5323301" cy="4247317"/>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cs typeface="Calibri"/>
              </a:rPr>
              <a:t>Name </a:t>
            </a:r>
          </a:p>
          <a:p>
            <a:endParaRPr lang="en-GB">
              <a:solidFill>
                <a:schemeClr val="bg1"/>
              </a:solidFill>
              <a:cs typeface="Calibri"/>
            </a:endParaRPr>
          </a:p>
          <a:p>
            <a:r>
              <a:rPr lang="en-GB">
                <a:solidFill>
                  <a:schemeClr val="bg1"/>
                </a:solidFill>
                <a:cs typeface="Calibri"/>
              </a:rPr>
              <a:t>Address</a:t>
            </a:r>
          </a:p>
          <a:p>
            <a:endParaRPr lang="en-GB">
              <a:solidFill>
                <a:schemeClr val="bg1"/>
              </a:solidFill>
              <a:cs typeface="Calibri"/>
            </a:endParaRPr>
          </a:p>
          <a:p>
            <a:r>
              <a:rPr lang="en-GB">
                <a:solidFill>
                  <a:schemeClr val="bg1"/>
                </a:solidFill>
                <a:cs typeface="Calibri"/>
              </a:rPr>
              <a:t>Phone number</a:t>
            </a:r>
          </a:p>
          <a:p>
            <a:endParaRPr lang="en-GB">
              <a:solidFill>
                <a:schemeClr val="bg1"/>
              </a:solidFill>
              <a:cs typeface="Calibri"/>
            </a:endParaRPr>
          </a:p>
          <a:p>
            <a:r>
              <a:rPr lang="en-GB">
                <a:solidFill>
                  <a:schemeClr val="bg1"/>
                </a:solidFill>
                <a:cs typeface="Calibri"/>
              </a:rPr>
              <a:t> I need help with:</a:t>
            </a:r>
          </a:p>
          <a:p>
            <a:endParaRPr lang="en-GB">
              <a:solidFill>
                <a:schemeClr val="bg1"/>
              </a:solidFill>
              <a:cs typeface="Calibri"/>
            </a:endParaRPr>
          </a:p>
          <a:p>
            <a:pPr marL="285750" indent="-285750">
              <a:buFont typeface="Wingdings"/>
              <a:buChar char="q"/>
            </a:pPr>
            <a:r>
              <a:rPr lang="en-GB">
                <a:solidFill>
                  <a:schemeClr val="bg1"/>
                </a:solidFill>
                <a:cs typeface="Calibri"/>
              </a:rPr>
              <a:t>Getting urgent supplies               </a:t>
            </a:r>
          </a:p>
          <a:p>
            <a:pPr marL="285750" indent="-285750">
              <a:buFont typeface="Wingdings"/>
              <a:buChar char="q"/>
            </a:pPr>
            <a:endParaRPr lang="en-GB">
              <a:solidFill>
                <a:schemeClr val="bg1"/>
              </a:solidFill>
              <a:cs typeface="Calibri"/>
            </a:endParaRPr>
          </a:p>
          <a:p>
            <a:pPr marL="285750" indent="-285750">
              <a:buFont typeface="Wingdings"/>
              <a:buChar char="q"/>
            </a:pPr>
            <a:r>
              <a:rPr lang="en-GB">
                <a:solidFill>
                  <a:schemeClr val="bg1"/>
                </a:solidFill>
                <a:cs typeface="Calibri"/>
              </a:rPr>
              <a:t>A friendly call </a:t>
            </a:r>
          </a:p>
          <a:p>
            <a:pPr marL="285750" indent="-285750">
              <a:buFont typeface="Wingdings"/>
              <a:buChar char="q"/>
            </a:pPr>
            <a:endParaRPr lang="en-GB">
              <a:solidFill>
                <a:schemeClr val="bg1"/>
              </a:solidFill>
              <a:cs typeface="Calibri"/>
            </a:endParaRPr>
          </a:p>
          <a:p>
            <a:pPr marL="285750" indent="-285750">
              <a:buFont typeface="Wingdings"/>
              <a:buChar char="q"/>
            </a:pPr>
            <a:r>
              <a:rPr lang="en-GB">
                <a:solidFill>
                  <a:schemeClr val="bg1"/>
                </a:solidFill>
                <a:cs typeface="Calibri"/>
              </a:rPr>
              <a:t>Picking up prescriptions</a:t>
            </a:r>
          </a:p>
          <a:p>
            <a:pPr marL="285750" indent="-285750">
              <a:buFont typeface="Wingdings"/>
              <a:buChar char="q"/>
            </a:pPr>
            <a:endParaRPr lang="en-GB">
              <a:solidFill>
                <a:schemeClr val="bg1"/>
              </a:solidFill>
              <a:cs typeface="Calibri"/>
            </a:endParaRPr>
          </a:p>
          <a:p>
            <a:pPr marL="285750" indent="-285750">
              <a:buFont typeface="Wingdings"/>
              <a:buChar char="q"/>
            </a:pPr>
            <a:r>
              <a:rPr lang="en-GB">
                <a:solidFill>
                  <a:schemeClr val="bg1"/>
                </a:solidFill>
                <a:cs typeface="Calibri"/>
              </a:rPr>
              <a:t>Picking up shopping</a:t>
            </a:r>
          </a:p>
        </p:txBody>
      </p:sp>
      <p:sp>
        <p:nvSpPr>
          <p:cNvPr id="9" name="Oval 8">
            <a:extLst>
              <a:ext uri="{FF2B5EF4-FFF2-40B4-BE49-F238E27FC236}">
                <a16:creationId xmlns:a16="http://schemas.microsoft.com/office/drawing/2014/main" id="{27B1A898-ACBE-45D8-8FFB-E64349E8346E}"/>
              </a:ext>
            </a:extLst>
          </p:cNvPr>
          <p:cNvSpPr/>
          <p:nvPr/>
        </p:nvSpPr>
        <p:spPr>
          <a:xfrm>
            <a:off x="8973201" y="185802"/>
            <a:ext cx="2578273" cy="11958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Get help and keep safe</a:t>
            </a:r>
            <a:endParaRPr lang="en-GB"/>
          </a:p>
        </p:txBody>
      </p:sp>
      <p:sp>
        <p:nvSpPr>
          <p:cNvPr id="10" name="TextBox 9">
            <a:extLst>
              <a:ext uri="{FF2B5EF4-FFF2-40B4-BE49-F238E27FC236}">
                <a16:creationId xmlns:a16="http://schemas.microsoft.com/office/drawing/2014/main" id="{ABB24A89-7545-4E56-AA08-A11EEAE2D92E}"/>
              </a:ext>
            </a:extLst>
          </p:cNvPr>
          <p:cNvSpPr txBox="1"/>
          <p:nvPr/>
        </p:nvSpPr>
        <p:spPr>
          <a:xfrm>
            <a:off x="190500" y="1714500"/>
            <a:ext cx="513397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solidFill>
                  <a:schemeClr val="bg1"/>
                </a:solidFill>
                <a:cs typeface="Calibri"/>
              </a:rPr>
              <a:t>This service is for anyone that is self-isolating, Shielding and Vulnerable. </a:t>
            </a:r>
          </a:p>
        </p:txBody>
      </p:sp>
      <p:sp>
        <p:nvSpPr>
          <p:cNvPr id="11" name="TextBox 10">
            <a:extLst>
              <a:ext uri="{FF2B5EF4-FFF2-40B4-BE49-F238E27FC236}">
                <a16:creationId xmlns:a16="http://schemas.microsoft.com/office/drawing/2014/main" id="{6E3EDAEF-E8BE-4F05-B9BF-A872DE77DB30}"/>
              </a:ext>
            </a:extLst>
          </p:cNvPr>
          <p:cNvSpPr txBox="1"/>
          <p:nvPr/>
        </p:nvSpPr>
        <p:spPr>
          <a:xfrm>
            <a:off x="257175" y="4924425"/>
            <a:ext cx="378142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cs typeface="Calibri"/>
              </a:rPr>
              <a:t>If anyone has difficulty in returning the form, please contact the number provided so we can pick up the form or fill the form over the phone.</a:t>
            </a:r>
          </a:p>
          <a:p>
            <a:r>
              <a:rPr lang="en-GB">
                <a:solidFill>
                  <a:schemeClr val="bg1"/>
                </a:solidFill>
                <a:cs typeface="Calibri"/>
              </a:rPr>
              <a:t>Contact: 0121 7721345</a:t>
            </a:r>
          </a:p>
        </p:txBody>
      </p:sp>
      <p:pic>
        <p:nvPicPr>
          <p:cNvPr id="12" name="Picture 12">
            <a:extLst>
              <a:ext uri="{FF2B5EF4-FFF2-40B4-BE49-F238E27FC236}">
                <a16:creationId xmlns:a16="http://schemas.microsoft.com/office/drawing/2014/main" id="{62A06E86-0B65-4F05-A5CA-0129C7B4A1F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23925" y="3427565"/>
            <a:ext cx="1200149" cy="1707845"/>
          </a:xfrm>
          <a:prstGeom prst="rect">
            <a:avLst/>
          </a:prstGeom>
        </p:spPr>
      </p:pic>
      <p:sp>
        <p:nvSpPr>
          <p:cNvPr id="13" name="TextBox 12">
            <a:extLst>
              <a:ext uri="{FF2B5EF4-FFF2-40B4-BE49-F238E27FC236}">
                <a16:creationId xmlns:a16="http://schemas.microsoft.com/office/drawing/2014/main" id="{DD8BF458-A978-449F-9FC8-74363F7E49EC}"/>
              </a:ext>
            </a:extLst>
          </p:cNvPr>
          <p:cNvSpPr txBox="1"/>
          <p:nvPr/>
        </p:nvSpPr>
        <p:spPr>
          <a:xfrm>
            <a:off x="1788147" y="4536819"/>
            <a:ext cx="1009650" cy="288925"/>
          </a:xfrm>
          <a:prstGeom prst="rect">
            <a:avLst/>
          </a:prstGeom>
        </p:spPr>
        <p:txBody>
          <a:bodyPr lIns="91440" tIns="45720" rIns="91440" bIns="45720" anchor="t">
            <a:normAutofit fontScale="70000" lnSpcReduction="20000"/>
          </a:bodyPr>
          <a:lstStyle/>
          <a:p>
            <a:r>
              <a:rPr lang="en-US">
                <a:cs typeface="Calibri"/>
              </a:rPr>
              <a:t>(Bing, 2021)</a:t>
            </a:r>
          </a:p>
        </p:txBody>
      </p:sp>
    </p:spTree>
    <p:extLst>
      <p:ext uri="{BB962C8B-B14F-4D97-AF65-F5344CB8AC3E}">
        <p14:creationId xmlns:p14="http://schemas.microsoft.com/office/powerpoint/2010/main" val="2169552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345F2-A3E1-4EC2-9E2E-0E4F848BFC7E}"/>
              </a:ext>
            </a:extLst>
          </p:cNvPr>
          <p:cNvSpPr>
            <a:spLocks noGrp="1"/>
          </p:cNvSpPr>
          <p:nvPr>
            <p:ph type="title"/>
          </p:nvPr>
        </p:nvSpPr>
        <p:spPr/>
        <p:txBody>
          <a:bodyPr/>
          <a:lstStyle/>
          <a:p>
            <a:r>
              <a:rPr lang="en-GB" b="1" u="sng">
                <a:cs typeface="Calibri Light"/>
              </a:rPr>
              <a:t>Task 4 Conference poster</a:t>
            </a:r>
            <a:r>
              <a:rPr lang="en-GB">
                <a:cs typeface="Calibri Light"/>
              </a:rPr>
              <a:t> </a:t>
            </a:r>
            <a:br>
              <a:rPr lang="en-GB">
                <a:cs typeface="Calibri Light"/>
              </a:rPr>
            </a:br>
            <a:endParaRPr lang="en-GB"/>
          </a:p>
        </p:txBody>
      </p:sp>
    </p:spTree>
    <p:extLst>
      <p:ext uri="{BB962C8B-B14F-4D97-AF65-F5344CB8AC3E}">
        <p14:creationId xmlns:p14="http://schemas.microsoft.com/office/powerpoint/2010/main" val="25877670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240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36429-84DB-4599-9B5C-3748F11678CC}"/>
              </a:ext>
            </a:extLst>
          </p:cNvPr>
          <p:cNvSpPr>
            <a:spLocks noGrp="1"/>
          </p:cNvSpPr>
          <p:nvPr>
            <p:ph type="title"/>
          </p:nvPr>
        </p:nvSpPr>
        <p:spPr/>
        <p:txBody>
          <a:bodyPr>
            <a:normAutofit fontScale="90000"/>
          </a:bodyPr>
          <a:lstStyle/>
          <a:p>
            <a:pPr algn="ctr"/>
            <a:br>
              <a:rPr lang="en-GB" sz="2800">
                <a:latin typeface="Algerian"/>
                <a:cs typeface="Calibri Light"/>
              </a:rPr>
            </a:br>
            <a:br>
              <a:rPr lang="en-GB" sz="2800">
                <a:latin typeface="Algerian"/>
                <a:cs typeface="Calibri Light"/>
              </a:rPr>
            </a:br>
            <a:r>
              <a:rPr lang="en-GB" sz="2800">
                <a:solidFill>
                  <a:schemeClr val="bg1"/>
                </a:solidFill>
                <a:latin typeface="Algerian"/>
                <a:cs typeface="Calibri Light"/>
              </a:rPr>
              <a:t>Providing help for the Elderly and Vulnerable </a:t>
            </a:r>
            <a:br>
              <a:rPr lang="en-GB" sz="2800">
                <a:solidFill>
                  <a:schemeClr val="bg1"/>
                </a:solidFill>
                <a:latin typeface="Algerian"/>
                <a:cs typeface="Calibri Light"/>
              </a:rPr>
            </a:br>
            <a:r>
              <a:rPr lang="en-GB" sz="2800">
                <a:solidFill>
                  <a:schemeClr val="bg1"/>
                </a:solidFill>
                <a:latin typeface="Algerian"/>
                <a:cs typeface="Calibri Light"/>
              </a:rPr>
              <a:t>Conference 2021</a:t>
            </a:r>
            <a:endParaRPr lang="en-GB" sz="2800">
              <a:solidFill>
                <a:schemeClr val="bg1"/>
              </a:solidFill>
              <a:latin typeface="Algerian"/>
            </a:endParaRPr>
          </a:p>
        </p:txBody>
      </p:sp>
      <p:sp>
        <p:nvSpPr>
          <p:cNvPr id="5" name="Oval 4">
            <a:extLst>
              <a:ext uri="{FF2B5EF4-FFF2-40B4-BE49-F238E27FC236}">
                <a16:creationId xmlns:a16="http://schemas.microsoft.com/office/drawing/2014/main" id="{2D2E06D6-22A3-42B7-BA3F-B5E50A956BE8}"/>
              </a:ext>
            </a:extLst>
          </p:cNvPr>
          <p:cNvSpPr/>
          <p:nvPr/>
        </p:nvSpPr>
        <p:spPr>
          <a:xfrm>
            <a:off x="9611376" y="100077"/>
            <a:ext cx="2578273" cy="11958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Get help and keep safe</a:t>
            </a:r>
            <a:endParaRPr lang="en-GB"/>
          </a:p>
        </p:txBody>
      </p:sp>
      <p:sp>
        <p:nvSpPr>
          <p:cNvPr id="10" name="TextBox 9">
            <a:extLst>
              <a:ext uri="{FF2B5EF4-FFF2-40B4-BE49-F238E27FC236}">
                <a16:creationId xmlns:a16="http://schemas.microsoft.com/office/drawing/2014/main" id="{D9991390-B4EA-413F-9247-703502763F87}"/>
              </a:ext>
            </a:extLst>
          </p:cNvPr>
          <p:cNvSpPr txBox="1"/>
          <p:nvPr/>
        </p:nvSpPr>
        <p:spPr>
          <a:xfrm>
            <a:off x="5346657" y="1971675"/>
            <a:ext cx="246384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Arial"/>
                <a:cs typeface="Calibri"/>
              </a:rPr>
              <a:t>25th April </a:t>
            </a:r>
          </a:p>
          <a:p>
            <a:r>
              <a:rPr lang="en-GB">
                <a:solidFill>
                  <a:schemeClr val="bg1"/>
                </a:solidFill>
                <a:latin typeface="Arial"/>
                <a:cs typeface="Calibri"/>
              </a:rPr>
              <a:t>1pm-4pm</a:t>
            </a:r>
          </a:p>
        </p:txBody>
      </p:sp>
      <p:pic>
        <p:nvPicPr>
          <p:cNvPr id="12" name="Picture 12">
            <a:extLst>
              <a:ext uri="{FF2B5EF4-FFF2-40B4-BE49-F238E27FC236}">
                <a16:creationId xmlns:a16="http://schemas.microsoft.com/office/drawing/2014/main" id="{DF617AB5-B123-4629-9A58-7C8E4E293761}"/>
              </a:ext>
            </a:extLst>
          </p:cNvPr>
          <p:cNvPicPr>
            <a:picLocks noChangeAspect="1"/>
          </p:cNvPicPr>
          <p:nvPr/>
        </p:nvPicPr>
        <p:blipFill>
          <a:blip r:embed="rId2"/>
          <a:stretch>
            <a:fillRect/>
          </a:stretch>
        </p:blipFill>
        <p:spPr>
          <a:xfrm>
            <a:off x="5131496" y="2990056"/>
            <a:ext cx="1949886" cy="1201478"/>
          </a:xfrm>
          <a:prstGeom prst="rect">
            <a:avLst/>
          </a:prstGeom>
        </p:spPr>
      </p:pic>
      <p:sp>
        <p:nvSpPr>
          <p:cNvPr id="14" name="TextBox 13">
            <a:extLst>
              <a:ext uri="{FF2B5EF4-FFF2-40B4-BE49-F238E27FC236}">
                <a16:creationId xmlns:a16="http://schemas.microsoft.com/office/drawing/2014/main" id="{490E63B6-EB69-4BBA-9FB7-1B400928C6E1}"/>
              </a:ext>
            </a:extLst>
          </p:cNvPr>
          <p:cNvSpPr txBox="1"/>
          <p:nvPr/>
        </p:nvSpPr>
        <p:spPr>
          <a:xfrm>
            <a:off x="5351353" y="4338833"/>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cs typeface="Calibri"/>
              </a:rPr>
              <a:t>Our Speaker</a:t>
            </a:r>
          </a:p>
          <a:p>
            <a:r>
              <a:rPr lang="en-GB">
                <a:solidFill>
                  <a:schemeClr val="bg1"/>
                </a:solidFill>
                <a:cs typeface="Calibri"/>
              </a:rPr>
              <a:t>Shaida Bi</a:t>
            </a:r>
          </a:p>
        </p:txBody>
      </p:sp>
      <p:pic>
        <p:nvPicPr>
          <p:cNvPr id="16" name="Picture 14">
            <a:extLst>
              <a:ext uri="{FF2B5EF4-FFF2-40B4-BE49-F238E27FC236}">
                <a16:creationId xmlns:a16="http://schemas.microsoft.com/office/drawing/2014/main" id="{ABC9D097-016C-41D5-BD7D-7E44452749B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223331" y="2368463"/>
            <a:ext cx="2075146" cy="1390390"/>
          </a:xfrm>
          <a:prstGeom prst="rect">
            <a:avLst/>
          </a:prstGeom>
        </p:spPr>
      </p:pic>
      <p:sp>
        <p:nvSpPr>
          <p:cNvPr id="19" name="TextBox 18">
            <a:extLst>
              <a:ext uri="{FF2B5EF4-FFF2-40B4-BE49-F238E27FC236}">
                <a16:creationId xmlns:a16="http://schemas.microsoft.com/office/drawing/2014/main" id="{B794554E-B2EE-45C9-B28F-E551E704EE42}"/>
              </a:ext>
            </a:extLst>
          </p:cNvPr>
          <p:cNvSpPr txBox="1"/>
          <p:nvPr/>
        </p:nvSpPr>
        <p:spPr>
          <a:xfrm>
            <a:off x="9223332" y="371188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(Bing,2021)</a:t>
            </a:r>
          </a:p>
        </p:txBody>
      </p:sp>
      <p:sp>
        <p:nvSpPr>
          <p:cNvPr id="20" name="TextBox 19">
            <a:extLst>
              <a:ext uri="{FF2B5EF4-FFF2-40B4-BE49-F238E27FC236}">
                <a16:creationId xmlns:a16="http://schemas.microsoft.com/office/drawing/2014/main" id="{350A6B94-87E0-40E3-86EE-3CB142426642}"/>
              </a:ext>
            </a:extLst>
          </p:cNvPr>
          <p:cNvSpPr txBox="1"/>
          <p:nvPr/>
        </p:nvSpPr>
        <p:spPr>
          <a:xfrm>
            <a:off x="566673" y="5887774"/>
            <a:ext cx="739870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cs typeface="Calibri"/>
              </a:rPr>
              <a:t>Register at:  </a:t>
            </a:r>
            <a:r>
              <a:rPr lang="en-GB">
                <a:solidFill>
                  <a:schemeClr val="bg1"/>
                </a:solidFill>
                <a:cs typeface="Calibri"/>
                <a:hlinkClick r:id="rId5">
                  <a:extLst>
                    <a:ext uri="{A12FA001-AC4F-418D-AE19-62706E023703}">
                      <ahyp:hlinkClr xmlns:ahyp="http://schemas.microsoft.com/office/drawing/2018/hyperlinkcolor" val="tx"/>
                    </a:ext>
                  </a:extLst>
                </a:hlinkClick>
              </a:rPr>
              <a:t>www.Helping</a:t>
            </a:r>
            <a:r>
              <a:rPr lang="en-GB">
                <a:solidFill>
                  <a:schemeClr val="bg1"/>
                </a:solidFill>
                <a:cs typeface="Calibri"/>
              </a:rPr>
              <a:t> Providing help for the elderly and vulnerable.com</a:t>
            </a:r>
          </a:p>
          <a:p>
            <a:r>
              <a:rPr lang="en-GB">
                <a:solidFill>
                  <a:schemeClr val="bg1"/>
                </a:solidFill>
                <a:cs typeface="Calibri"/>
              </a:rPr>
              <a:t>Email: infohelpfortheelderlyandvulnerable.com</a:t>
            </a:r>
          </a:p>
          <a:p>
            <a:r>
              <a:rPr lang="en-GB">
                <a:solidFill>
                  <a:schemeClr val="bg1"/>
                </a:solidFill>
                <a:cs typeface="Calibri"/>
              </a:rPr>
              <a:t>Or call: 01217721345</a:t>
            </a:r>
          </a:p>
        </p:txBody>
      </p:sp>
      <p:sp>
        <p:nvSpPr>
          <p:cNvPr id="21" name="TextBox 20">
            <a:extLst>
              <a:ext uri="{FF2B5EF4-FFF2-40B4-BE49-F238E27FC236}">
                <a16:creationId xmlns:a16="http://schemas.microsoft.com/office/drawing/2014/main" id="{92D429A3-D29D-4F27-84C1-DDC5D37DE6F7}"/>
              </a:ext>
            </a:extLst>
          </p:cNvPr>
          <p:cNvSpPr txBox="1"/>
          <p:nvPr/>
        </p:nvSpPr>
        <p:spPr>
          <a:xfrm>
            <a:off x="8298232" y="5723018"/>
            <a:ext cx="360958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cs typeface="Calibri"/>
              </a:rPr>
              <a:t>Conference Address: 4 Stratford Rd </a:t>
            </a:r>
          </a:p>
          <a:p>
            <a:r>
              <a:rPr lang="en-GB">
                <a:solidFill>
                  <a:schemeClr val="bg1"/>
                </a:solidFill>
                <a:cs typeface="Calibri"/>
              </a:rPr>
              <a:t>Sparkhill</a:t>
            </a:r>
          </a:p>
          <a:p>
            <a:r>
              <a:rPr lang="en-GB">
                <a:solidFill>
                  <a:schemeClr val="bg1"/>
                </a:solidFill>
                <a:cs typeface="Calibri"/>
              </a:rPr>
              <a:t>Birmingham</a:t>
            </a:r>
          </a:p>
          <a:p>
            <a:r>
              <a:rPr lang="en-GB">
                <a:solidFill>
                  <a:schemeClr val="bg1"/>
                </a:solidFill>
                <a:cs typeface="Calibri"/>
              </a:rPr>
              <a:t>B11 2NB</a:t>
            </a:r>
          </a:p>
          <a:p>
            <a:endParaRPr lang="en-GB">
              <a:cs typeface="Calibri"/>
            </a:endParaRPr>
          </a:p>
        </p:txBody>
      </p:sp>
      <p:sp>
        <p:nvSpPr>
          <p:cNvPr id="22" name="TextBox 21">
            <a:extLst>
              <a:ext uri="{FF2B5EF4-FFF2-40B4-BE49-F238E27FC236}">
                <a16:creationId xmlns:a16="http://schemas.microsoft.com/office/drawing/2014/main" id="{1FAA9FBC-B653-4F13-BC64-37581A8D7EA7}"/>
              </a:ext>
            </a:extLst>
          </p:cNvPr>
          <p:cNvSpPr txBox="1"/>
          <p:nvPr/>
        </p:nvSpPr>
        <p:spPr>
          <a:xfrm>
            <a:off x="226383" y="2616113"/>
            <a:ext cx="340003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Arial"/>
                <a:cs typeface="Calibri"/>
              </a:rPr>
              <a:t>Make a difference come help support our community's and hear our speaker talk about how we can help the people in our neighbourhood's. Let's all successfully works towards making a better neighbourhood and look after the wellbeing of our Community. </a:t>
            </a:r>
            <a:r>
              <a:rPr lang="en-GB">
                <a:latin typeface="Arial"/>
                <a:cs typeface="Calibri"/>
              </a:rPr>
              <a:t>  </a:t>
            </a:r>
          </a:p>
        </p:txBody>
      </p:sp>
      <p:pic>
        <p:nvPicPr>
          <p:cNvPr id="23" name="Picture 23" descr="A group of people posing for the camera&#10;&#10;Description automatically generated">
            <a:extLst>
              <a:ext uri="{FF2B5EF4-FFF2-40B4-BE49-F238E27FC236}">
                <a16:creationId xmlns:a16="http://schemas.microsoft.com/office/drawing/2014/main" id="{413BB5F1-3F3C-4F34-9148-3982DF00536A}"/>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202456" y="4057874"/>
            <a:ext cx="2169089" cy="1487540"/>
          </a:xfrm>
          <a:prstGeom prst="rect">
            <a:avLst/>
          </a:prstGeom>
        </p:spPr>
      </p:pic>
    </p:spTree>
    <p:extLst>
      <p:ext uri="{BB962C8B-B14F-4D97-AF65-F5344CB8AC3E}">
        <p14:creationId xmlns:p14="http://schemas.microsoft.com/office/powerpoint/2010/main" val="497319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F1DA2-8879-4FF8-9979-D5AD8810F760}"/>
              </a:ext>
            </a:extLst>
          </p:cNvPr>
          <p:cNvSpPr>
            <a:spLocks noGrp="1"/>
          </p:cNvSpPr>
          <p:nvPr>
            <p:ph type="title"/>
          </p:nvPr>
        </p:nvSpPr>
        <p:spPr/>
        <p:txBody>
          <a:bodyPr/>
          <a:lstStyle/>
          <a:p>
            <a:r>
              <a:rPr lang="en-GB">
                <a:cs typeface="Calibri Light"/>
              </a:rPr>
              <a:t>References</a:t>
            </a:r>
            <a:endParaRPr lang="en-GB" err="1"/>
          </a:p>
        </p:txBody>
      </p:sp>
      <p:sp>
        <p:nvSpPr>
          <p:cNvPr id="3" name="Content Placeholder 2">
            <a:extLst>
              <a:ext uri="{FF2B5EF4-FFF2-40B4-BE49-F238E27FC236}">
                <a16:creationId xmlns:a16="http://schemas.microsoft.com/office/drawing/2014/main" id="{6773F3C4-3EEA-4F6F-A50B-053BFAEC16DC}"/>
              </a:ext>
            </a:extLst>
          </p:cNvPr>
          <p:cNvSpPr>
            <a:spLocks noGrp="1"/>
          </p:cNvSpPr>
          <p:nvPr>
            <p:ph idx="1"/>
          </p:nvPr>
        </p:nvSpPr>
        <p:spPr>
          <a:xfrm>
            <a:off x="695325" y="1825625"/>
            <a:ext cx="10658475" cy="4351338"/>
          </a:xfrm>
        </p:spPr>
        <p:txBody>
          <a:bodyPr vert="horz" lIns="91440" tIns="45720" rIns="91440" bIns="45720" rtlCol="0" anchor="t">
            <a:normAutofit fontScale="92500" lnSpcReduction="20000"/>
          </a:bodyPr>
          <a:lstStyle/>
          <a:p>
            <a:pPr marL="0" indent="0">
              <a:buNone/>
            </a:pPr>
            <a:endParaRPr lang="en-GB" sz="1200" dirty="0">
              <a:latin typeface="Arial"/>
              <a:ea typeface="+mn-lt"/>
              <a:cs typeface="+mn-lt"/>
            </a:endParaRPr>
          </a:p>
          <a:p>
            <a:pPr marL="0" indent="0">
              <a:lnSpc>
                <a:spcPct val="150000"/>
              </a:lnSpc>
              <a:buNone/>
            </a:pPr>
            <a:r>
              <a:rPr lang="en-GB" sz="1200" dirty="0">
                <a:latin typeface="Arial"/>
                <a:ea typeface="+mn-lt"/>
                <a:cs typeface="+mn-lt"/>
              </a:rPr>
              <a:t>Bing.com.(2021). </a:t>
            </a:r>
            <a:r>
              <a:rPr lang="en-GB" sz="1200" i="1" dirty="0">
                <a:latin typeface="Arial"/>
                <a:ea typeface="+mn-lt"/>
                <a:cs typeface="+mn-lt"/>
              </a:rPr>
              <a:t>Bing Image Trending</a:t>
            </a:r>
            <a:r>
              <a:rPr lang="en-GB" sz="1200" dirty="0">
                <a:latin typeface="Arial"/>
                <a:ea typeface="+mn-lt"/>
                <a:cs typeface="+mn-lt"/>
              </a:rPr>
              <a:t>. (online) Available at: &lt;https://www.bing.com/images/&gt; (Accessed 22 March 2021).  </a:t>
            </a:r>
            <a:endParaRPr lang="en-GB" sz="1200">
              <a:latin typeface="Arial"/>
              <a:ea typeface="+mn-lt"/>
              <a:cs typeface="+mn-lt"/>
            </a:endParaRPr>
          </a:p>
          <a:p>
            <a:pPr>
              <a:lnSpc>
                <a:spcPct val="150000"/>
              </a:lnSpc>
              <a:buNone/>
            </a:pPr>
            <a:endParaRPr lang="en-GB" sz="1200" dirty="0">
              <a:latin typeface="Arial"/>
              <a:ea typeface="+mn-lt"/>
              <a:cs typeface="+mn-lt"/>
            </a:endParaRPr>
          </a:p>
          <a:p>
            <a:pPr>
              <a:lnSpc>
                <a:spcPct val="150000"/>
              </a:lnSpc>
              <a:buNone/>
            </a:pPr>
            <a:r>
              <a:rPr lang="en-GB" sz="1200" dirty="0">
                <a:latin typeface="Arial"/>
                <a:ea typeface="+mn-lt"/>
                <a:cs typeface="+mn-lt"/>
              </a:rPr>
              <a:t> Dreyer, K. and </a:t>
            </a:r>
            <a:r>
              <a:rPr lang="en-GB" sz="1200" dirty="0" err="1">
                <a:latin typeface="Arial"/>
                <a:ea typeface="+mn-lt"/>
                <a:cs typeface="+mn-lt"/>
              </a:rPr>
              <a:t>Peytrignet</a:t>
            </a:r>
            <a:r>
              <a:rPr lang="en-GB" sz="1200" dirty="0">
                <a:latin typeface="Arial"/>
                <a:ea typeface="+mn-lt"/>
                <a:cs typeface="+mn-lt"/>
              </a:rPr>
              <a:t>, S., (2021). </a:t>
            </a:r>
            <a:r>
              <a:rPr lang="en-GB" sz="1200" i="1" dirty="0">
                <a:latin typeface="Arial"/>
                <a:ea typeface="+mn-lt"/>
                <a:cs typeface="+mn-lt"/>
              </a:rPr>
              <a:t>Understanding the needs of those most clinically vulnerable to COVID-19 | The Health Foundation</a:t>
            </a:r>
            <a:r>
              <a:rPr lang="en-GB" sz="1200" dirty="0">
                <a:latin typeface="Arial"/>
                <a:ea typeface="+mn-lt"/>
                <a:cs typeface="+mn-lt"/>
              </a:rPr>
              <a:t>. (online) The Health Foundation. Available at: &lt;https://www.health.org.uk/news-and-comment/charts-and-infographics/understanding-the-needs-and-experiences-of-those-most-clinic&gt; (Accessed 12 March 2021).</a:t>
            </a:r>
            <a:r>
              <a:rPr lang="en-US" sz="1200" dirty="0">
                <a:latin typeface="Arial"/>
                <a:ea typeface="+mn-lt"/>
                <a:cs typeface="+mn-lt"/>
              </a:rPr>
              <a:t> </a:t>
            </a:r>
            <a:r>
              <a:rPr lang="en-GB" sz="1200" dirty="0">
                <a:latin typeface="Arial"/>
                <a:ea typeface="+mn-lt"/>
                <a:cs typeface="+mn-lt"/>
              </a:rPr>
              <a:t> </a:t>
            </a:r>
            <a:endParaRPr lang="en-GB" sz="1200">
              <a:latin typeface="Arial"/>
              <a:cs typeface="Calibri"/>
            </a:endParaRPr>
          </a:p>
          <a:p>
            <a:pPr>
              <a:lnSpc>
                <a:spcPct val="150000"/>
              </a:lnSpc>
              <a:buNone/>
            </a:pPr>
            <a:endParaRPr lang="en-GB" sz="1200" dirty="0">
              <a:latin typeface="Arial"/>
              <a:ea typeface="+mn-lt"/>
              <a:cs typeface="+mn-lt"/>
            </a:endParaRPr>
          </a:p>
          <a:p>
            <a:pPr>
              <a:lnSpc>
                <a:spcPct val="150000"/>
              </a:lnSpc>
              <a:buNone/>
            </a:pPr>
            <a:r>
              <a:rPr lang="en-GB" sz="1200" dirty="0">
                <a:latin typeface="Arial"/>
                <a:ea typeface="+mn-lt"/>
                <a:cs typeface="+mn-lt"/>
              </a:rPr>
              <a:t>Groarke JM, Berry E, Graham-Wisener L, McKenna-Plumley PE, McGlinchey E, Armour C.(2020) Loneliness in the UK during the COVID-19 pandemic: Cross-sectional results from the COVID-19 Psychological Wellbeing Study. </a:t>
            </a:r>
            <a:r>
              <a:rPr lang="en-GB" sz="1200" dirty="0" err="1">
                <a:latin typeface="Arial"/>
                <a:ea typeface="+mn-lt"/>
                <a:cs typeface="+mn-lt"/>
              </a:rPr>
              <a:t>PLoS</a:t>
            </a:r>
            <a:r>
              <a:rPr lang="en-GB" sz="1200" dirty="0">
                <a:latin typeface="Arial"/>
                <a:ea typeface="+mn-lt"/>
                <a:cs typeface="+mn-lt"/>
              </a:rPr>
              <a:t> One. 24;15(9):e0239698. </a:t>
            </a:r>
            <a:r>
              <a:rPr lang="en-GB" sz="1200" dirty="0" err="1">
                <a:latin typeface="Arial"/>
                <a:ea typeface="+mn-lt"/>
                <a:cs typeface="+mn-lt"/>
              </a:rPr>
              <a:t>doi</a:t>
            </a:r>
            <a:r>
              <a:rPr lang="en-GB" sz="1200" dirty="0">
                <a:latin typeface="Arial"/>
                <a:ea typeface="+mn-lt"/>
                <a:cs typeface="+mn-lt"/>
              </a:rPr>
              <a:t>: 10.1371/journal.pone.0239698. PMID: 32970764; PMCID: PMC7513993.  </a:t>
            </a:r>
            <a:endParaRPr lang="en-GB" sz="1200">
              <a:latin typeface="Arial"/>
              <a:cs typeface="Calibri"/>
            </a:endParaRPr>
          </a:p>
          <a:p>
            <a:pPr>
              <a:lnSpc>
                <a:spcPct val="150000"/>
              </a:lnSpc>
              <a:buNone/>
            </a:pPr>
            <a:endParaRPr lang="en-GB" sz="1200" dirty="0">
              <a:latin typeface="Arial"/>
              <a:ea typeface="+mn-lt"/>
              <a:cs typeface="+mn-lt"/>
            </a:endParaRPr>
          </a:p>
          <a:p>
            <a:pPr>
              <a:lnSpc>
                <a:spcPct val="150000"/>
              </a:lnSpc>
              <a:buNone/>
            </a:pPr>
            <a:r>
              <a:rPr lang="en-GB" sz="1200" dirty="0">
                <a:latin typeface="Arial"/>
                <a:ea typeface="+mn-lt"/>
                <a:cs typeface="+mn-lt"/>
              </a:rPr>
              <a:t>Moodle.uwtsd.ac.uk. (2021). </a:t>
            </a:r>
            <a:r>
              <a:rPr lang="en-GB" sz="1200" i="1" dirty="0">
                <a:latin typeface="Arial"/>
                <a:ea typeface="+mn-lt"/>
                <a:cs typeface="+mn-lt"/>
              </a:rPr>
              <a:t>UWTSD Moodle 2020/21:Log in</a:t>
            </a:r>
            <a:r>
              <a:rPr lang="en-GB" sz="1200" dirty="0">
                <a:latin typeface="Arial"/>
                <a:ea typeface="+mn-lt"/>
                <a:cs typeface="+mn-lt"/>
              </a:rPr>
              <a:t>. (online) Available at: &lt;https://moodle.uwtsd.ac.uk/mod/scorm/player.php?a=1157&amp;currentorg=L5_M1_U4_T1_-_Measuring_Success_ORG&amp;scoid=2416&amp;sesskey=x1aA4a4Nph&amp;display=popup&amp;mode=normal&gt; (Accessed 22 March 2021). </a:t>
            </a:r>
            <a:endParaRPr lang="en-GB">
              <a:latin typeface="Arial"/>
              <a:cs typeface="Calibri"/>
            </a:endParaRPr>
          </a:p>
          <a:p>
            <a:pPr marL="0" indent="0">
              <a:buNone/>
            </a:pPr>
            <a:r>
              <a:rPr lang="en-GB" sz="1200" dirty="0">
                <a:ea typeface="+mn-lt"/>
                <a:cs typeface="+mn-lt"/>
              </a:rPr>
              <a:t>                                                                              </a:t>
            </a:r>
            <a:endParaRPr lang="en-GB"/>
          </a:p>
        </p:txBody>
      </p:sp>
    </p:spTree>
    <p:extLst>
      <p:ext uri="{BB962C8B-B14F-4D97-AF65-F5344CB8AC3E}">
        <p14:creationId xmlns:p14="http://schemas.microsoft.com/office/powerpoint/2010/main" val="270586406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Changemakers: Creativity and value Creation Task 3 and 4</vt:lpstr>
      <vt:lpstr>PowerPoint Presentation</vt:lpstr>
      <vt:lpstr>Pitch</vt:lpstr>
      <vt:lpstr>Pitch</vt:lpstr>
      <vt:lpstr>You are not alone We can help you</vt:lpstr>
      <vt:lpstr>PowerPoint Presentation</vt:lpstr>
      <vt:lpstr>Task 4 Conference poster  </vt:lpstr>
      <vt:lpstr>  Providing help for the Elderly and Vulnerable  Conference 2021</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31</cp:revision>
  <dcterms:created xsi:type="dcterms:W3CDTF">2021-03-03T10:28:25Z</dcterms:created>
  <dcterms:modified xsi:type="dcterms:W3CDTF">2021-03-22T12:15:21Z</dcterms:modified>
</cp:coreProperties>
</file>