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84734A8-27DA-40C3-B60A-A4AF0FD4B5C0}" v="10" dt="2025-10-07T13:14:34.6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8" y="1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adir Miftah" userId="4979ac83-2d3f-43b0-b8eb-f693d15e00b2" providerId="ADAL" clId="{984734A8-27DA-40C3-B60A-A4AF0FD4B5C0}"/>
    <pc:docChg chg="undo custSel addSld delSld modSld">
      <pc:chgData name="Badir Miftah" userId="4979ac83-2d3f-43b0-b8eb-f693d15e00b2" providerId="ADAL" clId="{984734A8-27DA-40C3-B60A-A4AF0FD4B5C0}" dt="2025-10-07T13:27:11.408" v="137"/>
      <pc:docMkLst>
        <pc:docMk/>
      </pc:docMkLst>
      <pc:sldChg chg="addSp modSp new mod setBg addAnim">
        <pc:chgData name="Badir Miftah" userId="4979ac83-2d3f-43b0-b8eb-f693d15e00b2" providerId="ADAL" clId="{984734A8-27DA-40C3-B60A-A4AF0FD4B5C0}" dt="2025-10-07T13:17:12.095" v="121"/>
        <pc:sldMkLst>
          <pc:docMk/>
          <pc:sldMk cId="2083316180" sldId="256"/>
        </pc:sldMkLst>
        <pc:spChg chg="mod">
          <ac:chgData name="Badir Miftah" userId="4979ac83-2d3f-43b0-b8eb-f693d15e00b2" providerId="ADAL" clId="{984734A8-27DA-40C3-B60A-A4AF0FD4B5C0}" dt="2025-10-07T13:17:12.077" v="119" actId="26606"/>
          <ac:spMkLst>
            <pc:docMk/>
            <pc:sldMk cId="2083316180" sldId="256"/>
            <ac:spMk id="2" creationId="{80486D39-2905-42AF-9D2D-CC0E6A63CCB3}"/>
          </ac:spMkLst>
        </pc:spChg>
        <pc:spChg chg="mod">
          <ac:chgData name="Badir Miftah" userId="4979ac83-2d3f-43b0-b8eb-f693d15e00b2" providerId="ADAL" clId="{984734A8-27DA-40C3-B60A-A4AF0FD4B5C0}" dt="2025-10-07T13:17:12.077" v="119" actId="26606"/>
          <ac:spMkLst>
            <pc:docMk/>
            <pc:sldMk cId="2083316180" sldId="256"/>
            <ac:spMk id="3" creationId="{5EE73C79-EAE7-62C2-A5D0-E4698D7C348C}"/>
          </ac:spMkLst>
        </pc:spChg>
        <pc:spChg chg="add">
          <ac:chgData name="Badir Miftah" userId="4979ac83-2d3f-43b0-b8eb-f693d15e00b2" providerId="ADAL" clId="{984734A8-27DA-40C3-B60A-A4AF0FD4B5C0}" dt="2025-10-07T13:17:12.077" v="119" actId="26606"/>
          <ac:spMkLst>
            <pc:docMk/>
            <pc:sldMk cId="2083316180" sldId="256"/>
            <ac:spMk id="9" creationId="{9B7AD9F6-8CE7-4299-8FC6-328F4DCD3FF9}"/>
          </ac:spMkLst>
        </pc:spChg>
        <pc:spChg chg="add">
          <ac:chgData name="Badir Miftah" userId="4979ac83-2d3f-43b0-b8eb-f693d15e00b2" providerId="ADAL" clId="{984734A8-27DA-40C3-B60A-A4AF0FD4B5C0}" dt="2025-10-07T13:17:12.077" v="119" actId="26606"/>
          <ac:spMkLst>
            <pc:docMk/>
            <pc:sldMk cId="2083316180" sldId="256"/>
            <ac:spMk id="11" creationId="{F49775AF-8896-43EE-92C6-83497D6DC56F}"/>
          </ac:spMkLst>
        </pc:spChg>
        <pc:picChg chg="add">
          <ac:chgData name="Badir Miftah" userId="4979ac83-2d3f-43b0-b8eb-f693d15e00b2" providerId="ADAL" clId="{984734A8-27DA-40C3-B60A-A4AF0FD4B5C0}" dt="2025-10-07T13:17:12.077" v="119" actId="26606"/>
          <ac:picMkLst>
            <pc:docMk/>
            <pc:sldMk cId="2083316180" sldId="256"/>
            <ac:picMk id="5" creationId="{0FD711CB-59B4-7BC6-C50E-9110E6E503E6}"/>
          </ac:picMkLst>
        </pc:picChg>
      </pc:sldChg>
      <pc:sldChg chg="addSp delSp modSp new mod setBg">
        <pc:chgData name="Badir Miftah" userId="4979ac83-2d3f-43b0-b8eb-f693d15e00b2" providerId="ADAL" clId="{984734A8-27DA-40C3-B60A-A4AF0FD4B5C0}" dt="2025-10-07T13:17:37.020" v="122" actId="26606"/>
        <pc:sldMkLst>
          <pc:docMk/>
          <pc:sldMk cId="3981757493" sldId="257"/>
        </pc:sldMkLst>
        <pc:spChg chg="mod">
          <ac:chgData name="Badir Miftah" userId="4979ac83-2d3f-43b0-b8eb-f693d15e00b2" providerId="ADAL" clId="{984734A8-27DA-40C3-B60A-A4AF0FD4B5C0}" dt="2025-10-07T13:17:37.020" v="122" actId="26606"/>
          <ac:spMkLst>
            <pc:docMk/>
            <pc:sldMk cId="3981757493" sldId="257"/>
            <ac:spMk id="2" creationId="{D9D9E062-D89D-DD85-53A7-DE151673E845}"/>
          </ac:spMkLst>
        </pc:spChg>
        <pc:spChg chg="add del mod">
          <ac:chgData name="Badir Miftah" userId="4979ac83-2d3f-43b0-b8eb-f693d15e00b2" providerId="ADAL" clId="{984734A8-27DA-40C3-B60A-A4AF0FD4B5C0}" dt="2025-10-07T13:17:37.020" v="122" actId="26606"/>
          <ac:spMkLst>
            <pc:docMk/>
            <pc:sldMk cId="3981757493" sldId="257"/>
            <ac:spMk id="3" creationId="{D9501774-E91A-4712-1CE6-BB79688BA2DC}"/>
          </ac:spMkLst>
        </pc:spChg>
        <pc:spChg chg="add mod">
          <ac:chgData name="Badir Miftah" userId="4979ac83-2d3f-43b0-b8eb-f693d15e00b2" providerId="ADAL" clId="{984734A8-27DA-40C3-B60A-A4AF0FD4B5C0}" dt="2025-10-07T13:00:58.340" v="19"/>
          <ac:spMkLst>
            <pc:docMk/>
            <pc:sldMk cId="3981757493" sldId="257"/>
            <ac:spMk id="4" creationId="{E6074FFA-D25D-0D8A-D438-D9148B8F4D6C}"/>
          </ac:spMkLst>
        </pc:spChg>
        <pc:spChg chg="add">
          <ac:chgData name="Badir Miftah" userId="4979ac83-2d3f-43b0-b8eb-f693d15e00b2" providerId="ADAL" clId="{984734A8-27DA-40C3-B60A-A4AF0FD4B5C0}" dt="2025-10-07T13:17:37.020" v="122" actId="26606"/>
          <ac:spMkLst>
            <pc:docMk/>
            <pc:sldMk cId="3981757493" sldId="257"/>
            <ac:spMk id="9" creationId="{2C61293E-6EBE-43EF-A52C-9BEBFD7679D4}"/>
          </ac:spMkLst>
        </pc:spChg>
        <pc:spChg chg="add">
          <ac:chgData name="Badir Miftah" userId="4979ac83-2d3f-43b0-b8eb-f693d15e00b2" providerId="ADAL" clId="{984734A8-27DA-40C3-B60A-A4AF0FD4B5C0}" dt="2025-10-07T13:17:37.020" v="122" actId="26606"/>
          <ac:spMkLst>
            <pc:docMk/>
            <pc:sldMk cId="3981757493" sldId="257"/>
            <ac:spMk id="11" creationId="{21540236-BFD5-4A9D-8840-4703E7F76825}"/>
          </ac:spMkLst>
        </pc:spChg>
        <pc:picChg chg="add">
          <ac:chgData name="Badir Miftah" userId="4979ac83-2d3f-43b0-b8eb-f693d15e00b2" providerId="ADAL" clId="{984734A8-27DA-40C3-B60A-A4AF0FD4B5C0}" dt="2025-10-07T13:17:37.020" v="122" actId="26606"/>
          <ac:picMkLst>
            <pc:docMk/>
            <pc:sldMk cId="3981757493" sldId="257"/>
            <ac:picMk id="5" creationId="{5737EC5B-E063-0F7F-59B5-F65596E38D8E}"/>
          </ac:picMkLst>
        </pc:picChg>
      </pc:sldChg>
      <pc:sldChg chg="addSp delSp modSp new mod setBg">
        <pc:chgData name="Badir Miftah" userId="4979ac83-2d3f-43b0-b8eb-f693d15e00b2" providerId="ADAL" clId="{984734A8-27DA-40C3-B60A-A4AF0FD4B5C0}" dt="2025-10-07T13:18:05.973" v="125" actId="26606"/>
        <pc:sldMkLst>
          <pc:docMk/>
          <pc:sldMk cId="3044329442" sldId="258"/>
        </pc:sldMkLst>
        <pc:spChg chg="mod">
          <ac:chgData name="Badir Miftah" userId="4979ac83-2d3f-43b0-b8eb-f693d15e00b2" providerId="ADAL" clId="{984734A8-27DA-40C3-B60A-A4AF0FD4B5C0}" dt="2025-10-07T13:18:05.973" v="125" actId="26606"/>
          <ac:spMkLst>
            <pc:docMk/>
            <pc:sldMk cId="3044329442" sldId="258"/>
            <ac:spMk id="2" creationId="{7519A4E9-4058-850E-D105-E00860CA73CA}"/>
          </ac:spMkLst>
        </pc:spChg>
        <pc:spChg chg="mod">
          <ac:chgData name="Badir Miftah" userId="4979ac83-2d3f-43b0-b8eb-f693d15e00b2" providerId="ADAL" clId="{984734A8-27DA-40C3-B60A-A4AF0FD4B5C0}" dt="2025-10-07T13:18:05.973" v="125" actId="26606"/>
          <ac:spMkLst>
            <pc:docMk/>
            <pc:sldMk cId="3044329442" sldId="258"/>
            <ac:spMk id="3" creationId="{29E2D560-6541-7618-D6A3-E3D79778C024}"/>
          </ac:spMkLst>
        </pc:spChg>
        <pc:spChg chg="add del">
          <ac:chgData name="Badir Miftah" userId="4979ac83-2d3f-43b0-b8eb-f693d15e00b2" providerId="ADAL" clId="{984734A8-27DA-40C3-B60A-A4AF0FD4B5C0}" dt="2025-10-07T13:18:05.955" v="124" actId="26606"/>
          <ac:spMkLst>
            <pc:docMk/>
            <pc:sldMk cId="3044329442" sldId="258"/>
            <ac:spMk id="9" creationId="{8380AD67-C5CA-4918-B4BB-C359BB03EEDD}"/>
          </ac:spMkLst>
        </pc:spChg>
        <pc:spChg chg="add del">
          <ac:chgData name="Badir Miftah" userId="4979ac83-2d3f-43b0-b8eb-f693d15e00b2" providerId="ADAL" clId="{984734A8-27DA-40C3-B60A-A4AF0FD4B5C0}" dt="2025-10-07T13:18:05.955" v="124" actId="26606"/>
          <ac:spMkLst>
            <pc:docMk/>
            <pc:sldMk cId="3044329442" sldId="258"/>
            <ac:spMk id="11" creationId="{EABAD4DA-87BA-4F70-9EF0-45C6BCF17823}"/>
          </ac:spMkLst>
        </pc:spChg>
        <pc:spChg chg="add del">
          <ac:chgData name="Badir Miftah" userId="4979ac83-2d3f-43b0-b8eb-f693d15e00b2" providerId="ADAL" clId="{984734A8-27DA-40C3-B60A-A4AF0FD4B5C0}" dt="2025-10-07T13:18:05.955" v="124" actId="26606"/>
          <ac:spMkLst>
            <pc:docMk/>
            <pc:sldMk cId="3044329442" sldId="258"/>
            <ac:spMk id="13" creationId="{915128D9-2797-47FA-B6FE-EC24E6B8437A}"/>
          </ac:spMkLst>
        </pc:spChg>
        <pc:spChg chg="add">
          <ac:chgData name="Badir Miftah" userId="4979ac83-2d3f-43b0-b8eb-f693d15e00b2" providerId="ADAL" clId="{984734A8-27DA-40C3-B60A-A4AF0FD4B5C0}" dt="2025-10-07T13:18:05.973" v="125" actId="26606"/>
          <ac:spMkLst>
            <pc:docMk/>
            <pc:sldMk cId="3044329442" sldId="258"/>
            <ac:spMk id="15" creationId="{2C61293E-6EBE-43EF-A52C-9BEBFD7679D4}"/>
          </ac:spMkLst>
        </pc:spChg>
        <pc:spChg chg="add">
          <ac:chgData name="Badir Miftah" userId="4979ac83-2d3f-43b0-b8eb-f693d15e00b2" providerId="ADAL" clId="{984734A8-27DA-40C3-B60A-A4AF0FD4B5C0}" dt="2025-10-07T13:18:05.973" v="125" actId="26606"/>
          <ac:spMkLst>
            <pc:docMk/>
            <pc:sldMk cId="3044329442" sldId="258"/>
            <ac:spMk id="17" creationId="{21540236-BFD5-4A9D-8840-4703E7F76825}"/>
          </ac:spMkLst>
        </pc:spChg>
        <pc:picChg chg="add del">
          <ac:chgData name="Badir Miftah" userId="4979ac83-2d3f-43b0-b8eb-f693d15e00b2" providerId="ADAL" clId="{984734A8-27DA-40C3-B60A-A4AF0FD4B5C0}" dt="2025-10-07T13:18:05.955" v="124" actId="26606"/>
          <ac:picMkLst>
            <pc:docMk/>
            <pc:sldMk cId="3044329442" sldId="258"/>
            <ac:picMk id="5" creationId="{3762976E-E8D5-2D77-3C27-9D49432084F2}"/>
          </ac:picMkLst>
        </pc:picChg>
        <pc:picChg chg="add">
          <ac:chgData name="Badir Miftah" userId="4979ac83-2d3f-43b0-b8eb-f693d15e00b2" providerId="ADAL" clId="{984734A8-27DA-40C3-B60A-A4AF0FD4B5C0}" dt="2025-10-07T13:18:05.973" v="125" actId="26606"/>
          <ac:picMkLst>
            <pc:docMk/>
            <pc:sldMk cId="3044329442" sldId="258"/>
            <ac:picMk id="16" creationId="{77F1437E-819C-FB56-455D-603AD46CCC82}"/>
          </ac:picMkLst>
        </pc:picChg>
      </pc:sldChg>
      <pc:sldChg chg="addSp modSp new mod setBg">
        <pc:chgData name="Badir Miftah" userId="4979ac83-2d3f-43b0-b8eb-f693d15e00b2" providerId="ADAL" clId="{984734A8-27DA-40C3-B60A-A4AF0FD4B5C0}" dt="2025-10-07T13:18:58.118" v="126" actId="26606"/>
        <pc:sldMkLst>
          <pc:docMk/>
          <pc:sldMk cId="1797317836" sldId="259"/>
        </pc:sldMkLst>
        <pc:spChg chg="mod">
          <ac:chgData name="Badir Miftah" userId="4979ac83-2d3f-43b0-b8eb-f693d15e00b2" providerId="ADAL" clId="{984734A8-27DA-40C3-B60A-A4AF0FD4B5C0}" dt="2025-10-07T13:18:58.118" v="126" actId="26606"/>
          <ac:spMkLst>
            <pc:docMk/>
            <pc:sldMk cId="1797317836" sldId="259"/>
            <ac:spMk id="2" creationId="{BCD4551C-F85F-0F36-3BDA-1AA9A940E7B7}"/>
          </ac:spMkLst>
        </pc:spChg>
        <pc:spChg chg="mod">
          <ac:chgData name="Badir Miftah" userId="4979ac83-2d3f-43b0-b8eb-f693d15e00b2" providerId="ADAL" clId="{984734A8-27DA-40C3-B60A-A4AF0FD4B5C0}" dt="2025-10-07T13:18:58.118" v="126" actId="26606"/>
          <ac:spMkLst>
            <pc:docMk/>
            <pc:sldMk cId="1797317836" sldId="259"/>
            <ac:spMk id="3" creationId="{34D05B0F-552B-B850-9E35-B280345DB584}"/>
          </ac:spMkLst>
        </pc:spChg>
        <pc:spChg chg="add">
          <ac:chgData name="Badir Miftah" userId="4979ac83-2d3f-43b0-b8eb-f693d15e00b2" providerId="ADAL" clId="{984734A8-27DA-40C3-B60A-A4AF0FD4B5C0}" dt="2025-10-07T13:18:58.118" v="126" actId="26606"/>
          <ac:spMkLst>
            <pc:docMk/>
            <pc:sldMk cId="1797317836" sldId="259"/>
            <ac:spMk id="8" creationId="{100EDD19-6802-4EC3-95CE-CFFAB042CFD6}"/>
          </ac:spMkLst>
        </pc:spChg>
        <pc:spChg chg="add">
          <ac:chgData name="Badir Miftah" userId="4979ac83-2d3f-43b0-b8eb-f693d15e00b2" providerId="ADAL" clId="{984734A8-27DA-40C3-B60A-A4AF0FD4B5C0}" dt="2025-10-07T13:18:58.118" v="126" actId="26606"/>
          <ac:spMkLst>
            <pc:docMk/>
            <pc:sldMk cId="1797317836" sldId="259"/>
            <ac:spMk id="10" creationId="{DB17E863-922E-4C26-BD64-E8FD41D28661}"/>
          </ac:spMkLst>
        </pc:spChg>
      </pc:sldChg>
      <pc:sldChg chg="addSp delSp modSp new mod setBg">
        <pc:chgData name="Badir Miftah" userId="4979ac83-2d3f-43b0-b8eb-f693d15e00b2" providerId="ADAL" clId="{984734A8-27DA-40C3-B60A-A4AF0FD4B5C0}" dt="2025-10-07T13:19:22.645" v="129" actId="26606"/>
        <pc:sldMkLst>
          <pc:docMk/>
          <pc:sldMk cId="1324080039" sldId="260"/>
        </pc:sldMkLst>
        <pc:spChg chg="mod">
          <ac:chgData name="Badir Miftah" userId="4979ac83-2d3f-43b0-b8eb-f693d15e00b2" providerId="ADAL" clId="{984734A8-27DA-40C3-B60A-A4AF0FD4B5C0}" dt="2025-10-07T13:19:22.645" v="129" actId="26606"/>
          <ac:spMkLst>
            <pc:docMk/>
            <pc:sldMk cId="1324080039" sldId="260"/>
            <ac:spMk id="2" creationId="{C31B9FEC-0F68-E745-2957-BDC1DB6D5F66}"/>
          </ac:spMkLst>
        </pc:spChg>
        <pc:spChg chg="mod">
          <ac:chgData name="Badir Miftah" userId="4979ac83-2d3f-43b0-b8eb-f693d15e00b2" providerId="ADAL" clId="{984734A8-27DA-40C3-B60A-A4AF0FD4B5C0}" dt="2025-10-07T13:19:22.645" v="129" actId="26606"/>
          <ac:spMkLst>
            <pc:docMk/>
            <pc:sldMk cId="1324080039" sldId="260"/>
            <ac:spMk id="3" creationId="{615E9C15-F8A9-4427-DB0A-8D9F5A0C7C27}"/>
          </ac:spMkLst>
        </pc:spChg>
        <pc:spChg chg="add del">
          <ac:chgData name="Badir Miftah" userId="4979ac83-2d3f-43b0-b8eb-f693d15e00b2" providerId="ADAL" clId="{984734A8-27DA-40C3-B60A-A4AF0FD4B5C0}" dt="2025-10-07T13:19:22.627" v="128" actId="26606"/>
          <ac:spMkLst>
            <pc:docMk/>
            <pc:sldMk cId="1324080039" sldId="260"/>
            <ac:spMk id="8" creationId="{100EDD19-6802-4EC3-95CE-CFFAB042CFD6}"/>
          </ac:spMkLst>
        </pc:spChg>
        <pc:spChg chg="add">
          <ac:chgData name="Badir Miftah" userId="4979ac83-2d3f-43b0-b8eb-f693d15e00b2" providerId="ADAL" clId="{984734A8-27DA-40C3-B60A-A4AF0FD4B5C0}" dt="2025-10-07T13:19:22.645" v="129" actId="26606"/>
          <ac:spMkLst>
            <pc:docMk/>
            <pc:sldMk cId="1324080039" sldId="260"/>
            <ac:spMk id="9" creationId="{2C61293E-6EBE-43EF-A52C-9BEBFD7679D4}"/>
          </ac:spMkLst>
        </pc:spChg>
        <pc:spChg chg="add del">
          <ac:chgData name="Badir Miftah" userId="4979ac83-2d3f-43b0-b8eb-f693d15e00b2" providerId="ADAL" clId="{984734A8-27DA-40C3-B60A-A4AF0FD4B5C0}" dt="2025-10-07T13:19:22.627" v="128" actId="26606"/>
          <ac:spMkLst>
            <pc:docMk/>
            <pc:sldMk cId="1324080039" sldId="260"/>
            <ac:spMk id="10" creationId="{DB17E863-922E-4C26-BD64-E8FD41D28661}"/>
          </ac:spMkLst>
        </pc:spChg>
        <pc:spChg chg="add">
          <ac:chgData name="Badir Miftah" userId="4979ac83-2d3f-43b0-b8eb-f693d15e00b2" providerId="ADAL" clId="{984734A8-27DA-40C3-B60A-A4AF0FD4B5C0}" dt="2025-10-07T13:19:22.645" v="129" actId="26606"/>
          <ac:spMkLst>
            <pc:docMk/>
            <pc:sldMk cId="1324080039" sldId="260"/>
            <ac:spMk id="11" creationId="{21540236-BFD5-4A9D-8840-4703E7F76825}"/>
          </ac:spMkLst>
        </pc:spChg>
        <pc:picChg chg="add">
          <ac:chgData name="Badir Miftah" userId="4979ac83-2d3f-43b0-b8eb-f693d15e00b2" providerId="ADAL" clId="{984734A8-27DA-40C3-B60A-A4AF0FD4B5C0}" dt="2025-10-07T13:19:22.645" v="129" actId="26606"/>
          <ac:picMkLst>
            <pc:docMk/>
            <pc:sldMk cId="1324080039" sldId="260"/>
            <ac:picMk id="5" creationId="{F303633C-4C64-FEF3-1C4C-8633977B65AA}"/>
          </ac:picMkLst>
        </pc:picChg>
      </pc:sldChg>
      <pc:sldChg chg="addSp modSp new mod setBg">
        <pc:chgData name="Badir Miftah" userId="4979ac83-2d3f-43b0-b8eb-f693d15e00b2" providerId="ADAL" clId="{984734A8-27DA-40C3-B60A-A4AF0FD4B5C0}" dt="2025-10-07T13:20:49.729" v="131" actId="20577"/>
        <pc:sldMkLst>
          <pc:docMk/>
          <pc:sldMk cId="420122311" sldId="261"/>
        </pc:sldMkLst>
        <pc:spChg chg="mod">
          <ac:chgData name="Badir Miftah" userId="4979ac83-2d3f-43b0-b8eb-f693d15e00b2" providerId="ADAL" clId="{984734A8-27DA-40C3-B60A-A4AF0FD4B5C0}" dt="2025-10-07T13:19:57.348" v="130" actId="26606"/>
          <ac:spMkLst>
            <pc:docMk/>
            <pc:sldMk cId="420122311" sldId="261"/>
            <ac:spMk id="2" creationId="{10AAC876-8577-5D2D-C002-2546DA96C95F}"/>
          </ac:spMkLst>
        </pc:spChg>
        <pc:spChg chg="mod">
          <ac:chgData name="Badir Miftah" userId="4979ac83-2d3f-43b0-b8eb-f693d15e00b2" providerId="ADAL" clId="{984734A8-27DA-40C3-B60A-A4AF0FD4B5C0}" dt="2025-10-07T13:20:49.729" v="131" actId="20577"/>
          <ac:spMkLst>
            <pc:docMk/>
            <pc:sldMk cId="420122311" sldId="261"/>
            <ac:spMk id="3" creationId="{C474FD5F-7434-AD2A-CFE8-652CDE225EE0}"/>
          </ac:spMkLst>
        </pc:spChg>
        <pc:spChg chg="add">
          <ac:chgData name="Badir Miftah" userId="4979ac83-2d3f-43b0-b8eb-f693d15e00b2" providerId="ADAL" clId="{984734A8-27DA-40C3-B60A-A4AF0FD4B5C0}" dt="2025-10-07T13:19:57.348" v="130" actId="26606"/>
          <ac:spMkLst>
            <pc:docMk/>
            <pc:sldMk cId="420122311" sldId="261"/>
            <ac:spMk id="9" creationId="{9F7D5CDA-D291-4307-BF55-1381FED29634}"/>
          </ac:spMkLst>
        </pc:spChg>
        <pc:picChg chg="add">
          <ac:chgData name="Badir Miftah" userId="4979ac83-2d3f-43b0-b8eb-f693d15e00b2" providerId="ADAL" clId="{984734A8-27DA-40C3-B60A-A4AF0FD4B5C0}" dt="2025-10-07T13:19:57.348" v="130" actId="26606"/>
          <ac:picMkLst>
            <pc:docMk/>
            <pc:sldMk cId="420122311" sldId="261"/>
            <ac:picMk id="5" creationId="{5D406C0C-4719-60F3-DF19-58BB85148E90}"/>
          </ac:picMkLst>
        </pc:picChg>
      </pc:sldChg>
      <pc:sldChg chg="addSp modSp new mod setBg">
        <pc:chgData name="Badir Miftah" userId="4979ac83-2d3f-43b0-b8eb-f693d15e00b2" providerId="ADAL" clId="{984734A8-27DA-40C3-B60A-A4AF0FD4B5C0}" dt="2025-10-07T13:25:58.802" v="133" actId="33524"/>
        <pc:sldMkLst>
          <pc:docMk/>
          <pc:sldMk cId="4112356135" sldId="262"/>
        </pc:sldMkLst>
        <pc:spChg chg="mod">
          <ac:chgData name="Badir Miftah" userId="4979ac83-2d3f-43b0-b8eb-f693d15e00b2" providerId="ADAL" clId="{984734A8-27DA-40C3-B60A-A4AF0FD4B5C0}" dt="2025-10-07T13:21:18.725" v="132" actId="26606"/>
          <ac:spMkLst>
            <pc:docMk/>
            <pc:sldMk cId="4112356135" sldId="262"/>
            <ac:spMk id="2" creationId="{40F0712C-BF80-9142-5D2E-481E9BC4020A}"/>
          </ac:spMkLst>
        </pc:spChg>
        <pc:spChg chg="mod">
          <ac:chgData name="Badir Miftah" userId="4979ac83-2d3f-43b0-b8eb-f693d15e00b2" providerId="ADAL" clId="{984734A8-27DA-40C3-B60A-A4AF0FD4B5C0}" dt="2025-10-07T13:25:58.802" v="133" actId="33524"/>
          <ac:spMkLst>
            <pc:docMk/>
            <pc:sldMk cId="4112356135" sldId="262"/>
            <ac:spMk id="3" creationId="{BC4F67C7-B919-96E9-0CCF-483C1DCEC8BC}"/>
          </ac:spMkLst>
        </pc:spChg>
        <pc:spChg chg="add">
          <ac:chgData name="Badir Miftah" userId="4979ac83-2d3f-43b0-b8eb-f693d15e00b2" providerId="ADAL" clId="{984734A8-27DA-40C3-B60A-A4AF0FD4B5C0}" dt="2025-10-07T13:21:18.725" v="132" actId="26606"/>
          <ac:spMkLst>
            <pc:docMk/>
            <pc:sldMk cId="4112356135" sldId="262"/>
            <ac:spMk id="9" creationId="{9F7D5CDA-D291-4307-BF55-1381FED29634}"/>
          </ac:spMkLst>
        </pc:spChg>
        <pc:picChg chg="add">
          <ac:chgData name="Badir Miftah" userId="4979ac83-2d3f-43b0-b8eb-f693d15e00b2" providerId="ADAL" clId="{984734A8-27DA-40C3-B60A-A4AF0FD4B5C0}" dt="2025-10-07T13:21:18.725" v="132" actId="26606"/>
          <ac:picMkLst>
            <pc:docMk/>
            <pc:sldMk cId="4112356135" sldId="262"/>
            <ac:picMk id="5" creationId="{3B9DCECD-9D01-356B-B9A7-B589C880B52C}"/>
          </ac:picMkLst>
        </pc:picChg>
      </pc:sldChg>
      <pc:sldChg chg="addSp delSp modSp new mod setBg">
        <pc:chgData name="Badir Miftah" userId="4979ac83-2d3f-43b0-b8eb-f693d15e00b2" providerId="ADAL" clId="{984734A8-27DA-40C3-B60A-A4AF0FD4B5C0}" dt="2025-10-07T13:26:30.311" v="135" actId="13926"/>
        <pc:sldMkLst>
          <pc:docMk/>
          <pc:sldMk cId="251289195" sldId="263"/>
        </pc:sldMkLst>
        <pc:spChg chg="mod">
          <ac:chgData name="Badir Miftah" userId="4979ac83-2d3f-43b0-b8eb-f693d15e00b2" providerId="ADAL" clId="{984734A8-27DA-40C3-B60A-A4AF0FD4B5C0}" dt="2025-10-07T13:26:17.651" v="134" actId="26606"/>
          <ac:spMkLst>
            <pc:docMk/>
            <pc:sldMk cId="251289195" sldId="263"/>
            <ac:spMk id="2" creationId="{98D2E7E7-795B-0046-2AF1-F547FE26478E}"/>
          </ac:spMkLst>
        </pc:spChg>
        <pc:spChg chg="del">
          <ac:chgData name="Badir Miftah" userId="4979ac83-2d3f-43b0-b8eb-f693d15e00b2" providerId="ADAL" clId="{984734A8-27DA-40C3-B60A-A4AF0FD4B5C0}" dt="2025-10-07T13:14:03.781" v="93"/>
          <ac:spMkLst>
            <pc:docMk/>
            <pc:sldMk cId="251289195" sldId="263"/>
            <ac:spMk id="3" creationId="{BB7445AE-C6CE-1EE3-80D5-2EC04C9B1CDA}"/>
          </ac:spMkLst>
        </pc:spChg>
        <pc:spChg chg="add">
          <ac:chgData name="Badir Miftah" userId="4979ac83-2d3f-43b0-b8eb-f693d15e00b2" providerId="ADAL" clId="{984734A8-27DA-40C3-B60A-A4AF0FD4B5C0}" dt="2025-10-07T13:26:17.651" v="134" actId="26606"/>
          <ac:spMkLst>
            <pc:docMk/>
            <pc:sldMk cId="251289195" sldId="263"/>
            <ac:spMk id="9" creationId="{35DB3719-6FDC-4E5D-891D-FF40B7300F64}"/>
          </ac:spMkLst>
        </pc:spChg>
        <pc:spChg chg="add">
          <ac:chgData name="Badir Miftah" userId="4979ac83-2d3f-43b0-b8eb-f693d15e00b2" providerId="ADAL" clId="{984734A8-27DA-40C3-B60A-A4AF0FD4B5C0}" dt="2025-10-07T13:26:17.651" v="134" actId="26606"/>
          <ac:spMkLst>
            <pc:docMk/>
            <pc:sldMk cId="251289195" sldId="263"/>
            <ac:spMk id="11" creationId="{E0CBAC23-2E3F-4A90-BA59-F8299F6A5439}"/>
          </ac:spMkLst>
        </pc:spChg>
        <pc:graphicFrameChg chg="add mod modGraphic">
          <ac:chgData name="Badir Miftah" userId="4979ac83-2d3f-43b0-b8eb-f693d15e00b2" providerId="ADAL" clId="{984734A8-27DA-40C3-B60A-A4AF0FD4B5C0}" dt="2025-10-07T13:26:30.311" v="135" actId="13926"/>
          <ac:graphicFrameMkLst>
            <pc:docMk/>
            <pc:sldMk cId="251289195" sldId="263"/>
            <ac:graphicFrameMk id="4" creationId="{E6E785C2-13FA-2DC1-D8C7-6748A79DB986}"/>
          </ac:graphicFrameMkLst>
        </pc:graphicFrameChg>
      </pc:sldChg>
      <pc:sldChg chg="modSp new del mod">
        <pc:chgData name="Badir Miftah" userId="4979ac83-2d3f-43b0-b8eb-f693d15e00b2" providerId="ADAL" clId="{984734A8-27DA-40C3-B60A-A4AF0FD4B5C0}" dt="2025-10-07T13:15:16.117" v="107" actId="47"/>
        <pc:sldMkLst>
          <pc:docMk/>
          <pc:sldMk cId="2275632176" sldId="264"/>
        </pc:sldMkLst>
        <pc:spChg chg="mod">
          <ac:chgData name="Badir Miftah" userId="4979ac83-2d3f-43b0-b8eb-f693d15e00b2" providerId="ADAL" clId="{984734A8-27DA-40C3-B60A-A4AF0FD4B5C0}" dt="2025-10-07T13:14:17.671" v="94"/>
          <ac:spMkLst>
            <pc:docMk/>
            <pc:sldMk cId="2275632176" sldId="264"/>
            <ac:spMk id="2" creationId="{6773F19E-19F7-9A83-E260-5D96BB77FB81}"/>
          </ac:spMkLst>
        </pc:spChg>
        <pc:spChg chg="mod">
          <ac:chgData name="Badir Miftah" userId="4979ac83-2d3f-43b0-b8eb-f693d15e00b2" providerId="ADAL" clId="{984734A8-27DA-40C3-B60A-A4AF0FD4B5C0}" dt="2025-10-07T13:14:46.111" v="99" actId="20577"/>
          <ac:spMkLst>
            <pc:docMk/>
            <pc:sldMk cId="2275632176" sldId="264"/>
            <ac:spMk id="3" creationId="{6870A4D4-46D7-5ECB-8B5E-991DF20BC0BD}"/>
          </ac:spMkLst>
        </pc:spChg>
      </pc:sldChg>
      <pc:sldChg chg="addSp modSp new mod setBg addAnim">
        <pc:chgData name="Badir Miftah" userId="4979ac83-2d3f-43b0-b8eb-f693d15e00b2" providerId="ADAL" clId="{984734A8-27DA-40C3-B60A-A4AF0FD4B5C0}" dt="2025-10-07T13:27:11.408" v="137"/>
        <pc:sldMkLst>
          <pc:docMk/>
          <pc:sldMk cId="4283788382" sldId="264"/>
        </pc:sldMkLst>
        <pc:spChg chg="mod">
          <ac:chgData name="Badir Miftah" userId="4979ac83-2d3f-43b0-b8eb-f693d15e00b2" providerId="ADAL" clId="{984734A8-27DA-40C3-B60A-A4AF0FD4B5C0}" dt="2025-10-07T13:27:11.405" v="136" actId="26606"/>
          <ac:spMkLst>
            <pc:docMk/>
            <pc:sldMk cId="4283788382" sldId="264"/>
            <ac:spMk id="2" creationId="{ADCF34BF-D892-7CA7-12C3-2C6A1D462C27}"/>
          </ac:spMkLst>
        </pc:spChg>
        <pc:spChg chg="mod">
          <ac:chgData name="Badir Miftah" userId="4979ac83-2d3f-43b0-b8eb-f693d15e00b2" providerId="ADAL" clId="{984734A8-27DA-40C3-B60A-A4AF0FD4B5C0}" dt="2025-10-07T13:27:11.405" v="136" actId="26606"/>
          <ac:spMkLst>
            <pc:docMk/>
            <pc:sldMk cId="4283788382" sldId="264"/>
            <ac:spMk id="3" creationId="{231C2130-DD38-0072-9EB2-969C8FE8BEB4}"/>
          </ac:spMkLst>
        </pc:spChg>
        <pc:spChg chg="add">
          <ac:chgData name="Badir Miftah" userId="4979ac83-2d3f-43b0-b8eb-f693d15e00b2" providerId="ADAL" clId="{984734A8-27DA-40C3-B60A-A4AF0FD4B5C0}" dt="2025-10-07T13:27:11.405" v="136" actId="26606"/>
          <ac:spMkLst>
            <pc:docMk/>
            <pc:sldMk cId="4283788382" sldId="264"/>
            <ac:spMk id="8" creationId="{943CAA20-3569-4189-9E48-239A229A86CA}"/>
          </ac:spMkLst>
        </pc:spChg>
        <pc:spChg chg="add">
          <ac:chgData name="Badir Miftah" userId="4979ac83-2d3f-43b0-b8eb-f693d15e00b2" providerId="ADAL" clId="{984734A8-27DA-40C3-B60A-A4AF0FD4B5C0}" dt="2025-10-07T13:27:11.405" v="136" actId="26606"/>
          <ac:spMkLst>
            <pc:docMk/>
            <pc:sldMk cId="4283788382" sldId="264"/>
            <ac:spMk id="10" creationId="{DA542B6D-E775-4832-91DC-2D20F857813A}"/>
          </ac:spMkLst>
        </pc:spChg>
      </pc:sldChg>
      <pc:sldChg chg="modSp new del mod">
        <pc:chgData name="Badir Miftah" userId="4979ac83-2d3f-43b0-b8eb-f693d15e00b2" providerId="ADAL" clId="{984734A8-27DA-40C3-B60A-A4AF0FD4B5C0}" dt="2025-10-07T13:15:14.257" v="106" actId="47"/>
        <pc:sldMkLst>
          <pc:docMk/>
          <pc:sldMk cId="258181274" sldId="265"/>
        </pc:sldMkLst>
        <pc:spChg chg="mod">
          <ac:chgData name="Badir Miftah" userId="4979ac83-2d3f-43b0-b8eb-f693d15e00b2" providerId="ADAL" clId="{984734A8-27DA-40C3-B60A-A4AF0FD4B5C0}" dt="2025-10-07T13:15:01.207" v="100"/>
          <ac:spMkLst>
            <pc:docMk/>
            <pc:sldMk cId="258181274" sldId="265"/>
            <ac:spMk id="2" creationId="{E41410D8-D5F8-0880-EEC2-6205857E0EDD}"/>
          </ac:spMkLst>
        </pc:spChg>
      </pc:sldChg>
      <pc:sldChg chg="new del">
        <pc:chgData name="Badir Miftah" userId="4979ac83-2d3f-43b0-b8eb-f693d15e00b2" providerId="ADAL" clId="{984734A8-27DA-40C3-B60A-A4AF0FD4B5C0}" dt="2025-10-07T13:15:13.654" v="105" actId="47"/>
        <pc:sldMkLst>
          <pc:docMk/>
          <pc:sldMk cId="1079646206" sldId="266"/>
        </pc:sldMkLst>
      </pc:sldChg>
      <pc:sldChg chg="new del">
        <pc:chgData name="Badir Miftah" userId="4979ac83-2d3f-43b0-b8eb-f693d15e00b2" providerId="ADAL" clId="{984734A8-27DA-40C3-B60A-A4AF0FD4B5C0}" dt="2025-10-07T13:15:12.989" v="104" actId="47"/>
        <pc:sldMkLst>
          <pc:docMk/>
          <pc:sldMk cId="3436611296" sldId="267"/>
        </pc:sldMkLst>
      </pc:sldChg>
      <pc:sldChg chg="new del">
        <pc:chgData name="Badir Miftah" userId="4979ac83-2d3f-43b0-b8eb-f693d15e00b2" providerId="ADAL" clId="{984734A8-27DA-40C3-B60A-A4AF0FD4B5C0}" dt="2025-10-07T13:15:11.856" v="101" actId="47"/>
        <pc:sldMkLst>
          <pc:docMk/>
          <pc:sldMk cId="612987091" sldId="268"/>
        </pc:sldMkLst>
      </pc:sldChg>
      <pc:sldChg chg="new del">
        <pc:chgData name="Badir Miftah" userId="4979ac83-2d3f-43b0-b8eb-f693d15e00b2" providerId="ADAL" clId="{984734A8-27DA-40C3-B60A-A4AF0FD4B5C0}" dt="2025-10-07T13:15:12.175" v="102" actId="47"/>
        <pc:sldMkLst>
          <pc:docMk/>
          <pc:sldMk cId="1533482937" sldId="269"/>
        </pc:sldMkLst>
      </pc:sldChg>
      <pc:sldChg chg="new del">
        <pc:chgData name="Badir Miftah" userId="4979ac83-2d3f-43b0-b8eb-f693d15e00b2" providerId="ADAL" clId="{984734A8-27DA-40C3-B60A-A4AF0FD4B5C0}" dt="2025-10-07T13:15:12.645" v="103" actId="47"/>
        <pc:sldMkLst>
          <pc:docMk/>
          <pc:sldMk cId="3894536600" sldId="270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A58D43-E202-5705-E6E6-98D703B62E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412D87-BF98-2739-3FCE-4DC14FC9FC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B83CDE-0399-51D4-AC40-1D9F5A07E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1D21C-59AC-4393-A9CA-52333E1374CF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C0AE60-8E34-CDB4-F572-B7A8B2782B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73E765-4FE4-0C7D-F82F-606B992C98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74EFE-E3FD-4B64-BBB3-163D59296A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07890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12886-050D-1ABF-1C0E-58F5EBFCE7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AD554E-7D4C-E58B-A9C7-F35A6B5EA3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920F70-46D9-D433-FFB1-B180958B3F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1D21C-59AC-4393-A9CA-52333E1374CF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E1C69-0F73-0D3C-E9E0-225FDAE2D5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44565D-ABD0-1F4F-C36C-76033A3479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74EFE-E3FD-4B64-BBB3-163D59296A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8535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6C1C77-D7AF-B7FE-8A87-35C5D7A6C0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F61673-6AEA-CC0F-0160-6AE97B4D63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EE3052-1657-194C-F190-BF63103D24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1D21C-59AC-4393-A9CA-52333E1374CF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C481E1-AD65-7D8A-C5DB-FB10D0BBCC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D11FA8-B815-9798-CF3F-6ABE864BB0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74EFE-E3FD-4B64-BBB3-163D59296A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32334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63CB1D-2579-8EF4-4CFD-31F2B51524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C1EE63-FD69-A810-9684-FC454D5CC5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0F7A1E-682B-CB99-DB25-FDBF9C9491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3500DC-939A-F2DB-F9B4-B580AB4613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1D21C-59AC-4393-A9CA-52333E1374CF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F652DF-01D7-DC99-31E6-3B9468CA23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4E22EB-0914-7968-C44B-7A088824E7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74EFE-E3FD-4B64-BBB3-163D59296A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59441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5A743-5106-53C7-1DC0-4F6ADCC469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CF8DF7-0E6D-EA15-B886-96B16456F1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039908-1287-D7CB-4345-D1005DF62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BAD2AD3-1DB7-6234-72F3-8B9A6C9830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662719-C6A8-F7B3-EF27-AA5F0D3405D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3AAA1F6-3C4B-35EB-1983-CC7D33FD89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1D21C-59AC-4393-A9CA-52333E1374CF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B0CE37-B80E-9107-CE35-186E0D1A6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2CB398-A530-FA70-94B3-9CDF57CA5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74EFE-E3FD-4B64-BBB3-163D59296A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90245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5A6C1-690C-A5B7-8A5E-3C67976CDC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FB8215-7E92-FC9A-C565-B47BCE739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1D21C-59AC-4393-A9CA-52333E1374CF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ED25B9-45B9-90E1-FB94-A9E69241C3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16AAA9-270A-2579-777C-A09C18FF3A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74EFE-E3FD-4B64-BBB3-163D59296A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28528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30C5303-4319-AB96-959E-0C50048EC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1D21C-59AC-4393-A9CA-52333E1374CF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F0CC79-1ED2-0FF0-4A7F-04B50D22C9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78B967-1CF1-7858-F9AC-B06838E71B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74EFE-E3FD-4B64-BBB3-163D59296A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6869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25E6B1-19C4-270C-70C6-696F26B86A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712F2-E043-91BB-EA68-A6B604A290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72AC74-08C9-D722-84B5-B5A58CAF35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7CC21D-BF3D-550D-C791-D3B3BE56E8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1D21C-59AC-4393-A9CA-52333E1374CF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134927-470C-2DF1-4F3A-2BEF98D61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1336BA-FC9D-0540-F24B-99A8E04D4B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74EFE-E3FD-4B64-BBB3-163D59296A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19545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ACE9D-A32B-53ED-DA78-10E87CD171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FACA714-50F2-1C3C-3AD4-FF84F21B205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777464-7458-146D-19BC-3CA009B116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61EB3A-D1B7-F790-47EB-45868547D5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1D21C-59AC-4393-A9CA-52333E1374CF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EBD85C-EF0F-B135-9A9C-321E307707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2304FC-B67B-8F4E-F82E-5989E46243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74EFE-E3FD-4B64-BBB3-163D59296A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8640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7A89D-B404-406D-7CD2-5DD4EEB5FB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83131D3-0E0E-4CC6-1722-BBADE2EDE9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FF36F9-5511-E738-3197-5B6526D8CF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1D21C-59AC-4393-A9CA-52333E1374CF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AFDC3A-E0F0-03B5-E64B-D8DD2FE908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58587C-D5C8-0B02-98DB-EA45CEF37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74EFE-E3FD-4B64-BBB3-163D59296A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9689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A8AB36A-FB23-D2A5-BBA8-858AE328F6B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9623A3-80AC-094B-D101-DF86DFBF6A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40BC95-0AF3-D0DE-DA95-C032043E6D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1D21C-59AC-4393-A9CA-52333E1374CF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B041AF-F80E-7E42-9D15-9C94E174BB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D84D73-6408-C9DC-208E-889C0FEB35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74EFE-E3FD-4B64-BBB3-163D59296A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541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E35439-B272-C8FF-07A5-F8FD74FA8F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CA2EF1-4CFD-8250-E46A-F17078BBF3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BA84E2-6D90-C8B3-6C3B-D0297098B2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31D21C-59AC-4393-A9CA-52333E1374CF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CB195E-DBE0-D27B-BA16-6ACFC09843A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8A3F83-6AAB-4753-EF5A-3D5AAE7C77D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DA74EFE-E3FD-4B64-BBB3-163D59296A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01095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486D39-2905-42AF-9D2D-CC0E6A63CC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97762" y="640080"/>
            <a:ext cx="6251110" cy="3566160"/>
          </a:xfrm>
        </p:spPr>
        <p:txBody>
          <a:bodyPr anchor="b">
            <a:normAutofit/>
          </a:bodyPr>
          <a:lstStyle/>
          <a:p>
            <a:pPr algn="l"/>
            <a:r>
              <a:rPr lang="en-US" sz="5400"/>
              <a:t>Bad and Doubtful Debts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E73C79-EAE7-62C2-A5D0-E4698D7C34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97760" y="4636008"/>
            <a:ext cx="6251111" cy="1572768"/>
          </a:xfrm>
        </p:spPr>
        <p:txBody>
          <a:bodyPr>
            <a:normAutofit/>
          </a:bodyPr>
          <a:lstStyle/>
          <a:p>
            <a:pPr algn="l"/>
            <a:r>
              <a:rPr lang="en-US" dirty="0"/>
              <a:t>Accounting Treatment and Examples</a:t>
            </a:r>
            <a:endParaRPr lang="en-US"/>
          </a:p>
        </p:txBody>
      </p:sp>
      <p:pic>
        <p:nvPicPr>
          <p:cNvPr id="5" name="Picture 4" descr="A grey room full of question marks with an opening going out">
            <a:extLst>
              <a:ext uri="{FF2B5EF4-FFF2-40B4-BE49-F238E27FC236}">
                <a16:creationId xmlns:a16="http://schemas.microsoft.com/office/drawing/2014/main" id="{0FD711CB-59B4-7BC6-C50E-9110E6E503E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877" r="25792" b="-1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3316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D9E062-D89D-DD85-53A7-DE151673E8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US" sz="5400"/>
              <a:t>What are Debts?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737EC5B-E063-0F7F-59B5-F65596E38D8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921" r="41879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501774-E91A-4712-1CE6-BB79688BA2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GB" sz="2200"/>
              <a:t>Definition: Amounts owed to the business by customers (Accounts Receivable)</a:t>
            </a:r>
          </a:p>
          <a:p>
            <a:r>
              <a:rPr lang="en-GB" sz="2200"/>
              <a:t>Example: Customer bought goods for £1,000 on credit → £1,000 is debt owed to the business</a:t>
            </a:r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39817574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19A4E9-4058-850E-D105-E00860CA73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US" sz="5400"/>
              <a:t>What are Bad Debts?</a:t>
            </a:r>
          </a:p>
        </p:txBody>
      </p:sp>
      <p:pic>
        <p:nvPicPr>
          <p:cNvPr id="16" name="Picture 15" descr="White calculator">
            <a:extLst>
              <a:ext uri="{FF2B5EF4-FFF2-40B4-BE49-F238E27FC236}">
                <a16:creationId xmlns:a16="http://schemas.microsoft.com/office/drawing/2014/main" id="{77F1437E-819C-FB56-455D-603AD46CCC8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618" r="46050" b="-1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7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E2D560-6541-7618-D6A3-E3D79778C0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GB" sz="2000"/>
              <a:t>Definition: Debts that are certainly not recoverable and must be written off</a:t>
            </a:r>
          </a:p>
          <a:p>
            <a:endParaRPr lang="en-GB" sz="2000"/>
          </a:p>
          <a:p>
            <a:r>
              <a:rPr lang="en-GB" sz="2000"/>
              <a:t>Example: Customer goes bankrupt and cannot pay £500 owed → write off as Bad Debt</a:t>
            </a:r>
          </a:p>
          <a:p>
            <a:endParaRPr lang="en-GB" sz="2000"/>
          </a:p>
          <a:p>
            <a:r>
              <a:rPr lang="en-GB" sz="2000"/>
              <a:t>Accounting Entry:</a:t>
            </a:r>
          </a:p>
          <a:p>
            <a:pPr marL="0" indent="0">
              <a:buNone/>
            </a:pPr>
            <a:r>
              <a:rPr lang="en-GB" sz="2000"/>
              <a:t>Dr Bad Debts Expense £500</a:t>
            </a:r>
          </a:p>
          <a:p>
            <a:pPr marL="0" indent="0">
              <a:buNone/>
            </a:pPr>
            <a:r>
              <a:rPr lang="en-GB" sz="2000"/>
              <a:t>Cr Debtors £500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0443294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D4551C-F85F-0F36-3BDA-1AA9A940E7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/>
              <a:t>What are Doubtful Debts?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D05B0F-552B-B850-9E35-B280345DB5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/>
              <a:t>Definition: Debts that may not be fully recoverable → estimated and recorded as provision</a:t>
            </a:r>
          </a:p>
          <a:p>
            <a:pPr marL="0" indent="0">
              <a:buNone/>
            </a:pPr>
            <a:endParaRPr lang="en-GB" sz="2200"/>
          </a:p>
          <a:p>
            <a:r>
              <a:rPr lang="en-GB" sz="2200"/>
              <a:t>Purpose: To show realistic value of receivables in financial statements</a:t>
            </a:r>
          </a:p>
          <a:p>
            <a:pPr marL="0" indent="0">
              <a:buNone/>
            </a:pPr>
            <a:endParaRPr lang="en-GB" sz="2200"/>
          </a:p>
          <a:p>
            <a:r>
              <a:rPr lang="en-GB" sz="2200"/>
              <a:t>Example: Customer owes £1,000 but may only pay £700 → make provision for £300</a:t>
            </a:r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17973178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1B9FEC-0F68-E745-2957-BDC1DB6D5F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US" sz="5000"/>
              <a:t>Accounting Treatment – Doubtful Debts</a:t>
            </a:r>
          </a:p>
        </p:txBody>
      </p:sp>
      <p:pic>
        <p:nvPicPr>
          <p:cNvPr id="5" name="Picture 4" descr="White calculator">
            <a:extLst>
              <a:ext uri="{FF2B5EF4-FFF2-40B4-BE49-F238E27FC236}">
                <a16:creationId xmlns:a16="http://schemas.microsoft.com/office/drawing/2014/main" id="{F303633C-4C64-FEF3-1C4C-8633977B65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618" r="46050" b="-1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E9C15-F8A9-4427-DB0A-8D9F5A0C7C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GB" sz="2000"/>
              <a:t>Step 1: Estimate % of debt that may be unrecoverable</a:t>
            </a:r>
          </a:p>
          <a:p>
            <a:pPr marL="0" indent="0">
              <a:buNone/>
            </a:pPr>
            <a:endParaRPr lang="en-GB" sz="2000"/>
          </a:p>
          <a:p>
            <a:r>
              <a:rPr lang="en-GB" sz="2000"/>
              <a:t>Step 2: Create a Provision for Doubtful Debts (Allowance for Bad Debts)</a:t>
            </a:r>
          </a:p>
          <a:p>
            <a:endParaRPr lang="en-GB" sz="2000"/>
          </a:p>
          <a:p>
            <a:r>
              <a:rPr lang="en-GB" sz="2000"/>
              <a:t>Entry:</a:t>
            </a:r>
          </a:p>
          <a:p>
            <a:r>
              <a:rPr lang="en-GB" sz="2000"/>
              <a:t>Dr Doubtful Debts Expense £X</a:t>
            </a:r>
          </a:p>
          <a:p>
            <a:r>
              <a:rPr lang="en-GB" sz="2000"/>
              <a:t>Cr Provision for Doubtful Debts £X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3240800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AAC876-8577-5D2D-C002-2546DA96C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US" sz="4000"/>
              <a:t>Example Calculation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74FD5F-7434-AD2A-CFE8-652CDE225E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 dirty="0"/>
              <a:t>Total Debtors: £10,000</a:t>
            </a:r>
          </a:p>
          <a:p>
            <a:r>
              <a:rPr lang="en-GB" sz="1700" dirty="0"/>
              <a:t>Estimated Unrecoverable: 5%</a:t>
            </a:r>
          </a:p>
          <a:p>
            <a:r>
              <a:rPr lang="en-GB" sz="1700" dirty="0"/>
              <a:t>Provision = 10,000 × 5% = £500</a:t>
            </a:r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r>
              <a:rPr lang="en-GB" sz="1700" dirty="0"/>
              <a:t>Entry:</a:t>
            </a:r>
          </a:p>
          <a:p>
            <a:pPr marL="0" indent="0">
              <a:buNone/>
            </a:pPr>
            <a:r>
              <a:rPr lang="en-GB" sz="1700" dirty="0"/>
              <a:t>Dr Doubtful Debts Expense £500</a:t>
            </a:r>
          </a:p>
          <a:p>
            <a:pPr marL="0" indent="0">
              <a:buNone/>
            </a:pPr>
            <a:r>
              <a:rPr lang="en-GB" sz="1700" dirty="0"/>
              <a:t>Cr Provision for Doubtful Debts £500</a:t>
            </a:r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r>
              <a:rPr lang="en-GB" sz="1700" dirty="0"/>
              <a:t>Balance Sheet:</a:t>
            </a:r>
          </a:p>
          <a:p>
            <a:pPr marL="0" indent="0">
              <a:buNone/>
            </a:pPr>
            <a:r>
              <a:rPr lang="en-GB" sz="1700" dirty="0"/>
              <a:t>Debtors = 10,000 – 500 = £9,500</a:t>
            </a:r>
            <a:endParaRPr lang="en-US" sz="1700" dirty="0"/>
          </a:p>
        </p:txBody>
      </p:sp>
      <p:pic>
        <p:nvPicPr>
          <p:cNvPr id="5" name="Picture 4" descr="Periodic table of elements">
            <a:extLst>
              <a:ext uri="{FF2B5EF4-FFF2-40B4-BE49-F238E27FC236}">
                <a16:creationId xmlns:a16="http://schemas.microsoft.com/office/drawing/2014/main" id="{5D406C0C-4719-60F3-DF19-58BB85148E9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269" r="23089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01223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F0712C-BF80-9142-5D2E-481E9BC402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Writing Off Bad Debts Against Provision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4F67C7-B919-96E9-0CCF-483C1DCEC8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GB" sz="2000" dirty="0"/>
              <a:t>Example: Customer owes £300, cannot pay, and provision exists</a:t>
            </a:r>
          </a:p>
          <a:p>
            <a:r>
              <a:rPr lang="en-GB" sz="2000" dirty="0"/>
              <a:t>Entry:</a:t>
            </a:r>
          </a:p>
          <a:p>
            <a:pPr marL="0" indent="0">
              <a:buNone/>
            </a:pPr>
            <a:r>
              <a:rPr lang="en-GB" sz="2000" dirty="0"/>
              <a:t>Dr Provision for Doubtful Debts £300</a:t>
            </a:r>
          </a:p>
          <a:p>
            <a:pPr marL="0" indent="0">
              <a:buNone/>
            </a:pPr>
            <a:r>
              <a:rPr lang="en-GB" sz="2000" dirty="0"/>
              <a:t>Cr Debtors £300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Result: Expense already recognized → no impact on P&amp;L</a:t>
            </a:r>
            <a:endParaRPr lang="en-US" sz="2000" dirty="0"/>
          </a:p>
        </p:txBody>
      </p:sp>
      <p:pic>
        <p:nvPicPr>
          <p:cNvPr id="5" name="Picture 4" descr="A hand holding a pen and shading circles on a sheet">
            <a:extLst>
              <a:ext uri="{FF2B5EF4-FFF2-40B4-BE49-F238E27FC236}">
                <a16:creationId xmlns:a16="http://schemas.microsoft.com/office/drawing/2014/main" id="{3B9DCECD-9D01-356B-B9A7-B589C880B52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617" r="15147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123561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D2E7E7-795B-0046-2AF1-F547FE2647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Direct Write-Off vs Provision Method</a:t>
            </a:r>
            <a:endParaRPr lang="en-US" sz="54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6E785C2-13FA-2DC1-D8C7-6748A79DB9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7300019"/>
              </p:ext>
            </p:extLst>
          </p:nvPr>
        </p:nvGraphicFramePr>
        <p:xfrm>
          <a:off x="838200" y="2304007"/>
          <a:ext cx="10515601" cy="3797039"/>
        </p:xfrm>
        <a:graphic>
          <a:graphicData uri="http://schemas.openxmlformats.org/drawingml/2006/table">
            <a:tbl>
              <a:tblPr/>
              <a:tblGrid>
                <a:gridCol w="2811298">
                  <a:extLst>
                    <a:ext uri="{9D8B030D-6E8A-4147-A177-3AD203B41FA5}">
                      <a16:colId xmlns:a16="http://schemas.microsoft.com/office/drawing/2014/main" val="3605591407"/>
                    </a:ext>
                  </a:extLst>
                </a:gridCol>
                <a:gridCol w="3723284">
                  <a:extLst>
                    <a:ext uri="{9D8B030D-6E8A-4147-A177-3AD203B41FA5}">
                      <a16:colId xmlns:a16="http://schemas.microsoft.com/office/drawing/2014/main" val="2783204430"/>
                    </a:ext>
                  </a:extLst>
                </a:gridCol>
                <a:gridCol w="3981019">
                  <a:extLst>
                    <a:ext uri="{9D8B030D-6E8A-4147-A177-3AD203B41FA5}">
                      <a16:colId xmlns:a16="http://schemas.microsoft.com/office/drawing/2014/main" val="1296152001"/>
                    </a:ext>
                  </a:extLst>
                </a:gridCol>
              </a:tblGrid>
              <a:tr h="62808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dirty="0">
                          <a:highlight>
                            <a:srgbClr val="00FF00"/>
                          </a:highlight>
                        </a:rPr>
                        <a:t>Feature</a:t>
                      </a:r>
                    </a:p>
                  </a:txBody>
                  <a:tcPr marL="142746" marR="142746" marT="71373" marB="713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dirty="0">
                          <a:highlight>
                            <a:srgbClr val="00FF00"/>
                          </a:highlight>
                        </a:rPr>
                        <a:t>Direct Write-Off</a:t>
                      </a:r>
                    </a:p>
                  </a:txBody>
                  <a:tcPr marL="142746" marR="142746" marT="71373" marB="713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dirty="0">
                          <a:highlight>
                            <a:srgbClr val="00FF00"/>
                          </a:highlight>
                        </a:rPr>
                        <a:t>Provision Method</a:t>
                      </a:r>
                    </a:p>
                  </a:txBody>
                  <a:tcPr marL="142746" marR="142746" marT="71373" marB="713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59325555"/>
                  </a:ext>
                </a:extLst>
              </a:tr>
              <a:tr h="105631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Timing</a:t>
                      </a:r>
                    </a:p>
                  </a:txBody>
                  <a:tcPr marL="142746" marR="142746" marT="71373" marB="713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dirty="0"/>
                        <a:t>Only when debt is certain</a:t>
                      </a:r>
                    </a:p>
                  </a:txBody>
                  <a:tcPr marL="142746" marR="142746" marT="71373" marB="713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Estimated at year-end</a:t>
                      </a:r>
                    </a:p>
                  </a:txBody>
                  <a:tcPr marL="142746" marR="142746" marT="71373" marB="713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82249872"/>
                  </a:ext>
                </a:extLst>
              </a:tr>
              <a:tr h="105631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P&amp;L Impact</a:t>
                      </a:r>
                    </a:p>
                  </a:txBody>
                  <a:tcPr marL="142746" marR="142746" marT="71373" marB="713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Expense recognized late</a:t>
                      </a:r>
                    </a:p>
                  </a:txBody>
                  <a:tcPr marL="142746" marR="142746" marT="71373" marB="713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Matches revenue with expense</a:t>
                      </a:r>
                    </a:p>
                  </a:txBody>
                  <a:tcPr marL="142746" marR="142746" marT="71373" marB="713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15492100"/>
                  </a:ext>
                </a:extLst>
              </a:tr>
              <a:tr h="105631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Balance Sheet</a:t>
                      </a:r>
                    </a:p>
                  </a:txBody>
                  <a:tcPr marL="142746" marR="142746" marT="71373" marB="713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Debtors overstated until write-off</a:t>
                      </a:r>
                    </a:p>
                  </a:txBody>
                  <a:tcPr marL="142746" marR="142746" marT="71373" marB="713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dirty="0"/>
                        <a:t>Shows realistic value of receivables</a:t>
                      </a:r>
                    </a:p>
                  </a:txBody>
                  <a:tcPr marL="142746" marR="142746" marT="71373" marB="713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829213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12891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CF34BF-D892-7CA7-12C3-2C6A1D462C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1381"/>
            <a:ext cx="10512552" cy="40665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1C2130-DD38-0072-9EB2-969C8FE8BE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4983276"/>
            <a:ext cx="10512552" cy="112668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Q&amp;A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3788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323</Words>
  <Application>Microsoft Office PowerPoint</Application>
  <PresentationFormat>Widescreen</PresentationFormat>
  <Paragraphs>60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Aptos Display</vt:lpstr>
      <vt:lpstr>Arial</vt:lpstr>
      <vt:lpstr>Office Theme</vt:lpstr>
      <vt:lpstr>Bad and Doubtful Debts</vt:lpstr>
      <vt:lpstr>What are Debts?</vt:lpstr>
      <vt:lpstr>What are Bad Debts?</vt:lpstr>
      <vt:lpstr>What are Doubtful Debts?</vt:lpstr>
      <vt:lpstr>Accounting Treatment – Doubtful Debts</vt:lpstr>
      <vt:lpstr>Example Calculation</vt:lpstr>
      <vt:lpstr>Writing Off Bad Debts Against Provision</vt:lpstr>
      <vt:lpstr>Direct Write-Off vs Provision Method</vt:lpstr>
      <vt:lpstr>Thanks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Badir Miftah</dc:creator>
  <cp:lastModifiedBy>Badir Miftah</cp:lastModifiedBy>
  <cp:revision>1</cp:revision>
  <dcterms:created xsi:type="dcterms:W3CDTF">2025-10-07T12:59:34Z</dcterms:created>
  <dcterms:modified xsi:type="dcterms:W3CDTF">2025-10-07T13:27:14Z</dcterms:modified>
</cp:coreProperties>
</file>