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2"/>
  </p:sldMasterIdLst>
  <p:notesMasterIdLst>
    <p:notesMasterId r:id="rId30"/>
  </p:notesMasterIdLst>
  <p:handoutMasterIdLst>
    <p:handoutMasterId r:id="rId31"/>
  </p:handoutMasterIdLst>
  <p:sldIdLst>
    <p:sldId id="976" r:id="rId3"/>
    <p:sldId id="977" r:id="rId4"/>
    <p:sldId id="978" r:id="rId5"/>
    <p:sldId id="979" r:id="rId6"/>
    <p:sldId id="327" r:id="rId7"/>
    <p:sldId id="328" r:id="rId8"/>
    <p:sldId id="329" r:id="rId9"/>
    <p:sldId id="331" r:id="rId10"/>
    <p:sldId id="330" r:id="rId11"/>
    <p:sldId id="334" r:id="rId12"/>
    <p:sldId id="641" r:id="rId13"/>
    <p:sldId id="992" r:id="rId14"/>
    <p:sldId id="980" r:id="rId15"/>
    <p:sldId id="944" r:id="rId16"/>
    <p:sldId id="945" r:id="rId17"/>
    <p:sldId id="639" r:id="rId18"/>
    <p:sldId id="640" r:id="rId19"/>
    <p:sldId id="983" r:id="rId20"/>
    <p:sldId id="981" r:id="rId21"/>
    <p:sldId id="982" r:id="rId22"/>
    <p:sldId id="984" r:id="rId23"/>
    <p:sldId id="985" r:id="rId24"/>
    <p:sldId id="986" r:id="rId25"/>
    <p:sldId id="987" r:id="rId26"/>
    <p:sldId id="988" r:id="rId27"/>
    <p:sldId id="989" r:id="rId28"/>
    <p:sldId id="991" r:id="rId29"/>
  </p:sldIdLst>
  <p:sldSz cx="12192000" cy="6858000"/>
  <p:notesSz cx="6797675" cy="987425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owerPoint Tips" id="{D9780B13-EE73-482F-94D6-59A1D353D534}">
          <p14:sldIdLst>
            <p14:sldId id="976"/>
            <p14:sldId id="977"/>
            <p14:sldId id="978"/>
            <p14:sldId id="979"/>
            <p14:sldId id="327"/>
            <p14:sldId id="328"/>
            <p14:sldId id="329"/>
            <p14:sldId id="331"/>
            <p14:sldId id="330"/>
            <p14:sldId id="334"/>
            <p14:sldId id="641"/>
            <p14:sldId id="992"/>
            <p14:sldId id="980"/>
            <p14:sldId id="944"/>
            <p14:sldId id="945"/>
            <p14:sldId id="639"/>
            <p14:sldId id="640"/>
            <p14:sldId id="983"/>
            <p14:sldId id="981"/>
            <p14:sldId id="982"/>
            <p14:sldId id="984"/>
            <p14:sldId id="985"/>
            <p14:sldId id="986"/>
            <p14:sldId id="987"/>
            <p14:sldId id="988"/>
            <p14:sldId id="989"/>
            <p14:sldId id="991"/>
          </p14:sldIdLst>
        </p14:section>
        <p14:section name="Covers" id="{A95157E2-AAB5-4BC3-A082-BE65782DAED1}">
          <p14:sldIdLst/>
        </p14:section>
        <p14:section name="Section Headers" id="{F9463B11-95C9-4B34-A5F3-4EC776081D73}">
          <p14:sldIdLst/>
        </p14:section>
        <p14:section name="Box Header Layouts" id="{16C7CC20-D436-45B3-994D-A30826040D82}">
          <p14:sldIdLst/>
        </p14:section>
        <p14:section name="Standard Layouts" id="{0D2098A5-08FB-4B07-B743-2027EDE6DFCA}">
          <p14:sldIdLst/>
        </p14:section>
        <p14:section name="Supporting Information" id="{B0AB1EB7-E593-4DBD-8648-6A3927902AD1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3110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0C2C"/>
    <a:srgbClr val="D55E00"/>
    <a:srgbClr val="877E79"/>
    <a:srgbClr val="8B827D"/>
    <a:srgbClr val="716965"/>
    <a:srgbClr val="E40521"/>
    <a:srgbClr val="F18700"/>
    <a:srgbClr val="4D394F"/>
    <a:srgbClr val="00405E"/>
    <a:srgbClr val="0073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3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2ABB92-9BEA-AF43-A83B-1F4FF7EFEE6C}" v="10" dt="2025-12-02T10:24:59.274"/>
  </p1510:revLst>
</p1510:revInfo>
</file>

<file path=ppt/tableStyles.xml><?xml version="1.0" encoding="utf-8"?>
<a:tblStyleLst xmlns:a="http://schemas.openxmlformats.org/drawingml/2006/main" def="{C083E6E3-FA7D-4D7B-A595-EF9225AFEA8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2" autoAdjust="0"/>
    <p:restoredTop sz="91476" autoAdjust="0"/>
  </p:normalViewPr>
  <p:slideViewPr>
    <p:cSldViewPr snapToGrid="0">
      <p:cViewPr varScale="1">
        <p:scale>
          <a:sx n="116" d="100"/>
          <a:sy n="116" d="100"/>
        </p:scale>
        <p:origin x="192" y="704"/>
      </p:cViewPr>
      <p:guideLst/>
    </p:cSldViewPr>
  </p:slideViewPr>
  <p:outlineViewPr>
    <p:cViewPr>
      <p:scale>
        <a:sx n="33" d="100"/>
        <a:sy n="33" d="100"/>
      </p:scale>
      <p:origin x="0" y="-117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9" d="100"/>
        <a:sy n="79" d="100"/>
      </p:scale>
      <p:origin x="0" y="-198"/>
    </p:cViewPr>
  </p:sorterViewPr>
  <p:notesViewPr>
    <p:cSldViewPr snapToGrid="0">
      <p:cViewPr>
        <p:scale>
          <a:sx n="80" d="100"/>
          <a:sy n="80" d="100"/>
        </p:scale>
        <p:origin x="3936" y="0"/>
      </p:cViewPr>
      <p:guideLst>
        <p:guide orient="horz" pos="3110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commentAuthors" Target="commentAuthor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gs" Target="tags/tag1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93D2F50-511B-440B-8D29-04A29E3FB460}"/>
              </a:ext>
            </a:extLst>
          </p:cNvPr>
          <p:cNvSpPr/>
          <p:nvPr/>
        </p:nvSpPr>
        <p:spPr>
          <a:xfrm>
            <a:off x="0" y="9118251"/>
            <a:ext cx="6797676" cy="756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hcHandoutMasterHeader">
            <a:extLst>
              <a:ext uri="{FF2B5EF4-FFF2-40B4-BE49-F238E27FC236}">
                <a16:creationId xmlns:a16="http://schemas.microsoft.com/office/drawing/2014/main" id="{47A7642A-F504-528B-F6FB-59E3D0FBF9AA}"/>
              </a:ext>
            </a:extLst>
          </p:cNvPr>
          <p:cNvSpPr txBox="1"/>
          <p:nvPr/>
        </p:nvSpPr>
        <p:spPr>
          <a:xfrm>
            <a:off x="0" y="0"/>
            <a:ext cx="6797675" cy="36933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5" name="fcHandoutMasterFooter" descr="BAE SYSTEMS PROPRIETARY">
            <a:extLst>
              <a:ext uri="{FF2B5EF4-FFF2-40B4-BE49-F238E27FC236}">
                <a16:creationId xmlns:a16="http://schemas.microsoft.com/office/drawing/2014/main" id="{9B2EB5A0-2EFE-85DD-5DA1-F66C9F17986B}"/>
              </a:ext>
            </a:extLst>
          </p:cNvPr>
          <p:cNvSpPr txBox="1"/>
          <p:nvPr/>
        </p:nvSpPr>
        <p:spPr>
          <a:xfrm>
            <a:off x="0" y="9561830"/>
            <a:ext cx="679767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64979914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1125" y="681038"/>
            <a:ext cx="6523038" cy="36703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6" tIns="45713" rIns="91426" bIns="45713" rtlCol="0" anchor="ctr"/>
          <a:lstStyle/>
          <a:p>
            <a:endParaRPr lang="en-A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889528"/>
            <a:ext cx="5438140" cy="3887987"/>
          </a:xfrm>
          <a:prstGeom prst="rect">
            <a:avLst/>
          </a:prstGeom>
        </p:spPr>
        <p:txBody>
          <a:bodyPr vert="horz" lIns="0" tIns="0" rIns="0" bIns="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Eighth level</a:t>
            </a:r>
          </a:p>
          <a:p>
            <a:pPr lvl="8"/>
            <a:r>
              <a:rPr lang="en-US" dirty="0"/>
              <a:t>Ninth level</a:t>
            </a:r>
            <a:endParaRPr lang="en-AU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D48291-829E-4667-956D-CD6FFA57B962}"/>
              </a:ext>
            </a:extLst>
          </p:cNvPr>
          <p:cNvSpPr/>
          <p:nvPr userDrawn="1"/>
        </p:nvSpPr>
        <p:spPr>
          <a:xfrm>
            <a:off x="0" y="9118251"/>
            <a:ext cx="6797676" cy="756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hcNotesMasterHeader">
            <a:extLst>
              <a:ext uri="{FF2B5EF4-FFF2-40B4-BE49-F238E27FC236}">
                <a16:creationId xmlns:a16="http://schemas.microsoft.com/office/drawing/2014/main" id="{421BBF7F-DD5E-05AA-8736-156DE6C4C9F2}"/>
              </a:ext>
            </a:extLst>
          </p:cNvPr>
          <p:cNvSpPr txBox="1"/>
          <p:nvPr/>
        </p:nvSpPr>
        <p:spPr>
          <a:xfrm>
            <a:off x="0" y="0"/>
            <a:ext cx="6797675" cy="369332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  <p:sp>
        <p:nvSpPr>
          <p:cNvPr id="7" name="fcNotesMasterFooter" descr="BAE SYSTEMS PROPRIETARY">
            <a:extLst>
              <a:ext uri="{FF2B5EF4-FFF2-40B4-BE49-F238E27FC236}">
                <a16:creationId xmlns:a16="http://schemas.microsoft.com/office/drawing/2014/main" id="{79BD6AE9-AA4E-11A4-EB50-B5B48C71FD97}"/>
              </a:ext>
            </a:extLst>
          </p:cNvPr>
          <p:cNvSpPr txBox="1"/>
          <p:nvPr/>
        </p:nvSpPr>
        <p:spPr>
          <a:xfrm>
            <a:off x="0" y="9561830"/>
            <a:ext cx="6797675" cy="215444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08503183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18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18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36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54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54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54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54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54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540000" indent="-180000" algn="l" defTabSz="914400" rtl="0" eaLnBrk="1" latinLnBrk="0" hangingPunct="1">
      <a:lnSpc>
        <a:spcPct val="69000"/>
      </a:lnSpc>
      <a:spcBef>
        <a:spcPts val="600"/>
      </a:spcBef>
      <a:buClr>
        <a:schemeClr val="accent2"/>
      </a:buClr>
      <a:buFont typeface="Arial" panose="020B0604020202020204" pitchFamily="34" charset="0"/>
      <a:buChar char="•"/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126CA-006B-2740-A5FB-370B23BF5F2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116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Typical construction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126CA-006B-2740-A5FB-370B23BF5F2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5990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>
            <a:extLst>
              <a:ext uri="{FF2B5EF4-FFF2-40B4-BE49-F238E27FC236}">
                <a16:creationId xmlns:a16="http://schemas.microsoft.com/office/drawing/2014/main" id="{F196163E-AC98-0C20-6D68-D9C2DB35917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2C789E0E-0B9D-2C4F-B87A-54153872903B}" type="slidenum">
              <a:rPr lang="en-GB" altLang="en-US">
                <a:solidFill>
                  <a:schemeClr val="tx1"/>
                </a:solidFill>
              </a:rPr>
              <a:pPr/>
              <a:t>15</a:t>
            </a:fld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69635" name="Rectangle 2">
            <a:extLst>
              <a:ext uri="{FF2B5EF4-FFF2-40B4-BE49-F238E27FC236}">
                <a16:creationId xmlns:a16="http://schemas.microsoft.com/office/drawing/2014/main" id="{467677D9-33A1-440D-3B5D-E7DD7F7B83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>
            <a:extLst>
              <a:ext uri="{FF2B5EF4-FFF2-40B4-BE49-F238E27FC236}">
                <a16:creationId xmlns:a16="http://schemas.microsoft.com/office/drawing/2014/main" id="{EB914DEB-43A3-93E7-21DB-1187BC98C1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025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hort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453875"/>
            <a:ext cx="12192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D3B2A9-9FC5-471F-95B6-1C0E9577DFB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C02EFD9-2D9E-74EA-7D9A-DD4AF1C40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" y="720513"/>
            <a:ext cx="5780064" cy="1482435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lIns="504000" tIns="288000" rIns="540000" bIns="0" anchor="ctr" anchorCtr="0"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23" name="Text Placeholder 9">
            <a:extLst>
              <a:ext uri="{FF2B5EF4-FFF2-40B4-BE49-F238E27FC236}">
                <a16:creationId xmlns:a16="http://schemas.microsoft.com/office/drawing/2014/main" id="{7AFB61EF-5276-BBA8-65D9-3B44EDE1B40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61258" y="2202948"/>
            <a:ext cx="4970436" cy="756000"/>
          </a:xfrm>
          <a:solidFill>
            <a:srgbClr val="E74011">
              <a:alpha val="89804"/>
            </a:srgbClr>
          </a:solidFill>
        </p:spPr>
        <p:txBody>
          <a:bodyPr lIns="252000" rIns="180000" bIns="126000" anchor="b" anchorCtr="0"/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0">
                <a:solidFill>
                  <a:schemeClr val="bg1"/>
                </a:solidFill>
                <a:latin typeface="+mj-lt"/>
              </a:defRPr>
            </a:lvl1pPr>
            <a:lvl2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3pPr>
            <a:lvl4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4pPr>
            <a:lvl5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hcSlideMaster.Cover Short - LeftHeader">
            <a:extLst>
              <a:ext uri="{FF2B5EF4-FFF2-40B4-BE49-F238E27FC236}">
                <a16:creationId xmlns:a16="http://schemas.microsoft.com/office/drawing/2014/main" id="{AF431AD2-052A-C8E5-2715-3512DEA1ADF8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511861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hort -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12192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D3B2A9-9FC5-471F-95B6-1C0E9577DFB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308F823-C7C9-F202-535A-EA0219EA7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5576" y="725229"/>
            <a:ext cx="5781600" cy="1482434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lIns="504000" tIns="288000" rIns="540000" bIns="0" anchor="ctr" anchorCtr="0"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Text Placeholder 9">
            <a:extLst>
              <a:ext uri="{FF2B5EF4-FFF2-40B4-BE49-F238E27FC236}">
                <a16:creationId xmlns:a16="http://schemas.microsoft.com/office/drawing/2014/main" id="{1025B583-5752-B16B-3498-07F6BD2A863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4361" y="2199048"/>
            <a:ext cx="4972025" cy="756000"/>
          </a:xfrm>
          <a:solidFill>
            <a:srgbClr val="E74011">
              <a:alpha val="89804"/>
            </a:srgbClr>
          </a:solidFill>
        </p:spPr>
        <p:txBody>
          <a:bodyPr lIns="252000" rIns="180000" bIns="126000" anchor="b" anchorCtr="0"/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0">
                <a:solidFill>
                  <a:schemeClr val="bg1"/>
                </a:solidFill>
                <a:latin typeface="+mj-lt"/>
              </a:defRPr>
            </a:lvl1pPr>
            <a:lvl2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3pPr>
            <a:lvl4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4pPr>
            <a:lvl5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GB" dirty="0"/>
              <a:t>Click to add text if needed</a:t>
            </a:r>
          </a:p>
        </p:txBody>
      </p:sp>
      <p:sp>
        <p:nvSpPr>
          <p:cNvPr id="3" name="hcSlideMaster.Cover Short - RightHeader">
            <a:extLst>
              <a:ext uri="{FF2B5EF4-FFF2-40B4-BE49-F238E27FC236}">
                <a16:creationId xmlns:a16="http://schemas.microsoft.com/office/drawing/2014/main" id="{6030C1D7-6F58-19E2-6790-7C1EDB0A48ED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Cover Short - RightFooter" descr="BAE SYSTEMS PROPRIETARY">
            <a:extLst>
              <a:ext uri="{FF2B5EF4-FFF2-40B4-BE49-F238E27FC236}">
                <a16:creationId xmlns:a16="http://schemas.microsoft.com/office/drawing/2014/main" id="{5A48DDA3-4BFA-F2E9-6B75-AE6E83A9FD74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50909558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Long -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12192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E394F1-3220-4DAF-913C-077631010D0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99523592-FD3C-B11F-7558-BB1A2B4C1FF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" y="721329"/>
            <a:ext cx="7884000" cy="1482435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txBody>
          <a:bodyPr lIns="504000" tIns="288000" rIns="540000" bIns="0" anchor="ctr" anchorCtr="0"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 Click to add title</a:t>
            </a:r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D32AF21A-DFC8-3F43-CDDC-2395F1A6A30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63470" y="2203764"/>
            <a:ext cx="7113723" cy="751206"/>
          </a:xfrm>
          <a:solidFill>
            <a:srgbClr val="E74011">
              <a:alpha val="89804"/>
            </a:srgbClr>
          </a:solidFill>
        </p:spPr>
        <p:txBody>
          <a:bodyPr lIns="252000" rIns="180000" bIns="126000" anchor="b" anchorCtr="0"/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0">
                <a:solidFill>
                  <a:schemeClr val="bg1"/>
                </a:solidFill>
                <a:latin typeface="+mj-lt"/>
              </a:defRPr>
            </a:lvl1pPr>
            <a:lvl2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3pPr>
            <a:lvl4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4pPr>
            <a:lvl5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GB" dirty="0"/>
              <a:t>Click to add text if needed</a:t>
            </a:r>
          </a:p>
        </p:txBody>
      </p:sp>
      <p:sp>
        <p:nvSpPr>
          <p:cNvPr id="2" name="hcSlideMaster.Cover Long - LeftHeader">
            <a:extLst>
              <a:ext uri="{FF2B5EF4-FFF2-40B4-BE49-F238E27FC236}">
                <a16:creationId xmlns:a16="http://schemas.microsoft.com/office/drawing/2014/main" id="{10E4DE5D-281A-2C83-9015-05BD3609E47B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48877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Long -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450000"/>
            <a:ext cx="12191999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AB8DD72-FB9B-45F2-90EC-36313C92CD7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22049B49-EEB4-80B8-5F87-BBF15C688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6239" y="721328"/>
            <a:ext cx="7891200" cy="1482435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lIns="504000" tIns="288000" rIns="540000" bIns="0" anchor="ctr" anchorCtr="0"/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C446EA6-4ED3-5AD0-79A3-0624F26F17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01469" y="2203763"/>
            <a:ext cx="7117270" cy="756000"/>
          </a:xfrm>
          <a:solidFill>
            <a:srgbClr val="E74011">
              <a:alpha val="89804"/>
            </a:srgbClr>
          </a:solidFill>
        </p:spPr>
        <p:txBody>
          <a:bodyPr lIns="252000" rIns="180000" bIns="126000" anchor="b" anchorCtr="0"/>
          <a:lstStyle>
            <a:lvl1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1800" b="0">
                <a:solidFill>
                  <a:schemeClr val="bg1"/>
                </a:solidFill>
                <a:latin typeface="+mj-lt"/>
              </a:defRPr>
            </a:lvl1pPr>
            <a:lvl2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2pPr>
            <a:lvl3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3pPr>
            <a:lvl4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4pPr>
            <a:lvl5pPr marL="0" indent="0">
              <a:buNone/>
              <a:defRPr sz="1800" b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GB" dirty="0"/>
              <a:t>Click to add text if needed</a:t>
            </a:r>
          </a:p>
        </p:txBody>
      </p:sp>
      <p:sp>
        <p:nvSpPr>
          <p:cNvPr id="3" name="hcSlideMaster.Cover Long - RightHeader">
            <a:extLst>
              <a:ext uri="{FF2B5EF4-FFF2-40B4-BE49-F238E27FC236}">
                <a16:creationId xmlns:a16="http://schemas.microsoft.com/office/drawing/2014/main" id="{614E7E8A-491A-929E-D621-9106A335F65F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Cover Long - RightFooter" descr="BAE SYSTEMS PROPRIETARY">
            <a:extLst>
              <a:ext uri="{FF2B5EF4-FFF2-40B4-BE49-F238E27FC236}">
                <a16:creationId xmlns:a16="http://schemas.microsoft.com/office/drawing/2014/main" id="{2D935BB6-E8C4-BC6D-2AD3-618723A7633F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42005830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514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- Sh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12192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None/>
              <a:defRPr sz="1800" b="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28CFA6-5DB1-4852-9A3C-3B6704CA670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9E721B-418A-410D-B681-98E3D64A1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708674"/>
            <a:ext cx="6264321" cy="1638000"/>
          </a:xfrm>
          <a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lIns="252000" rIns="432000" bIns="396000" anchor="ctr" anchorCtr="0">
            <a:noAutofit/>
          </a:bodyPr>
          <a:lstStyle>
            <a:lvl1pPr>
              <a:lnSpc>
                <a:spcPct val="90000"/>
              </a:lnSpc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4" name="hcSlideMaster.Section Divider - ShortHeader">
            <a:extLst>
              <a:ext uri="{FF2B5EF4-FFF2-40B4-BE49-F238E27FC236}">
                <a16:creationId xmlns:a16="http://schemas.microsoft.com/office/drawing/2014/main" id="{B2D123E5-AD72-26D1-B280-F2E1B2E4CCA5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94652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 - Lo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A4766D7E-4E66-4F29-B3D3-245854C9D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450000"/>
            <a:ext cx="12192000" cy="5652000"/>
          </a:xfrm>
          <a:solidFill>
            <a:schemeClr val="bg2"/>
          </a:solidFill>
        </p:spPr>
        <p:txBody>
          <a:bodyPr lIns="504000" bIns="288000" anchor="b"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CF46B8-1135-44B8-8A81-A121CEE3FAF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486B13B-F6E3-79D0-113F-8B9F1C58E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708674"/>
            <a:ext cx="8162281" cy="1638000"/>
          </a:xfrm>
          <a:blipFill dpi="0"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lIns="252000" rIns="432000" bIns="396000" anchor="ctr" anchorCtr="0">
            <a:noAutofit/>
          </a:bodyPr>
          <a:lstStyle>
            <a:lvl1pPr>
              <a:lnSpc>
                <a:spcPct val="90000"/>
              </a:lnSpc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2" name="hcSlideMaster.Section Divider - LongHeader">
            <a:extLst>
              <a:ext uri="{FF2B5EF4-FFF2-40B4-BE49-F238E27FC236}">
                <a16:creationId xmlns:a16="http://schemas.microsoft.com/office/drawing/2014/main" id="{9AD18076-FC02-B8D6-3267-5FCCABFFACB9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6" name="fcSlideMaster.Section Divider - LongFooter" descr="BAE SYSTEMS PROPRIETARY">
            <a:extLst>
              <a:ext uri="{FF2B5EF4-FFF2-40B4-BE49-F238E27FC236}">
                <a16:creationId xmlns:a16="http://schemas.microsoft.com/office/drawing/2014/main" id="{35FF89B2-2374-3E57-6ABB-61B5376E9D8A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19850876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6BFAEE-0D6B-484D-A136-FAE371DF9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0" y="1357200"/>
            <a:ext cx="12193200" cy="474480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19138"/>
            <a:ext cx="60948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E1188E-E984-4E55-AB86-D72EB13EC7E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56001" y="2160000"/>
            <a:ext cx="11173199" cy="3067625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52836A7-8121-45C0-A425-8DCB4CAE930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5650" y="5487988"/>
            <a:ext cx="11172825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252000" indent="0">
              <a:buNone/>
              <a:defRPr>
                <a:solidFill>
                  <a:schemeClr val="bg1"/>
                </a:solidFill>
              </a:defRPr>
            </a:lvl4pPr>
            <a:lvl5pPr marL="504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4" name="hcSlideMaster.Box Header - One ContentHeader">
            <a:extLst>
              <a:ext uri="{FF2B5EF4-FFF2-40B4-BE49-F238E27FC236}">
                <a16:creationId xmlns:a16="http://schemas.microsoft.com/office/drawing/2014/main" id="{834B53D8-A7B7-5DBD-937D-421395B8DDC5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77959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 userDrawn="1">
          <p15:clr>
            <a:srgbClr val="717275"/>
          </p15:clr>
        </p15:guide>
        <p15:guide id="3" orient="horz" pos="136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7514" userDrawn="1">
          <p15:clr>
            <a:srgbClr val="FF96FF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465EA134-2A1E-4A19-82C3-EBCDB13EF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1357200"/>
            <a:ext cx="12193200" cy="474480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6096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3AD23AB9-8D52-4DFD-9DFE-6A6A66F270AB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55650" y="2159001"/>
            <a:ext cx="5340000" cy="3073392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F53A877-4559-47B9-BB57-B229447F63AD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599999" y="2160000"/>
            <a:ext cx="5340000" cy="3072393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40EF5C6F-0D18-4D9A-B5B8-5B0BB34D903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55650" y="5487988"/>
            <a:ext cx="11172825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252000" indent="0">
              <a:buNone/>
              <a:defRPr>
                <a:solidFill>
                  <a:schemeClr val="bg1"/>
                </a:solidFill>
              </a:defRPr>
            </a:lvl4pPr>
            <a:lvl5pPr marL="504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4" name="hcSlideMaster.Box Header - Two ContentHeader">
            <a:extLst>
              <a:ext uri="{FF2B5EF4-FFF2-40B4-BE49-F238E27FC236}">
                <a16:creationId xmlns:a16="http://schemas.microsoft.com/office/drawing/2014/main" id="{F06948CC-BBD5-FD7D-B00D-37A8838233FC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411974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 userDrawn="1">
          <p15:clr>
            <a:srgbClr val="717275"/>
          </p15:clr>
        </p15:guide>
        <p15:guide id="3" orient="horz" pos="136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3840" userDrawn="1">
          <p15:clr>
            <a:srgbClr val="FF96FF"/>
          </p15:clr>
        </p15:guide>
        <p15:guide id="7" pos="4157" userDrawn="1">
          <p15:clr>
            <a:srgbClr val="FF96FF"/>
          </p15:clr>
        </p15:guide>
        <p15:guide id="8" pos="7521" userDrawn="1">
          <p15:clr>
            <a:srgbClr val="FF96FF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B302C5A9-C00B-4D4A-8DAC-2117BB722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1357200"/>
            <a:ext cx="12193200" cy="474480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60948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C987343-9DE6-4668-8788-26718958FFD5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56001" y="2160000"/>
            <a:ext cx="3560000" cy="3068021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ECEA46B3-C3E2-48BC-B273-A46946E76AC7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568001" y="2160000"/>
            <a:ext cx="3560000" cy="3068021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3" name="Content Placeholder 10">
            <a:extLst>
              <a:ext uri="{FF2B5EF4-FFF2-40B4-BE49-F238E27FC236}">
                <a16:creationId xmlns:a16="http://schemas.microsoft.com/office/drawing/2014/main" id="{85E7B3E3-A958-48D1-9C8D-C91717E261E5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8380000" y="2160000"/>
            <a:ext cx="3560000" cy="3068021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2784B894-7D71-492A-82B9-0B2243CF10E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55650" y="5487988"/>
            <a:ext cx="11172825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252000" indent="0">
              <a:buNone/>
              <a:defRPr>
                <a:solidFill>
                  <a:schemeClr val="bg1"/>
                </a:solidFill>
              </a:defRPr>
            </a:lvl4pPr>
            <a:lvl5pPr marL="504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4" name="hcSlideMaster.Box Header - Three ContentHeader">
            <a:extLst>
              <a:ext uri="{FF2B5EF4-FFF2-40B4-BE49-F238E27FC236}">
                <a16:creationId xmlns:a16="http://schemas.microsoft.com/office/drawing/2014/main" id="{EFCDB17C-1F79-A481-2F6C-2A499949B5DA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5" name="fcSlideMaster.Box Header - Three ContentFooter" descr="BAE SYSTEMS PROPRIETARY">
            <a:extLst>
              <a:ext uri="{FF2B5EF4-FFF2-40B4-BE49-F238E27FC236}">
                <a16:creationId xmlns:a16="http://schemas.microsoft.com/office/drawing/2014/main" id="{CAFE5B36-A873-30F7-E595-96948CE163A1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9035007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 userDrawn="1">
          <p15:clr>
            <a:srgbClr val="717275"/>
          </p15:clr>
        </p15:guide>
        <p15:guide id="2" orient="horz" pos="855" userDrawn="1">
          <p15:clr>
            <a:srgbClr val="717275"/>
          </p15:clr>
        </p15:guide>
        <p15:guide id="3" orient="horz" pos="136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2718" userDrawn="1">
          <p15:clr>
            <a:srgbClr val="FF96FF"/>
          </p15:clr>
        </p15:guide>
        <p15:guide id="7" pos="2877" userDrawn="1">
          <p15:clr>
            <a:srgbClr val="FF96FF"/>
          </p15:clr>
        </p15:guide>
        <p15:guide id="8" pos="5120" userDrawn="1">
          <p15:clr>
            <a:srgbClr val="FF96FF"/>
          </p15:clr>
        </p15:guide>
        <p15:guide id="9" pos="5278" userDrawn="1">
          <p15:clr>
            <a:srgbClr val="FF96FF"/>
          </p15:clr>
        </p15:guide>
        <p15:guide id="10" pos="7521" userDrawn="1">
          <p15:clr>
            <a:srgbClr val="FF96FF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5199928-C06E-4CB9-96E5-EF5C80BC1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0" y="1357200"/>
            <a:ext cx="12193200" cy="474480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6096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08A6A54-631D-46CD-A50B-36674304582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56001" y="2160000"/>
            <a:ext cx="5340000" cy="3940763"/>
          </a:xfrm>
        </p:spPr>
        <p:txBody>
          <a:bodyPr tIns="0"/>
          <a:lstStyle>
            <a:lvl1pPr>
              <a:defRPr/>
            </a:lvl1pPr>
          </a:lstStyle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E8553614-A425-4A95-AD44-0B0428BC614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599238" y="1357313"/>
            <a:ext cx="5340000" cy="4743450"/>
          </a:xfrm>
          <a:noFill/>
        </p:spPr>
        <p:txBody>
          <a:bodyPr tIns="144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hcSlideMaster.Box Header - Content and PictureHeader">
            <a:extLst>
              <a:ext uri="{FF2B5EF4-FFF2-40B4-BE49-F238E27FC236}">
                <a16:creationId xmlns:a16="http://schemas.microsoft.com/office/drawing/2014/main" id="{B08D2B81-E946-A3E2-5CD6-9DC9E9F2E004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5" name="fcSlideMaster.Box Header - Content and PictureFooter" descr="BAE SYSTEMS PROPRIETARY">
            <a:extLst>
              <a:ext uri="{FF2B5EF4-FFF2-40B4-BE49-F238E27FC236}">
                <a16:creationId xmlns:a16="http://schemas.microsoft.com/office/drawing/2014/main" id="{5C3A4E79-BEE0-0D2B-F347-7C9E54D40BDA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912765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 userDrawn="1">
          <p15:clr>
            <a:srgbClr val="717275"/>
          </p15:clr>
        </p15:guide>
        <p15:guide id="3" orient="horz" pos="136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3840" userDrawn="1">
          <p15:clr>
            <a:srgbClr val="FF96FF"/>
          </p15:clr>
        </p15:guide>
        <p15:guide id="7" pos="4157" userDrawn="1">
          <p15:clr>
            <a:srgbClr val="FF96FF"/>
          </p15:clr>
        </p15:guide>
        <p15:guide id="8" pos="7521" userDrawn="1">
          <p15:clr>
            <a:srgbClr val="FF96FF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Content and two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2F440FA0-69B2-4AE3-A704-4EB1E9E94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0" y="1357200"/>
            <a:ext cx="12193200" cy="47435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6096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7BAD2C18-3A05-4876-88C4-6928EAEE841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56001" y="2160000"/>
            <a:ext cx="5340000" cy="394200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8B7E06AF-9D53-4DB7-8A04-2EAEB755898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99238" y="1357313"/>
            <a:ext cx="5340000" cy="2240999"/>
          </a:xfrm>
          <a:noFill/>
        </p:spPr>
        <p:txBody>
          <a:bodyPr tIns="144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6F75C54D-2D3D-4848-9E01-6E68A2C42B2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599238" y="3859764"/>
            <a:ext cx="5340000" cy="2240999"/>
          </a:xfrm>
          <a:noFill/>
        </p:spPr>
        <p:txBody>
          <a:bodyPr tIns="144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hcSlideMaster.Box Header - Content and two PicturesHeader">
            <a:extLst>
              <a:ext uri="{FF2B5EF4-FFF2-40B4-BE49-F238E27FC236}">
                <a16:creationId xmlns:a16="http://schemas.microsoft.com/office/drawing/2014/main" id="{2E9CA0B0-ED61-039C-57DA-CDAAA5F8CE95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5" name="fcSlideMaster.Box Header - Content and two PicturesFooter" descr="BAE SYSTEMS PROPRIETARY">
            <a:extLst>
              <a:ext uri="{FF2B5EF4-FFF2-40B4-BE49-F238E27FC236}">
                <a16:creationId xmlns:a16="http://schemas.microsoft.com/office/drawing/2014/main" id="{5A09C55C-9FAE-4805-A6CC-0CD0F310A433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4890226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 userDrawn="1">
          <p15:clr>
            <a:srgbClr val="717275"/>
          </p15:clr>
        </p15:guide>
        <p15:guide id="3" orient="horz" pos="1360" userDrawn="1">
          <p15:clr>
            <a:srgbClr val="FF96FF"/>
          </p15:clr>
        </p15:guide>
        <p15:guide id="6" orient="horz" pos="3843" userDrawn="1">
          <p15:clr>
            <a:srgbClr val="FF96FF"/>
          </p15:clr>
        </p15:guide>
        <p15:guide id="7" pos="476" userDrawn="1">
          <p15:clr>
            <a:srgbClr val="FF96FF"/>
          </p15:clr>
        </p15:guide>
        <p15:guide id="8" pos="3840" userDrawn="1">
          <p15:clr>
            <a:srgbClr val="FF96FF"/>
          </p15:clr>
        </p15:guide>
        <p15:guide id="9" pos="4157" userDrawn="1">
          <p15:clr>
            <a:srgbClr val="FF96FF"/>
          </p15:clr>
        </p15:guide>
        <p15:guide id="10" pos="7521" userDrawn="1">
          <p15:clr>
            <a:srgbClr val="FF96FF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3 Boxed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0F2F7E28-90F6-4888-B5D9-D6C518BB3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0" y="1357201"/>
            <a:ext cx="12192000" cy="4743562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252000" indent="0">
              <a:buNone/>
              <a:defRPr/>
            </a:lvl4pPr>
            <a:lvl5pPr marL="504000" indent="0">
              <a:buNone/>
              <a:defRPr/>
            </a:lvl5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6096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6" name="Text Placeholder 5">
            <a:extLst>
              <a:ext uri="{FF2B5EF4-FFF2-40B4-BE49-F238E27FC236}">
                <a16:creationId xmlns:a16="http://schemas.microsoft.com/office/drawing/2014/main" id="{163AF3FA-CD37-4BFB-9ED5-125E82D0BD8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57238" y="2159000"/>
            <a:ext cx="3560000" cy="702000"/>
          </a:xfrm>
          <a:solidFill>
            <a:schemeClr val="accent4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98F8E66-6C94-40A7-B10D-9D506696DDC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55650" y="2968625"/>
            <a:ext cx="3560000" cy="15128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F8FB04-B864-45A7-A035-AA7CEF2DEC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7238" y="4589463"/>
            <a:ext cx="3560000" cy="1511300"/>
          </a:xfrm>
        </p:spPr>
        <p:txBody>
          <a:bodyPr tIns="72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7" name="Text Placeholder 5">
            <a:extLst>
              <a:ext uri="{FF2B5EF4-FFF2-40B4-BE49-F238E27FC236}">
                <a16:creationId xmlns:a16="http://schemas.microsoft.com/office/drawing/2014/main" id="{A7FDABBB-D50A-4291-8058-4752636BF0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67238" y="2159000"/>
            <a:ext cx="3560000" cy="702000"/>
          </a:xfrm>
          <a:solidFill>
            <a:schemeClr val="accent6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558B06C-F48C-4D2F-85C7-A928E65B98A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62473" y="2968625"/>
            <a:ext cx="3560000" cy="15128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386E4943-BA3E-4AF0-8D58-839214D5CB2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562472" y="4589463"/>
            <a:ext cx="3560000" cy="1511300"/>
          </a:xfrm>
        </p:spPr>
        <p:txBody>
          <a:bodyPr tIns="72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9" name="Text Placeholder 5">
            <a:extLst>
              <a:ext uri="{FF2B5EF4-FFF2-40B4-BE49-F238E27FC236}">
                <a16:creationId xmlns:a16="http://schemas.microsoft.com/office/drawing/2014/main" id="{D7493B8C-0356-4EC0-9E5C-92AE4FD36D54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6768" y="2159000"/>
            <a:ext cx="3560000" cy="702000"/>
          </a:xfrm>
          <a:solidFill>
            <a:schemeClr val="accent1"/>
          </a:solidFill>
        </p:spPr>
        <p:txBody>
          <a:bodyPr lIns="72000" tIns="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41" name="Content Placeholder 40">
            <a:extLst>
              <a:ext uri="{FF2B5EF4-FFF2-40B4-BE49-F238E27FC236}">
                <a16:creationId xmlns:a16="http://schemas.microsoft.com/office/drawing/2014/main" id="{32D53481-49C8-433F-AC61-3FB3864EFD35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378826" y="2965448"/>
            <a:ext cx="3560000" cy="15128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5971B98D-6A61-421C-AA7E-C08E9D8D81F3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378825" y="4586286"/>
            <a:ext cx="3560000" cy="1511300"/>
          </a:xfrm>
        </p:spPr>
        <p:txBody>
          <a:bodyPr tIns="72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hcSlideMaster.Box Header - 3 Boxed title and ContentHeader">
            <a:extLst>
              <a:ext uri="{FF2B5EF4-FFF2-40B4-BE49-F238E27FC236}">
                <a16:creationId xmlns:a16="http://schemas.microsoft.com/office/drawing/2014/main" id="{F0D60723-855D-0EF3-A18E-4D2861C0FD56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5" name="fcSlideMaster.Box Header - 3 Boxed title and ContentFooter" descr="BAE SYSTEMS PROPRIETARY">
            <a:extLst>
              <a:ext uri="{FF2B5EF4-FFF2-40B4-BE49-F238E27FC236}">
                <a16:creationId xmlns:a16="http://schemas.microsoft.com/office/drawing/2014/main" id="{19E628A3-708B-F5E6-A4C6-BF841CC76AFC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0099281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7" userDrawn="1">
          <p15:clr>
            <a:srgbClr val="717275"/>
          </p15:clr>
        </p15:guide>
        <p15:guide id="2" orient="horz" pos="795" userDrawn="1">
          <p15:clr>
            <a:srgbClr val="717275"/>
          </p15:clr>
        </p15:guide>
        <p15:guide id="3" orient="horz" pos="136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2718" userDrawn="1">
          <p15:clr>
            <a:srgbClr val="FF96FF"/>
          </p15:clr>
        </p15:guide>
        <p15:guide id="7" pos="2877" userDrawn="1">
          <p15:clr>
            <a:srgbClr val="FF96FF"/>
          </p15:clr>
        </p15:guide>
        <p15:guide id="8" pos="5120" userDrawn="1">
          <p15:clr>
            <a:srgbClr val="FF96FF"/>
          </p15:clr>
        </p15:guide>
        <p15:guide id="9" pos="5278" userDrawn="1">
          <p15:clr>
            <a:srgbClr val="FF96FF"/>
          </p15:clr>
        </p15:guide>
        <p15:guide id="10" pos="7521" userDrawn="1">
          <p15:clr>
            <a:srgbClr val="FF96FF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- 5 Boxed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1CBDB3ED-260A-444B-94C5-54437DFC5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0" y="1357201"/>
            <a:ext cx="12192000" cy="4743562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252000" indent="0">
              <a:buNone/>
              <a:defRPr/>
            </a:lvl4pPr>
            <a:lvl5pPr marL="504000" indent="0">
              <a:buNone/>
              <a:defRPr/>
            </a:lvl5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6096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33751D8A-7F22-43FB-9265-B515EC79A4D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5649" y="2159000"/>
            <a:ext cx="2035200" cy="342900"/>
          </a:xfrm>
          <a:solidFill>
            <a:schemeClr val="accent4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D1464-24B8-4CF3-88F1-41DCA29FDF6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55649" y="2609850"/>
            <a:ext cx="20352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00E0D18-219C-4225-A990-84EB6045F95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5649" y="5308600"/>
            <a:ext cx="2035200" cy="792163"/>
          </a:xfrm>
        </p:spPr>
        <p:txBody>
          <a:bodyPr tIns="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CF83073C-C10F-4032-A81F-6B701EDCCFB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049614" y="2177019"/>
            <a:ext cx="2035200" cy="342900"/>
          </a:xfrm>
          <a:solidFill>
            <a:schemeClr val="accent6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4D61A30-6B4B-4757-A826-7C179B81ADE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048026" y="2609850"/>
            <a:ext cx="20352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C4225E5-3171-42C6-A80F-7AC7599FC11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048026" y="5308600"/>
            <a:ext cx="2035200" cy="792163"/>
          </a:xfrm>
        </p:spPr>
        <p:txBody>
          <a:bodyPr tIns="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7158B6D9-3B26-4DB7-83C8-3900F995791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343579" y="2177019"/>
            <a:ext cx="2035200" cy="342900"/>
          </a:xfrm>
          <a:solidFill>
            <a:schemeClr val="tx2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7C7A30BC-39C6-447A-84E3-209169D67028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341990" y="2609850"/>
            <a:ext cx="20352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51D0CBF-5A3C-4D3F-A148-70393C713FD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340403" y="5308600"/>
            <a:ext cx="2035200" cy="792163"/>
          </a:xfrm>
        </p:spPr>
        <p:txBody>
          <a:bodyPr tIns="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0" name="Text Placeholder 5">
            <a:extLst>
              <a:ext uri="{FF2B5EF4-FFF2-40B4-BE49-F238E27FC236}">
                <a16:creationId xmlns:a16="http://schemas.microsoft.com/office/drawing/2014/main" id="{DF9630D0-6DF3-4302-8F1F-AC29A02D02B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623176" y="2177019"/>
            <a:ext cx="2035200" cy="342900"/>
          </a:xfrm>
          <a:solidFill>
            <a:schemeClr val="accent1"/>
          </a:solidFill>
        </p:spPr>
        <p:txBody>
          <a:bodyPr lIns="72000" tIns="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6EBC63A6-10D8-4CEC-80D2-40C32B44D6A8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7616825" y="2609850"/>
            <a:ext cx="20352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4E6DF0B-B020-4DC3-A3E4-388A7719589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623175" y="5308600"/>
            <a:ext cx="2035200" cy="792163"/>
          </a:xfrm>
        </p:spPr>
        <p:txBody>
          <a:bodyPr tIns="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5" name="Text Placeholder 5">
            <a:extLst>
              <a:ext uri="{FF2B5EF4-FFF2-40B4-BE49-F238E27FC236}">
                <a16:creationId xmlns:a16="http://schemas.microsoft.com/office/drawing/2014/main" id="{40D0C539-FE82-45F2-ADE5-03FD735462C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906001" y="2159000"/>
            <a:ext cx="2035200" cy="342900"/>
          </a:xfrm>
          <a:solidFill>
            <a:srgbClr val="FC4C02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281A0A00-A3DD-4D83-BFFD-52096D211464}"/>
              </a:ext>
            </a:extLst>
          </p:cNvPr>
          <p:cNvSpPr>
            <a:spLocks noGrp="1"/>
          </p:cNvSpPr>
          <p:nvPr>
            <p:ph sz="quarter" idx="24"/>
          </p:nvPr>
        </p:nvSpPr>
        <p:spPr>
          <a:xfrm>
            <a:off x="9913939" y="2609850"/>
            <a:ext cx="2035200" cy="2590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4A3E8C3E-64C8-40F2-92EE-38E33E0803C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906001" y="5308600"/>
            <a:ext cx="2035200" cy="792163"/>
          </a:xfrm>
        </p:spPr>
        <p:txBody>
          <a:bodyPr tIns="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4" name="hcSlideMaster.Box Header - 5 Boxed title and ContentHeader">
            <a:extLst>
              <a:ext uri="{FF2B5EF4-FFF2-40B4-BE49-F238E27FC236}">
                <a16:creationId xmlns:a16="http://schemas.microsoft.com/office/drawing/2014/main" id="{52AFB52D-92CA-C182-E1AC-87C044267D0E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5" name="fcSlideMaster.Box Header - 5 Boxed title and ContentFooter" descr="BAE SYSTEMS PROPRIETARY">
            <a:extLst>
              <a:ext uri="{FF2B5EF4-FFF2-40B4-BE49-F238E27FC236}">
                <a16:creationId xmlns:a16="http://schemas.microsoft.com/office/drawing/2014/main" id="{E0324871-B8AF-7DF6-8888-09316F484A40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2405302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7" userDrawn="1">
          <p15:clr>
            <a:srgbClr val="717275"/>
          </p15:clr>
        </p15:guide>
        <p15:guide id="2" orient="horz" pos="795" userDrawn="1">
          <p15:clr>
            <a:srgbClr val="717275"/>
          </p15:clr>
        </p15:guide>
        <p15:guide id="3" orient="horz" pos="136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1758" userDrawn="1">
          <p15:clr>
            <a:srgbClr val="FF96FF"/>
          </p15:clr>
        </p15:guide>
        <p15:guide id="7" pos="1916" userDrawn="1">
          <p15:clr>
            <a:srgbClr val="FF96FF"/>
          </p15:clr>
        </p15:guide>
        <p15:guide id="8" pos="3198" userDrawn="1">
          <p15:clr>
            <a:srgbClr val="FF96FF"/>
          </p15:clr>
        </p15:guide>
        <p15:guide id="9" pos="3357" userDrawn="1">
          <p15:clr>
            <a:srgbClr val="FF96FF"/>
          </p15:clr>
        </p15:guide>
        <p15:guide id="10" pos="4639" userDrawn="1">
          <p15:clr>
            <a:srgbClr val="FF96FF"/>
          </p15:clr>
        </p15:guide>
        <p15:guide id="11" pos="4798" userDrawn="1">
          <p15:clr>
            <a:srgbClr val="FF96FF"/>
          </p15:clr>
        </p15:guide>
        <p15:guide id="12" pos="6080" userDrawn="1">
          <p15:clr>
            <a:srgbClr val="FF96FF"/>
          </p15:clr>
        </p15:guide>
        <p15:guide id="13" pos="6239" userDrawn="1">
          <p15:clr>
            <a:srgbClr val="FF96FF"/>
          </p15:clr>
        </p15:guide>
        <p15:guide id="14" pos="7521" userDrawn="1">
          <p15:clr>
            <a:srgbClr val="FF96FF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x Header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2BC65-E550-4230-8E32-D615F3DC5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6096000" cy="1260000"/>
          </a:xfrm>
          <a:solidFill>
            <a:schemeClr val="accent1">
              <a:alpha val="90000"/>
            </a:schemeClr>
          </a:solidFill>
        </p:spPr>
        <p:txBody>
          <a:bodyPr lIns="756000" anchor="ctr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4" name="hcSlideMaster.Box Header OnlyHeader">
            <a:extLst>
              <a:ext uri="{FF2B5EF4-FFF2-40B4-BE49-F238E27FC236}">
                <a16:creationId xmlns:a16="http://schemas.microsoft.com/office/drawing/2014/main" id="{1CE29481-C6E5-E901-405D-033A6688CC04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5" name="fcSlideMaster.Box Header OnlyFooter" descr="BAE SYSTEMS PROPRIETARY">
            <a:extLst>
              <a:ext uri="{FF2B5EF4-FFF2-40B4-BE49-F238E27FC236}">
                <a16:creationId xmlns:a16="http://schemas.microsoft.com/office/drawing/2014/main" id="{C25EADA5-A162-CC30-39BE-E1C6D0AF8BEA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35428435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 userDrawn="1">
          <p15:clr>
            <a:srgbClr val="717275"/>
          </p15:clr>
        </p15:guide>
        <p15:guide id="3" orient="horz" pos="1360" userDrawn="1">
          <p15:clr>
            <a:srgbClr val="FF96FF"/>
          </p15:clr>
        </p15:guide>
        <p15:guide id="6" orient="horz" pos="3843" userDrawn="1">
          <p15:clr>
            <a:srgbClr val="FF96FF"/>
          </p15:clr>
        </p15:guide>
        <p15:guide id="7" pos="476" userDrawn="1">
          <p15:clr>
            <a:srgbClr val="FF96FF"/>
          </p15:clr>
        </p15:guide>
        <p15:guide id="10" pos="7521" userDrawn="1">
          <p15:clr>
            <a:srgbClr val="FF96FF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E3F28EA0-50C3-41C4-8BA5-B5CA28E6F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1440000"/>
            <a:ext cx="121932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5428F21-D19F-4753-B8DE-F5385E934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30953246-894E-4AFF-8DBA-055A88ABC552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55649" y="1618262"/>
            <a:ext cx="11184000" cy="360976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00C1D73B-DA24-4465-8AD7-902AD881A8F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55650" y="5487988"/>
            <a:ext cx="11172825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252000" indent="0">
              <a:buNone/>
              <a:defRPr>
                <a:solidFill>
                  <a:schemeClr val="bg1"/>
                </a:solidFill>
              </a:defRPr>
            </a:lvl4pPr>
            <a:lvl5pPr marL="504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2" name="hcSlideMaster.One ContentHeader">
            <a:extLst>
              <a:ext uri="{FF2B5EF4-FFF2-40B4-BE49-F238E27FC236}">
                <a16:creationId xmlns:a16="http://schemas.microsoft.com/office/drawing/2014/main" id="{7747B270-9150-CE5D-1CF6-7579590B4854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One ContentFooter" descr="BAE SYSTEMS PROPRIETARY">
            <a:extLst>
              <a:ext uri="{FF2B5EF4-FFF2-40B4-BE49-F238E27FC236}">
                <a16:creationId xmlns:a16="http://schemas.microsoft.com/office/drawing/2014/main" id="{7651F003-832C-3434-E0A8-03C08070ACF5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5367369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 userDrawn="1">
          <p15:clr>
            <a:srgbClr val="717275"/>
          </p15:clr>
        </p15:guide>
        <p15:guide id="2" orient="horz" pos="799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7521" userDrawn="1">
          <p15:clr>
            <a:srgbClr val="FF96FF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EB82F792-4C85-44AE-8D3E-218A3F1D0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0" y="1440000"/>
            <a:ext cx="121932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9D1316E-A663-4C4A-9403-C7E85C3249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Content Placeholder 11">
            <a:extLst>
              <a:ext uri="{FF2B5EF4-FFF2-40B4-BE49-F238E27FC236}">
                <a16:creationId xmlns:a16="http://schemas.microsoft.com/office/drawing/2014/main" id="{04411D71-2260-47AF-A67B-EFA74D9D6B12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56001" y="1620001"/>
            <a:ext cx="5340000" cy="360976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7095559-5A5B-499E-AC2F-1976600FAEC3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6599999" y="1620001"/>
            <a:ext cx="5340000" cy="360976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6F883360-7F23-4C19-A522-86C528840A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55650" y="5487988"/>
            <a:ext cx="11172825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252000" indent="0">
              <a:buNone/>
              <a:defRPr>
                <a:solidFill>
                  <a:schemeClr val="bg1"/>
                </a:solidFill>
              </a:defRPr>
            </a:lvl4pPr>
            <a:lvl5pPr marL="504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2" name="hcSlideMaster.Two ContentHeader">
            <a:extLst>
              <a:ext uri="{FF2B5EF4-FFF2-40B4-BE49-F238E27FC236}">
                <a16:creationId xmlns:a16="http://schemas.microsoft.com/office/drawing/2014/main" id="{EE49AF60-E6D4-5165-0ED8-49C5F2B0E6EC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Two ContentFooter" descr="BAE SYSTEMS PROPRIETARY">
            <a:extLst>
              <a:ext uri="{FF2B5EF4-FFF2-40B4-BE49-F238E27FC236}">
                <a16:creationId xmlns:a16="http://schemas.microsoft.com/office/drawing/2014/main" id="{67D9D105-E25F-A691-99F2-E0C295906515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2712190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 userDrawn="1">
          <p15:clr>
            <a:srgbClr val="717275"/>
          </p15:clr>
        </p15:guide>
        <p15:guide id="2" orient="horz" pos="799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3840" userDrawn="1">
          <p15:clr>
            <a:srgbClr val="FF96FF"/>
          </p15:clr>
        </p15:guide>
        <p15:guide id="7" pos="4157" userDrawn="1">
          <p15:clr>
            <a:srgbClr val="FF96FF"/>
          </p15:clr>
        </p15:guide>
        <p15:guide id="8" pos="7521" userDrawn="1">
          <p15:clr>
            <a:srgbClr val="FF96FF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5FFAB743-17D7-490F-8011-022CB6FA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0" y="1440000"/>
            <a:ext cx="121932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04748D3-2478-466C-B368-88FF3905C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0" name="Content Placeholder 11">
            <a:extLst>
              <a:ext uri="{FF2B5EF4-FFF2-40B4-BE49-F238E27FC236}">
                <a16:creationId xmlns:a16="http://schemas.microsoft.com/office/drawing/2014/main" id="{B5F38A2C-ECFC-485E-ACEA-B8B1F65D2E9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56001" y="1620001"/>
            <a:ext cx="3560000" cy="360802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1" name="Content Placeholder 111">
            <a:extLst>
              <a:ext uri="{FF2B5EF4-FFF2-40B4-BE49-F238E27FC236}">
                <a16:creationId xmlns:a16="http://schemas.microsoft.com/office/drawing/2014/main" id="{F3684ECE-F808-4BAD-A909-53842AA0E7B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568001" y="1620001"/>
            <a:ext cx="3560000" cy="360802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3" name="Content Placeholder 112">
            <a:extLst>
              <a:ext uri="{FF2B5EF4-FFF2-40B4-BE49-F238E27FC236}">
                <a16:creationId xmlns:a16="http://schemas.microsoft.com/office/drawing/2014/main" id="{BC8CB614-BEA6-48BE-BAD1-B6D04F961AFC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8380000" y="1620001"/>
            <a:ext cx="3560000" cy="3608020"/>
          </a:xfrm>
        </p:spPr>
        <p:txBody>
          <a:bodyPr tIns="0"/>
          <a:lstStyle/>
          <a:p>
            <a:pPr lvl="0"/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5642C8CA-3B6D-4A4D-9D11-579350D99B4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55650" y="5487988"/>
            <a:ext cx="11172825" cy="612775"/>
          </a:xfrm>
          <a:solidFill>
            <a:srgbClr val="877E79"/>
          </a:solidFill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0" indent="0" algn="ctr">
              <a:buNone/>
              <a:defRPr>
                <a:solidFill>
                  <a:schemeClr val="bg1"/>
                </a:solidFill>
              </a:defRPr>
            </a:lvl2pPr>
            <a:lvl3pPr marL="0" indent="0">
              <a:buNone/>
              <a:defRPr>
                <a:solidFill>
                  <a:schemeClr val="bg1"/>
                </a:solidFill>
              </a:defRPr>
            </a:lvl3pPr>
            <a:lvl4pPr marL="252000" indent="0">
              <a:buNone/>
              <a:defRPr>
                <a:solidFill>
                  <a:schemeClr val="bg1"/>
                </a:solidFill>
              </a:defRPr>
            </a:lvl4pPr>
            <a:lvl5pPr marL="5040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add text or remove box if not needed</a:t>
            </a:r>
          </a:p>
        </p:txBody>
      </p:sp>
      <p:sp>
        <p:nvSpPr>
          <p:cNvPr id="2" name="hcSlideMaster.Three ContentHeader">
            <a:extLst>
              <a:ext uri="{FF2B5EF4-FFF2-40B4-BE49-F238E27FC236}">
                <a16:creationId xmlns:a16="http://schemas.microsoft.com/office/drawing/2014/main" id="{E365BD6C-E170-FB10-EE39-67745083183C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Three ContentFooter" descr="BAE SYSTEMS PROPRIETARY">
            <a:extLst>
              <a:ext uri="{FF2B5EF4-FFF2-40B4-BE49-F238E27FC236}">
                <a16:creationId xmlns:a16="http://schemas.microsoft.com/office/drawing/2014/main" id="{BDF523D7-EE52-6472-CAD4-03AE5761E808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4646278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 userDrawn="1">
          <p15:clr>
            <a:srgbClr val="717275"/>
          </p15:clr>
        </p15:guide>
        <p15:guide id="2" orient="horz" pos="799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2718" userDrawn="1">
          <p15:clr>
            <a:srgbClr val="FF96FF"/>
          </p15:clr>
        </p15:guide>
        <p15:guide id="7" pos="2877" userDrawn="1">
          <p15:clr>
            <a:srgbClr val="FF96FF"/>
          </p15:clr>
        </p15:guide>
        <p15:guide id="8" pos="5120" userDrawn="1">
          <p15:clr>
            <a:srgbClr val="FF96FF"/>
          </p15:clr>
        </p15:guide>
        <p15:guide id="9" pos="5278" userDrawn="1">
          <p15:clr>
            <a:srgbClr val="FF96FF"/>
          </p15:clr>
        </p15:guide>
        <p15:guide id="10" pos="7521" userDrawn="1">
          <p15:clr>
            <a:srgbClr val="FF96FF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D6B6456-0CE0-4417-9E3B-E17C5DDAC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1440000"/>
            <a:ext cx="121932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0D55A49-B3B7-47B2-8064-5C87EE5EA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195085D3-E81E-41B3-B9A0-0A2D95E9DDE7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56001" y="1620001"/>
            <a:ext cx="5340000" cy="4480762"/>
          </a:xfrm>
        </p:spPr>
        <p:txBody>
          <a:bodyPr tIns="0"/>
          <a:lstStyle/>
          <a:p>
            <a:pPr marL="0" marR="0" lvl="0" indent="0" algn="l" defTabSz="914348" rtl="0" eaLnBrk="1" fontAlgn="auto" latinLnBrk="0" hangingPunct="1">
              <a:lnSpc>
                <a:spcPct val="98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01BC94E-8AD5-4CF2-A4B5-B04C2B7873D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599238" y="1439863"/>
            <a:ext cx="5340000" cy="4660763"/>
          </a:xfrm>
          <a:noFill/>
        </p:spPr>
        <p:txBody>
          <a:bodyPr tIns="144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Content and PictureHeader">
            <a:extLst>
              <a:ext uri="{FF2B5EF4-FFF2-40B4-BE49-F238E27FC236}">
                <a16:creationId xmlns:a16="http://schemas.microsoft.com/office/drawing/2014/main" id="{519C0CD6-AC25-2B7A-F79F-D02CD4F22F64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Content and PictureFooter" descr="BAE SYSTEMS PROPRIETARY">
            <a:extLst>
              <a:ext uri="{FF2B5EF4-FFF2-40B4-BE49-F238E27FC236}">
                <a16:creationId xmlns:a16="http://schemas.microsoft.com/office/drawing/2014/main" id="{285B0C28-4F21-ED33-EA2D-6D5D6D52A8E2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801932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 userDrawn="1">
          <p15:clr>
            <a:srgbClr val="717275"/>
          </p15:clr>
        </p15:guide>
        <p15:guide id="2" orient="horz" pos="799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3840" userDrawn="1">
          <p15:clr>
            <a:srgbClr val="FF96FF"/>
          </p15:clr>
        </p15:guide>
        <p15:guide id="7" pos="4157" userDrawn="1">
          <p15:clr>
            <a:srgbClr val="FF96FF"/>
          </p15:clr>
        </p15:guide>
        <p15:guide id="8" pos="7521" userDrawn="1">
          <p15:clr>
            <a:srgbClr val="FF96FF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wo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A065A478-BDE5-443C-9696-A8ECCEEFE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1440000"/>
            <a:ext cx="12193200" cy="466076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32A2EB-F839-4585-88D6-E2058797A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F82A98BA-F432-417A-A11F-027E2AD47B87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56001" y="1620001"/>
            <a:ext cx="5340000" cy="4481999"/>
          </a:xfrm>
        </p:spPr>
        <p:txBody>
          <a:bodyPr tIns="0"/>
          <a:lstStyle/>
          <a:p>
            <a:pPr marL="0" marR="0" lvl="0" indent="0" algn="l" defTabSz="914348" rtl="0" eaLnBrk="1" fontAlgn="auto" latinLnBrk="0" hangingPunct="1">
              <a:lnSpc>
                <a:spcPct val="98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Click to add text or click on icon required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01BC94E-8AD5-4CF2-A4B5-B04C2B7873D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600000" y="1438627"/>
            <a:ext cx="5340000" cy="2204450"/>
          </a:xfrm>
          <a:noFill/>
        </p:spPr>
        <p:txBody>
          <a:bodyPr tIns="144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7" name="Picture Placeholder 81">
            <a:extLst>
              <a:ext uri="{FF2B5EF4-FFF2-40B4-BE49-F238E27FC236}">
                <a16:creationId xmlns:a16="http://schemas.microsoft.com/office/drawing/2014/main" id="{ACAA190F-BCAE-4717-ADF1-61A727B8FFD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00000" y="3896313"/>
            <a:ext cx="5340000" cy="2205068"/>
          </a:xfrm>
          <a:noFill/>
        </p:spPr>
        <p:txBody>
          <a:bodyPr tIns="144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Content and Two PicturesHeader">
            <a:extLst>
              <a:ext uri="{FF2B5EF4-FFF2-40B4-BE49-F238E27FC236}">
                <a16:creationId xmlns:a16="http://schemas.microsoft.com/office/drawing/2014/main" id="{6742D73C-C4BF-5A7A-BBA1-D5C6D058787A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Content and Two PicturesFooter" descr="BAE SYSTEMS PROPRIETARY">
            <a:extLst>
              <a:ext uri="{FF2B5EF4-FFF2-40B4-BE49-F238E27FC236}">
                <a16:creationId xmlns:a16="http://schemas.microsoft.com/office/drawing/2014/main" id="{D1E6615D-9803-F8FA-CB0B-21ADF98B8334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7038345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 userDrawn="1">
          <p15:clr>
            <a:srgbClr val="717275"/>
          </p15:clr>
        </p15:guide>
        <p15:guide id="2" orient="horz" pos="799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6" orient="horz" pos="3843" userDrawn="1">
          <p15:clr>
            <a:srgbClr val="FF96FF"/>
          </p15:clr>
        </p15:guide>
        <p15:guide id="7" pos="476" userDrawn="1">
          <p15:clr>
            <a:srgbClr val="FF96FF"/>
          </p15:clr>
        </p15:guide>
        <p15:guide id="8" pos="3840" userDrawn="1">
          <p15:clr>
            <a:srgbClr val="FF96FF"/>
          </p15:clr>
        </p15:guide>
        <p15:guide id="9" pos="4157" userDrawn="1">
          <p15:clr>
            <a:srgbClr val="FF96FF"/>
          </p15:clr>
        </p15:guide>
        <p15:guide id="10" pos="7521" userDrawn="1">
          <p15:clr>
            <a:srgbClr val="FF96FF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Boxed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7787FAA5-67C7-4C54-B6DA-E3263F772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0" y="1619250"/>
            <a:ext cx="12192000" cy="449421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32A2EB-F839-4585-88D6-E2058797A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A41F14-C51C-4A38-90D8-E015902E90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57238" y="1605600"/>
            <a:ext cx="3560000" cy="809625"/>
          </a:xfrm>
          <a:solidFill>
            <a:schemeClr val="accent4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255092A-49F0-4CDD-9FA7-25636468C08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57238" y="2536826"/>
            <a:ext cx="3560000" cy="172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11A2C9B-9638-48F7-9503-F16973D8130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5649" y="4384676"/>
            <a:ext cx="3560000" cy="1728788"/>
          </a:xfrm>
        </p:spPr>
        <p:txBody>
          <a:bodyPr tIns="72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11614A04-5625-43DD-8604-D1D979363F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68000" y="1606199"/>
            <a:ext cx="3560000" cy="810000"/>
          </a:xfrm>
          <a:solidFill>
            <a:schemeClr val="accent6"/>
          </a:solidFill>
        </p:spPr>
        <p:txBody>
          <a:bodyPr lIns="72000" rIns="7200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4B0F2FDB-FC44-4EED-B70F-AB3177432C8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68000" y="2523774"/>
            <a:ext cx="3560000" cy="17287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75AD695-A403-49BB-90DA-B343368715C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571177" y="4371624"/>
            <a:ext cx="3560000" cy="1716087"/>
          </a:xfrm>
        </p:spPr>
        <p:txBody>
          <a:bodyPr tIns="72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03569F73-A856-4F57-BEB7-4E7FFF18C8F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78825" y="1606200"/>
            <a:ext cx="3560000" cy="810000"/>
          </a:xfrm>
          <a:solidFill>
            <a:schemeClr val="accent1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968814DB-EE45-473E-ADD3-9756091F03B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385177" y="2523775"/>
            <a:ext cx="3560000" cy="17287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3699D712-AC27-4B39-9FC7-E79E726A5C0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385177" y="4371626"/>
            <a:ext cx="3560000" cy="1716087"/>
          </a:xfrm>
        </p:spPr>
        <p:txBody>
          <a:bodyPr tIns="72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3 Boxed title and ContentHeader">
            <a:extLst>
              <a:ext uri="{FF2B5EF4-FFF2-40B4-BE49-F238E27FC236}">
                <a16:creationId xmlns:a16="http://schemas.microsoft.com/office/drawing/2014/main" id="{ED6A18FE-E5A7-63AE-263D-0ECFCBD906E6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3 Boxed title and ContentFooter" descr="BAE SYSTEMS PROPRIETARY">
            <a:extLst>
              <a:ext uri="{FF2B5EF4-FFF2-40B4-BE49-F238E27FC236}">
                <a16:creationId xmlns:a16="http://schemas.microsoft.com/office/drawing/2014/main" id="{A7EFCE1C-CE52-16A4-4F56-A89133AC367C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1814239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7" userDrawn="1">
          <p15:clr>
            <a:srgbClr val="717275"/>
          </p15:clr>
        </p15:guide>
        <p15:guide id="2" orient="horz" pos="795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2718" userDrawn="1">
          <p15:clr>
            <a:srgbClr val="FF96FF"/>
          </p15:clr>
        </p15:guide>
        <p15:guide id="7" pos="2877" userDrawn="1">
          <p15:clr>
            <a:srgbClr val="FF96FF"/>
          </p15:clr>
        </p15:guide>
        <p15:guide id="8" pos="5120" userDrawn="1">
          <p15:clr>
            <a:srgbClr val="FF96FF"/>
          </p15:clr>
        </p15:guide>
        <p15:guide id="9" pos="5278" userDrawn="1">
          <p15:clr>
            <a:srgbClr val="FF96FF"/>
          </p15:clr>
        </p15:guide>
        <p15:guide id="10" pos="7521" userDrawn="1">
          <p15:clr>
            <a:srgbClr val="FF96FF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Boxed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877D41B0-FC4A-445B-B1D2-D51B6A2B7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0" y="1619250"/>
            <a:ext cx="12192000" cy="4494213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  <a:lvl2pPr marL="0" indent="0">
              <a:buNone/>
              <a:defRPr/>
            </a:lvl2pPr>
            <a:lvl3pPr marL="0" indent="0">
              <a:buNone/>
              <a:defRPr/>
            </a:lvl3pPr>
            <a:lvl4pPr marL="252000" indent="0">
              <a:buNone/>
              <a:defRPr/>
            </a:lvl4pPr>
            <a:lvl5pPr marL="504000" indent="0">
              <a:buNone/>
              <a:defRPr/>
            </a:lvl5pPr>
          </a:lstStyle>
          <a:p>
            <a:pPr lvl="0"/>
            <a:r>
              <a:rPr lang="en-GB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32A2EB-F839-4585-88D6-E2058797A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A41F14-C51C-4A38-90D8-E015902E902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57237" y="1619251"/>
            <a:ext cx="2035200" cy="401638"/>
          </a:xfrm>
          <a:solidFill>
            <a:schemeClr val="accent4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spcBef>
                <a:spcPts val="0"/>
              </a:spcBef>
              <a:buFont typeface="Arial" panose="020B0604020202020204" pitchFamily="34" charset="0"/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255092A-49F0-4CDD-9FA7-25636468C08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57237" y="2128838"/>
            <a:ext cx="2035200" cy="27765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211A2C9B-9638-48F7-9503-F16973D8130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5649" y="5013324"/>
            <a:ext cx="2035200" cy="1100140"/>
          </a:xfrm>
        </p:spPr>
        <p:txBody>
          <a:bodyPr tIns="3600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11614A04-5625-43DD-8604-D1D979363F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041650" y="1619249"/>
            <a:ext cx="2035200" cy="401637"/>
          </a:xfrm>
          <a:solidFill>
            <a:schemeClr val="accent6"/>
          </a:solidFill>
        </p:spPr>
        <p:txBody>
          <a:bodyPr lIns="72000" rIns="7200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4B0F2FDB-FC44-4EED-B70F-AB3177432C8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041650" y="2128836"/>
            <a:ext cx="2035200" cy="277653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75AD695-A403-49BB-90DA-B343368715C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041650" y="5000621"/>
            <a:ext cx="2035200" cy="1100140"/>
          </a:xfrm>
        </p:spPr>
        <p:txBody>
          <a:bodyPr tIns="3600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03569F73-A856-4F57-BEB7-4E7FFF18C8F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329238" y="1619251"/>
            <a:ext cx="2035200" cy="401638"/>
          </a:xfrm>
          <a:solidFill>
            <a:schemeClr val="tx2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968814DB-EE45-473E-ADD3-9756091F03B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329238" y="2128838"/>
            <a:ext cx="2035200" cy="277653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3699D712-AC27-4B39-9FC7-E79E726A5C0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332414" y="5000623"/>
            <a:ext cx="2035200" cy="1100140"/>
          </a:xfrm>
        </p:spPr>
        <p:txBody>
          <a:bodyPr tIns="3600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15" name="Text Placeholder 34">
            <a:extLst>
              <a:ext uri="{FF2B5EF4-FFF2-40B4-BE49-F238E27FC236}">
                <a16:creationId xmlns:a16="http://schemas.microsoft.com/office/drawing/2014/main" id="{BDF5F3B2-B169-424D-8E1F-E57141DFFE1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620002" y="1619251"/>
            <a:ext cx="2035200" cy="401638"/>
          </a:xfrm>
          <a:solidFill>
            <a:schemeClr val="accent1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D535B42-E5BC-4AD7-ACF0-8E7736B52DE7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7620003" y="2128838"/>
            <a:ext cx="2035200" cy="27765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0CBFB2-E9B0-4E3F-A865-B4CE5F4AB46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621589" y="5000623"/>
            <a:ext cx="2035200" cy="1112840"/>
          </a:xfrm>
        </p:spPr>
        <p:txBody>
          <a:bodyPr tIns="3600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0" name="Text Placeholder 34">
            <a:extLst>
              <a:ext uri="{FF2B5EF4-FFF2-40B4-BE49-F238E27FC236}">
                <a16:creationId xmlns:a16="http://schemas.microsoft.com/office/drawing/2014/main" id="{DABF480B-5EE1-47B6-BCD6-1BA7FF0159C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907590" y="1619251"/>
            <a:ext cx="2035200" cy="401638"/>
          </a:xfrm>
          <a:solidFill>
            <a:srgbClr val="FC4C02"/>
          </a:solidFill>
        </p:spPr>
        <p:txBody>
          <a:bodyPr lIns="72000" rIns="72000" anchor="ctr"/>
          <a:lstStyle>
            <a:lvl1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1pPr>
            <a:lvl2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2pPr>
            <a:lvl3pPr marL="0" indent="0" algn="ctr">
              <a:spcBef>
                <a:spcPts val="0"/>
              </a:spcBef>
              <a:buNone/>
              <a:defRPr>
                <a:solidFill>
                  <a:schemeClr val="bg1"/>
                </a:solidFill>
              </a:defRPr>
            </a:lvl3pPr>
            <a:lvl4pPr marL="0" indent="0" algn="ctr">
              <a:buNone/>
              <a:defRPr>
                <a:solidFill>
                  <a:schemeClr val="bg1"/>
                </a:solidFill>
              </a:defRPr>
            </a:lvl4pPr>
            <a:lvl5pPr marL="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Title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ED5789C-8005-4F83-9824-18B6F8F0ADFB}"/>
              </a:ext>
            </a:extLst>
          </p:cNvPr>
          <p:cNvSpPr>
            <a:spLocks noGrp="1"/>
          </p:cNvSpPr>
          <p:nvPr>
            <p:ph sz="quarter" idx="24"/>
          </p:nvPr>
        </p:nvSpPr>
        <p:spPr>
          <a:xfrm>
            <a:off x="9912354" y="2128838"/>
            <a:ext cx="2035200" cy="27765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AF4F7BF8-816A-4762-BD96-85C36C4C58F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907592" y="5000623"/>
            <a:ext cx="2035200" cy="1100140"/>
          </a:xfrm>
        </p:spPr>
        <p:txBody>
          <a:bodyPr tIns="36000"/>
          <a:lstStyle>
            <a:lvl1pPr marL="0" indent="0" algn="ctr">
              <a:buNone/>
              <a:defRPr sz="16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5 Boxed title and ContentHeader">
            <a:extLst>
              <a:ext uri="{FF2B5EF4-FFF2-40B4-BE49-F238E27FC236}">
                <a16:creationId xmlns:a16="http://schemas.microsoft.com/office/drawing/2014/main" id="{F328AFB0-D6FE-B50A-6D61-480816F7B654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5 Boxed title and ContentFooter" descr="BAE SYSTEMS PROPRIETARY">
            <a:extLst>
              <a:ext uri="{FF2B5EF4-FFF2-40B4-BE49-F238E27FC236}">
                <a16:creationId xmlns:a16="http://schemas.microsoft.com/office/drawing/2014/main" id="{10365D13-4801-5477-0A6A-A183237DBA0B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626867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7" userDrawn="1">
          <p15:clr>
            <a:srgbClr val="717275"/>
          </p15:clr>
        </p15:guide>
        <p15:guide id="2" orient="horz" pos="795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1758" userDrawn="1">
          <p15:clr>
            <a:srgbClr val="FF96FF"/>
          </p15:clr>
        </p15:guide>
        <p15:guide id="7" pos="1916" userDrawn="1">
          <p15:clr>
            <a:srgbClr val="FF96FF"/>
          </p15:clr>
        </p15:guide>
        <p15:guide id="8" pos="3198" userDrawn="1">
          <p15:clr>
            <a:srgbClr val="FF96FF"/>
          </p15:clr>
        </p15:guide>
        <p15:guide id="9" pos="3357" userDrawn="1">
          <p15:clr>
            <a:srgbClr val="FF96FF"/>
          </p15:clr>
        </p15:guide>
        <p15:guide id="10" pos="4639" userDrawn="1">
          <p15:clr>
            <a:srgbClr val="FF96FF"/>
          </p15:clr>
        </p15:guide>
        <p15:guide id="11" pos="4798" userDrawn="1">
          <p15:clr>
            <a:srgbClr val="FF96FF"/>
          </p15:clr>
        </p15:guide>
        <p15:guide id="12" pos="6080" userDrawn="1">
          <p15:clr>
            <a:srgbClr val="FF96FF"/>
          </p15:clr>
        </p15:guide>
        <p15:guide id="13" pos="6239" userDrawn="1">
          <p15:clr>
            <a:srgbClr val="FF96FF"/>
          </p15:clr>
        </p15:guide>
        <p15:guide id="14" pos="7521" userDrawn="1">
          <p15:clr>
            <a:srgbClr val="FF96FF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C98FB7C0-AB81-400B-93D2-786E05B9E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719138"/>
            <a:ext cx="12192000" cy="5382861"/>
          </a:xfrm>
          <a:solidFill>
            <a:schemeClr val="bg2"/>
          </a:solidFill>
        </p:spPr>
        <p:txBody>
          <a:bodyPr tIns="144000"/>
          <a:lstStyle>
            <a:lvl1pPr marL="0" indent="0" algn="ctr">
              <a:buNone/>
              <a:defRPr sz="1800"/>
            </a:lvl1pPr>
          </a:lstStyle>
          <a:p>
            <a:r>
              <a:rPr lang="en-GB" dirty="0"/>
              <a:t>Click icon to add picture</a:t>
            </a:r>
          </a:p>
        </p:txBody>
      </p:sp>
      <p:sp>
        <p:nvSpPr>
          <p:cNvPr id="2" name="hcSlideMaster.Image OnlyHeader">
            <a:extLst>
              <a:ext uri="{FF2B5EF4-FFF2-40B4-BE49-F238E27FC236}">
                <a16:creationId xmlns:a16="http://schemas.microsoft.com/office/drawing/2014/main" id="{75804D7C-B2D5-CEB5-F122-F53306E13B4F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Image OnlyFooter" descr="BAE SYSTEMS PROPRIETARY">
            <a:extLst>
              <a:ext uri="{FF2B5EF4-FFF2-40B4-BE49-F238E27FC236}">
                <a16:creationId xmlns:a16="http://schemas.microsoft.com/office/drawing/2014/main" id="{D9C4563C-4138-FF9E-8824-48B6C4D36496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5983192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53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4" orient="horz" pos="3843" userDrawn="1">
          <p15:clr>
            <a:srgbClr val="FF96FF"/>
          </p15:clr>
        </p15:guide>
        <p15:guide id="5" pos="476" userDrawn="1">
          <p15:clr>
            <a:srgbClr val="FF96FF"/>
          </p15:clr>
        </p15:guide>
        <p15:guide id="6" pos="7521" userDrawn="1">
          <p15:clr>
            <a:srgbClr val="FF96FF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619B27-03EA-489A-B1C5-CB3D5B3F79C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C3D0E27-12CD-4AD0-B9EF-40EEA6603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2" name="hcSlideMaster.Title OnlyHeader">
            <a:extLst>
              <a:ext uri="{FF2B5EF4-FFF2-40B4-BE49-F238E27FC236}">
                <a16:creationId xmlns:a16="http://schemas.microsoft.com/office/drawing/2014/main" id="{297D7EDC-162F-14AD-C201-CD07E23B4587}"/>
              </a:ext>
            </a:extLst>
          </p:cNvPr>
          <p:cNvSpPr txBox="1"/>
          <p:nvPr userDrawn="1"/>
        </p:nvSpPr>
        <p:spPr>
          <a:xfrm>
            <a:off x="0" y="0"/>
            <a:ext cx="12192000" cy="24622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l"/>
            <a:endParaRPr lang="en-GB" sz="1600" dirty="0"/>
          </a:p>
        </p:txBody>
      </p:sp>
      <p:sp>
        <p:nvSpPr>
          <p:cNvPr id="4" name="fcSlideMaster.Title OnlyFooter" descr="BAE SYSTEMS PROPRIETARY">
            <a:extLst>
              <a:ext uri="{FF2B5EF4-FFF2-40B4-BE49-F238E27FC236}">
                <a16:creationId xmlns:a16="http://schemas.microsoft.com/office/drawing/2014/main" id="{C61CC13F-A960-9876-B0DE-3F39114892F9}"/>
              </a:ext>
            </a:extLst>
          </p:cNvPr>
          <p:cNvSpPr txBox="1"/>
          <p:nvPr userDrawn="1"/>
        </p:nvSpPr>
        <p:spPr>
          <a:xfrm>
            <a:off x="0" y="6545580"/>
            <a:ext cx="12192000" cy="123111"/>
          </a:xfrm>
          <a:prstGeom prst="rect">
            <a:avLst/>
          </a:prstGeom>
          <a:noFill/>
        </p:spPr>
        <p:txBody>
          <a:bodyPr vert="horz" wrap="square" lIns="0" tIns="0" rIns="0" bIns="0" rtlCol="0">
            <a:spAutoFit/>
          </a:bodyPr>
          <a:lstStyle/>
          <a:p>
            <a:pPr algn="ctr"/>
            <a:r>
              <a:rPr lang="en-GB" sz="800" b="1" i="0" u="none" baseline="0" dirty="0">
                <a:solidFill>
                  <a:srgbClr val="000000"/>
                </a:solidFill>
                <a:latin typeface="tahoma" panose="020B0604030504040204" pitchFamily="34" charset="0"/>
              </a:rPr>
              <a:t>BAE SYSTEMS PROPRIETARY</a:t>
            </a:r>
          </a:p>
        </p:txBody>
      </p:sp>
    </p:spTree>
    <p:extLst>
      <p:ext uri="{BB962C8B-B14F-4D97-AF65-F5344CB8AC3E}">
        <p14:creationId xmlns:p14="http://schemas.microsoft.com/office/powerpoint/2010/main" val="2926322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78" userDrawn="1">
          <p15:clr>
            <a:srgbClr val="717275"/>
          </p15:clr>
        </p15:guide>
        <p15:guide id="2" orient="horz" pos="799" userDrawn="1">
          <p15:clr>
            <a:srgbClr val="717275"/>
          </p15:clr>
        </p15:guide>
        <p15:guide id="3" orient="horz" pos="1020" userDrawn="1">
          <p15:clr>
            <a:srgbClr val="FF96FF"/>
          </p15:clr>
        </p15:guide>
        <p15:guide id="6" orient="horz" pos="3843" userDrawn="1">
          <p15:clr>
            <a:srgbClr val="FF96FF"/>
          </p15:clr>
        </p15:guide>
        <p15:guide id="7" pos="476" userDrawn="1">
          <p15:clr>
            <a:srgbClr val="FF96FF"/>
          </p15:clr>
        </p15:guide>
        <p15:guide id="8" pos="3840" userDrawn="1">
          <p15:clr>
            <a:srgbClr val="FF96FF"/>
          </p15:clr>
        </p15:guide>
        <p15:guide id="9" pos="4157" userDrawn="1">
          <p15:clr>
            <a:srgbClr val="FF96FF"/>
          </p15:clr>
        </p15:guide>
        <p15:guide id="10" pos="7521" userDrawn="1">
          <p15:clr>
            <a:srgbClr val="FF96FF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600" y="273600"/>
            <a:ext cx="1097232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609600" y="1604520"/>
            <a:ext cx="1097232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505116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 4">
            <a:extLst>
              <a:ext uri="{FF2B5EF4-FFF2-40B4-BE49-F238E27FC236}">
                <a16:creationId xmlns:a16="http://schemas.microsoft.com/office/drawing/2014/main" id="{12B870CC-EE02-0A8A-0E83-53F42A5DD6A5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12192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800" dirty="0"/>
          </a:p>
        </p:txBody>
      </p:sp>
      <p:sp>
        <p:nvSpPr>
          <p:cNvPr id="3" name="Line 5">
            <a:extLst>
              <a:ext uri="{FF2B5EF4-FFF2-40B4-BE49-F238E27FC236}">
                <a16:creationId xmlns:a16="http://schemas.microsoft.com/office/drawing/2014/main" id="{684369D6-BFB9-FD7A-B3F9-4DC319A72CC6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12192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sz="1800" dirty="0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914400" y="2130426"/>
            <a:ext cx="10363200" cy="1470025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94814728"/>
      </p:ext>
    </p:extLst>
  </p:cSld>
  <p:clrMapOvr>
    <a:masterClrMapping/>
  </p:clrMapOvr>
  <p:transition>
    <p:wipe dir="r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626C9-4724-4F91-3767-E99595B961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9BCECB-90D4-DBD1-D05D-68145F4421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EEF14-005D-946A-FD2A-73A46FB98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BF62B2-6EBA-3D49-A7D9-64DF5F739A73}" type="datetimeFigureOut">
              <a:rPr lang="en-US" smtClean="0"/>
              <a:t>12/15/25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7BAE7-4E39-8C11-DD3F-64F9ECEDE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450E5-2DD4-C7EF-5F85-356375453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CF623-17FF-6540-BBC4-2432FA54A9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3496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507478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6800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948324"/>
      </p:ext>
    </p:extLst>
  </p:cSld>
  <p:clrMapOvr>
    <a:masterClrMapping/>
  </p:clrMapOvr>
  <p:transition>
    <p:wipe dir="r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2578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tags" Target="../tags/tag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ags" Target="../tags/tag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A6052D5-8322-44E6-8422-6FE86DCB94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984" y="250629"/>
            <a:ext cx="364217" cy="12600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9091399C-B5EF-49C7-B81A-539AE2F27BD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72126F2A-66DE-4F4C-BEA1-92E09399A08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  <p:custDataLst>
              <p:tags r:id="rId32"/>
            </p:custDataLst>
          </p:nvPr>
        </p:nvSpPr>
        <p:spPr>
          <a:xfrm>
            <a:off x="757840" y="440058"/>
            <a:ext cx="11181748" cy="822677"/>
          </a:xfrm>
          <a:prstGeom prst="rect">
            <a:avLst/>
          </a:prstGeo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533DEE-4640-4FAB-964F-91FD6C20D7CC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/>
            <p:custDataLst>
              <p:tags r:id="rId33"/>
            </p:custDataLst>
          </p:nvPr>
        </p:nvSpPr>
        <p:spPr>
          <a:xfrm>
            <a:off x="759679" y="1619250"/>
            <a:ext cx="11181521" cy="44827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459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69" r:id="rId2"/>
    <p:sldLayoutId id="2147483738" r:id="rId3"/>
    <p:sldLayoutId id="2147483740" r:id="rId4"/>
    <p:sldLayoutId id="2147483744" r:id="rId5"/>
    <p:sldLayoutId id="2147483742" r:id="rId6"/>
    <p:sldLayoutId id="2147483752" r:id="rId7"/>
    <p:sldLayoutId id="2147483753" r:id="rId8"/>
    <p:sldLayoutId id="2147483754" r:id="rId9"/>
    <p:sldLayoutId id="2147483756" r:id="rId10"/>
    <p:sldLayoutId id="2147483757" r:id="rId11"/>
    <p:sldLayoutId id="2147483763" r:id="rId12"/>
    <p:sldLayoutId id="2147483768" r:id="rId13"/>
    <p:sldLayoutId id="2147483761" r:id="rId14"/>
    <p:sldLayoutId id="2147483745" r:id="rId15"/>
    <p:sldLayoutId id="2147483746" r:id="rId16"/>
    <p:sldLayoutId id="2147483747" r:id="rId17"/>
    <p:sldLayoutId id="2147483749" r:id="rId18"/>
    <p:sldLayoutId id="2147483750" r:id="rId19"/>
    <p:sldLayoutId id="2147483766" r:id="rId20"/>
    <p:sldLayoutId id="2147483767" r:id="rId21"/>
    <p:sldLayoutId id="2147483751" r:id="rId22"/>
    <p:sldLayoutId id="2147483760" r:id="rId23"/>
    <p:sldLayoutId id="2147483772" r:id="rId24"/>
    <p:sldLayoutId id="2147483773" r:id="rId25"/>
    <p:sldLayoutId id="2147483789" r:id="rId26"/>
    <p:sldLayoutId id="2147483790" r:id="rId27"/>
    <p:sldLayoutId id="2147483791" r:id="rId28"/>
    <p:sldLayoutId id="2147483792" r:id="rId29"/>
    <p:sldLayoutId id="2147483793" r:id="rId30"/>
  </p:sldLayoutIdLst>
  <p:hf hdr="0" ftr="0" dt="0"/>
  <p:txStyles>
    <p:titleStyle>
      <a:lvl1pPr algn="l" defTabSz="914348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rgbClr val="FC4C02"/>
          </a:solidFill>
          <a:latin typeface="+mj-lt"/>
          <a:ea typeface="+mj-ea"/>
          <a:cs typeface="+mj-cs"/>
        </a:defRPr>
      </a:lvl1pPr>
    </p:titleStyle>
    <p:bodyStyle>
      <a:lvl1pPr marL="252000" indent="-252000" algn="l" defTabSz="914348" rtl="0" eaLnBrk="1" latinLnBrk="0" hangingPunct="1">
        <a:lnSpc>
          <a:spcPct val="98000"/>
        </a:lnSpc>
        <a:spcBef>
          <a:spcPts val="1000"/>
        </a:spcBef>
        <a:buClr>
          <a:srgbClr val="FC4C02"/>
        </a:buClr>
        <a:buFont typeface="Arial" panose="020B0604020202020204" pitchFamily="34" charset="0"/>
        <a:buChar char="•"/>
        <a:defRPr sz="2000" b="0" kern="1200">
          <a:solidFill>
            <a:schemeClr val="tx1"/>
          </a:solidFill>
          <a:latin typeface="+mn-lt"/>
          <a:ea typeface="+mn-ea"/>
          <a:cs typeface="+mn-cs"/>
        </a:defRPr>
      </a:lvl1pPr>
      <a:lvl2pPr marL="504000" indent="-252000" algn="l" defTabSz="914348" rtl="0" eaLnBrk="1" latinLnBrk="0" hangingPunct="1">
        <a:lnSpc>
          <a:spcPct val="98000"/>
        </a:lnSpc>
        <a:spcBef>
          <a:spcPts val="1000"/>
        </a:spcBef>
        <a:buClr>
          <a:srgbClr val="FC4C0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56000" indent="-252000" algn="l" defTabSz="914348" rtl="0" eaLnBrk="1" latinLnBrk="0" hangingPunct="1">
        <a:lnSpc>
          <a:spcPct val="98000"/>
        </a:lnSpc>
        <a:spcBef>
          <a:spcPts val="600"/>
        </a:spcBef>
        <a:buClr>
          <a:srgbClr val="FC4C0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8000" indent="-252000" algn="l" defTabSz="914348" rtl="0" eaLnBrk="1" latinLnBrk="0" hangingPunct="1">
        <a:lnSpc>
          <a:spcPct val="98000"/>
        </a:lnSpc>
        <a:spcBef>
          <a:spcPts val="600"/>
        </a:spcBef>
        <a:buClr>
          <a:srgbClr val="FC4C0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0000" indent="-252000" algn="l" defTabSz="914348" rtl="0" eaLnBrk="1" latinLnBrk="0" hangingPunct="1">
        <a:lnSpc>
          <a:spcPct val="98000"/>
        </a:lnSpc>
        <a:spcBef>
          <a:spcPts val="600"/>
        </a:spcBef>
        <a:buClr>
          <a:srgbClr val="FC4C0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12000" indent="-252000" algn="l" defTabSz="914348" rtl="0" eaLnBrk="1" latinLnBrk="0" hangingPunct="1">
        <a:lnSpc>
          <a:spcPct val="98000"/>
        </a:lnSpc>
        <a:spcBef>
          <a:spcPts val="600"/>
        </a:spcBef>
        <a:buClr>
          <a:srgbClr val="FC4C0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64000" indent="-252000" algn="l" defTabSz="914348" rtl="0" eaLnBrk="1" latinLnBrk="0" hangingPunct="1">
        <a:lnSpc>
          <a:spcPct val="98000"/>
        </a:lnSpc>
        <a:spcBef>
          <a:spcPts val="600"/>
        </a:spcBef>
        <a:buClr>
          <a:srgbClr val="FC4C0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6000" indent="-252000" algn="l" defTabSz="914348" rtl="0" eaLnBrk="1" latinLnBrk="0" hangingPunct="1">
        <a:lnSpc>
          <a:spcPct val="98000"/>
        </a:lnSpc>
        <a:spcBef>
          <a:spcPts val="600"/>
        </a:spcBef>
        <a:buClr>
          <a:srgbClr val="FC4C0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68000" indent="-252000" algn="l" defTabSz="914348" rtl="0" eaLnBrk="1" latinLnBrk="0" hangingPunct="1">
        <a:lnSpc>
          <a:spcPct val="98000"/>
        </a:lnSpc>
        <a:spcBef>
          <a:spcPts val="600"/>
        </a:spcBef>
        <a:buClr>
          <a:srgbClr val="FC4C0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4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48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21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95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69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43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17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390" algn="l" defTabSz="914348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v=f43oM7wUWl0" TargetMode="External"/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7.xml"/><Relationship Id="rId5" Type="http://schemas.openxmlformats.org/officeDocument/2006/relationships/hyperlink" Target="https://www.military.com/video/operations-and-strategy/antiship-warfare/torpedo-hits-a-destroyer/918270722001" TargetMode="Externa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4" Type="http://schemas.openxmlformats.org/officeDocument/2006/relationships/hyperlink" Target="https://www.youtube.com/watch?v=_JCmcv9Nqpo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9pRBb5yF-E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2.pn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ransport, old, military vehicle, dirty&#10;&#10;Description automatically generated">
            <a:extLst>
              <a:ext uri="{FF2B5EF4-FFF2-40B4-BE49-F238E27FC236}">
                <a16:creationId xmlns:a16="http://schemas.microsoft.com/office/drawing/2014/main" id="{1B2802C5-1C7D-9C9E-9538-2D1D206ADB4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2101655" y="450000"/>
            <a:ext cx="7988692" cy="5652000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2DB916A-0DA8-72A7-6383-F1BE4548382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76984" y="250629"/>
            <a:ext cx="364217" cy="126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091399C-B5EF-49C7-B81A-539AE2F27BD0}" type="slidenum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GB" sz="90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5C5A87-E1D2-B077-5A9E-1BE3E3D09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21329"/>
            <a:ext cx="7884000" cy="1482435"/>
          </a:xfrm>
        </p:spPr>
        <p:txBody>
          <a:bodyPr anchor="ctr">
            <a:normAutofit/>
          </a:bodyPr>
          <a:lstStyle/>
          <a:p>
            <a:r>
              <a:rPr lang="en-US" dirty="0"/>
              <a:t>Target Defeat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D9B51CE7-9ECA-A255-1250-0B862875CF7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63470" y="2203764"/>
            <a:ext cx="7113723" cy="751206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293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CD9A8A5-2E0E-8439-E2F7-7245D61B97A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FB1A2D-435C-1884-E6C2-FA79EB26FB8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FA43F4-91FB-033D-CAD7-E7B4E99EB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 and 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9E48F2-8E9F-2A4E-A74C-4ED55BCCB9B6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US" dirty="0"/>
              <a:t>In this session we are going to:</a:t>
            </a:r>
          </a:p>
          <a:p>
            <a:pPr lvl="1"/>
            <a:r>
              <a:rPr lang="en-US" dirty="0"/>
              <a:t>Examine the types of warhead that may be designed to defeat targets in the air, land and sea domains;</a:t>
            </a:r>
          </a:p>
          <a:p>
            <a:pPr lvl="1"/>
            <a:r>
              <a:rPr lang="en-US" dirty="0"/>
              <a:t>Split into groups to consider a specific target type, the lethal mechanisms available to you, and the counter measures that the target may employ to defend itself; </a:t>
            </a:r>
          </a:p>
          <a:p>
            <a:pPr lvl="1"/>
            <a:r>
              <a:rPr lang="en-US" dirty="0"/>
              <a:t>and present our findings on optimum lethality as a 10-minute group presentation</a:t>
            </a:r>
          </a:p>
          <a:p>
            <a:pPr lvl="1"/>
            <a:endParaRPr lang="en-US" dirty="0"/>
          </a:p>
          <a:p>
            <a:r>
              <a:rPr lang="en-US" dirty="0"/>
              <a:t>At the end of the session, you will </a:t>
            </a:r>
            <a:r>
              <a:rPr lang="en-US"/>
              <a:t>be able to </a:t>
            </a:r>
            <a:r>
              <a:rPr lang="en-US" dirty="0"/>
              <a:t>accurately identify the explosives engineering principles necessary for successful target defeat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EC76756-84A1-4BF8-89DB-958676C953B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You may use any notes, presentations or calculators to prove your hypotheses</a:t>
            </a:r>
          </a:p>
        </p:txBody>
      </p:sp>
    </p:spTree>
    <p:extLst>
      <p:ext uri="{BB962C8B-B14F-4D97-AF65-F5344CB8AC3E}">
        <p14:creationId xmlns:p14="http://schemas.microsoft.com/office/powerpoint/2010/main" val="2014041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group of men working on a military vehicle&#10;&#10;AI-generated content may be incorrect.">
            <a:extLst>
              <a:ext uri="{FF2B5EF4-FFF2-40B4-BE49-F238E27FC236}">
                <a16:creationId xmlns:a16="http://schemas.microsoft.com/office/drawing/2014/main" id="{563EE438-F967-3229-1311-9633E72E781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12" b="32612"/>
          <a:stretch>
            <a:fillRect/>
          </a:stretch>
        </p:blipFill>
        <p:spPr/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18232-9D6D-8389-9752-83F3A38364C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60E29F-C210-D8F4-76B3-D2C4EADCA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Recap on Types of Warhead Available</a:t>
            </a:r>
          </a:p>
        </p:txBody>
      </p:sp>
    </p:spTree>
    <p:extLst>
      <p:ext uri="{BB962C8B-B14F-4D97-AF65-F5344CB8AC3E}">
        <p14:creationId xmlns:p14="http://schemas.microsoft.com/office/powerpoint/2010/main" val="483040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2561025-42E7-CA2A-2419-6A4A4855F23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CD4786-644A-94FC-052C-3AF54DB1E7A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F02E565-B8EA-4C46-0020-8C8E6E32E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Underwater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6E7D68-1F53-EFF2-6B63-A528F65976B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1095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3C15AF0-1F86-2B3F-43E0-4C660B0C798C}"/>
              </a:ext>
            </a:extLst>
          </p:cNvPr>
          <p:cNvSpPr txBox="1">
            <a:spLocks/>
          </p:cNvSpPr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2"/>
              </a:rPr>
              <a:t>Anti-Ships Missile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CCEE0625-944D-553C-1B61-EBAAE7B1E2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0" y="1109112"/>
            <a:ext cx="7188199" cy="46363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E67E21-4EAD-6A6A-5F45-3A534C1DC830}"/>
              </a:ext>
            </a:extLst>
          </p:cNvPr>
          <p:cNvSpPr txBox="1"/>
          <p:nvPr/>
        </p:nvSpPr>
        <p:spPr>
          <a:xfrm>
            <a:off x="7003674" y="1942239"/>
            <a:ext cx="12054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165 kg</a:t>
            </a:r>
          </a:p>
          <a:p>
            <a:r>
              <a:rPr lang="en-US" sz="2400" dirty="0"/>
              <a:t>High </a:t>
            </a:r>
            <a:r>
              <a:rPr lang="en-US" sz="2400" dirty="0" err="1"/>
              <a:t>V</a:t>
            </a:r>
            <a:r>
              <a:rPr lang="en-US" sz="2400" baseline="-25000" dirty="0" err="1"/>
              <a:t>d</a:t>
            </a:r>
            <a:endParaRPr lang="en-US" sz="2400" baseline="-25000" dirty="0"/>
          </a:p>
        </p:txBody>
      </p:sp>
    </p:spTree>
    <p:extLst>
      <p:ext uri="{BB962C8B-B14F-4D97-AF65-F5344CB8AC3E}">
        <p14:creationId xmlns:p14="http://schemas.microsoft.com/office/powerpoint/2010/main" val="850577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25EEBE4-EBC6-2CDE-5ECA-9AF20558C8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3737" y="3723033"/>
            <a:ext cx="10804525" cy="2007455"/>
          </a:xfrm>
        </p:spPr>
      </p:pic>
      <p:pic>
        <p:nvPicPr>
          <p:cNvPr id="6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BFB12C29-74A8-8BB3-7A96-790FCF8B8F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3032" y="243279"/>
            <a:ext cx="2625933" cy="2322464"/>
          </a:xfrm>
          <a:prstGeom prst="rect">
            <a:avLst/>
          </a:prstGeom>
        </p:spPr>
      </p:pic>
      <p:pic>
        <p:nvPicPr>
          <p:cNvPr id="8" name="Picture 7" descr="Diagram, engineering drawing&#10;&#10;Description automatically generated">
            <a:extLst>
              <a:ext uri="{FF2B5EF4-FFF2-40B4-BE49-F238E27FC236}">
                <a16:creationId xmlns:a16="http://schemas.microsoft.com/office/drawing/2014/main" id="{84663D27-5E9E-ED1B-3CA8-9638D10D77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2384" y="240765"/>
            <a:ext cx="3734904" cy="23249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E687D4B-EDD6-E789-1E16-A713F3485825}"/>
              </a:ext>
            </a:extLst>
          </p:cNvPr>
          <p:cNvSpPr txBox="1"/>
          <p:nvPr/>
        </p:nvSpPr>
        <p:spPr>
          <a:xfrm>
            <a:off x="5503528" y="2782669"/>
            <a:ext cx="118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45 kg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A914D1-DDEB-0212-EED6-01D0B43A519B}"/>
              </a:ext>
            </a:extLst>
          </p:cNvPr>
          <p:cNvSpPr txBox="1"/>
          <p:nvPr/>
        </p:nvSpPr>
        <p:spPr>
          <a:xfrm>
            <a:off x="9080347" y="2782669"/>
            <a:ext cx="14189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363 kg</a:t>
            </a:r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FB9FB729-8BB2-3C30-F5F5-2947C673DE31}"/>
              </a:ext>
            </a:extLst>
          </p:cNvPr>
          <p:cNvSpPr txBox="1">
            <a:spLocks/>
          </p:cNvSpPr>
          <p:nvPr/>
        </p:nvSpPr>
        <p:spPr>
          <a:xfrm>
            <a:off x="-187275" y="1539813"/>
            <a:ext cx="5434093" cy="1325563"/>
          </a:xfrm>
        </p:spPr>
        <p:txBody>
          <a:bodyPr vert="horz" lIns="91440" tIns="45720" rIns="91440" bIns="45720" rtlCol="0" anchor="ctr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5"/>
              </a:rPr>
              <a:t>Torpedo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5"/>
              </a:rPr>
              <a:t>Warheads</a:t>
            </a:r>
            <a:endParaRPr lang="en-US" sz="4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988388-7913-7436-4E88-7EAA202E92CF}"/>
              </a:ext>
            </a:extLst>
          </p:cNvPr>
          <p:cNvSpPr txBox="1"/>
          <p:nvPr/>
        </p:nvSpPr>
        <p:spPr>
          <a:xfrm>
            <a:off x="5610854" y="2782669"/>
            <a:ext cx="4623060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600" dirty="0"/>
              <a:t>135 kg                                                                            353 kg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96AFD4-9A56-FEBB-F9B9-00F31AFF8D6E}"/>
              </a:ext>
            </a:extLst>
          </p:cNvPr>
          <p:cNvSpPr txBox="1"/>
          <p:nvPr/>
        </p:nvSpPr>
        <p:spPr>
          <a:xfrm rot="10800000" flipV="1">
            <a:off x="1522510" y="5739798"/>
            <a:ext cx="9716259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1600" dirty="0"/>
              <a:t>High-test peroxide (HTP) is a highly concentrated (85 to 98%) solution of hydrogen peroxide, with the remainder consisting predominantly of water. In contact with a catalyst (manganese dioxide), it decomposes into a high-temperature mixture of steam and oxygen, with no remaining liquid water. It was used as a propellant of HTP rockets and torpedoes, and has been used for high-performance vernier engines. It was the downfall of the Kursk.</a:t>
            </a:r>
          </a:p>
        </p:txBody>
      </p:sp>
    </p:spTree>
    <p:extLst>
      <p:ext uri="{BB962C8B-B14F-4D97-AF65-F5344CB8AC3E}">
        <p14:creationId xmlns:p14="http://schemas.microsoft.com/office/powerpoint/2010/main" val="2486603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D461CA34-CAEA-5A05-862A-F10E7770A2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55" t="25482" r="9310" b="36142"/>
          <a:stretch/>
        </p:blipFill>
        <p:spPr>
          <a:xfrm>
            <a:off x="722100" y="341296"/>
            <a:ext cx="10747800" cy="5690013"/>
          </a:xfrm>
          <a:prstGeom prst="rect">
            <a:avLst/>
          </a:prstGeom>
        </p:spPr>
      </p:pic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501CC053-88B6-E53F-0FE1-5382B5F1DA1F}"/>
              </a:ext>
            </a:extLst>
          </p:cNvPr>
          <p:cNvSpPr txBox="1">
            <a:spLocks/>
          </p:cNvSpPr>
          <p:nvPr/>
        </p:nvSpPr>
        <p:spPr>
          <a:xfrm>
            <a:off x="450286" y="4705746"/>
            <a:ext cx="6882591" cy="1325563"/>
          </a:xfrm>
          <a:solidFill>
            <a:schemeClr val="tx1">
              <a:lumMod val="50000"/>
              <a:lumOff val="50000"/>
            </a:schemeClr>
          </a:solidFill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4"/>
              </a:rPr>
              <a:t>Buoyant Mine</a:t>
            </a:r>
            <a:endParaRPr lang="en-US" sz="4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9EBAC3-29F6-FEC7-66D9-4E9CC4C88D09}"/>
              </a:ext>
            </a:extLst>
          </p:cNvPr>
          <p:cNvSpPr txBox="1"/>
          <p:nvPr/>
        </p:nvSpPr>
        <p:spPr>
          <a:xfrm>
            <a:off x="6394174" y="826691"/>
            <a:ext cx="2473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150 – 200 kg </a:t>
            </a:r>
            <a:r>
              <a:rPr lang="en-US" dirty="0" err="1"/>
              <a:t>Aluminised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239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iagram, engineering drawing&#10;&#10;Description automatically generated">
            <a:extLst>
              <a:ext uri="{FF2B5EF4-FFF2-40B4-BE49-F238E27FC236}">
                <a16:creationId xmlns:a16="http://schemas.microsoft.com/office/drawing/2014/main" id="{33ED55BD-4E74-3759-2EB1-515A2DEB46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10101" y="259012"/>
            <a:ext cx="8704889" cy="602646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54BEC8-7AE5-2697-8B3A-BBBF5356CBFA}"/>
              </a:ext>
            </a:extLst>
          </p:cNvPr>
          <p:cNvSpPr txBox="1"/>
          <p:nvPr/>
        </p:nvSpPr>
        <p:spPr>
          <a:xfrm>
            <a:off x="6096000" y="1478592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138 kg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C21A94-5901-4A61-6DEB-4176DC7CC119}"/>
              </a:ext>
            </a:extLst>
          </p:cNvPr>
          <p:cNvSpPr txBox="1"/>
          <p:nvPr/>
        </p:nvSpPr>
        <p:spPr>
          <a:xfrm>
            <a:off x="5236469" y="4553424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20.4 kg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80FF667E-C03F-ADC8-B724-DBE401A8E89F}"/>
              </a:ext>
            </a:extLst>
          </p:cNvPr>
          <p:cNvSpPr txBox="1">
            <a:spLocks/>
          </p:cNvSpPr>
          <p:nvPr/>
        </p:nvSpPr>
        <p:spPr>
          <a:xfrm>
            <a:off x="5767537" y="4756667"/>
            <a:ext cx="6882591" cy="1325563"/>
          </a:xfrm>
        </p:spPr>
        <p:txBody>
          <a:bodyPr vert="horz" lIns="91440" tIns="45720" rIns="91440" bIns="45720" rtlCol="0" anchor="ctr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3"/>
              </a:rPr>
              <a:t>Depth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3"/>
              </a:rPr>
              <a:t>Charge</a:t>
            </a:r>
            <a:endParaRPr lang="en-US" sz="4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41442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1C39089F-95D3-2713-E989-0706C7007E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9789"/>
          <a:stretch/>
        </p:blipFill>
        <p:spPr>
          <a:xfrm>
            <a:off x="1579375" y="1217988"/>
            <a:ext cx="8602944" cy="3579892"/>
          </a:xfrm>
          <a:prstGeom prst="rect">
            <a:avLst/>
          </a:prstGeom>
        </p:spPr>
      </p:pic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F55EBEAA-66D7-930E-A1D5-92EF9BDF3C4D}"/>
              </a:ext>
            </a:extLst>
          </p:cNvPr>
          <p:cNvSpPr txBox="1">
            <a:spLocks/>
          </p:cNvSpPr>
          <p:nvPr/>
        </p:nvSpPr>
        <p:spPr>
          <a:xfrm>
            <a:off x="3955774" y="0"/>
            <a:ext cx="6882591" cy="1325563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Depth Charge</a:t>
            </a:r>
          </a:p>
        </p:txBody>
      </p:sp>
    </p:spTree>
    <p:extLst>
      <p:ext uri="{BB962C8B-B14F-4D97-AF65-F5344CB8AC3E}">
        <p14:creationId xmlns:p14="http://schemas.microsoft.com/office/powerpoint/2010/main" val="86438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B623189D-457F-4DED-6C7C-0D1A5C5B59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7957" y="618177"/>
            <a:ext cx="8936085" cy="5771749"/>
          </a:xfrm>
        </p:spPr>
      </p:pic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ABA7287F-5D1C-6B3E-5E1C-CC63B4AF6F29}"/>
              </a:ext>
            </a:extLst>
          </p:cNvPr>
          <p:cNvSpPr txBox="1">
            <a:spLocks/>
          </p:cNvSpPr>
          <p:nvPr/>
        </p:nvSpPr>
        <p:spPr>
          <a:xfrm>
            <a:off x="-1118031" y="-239312"/>
            <a:ext cx="6882591" cy="1325563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solidFill>
                  <a:srgbClr val="FC4C02"/>
                </a:solidFill>
                <a:latin typeface="+mj-lt"/>
                <a:ea typeface="+mj-ea"/>
                <a:cs typeface="+mj-cs"/>
              </a:rPr>
              <a:t>Buoyant and Ground Mines</a:t>
            </a:r>
          </a:p>
        </p:txBody>
      </p:sp>
    </p:spTree>
    <p:extLst>
      <p:ext uri="{BB962C8B-B14F-4D97-AF65-F5344CB8AC3E}">
        <p14:creationId xmlns:p14="http://schemas.microsoft.com/office/powerpoint/2010/main" val="26663062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wing of a ship&#10;&#10;AI-generated content may be incorrect.">
            <a:extLst>
              <a:ext uri="{FF2B5EF4-FFF2-40B4-BE49-F238E27FC236}">
                <a16:creationId xmlns:a16="http://schemas.microsoft.com/office/drawing/2014/main" id="{6906B1B3-E3B9-3149-8136-D995B9608F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71" b="26419"/>
          <a:stretch>
            <a:fillRect/>
          </a:stretch>
        </p:blipFill>
        <p:spPr>
          <a:xfrm>
            <a:off x="0" y="708674"/>
            <a:ext cx="12086809" cy="5603235"/>
          </a:xfrm>
          <a:prstGeom prst="rect">
            <a:avLst/>
          </a:prstGeom>
          <a:noFill/>
        </p:spPr>
      </p:pic>
      <p:sp>
        <p:nvSpPr>
          <p:cNvPr id="8" name="Slide Number Placeholder 2">
            <a:extLst>
              <a:ext uri="{FF2B5EF4-FFF2-40B4-BE49-F238E27FC236}">
                <a16:creationId xmlns:a16="http://schemas.microsoft.com/office/drawing/2014/main" id="{2A684EA5-EB9B-1831-4424-18DF6613773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6984" y="250629"/>
            <a:ext cx="364217" cy="126000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091399C-B5EF-49C7-B81A-539AE2F27BD0}" type="slidenum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GB" sz="90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9F06A504-371F-9497-7511-7028D969BBE2}"/>
              </a:ext>
            </a:extLst>
          </p:cNvPr>
          <p:cNvSpPr txBox="1">
            <a:spLocks/>
          </p:cNvSpPr>
          <p:nvPr/>
        </p:nvSpPr>
        <p:spPr>
          <a:xfrm>
            <a:off x="1" y="708674"/>
            <a:ext cx="6264321" cy="1638000"/>
          </a:xfrm>
          <a:prstGeom prst="rect">
            <a:avLst/>
          </a:prstGeom>
          <a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252000" tIns="0" rIns="432000" bIns="39600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48">
              <a:spcBef>
                <a:spcPct val="0"/>
              </a:spcBef>
              <a:spcAft>
                <a:spcPts val="600"/>
              </a:spcAft>
            </a:pPr>
            <a:r>
              <a:rPr lang="en-GB" sz="3600" kern="1200">
                <a:latin typeface="+mj-lt"/>
                <a:ea typeface="+mj-ea"/>
                <a:cs typeface="+mj-cs"/>
              </a:rPr>
              <a:t>Ship Design</a:t>
            </a:r>
            <a:endParaRPr lang="en-GB" sz="36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71A0FC-2A73-D690-1BB9-B0743515C4FF}"/>
              </a:ext>
            </a:extLst>
          </p:cNvPr>
          <p:cNvSpPr txBox="1"/>
          <p:nvPr/>
        </p:nvSpPr>
        <p:spPr>
          <a:xfrm>
            <a:off x="1371600" y="6345382"/>
            <a:ext cx="1524776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pPr algn="l"/>
            <a:r>
              <a:rPr lang="en-US" sz="1600" dirty="0"/>
              <a:t>457 mm mild steel</a:t>
            </a:r>
          </a:p>
        </p:txBody>
      </p:sp>
    </p:spTree>
    <p:extLst>
      <p:ext uri="{BB962C8B-B14F-4D97-AF65-F5344CB8AC3E}">
        <p14:creationId xmlns:p14="http://schemas.microsoft.com/office/powerpoint/2010/main" val="2534708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close up of a ship&#10;&#10;AI-generated content may be incorrect.">
            <a:extLst>
              <a:ext uri="{FF2B5EF4-FFF2-40B4-BE49-F238E27FC236}">
                <a16:creationId xmlns:a16="http://schemas.microsoft.com/office/drawing/2014/main" id="{37C5BA3D-86D7-2921-58E8-391BB687247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28" b="8228"/>
          <a:stretch/>
        </p:blipFill>
        <p:spPr>
          <a:xfrm>
            <a:off x="1131" y="450000"/>
            <a:ext cx="12189740" cy="5652000"/>
          </a:xfr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49B66D-8CA0-D946-8287-8554FEC85A9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6984" y="250629"/>
            <a:ext cx="364217" cy="126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091399C-B5EF-49C7-B81A-539AE2F27BD0}" type="slidenum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GB" sz="900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CDC3BBC9-988B-70FC-0D47-0B793F88E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708674"/>
            <a:ext cx="6264321" cy="1638000"/>
          </a:xfrm>
        </p:spPr>
        <p:txBody>
          <a:bodyPr/>
          <a:lstStyle/>
          <a:p>
            <a:r>
              <a:rPr lang="en-US" dirty="0"/>
              <a:t>Submarine Design</a:t>
            </a:r>
          </a:p>
        </p:txBody>
      </p:sp>
    </p:spTree>
    <p:extLst>
      <p:ext uri="{BB962C8B-B14F-4D97-AF65-F5344CB8AC3E}">
        <p14:creationId xmlns:p14="http://schemas.microsoft.com/office/powerpoint/2010/main" val="3712680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6F46B0BC-B7E5-774F-DF42-722819AF734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89" b="19089"/>
          <a:stretch/>
        </p:blipFill>
        <p:spPr>
          <a:xfrm>
            <a:off x="1083" y="450000"/>
            <a:ext cx="12189836" cy="5652000"/>
          </a:xfr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309CC66-C675-AB48-3E6B-4FE3B59E50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6984" y="250629"/>
            <a:ext cx="364217" cy="126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091399C-B5EF-49C7-B81A-539AE2F27BD0}" type="slidenum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13</a:t>
            </a:fld>
            <a:endParaRPr lang="en-GB" sz="90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EE98061-A112-021B-B063-D32FD9116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708674"/>
            <a:ext cx="6264321" cy="1638000"/>
          </a:xfrm>
        </p:spPr>
        <p:txBody>
          <a:bodyPr anchor="ctr">
            <a:normAutofit/>
          </a:bodyPr>
          <a:lstStyle/>
          <a:p>
            <a:r>
              <a:rPr lang="en-US" dirty="0"/>
              <a:t>Above Water</a:t>
            </a:r>
          </a:p>
        </p:txBody>
      </p:sp>
    </p:spTree>
    <p:extLst>
      <p:ext uri="{BB962C8B-B14F-4D97-AF65-F5344CB8AC3E}">
        <p14:creationId xmlns:p14="http://schemas.microsoft.com/office/powerpoint/2010/main" val="411929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1026">
            <a:extLst>
              <a:ext uri="{FF2B5EF4-FFF2-40B4-BE49-F238E27FC236}">
                <a16:creationId xmlns:a16="http://schemas.microsoft.com/office/drawing/2014/main" id="{EDEBDCDC-B871-C111-6FD2-1ADEC548B87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25639" y="920750"/>
            <a:ext cx="8416925" cy="534988"/>
          </a:xfrm>
        </p:spPr>
        <p:txBody>
          <a:bodyPr anchor="ctr"/>
          <a:lstStyle/>
          <a:p>
            <a:r>
              <a:rPr lang="en-GB" altLang="en-US" sz="2800"/>
              <a:t>Target Defeat Mechanisms - Summary</a:t>
            </a:r>
          </a:p>
        </p:txBody>
      </p:sp>
      <p:sp>
        <p:nvSpPr>
          <p:cNvPr id="67587" name="Text Box 1028">
            <a:extLst>
              <a:ext uri="{FF2B5EF4-FFF2-40B4-BE49-F238E27FC236}">
                <a16:creationId xmlns:a16="http://schemas.microsoft.com/office/drawing/2014/main" id="{590EB76D-2538-E3F2-0E6B-D767956222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1538" y="1563688"/>
            <a:ext cx="19859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/>
              <a:t>ANTI-PERSONNEL</a:t>
            </a:r>
          </a:p>
        </p:txBody>
      </p:sp>
      <p:sp>
        <p:nvSpPr>
          <p:cNvPr id="67588" name="Text Box 1030">
            <a:extLst>
              <a:ext uri="{FF2B5EF4-FFF2-40B4-BE49-F238E27FC236}">
                <a16:creationId xmlns:a16="http://schemas.microsoft.com/office/drawing/2014/main" id="{48591198-3ADE-85EB-EE3B-CAD79B21EF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7788" y="2116416"/>
            <a:ext cx="127470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FFFFFF"/>
                </a:solidFill>
              </a:rPr>
              <a:t>Blast - HE</a:t>
            </a:r>
          </a:p>
        </p:txBody>
      </p:sp>
      <p:sp>
        <p:nvSpPr>
          <p:cNvPr id="67589" name="Text Box 1037">
            <a:extLst>
              <a:ext uri="{FF2B5EF4-FFF2-40B4-BE49-F238E27FC236}">
                <a16:creationId xmlns:a16="http://schemas.microsoft.com/office/drawing/2014/main" id="{A47DAFC5-D52D-658C-14BE-EE30296E4F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6488" y="3564216"/>
            <a:ext cx="22878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FFFFFF"/>
                </a:solidFill>
              </a:rPr>
              <a:t>KE - shell fragment</a:t>
            </a:r>
          </a:p>
        </p:txBody>
      </p:sp>
      <p:sp>
        <p:nvSpPr>
          <p:cNvPr id="67590" name="Text Box 1038">
            <a:extLst>
              <a:ext uri="{FF2B5EF4-FFF2-40B4-BE49-F238E27FC236}">
                <a16:creationId xmlns:a16="http://schemas.microsoft.com/office/drawing/2014/main" id="{15CCFE38-D1DD-A2CA-EECA-9A3EBE7541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2589" y="2114828"/>
            <a:ext cx="186461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77777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77777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FFFFFF"/>
                </a:solidFill>
              </a:rPr>
              <a:t>Blast - External</a:t>
            </a:r>
          </a:p>
        </p:txBody>
      </p:sp>
      <p:sp>
        <p:nvSpPr>
          <p:cNvPr id="67591" name="Text Box 1040">
            <a:extLst>
              <a:ext uri="{FF2B5EF4-FFF2-40B4-BE49-F238E27FC236}">
                <a16:creationId xmlns:a16="http://schemas.microsoft.com/office/drawing/2014/main" id="{E35B1FF7-51F2-761D-4CEC-9BEADFE274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1789" y="3564216"/>
            <a:ext cx="178766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77777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777777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FFFFFF"/>
                </a:solidFill>
              </a:rPr>
              <a:t>Blast - Internal</a:t>
            </a:r>
          </a:p>
        </p:txBody>
      </p:sp>
      <p:sp>
        <p:nvSpPr>
          <p:cNvPr id="67592" name="Text Box 1041">
            <a:extLst>
              <a:ext uri="{FF2B5EF4-FFF2-40B4-BE49-F238E27FC236}">
                <a16:creationId xmlns:a16="http://schemas.microsoft.com/office/drawing/2014/main" id="{94C5FD99-D715-CE69-2FED-C18B0774B1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0638" y="1563688"/>
            <a:ext cx="19732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/>
              <a:t>ANTI-STRUCTURE</a:t>
            </a:r>
          </a:p>
        </p:txBody>
      </p:sp>
      <p:sp>
        <p:nvSpPr>
          <p:cNvPr id="67593" name="Text Box 1042">
            <a:extLst>
              <a:ext uri="{FF2B5EF4-FFF2-40B4-BE49-F238E27FC236}">
                <a16:creationId xmlns:a16="http://schemas.microsoft.com/office/drawing/2014/main" id="{CF23DE12-B2DD-5DA8-C47A-6BC2ACF980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85138" y="1563688"/>
            <a:ext cx="16383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/>
              <a:t>ANTI-ARMOUR</a:t>
            </a:r>
          </a:p>
        </p:txBody>
      </p:sp>
      <p:sp>
        <p:nvSpPr>
          <p:cNvPr id="67594" name="Text Box 1043">
            <a:extLst>
              <a:ext uri="{FF2B5EF4-FFF2-40B4-BE49-F238E27FC236}">
                <a16:creationId xmlns:a16="http://schemas.microsoft.com/office/drawing/2014/main" id="{FEFBA52E-40EA-CA91-1EC4-B40DBF8287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10601" y="2162175"/>
            <a:ext cx="82586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FFFFFF"/>
                </a:solidFill>
              </a:rPr>
              <a:t>HESH</a:t>
            </a:r>
          </a:p>
        </p:txBody>
      </p:sp>
      <p:sp>
        <p:nvSpPr>
          <p:cNvPr id="67595" name="Text Box 1044">
            <a:extLst>
              <a:ext uri="{FF2B5EF4-FFF2-40B4-BE49-F238E27FC236}">
                <a16:creationId xmlns:a16="http://schemas.microsoft.com/office/drawing/2014/main" id="{0CFC33EF-F8B1-2BA0-9FF1-DFDB281B6D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77189" y="3611563"/>
            <a:ext cx="269387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FFFFFF"/>
                </a:solidFill>
              </a:rPr>
              <a:t>Shaped Charge - HEAT</a:t>
            </a:r>
          </a:p>
        </p:txBody>
      </p:sp>
      <p:sp>
        <p:nvSpPr>
          <p:cNvPr id="67596" name="Text Box 1070">
            <a:extLst>
              <a:ext uri="{FF2B5EF4-FFF2-40B4-BE49-F238E27FC236}">
                <a16:creationId xmlns:a16="http://schemas.microsoft.com/office/drawing/2014/main" id="{F000D872-D41A-A5BA-BAFA-B5E0578C49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4788" y="5164416"/>
            <a:ext cx="208255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FFFF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/>
              <a:t>Tandem Warhead</a:t>
            </a:r>
          </a:p>
        </p:txBody>
      </p:sp>
      <p:grpSp>
        <p:nvGrpSpPr>
          <p:cNvPr id="67597" name="Group 1073">
            <a:extLst>
              <a:ext uri="{FF2B5EF4-FFF2-40B4-BE49-F238E27FC236}">
                <a16:creationId xmlns:a16="http://schemas.microsoft.com/office/drawing/2014/main" id="{6E1EFB13-21BA-47A5-7194-38118DEEFECC}"/>
              </a:ext>
            </a:extLst>
          </p:cNvPr>
          <p:cNvGrpSpPr>
            <a:grpSpLocks noChangeAspect="1"/>
          </p:cNvGrpSpPr>
          <p:nvPr/>
        </p:nvGrpSpPr>
        <p:grpSpPr bwMode="auto">
          <a:xfrm flipH="1">
            <a:off x="2943226" y="5834063"/>
            <a:ext cx="409575" cy="68262"/>
            <a:chOff x="466" y="1122"/>
            <a:chExt cx="1397" cy="233"/>
          </a:xfrm>
        </p:grpSpPr>
        <p:sp>
          <p:nvSpPr>
            <p:cNvPr id="67703" name="AutoShape 1074">
              <a:extLst>
                <a:ext uri="{FF2B5EF4-FFF2-40B4-BE49-F238E27FC236}">
                  <a16:creationId xmlns:a16="http://schemas.microsoft.com/office/drawing/2014/main" id="{732CEC84-CF9A-8A7A-40FC-F50284C6E5E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775" y="1165"/>
              <a:ext cx="123" cy="147"/>
            </a:xfrm>
            <a:prstGeom prst="roundRect">
              <a:avLst>
                <a:gd name="adj" fmla="val 0"/>
              </a:avLst>
            </a:prstGeom>
            <a:gradFill rotWithShape="0">
              <a:gsLst>
                <a:gs pos="0">
                  <a:srgbClr val="BF4100"/>
                </a:gs>
                <a:gs pos="50000">
                  <a:srgbClr val="FFBF18"/>
                </a:gs>
                <a:gs pos="100000">
                  <a:srgbClr val="BF4100"/>
                </a:gs>
              </a:gsLst>
              <a:lin ang="5400000" scaled="1"/>
            </a:gra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704" name="AutoShape 1075">
              <a:extLst>
                <a:ext uri="{FF2B5EF4-FFF2-40B4-BE49-F238E27FC236}">
                  <a16:creationId xmlns:a16="http://schemas.microsoft.com/office/drawing/2014/main" id="{EDEF3A6D-4E58-DBF2-714F-0C6646AE94A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1839" y="1122"/>
              <a:ext cx="24" cy="233"/>
            </a:xfrm>
            <a:prstGeom prst="roundRect">
              <a:avLst>
                <a:gd name="adj" fmla="val 0"/>
              </a:avLst>
            </a:prstGeom>
            <a:gradFill rotWithShape="0">
              <a:gsLst>
                <a:gs pos="0">
                  <a:srgbClr val="BF4100"/>
                </a:gs>
                <a:gs pos="50000">
                  <a:srgbClr val="FFBF18"/>
                </a:gs>
                <a:gs pos="100000">
                  <a:srgbClr val="BF4100"/>
                </a:gs>
              </a:gsLst>
              <a:lin ang="5400000" scaled="1"/>
            </a:gra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705" name="AutoShape 1076">
              <a:extLst>
                <a:ext uri="{FF2B5EF4-FFF2-40B4-BE49-F238E27FC236}">
                  <a16:creationId xmlns:a16="http://schemas.microsoft.com/office/drawing/2014/main" id="{118127FD-E719-273B-1C7A-848AD7E1C12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1817" y="1140"/>
              <a:ext cx="24" cy="196"/>
            </a:xfrm>
            <a:prstGeom prst="roundRect">
              <a:avLst>
                <a:gd name="adj" fmla="val 0"/>
              </a:avLst>
            </a:prstGeom>
            <a:gradFill rotWithShape="0">
              <a:gsLst>
                <a:gs pos="0">
                  <a:srgbClr val="BF4100"/>
                </a:gs>
                <a:gs pos="50000">
                  <a:srgbClr val="FFBF18"/>
                </a:gs>
                <a:gs pos="100000">
                  <a:srgbClr val="BF4100"/>
                </a:gs>
              </a:gsLst>
              <a:lin ang="5400000" scaled="1"/>
            </a:gra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706" name="Freeform 1077">
              <a:extLst>
                <a:ext uri="{FF2B5EF4-FFF2-40B4-BE49-F238E27FC236}">
                  <a16:creationId xmlns:a16="http://schemas.microsoft.com/office/drawing/2014/main" id="{28C97C51-D5A5-1A50-829C-F5318048971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969" y="1122"/>
              <a:ext cx="825" cy="232"/>
            </a:xfrm>
            <a:custGeom>
              <a:avLst/>
              <a:gdLst>
                <a:gd name="T0" fmla="*/ 824 w 825"/>
                <a:gd name="T1" fmla="*/ 0 h 232"/>
                <a:gd name="T2" fmla="*/ 824 w 825"/>
                <a:gd name="T3" fmla="*/ 231 h 232"/>
                <a:gd name="T4" fmla="*/ 0 w 825"/>
                <a:gd name="T5" fmla="*/ 210 h 232"/>
                <a:gd name="T6" fmla="*/ 0 w 825"/>
                <a:gd name="T7" fmla="*/ 18 h 232"/>
                <a:gd name="T8" fmla="*/ 824 w 825"/>
                <a:gd name="T9" fmla="*/ 0 h 232"/>
                <a:gd name="T10" fmla="*/ 824 w 825"/>
                <a:gd name="T11" fmla="*/ 0 h 23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825" h="232">
                  <a:moveTo>
                    <a:pt x="824" y="0"/>
                  </a:moveTo>
                  <a:lnTo>
                    <a:pt x="824" y="231"/>
                  </a:lnTo>
                  <a:lnTo>
                    <a:pt x="0" y="210"/>
                  </a:lnTo>
                  <a:lnTo>
                    <a:pt x="0" y="18"/>
                  </a:lnTo>
                  <a:lnTo>
                    <a:pt x="824" y="0"/>
                  </a:lnTo>
                </a:path>
              </a:pathLst>
            </a:custGeom>
            <a:gradFill rotWithShape="0">
              <a:gsLst>
                <a:gs pos="0">
                  <a:srgbClr val="BF4100"/>
                </a:gs>
                <a:gs pos="50000">
                  <a:srgbClr val="FFBF18"/>
                </a:gs>
                <a:gs pos="100000">
                  <a:srgbClr val="BF4100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707" name="Freeform 1078">
              <a:extLst>
                <a:ext uri="{FF2B5EF4-FFF2-40B4-BE49-F238E27FC236}">
                  <a16:creationId xmlns:a16="http://schemas.microsoft.com/office/drawing/2014/main" id="{4C15A43A-0EFD-B6F9-AB1D-6D07C56D2D2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896" y="1140"/>
              <a:ext cx="75" cy="193"/>
            </a:xfrm>
            <a:custGeom>
              <a:avLst/>
              <a:gdLst>
                <a:gd name="T0" fmla="*/ 74 w 75"/>
                <a:gd name="T1" fmla="*/ 0 h 193"/>
                <a:gd name="T2" fmla="*/ 74 w 75"/>
                <a:gd name="T3" fmla="*/ 192 h 193"/>
                <a:gd name="T4" fmla="*/ 0 w 75"/>
                <a:gd name="T5" fmla="*/ 170 h 193"/>
                <a:gd name="T6" fmla="*/ 0 w 75"/>
                <a:gd name="T7" fmla="*/ 24 h 193"/>
                <a:gd name="T8" fmla="*/ 74 w 75"/>
                <a:gd name="T9" fmla="*/ 0 h 193"/>
                <a:gd name="T10" fmla="*/ 74 w 75"/>
                <a:gd name="T11" fmla="*/ 0 h 19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5" h="193">
                  <a:moveTo>
                    <a:pt x="74" y="0"/>
                  </a:moveTo>
                  <a:lnTo>
                    <a:pt x="74" y="192"/>
                  </a:lnTo>
                  <a:lnTo>
                    <a:pt x="0" y="170"/>
                  </a:lnTo>
                  <a:lnTo>
                    <a:pt x="0" y="24"/>
                  </a:lnTo>
                  <a:lnTo>
                    <a:pt x="74" y="0"/>
                  </a:lnTo>
                </a:path>
              </a:pathLst>
            </a:custGeom>
            <a:gradFill rotWithShape="0">
              <a:gsLst>
                <a:gs pos="0">
                  <a:srgbClr val="BF4100"/>
                </a:gs>
                <a:gs pos="50000">
                  <a:srgbClr val="FFBF18"/>
                </a:gs>
                <a:gs pos="100000">
                  <a:srgbClr val="BF4100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708" name="Freeform 1079">
              <a:extLst>
                <a:ext uri="{FF2B5EF4-FFF2-40B4-BE49-F238E27FC236}">
                  <a16:creationId xmlns:a16="http://schemas.microsoft.com/office/drawing/2014/main" id="{A38A435E-BFCE-F7DA-9599-4CC348E2E11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66" y="1169"/>
              <a:ext cx="310" cy="136"/>
            </a:xfrm>
            <a:custGeom>
              <a:avLst/>
              <a:gdLst>
                <a:gd name="T0" fmla="*/ 309 w 310"/>
                <a:gd name="T1" fmla="*/ 134 h 136"/>
                <a:gd name="T2" fmla="*/ 309 w 310"/>
                <a:gd name="T3" fmla="*/ 0 h 136"/>
                <a:gd name="T4" fmla="*/ 309 w 310"/>
                <a:gd name="T5" fmla="*/ 2 h 136"/>
                <a:gd name="T6" fmla="*/ 288 w 310"/>
                <a:gd name="T7" fmla="*/ 4 h 136"/>
                <a:gd name="T8" fmla="*/ 269 w 310"/>
                <a:gd name="T9" fmla="*/ 5 h 136"/>
                <a:gd name="T10" fmla="*/ 248 w 310"/>
                <a:gd name="T11" fmla="*/ 6 h 136"/>
                <a:gd name="T12" fmla="*/ 229 w 310"/>
                <a:gd name="T13" fmla="*/ 7 h 136"/>
                <a:gd name="T14" fmla="*/ 209 w 310"/>
                <a:gd name="T15" fmla="*/ 12 h 136"/>
                <a:gd name="T16" fmla="*/ 190 w 310"/>
                <a:gd name="T17" fmla="*/ 14 h 136"/>
                <a:gd name="T18" fmla="*/ 170 w 310"/>
                <a:gd name="T19" fmla="*/ 18 h 136"/>
                <a:gd name="T20" fmla="*/ 151 w 310"/>
                <a:gd name="T21" fmla="*/ 21 h 136"/>
                <a:gd name="T22" fmla="*/ 132 w 310"/>
                <a:gd name="T23" fmla="*/ 27 h 136"/>
                <a:gd name="T24" fmla="*/ 112 w 310"/>
                <a:gd name="T25" fmla="*/ 31 h 136"/>
                <a:gd name="T26" fmla="*/ 93 w 310"/>
                <a:gd name="T27" fmla="*/ 37 h 136"/>
                <a:gd name="T28" fmla="*/ 75 w 310"/>
                <a:gd name="T29" fmla="*/ 41 h 136"/>
                <a:gd name="T30" fmla="*/ 55 w 310"/>
                <a:gd name="T31" fmla="*/ 48 h 136"/>
                <a:gd name="T32" fmla="*/ 37 w 310"/>
                <a:gd name="T33" fmla="*/ 54 h 136"/>
                <a:gd name="T34" fmla="*/ 18 w 310"/>
                <a:gd name="T35" fmla="*/ 62 h 136"/>
                <a:gd name="T36" fmla="*/ 0 w 310"/>
                <a:gd name="T37" fmla="*/ 68 h 136"/>
                <a:gd name="T38" fmla="*/ 0 w 310"/>
                <a:gd name="T39" fmla="*/ 69 h 136"/>
                <a:gd name="T40" fmla="*/ 18 w 310"/>
                <a:gd name="T41" fmla="*/ 77 h 136"/>
                <a:gd name="T42" fmla="*/ 37 w 310"/>
                <a:gd name="T43" fmla="*/ 85 h 136"/>
                <a:gd name="T44" fmla="*/ 55 w 310"/>
                <a:gd name="T45" fmla="*/ 92 h 136"/>
                <a:gd name="T46" fmla="*/ 75 w 310"/>
                <a:gd name="T47" fmla="*/ 98 h 136"/>
                <a:gd name="T48" fmla="*/ 93 w 310"/>
                <a:gd name="T49" fmla="*/ 104 h 136"/>
                <a:gd name="T50" fmla="*/ 112 w 310"/>
                <a:gd name="T51" fmla="*/ 109 h 136"/>
                <a:gd name="T52" fmla="*/ 132 w 310"/>
                <a:gd name="T53" fmla="*/ 114 h 136"/>
                <a:gd name="T54" fmla="*/ 151 w 310"/>
                <a:gd name="T55" fmla="*/ 118 h 136"/>
                <a:gd name="T56" fmla="*/ 170 w 310"/>
                <a:gd name="T57" fmla="*/ 123 h 136"/>
                <a:gd name="T58" fmla="*/ 190 w 310"/>
                <a:gd name="T59" fmla="*/ 126 h 136"/>
                <a:gd name="T60" fmla="*/ 209 w 310"/>
                <a:gd name="T61" fmla="*/ 130 h 136"/>
                <a:gd name="T62" fmla="*/ 229 w 310"/>
                <a:gd name="T63" fmla="*/ 132 h 136"/>
                <a:gd name="T64" fmla="*/ 248 w 310"/>
                <a:gd name="T65" fmla="*/ 134 h 136"/>
                <a:gd name="T66" fmla="*/ 269 w 310"/>
                <a:gd name="T67" fmla="*/ 135 h 136"/>
                <a:gd name="T68" fmla="*/ 288 w 310"/>
                <a:gd name="T69" fmla="*/ 135 h 136"/>
                <a:gd name="T70" fmla="*/ 309 w 310"/>
                <a:gd name="T71" fmla="*/ 135 h 136"/>
                <a:gd name="T72" fmla="*/ 309 w 310"/>
                <a:gd name="T73" fmla="*/ 134 h 136"/>
                <a:gd name="T74" fmla="*/ 309 w 310"/>
                <a:gd name="T75" fmla="*/ 134 h 1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10" h="136">
                  <a:moveTo>
                    <a:pt x="309" y="134"/>
                  </a:moveTo>
                  <a:lnTo>
                    <a:pt x="309" y="0"/>
                  </a:lnTo>
                  <a:lnTo>
                    <a:pt x="309" y="2"/>
                  </a:lnTo>
                  <a:lnTo>
                    <a:pt x="288" y="4"/>
                  </a:lnTo>
                  <a:lnTo>
                    <a:pt x="269" y="5"/>
                  </a:lnTo>
                  <a:lnTo>
                    <a:pt x="248" y="6"/>
                  </a:lnTo>
                  <a:lnTo>
                    <a:pt x="229" y="7"/>
                  </a:lnTo>
                  <a:lnTo>
                    <a:pt x="209" y="12"/>
                  </a:lnTo>
                  <a:lnTo>
                    <a:pt x="190" y="14"/>
                  </a:lnTo>
                  <a:lnTo>
                    <a:pt x="170" y="18"/>
                  </a:lnTo>
                  <a:lnTo>
                    <a:pt x="151" y="21"/>
                  </a:lnTo>
                  <a:lnTo>
                    <a:pt x="132" y="27"/>
                  </a:lnTo>
                  <a:lnTo>
                    <a:pt x="112" y="31"/>
                  </a:lnTo>
                  <a:lnTo>
                    <a:pt x="93" y="37"/>
                  </a:lnTo>
                  <a:lnTo>
                    <a:pt x="75" y="41"/>
                  </a:lnTo>
                  <a:lnTo>
                    <a:pt x="55" y="48"/>
                  </a:lnTo>
                  <a:lnTo>
                    <a:pt x="37" y="54"/>
                  </a:lnTo>
                  <a:lnTo>
                    <a:pt x="18" y="62"/>
                  </a:lnTo>
                  <a:lnTo>
                    <a:pt x="0" y="68"/>
                  </a:lnTo>
                  <a:lnTo>
                    <a:pt x="0" y="69"/>
                  </a:lnTo>
                  <a:lnTo>
                    <a:pt x="18" y="77"/>
                  </a:lnTo>
                  <a:lnTo>
                    <a:pt x="37" y="85"/>
                  </a:lnTo>
                  <a:lnTo>
                    <a:pt x="55" y="92"/>
                  </a:lnTo>
                  <a:lnTo>
                    <a:pt x="75" y="98"/>
                  </a:lnTo>
                  <a:lnTo>
                    <a:pt x="93" y="104"/>
                  </a:lnTo>
                  <a:lnTo>
                    <a:pt x="112" y="109"/>
                  </a:lnTo>
                  <a:lnTo>
                    <a:pt x="132" y="114"/>
                  </a:lnTo>
                  <a:lnTo>
                    <a:pt x="151" y="118"/>
                  </a:lnTo>
                  <a:lnTo>
                    <a:pt x="170" y="123"/>
                  </a:lnTo>
                  <a:lnTo>
                    <a:pt x="190" y="126"/>
                  </a:lnTo>
                  <a:lnTo>
                    <a:pt x="209" y="130"/>
                  </a:lnTo>
                  <a:lnTo>
                    <a:pt x="229" y="132"/>
                  </a:lnTo>
                  <a:lnTo>
                    <a:pt x="248" y="134"/>
                  </a:lnTo>
                  <a:lnTo>
                    <a:pt x="269" y="135"/>
                  </a:lnTo>
                  <a:lnTo>
                    <a:pt x="288" y="135"/>
                  </a:lnTo>
                  <a:lnTo>
                    <a:pt x="309" y="135"/>
                  </a:lnTo>
                  <a:lnTo>
                    <a:pt x="309" y="134"/>
                  </a:lnTo>
                </a:path>
              </a:pathLst>
            </a:custGeom>
            <a:gradFill rotWithShape="0">
              <a:gsLst>
                <a:gs pos="0">
                  <a:srgbClr val="A11F12"/>
                </a:gs>
                <a:gs pos="50000">
                  <a:srgbClr val="E26200"/>
                </a:gs>
                <a:gs pos="100000">
                  <a:srgbClr val="A11F12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709" name="Freeform 1080">
              <a:extLst>
                <a:ext uri="{FF2B5EF4-FFF2-40B4-BE49-F238E27FC236}">
                  <a16:creationId xmlns:a16="http://schemas.microsoft.com/office/drawing/2014/main" id="{8B0A718B-2980-23BE-B1EA-6C7F4818696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94" y="1122"/>
              <a:ext cx="24" cy="231"/>
            </a:xfrm>
            <a:custGeom>
              <a:avLst/>
              <a:gdLst>
                <a:gd name="T0" fmla="*/ 0 w 24"/>
                <a:gd name="T1" fmla="*/ 0 h 231"/>
                <a:gd name="T2" fmla="*/ 0 w 24"/>
                <a:gd name="T3" fmla="*/ 230 h 231"/>
                <a:gd name="T4" fmla="*/ 23 w 24"/>
                <a:gd name="T5" fmla="*/ 212 h 231"/>
                <a:gd name="T6" fmla="*/ 23 w 24"/>
                <a:gd name="T7" fmla="*/ 18 h 231"/>
                <a:gd name="T8" fmla="*/ 0 w 24"/>
                <a:gd name="T9" fmla="*/ 0 h 231"/>
                <a:gd name="T10" fmla="*/ 0 w 24"/>
                <a:gd name="T11" fmla="*/ 0 h 23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4" h="231">
                  <a:moveTo>
                    <a:pt x="0" y="0"/>
                  </a:moveTo>
                  <a:lnTo>
                    <a:pt x="0" y="230"/>
                  </a:lnTo>
                  <a:lnTo>
                    <a:pt x="23" y="212"/>
                  </a:lnTo>
                  <a:lnTo>
                    <a:pt x="23" y="18"/>
                  </a:lnTo>
                  <a:lnTo>
                    <a:pt x="0" y="0"/>
                  </a:lnTo>
                </a:path>
              </a:pathLst>
            </a:custGeom>
            <a:gradFill rotWithShape="0">
              <a:gsLst>
                <a:gs pos="0">
                  <a:srgbClr val="BF4100"/>
                </a:gs>
                <a:gs pos="50000">
                  <a:srgbClr val="FFBF18"/>
                </a:gs>
                <a:gs pos="100000">
                  <a:srgbClr val="BF4100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7598" name="Group 1081">
            <a:extLst>
              <a:ext uri="{FF2B5EF4-FFF2-40B4-BE49-F238E27FC236}">
                <a16:creationId xmlns:a16="http://schemas.microsoft.com/office/drawing/2014/main" id="{F2D91CEA-1204-C017-37AA-1E1C60619BDE}"/>
              </a:ext>
            </a:extLst>
          </p:cNvPr>
          <p:cNvGrpSpPr>
            <a:grpSpLocks noChangeAspect="1"/>
          </p:cNvGrpSpPr>
          <p:nvPr/>
        </p:nvGrpSpPr>
        <p:grpSpPr bwMode="auto">
          <a:xfrm flipH="1">
            <a:off x="8066088" y="4389438"/>
            <a:ext cx="1763712" cy="309562"/>
            <a:chOff x="100" y="1992"/>
            <a:chExt cx="5572" cy="978"/>
          </a:xfrm>
        </p:grpSpPr>
        <p:sp>
          <p:nvSpPr>
            <p:cNvPr id="620602" name="Rectangle 1082">
              <a:extLst>
                <a:ext uri="{FF2B5EF4-FFF2-40B4-BE49-F238E27FC236}">
                  <a16:creationId xmlns:a16="http://schemas.microsoft.com/office/drawing/2014/main" id="{839040C3-3DF6-643C-37E1-0AC6BB20E88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40" y="2358"/>
              <a:ext cx="2041" cy="24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rgbClr val="DDDDDD"/>
                </a:gs>
                <a:gs pos="100000">
                  <a:schemeClr val="bg2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0603" name="Rectangle 1083">
              <a:extLst>
                <a:ext uri="{FF2B5EF4-FFF2-40B4-BE49-F238E27FC236}">
                  <a16:creationId xmlns:a16="http://schemas.microsoft.com/office/drawing/2014/main" id="{1F812433-12CB-554C-48C9-4C148AE0ED0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56" y="2398"/>
              <a:ext cx="697" cy="15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rgbClr val="C0C0C0"/>
                </a:gs>
                <a:gs pos="100000">
                  <a:schemeClr val="bg2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0604" name="Rectangle 1084">
              <a:extLst>
                <a:ext uri="{FF2B5EF4-FFF2-40B4-BE49-F238E27FC236}">
                  <a16:creationId xmlns:a16="http://schemas.microsoft.com/office/drawing/2014/main" id="{43DCC6E2-C88F-B688-C625-38D03DF5863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50" y="2373"/>
              <a:ext cx="211" cy="2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rgbClr val="C0C0C0"/>
                </a:gs>
                <a:gs pos="100000">
                  <a:schemeClr val="bg2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7681" name="AutoShape 1085">
              <a:extLst>
                <a:ext uri="{FF2B5EF4-FFF2-40B4-BE49-F238E27FC236}">
                  <a16:creationId xmlns:a16="http://schemas.microsoft.com/office/drawing/2014/main" id="{5FD1436F-3F66-9DC9-A3D0-C9B51C8A311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73" y="2082"/>
              <a:ext cx="1089" cy="278"/>
            </a:xfrm>
            <a:prstGeom prst="parallelogram">
              <a:avLst>
                <a:gd name="adj" fmla="val 39173"/>
              </a:avLst>
            </a:prstGeom>
            <a:gradFill rotWithShape="0">
              <a:gsLst>
                <a:gs pos="0">
                  <a:srgbClr val="969696"/>
                </a:gs>
                <a:gs pos="100000">
                  <a:srgbClr val="4D4D4D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20606" name="AutoShape 1086">
              <a:extLst>
                <a:ext uri="{FF2B5EF4-FFF2-40B4-BE49-F238E27FC236}">
                  <a16:creationId xmlns:a16="http://schemas.microsoft.com/office/drawing/2014/main" id="{00869663-CB6D-28F6-156A-5401B4D904F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5400000">
              <a:off x="684" y="2431"/>
              <a:ext cx="828" cy="100"/>
            </a:xfrm>
            <a:custGeom>
              <a:avLst/>
              <a:gdLst>
                <a:gd name="G0" fmla="+- 8686 0 0"/>
                <a:gd name="G1" fmla="+- 21600 0 8686"/>
                <a:gd name="G2" fmla="*/ 8686 1 2"/>
                <a:gd name="G3" fmla="+- 21600 0 G2"/>
                <a:gd name="G4" fmla="+/ 8686 21600 2"/>
                <a:gd name="G5" fmla="+/ G1 0 2"/>
                <a:gd name="G6" fmla="*/ 21600 21600 8686"/>
                <a:gd name="G7" fmla="*/ G6 1 2"/>
                <a:gd name="G8" fmla="+- 21600 0 G7"/>
                <a:gd name="G9" fmla="*/ 21600 1 2"/>
                <a:gd name="G10" fmla="+- 8686 0 G9"/>
                <a:gd name="G11" fmla="?: G10 G8 0"/>
                <a:gd name="G12" fmla="?: G10 G7 21600"/>
                <a:gd name="T0" fmla="*/ 17257 w 21600"/>
                <a:gd name="T1" fmla="*/ 10800 h 21600"/>
                <a:gd name="T2" fmla="*/ 10800 w 21600"/>
                <a:gd name="T3" fmla="*/ 21600 h 21600"/>
                <a:gd name="T4" fmla="*/ 4343 w 21600"/>
                <a:gd name="T5" fmla="*/ 10800 h 21600"/>
                <a:gd name="T6" fmla="*/ 10800 w 21600"/>
                <a:gd name="T7" fmla="*/ 0 h 21600"/>
                <a:gd name="T8" fmla="*/ 6143 w 21600"/>
                <a:gd name="T9" fmla="*/ 6143 h 21600"/>
                <a:gd name="T10" fmla="*/ 15457 w 21600"/>
                <a:gd name="T11" fmla="*/ 1545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8686" y="21600"/>
                  </a:lnTo>
                  <a:lnTo>
                    <a:pt x="12914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tx1"/>
                </a:gs>
                <a:gs pos="50000">
                  <a:srgbClr val="C0C0C0"/>
                </a:gs>
                <a:gs pos="100000">
                  <a:schemeClr val="tx1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20607" name="AutoShape 1087">
              <a:extLst>
                <a:ext uri="{FF2B5EF4-FFF2-40B4-BE49-F238E27FC236}">
                  <a16:creationId xmlns:a16="http://schemas.microsoft.com/office/drawing/2014/main" id="{CF26F826-2C0F-4A23-3076-221A93BFE6B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5400000">
              <a:off x="20" y="2453"/>
              <a:ext cx="206" cy="45"/>
            </a:xfrm>
            <a:custGeom>
              <a:avLst/>
              <a:gdLst>
                <a:gd name="G0" fmla="+- 8659 0 0"/>
                <a:gd name="G1" fmla="+- 21600 0 8659"/>
                <a:gd name="G2" fmla="*/ 8659 1 2"/>
                <a:gd name="G3" fmla="+- 21600 0 G2"/>
                <a:gd name="G4" fmla="+/ 8659 21600 2"/>
                <a:gd name="G5" fmla="+/ G1 0 2"/>
                <a:gd name="G6" fmla="*/ 21600 21600 8659"/>
                <a:gd name="G7" fmla="*/ G6 1 2"/>
                <a:gd name="G8" fmla="+- 21600 0 G7"/>
                <a:gd name="G9" fmla="*/ 21600 1 2"/>
                <a:gd name="G10" fmla="+- 8659 0 G9"/>
                <a:gd name="G11" fmla="?: G10 G8 0"/>
                <a:gd name="G12" fmla="?: G10 G7 21600"/>
                <a:gd name="T0" fmla="*/ 17270 w 21600"/>
                <a:gd name="T1" fmla="*/ 10800 h 21600"/>
                <a:gd name="T2" fmla="*/ 10800 w 21600"/>
                <a:gd name="T3" fmla="*/ 21600 h 21600"/>
                <a:gd name="T4" fmla="*/ 4330 w 21600"/>
                <a:gd name="T5" fmla="*/ 10800 h 21600"/>
                <a:gd name="T6" fmla="*/ 10800 w 21600"/>
                <a:gd name="T7" fmla="*/ 0 h 21600"/>
                <a:gd name="T8" fmla="*/ 6130 w 21600"/>
                <a:gd name="T9" fmla="*/ 6130 h 21600"/>
                <a:gd name="T10" fmla="*/ 15470 w 21600"/>
                <a:gd name="T11" fmla="*/ 1547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8659" y="21600"/>
                  </a:lnTo>
                  <a:lnTo>
                    <a:pt x="12941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rgbClr val="C0C0C0"/>
                </a:gs>
                <a:gs pos="100000">
                  <a:schemeClr val="bg2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7684" name="Rectangle 1088">
              <a:extLst>
                <a:ext uri="{FF2B5EF4-FFF2-40B4-BE49-F238E27FC236}">
                  <a16:creationId xmlns:a16="http://schemas.microsoft.com/office/drawing/2014/main" id="{FF74CC10-D136-5842-C76B-3D870F685CC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684" y="2034"/>
              <a:ext cx="982" cy="7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DDDDDD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85" name="AutoShape 1089">
              <a:extLst>
                <a:ext uri="{FF2B5EF4-FFF2-40B4-BE49-F238E27FC236}">
                  <a16:creationId xmlns:a16="http://schemas.microsoft.com/office/drawing/2014/main" id="{6E786C78-E396-E040-BFD0-E40E4A294D0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4578" y="2593"/>
              <a:ext cx="1089" cy="278"/>
            </a:xfrm>
            <a:prstGeom prst="parallelogram">
              <a:avLst>
                <a:gd name="adj" fmla="val 39173"/>
              </a:avLst>
            </a:prstGeom>
            <a:gradFill rotWithShape="0">
              <a:gsLst>
                <a:gs pos="0">
                  <a:srgbClr val="4D4D4D"/>
                </a:gs>
                <a:gs pos="100000">
                  <a:srgbClr val="80808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86" name="Rectangle 1090">
              <a:extLst>
                <a:ext uri="{FF2B5EF4-FFF2-40B4-BE49-F238E27FC236}">
                  <a16:creationId xmlns:a16="http://schemas.microsoft.com/office/drawing/2014/main" id="{C1B804AA-4EFD-D3DA-B8A2-EA0CED8F264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4689" y="2841"/>
              <a:ext cx="982" cy="79"/>
            </a:xfrm>
            <a:prstGeom prst="rect">
              <a:avLst/>
            </a:prstGeom>
            <a:gradFill rotWithShape="0">
              <a:gsLst>
                <a:gs pos="0">
                  <a:srgbClr val="DDDDDD"/>
                </a:gs>
                <a:gs pos="100000">
                  <a:schemeClr val="bg2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87" name="AutoShape 1091">
              <a:extLst>
                <a:ext uri="{FF2B5EF4-FFF2-40B4-BE49-F238E27FC236}">
                  <a16:creationId xmlns:a16="http://schemas.microsoft.com/office/drawing/2014/main" id="{8D311E82-8C1D-077C-94F6-D4C294EE12C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71" y="2271"/>
              <a:ext cx="1089" cy="152"/>
            </a:xfrm>
            <a:prstGeom prst="parallelogram">
              <a:avLst>
                <a:gd name="adj" fmla="val 71645"/>
              </a:avLst>
            </a:prstGeom>
            <a:gradFill rotWithShape="0">
              <a:gsLst>
                <a:gs pos="0">
                  <a:srgbClr val="969696"/>
                </a:gs>
                <a:gs pos="100000">
                  <a:srgbClr val="5F5F5F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88" name="Rectangle 1092">
              <a:extLst>
                <a:ext uri="{FF2B5EF4-FFF2-40B4-BE49-F238E27FC236}">
                  <a16:creationId xmlns:a16="http://schemas.microsoft.com/office/drawing/2014/main" id="{1093B2F1-F938-4EAD-16FE-F2C8C55351E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685" y="2211"/>
              <a:ext cx="982" cy="12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rgbClr val="DDDDDD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89" name="AutoShape 1093">
              <a:extLst>
                <a:ext uri="{FF2B5EF4-FFF2-40B4-BE49-F238E27FC236}">
                  <a16:creationId xmlns:a16="http://schemas.microsoft.com/office/drawing/2014/main" id="{F5BDB23F-C270-AD73-3030-A64C845929B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4576" y="2526"/>
              <a:ext cx="1089" cy="152"/>
            </a:xfrm>
            <a:prstGeom prst="parallelogram">
              <a:avLst>
                <a:gd name="adj" fmla="val 71645"/>
              </a:avLst>
            </a:prstGeom>
            <a:gradFill rotWithShape="0">
              <a:gsLst>
                <a:gs pos="0">
                  <a:srgbClr val="5F5F5F"/>
                </a:gs>
                <a:gs pos="100000">
                  <a:srgbClr val="B2B2B2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90" name="Rectangle 1094">
              <a:extLst>
                <a:ext uri="{FF2B5EF4-FFF2-40B4-BE49-F238E27FC236}">
                  <a16:creationId xmlns:a16="http://schemas.microsoft.com/office/drawing/2014/main" id="{FBEEC0FE-1498-1635-3418-DBE21C18E0D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4690" y="2616"/>
              <a:ext cx="982" cy="122"/>
            </a:xfrm>
            <a:prstGeom prst="rect">
              <a:avLst/>
            </a:prstGeom>
            <a:gradFill rotWithShape="0">
              <a:gsLst>
                <a:gs pos="0">
                  <a:srgbClr val="DDDDDD"/>
                </a:gs>
                <a:gs pos="100000">
                  <a:schemeClr val="bg2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20615" name="Rectangle 1095">
              <a:extLst>
                <a:ext uri="{FF2B5EF4-FFF2-40B4-BE49-F238E27FC236}">
                  <a16:creationId xmlns:a16="http://schemas.microsoft.com/office/drawing/2014/main" id="{56F45671-2CBA-21A8-ECA6-189254A9161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91" y="2348"/>
              <a:ext cx="35" cy="25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rgbClr val="DDDDDD"/>
                </a:gs>
                <a:gs pos="100000">
                  <a:schemeClr val="bg2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eaVert"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7692" name="Freeform 1096">
              <a:extLst>
                <a:ext uri="{FF2B5EF4-FFF2-40B4-BE49-F238E27FC236}">
                  <a16:creationId xmlns:a16="http://schemas.microsoft.com/office/drawing/2014/main" id="{93BB3F87-482C-A068-7CED-972BC16B4C2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280" y="2029"/>
              <a:ext cx="1264" cy="897"/>
            </a:xfrm>
            <a:custGeom>
              <a:avLst/>
              <a:gdLst>
                <a:gd name="T0" fmla="*/ 1347 w 1248"/>
                <a:gd name="T1" fmla="*/ 223 h 960"/>
                <a:gd name="T2" fmla="*/ 414 w 1248"/>
                <a:gd name="T3" fmla="*/ 0 h 960"/>
                <a:gd name="T4" fmla="*/ 312 w 1248"/>
                <a:gd name="T5" fmla="*/ 0 h 960"/>
                <a:gd name="T6" fmla="*/ 312 w 1248"/>
                <a:gd name="T7" fmla="*/ 32 h 960"/>
                <a:gd name="T8" fmla="*/ 0 w 1248"/>
                <a:gd name="T9" fmla="*/ 32 h 960"/>
                <a:gd name="T10" fmla="*/ 0 w 1248"/>
                <a:gd name="T11" fmla="*/ 606 h 960"/>
                <a:gd name="T12" fmla="*/ 312 w 1248"/>
                <a:gd name="T13" fmla="*/ 606 h 960"/>
                <a:gd name="T14" fmla="*/ 312 w 1248"/>
                <a:gd name="T15" fmla="*/ 639 h 960"/>
                <a:gd name="T16" fmla="*/ 414 w 1248"/>
                <a:gd name="T17" fmla="*/ 639 h 960"/>
                <a:gd name="T18" fmla="*/ 1347 w 1248"/>
                <a:gd name="T19" fmla="*/ 416 h 960"/>
                <a:gd name="T20" fmla="*/ 1347 w 1248"/>
                <a:gd name="T21" fmla="*/ 223 h 9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248" h="960">
                  <a:moveTo>
                    <a:pt x="1248" y="336"/>
                  </a:moveTo>
                  <a:lnTo>
                    <a:pt x="384" y="0"/>
                  </a:lnTo>
                  <a:lnTo>
                    <a:pt x="288" y="0"/>
                  </a:lnTo>
                  <a:lnTo>
                    <a:pt x="288" y="48"/>
                  </a:lnTo>
                  <a:lnTo>
                    <a:pt x="0" y="48"/>
                  </a:lnTo>
                  <a:lnTo>
                    <a:pt x="0" y="912"/>
                  </a:lnTo>
                  <a:lnTo>
                    <a:pt x="288" y="912"/>
                  </a:lnTo>
                  <a:lnTo>
                    <a:pt x="288" y="960"/>
                  </a:lnTo>
                  <a:lnTo>
                    <a:pt x="384" y="960"/>
                  </a:lnTo>
                  <a:lnTo>
                    <a:pt x="1248" y="624"/>
                  </a:lnTo>
                  <a:lnTo>
                    <a:pt x="1248" y="336"/>
                  </a:lnTo>
                  <a:close/>
                </a:path>
              </a:pathLst>
            </a:custGeom>
            <a:solidFill>
              <a:srgbClr val="C0C0C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93" name="Rectangle 1097">
              <a:extLst>
                <a:ext uri="{FF2B5EF4-FFF2-40B4-BE49-F238E27FC236}">
                  <a16:creationId xmlns:a16="http://schemas.microsoft.com/office/drawing/2014/main" id="{211F5866-D0C0-9E47-467E-CEBDCF16E47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392" y="2879"/>
              <a:ext cx="202" cy="91"/>
            </a:xfrm>
            <a:prstGeom prst="rect">
              <a:avLst/>
            </a:prstGeom>
            <a:solidFill>
              <a:srgbClr val="FFCC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94" name="Rectangle 1098">
              <a:extLst>
                <a:ext uri="{FF2B5EF4-FFF2-40B4-BE49-F238E27FC236}">
                  <a16:creationId xmlns:a16="http://schemas.microsoft.com/office/drawing/2014/main" id="{AA2CCBE0-7447-AD4C-09C2-59FB4D25C27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392" y="1992"/>
              <a:ext cx="192" cy="91"/>
            </a:xfrm>
            <a:prstGeom prst="rect">
              <a:avLst/>
            </a:prstGeom>
            <a:solidFill>
              <a:srgbClr val="FFCC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95" name="Freeform 1099">
              <a:extLst>
                <a:ext uri="{FF2B5EF4-FFF2-40B4-BE49-F238E27FC236}">
                  <a16:creationId xmlns:a16="http://schemas.microsoft.com/office/drawing/2014/main" id="{58B0CFEC-1C2B-1C38-782C-879E26299C1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096" y="2081"/>
              <a:ext cx="144" cy="800"/>
            </a:xfrm>
            <a:custGeom>
              <a:avLst/>
              <a:gdLst>
                <a:gd name="T0" fmla="*/ 96 w 144"/>
                <a:gd name="T1" fmla="*/ 0 h 864"/>
                <a:gd name="T2" fmla="*/ 0 w 144"/>
                <a:gd name="T3" fmla="*/ 212 h 864"/>
                <a:gd name="T4" fmla="*/ 0 w 144"/>
                <a:gd name="T5" fmla="*/ 332 h 864"/>
                <a:gd name="T6" fmla="*/ 96 w 144"/>
                <a:gd name="T7" fmla="*/ 544 h 864"/>
                <a:gd name="T8" fmla="*/ 144 w 144"/>
                <a:gd name="T9" fmla="*/ 544 h 864"/>
                <a:gd name="T10" fmla="*/ 144 w 144"/>
                <a:gd name="T11" fmla="*/ 0 h 864"/>
                <a:gd name="T12" fmla="*/ 96 w 144"/>
                <a:gd name="T13" fmla="*/ 0 h 86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44" h="864">
                  <a:moveTo>
                    <a:pt x="96" y="0"/>
                  </a:moveTo>
                  <a:lnTo>
                    <a:pt x="0" y="336"/>
                  </a:lnTo>
                  <a:lnTo>
                    <a:pt x="0" y="528"/>
                  </a:lnTo>
                  <a:lnTo>
                    <a:pt x="96" y="864"/>
                  </a:lnTo>
                  <a:lnTo>
                    <a:pt x="144" y="864"/>
                  </a:lnTo>
                  <a:lnTo>
                    <a:pt x="144" y="0"/>
                  </a:lnTo>
                  <a:lnTo>
                    <a:pt x="96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00"/>
                </a:gs>
                <a:gs pos="100000">
                  <a:srgbClr val="C0C0C0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96" name="Freeform 1100">
              <a:extLst>
                <a:ext uri="{FF2B5EF4-FFF2-40B4-BE49-F238E27FC236}">
                  <a16:creationId xmlns:a16="http://schemas.microsoft.com/office/drawing/2014/main" id="{D178D49F-88C7-764A-3484-59B03DB75E9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048" y="2036"/>
              <a:ext cx="1344" cy="890"/>
            </a:xfrm>
            <a:custGeom>
              <a:avLst/>
              <a:gdLst>
                <a:gd name="T0" fmla="*/ 1344 w 1344"/>
                <a:gd name="T1" fmla="*/ 579 h 960"/>
                <a:gd name="T2" fmla="*/ 1248 w 1344"/>
                <a:gd name="T3" fmla="*/ 579 h 960"/>
                <a:gd name="T4" fmla="*/ 1248 w 1344"/>
                <a:gd name="T5" fmla="*/ 549 h 960"/>
                <a:gd name="T6" fmla="*/ 192 w 1344"/>
                <a:gd name="T7" fmla="*/ 549 h 960"/>
                <a:gd name="T8" fmla="*/ 192 w 1344"/>
                <a:gd name="T9" fmla="*/ 579 h 960"/>
                <a:gd name="T10" fmla="*/ 144 w 1344"/>
                <a:gd name="T11" fmla="*/ 579 h 960"/>
                <a:gd name="T12" fmla="*/ 48 w 1344"/>
                <a:gd name="T13" fmla="*/ 366 h 960"/>
                <a:gd name="T14" fmla="*/ 48 w 1344"/>
                <a:gd name="T15" fmla="*/ 244 h 960"/>
                <a:gd name="T16" fmla="*/ 144 w 1344"/>
                <a:gd name="T17" fmla="*/ 31 h 960"/>
                <a:gd name="T18" fmla="*/ 192 w 1344"/>
                <a:gd name="T19" fmla="*/ 31 h 960"/>
                <a:gd name="T20" fmla="*/ 192 w 1344"/>
                <a:gd name="T21" fmla="*/ 61 h 960"/>
                <a:gd name="T22" fmla="*/ 1248 w 1344"/>
                <a:gd name="T23" fmla="*/ 61 h 960"/>
                <a:gd name="T24" fmla="*/ 1248 w 1344"/>
                <a:gd name="T25" fmla="*/ 31 h 960"/>
                <a:gd name="T26" fmla="*/ 1344 w 1344"/>
                <a:gd name="T27" fmla="*/ 31 h 960"/>
                <a:gd name="T28" fmla="*/ 1344 w 1344"/>
                <a:gd name="T29" fmla="*/ 0 h 960"/>
                <a:gd name="T30" fmla="*/ 96 w 1344"/>
                <a:gd name="T31" fmla="*/ 0 h 960"/>
                <a:gd name="T32" fmla="*/ 0 w 1344"/>
                <a:gd name="T33" fmla="*/ 244 h 960"/>
                <a:gd name="T34" fmla="*/ 0 w 1344"/>
                <a:gd name="T35" fmla="*/ 366 h 960"/>
                <a:gd name="T36" fmla="*/ 96 w 1344"/>
                <a:gd name="T37" fmla="*/ 609 h 960"/>
                <a:gd name="T38" fmla="*/ 1344 w 1344"/>
                <a:gd name="T39" fmla="*/ 609 h 960"/>
                <a:gd name="T40" fmla="*/ 1344 w 1344"/>
                <a:gd name="T41" fmla="*/ 579 h 960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1344" h="960">
                  <a:moveTo>
                    <a:pt x="1344" y="912"/>
                  </a:moveTo>
                  <a:lnTo>
                    <a:pt x="1248" y="912"/>
                  </a:lnTo>
                  <a:lnTo>
                    <a:pt x="1248" y="864"/>
                  </a:lnTo>
                  <a:lnTo>
                    <a:pt x="192" y="864"/>
                  </a:lnTo>
                  <a:lnTo>
                    <a:pt x="192" y="912"/>
                  </a:lnTo>
                  <a:lnTo>
                    <a:pt x="144" y="912"/>
                  </a:lnTo>
                  <a:lnTo>
                    <a:pt x="48" y="576"/>
                  </a:lnTo>
                  <a:lnTo>
                    <a:pt x="48" y="384"/>
                  </a:lnTo>
                  <a:lnTo>
                    <a:pt x="144" y="48"/>
                  </a:lnTo>
                  <a:lnTo>
                    <a:pt x="192" y="48"/>
                  </a:lnTo>
                  <a:lnTo>
                    <a:pt x="192" y="96"/>
                  </a:lnTo>
                  <a:lnTo>
                    <a:pt x="1248" y="96"/>
                  </a:lnTo>
                  <a:lnTo>
                    <a:pt x="1248" y="48"/>
                  </a:lnTo>
                  <a:lnTo>
                    <a:pt x="1344" y="48"/>
                  </a:lnTo>
                  <a:lnTo>
                    <a:pt x="1344" y="0"/>
                  </a:lnTo>
                  <a:lnTo>
                    <a:pt x="96" y="0"/>
                  </a:lnTo>
                  <a:lnTo>
                    <a:pt x="0" y="384"/>
                  </a:lnTo>
                  <a:lnTo>
                    <a:pt x="0" y="576"/>
                  </a:lnTo>
                  <a:lnTo>
                    <a:pt x="96" y="960"/>
                  </a:lnTo>
                  <a:lnTo>
                    <a:pt x="1344" y="960"/>
                  </a:lnTo>
                  <a:lnTo>
                    <a:pt x="1344" y="912"/>
                  </a:lnTo>
                  <a:close/>
                </a:path>
              </a:pathLst>
            </a:custGeom>
            <a:solidFill>
              <a:srgbClr val="C0C0C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67697" name="Group 1101">
              <a:extLst>
                <a:ext uri="{FF2B5EF4-FFF2-40B4-BE49-F238E27FC236}">
                  <a16:creationId xmlns:a16="http://schemas.microsoft.com/office/drawing/2014/main" id="{5C71062D-DCC7-3A4C-D0B2-5E247F3A1EA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215" y="2079"/>
              <a:ext cx="1533" cy="804"/>
              <a:chOff x="3352" y="1824"/>
              <a:chExt cx="2332" cy="1339"/>
            </a:xfrm>
          </p:grpSpPr>
          <p:grpSp>
            <p:nvGrpSpPr>
              <p:cNvPr id="67698" name="Group 1102">
                <a:extLst>
                  <a:ext uri="{FF2B5EF4-FFF2-40B4-BE49-F238E27FC236}">
                    <a16:creationId xmlns:a16="http://schemas.microsoft.com/office/drawing/2014/main" id="{56A7DEB3-89B2-266F-B043-FFCA15AE9942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flipH="1">
                <a:off x="3352" y="1824"/>
                <a:ext cx="1644" cy="1339"/>
                <a:chOff x="1861" y="230"/>
                <a:chExt cx="1644" cy="1339"/>
              </a:xfrm>
            </p:grpSpPr>
            <p:sp>
              <p:nvSpPr>
                <p:cNvPr id="67700" name="AutoShape 1103">
                  <a:extLst>
                    <a:ext uri="{FF2B5EF4-FFF2-40B4-BE49-F238E27FC236}">
                      <a16:creationId xmlns:a16="http://schemas.microsoft.com/office/drawing/2014/main" id="{D1296AF8-46B1-2FCB-EE44-1BDC345A6B1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 flipV="1">
                  <a:off x="1861" y="275"/>
                  <a:ext cx="1644" cy="1247"/>
                </a:xfrm>
                <a:prstGeom prst="roundRect">
                  <a:avLst>
                    <a:gd name="adj" fmla="val 0"/>
                  </a:avLst>
                </a:prstGeom>
                <a:solidFill>
                  <a:srgbClr val="FFC281"/>
                </a:solid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/>
                </a:p>
              </p:txBody>
            </p:sp>
            <p:sp>
              <p:nvSpPr>
                <p:cNvPr id="67701" name="Freeform 1104">
                  <a:extLst>
                    <a:ext uri="{FF2B5EF4-FFF2-40B4-BE49-F238E27FC236}">
                      <a16:creationId xmlns:a16="http://schemas.microsoft.com/office/drawing/2014/main" id="{D722F6AC-C76B-24AB-2C57-7AA342D4139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2985" y="277"/>
                  <a:ext cx="520" cy="1240"/>
                </a:xfrm>
                <a:custGeom>
                  <a:avLst/>
                  <a:gdLst>
                    <a:gd name="T0" fmla="*/ 499 w 524"/>
                    <a:gd name="T1" fmla="*/ 1360 h 1217"/>
                    <a:gd name="T2" fmla="*/ 0 w 524"/>
                    <a:gd name="T3" fmla="*/ 736 h 1217"/>
                    <a:gd name="T4" fmla="*/ 0 w 524"/>
                    <a:gd name="T5" fmla="*/ 625 h 1217"/>
                    <a:gd name="T6" fmla="*/ 499 w 524"/>
                    <a:gd name="T7" fmla="*/ 0 h 1217"/>
                    <a:gd name="T8" fmla="*/ 499 w 524"/>
                    <a:gd name="T9" fmla="*/ 1360 h 1217"/>
                    <a:gd name="T10" fmla="*/ 499 w 524"/>
                    <a:gd name="T11" fmla="*/ 1360 h 12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24" h="1217">
                      <a:moveTo>
                        <a:pt x="523" y="1216"/>
                      </a:moveTo>
                      <a:lnTo>
                        <a:pt x="0" y="658"/>
                      </a:lnTo>
                      <a:lnTo>
                        <a:pt x="0" y="558"/>
                      </a:lnTo>
                      <a:lnTo>
                        <a:pt x="523" y="0"/>
                      </a:lnTo>
                      <a:lnTo>
                        <a:pt x="523" y="1216"/>
                      </a:lnTo>
                    </a:path>
                  </a:pathLst>
                </a:custGeom>
                <a:gradFill rotWithShape="0">
                  <a:gsLst>
                    <a:gs pos="0">
                      <a:srgbClr val="824200"/>
                    </a:gs>
                    <a:gs pos="50000">
                      <a:srgbClr val="FFE1B0"/>
                    </a:gs>
                    <a:gs pos="100000">
                      <a:srgbClr val="824200"/>
                    </a:gs>
                  </a:gsLst>
                  <a:lin ang="5400000" scaled="1"/>
                </a:gradFill>
                <a:ln w="6350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67702" name="Freeform 1105">
                  <a:extLst>
                    <a:ext uri="{FF2B5EF4-FFF2-40B4-BE49-F238E27FC236}">
                      <a16:creationId xmlns:a16="http://schemas.microsoft.com/office/drawing/2014/main" id="{42B96C4D-5922-1C04-6FC4-95C96F80BA9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2944" y="230"/>
                  <a:ext cx="561" cy="1339"/>
                </a:xfrm>
                <a:custGeom>
                  <a:avLst/>
                  <a:gdLst>
                    <a:gd name="T0" fmla="*/ 482 w 569"/>
                    <a:gd name="T1" fmla="*/ 0 h 1312"/>
                    <a:gd name="T2" fmla="*/ 521 w 569"/>
                    <a:gd name="T3" fmla="*/ 0 h 1312"/>
                    <a:gd name="T4" fmla="*/ 521 w 569"/>
                    <a:gd name="T5" fmla="*/ 100 h 1312"/>
                    <a:gd name="T6" fmla="*/ 37 w 569"/>
                    <a:gd name="T7" fmla="*/ 692 h 1312"/>
                    <a:gd name="T8" fmla="*/ 37 w 569"/>
                    <a:gd name="T9" fmla="*/ 790 h 1312"/>
                    <a:gd name="T10" fmla="*/ 521 w 569"/>
                    <a:gd name="T11" fmla="*/ 1383 h 1312"/>
                    <a:gd name="T12" fmla="*/ 521 w 569"/>
                    <a:gd name="T13" fmla="*/ 1482 h 1312"/>
                    <a:gd name="T14" fmla="*/ 482 w 569"/>
                    <a:gd name="T15" fmla="*/ 1482 h 1312"/>
                    <a:gd name="T16" fmla="*/ 482 w 569"/>
                    <a:gd name="T17" fmla="*/ 1433 h 1312"/>
                    <a:gd name="T18" fmla="*/ 482 w 569"/>
                    <a:gd name="T19" fmla="*/ 1383 h 1312"/>
                    <a:gd name="T20" fmla="*/ 0 w 569"/>
                    <a:gd name="T21" fmla="*/ 790 h 1312"/>
                    <a:gd name="T22" fmla="*/ 0 w 569"/>
                    <a:gd name="T23" fmla="*/ 692 h 1312"/>
                    <a:gd name="T24" fmla="*/ 482 w 569"/>
                    <a:gd name="T25" fmla="*/ 100 h 1312"/>
                    <a:gd name="T26" fmla="*/ 482 w 569"/>
                    <a:gd name="T27" fmla="*/ 0 h 1312"/>
                    <a:gd name="T28" fmla="*/ 482 w 569"/>
                    <a:gd name="T29" fmla="*/ 0 h 131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569" h="1312">
                      <a:moveTo>
                        <a:pt x="524" y="0"/>
                      </a:moveTo>
                      <a:lnTo>
                        <a:pt x="568" y="0"/>
                      </a:lnTo>
                      <a:lnTo>
                        <a:pt x="568" y="88"/>
                      </a:lnTo>
                      <a:lnTo>
                        <a:pt x="43" y="612"/>
                      </a:lnTo>
                      <a:lnTo>
                        <a:pt x="43" y="699"/>
                      </a:lnTo>
                      <a:lnTo>
                        <a:pt x="568" y="1224"/>
                      </a:lnTo>
                      <a:lnTo>
                        <a:pt x="568" y="1311"/>
                      </a:lnTo>
                      <a:lnTo>
                        <a:pt x="524" y="1311"/>
                      </a:lnTo>
                      <a:lnTo>
                        <a:pt x="524" y="1268"/>
                      </a:lnTo>
                      <a:lnTo>
                        <a:pt x="524" y="1224"/>
                      </a:lnTo>
                      <a:lnTo>
                        <a:pt x="0" y="699"/>
                      </a:lnTo>
                      <a:lnTo>
                        <a:pt x="0" y="612"/>
                      </a:lnTo>
                      <a:lnTo>
                        <a:pt x="524" y="88"/>
                      </a:lnTo>
                      <a:lnTo>
                        <a:pt x="524" y="0"/>
                      </a:lnTo>
                    </a:path>
                  </a:pathLst>
                </a:custGeom>
                <a:solidFill>
                  <a:srgbClr val="E26200"/>
                </a:solidFill>
                <a:ln w="6350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67699" name="Freeform 1106">
                <a:extLst>
                  <a:ext uri="{FF2B5EF4-FFF2-40B4-BE49-F238E27FC236}">
                    <a16:creationId xmlns:a16="http://schemas.microsoft.com/office/drawing/2014/main" id="{7CB41994-0385-B6D8-E7B7-5A61711047A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H="1">
                <a:off x="4947" y="2227"/>
                <a:ext cx="737" cy="540"/>
              </a:xfrm>
              <a:custGeom>
                <a:avLst/>
                <a:gdLst>
                  <a:gd name="T0" fmla="*/ 692 w 746"/>
                  <a:gd name="T1" fmla="*/ 0 h 530"/>
                  <a:gd name="T2" fmla="*/ 491 w 746"/>
                  <a:gd name="T3" fmla="*/ 0 h 530"/>
                  <a:gd name="T4" fmla="*/ 491 w 746"/>
                  <a:gd name="T5" fmla="*/ 72 h 530"/>
                  <a:gd name="T6" fmla="*/ 0 w 746"/>
                  <a:gd name="T7" fmla="*/ 72 h 530"/>
                  <a:gd name="T8" fmla="*/ 0 w 746"/>
                  <a:gd name="T9" fmla="*/ 518 h 530"/>
                  <a:gd name="T10" fmla="*/ 491 w 746"/>
                  <a:gd name="T11" fmla="*/ 518 h 530"/>
                  <a:gd name="T12" fmla="*/ 491 w 746"/>
                  <a:gd name="T13" fmla="*/ 592 h 530"/>
                  <a:gd name="T14" fmla="*/ 692 w 746"/>
                  <a:gd name="T15" fmla="*/ 592 h 530"/>
                  <a:gd name="T16" fmla="*/ 692 w 746"/>
                  <a:gd name="T17" fmla="*/ 0 h 530"/>
                  <a:gd name="T18" fmla="*/ 692 w 746"/>
                  <a:gd name="T19" fmla="*/ 0 h 530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746" h="530">
                    <a:moveTo>
                      <a:pt x="745" y="0"/>
                    </a:moveTo>
                    <a:lnTo>
                      <a:pt x="527" y="0"/>
                    </a:lnTo>
                    <a:lnTo>
                      <a:pt x="527" y="66"/>
                    </a:lnTo>
                    <a:lnTo>
                      <a:pt x="0" y="66"/>
                    </a:lnTo>
                    <a:lnTo>
                      <a:pt x="0" y="463"/>
                    </a:lnTo>
                    <a:lnTo>
                      <a:pt x="527" y="463"/>
                    </a:lnTo>
                    <a:lnTo>
                      <a:pt x="527" y="529"/>
                    </a:lnTo>
                    <a:lnTo>
                      <a:pt x="745" y="529"/>
                    </a:lnTo>
                    <a:lnTo>
                      <a:pt x="745" y="0"/>
                    </a:lnTo>
                  </a:path>
                </a:pathLst>
              </a:custGeom>
              <a:solidFill>
                <a:srgbClr val="727272"/>
              </a:solidFill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grpSp>
        <p:nvGrpSpPr>
          <p:cNvPr id="67599" name="Group 1107">
            <a:extLst>
              <a:ext uri="{FF2B5EF4-FFF2-40B4-BE49-F238E27FC236}">
                <a16:creationId xmlns:a16="http://schemas.microsoft.com/office/drawing/2014/main" id="{02D5FDE6-6258-B125-F994-167508E56527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8148638" y="2705101"/>
            <a:ext cx="1528762" cy="454025"/>
            <a:chOff x="1619" y="1309"/>
            <a:chExt cx="4814" cy="1428"/>
          </a:xfrm>
        </p:grpSpPr>
        <p:sp>
          <p:nvSpPr>
            <p:cNvPr id="67668" name="Freeform 1108">
              <a:extLst>
                <a:ext uri="{FF2B5EF4-FFF2-40B4-BE49-F238E27FC236}">
                  <a16:creationId xmlns:a16="http://schemas.microsoft.com/office/drawing/2014/main" id="{ED52A04B-264D-9F50-BAE3-ED1D7DDC270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928" y="1389"/>
              <a:ext cx="3351" cy="1269"/>
            </a:xfrm>
            <a:custGeom>
              <a:avLst/>
              <a:gdLst>
                <a:gd name="T0" fmla="*/ 0 w 3801"/>
                <a:gd name="T1" fmla="*/ 97 h 1398"/>
                <a:gd name="T2" fmla="*/ 123 w 3801"/>
                <a:gd name="T3" fmla="*/ 0 h 1398"/>
                <a:gd name="T4" fmla="*/ 1128 w 3801"/>
                <a:gd name="T5" fmla="*/ 0 h 1398"/>
                <a:gd name="T6" fmla="*/ 1375 w 3801"/>
                <a:gd name="T7" fmla="*/ 49 h 1398"/>
                <a:gd name="T8" fmla="*/ 1560 w 3801"/>
                <a:gd name="T9" fmla="*/ 147 h 1398"/>
                <a:gd name="T10" fmla="*/ 1723 w 3801"/>
                <a:gd name="T11" fmla="*/ 269 h 1398"/>
                <a:gd name="T12" fmla="*/ 1783 w 3801"/>
                <a:gd name="T13" fmla="*/ 342 h 1398"/>
                <a:gd name="T14" fmla="*/ 1783 w 3801"/>
                <a:gd name="T15" fmla="*/ 439 h 1398"/>
                <a:gd name="T16" fmla="*/ 1661 w 3801"/>
                <a:gd name="T17" fmla="*/ 562 h 1398"/>
                <a:gd name="T18" fmla="*/ 1478 w 3801"/>
                <a:gd name="T19" fmla="*/ 684 h 1398"/>
                <a:gd name="T20" fmla="*/ 1292 w 3801"/>
                <a:gd name="T21" fmla="*/ 758 h 1398"/>
                <a:gd name="T22" fmla="*/ 1149 w 3801"/>
                <a:gd name="T23" fmla="*/ 782 h 1398"/>
                <a:gd name="T24" fmla="*/ 123 w 3801"/>
                <a:gd name="T25" fmla="*/ 782 h 1398"/>
                <a:gd name="T26" fmla="*/ 0 w 3801"/>
                <a:gd name="T27" fmla="*/ 684 h 1398"/>
                <a:gd name="T28" fmla="*/ 0 w 3801"/>
                <a:gd name="T29" fmla="*/ 97 h 1398"/>
                <a:gd name="T30" fmla="*/ 0 w 3801"/>
                <a:gd name="T31" fmla="*/ 97 h 139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3801" h="1398">
                  <a:moveTo>
                    <a:pt x="0" y="174"/>
                  </a:moveTo>
                  <a:lnTo>
                    <a:pt x="262" y="0"/>
                  </a:lnTo>
                  <a:lnTo>
                    <a:pt x="2402" y="0"/>
                  </a:lnTo>
                  <a:lnTo>
                    <a:pt x="2926" y="87"/>
                  </a:lnTo>
                  <a:lnTo>
                    <a:pt x="3319" y="262"/>
                  </a:lnTo>
                  <a:lnTo>
                    <a:pt x="3669" y="480"/>
                  </a:lnTo>
                  <a:lnTo>
                    <a:pt x="3800" y="611"/>
                  </a:lnTo>
                  <a:lnTo>
                    <a:pt x="3800" y="786"/>
                  </a:lnTo>
                  <a:lnTo>
                    <a:pt x="3538" y="1004"/>
                  </a:lnTo>
                  <a:lnTo>
                    <a:pt x="3145" y="1223"/>
                  </a:lnTo>
                  <a:lnTo>
                    <a:pt x="2751" y="1354"/>
                  </a:lnTo>
                  <a:lnTo>
                    <a:pt x="2446" y="1397"/>
                  </a:lnTo>
                  <a:lnTo>
                    <a:pt x="262" y="1397"/>
                  </a:lnTo>
                  <a:lnTo>
                    <a:pt x="0" y="1223"/>
                  </a:lnTo>
                  <a:lnTo>
                    <a:pt x="0" y="174"/>
                  </a:lnTo>
                </a:path>
              </a:pathLst>
            </a:custGeom>
            <a:solidFill>
              <a:srgbClr val="FFC281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69" name="AutoShape 1109">
              <a:extLst>
                <a:ext uri="{FF2B5EF4-FFF2-40B4-BE49-F238E27FC236}">
                  <a16:creationId xmlns:a16="http://schemas.microsoft.com/office/drawing/2014/main" id="{045B4AF3-10AE-A827-A685-2E131051949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2620" y="1309"/>
              <a:ext cx="348" cy="121"/>
            </a:xfrm>
            <a:prstGeom prst="roundRect">
              <a:avLst>
                <a:gd name="adj" fmla="val 0"/>
              </a:avLst>
            </a:prstGeom>
            <a:solidFill>
              <a:srgbClr val="BF4100"/>
            </a:soli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70" name="Freeform 1110">
              <a:extLst>
                <a:ext uri="{FF2B5EF4-FFF2-40B4-BE49-F238E27FC236}">
                  <a16:creationId xmlns:a16="http://schemas.microsoft.com/office/drawing/2014/main" id="{74D6EA66-C46E-D0BE-D4E1-B35CD793510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29" y="1348"/>
              <a:ext cx="4004" cy="1353"/>
            </a:xfrm>
            <a:custGeom>
              <a:avLst/>
              <a:gdLst>
                <a:gd name="T0" fmla="*/ 2057 w 4542"/>
                <a:gd name="T1" fmla="*/ 499 h 1494"/>
                <a:gd name="T2" fmla="*/ 1935 w 4542"/>
                <a:gd name="T3" fmla="*/ 609 h 1494"/>
                <a:gd name="T4" fmla="*/ 1805 w 4542"/>
                <a:gd name="T5" fmla="*/ 696 h 1494"/>
                <a:gd name="T6" fmla="*/ 1663 w 4542"/>
                <a:gd name="T7" fmla="*/ 764 h 1494"/>
                <a:gd name="T8" fmla="*/ 1515 w 4542"/>
                <a:gd name="T9" fmla="*/ 809 h 1494"/>
                <a:gd name="T10" fmla="*/ 1414 w 4542"/>
                <a:gd name="T11" fmla="*/ 822 h 1494"/>
                <a:gd name="T12" fmla="*/ 287 w 4542"/>
                <a:gd name="T13" fmla="*/ 775 h 1494"/>
                <a:gd name="T14" fmla="*/ 0 w 4542"/>
                <a:gd name="T15" fmla="*/ 822 h 1494"/>
                <a:gd name="T16" fmla="*/ 61 w 4542"/>
                <a:gd name="T17" fmla="*/ 680 h 1494"/>
                <a:gd name="T18" fmla="*/ 293 w 4542"/>
                <a:gd name="T19" fmla="*/ 684 h 1494"/>
                <a:gd name="T20" fmla="*/ 310 w 4542"/>
                <a:gd name="T21" fmla="*/ 698 h 1494"/>
                <a:gd name="T22" fmla="*/ 329 w 4542"/>
                <a:gd name="T23" fmla="*/ 709 h 1494"/>
                <a:gd name="T24" fmla="*/ 348 w 4542"/>
                <a:gd name="T25" fmla="*/ 717 h 1494"/>
                <a:gd name="T26" fmla="*/ 368 w 4542"/>
                <a:gd name="T27" fmla="*/ 724 h 1494"/>
                <a:gd name="T28" fmla="*/ 391 w 4542"/>
                <a:gd name="T29" fmla="*/ 726 h 1494"/>
                <a:gd name="T30" fmla="*/ 1393 w 4542"/>
                <a:gd name="T31" fmla="*/ 775 h 1494"/>
                <a:gd name="T32" fmla="*/ 1524 w 4542"/>
                <a:gd name="T33" fmla="*/ 754 h 1494"/>
                <a:gd name="T34" fmla="*/ 1650 w 4542"/>
                <a:gd name="T35" fmla="*/ 716 h 1494"/>
                <a:gd name="T36" fmla="*/ 1772 w 4542"/>
                <a:gd name="T37" fmla="*/ 658 h 1494"/>
                <a:gd name="T38" fmla="*/ 1887 w 4542"/>
                <a:gd name="T39" fmla="*/ 586 h 1494"/>
                <a:gd name="T40" fmla="*/ 1994 w 4542"/>
                <a:gd name="T41" fmla="*/ 495 h 1494"/>
                <a:gd name="T42" fmla="*/ 2029 w 4542"/>
                <a:gd name="T43" fmla="*/ 413 h 1494"/>
                <a:gd name="T44" fmla="*/ 2028 w 4542"/>
                <a:gd name="T45" fmla="*/ 361 h 1494"/>
                <a:gd name="T46" fmla="*/ 1924 w 4542"/>
                <a:gd name="T47" fmla="*/ 267 h 1494"/>
                <a:gd name="T48" fmla="*/ 1811 w 4542"/>
                <a:gd name="T49" fmla="*/ 188 h 1494"/>
                <a:gd name="T50" fmla="*/ 1692 w 4542"/>
                <a:gd name="T51" fmla="*/ 126 h 1494"/>
                <a:gd name="T52" fmla="*/ 1567 w 4542"/>
                <a:gd name="T53" fmla="*/ 82 h 1494"/>
                <a:gd name="T54" fmla="*/ 1436 w 4542"/>
                <a:gd name="T55" fmla="*/ 54 h 1494"/>
                <a:gd name="T56" fmla="*/ 390 w 4542"/>
                <a:gd name="T57" fmla="*/ 97 h 1494"/>
                <a:gd name="T58" fmla="*/ 375 w 4542"/>
                <a:gd name="T59" fmla="*/ 100 h 1494"/>
                <a:gd name="T60" fmla="*/ 354 w 4542"/>
                <a:gd name="T61" fmla="*/ 105 h 1494"/>
                <a:gd name="T62" fmla="*/ 334 w 4542"/>
                <a:gd name="T63" fmla="*/ 113 h 1494"/>
                <a:gd name="T64" fmla="*/ 316 w 4542"/>
                <a:gd name="T65" fmla="*/ 124 h 1494"/>
                <a:gd name="T66" fmla="*/ 299 w 4542"/>
                <a:gd name="T67" fmla="*/ 136 h 1494"/>
                <a:gd name="T68" fmla="*/ 287 w 4542"/>
                <a:gd name="T69" fmla="*/ 146 h 1494"/>
                <a:gd name="T70" fmla="*/ 0 w 4542"/>
                <a:gd name="T71" fmla="*/ 120 h 1494"/>
                <a:gd name="T72" fmla="*/ 101 w 4542"/>
                <a:gd name="T73" fmla="*/ 48 h 1494"/>
                <a:gd name="T74" fmla="*/ 287 w 4542"/>
                <a:gd name="T75" fmla="*/ 0 h 1494"/>
                <a:gd name="T76" fmla="*/ 1464 w 4542"/>
                <a:gd name="T77" fmla="*/ 8 h 1494"/>
                <a:gd name="T78" fmla="*/ 1615 w 4542"/>
                <a:gd name="T79" fmla="*/ 43 h 1494"/>
                <a:gd name="T80" fmla="*/ 1758 w 4542"/>
                <a:gd name="T81" fmla="*/ 103 h 1494"/>
                <a:gd name="T82" fmla="*/ 1894 w 4542"/>
                <a:gd name="T83" fmla="*/ 185 h 1494"/>
                <a:gd name="T84" fmla="*/ 2018 w 4542"/>
                <a:gd name="T85" fmla="*/ 289 h 1494"/>
                <a:gd name="T86" fmla="*/ 2132 w 4542"/>
                <a:gd name="T87" fmla="*/ 410 h 1494"/>
                <a:gd name="T88" fmla="*/ 2132 w 4542"/>
                <a:gd name="T89" fmla="*/ 412 h 1494"/>
                <a:gd name="T90" fmla="*/ 2132 w 4542"/>
                <a:gd name="T91" fmla="*/ 413 h 1494"/>
                <a:gd name="T92" fmla="*/ 2132 w 4542"/>
                <a:gd name="T93" fmla="*/ 413 h 1494"/>
                <a:gd name="T94" fmla="*/ 2132 w 4542"/>
                <a:gd name="T95" fmla="*/ 413 h 1494"/>
                <a:gd name="T96" fmla="*/ 2132 w 4542"/>
                <a:gd name="T97" fmla="*/ 413 h 1494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4542" h="1494">
                  <a:moveTo>
                    <a:pt x="4541" y="750"/>
                  </a:moveTo>
                  <a:lnTo>
                    <a:pt x="4463" y="830"/>
                  </a:lnTo>
                  <a:lnTo>
                    <a:pt x="4383" y="903"/>
                  </a:lnTo>
                  <a:lnTo>
                    <a:pt x="4300" y="975"/>
                  </a:lnTo>
                  <a:lnTo>
                    <a:pt x="4215" y="1040"/>
                  </a:lnTo>
                  <a:lnTo>
                    <a:pt x="4125" y="1102"/>
                  </a:lnTo>
                  <a:lnTo>
                    <a:pt x="4034" y="1160"/>
                  </a:lnTo>
                  <a:lnTo>
                    <a:pt x="3940" y="1213"/>
                  </a:lnTo>
                  <a:lnTo>
                    <a:pt x="3845" y="1262"/>
                  </a:lnTo>
                  <a:lnTo>
                    <a:pt x="3746" y="1308"/>
                  </a:lnTo>
                  <a:lnTo>
                    <a:pt x="3646" y="1348"/>
                  </a:lnTo>
                  <a:lnTo>
                    <a:pt x="3544" y="1385"/>
                  </a:lnTo>
                  <a:lnTo>
                    <a:pt x="3441" y="1416"/>
                  </a:lnTo>
                  <a:lnTo>
                    <a:pt x="3335" y="1443"/>
                  </a:lnTo>
                  <a:lnTo>
                    <a:pt x="3228" y="1465"/>
                  </a:lnTo>
                  <a:lnTo>
                    <a:pt x="3120" y="1482"/>
                  </a:lnTo>
                  <a:lnTo>
                    <a:pt x="3012" y="1493"/>
                  </a:lnTo>
                  <a:lnTo>
                    <a:pt x="3013" y="1493"/>
                  </a:lnTo>
                  <a:lnTo>
                    <a:pt x="611" y="1493"/>
                  </a:lnTo>
                  <a:lnTo>
                    <a:pt x="611" y="1405"/>
                  </a:lnTo>
                  <a:lnTo>
                    <a:pt x="218" y="1405"/>
                  </a:lnTo>
                  <a:lnTo>
                    <a:pt x="218" y="1493"/>
                  </a:lnTo>
                  <a:lnTo>
                    <a:pt x="0" y="1493"/>
                  </a:lnTo>
                  <a:lnTo>
                    <a:pt x="0" y="1274"/>
                  </a:lnTo>
                  <a:lnTo>
                    <a:pt x="87" y="1274"/>
                  </a:lnTo>
                  <a:lnTo>
                    <a:pt x="130" y="1231"/>
                  </a:lnTo>
                  <a:lnTo>
                    <a:pt x="611" y="1231"/>
                  </a:lnTo>
                  <a:lnTo>
                    <a:pt x="612" y="1230"/>
                  </a:lnTo>
                  <a:lnTo>
                    <a:pt x="624" y="1240"/>
                  </a:lnTo>
                  <a:lnTo>
                    <a:pt x="636" y="1249"/>
                  </a:lnTo>
                  <a:lnTo>
                    <a:pt x="648" y="1258"/>
                  </a:lnTo>
                  <a:lnTo>
                    <a:pt x="661" y="1265"/>
                  </a:lnTo>
                  <a:lnTo>
                    <a:pt x="673" y="1273"/>
                  </a:lnTo>
                  <a:lnTo>
                    <a:pt x="687" y="1280"/>
                  </a:lnTo>
                  <a:lnTo>
                    <a:pt x="701" y="1286"/>
                  </a:lnTo>
                  <a:lnTo>
                    <a:pt x="714" y="1291"/>
                  </a:lnTo>
                  <a:lnTo>
                    <a:pt x="728" y="1297"/>
                  </a:lnTo>
                  <a:lnTo>
                    <a:pt x="741" y="1301"/>
                  </a:lnTo>
                  <a:lnTo>
                    <a:pt x="755" y="1306"/>
                  </a:lnTo>
                  <a:lnTo>
                    <a:pt x="770" y="1309"/>
                  </a:lnTo>
                  <a:lnTo>
                    <a:pt x="784" y="1313"/>
                  </a:lnTo>
                  <a:lnTo>
                    <a:pt x="800" y="1315"/>
                  </a:lnTo>
                  <a:lnTo>
                    <a:pt x="814" y="1317"/>
                  </a:lnTo>
                  <a:lnTo>
                    <a:pt x="830" y="1317"/>
                  </a:lnTo>
                  <a:lnTo>
                    <a:pt x="829" y="1318"/>
                  </a:lnTo>
                  <a:lnTo>
                    <a:pt x="2969" y="1405"/>
                  </a:lnTo>
                  <a:lnTo>
                    <a:pt x="2968" y="1405"/>
                  </a:lnTo>
                  <a:lnTo>
                    <a:pt x="3061" y="1397"/>
                  </a:lnTo>
                  <a:lnTo>
                    <a:pt x="3155" y="1384"/>
                  </a:lnTo>
                  <a:lnTo>
                    <a:pt x="3246" y="1368"/>
                  </a:lnTo>
                  <a:lnTo>
                    <a:pt x="3338" y="1347"/>
                  </a:lnTo>
                  <a:lnTo>
                    <a:pt x="3427" y="1325"/>
                  </a:lnTo>
                  <a:lnTo>
                    <a:pt x="3516" y="1297"/>
                  </a:lnTo>
                  <a:lnTo>
                    <a:pt x="3604" y="1267"/>
                  </a:lnTo>
                  <a:lnTo>
                    <a:pt x="3691" y="1231"/>
                  </a:lnTo>
                  <a:lnTo>
                    <a:pt x="3775" y="1194"/>
                  </a:lnTo>
                  <a:lnTo>
                    <a:pt x="3858" y="1152"/>
                  </a:lnTo>
                  <a:lnTo>
                    <a:pt x="3940" y="1109"/>
                  </a:lnTo>
                  <a:lnTo>
                    <a:pt x="4021" y="1061"/>
                  </a:lnTo>
                  <a:lnTo>
                    <a:pt x="4099" y="1010"/>
                  </a:lnTo>
                  <a:lnTo>
                    <a:pt x="4176" y="956"/>
                  </a:lnTo>
                  <a:lnTo>
                    <a:pt x="4249" y="898"/>
                  </a:lnTo>
                  <a:lnTo>
                    <a:pt x="4322" y="837"/>
                  </a:lnTo>
                  <a:lnTo>
                    <a:pt x="4323" y="838"/>
                  </a:lnTo>
                  <a:lnTo>
                    <a:pt x="4323" y="750"/>
                  </a:lnTo>
                  <a:lnTo>
                    <a:pt x="4322" y="744"/>
                  </a:lnTo>
                  <a:lnTo>
                    <a:pt x="4322" y="657"/>
                  </a:lnTo>
                  <a:lnTo>
                    <a:pt x="4322" y="656"/>
                  </a:lnTo>
                  <a:lnTo>
                    <a:pt x="4249" y="597"/>
                  </a:lnTo>
                  <a:lnTo>
                    <a:pt x="4176" y="539"/>
                  </a:lnTo>
                  <a:lnTo>
                    <a:pt x="4099" y="486"/>
                  </a:lnTo>
                  <a:lnTo>
                    <a:pt x="4021" y="434"/>
                  </a:lnTo>
                  <a:lnTo>
                    <a:pt x="3940" y="386"/>
                  </a:lnTo>
                  <a:lnTo>
                    <a:pt x="3858" y="342"/>
                  </a:lnTo>
                  <a:lnTo>
                    <a:pt x="3775" y="301"/>
                  </a:lnTo>
                  <a:lnTo>
                    <a:pt x="3691" y="263"/>
                  </a:lnTo>
                  <a:lnTo>
                    <a:pt x="3604" y="229"/>
                  </a:lnTo>
                  <a:lnTo>
                    <a:pt x="3516" y="199"/>
                  </a:lnTo>
                  <a:lnTo>
                    <a:pt x="3427" y="171"/>
                  </a:lnTo>
                  <a:lnTo>
                    <a:pt x="3338" y="148"/>
                  </a:lnTo>
                  <a:lnTo>
                    <a:pt x="3246" y="128"/>
                  </a:lnTo>
                  <a:lnTo>
                    <a:pt x="3155" y="111"/>
                  </a:lnTo>
                  <a:lnTo>
                    <a:pt x="3061" y="98"/>
                  </a:lnTo>
                  <a:lnTo>
                    <a:pt x="2968" y="89"/>
                  </a:lnTo>
                  <a:lnTo>
                    <a:pt x="2969" y="88"/>
                  </a:lnTo>
                  <a:lnTo>
                    <a:pt x="829" y="175"/>
                  </a:lnTo>
                  <a:lnTo>
                    <a:pt x="830" y="176"/>
                  </a:lnTo>
                  <a:lnTo>
                    <a:pt x="814" y="179"/>
                  </a:lnTo>
                  <a:lnTo>
                    <a:pt x="800" y="181"/>
                  </a:lnTo>
                  <a:lnTo>
                    <a:pt x="784" y="184"/>
                  </a:lnTo>
                  <a:lnTo>
                    <a:pt x="770" y="186"/>
                  </a:lnTo>
                  <a:lnTo>
                    <a:pt x="755" y="190"/>
                  </a:lnTo>
                  <a:lnTo>
                    <a:pt x="741" y="195"/>
                  </a:lnTo>
                  <a:lnTo>
                    <a:pt x="728" y="200"/>
                  </a:lnTo>
                  <a:lnTo>
                    <a:pt x="714" y="204"/>
                  </a:lnTo>
                  <a:lnTo>
                    <a:pt x="701" y="210"/>
                  </a:lnTo>
                  <a:lnTo>
                    <a:pt x="687" y="216"/>
                  </a:lnTo>
                  <a:lnTo>
                    <a:pt x="673" y="224"/>
                  </a:lnTo>
                  <a:lnTo>
                    <a:pt x="661" y="229"/>
                  </a:lnTo>
                  <a:lnTo>
                    <a:pt x="648" y="238"/>
                  </a:lnTo>
                  <a:lnTo>
                    <a:pt x="636" y="246"/>
                  </a:lnTo>
                  <a:lnTo>
                    <a:pt x="624" y="255"/>
                  </a:lnTo>
                  <a:lnTo>
                    <a:pt x="612" y="263"/>
                  </a:lnTo>
                  <a:lnTo>
                    <a:pt x="611" y="263"/>
                  </a:lnTo>
                  <a:lnTo>
                    <a:pt x="130" y="263"/>
                  </a:lnTo>
                  <a:lnTo>
                    <a:pt x="87" y="219"/>
                  </a:lnTo>
                  <a:lnTo>
                    <a:pt x="0" y="219"/>
                  </a:lnTo>
                  <a:lnTo>
                    <a:pt x="0" y="0"/>
                  </a:lnTo>
                  <a:lnTo>
                    <a:pt x="218" y="0"/>
                  </a:lnTo>
                  <a:lnTo>
                    <a:pt x="218" y="88"/>
                  </a:lnTo>
                  <a:lnTo>
                    <a:pt x="611" y="88"/>
                  </a:lnTo>
                  <a:lnTo>
                    <a:pt x="611" y="0"/>
                  </a:lnTo>
                  <a:lnTo>
                    <a:pt x="3013" y="0"/>
                  </a:lnTo>
                  <a:lnTo>
                    <a:pt x="3012" y="0"/>
                  </a:lnTo>
                  <a:lnTo>
                    <a:pt x="3120" y="14"/>
                  </a:lnTo>
                  <a:lnTo>
                    <a:pt x="3228" y="31"/>
                  </a:lnTo>
                  <a:lnTo>
                    <a:pt x="3335" y="53"/>
                  </a:lnTo>
                  <a:lnTo>
                    <a:pt x="3441" y="79"/>
                  </a:lnTo>
                  <a:lnTo>
                    <a:pt x="3544" y="111"/>
                  </a:lnTo>
                  <a:lnTo>
                    <a:pt x="3646" y="147"/>
                  </a:lnTo>
                  <a:lnTo>
                    <a:pt x="3746" y="188"/>
                  </a:lnTo>
                  <a:lnTo>
                    <a:pt x="3845" y="232"/>
                  </a:lnTo>
                  <a:lnTo>
                    <a:pt x="3940" y="282"/>
                  </a:lnTo>
                  <a:lnTo>
                    <a:pt x="4034" y="335"/>
                  </a:lnTo>
                  <a:lnTo>
                    <a:pt x="4125" y="394"/>
                  </a:lnTo>
                  <a:lnTo>
                    <a:pt x="4215" y="455"/>
                  </a:lnTo>
                  <a:lnTo>
                    <a:pt x="4300" y="523"/>
                  </a:lnTo>
                  <a:lnTo>
                    <a:pt x="4383" y="592"/>
                  </a:lnTo>
                  <a:lnTo>
                    <a:pt x="4463" y="665"/>
                  </a:lnTo>
                  <a:lnTo>
                    <a:pt x="4541" y="743"/>
                  </a:lnTo>
                  <a:lnTo>
                    <a:pt x="4541" y="745"/>
                  </a:lnTo>
                  <a:lnTo>
                    <a:pt x="4541" y="746"/>
                  </a:lnTo>
                  <a:lnTo>
                    <a:pt x="4541" y="748"/>
                  </a:lnTo>
                  <a:lnTo>
                    <a:pt x="4541" y="749"/>
                  </a:lnTo>
                  <a:lnTo>
                    <a:pt x="4541" y="750"/>
                  </a:lnTo>
                </a:path>
              </a:pathLst>
            </a:custGeom>
            <a:solidFill>
              <a:srgbClr val="A2A2A2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71" name="AutoShape 1111">
              <a:extLst>
                <a:ext uri="{FF2B5EF4-FFF2-40B4-BE49-F238E27FC236}">
                  <a16:creationId xmlns:a16="http://schemas.microsoft.com/office/drawing/2014/main" id="{89E66847-E4A6-3CAC-D7AF-194905F0ECF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2620" y="2620"/>
              <a:ext cx="348" cy="117"/>
            </a:xfrm>
            <a:prstGeom prst="roundRect">
              <a:avLst>
                <a:gd name="adj" fmla="val 0"/>
              </a:avLst>
            </a:prstGeom>
            <a:solidFill>
              <a:srgbClr val="BF4100"/>
            </a:soli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72" name="Freeform 1112">
              <a:extLst>
                <a:ext uri="{FF2B5EF4-FFF2-40B4-BE49-F238E27FC236}">
                  <a16:creationId xmlns:a16="http://schemas.microsoft.com/office/drawing/2014/main" id="{67A34F2F-03FC-C981-13BB-86A30FA289C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22" y="1350"/>
              <a:ext cx="1348" cy="1349"/>
            </a:xfrm>
            <a:custGeom>
              <a:avLst/>
              <a:gdLst>
                <a:gd name="T0" fmla="*/ 430 w 1529"/>
                <a:gd name="T1" fmla="*/ 0 h 1486"/>
                <a:gd name="T2" fmla="*/ 101 w 1529"/>
                <a:gd name="T3" fmla="*/ 0 h 1486"/>
                <a:gd name="T4" fmla="*/ 0 w 1529"/>
                <a:gd name="T5" fmla="*/ 25 h 1486"/>
                <a:gd name="T6" fmla="*/ 0 w 1529"/>
                <a:gd name="T7" fmla="*/ 807 h 1486"/>
                <a:gd name="T8" fmla="*/ 101 w 1529"/>
                <a:gd name="T9" fmla="*/ 832 h 1486"/>
                <a:gd name="T10" fmla="*/ 430 w 1529"/>
                <a:gd name="T11" fmla="*/ 832 h 1486"/>
                <a:gd name="T12" fmla="*/ 430 w 1529"/>
                <a:gd name="T13" fmla="*/ 710 h 1486"/>
                <a:gd name="T14" fmla="*/ 472 w 1529"/>
                <a:gd name="T15" fmla="*/ 710 h 1486"/>
                <a:gd name="T16" fmla="*/ 493 w 1529"/>
                <a:gd name="T17" fmla="*/ 684 h 1486"/>
                <a:gd name="T18" fmla="*/ 718 w 1529"/>
                <a:gd name="T19" fmla="*/ 684 h 1486"/>
                <a:gd name="T20" fmla="*/ 718 w 1529"/>
                <a:gd name="T21" fmla="*/ 147 h 1486"/>
                <a:gd name="T22" fmla="*/ 493 w 1529"/>
                <a:gd name="T23" fmla="*/ 147 h 1486"/>
                <a:gd name="T24" fmla="*/ 472 w 1529"/>
                <a:gd name="T25" fmla="*/ 123 h 1486"/>
                <a:gd name="T26" fmla="*/ 430 w 1529"/>
                <a:gd name="T27" fmla="*/ 123 h 1486"/>
                <a:gd name="T28" fmla="*/ 430 w 1529"/>
                <a:gd name="T29" fmla="*/ 0 h 1486"/>
                <a:gd name="T30" fmla="*/ 430 w 1529"/>
                <a:gd name="T31" fmla="*/ 0 h 148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529" h="1486">
                  <a:moveTo>
                    <a:pt x="917" y="0"/>
                  </a:moveTo>
                  <a:lnTo>
                    <a:pt x="218" y="0"/>
                  </a:lnTo>
                  <a:lnTo>
                    <a:pt x="0" y="44"/>
                  </a:lnTo>
                  <a:lnTo>
                    <a:pt x="0" y="1442"/>
                  </a:lnTo>
                  <a:lnTo>
                    <a:pt x="218" y="1485"/>
                  </a:lnTo>
                  <a:lnTo>
                    <a:pt x="917" y="1485"/>
                  </a:lnTo>
                  <a:lnTo>
                    <a:pt x="917" y="1267"/>
                  </a:lnTo>
                  <a:lnTo>
                    <a:pt x="1004" y="1267"/>
                  </a:lnTo>
                  <a:lnTo>
                    <a:pt x="1048" y="1223"/>
                  </a:lnTo>
                  <a:lnTo>
                    <a:pt x="1528" y="1223"/>
                  </a:lnTo>
                  <a:lnTo>
                    <a:pt x="1528" y="262"/>
                  </a:lnTo>
                  <a:lnTo>
                    <a:pt x="1048" y="262"/>
                  </a:lnTo>
                  <a:lnTo>
                    <a:pt x="1004" y="219"/>
                  </a:lnTo>
                  <a:lnTo>
                    <a:pt x="917" y="219"/>
                  </a:lnTo>
                  <a:lnTo>
                    <a:pt x="917" y="0"/>
                  </a:lnTo>
                </a:path>
              </a:pathLst>
            </a:custGeom>
            <a:solidFill>
              <a:srgbClr val="C0C0C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73" name="Freeform 1113">
              <a:extLst>
                <a:ext uri="{FF2B5EF4-FFF2-40B4-BE49-F238E27FC236}">
                  <a16:creationId xmlns:a16="http://schemas.microsoft.com/office/drawing/2014/main" id="{267AFC1B-809C-A50F-1942-82E622AEDAC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9" y="1427"/>
              <a:ext cx="542" cy="241"/>
            </a:xfrm>
            <a:custGeom>
              <a:avLst/>
              <a:gdLst>
                <a:gd name="T0" fmla="*/ 0 w 613"/>
                <a:gd name="T1" fmla="*/ 0 h 263"/>
                <a:gd name="T2" fmla="*/ 42 w 613"/>
                <a:gd name="T3" fmla="*/ 0 h 263"/>
                <a:gd name="T4" fmla="*/ 42 w 613"/>
                <a:gd name="T5" fmla="*/ 25 h 263"/>
                <a:gd name="T6" fmla="*/ 293 w 613"/>
                <a:gd name="T7" fmla="*/ 25 h 263"/>
                <a:gd name="T8" fmla="*/ 293 w 613"/>
                <a:gd name="T9" fmla="*/ 129 h 263"/>
                <a:gd name="T10" fmla="*/ 42 w 613"/>
                <a:gd name="T11" fmla="*/ 129 h 263"/>
                <a:gd name="T12" fmla="*/ 42 w 613"/>
                <a:gd name="T13" fmla="*/ 156 h 263"/>
                <a:gd name="T14" fmla="*/ 0 w 613"/>
                <a:gd name="T15" fmla="*/ 156 h 263"/>
                <a:gd name="T16" fmla="*/ 0 w 613"/>
                <a:gd name="T17" fmla="*/ 0 h 263"/>
                <a:gd name="T18" fmla="*/ 0 w 613"/>
                <a:gd name="T19" fmla="*/ 0 h 26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13" h="263">
                  <a:moveTo>
                    <a:pt x="0" y="0"/>
                  </a:moveTo>
                  <a:lnTo>
                    <a:pt x="88" y="0"/>
                  </a:lnTo>
                  <a:lnTo>
                    <a:pt x="88" y="43"/>
                  </a:lnTo>
                  <a:lnTo>
                    <a:pt x="612" y="43"/>
                  </a:lnTo>
                  <a:lnTo>
                    <a:pt x="612" y="218"/>
                  </a:lnTo>
                  <a:lnTo>
                    <a:pt x="88" y="218"/>
                  </a:lnTo>
                  <a:lnTo>
                    <a:pt x="88" y="262"/>
                  </a:lnTo>
                  <a:lnTo>
                    <a:pt x="0" y="262"/>
                  </a:lnTo>
                  <a:lnTo>
                    <a:pt x="0" y="0"/>
                  </a:lnTo>
                </a:path>
              </a:pathLst>
            </a:custGeom>
            <a:solidFill>
              <a:srgbClr val="D2D2D2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74" name="AutoShape 1114">
              <a:extLst>
                <a:ext uri="{FF2B5EF4-FFF2-40B4-BE49-F238E27FC236}">
                  <a16:creationId xmlns:a16="http://schemas.microsoft.com/office/drawing/2014/main" id="{034A3D96-7991-2E67-2FBF-56AC5C0CAAE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1619" y="1509"/>
              <a:ext cx="502" cy="79"/>
            </a:xfrm>
            <a:prstGeom prst="roundRect">
              <a:avLst>
                <a:gd name="adj" fmla="val 0"/>
              </a:avLst>
            </a:prstGeom>
            <a:solidFill>
              <a:srgbClr val="FFE118"/>
            </a:soli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75" name="Freeform 1115">
              <a:extLst>
                <a:ext uri="{FF2B5EF4-FFF2-40B4-BE49-F238E27FC236}">
                  <a16:creationId xmlns:a16="http://schemas.microsoft.com/office/drawing/2014/main" id="{C10D286A-86BC-38CA-07EF-CEAD62B4B6C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9" y="2382"/>
              <a:ext cx="542" cy="238"/>
            </a:xfrm>
            <a:custGeom>
              <a:avLst/>
              <a:gdLst>
                <a:gd name="T0" fmla="*/ 0 w 613"/>
                <a:gd name="T1" fmla="*/ 0 h 263"/>
                <a:gd name="T2" fmla="*/ 42 w 613"/>
                <a:gd name="T3" fmla="*/ 0 h 263"/>
                <a:gd name="T4" fmla="*/ 42 w 613"/>
                <a:gd name="T5" fmla="*/ 24 h 263"/>
                <a:gd name="T6" fmla="*/ 293 w 613"/>
                <a:gd name="T7" fmla="*/ 24 h 263"/>
                <a:gd name="T8" fmla="*/ 293 w 613"/>
                <a:gd name="T9" fmla="*/ 119 h 263"/>
                <a:gd name="T10" fmla="*/ 42 w 613"/>
                <a:gd name="T11" fmla="*/ 119 h 263"/>
                <a:gd name="T12" fmla="*/ 42 w 613"/>
                <a:gd name="T13" fmla="*/ 144 h 263"/>
                <a:gd name="T14" fmla="*/ 0 w 613"/>
                <a:gd name="T15" fmla="*/ 144 h 263"/>
                <a:gd name="T16" fmla="*/ 0 w 613"/>
                <a:gd name="T17" fmla="*/ 0 h 263"/>
                <a:gd name="T18" fmla="*/ 0 w 613"/>
                <a:gd name="T19" fmla="*/ 0 h 26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613" h="263">
                  <a:moveTo>
                    <a:pt x="0" y="0"/>
                  </a:moveTo>
                  <a:lnTo>
                    <a:pt x="87" y="0"/>
                  </a:lnTo>
                  <a:lnTo>
                    <a:pt x="87" y="43"/>
                  </a:lnTo>
                  <a:lnTo>
                    <a:pt x="612" y="43"/>
                  </a:lnTo>
                  <a:lnTo>
                    <a:pt x="612" y="218"/>
                  </a:lnTo>
                  <a:lnTo>
                    <a:pt x="87" y="218"/>
                  </a:lnTo>
                  <a:lnTo>
                    <a:pt x="87" y="262"/>
                  </a:lnTo>
                  <a:lnTo>
                    <a:pt x="0" y="262"/>
                  </a:lnTo>
                  <a:lnTo>
                    <a:pt x="0" y="0"/>
                  </a:lnTo>
                </a:path>
              </a:pathLst>
            </a:custGeom>
            <a:solidFill>
              <a:srgbClr val="D2D2D2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76" name="AutoShape 1116">
              <a:extLst>
                <a:ext uri="{FF2B5EF4-FFF2-40B4-BE49-F238E27FC236}">
                  <a16:creationId xmlns:a16="http://schemas.microsoft.com/office/drawing/2014/main" id="{C0569417-90EB-BB9E-D43C-33F61E1AD6FF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1619" y="2461"/>
              <a:ext cx="502" cy="79"/>
            </a:xfrm>
            <a:prstGeom prst="roundRect">
              <a:avLst>
                <a:gd name="adj" fmla="val 0"/>
              </a:avLst>
            </a:prstGeom>
            <a:solidFill>
              <a:srgbClr val="FFE118"/>
            </a:soli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77" name="Freeform 1117">
              <a:extLst>
                <a:ext uri="{FF2B5EF4-FFF2-40B4-BE49-F238E27FC236}">
                  <a16:creationId xmlns:a16="http://schemas.microsoft.com/office/drawing/2014/main" id="{F4E89C0F-81D8-D322-7437-8A203D10494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44" y="1706"/>
              <a:ext cx="924" cy="635"/>
            </a:xfrm>
            <a:custGeom>
              <a:avLst/>
              <a:gdLst>
                <a:gd name="T0" fmla="*/ 490 w 1049"/>
                <a:gd name="T1" fmla="*/ 0 h 700"/>
                <a:gd name="T2" fmla="*/ 347 w 1049"/>
                <a:gd name="T3" fmla="*/ 0 h 700"/>
                <a:gd name="T4" fmla="*/ 347 w 1049"/>
                <a:gd name="T5" fmla="*/ 49 h 700"/>
                <a:gd name="T6" fmla="*/ 0 w 1049"/>
                <a:gd name="T7" fmla="*/ 49 h 700"/>
                <a:gd name="T8" fmla="*/ 0 w 1049"/>
                <a:gd name="T9" fmla="*/ 341 h 700"/>
                <a:gd name="T10" fmla="*/ 347 w 1049"/>
                <a:gd name="T11" fmla="*/ 341 h 700"/>
                <a:gd name="T12" fmla="*/ 347 w 1049"/>
                <a:gd name="T13" fmla="*/ 390 h 700"/>
                <a:gd name="T14" fmla="*/ 490 w 1049"/>
                <a:gd name="T15" fmla="*/ 390 h 700"/>
                <a:gd name="T16" fmla="*/ 490 w 1049"/>
                <a:gd name="T17" fmla="*/ 0 h 700"/>
                <a:gd name="T18" fmla="*/ 490 w 1049"/>
                <a:gd name="T19" fmla="*/ 0 h 700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1049" h="700">
                  <a:moveTo>
                    <a:pt x="1048" y="0"/>
                  </a:moveTo>
                  <a:lnTo>
                    <a:pt x="742" y="0"/>
                  </a:lnTo>
                  <a:lnTo>
                    <a:pt x="742" y="87"/>
                  </a:lnTo>
                  <a:lnTo>
                    <a:pt x="0" y="87"/>
                  </a:lnTo>
                  <a:lnTo>
                    <a:pt x="0" y="611"/>
                  </a:lnTo>
                  <a:lnTo>
                    <a:pt x="742" y="611"/>
                  </a:lnTo>
                  <a:lnTo>
                    <a:pt x="742" y="699"/>
                  </a:lnTo>
                  <a:lnTo>
                    <a:pt x="1048" y="699"/>
                  </a:lnTo>
                  <a:lnTo>
                    <a:pt x="1048" y="0"/>
                  </a:lnTo>
                </a:path>
              </a:pathLst>
            </a:custGeom>
            <a:solidFill>
              <a:srgbClr val="727272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7600" name="Group 1125">
            <a:extLst>
              <a:ext uri="{FF2B5EF4-FFF2-40B4-BE49-F238E27FC236}">
                <a16:creationId xmlns:a16="http://schemas.microsoft.com/office/drawing/2014/main" id="{2363A252-621A-1C63-4AC1-FB898488B6BC}"/>
              </a:ext>
            </a:extLst>
          </p:cNvPr>
          <p:cNvGrpSpPr>
            <a:grpSpLocks/>
          </p:cNvGrpSpPr>
          <p:nvPr/>
        </p:nvGrpSpPr>
        <p:grpSpPr bwMode="auto">
          <a:xfrm>
            <a:off x="5257801" y="2706689"/>
            <a:ext cx="1630363" cy="428625"/>
            <a:chOff x="2398" y="2265"/>
            <a:chExt cx="1027" cy="270"/>
          </a:xfrm>
        </p:grpSpPr>
        <p:sp>
          <p:nvSpPr>
            <p:cNvPr id="67662" name="Freeform 1126">
              <a:extLst>
                <a:ext uri="{FF2B5EF4-FFF2-40B4-BE49-F238E27FC236}">
                  <a16:creationId xmlns:a16="http://schemas.microsoft.com/office/drawing/2014/main" id="{7DBDD172-6B24-229A-78F0-B7C38875A4A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0 w 5258"/>
                <a:gd name="T1" fmla="*/ 0 h 1449"/>
                <a:gd name="T2" fmla="*/ 0 w 5258"/>
                <a:gd name="T3" fmla="*/ 0 h 1449"/>
                <a:gd name="T4" fmla="*/ 0 w 5258"/>
                <a:gd name="T5" fmla="*/ 0 h 1449"/>
                <a:gd name="T6" fmla="*/ 0 w 5258"/>
                <a:gd name="T7" fmla="*/ 0 h 1449"/>
                <a:gd name="T8" fmla="*/ 0 w 5258"/>
                <a:gd name="T9" fmla="*/ 0 h 1449"/>
                <a:gd name="T10" fmla="*/ 0 w 5258"/>
                <a:gd name="T11" fmla="*/ 0 h 1449"/>
                <a:gd name="T12" fmla="*/ 0 w 5258"/>
                <a:gd name="T13" fmla="*/ 0 h 1449"/>
                <a:gd name="T14" fmla="*/ 0 w 5258"/>
                <a:gd name="T15" fmla="*/ 0 h 1449"/>
                <a:gd name="T16" fmla="*/ 0 w 5258"/>
                <a:gd name="T17" fmla="*/ 0 h 1449"/>
                <a:gd name="T18" fmla="*/ 0 w 5258"/>
                <a:gd name="T19" fmla="*/ 0 h 1449"/>
                <a:gd name="T20" fmla="*/ 0 w 5258"/>
                <a:gd name="T21" fmla="*/ 0 h 1449"/>
                <a:gd name="T22" fmla="*/ 0 w 5258"/>
                <a:gd name="T23" fmla="*/ 0 h 1449"/>
                <a:gd name="T24" fmla="*/ 0 w 5258"/>
                <a:gd name="T25" fmla="*/ 0 h 1449"/>
                <a:gd name="T26" fmla="*/ 0 w 5258"/>
                <a:gd name="T27" fmla="*/ 0 h 1449"/>
                <a:gd name="T28" fmla="*/ 0 w 5258"/>
                <a:gd name="T29" fmla="*/ 0 h 1449"/>
                <a:gd name="T30" fmla="*/ 0 w 5258"/>
                <a:gd name="T31" fmla="*/ 0 h 1449"/>
                <a:gd name="T32" fmla="*/ 0 w 5258"/>
                <a:gd name="T33" fmla="*/ 0 h 1449"/>
                <a:gd name="T34" fmla="*/ 0 w 5258"/>
                <a:gd name="T35" fmla="*/ 0 h 1449"/>
                <a:gd name="T36" fmla="*/ 0 w 5258"/>
                <a:gd name="T37" fmla="*/ 0 h 1449"/>
                <a:gd name="T38" fmla="*/ 0 w 5258"/>
                <a:gd name="T39" fmla="*/ 0 h 1449"/>
                <a:gd name="T40" fmla="*/ 0 w 5258"/>
                <a:gd name="T41" fmla="*/ 0 h 1449"/>
                <a:gd name="T42" fmla="*/ 0 w 5258"/>
                <a:gd name="T43" fmla="*/ 0 h 1449"/>
                <a:gd name="T44" fmla="*/ 0 w 5258"/>
                <a:gd name="T45" fmla="*/ 0 h 1449"/>
                <a:gd name="T46" fmla="*/ 0 w 5258"/>
                <a:gd name="T47" fmla="*/ 0 h 1449"/>
                <a:gd name="T48" fmla="*/ 0 w 5258"/>
                <a:gd name="T49" fmla="*/ 0 h 1449"/>
                <a:gd name="T50" fmla="*/ 0 w 5258"/>
                <a:gd name="T51" fmla="*/ 0 h 1449"/>
                <a:gd name="T52" fmla="*/ 0 w 5258"/>
                <a:gd name="T53" fmla="*/ 0 h 1449"/>
                <a:gd name="T54" fmla="*/ 0 w 5258"/>
                <a:gd name="T55" fmla="*/ 0 h 1449"/>
                <a:gd name="T56" fmla="*/ 0 w 5258"/>
                <a:gd name="T57" fmla="*/ 0 h 1449"/>
                <a:gd name="T58" fmla="*/ 0 w 5258"/>
                <a:gd name="T59" fmla="*/ 0 h 1449"/>
                <a:gd name="T60" fmla="*/ 0 w 5258"/>
                <a:gd name="T61" fmla="*/ 0 h 1449"/>
                <a:gd name="T62" fmla="*/ 0 w 5258"/>
                <a:gd name="T63" fmla="*/ 0 h 1449"/>
                <a:gd name="T64" fmla="*/ 0 w 5258"/>
                <a:gd name="T65" fmla="*/ 0 h 1449"/>
                <a:gd name="T66" fmla="*/ 0 w 5258"/>
                <a:gd name="T67" fmla="*/ 0 h 1449"/>
                <a:gd name="T68" fmla="*/ 0 w 5258"/>
                <a:gd name="T69" fmla="*/ 0 h 1449"/>
                <a:gd name="T70" fmla="*/ 0 w 5258"/>
                <a:gd name="T71" fmla="*/ 0 h 1449"/>
                <a:gd name="T72" fmla="*/ 0 w 5258"/>
                <a:gd name="T73" fmla="*/ 0 h 1449"/>
                <a:gd name="T74" fmla="*/ 0 w 5258"/>
                <a:gd name="T75" fmla="*/ 0 h 1449"/>
                <a:gd name="T76" fmla="*/ 0 w 5258"/>
                <a:gd name="T77" fmla="*/ 0 h 1449"/>
                <a:gd name="T78" fmla="*/ 0 w 5258"/>
                <a:gd name="T79" fmla="*/ 0 h 1449"/>
                <a:gd name="T80" fmla="*/ 0 w 5258"/>
                <a:gd name="T81" fmla="*/ 0 h 1449"/>
                <a:gd name="T82" fmla="*/ 0 w 5258"/>
                <a:gd name="T83" fmla="*/ 0 h 1449"/>
                <a:gd name="T84" fmla="*/ 0 w 5258"/>
                <a:gd name="T85" fmla="*/ 0 h 1449"/>
                <a:gd name="T86" fmla="*/ 0 w 5258"/>
                <a:gd name="T87" fmla="*/ 0 h 1449"/>
                <a:gd name="T88" fmla="*/ 0 w 5258"/>
                <a:gd name="T89" fmla="*/ 0 h 1449"/>
                <a:gd name="T90" fmla="*/ 0 w 5258"/>
                <a:gd name="T91" fmla="*/ 0 h 1449"/>
                <a:gd name="T92" fmla="*/ 0 w 5258"/>
                <a:gd name="T93" fmla="*/ 0 h 1449"/>
                <a:gd name="T94" fmla="*/ 0 w 5258"/>
                <a:gd name="T95" fmla="*/ 0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63" name="Freeform 1127">
              <a:extLst>
                <a:ext uri="{FF2B5EF4-FFF2-40B4-BE49-F238E27FC236}">
                  <a16:creationId xmlns:a16="http://schemas.microsoft.com/office/drawing/2014/main" id="{6ADB7D61-8902-ADAB-D14C-91969E492A06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0 h 1231"/>
                <a:gd name="T2" fmla="*/ 0 w 4697"/>
                <a:gd name="T3" fmla="*/ 0 h 1231"/>
                <a:gd name="T4" fmla="*/ 0 w 4697"/>
                <a:gd name="T5" fmla="*/ 0 h 1231"/>
                <a:gd name="T6" fmla="*/ 0 w 4697"/>
                <a:gd name="T7" fmla="*/ 0 h 1231"/>
                <a:gd name="T8" fmla="*/ 0 w 4697"/>
                <a:gd name="T9" fmla="*/ 0 h 1231"/>
                <a:gd name="T10" fmla="*/ 0 w 4697"/>
                <a:gd name="T11" fmla="*/ 0 h 1231"/>
                <a:gd name="T12" fmla="*/ 0 w 4697"/>
                <a:gd name="T13" fmla="*/ 0 h 1231"/>
                <a:gd name="T14" fmla="*/ 0 w 4697"/>
                <a:gd name="T15" fmla="*/ 0 h 1231"/>
                <a:gd name="T16" fmla="*/ 0 w 4697"/>
                <a:gd name="T17" fmla="*/ 0 h 1231"/>
                <a:gd name="T18" fmla="*/ 0 w 4697"/>
                <a:gd name="T19" fmla="*/ 0 h 1231"/>
                <a:gd name="T20" fmla="*/ 0 w 4697"/>
                <a:gd name="T21" fmla="*/ 0 h 1231"/>
                <a:gd name="T22" fmla="*/ 0 w 4697"/>
                <a:gd name="T23" fmla="*/ 0 h 1231"/>
                <a:gd name="T24" fmla="*/ 0 w 4697"/>
                <a:gd name="T25" fmla="*/ 0 h 1231"/>
                <a:gd name="T26" fmla="*/ 0 w 4697"/>
                <a:gd name="T27" fmla="*/ 0 h 1231"/>
                <a:gd name="T28" fmla="*/ 0 w 4697"/>
                <a:gd name="T29" fmla="*/ 0 h 1231"/>
                <a:gd name="T30" fmla="*/ 0 w 4697"/>
                <a:gd name="T31" fmla="*/ 0 h 1231"/>
                <a:gd name="T32" fmla="*/ 0 w 4697"/>
                <a:gd name="T33" fmla="*/ 0 h 1231"/>
                <a:gd name="T34" fmla="*/ 0 w 4697"/>
                <a:gd name="T35" fmla="*/ 0 h 1231"/>
                <a:gd name="T36" fmla="*/ 0 w 4697"/>
                <a:gd name="T37" fmla="*/ 0 h 1231"/>
                <a:gd name="T38" fmla="*/ 0 w 4697"/>
                <a:gd name="T39" fmla="*/ 0 h 1231"/>
                <a:gd name="T40" fmla="*/ 0 w 4697"/>
                <a:gd name="T41" fmla="*/ 0 h 1231"/>
                <a:gd name="T42" fmla="*/ 0 w 4697"/>
                <a:gd name="T43" fmla="*/ 0 h 1231"/>
                <a:gd name="T44" fmla="*/ 0 w 4697"/>
                <a:gd name="T45" fmla="*/ 0 h 1231"/>
                <a:gd name="T46" fmla="*/ 0 w 4697"/>
                <a:gd name="T47" fmla="*/ 0 h 1231"/>
                <a:gd name="T48" fmla="*/ 0 w 4697"/>
                <a:gd name="T49" fmla="*/ 0 h 1231"/>
                <a:gd name="T50" fmla="*/ 0 w 4697"/>
                <a:gd name="T51" fmla="*/ 0 h 1231"/>
                <a:gd name="T52" fmla="*/ 0 w 4697"/>
                <a:gd name="T53" fmla="*/ 0 h 1231"/>
                <a:gd name="T54" fmla="*/ 0 w 4697"/>
                <a:gd name="T55" fmla="*/ 0 h 1231"/>
                <a:gd name="T56" fmla="*/ 0 w 4697"/>
                <a:gd name="T57" fmla="*/ 0 h 1231"/>
                <a:gd name="T58" fmla="*/ 0 w 4697"/>
                <a:gd name="T59" fmla="*/ 0 h 1231"/>
                <a:gd name="T60" fmla="*/ 0 w 4697"/>
                <a:gd name="T61" fmla="*/ 0 h 1231"/>
                <a:gd name="T62" fmla="*/ 0 w 4697"/>
                <a:gd name="T63" fmla="*/ 0 h 1231"/>
                <a:gd name="T64" fmla="*/ 0 w 4697"/>
                <a:gd name="T65" fmla="*/ 0 h 1231"/>
                <a:gd name="T66" fmla="*/ 0 w 4697"/>
                <a:gd name="T67" fmla="*/ 0 h 1231"/>
                <a:gd name="T68" fmla="*/ 0 w 4697"/>
                <a:gd name="T69" fmla="*/ 0 h 1231"/>
                <a:gd name="T70" fmla="*/ 0 w 4697"/>
                <a:gd name="T71" fmla="*/ 0 h 1231"/>
                <a:gd name="T72" fmla="*/ 0 w 4697"/>
                <a:gd name="T73" fmla="*/ 0 h 1231"/>
                <a:gd name="T74" fmla="*/ 0 w 4697"/>
                <a:gd name="T75" fmla="*/ 0 h 1231"/>
                <a:gd name="T76" fmla="*/ 0 w 4697"/>
                <a:gd name="T77" fmla="*/ 0 h 1231"/>
                <a:gd name="T78" fmla="*/ 0 w 4697"/>
                <a:gd name="T79" fmla="*/ 0 h 1231"/>
                <a:gd name="T80" fmla="*/ 0 w 4697"/>
                <a:gd name="T81" fmla="*/ 0 h 1231"/>
                <a:gd name="T82" fmla="*/ 0 w 4697"/>
                <a:gd name="T83" fmla="*/ 0 h 1231"/>
                <a:gd name="T84" fmla="*/ 0 w 4697"/>
                <a:gd name="T85" fmla="*/ 0 h 1231"/>
                <a:gd name="T86" fmla="*/ 0 w 4697"/>
                <a:gd name="T87" fmla="*/ 0 h 1231"/>
                <a:gd name="T88" fmla="*/ 0 w 4697"/>
                <a:gd name="T89" fmla="*/ 0 h 1231"/>
                <a:gd name="T90" fmla="*/ 0 w 4697"/>
                <a:gd name="T91" fmla="*/ 0 h 1231"/>
                <a:gd name="T92" fmla="*/ 0 w 4697"/>
                <a:gd name="T93" fmla="*/ 0 h 1231"/>
                <a:gd name="T94" fmla="*/ 0 w 4697"/>
                <a:gd name="T95" fmla="*/ 0 h 1231"/>
                <a:gd name="T96" fmla="*/ 0 w 4697"/>
                <a:gd name="T97" fmla="*/ 0 h 1231"/>
                <a:gd name="T98" fmla="*/ 0 w 4697"/>
                <a:gd name="T99" fmla="*/ 0 h 1231"/>
                <a:gd name="T100" fmla="*/ 0 w 4697"/>
                <a:gd name="T101" fmla="*/ 0 h 1231"/>
                <a:gd name="T102" fmla="*/ 0 w 4697"/>
                <a:gd name="T103" fmla="*/ 0 h 1231"/>
                <a:gd name="T104" fmla="*/ 0 w 4697"/>
                <a:gd name="T105" fmla="*/ 0 h 1231"/>
                <a:gd name="T106" fmla="*/ 0 w 4697"/>
                <a:gd name="T107" fmla="*/ 0 h 1231"/>
                <a:gd name="T108" fmla="*/ 0 w 4697"/>
                <a:gd name="T109" fmla="*/ 0 h 1231"/>
                <a:gd name="T110" fmla="*/ 0 w 4697"/>
                <a:gd name="T111" fmla="*/ 0 h 1231"/>
                <a:gd name="T112" fmla="*/ 0 w 4697"/>
                <a:gd name="T113" fmla="*/ 0 h 1231"/>
                <a:gd name="T114" fmla="*/ 0 w 4697"/>
                <a:gd name="T115" fmla="*/ 0 h 1231"/>
                <a:gd name="T116" fmla="*/ 0 w 4697"/>
                <a:gd name="T117" fmla="*/ 0 h 1231"/>
                <a:gd name="T118" fmla="*/ 0 w 4697"/>
                <a:gd name="T119" fmla="*/ 0 h 1231"/>
                <a:gd name="T120" fmla="*/ 0 w 4697"/>
                <a:gd name="T121" fmla="*/ 0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64" name="Freeform 1128">
              <a:extLst>
                <a:ext uri="{FF2B5EF4-FFF2-40B4-BE49-F238E27FC236}">
                  <a16:creationId xmlns:a16="http://schemas.microsoft.com/office/drawing/2014/main" id="{AAA714EF-9FDF-E230-046D-CD5B28CBB67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0 w 559"/>
                <a:gd name="T3" fmla="*/ 0 h 336"/>
                <a:gd name="T4" fmla="*/ 0 w 559"/>
                <a:gd name="T5" fmla="*/ 0 h 336"/>
                <a:gd name="T6" fmla="*/ 0 w 559"/>
                <a:gd name="T7" fmla="*/ 0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65" name="Freeform 1129">
              <a:extLst>
                <a:ext uri="{FF2B5EF4-FFF2-40B4-BE49-F238E27FC236}">
                  <a16:creationId xmlns:a16="http://schemas.microsoft.com/office/drawing/2014/main" id="{AC4346F2-78F3-ECA3-3935-9C03D2D8A3EC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0 h 560"/>
                <a:gd name="T2" fmla="*/ 0 w 1007"/>
                <a:gd name="T3" fmla="*/ 0 h 560"/>
                <a:gd name="T4" fmla="*/ 0 w 1007"/>
                <a:gd name="T5" fmla="*/ 0 h 560"/>
                <a:gd name="T6" fmla="*/ 0 w 1007"/>
                <a:gd name="T7" fmla="*/ 0 h 560"/>
                <a:gd name="T8" fmla="*/ 0 w 1007"/>
                <a:gd name="T9" fmla="*/ 0 h 560"/>
                <a:gd name="T10" fmla="*/ 0 w 1007"/>
                <a:gd name="T11" fmla="*/ 0 h 560"/>
                <a:gd name="T12" fmla="*/ 0 w 1007"/>
                <a:gd name="T13" fmla="*/ 0 h 560"/>
                <a:gd name="T14" fmla="*/ 0 w 1007"/>
                <a:gd name="T15" fmla="*/ 0 h 560"/>
                <a:gd name="T16" fmla="*/ 0 w 1007"/>
                <a:gd name="T17" fmla="*/ 0 h 560"/>
                <a:gd name="T18" fmla="*/ 0 w 1007"/>
                <a:gd name="T19" fmla="*/ 0 h 560"/>
                <a:gd name="T20" fmla="*/ 0 w 1007"/>
                <a:gd name="T21" fmla="*/ 0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66" name="Freeform 1130">
              <a:extLst>
                <a:ext uri="{FF2B5EF4-FFF2-40B4-BE49-F238E27FC236}">
                  <a16:creationId xmlns:a16="http://schemas.microsoft.com/office/drawing/2014/main" id="{47E26670-BF5B-0D9A-B750-A1527DF4853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0 w 444"/>
                <a:gd name="T3" fmla="*/ 0 h 115"/>
                <a:gd name="T4" fmla="*/ 0 w 444"/>
                <a:gd name="T5" fmla="*/ 0 h 115"/>
                <a:gd name="T6" fmla="*/ 0 w 444"/>
                <a:gd name="T7" fmla="*/ 0 h 115"/>
                <a:gd name="T8" fmla="*/ 0 w 444"/>
                <a:gd name="T9" fmla="*/ 0 h 115"/>
                <a:gd name="T10" fmla="*/ 0 w 444"/>
                <a:gd name="T11" fmla="*/ 0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67" name="Freeform 1131">
              <a:extLst>
                <a:ext uri="{FF2B5EF4-FFF2-40B4-BE49-F238E27FC236}">
                  <a16:creationId xmlns:a16="http://schemas.microsoft.com/office/drawing/2014/main" id="{B0ABC21C-D347-C1C3-8A25-2F7CB7F21A91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0 w 444"/>
                <a:gd name="T3" fmla="*/ 0 h 115"/>
                <a:gd name="T4" fmla="*/ 0 w 444"/>
                <a:gd name="T5" fmla="*/ 0 h 115"/>
                <a:gd name="T6" fmla="*/ 0 w 444"/>
                <a:gd name="T7" fmla="*/ 0 h 115"/>
                <a:gd name="T8" fmla="*/ 0 w 444"/>
                <a:gd name="T9" fmla="*/ 0 h 115"/>
                <a:gd name="T10" fmla="*/ 0 w 444"/>
                <a:gd name="T11" fmla="*/ 0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7601" name="Group 1132">
            <a:extLst>
              <a:ext uri="{FF2B5EF4-FFF2-40B4-BE49-F238E27FC236}">
                <a16:creationId xmlns:a16="http://schemas.microsoft.com/office/drawing/2014/main" id="{AC5BD9A4-8586-CD9C-7B63-BB1D967D18CC}"/>
              </a:ext>
            </a:extLst>
          </p:cNvPr>
          <p:cNvGrpSpPr>
            <a:grpSpLocks/>
          </p:cNvGrpSpPr>
          <p:nvPr/>
        </p:nvGrpSpPr>
        <p:grpSpPr bwMode="auto">
          <a:xfrm>
            <a:off x="8077201" y="5741989"/>
            <a:ext cx="1673225" cy="244475"/>
            <a:chOff x="4082" y="1891"/>
            <a:chExt cx="1054" cy="154"/>
          </a:xfrm>
        </p:grpSpPr>
        <p:sp>
          <p:nvSpPr>
            <p:cNvPr id="67655" name="Freeform 1133">
              <a:extLst>
                <a:ext uri="{FF2B5EF4-FFF2-40B4-BE49-F238E27FC236}">
                  <a16:creationId xmlns:a16="http://schemas.microsoft.com/office/drawing/2014/main" id="{AD2340FD-DCA1-B238-69C6-C533D89E6702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4168" y="1941"/>
              <a:ext cx="960" cy="53"/>
            </a:xfrm>
            <a:custGeom>
              <a:avLst/>
              <a:gdLst>
                <a:gd name="T0" fmla="*/ 0 w 2278"/>
                <a:gd name="T1" fmla="*/ 0 h 113"/>
                <a:gd name="T2" fmla="*/ 0 w 2278"/>
                <a:gd name="T3" fmla="*/ 0 h 113"/>
                <a:gd name="T4" fmla="*/ 0 w 2278"/>
                <a:gd name="T5" fmla="*/ 0 h 113"/>
                <a:gd name="T6" fmla="*/ 0 w 2278"/>
                <a:gd name="T7" fmla="*/ 1 h 113"/>
                <a:gd name="T8" fmla="*/ 1 w 2278"/>
                <a:gd name="T9" fmla="*/ 1 h 113"/>
                <a:gd name="T10" fmla="*/ 1 w 2278"/>
                <a:gd name="T11" fmla="*/ 1 h 113"/>
                <a:gd name="T12" fmla="*/ 1 w 2278"/>
                <a:gd name="T13" fmla="*/ 1 h 113"/>
                <a:gd name="T14" fmla="*/ 1 w 2278"/>
                <a:gd name="T15" fmla="*/ 1 h 113"/>
                <a:gd name="T16" fmla="*/ 1 w 2278"/>
                <a:gd name="T17" fmla="*/ 1 h 113"/>
                <a:gd name="T18" fmla="*/ 2 w 2278"/>
                <a:gd name="T19" fmla="*/ 1 h 113"/>
                <a:gd name="T20" fmla="*/ 2 w 2278"/>
                <a:gd name="T21" fmla="*/ 1 h 113"/>
                <a:gd name="T22" fmla="*/ 2 w 2278"/>
                <a:gd name="T23" fmla="*/ 1 h 113"/>
                <a:gd name="T24" fmla="*/ 2 w 2278"/>
                <a:gd name="T25" fmla="*/ 1 h 113"/>
                <a:gd name="T26" fmla="*/ 2 w 2278"/>
                <a:gd name="T27" fmla="*/ 1 h 113"/>
                <a:gd name="T28" fmla="*/ 3 w 2278"/>
                <a:gd name="T29" fmla="*/ 1 h 113"/>
                <a:gd name="T30" fmla="*/ 3 w 2278"/>
                <a:gd name="T31" fmla="*/ 1 h 113"/>
                <a:gd name="T32" fmla="*/ 3 w 2278"/>
                <a:gd name="T33" fmla="*/ 1 h 113"/>
                <a:gd name="T34" fmla="*/ 3 w 2278"/>
                <a:gd name="T35" fmla="*/ 1 h 113"/>
                <a:gd name="T36" fmla="*/ 13 w 2278"/>
                <a:gd name="T37" fmla="*/ 1 h 113"/>
                <a:gd name="T38" fmla="*/ 13 w 2278"/>
                <a:gd name="T39" fmla="*/ 0 h 113"/>
                <a:gd name="T40" fmla="*/ 3 w 2278"/>
                <a:gd name="T41" fmla="*/ 0 h 113"/>
                <a:gd name="T42" fmla="*/ 3 w 2278"/>
                <a:gd name="T43" fmla="*/ 0 h 113"/>
                <a:gd name="T44" fmla="*/ 3 w 2278"/>
                <a:gd name="T45" fmla="*/ 0 h 113"/>
                <a:gd name="T46" fmla="*/ 3 w 2278"/>
                <a:gd name="T47" fmla="*/ 0 h 113"/>
                <a:gd name="T48" fmla="*/ 2 w 2278"/>
                <a:gd name="T49" fmla="*/ 0 h 113"/>
                <a:gd name="T50" fmla="*/ 2 w 2278"/>
                <a:gd name="T51" fmla="*/ 0 h 113"/>
                <a:gd name="T52" fmla="*/ 2 w 2278"/>
                <a:gd name="T53" fmla="*/ 0 h 113"/>
                <a:gd name="T54" fmla="*/ 2 w 2278"/>
                <a:gd name="T55" fmla="*/ 0 h 113"/>
                <a:gd name="T56" fmla="*/ 2 w 2278"/>
                <a:gd name="T57" fmla="*/ 0 h 113"/>
                <a:gd name="T58" fmla="*/ 1 w 2278"/>
                <a:gd name="T59" fmla="*/ 0 h 113"/>
                <a:gd name="T60" fmla="*/ 1 w 2278"/>
                <a:gd name="T61" fmla="*/ 0 h 113"/>
                <a:gd name="T62" fmla="*/ 1 w 2278"/>
                <a:gd name="T63" fmla="*/ 0 h 113"/>
                <a:gd name="T64" fmla="*/ 1 w 2278"/>
                <a:gd name="T65" fmla="*/ 0 h 113"/>
                <a:gd name="T66" fmla="*/ 1 w 2278"/>
                <a:gd name="T67" fmla="*/ 0 h 113"/>
                <a:gd name="T68" fmla="*/ 0 w 2278"/>
                <a:gd name="T69" fmla="*/ 0 h 113"/>
                <a:gd name="T70" fmla="*/ 0 w 2278"/>
                <a:gd name="T71" fmla="*/ 0 h 113"/>
                <a:gd name="T72" fmla="*/ 0 w 2278"/>
                <a:gd name="T73" fmla="*/ 0 h 113"/>
                <a:gd name="T74" fmla="*/ 0 w 2278"/>
                <a:gd name="T75" fmla="*/ 0 h 113"/>
                <a:gd name="T76" fmla="*/ 0 w 2278"/>
                <a:gd name="T77" fmla="*/ 0 h 113"/>
                <a:gd name="T78" fmla="*/ 0 w 2278"/>
                <a:gd name="T79" fmla="*/ 0 h 113"/>
                <a:gd name="T80" fmla="*/ 0 w 2278"/>
                <a:gd name="T81" fmla="*/ 0 h 113"/>
                <a:gd name="T82" fmla="*/ 0 w 2278"/>
                <a:gd name="T83" fmla="*/ 0 h 113"/>
                <a:gd name="T84" fmla="*/ 0 w 2278"/>
                <a:gd name="T85" fmla="*/ 0 h 113"/>
                <a:gd name="T86" fmla="*/ 0 w 2278"/>
                <a:gd name="T87" fmla="*/ 0 h 113"/>
                <a:gd name="T88" fmla="*/ 0 w 2278"/>
                <a:gd name="T89" fmla="*/ 0 h 113"/>
                <a:gd name="T90" fmla="*/ 0 w 2278"/>
                <a:gd name="T91" fmla="*/ 0 h 113"/>
                <a:gd name="T92" fmla="*/ 0 w 2278"/>
                <a:gd name="T93" fmla="*/ 0 h 113"/>
                <a:gd name="T94" fmla="*/ 0 w 2278"/>
                <a:gd name="T95" fmla="*/ 0 h 113"/>
                <a:gd name="T96" fmla="*/ 0 w 2278"/>
                <a:gd name="T97" fmla="*/ 0 h 113"/>
                <a:gd name="T98" fmla="*/ 0 w 2278"/>
                <a:gd name="T99" fmla="*/ 0 h 113"/>
                <a:gd name="T100" fmla="*/ 0 w 2278"/>
                <a:gd name="T101" fmla="*/ 0 h 113"/>
                <a:gd name="T102" fmla="*/ 0 w 2278"/>
                <a:gd name="T103" fmla="*/ 0 h 113"/>
                <a:gd name="T104" fmla="*/ 0 w 2278"/>
                <a:gd name="T105" fmla="*/ 0 h 113"/>
                <a:gd name="T106" fmla="*/ 0 w 2278"/>
                <a:gd name="T107" fmla="*/ 0 h 113"/>
                <a:gd name="T108" fmla="*/ 0 w 2278"/>
                <a:gd name="T109" fmla="*/ 0 h 113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0" t="0" r="r" b="b"/>
              <a:pathLst>
                <a:path w="2278" h="113">
                  <a:moveTo>
                    <a:pt x="0" y="56"/>
                  </a:moveTo>
                  <a:lnTo>
                    <a:pt x="31" y="63"/>
                  </a:lnTo>
                  <a:lnTo>
                    <a:pt x="62" y="70"/>
                  </a:lnTo>
                  <a:lnTo>
                    <a:pt x="93" y="76"/>
                  </a:lnTo>
                  <a:lnTo>
                    <a:pt x="125" y="82"/>
                  </a:lnTo>
                  <a:lnTo>
                    <a:pt x="156" y="87"/>
                  </a:lnTo>
                  <a:lnTo>
                    <a:pt x="187" y="92"/>
                  </a:lnTo>
                  <a:lnTo>
                    <a:pt x="218" y="96"/>
                  </a:lnTo>
                  <a:lnTo>
                    <a:pt x="251" y="100"/>
                  </a:lnTo>
                  <a:lnTo>
                    <a:pt x="281" y="103"/>
                  </a:lnTo>
                  <a:lnTo>
                    <a:pt x="312" y="106"/>
                  </a:lnTo>
                  <a:lnTo>
                    <a:pt x="343" y="108"/>
                  </a:lnTo>
                  <a:lnTo>
                    <a:pt x="376" y="110"/>
                  </a:lnTo>
                  <a:lnTo>
                    <a:pt x="407" y="111"/>
                  </a:lnTo>
                  <a:lnTo>
                    <a:pt x="439" y="112"/>
                  </a:lnTo>
                  <a:lnTo>
                    <a:pt x="472" y="112"/>
                  </a:lnTo>
                  <a:lnTo>
                    <a:pt x="505" y="111"/>
                  </a:lnTo>
                  <a:lnTo>
                    <a:pt x="505" y="112"/>
                  </a:lnTo>
                  <a:lnTo>
                    <a:pt x="2277" y="112"/>
                  </a:lnTo>
                  <a:lnTo>
                    <a:pt x="2277" y="0"/>
                  </a:lnTo>
                  <a:lnTo>
                    <a:pt x="505" y="0"/>
                  </a:lnTo>
                  <a:lnTo>
                    <a:pt x="505" y="1"/>
                  </a:lnTo>
                  <a:lnTo>
                    <a:pt x="472" y="2"/>
                  </a:lnTo>
                  <a:lnTo>
                    <a:pt x="439" y="2"/>
                  </a:lnTo>
                  <a:lnTo>
                    <a:pt x="407" y="4"/>
                  </a:lnTo>
                  <a:lnTo>
                    <a:pt x="376" y="4"/>
                  </a:lnTo>
                  <a:lnTo>
                    <a:pt x="343" y="6"/>
                  </a:lnTo>
                  <a:lnTo>
                    <a:pt x="312" y="8"/>
                  </a:lnTo>
                  <a:lnTo>
                    <a:pt x="281" y="11"/>
                  </a:lnTo>
                  <a:lnTo>
                    <a:pt x="251" y="13"/>
                  </a:lnTo>
                  <a:lnTo>
                    <a:pt x="218" y="18"/>
                  </a:lnTo>
                  <a:lnTo>
                    <a:pt x="187" y="21"/>
                  </a:lnTo>
                  <a:lnTo>
                    <a:pt x="156" y="27"/>
                  </a:lnTo>
                  <a:lnTo>
                    <a:pt x="125" y="31"/>
                  </a:lnTo>
                  <a:lnTo>
                    <a:pt x="93" y="38"/>
                  </a:lnTo>
                  <a:lnTo>
                    <a:pt x="62" y="44"/>
                  </a:lnTo>
                  <a:lnTo>
                    <a:pt x="31" y="51"/>
                  </a:lnTo>
                  <a:lnTo>
                    <a:pt x="0" y="57"/>
                  </a:lnTo>
                  <a:lnTo>
                    <a:pt x="0" y="56"/>
                  </a:lnTo>
                </a:path>
              </a:pathLst>
            </a:custGeom>
            <a:solidFill>
              <a:srgbClr val="C0C0C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56" name="Freeform 1134">
              <a:extLst>
                <a:ext uri="{FF2B5EF4-FFF2-40B4-BE49-F238E27FC236}">
                  <a16:creationId xmlns:a16="http://schemas.microsoft.com/office/drawing/2014/main" id="{728F523E-2B62-F74D-EBA5-1ABA0011FA4C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4082" y="1891"/>
              <a:ext cx="171" cy="51"/>
            </a:xfrm>
            <a:custGeom>
              <a:avLst/>
              <a:gdLst>
                <a:gd name="T0" fmla="*/ 0 w 446"/>
                <a:gd name="T1" fmla="*/ 1 h 113"/>
                <a:gd name="T2" fmla="*/ 1 w 446"/>
                <a:gd name="T3" fmla="*/ 0 h 113"/>
                <a:gd name="T4" fmla="*/ 2 w 446"/>
                <a:gd name="T5" fmla="*/ 0 h 113"/>
                <a:gd name="T6" fmla="*/ 2 w 446"/>
                <a:gd name="T7" fmla="*/ 0 h 113"/>
                <a:gd name="T8" fmla="*/ 2 w 446"/>
                <a:gd name="T9" fmla="*/ 1 h 113"/>
                <a:gd name="T10" fmla="*/ 0 w 446"/>
                <a:gd name="T11" fmla="*/ 1 h 113"/>
                <a:gd name="T12" fmla="*/ 0 w 446"/>
                <a:gd name="T13" fmla="*/ 1 h 113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446" h="113">
                  <a:moveTo>
                    <a:pt x="0" y="112"/>
                  </a:moveTo>
                  <a:lnTo>
                    <a:pt x="223" y="0"/>
                  </a:lnTo>
                  <a:lnTo>
                    <a:pt x="445" y="0"/>
                  </a:lnTo>
                  <a:lnTo>
                    <a:pt x="445" y="56"/>
                  </a:lnTo>
                  <a:lnTo>
                    <a:pt x="445" y="112"/>
                  </a:lnTo>
                  <a:lnTo>
                    <a:pt x="0" y="112"/>
                  </a:lnTo>
                </a:path>
              </a:pathLst>
            </a:custGeom>
            <a:solidFill>
              <a:srgbClr val="80808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57" name="Freeform 1135">
              <a:extLst>
                <a:ext uri="{FF2B5EF4-FFF2-40B4-BE49-F238E27FC236}">
                  <a16:creationId xmlns:a16="http://schemas.microsoft.com/office/drawing/2014/main" id="{CE813CB2-9482-AA22-FC91-D9DD658BB7B6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4082" y="1994"/>
              <a:ext cx="171" cy="51"/>
            </a:xfrm>
            <a:custGeom>
              <a:avLst/>
              <a:gdLst>
                <a:gd name="T0" fmla="*/ 0 w 446"/>
                <a:gd name="T1" fmla="*/ 0 h 112"/>
                <a:gd name="T2" fmla="*/ 1 w 446"/>
                <a:gd name="T3" fmla="*/ 1 h 112"/>
                <a:gd name="T4" fmla="*/ 2 w 446"/>
                <a:gd name="T5" fmla="*/ 1 h 112"/>
                <a:gd name="T6" fmla="*/ 2 w 446"/>
                <a:gd name="T7" fmla="*/ 0 h 112"/>
                <a:gd name="T8" fmla="*/ 2 w 446"/>
                <a:gd name="T9" fmla="*/ 0 h 112"/>
                <a:gd name="T10" fmla="*/ 0 w 446"/>
                <a:gd name="T11" fmla="*/ 0 h 112"/>
                <a:gd name="T12" fmla="*/ 0 w 446"/>
                <a:gd name="T13" fmla="*/ 0 h 11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446" h="112">
                  <a:moveTo>
                    <a:pt x="0" y="0"/>
                  </a:moveTo>
                  <a:lnTo>
                    <a:pt x="223" y="111"/>
                  </a:lnTo>
                  <a:lnTo>
                    <a:pt x="445" y="111"/>
                  </a:lnTo>
                  <a:lnTo>
                    <a:pt x="445" y="56"/>
                  </a:lnTo>
                  <a:lnTo>
                    <a:pt x="445" y="0"/>
                  </a:lnTo>
                  <a:lnTo>
                    <a:pt x="0" y="0"/>
                  </a:lnTo>
                </a:path>
              </a:pathLst>
            </a:custGeom>
            <a:solidFill>
              <a:srgbClr val="80808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58" name="AutoShape 1136">
              <a:extLst>
                <a:ext uri="{FF2B5EF4-FFF2-40B4-BE49-F238E27FC236}">
                  <a16:creationId xmlns:a16="http://schemas.microsoft.com/office/drawing/2014/main" id="{E9A7AC5F-3588-D491-6B89-BE63B93B916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16200000" flipH="1">
              <a:off x="5091" y="1934"/>
              <a:ext cx="26" cy="6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5815 w 21600"/>
                <a:gd name="T13" fmla="*/ 5982 h 21600"/>
                <a:gd name="T14" fmla="*/ 15785 w 21600"/>
                <a:gd name="T15" fmla="*/ 15618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8441" y="21600"/>
                  </a:lnTo>
                  <a:lnTo>
                    <a:pt x="13159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69696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59" name="Freeform 1137">
              <a:extLst>
                <a:ext uri="{FF2B5EF4-FFF2-40B4-BE49-F238E27FC236}">
                  <a16:creationId xmlns:a16="http://schemas.microsoft.com/office/drawing/2014/main" id="{8BFF86EA-6DD3-6991-075D-7F7758DECBA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4083" y="1941"/>
              <a:ext cx="170" cy="9"/>
            </a:xfrm>
            <a:custGeom>
              <a:avLst/>
              <a:gdLst>
                <a:gd name="T0" fmla="*/ 0 w 672"/>
                <a:gd name="T1" fmla="*/ 0 h 96"/>
                <a:gd name="T2" fmla="*/ 0 w 672"/>
                <a:gd name="T3" fmla="*/ 0 h 96"/>
                <a:gd name="T4" fmla="*/ 0 w 672"/>
                <a:gd name="T5" fmla="*/ 0 h 96"/>
                <a:gd name="T6" fmla="*/ 0 w 672"/>
                <a:gd name="T7" fmla="*/ 0 h 96"/>
                <a:gd name="T8" fmla="*/ 0 w 672"/>
                <a:gd name="T9" fmla="*/ 0 h 9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72" h="96">
                  <a:moveTo>
                    <a:pt x="0" y="0"/>
                  </a:moveTo>
                  <a:lnTo>
                    <a:pt x="672" y="0"/>
                  </a:lnTo>
                  <a:lnTo>
                    <a:pt x="672" y="96"/>
                  </a:lnTo>
                  <a:lnTo>
                    <a:pt x="192" y="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808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60" name="Freeform 1138">
              <a:extLst>
                <a:ext uri="{FF2B5EF4-FFF2-40B4-BE49-F238E27FC236}">
                  <a16:creationId xmlns:a16="http://schemas.microsoft.com/office/drawing/2014/main" id="{D6CEFA68-1BD3-6093-6781-629B619C2BB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4083" y="1985"/>
              <a:ext cx="170" cy="9"/>
            </a:xfrm>
            <a:custGeom>
              <a:avLst/>
              <a:gdLst>
                <a:gd name="T0" fmla="*/ 0 w 672"/>
                <a:gd name="T1" fmla="*/ 0 h 96"/>
                <a:gd name="T2" fmla="*/ 0 w 672"/>
                <a:gd name="T3" fmla="*/ 0 h 96"/>
                <a:gd name="T4" fmla="*/ 0 w 672"/>
                <a:gd name="T5" fmla="*/ 0 h 96"/>
                <a:gd name="T6" fmla="*/ 0 w 672"/>
                <a:gd name="T7" fmla="*/ 0 h 96"/>
                <a:gd name="T8" fmla="*/ 0 w 672"/>
                <a:gd name="T9" fmla="*/ 0 h 9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72" h="96">
                  <a:moveTo>
                    <a:pt x="0" y="0"/>
                  </a:moveTo>
                  <a:lnTo>
                    <a:pt x="672" y="0"/>
                  </a:lnTo>
                  <a:lnTo>
                    <a:pt x="672" y="96"/>
                  </a:lnTo>
                  <a:lnTo>
                    <a:pt x="192" y="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808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61" name="Rectangle 1139">
              <a:extLst>
                <a:ext uri="{FF2B5EF4-FFF2-40B4-BE49-F238E27FC236}">
                  <a16:creationId xmlns:a16="http://schemas.microsoft.com/office/drawing/2014/main" id="{18B34AF0-EE3D-BF26-EDB5-633B2C1798D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H="1">
              <a:off x="4083" y="1950"/>
              <a:ext cx="85" cy="35"/>
            </a:xfrm>
            <a:prstGeom prst="rect">
              <a:avLst/>
            </a:prstGeom>
            <a:solidFill>
              <a:srgbClr val="FF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</p:grpSp>
      <p:sp>
        <p:nvSpPr>
          <p:cNvPr id="67602" name="Text Box 1140">
            <a:extLst>
              <a:ext uri="{FF2B5EF4-FFF2-40B4-BE49-F238E27FC236}">
                <a16:creationId xmlns:a16="http://schemas.microsoft.com/office/drawing/2014/main" id="{2A563775-CF39-47AB-F63C-E354AF9661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11438" y="5164416"/>
            <a:ext cx="132600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FFFFFF"/>
                </a:solidFill>
              </a:rPr>
              <a:t>KE - bullet</a:t>
            </a:r>
          </a:p>
        </p:txBody>
      </p:sp>
      <p:sp>
        <p:nvSpPr>
          <p:cNvPr id="67603" name="Text Box 1141">
            <a:extLst>
              <a:ext uri="{FF2B5EF4-FFF2-40B4-BE49-F238E27FC236}">
                <a16:creationId xmlns:a16="http://schemas.microsoft.com/office/drawing/2014/main" id="{A88CB163-522F-538B-2A71-92BADDA4F6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05801" y="5164416"/>
            <a:ext cx="163801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>
                <a:solidFill>
                  <a:srgbClr val="FFFFFF"/>
                </a:solidFill>
              </a:rPr>
              <a:t>KE - APFSDS</a:t>
            </a:r>
          </a:p>
        </p:txBody>
      </p:sp>
      <p:grpSp>
        <p:nvGrpSpPr>
          <p:cNvPr id="67604" name="Group 1142">
            <a:extLst>
              <a:ext uri="{FF2B5EF4-FFF2-40B4-BE49-F238E27FC236}">
                <a16:creationId xmlns:a16="http://schemas.microsoft.com/office/drawing/2014/main" id="{E28A6A62-4F94-D59C-86DF-73DA70130980}"/>
              </a:ext>
            </a:extLst>
          </p:cNvPr>
          <p:cNvGrpSpPr>
            <a:grpSpLocks/>
          </p:cNvGrpSpPr>
          <p:nvPr/>
        </p:nvGrpSpPr>
        <p:grpSpPr bwMode="auto">
          <a:xfrm>
            <a:off x="2332038" y="2709864"/>
            <a:ext cx="1630362" cy="428625"/>
            <a:chOff x="2398" y="2265"/>
            <a:chExt cx="1027" cy="270"/>
          </a:xfrm>
        </p:grpSpPr>
        <p:sp>
          <p:nvSpPr>
            <p:cNvPr id="67649" name="Freeform 1143">
              <a:extLst>
                <a:ext uri="{FF2B5EF4-FFF2-40B4-BE49-F238E27FC236}">
                  <a16:creationId xmlns:a16="http://schemas.microsoft.com/office/drawing/2014/main" id="{4CD0D551-817B-597C-09D3-8EE89975D71D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0 w 5258"/>
                <a:gd name="T1" fmla="*/ 0 h 1449"/>
                <a:gd name="T2" fmla="*/ 0 w 5258"/>
                <a:gd name="T3" fmla="*/ 0 h 1449"/>
                <a:gd name="T4" fmla="*/ 0 w 5258"/>
                <a:gd name="T5" fmla="*/ 0 h 1449"/>
                <a:gd name="T6" fmla="*/ 0 w 5258"/>
                <a:gd name="T7" fmla="*/ 0 h 1449"/>
                <a:gd name="T8" fmla="*/ 0 w 5258"/>
                <a:gd name="T9" fmla="*/ 0 h 1449"/>
                <a:gd name="T10" fmla="*/ 0 w 5258"/>
                <a:gd name="T11" fmla="*/ 0 h 1449"/>
                <a:gd name="T12" fmla="*/ 0 w 5258"/>
                <a:gd name="T13" fmla="*/ 0 h 1449"/>
                <a:gd name="T14" fmla="*/ 0 w 5258"/>
                <a:gd name="T15" fmla="*/ 0 h 1449"/>
                <a:gd name="T16" fmla="*/ 0 w 5258"/>
                <a:gd name="T17" fmla="*/ 0 h 1449"/>
                <a:gd name="T18" fmla="*/ 0 w 5258"/>
                <a:gd name="T19" fmla="*/ 0 h 1449"/>
                <a:gd name="T20" fmla="*/ 0 w 5258"/>
                <a:gd name="T21" fmla="*/ 0 h 1449"/>
                <a:gd name="T22" fmla="*/ 0 w 5258"/>
                <a:gd name="T23" fmla="*/ 0 h 1449"/>
                <a:gd name="T24" fmla="*/ 0 w 5258"/>
                <a:gd name="T25" fmla="*/ 0 h 1449"/>
                <a:gd name="T26" fmla="*/ 0 w 5258"/>
                <a:gd name="T27" fmla="*/ 0 h 1449"/>
                <a:gd name="T28" fmla="*/ 0 w 5258"/>
                <a:gd name="T29" fmla="*/ 0 h 1449"/>
                <a:gd name="T30" fmla="*/ 0 w 5258"/>
                <a:gd name="T31" fmla="*/ 0 h 1449"/>
                <a:gd name="T32" fmla="*/ 0 w 5258"/>
                <a:gd name="T33" fmla="*/ 0 h 1449"/>
                <a:gd name="T34" fmla="*/ 0 w 5258"/>
                <a:gd name="T35" fmla="*/ 0 h 1449"/>
                <a:gd name="T36" fmla="*/ 0 w 5258"/>
                <a:gd name="T37" fmla="*/ 0 h 1449"/>
                <a:gd name="T38" fmla="*/ 0 w 5258"/>
                <a:gd name="T39" fmla="*/ 0 h 1449"/>
                <a:gd name="T40" fmla="*/ 0 w 5258"/>
                <a:gd name="T41" fmla="*/ 0 h 1449"/>
                <a:gd name="T42" fmla="*/ 0 w 5258"/>
                <a:gd name="T43" fmla="*/ 0 h 1449"/>
                <a:gd name="T44" fmla="*/ 0 w 5258"/>
                <a:gd name="T45" fmla="*/ 0 h 1449"/>
                <a:gd name="T46" fmla="*/ 0 w 5258"/>
                <a:gd name="T47" fmla="*/ 0 h 1449"/>
                <a:gd name="T48" fmla="*/ 0 w 5258"/>
                <a:gd name="T49" fmla="*/ 0 h 1449"/>
                <a:gd name="T50" fmla="*/ 0 w 5258"/>
                <a:gd name="T51" fmla="*/ 0 h 1449"/>
                <a:gd name="T52" fmla="*/ 0 w 5258"/>
                <a:gd name="T53" fmla="*/ 0 h 1449"/>
                <a:gd name="T54" fmla="*/ 0 w 5258"/>
                <a:gd name="T55" fmla="*/ 0 h 1449"/>
                <a:gd name="T56" fmla="*/ 0 w 5258"/>
                <a:gd name="T57" fmla="*/ 0 h 1449"/>
                <a:gd name="T58" fmla="*/ 0 w 5258"/>
                <a:gd name="T59" fmla="*/ 0 h 1449"/>
                <a:gd name="T60" fmla="*/ 0 w 5258"/>
                <a:gd name="T61" fmla="*/ 0 h 1449"/>
                <a:gd name="T62" fmla="*/ 0 w 5258"/>
                <a:gd name="T63" fmla="*/ 0 h 1449"/>
                <a:gd name="T64" fmla="*/ 0 w 5258"/>
                <a:gd name="T65" fmla="*/ 0 h 1449"/>
                <a:gd name="T66" fmla="*/ 0 w 5258"/>
                <a:gd name="T67" fmla="*/ 0 h 1449"/>
                <a:gd name="T68" fmla="*/ 0 w 5258"/>
                <a:gd name="T69" fmla="*/ 0 h 1449"/>
                <a:gd name="T70" fmla="*/ 0 w 5258"/>
                <a:gd name="T71" fmla="*/ 0 h 1449"/>
                <a:gd name="T72" fmla="*/ 0 w 5258"/>
                <a:gd name="T73" fmla="*/ 0 h 1449"/>
                <a:gd name="T74" fmla="*/ 0 w 5258"/>
                <a:gd name="T75" fmla="*/ 0 h 1449"/>
                <a:gd name="T76" fmla="*/ 0 w 5258"/>
                <a:gd name="T77" fmla="*/ 0 h 1449"/>
                <a:gd name="T78" fmla="*/ 0 w 5258"/>
                <a:gd name="T79" fmla="*/ 0 h 1449"/>
                <a:gd name="T80" fmla="*/ 0 w 5258"/>
                <a:gd name="T81" fmla="*/ 0 h 1449"/>
                <a:gd name="T82" fmla="*/ 0 w 5258"/>
                <a:gd name="T83" fmla="*/ 0 h 1449"/>
                <a:gd name="T84" fmla="*/ 0 w 5258"/>
                <a:gd name="T85" fmla="*/ 0 h 1449"/>
                <a:gd name="T86" fmla="*/ 0 w 5258"/>
                <a:gd name="T87" fmla="*/ 0 h 1449"/>
                <a:gd name="T88" fmla="*/ 0 w 5258"/>
                <a:gd name="T89" fmla="*/ 0 h 1449"/>
                <a:gd name="T90" fmla="*/ 0 w 5258"/>
                <a:gd name="T91" fmla="*/ 0 h 1449"/>
                <a:gd name="T92" fmla="*/ 0 w 5258"/>
                <a:gd name="T93" fmla="*/ 0 h 1449"/>
                <a:gd name="T94" fmla="*/ 0 w 5258"/>
                <a:gd name="T95" fmla="*/ 0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50" name="Freeform 1144">
              <a:extLst>
                <a:ext uri="{FF2B5EF4-FFF2-40B4-BE49-F238E27FC236}">
                  <a16:creationId xmlns:a16="http://schemas.microsoft.com/office/drawing/2014/main" id="{ABC000B6-EDE1-05D7-2D37-DDA869E66B33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0 h 1231"/>
                <a:gd name="T2" fmla="*/ 0 w 4697"/>
                <a:gd name="T3" fmla="*/ 0 h 1231"/>
                <a:gd name="T4" fmla="*/ 0 w 4697"/>
                <a:gd name="T5" fmla="*/ 0 h 1231"/>
                <a:gd name="T6" fmla="*/ 0 w 4697"/>
                <a:gd name="T7" fmla="*/ 0 h 1231"/>
                <a:gd name="T8" fmla="*/ 0 w 4697"/>
                <a:gd name="T9" fmla="*/ 0 h 1231"/>
                <a:gd name="T10" fmla="*/ 0 w 4697"/>
                <a:gd name="T11" fmla="*/ 0 h 1231"/>
                <a:gd name="T12" fmla="*/ 0 w 4697"/>
                <a:gd name="T13" fmla="*/ 0 h 1231"/>
                <a:gd name="T14" fmla="*/ 0 w 4697"/>
                <a:gd name="T15" fmla="*/ 0 h 1231"/>
                <a:gd name="T16" fmla="*/ 0 w 4697"/>
                <a:gd name="T17" fmla="*/ 0 h 1231"/>
                <a:gd name="T18" fmla="*/ 0 w 4697"/>
                <a:gd name="T19" fmla="*/ 0 h 1231"/>
                <a:gd name="T20" fmla="*/ 0 w 4697"/>
                <a:gd name="T21" fmla="*/ 0 h 1231"/>
                <a:gd name="T22" fmla="*/ 0 w 4697"/>
                <a:gd name="T23" fmla="*/ 0 h 1231"/>
                <a:gd name="T24" fmla="*/ 0 w 4697"/>
                <a:gd name="T25" fmla="*/ 0 h 1231"/>
                <a:gd name="T26" fmla="*/ 0 w 4697"/>
                <a:gd name="T27" fmla="*/ 0 h 1231"/>
                <a:gd name="T28" fmla="*/ 0 w 4697"/>
                <a:gd name="T29" fmla="*/ 0 h 1231"/>
                <a:gd name="T30" fmla="*/ 0 w 4697"/>
                <a:gd name="T31" fmla="*/ 0 h 1231"/>
                <a:gd name="T32" fmla="*/ 0 w 4697"/>
                <a:gd name="T33" fmla="*/ 0 h 1231"/>
                <a:gd name="T34" fmla="*/ 0 w 4697"/>
                <a:gd name="T35" fmla="*/ 0 h 1231"/>
                <a:gd name="T36" fmla="*/ 0 w 4697"/>
                <a:gd name="T37" fmla="*/ 0 h 1231"/>
                <a:gd name="T38" fmla="*/ 0 w 4697"/>
                <a:gd name="T39" fmla="*/ 0 h 1231"/>
                <a:gd name="T40" fmla="*/ 0 w 4697"/>
                <a:gd name="T41" fmla="*/ 0 h 1231"/>
                <a:gd name="T42" fmla="*/ 0 w 4697"/>
                <a:gd name="T43" fmla="*/ 0 h 1231"/>
                <a:gd name="T44" fmla="*/ 0 w 4697"/>
                <a:gd name="T45" fmla="*/ 0 h 1231"/>
                <a:gd name="T46" fmla="*/ 0 w 4697"/>
                <a:gd name="T47" fmla="*/ 0 h 1231"/>
                <a:gd name="T48" fmla="*/ 0 w 4697"/>
                <a:gd name="T49" fmla="*/ 0 h 1231"/>
                <a:gd name="T50" fmla="*/ 0 w 4697"/>
                <a:gd name="T51" fmla="*/ 0 h 1231"/>
                <a:gd name="T52" fmla="*/ 0 w 4697"/>
                <a:gd name="T53" fmla="*/ 0 h 1231"/>
                <a:gd name="T54" fmla="*/ 0 w 4697"/>
                <a:gd name="T55" fmla="*/ 0 h 1231"/>
                <a:gd name="T56" fmla="*/ 0 w 4697"/>
                <a:gd name="T57" fmla="*/ 0 h 1231"/>
                <a:gd name="T58" fmla="*/ 0 w 4697"/>
                <a:gd name="T59" fmla="*/ 0 h 1231"/>
                <a:gd name="T60" fmla="*/ 0 w 4697"/>
                <a:gd name="T61" fmla="*/ 0 h 1231"/>
                <a:gd name="T62" fmla="*/ 0 w 4697"/>
                <a:gd name="T63" fmla="*/ 0 h 1231"/>
                <a:gd name="T64" fmla="*/ 0 w 4697"/>
                <a:gd name="T65" fmla="*/ 0 h 1231"/>
                <a:gd name="T66" fmla="*/ 0 w 4697"/>
                <a:gd name="T67" fmla="*/ 0 h 1231"/>
                <a:gd name="T68" fmla="*/ 0 w 4697"/>
                <a:gd name="T69" fmla="*/ 0 h 1231"/>
                <a:gd name="T70" fmla="*/ 0 w 4697"/>
                <a:gd name="T71" fmla="*/ 0 h 1231"/>
                <a:gd name="T72" fmla="*/ 0 w 4697"/>
                <a:gd name="T73" fmla="*/ 0 h 1231"/>
                <a:gd name="T74" fmla="*/ 0 w 4697"/>
                <a:gd name="T75" fmla="*/ 0 h 1231"/>
                <a:gd name="T76" fmla="*/ 0 w 4697"/>
                <a:gd name="T77" fmla="*/ 0 h 1231"/>
                <a:gd name="T78" fmla="*/ 0 w 4697"/>
                <a:gd name="T79" fmla="*/ 0 h 1231"/>
                <a:gd name="T80" fmla="*/ 0 w 4697"/>
                <a:gd name="T81" fmla="*/ 0 h 1231"/>
                <a:gd name="T82" fmla="*/ 0 w 4697"/>
                <a:gd name="T83" fmla="*/ 0 h 1231"/>
                <a:gd name="T84" fmla="*/ 0 w 4697"/>
                <a:gd name="T85" fmla="*/ 0 h 1231"/>
                <a:gd name="T86" fmla="*/ 0 w 4697"/>
                <a:gd name="T87" fmla="*/ 0 h 1231"/>
                <a:gd name="T88" fmla="*/ 0 w 4697"/>
                <a:gd name="T89" fmla="*/ 0 h 1231"/>
                <a:gd name="T90" fmla="*/ 0 w 4697"/>
                <a:gd name="T91" fmla="*/ 0 h 1231"/>
                <a:gd name="T92" fmla="*/ 0 w 4697"/>
                <a:gd name="T93" fmla="*/ 0 h 1231"/>
                <a:gd name="T94" fmla="*/ 0 w 4697"/>
                <a:gd name="T95" fmla="*/ 0 h 1231"/>
                <a:gd name="T96" fmla="*/ 0 w 4697"/>
                <a:gd name="T97" fmla="*/ 0 h 1231"/>
                <a:gd name="T98" fmla="*/ 0 w 4697"/>
                <a:gd name="T99" fmla="*/ 0 h 1231"/>
                <a:gd name="T100" fmla="*/ 0 w 4697"/>
                <a:gd name="T101" fmla="*/ 0 h 1231"/>
                <a:gd name="T102" fmla="*/ 0 w 4697"/>
                <a:gd name="T103" fmla="*/ 0 h 1231"/>
                <a:gd name="T104" fmla="*/ 0 w 4697"/>
                <a:gd name="T105" fmla="*/ 0 h 1231"/>
                <a:gd name="T106" fmla="*/ 0 w 4697"/>
                <a:gd name="T107" fmla="*/ 0 h 1231"/>
                <a:gd name="T108" fmla="*/ 0 w 4697"/>
                <a:gd name="T109" fmla="*/ 0 h 1231"/>
                <a:gd name="T110" fmla="*/ 0 w 4697"/>
                <a:gd name="T111" fmla="*/ 0 h 1231"/>
                <a:gd name="T112" fmla="*/ 0 w 4697"/>
                <a:gd name="T113" fmla="*/ 0 h 1231"/>
                <a:gd name="T114" fmla="*/ 0 w 4697"/>
                <a:gd name="T115" fmla="*/ 0 h 1231"/>
                <a:gd name="T116" fmla="*/ 0 w 4697"/>
                <a:gd name="T117" fmla="*/ 0 h 1231"/>
                <a:gd name="T118" fmla="*/ 0 w 4697"/>
                <a:gd name="T119" fmla="*/ 0 h 1231"/>
                <a:gd name="T120" fmla="*/ 0 w 4697"/>
                <a:gd name="T121" fmla="*/ 0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51" name="Freeform 1145">
              <a:extLst>
                <a:ext uri="{FF2B5EF4-FFF2-40B4-BE49-F238E27FC236}">
                  <a16:creationId xmlns:a16="http://schemas.microsoft.com/office/drawing/2014/main" id="{EB190B3D-3A7A-BA81-BF21-1F6164C349B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0 w 559"/>
                <a:gd name="T3" fmla="*/ 0 h 336"/>
                <a:gd name="T4" fmla="*/ 0 w 559"/>
                <a:gd name="T5" fmla="*/ 0 h 336"/>
                <a:gd name="T6" fmla="*/ 0 w 559"/>
                <a:gd name="T7" fmla="*/ 0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52" name="Freeform 1146">
              <a:extLst>
                <a:ext uri="{FF2B5EF4-FFF2-40B4-BE49-F238E27FC236}">
                  <a16:creationId xmlns:a16="http://schemas.microsoft.com/office/drawing/2014/main" id="{8767FA8D-C9E0-411C-10F7-BDF97528A107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0 h 560"/>
                <a:gd name="T2" fmla="*/ 0 w 1007"/>
                <a:gd name="T3" fmla="*/ 0 h 560"/>
                <a:gd name="T4" fmla="*/ 0 w 1007"/>
                <a:gd name="T5" fmla="*/ 0 h 560"/>
                <a:gd name="T6" fmla="*/ 0 w 1007"/>
                <a:gd name="T7" fmla="*/ 0 h 560"/>
                <a:gd name="T8" fmla="*/ 0 w 1007"/>
                <a:gd name="T9" fmla="*/ 0 h 560"/>
                <a:gd name="T10" fmla="*/ 0 w 1007"/>
                <a:gd name="T11" fmla="*/ 0 h 560"/>
                <a:gd name="T12" fmla="*/ 0 w 1007"/>
                <a:gd name="T13" fmla="*/ 0 h 560"/>
                <a:gd name="T14" fmla="*/ 0 w 1007"/>
                <a:gd name="T15" fmla="*/ 0 h 560"/>
                <a:gd name="T16" fmla="*/ 0 w 1007"/>
                <a:gd name="T17" fmla="*/ 0 h 560"/>
                <a:gd name="T18" fmla="*/ 0 w 1007"/>
                <a:gd name="T19" fmla="*/ 0 h 560"/>
                <a:gd name="T20" fmla="*/ 0 w 1007"/>
                <a:gd name="T21" fmla="*/ 0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53" name="Freeform 1147">
              <a:extLst>
                <a:ext uri="{FF2B5EF4-FFF2-40B4-BE49-F238E27FC236}">
                  <a16:creationId xmlns:a16="http://schemas.microsoft.com/office/drawing/2014/main" id="{5AFBBB1D-4C40-915F-3509-A1003455A01D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0 w 444"/>
                <a:gd name="T3" fmla="*/ 0 h 115"/>
                <a:gd name="T4" fmla="*/ 0 w 444"/>
                <a:gd name="T5" fmla="*/ 0 h 115"/>
                <a:gd name="T6" fmla="*/ 0 w 444"/>
                <a:gd name="T7" fmla="*/ 0 h 115"/>
                <a:gd name="T8" fmla="*/ 0 w 444"/>
                <a:gd name="T9" fmla="*/ 0 h 115"/>
                <a:gd name="T10" fmla="*/ 0 w 444"/>
                <a:gd name="T11" fmla="*/ 0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54" name="Freeform 1148">
              <a:extLst>
                <a:ext uri="{FF2B5EF4-FFF2-40B4-BE49-F238E27FC236}">
                  <a16:creationId xmlns:a16="http://schemas.microsoft.com/office/drawing/2014/main" id="{EDF30017-E3BE-9951-D4F2-CC438825906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0 w 444"/>
                <a:gd name="T3" fmla="*/ 0 h 115"/>
                <a:gd name="T4" fmla="*/ 0 w 444"/>
                <a:gd name="T5" fmla="*/ 0 h 115"/>
                <a:gd name="T6" fmla="*/ 0 w 444"/>
                <a:gd name="T7" fmla="*/ 0 h 115"/>
                <a:gd name="T8" fmla="*/ 0 w 444"/>
                <a:gd name="T9" fmla="*/ 0 h 115"/>
                <a:gd name="T10" fmla="*/ 0 w 444"/>
                <a:gd name="T11" fmla="*/ 0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7605" name="Group 1149">
            <a:extLst>
              <a:ext uri="{FF2B5EF4-FFF2-40B4-BE49-F238E27FC236}">
                <a16:creationId xmlns:a16="http://schemas.microsoft.com/office/drawing/2014/main" id="{813D29FD-5726-5573-4EA6-9C3BC9133A37}"/>
              </a:ext>
            </a:extLst>
          </p:cNvPr>
          <p:cNvGrpSpPr>
            <a:grpSpLocks/>
          </p:cNvGrpSpPr>
          <p:nvPr/>
        </p:nvGrpSpPr>
        <p:grpSpPr bwMode="auto">
          <a:xfrm>
            <a:off x="5227638" y="4332289"/>
            <a:ext cx="1630362" cy="428625"/>
            <a:chOff x="2398" y="2265"/>
            <a:chExt cx="1027" cy="270"/>
          </a:xfrm>
        </p:grpSpPr>
        <p:sp>
          <p:nvSpPr>
            <p:cNvPr id="67643" name="Freeform 1150">
              <a:extLst>
                <a:ext uri="{FF2B5EF4-FFF2-40B4-BE49-F238E27FC236}">
                  <a16:creationId xmlns:a16="http://schemas.microsoft.com/office/drawing/2014/main" id="{542C1035-EB62-7AF8-FDF6-DA919635DBD1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0 w 5258"/>
                <a:gd name="T1" fmla="*/ 0 h 1449"/>
                <a:gd name="T2" fmla="*/ 0 w 5258"/>
                <a:gd name="T3" fmla="*/ 0 h 1449"/>
                <a:gd name="T4" fmla="*/ 0 w 5258"/>
                <a:gd name="T5" fmla="*/ 0 h 1449"/>
                <a:gd name="T6" fmla="*/ 0 w 5258"/>
                <a:gd name="T7" fmla="*/ 0 h 1449"/>
                <a:gd name="T8" fmla="*/ 0 w 5258"/>
                <a:gd name="T9" fmla="*/ 0 h 1449"/>
                <a:gd name="T10" fmla="*/ 0 w 5258"/>
                <a:gd name="T11" fmla="*/ 0 h 1449"/>
                <a:gd name="T12" fmla="*/ 0 w 5258"/>
                <a:gd name="T13" fmla="*/ 0 h 1449"/>
                <a:gd name="T14" fmla="*/ 0 w 5258"/>
                <a:gd name="T15" fmla="*/ 0 h 1449"/>
                <a:gd name="T16" fmla="*/ 0 w 5258"/>
                <a:gd name="T17" fmla="*/ 0 h 1449"/>
                <a:gd name="T18" fmla="*/ 0 w 5258"/>
                <a:gd name="T19" fmla="*/ 0 h 1449"/>
                <a:gd name="T20" fmla="*/ 0 w 5258"/>
                <a:gd name="T21" fmla="*/ 0 h 1449"/>
                <a:gd name="T22" fmla="*/ 0 w 5258"/>
                <a:gd name="T23" fmla="*/ 0 h 1449"/>
                <a:gd name="T24" fmla="*/ 0 w 5258"/>
                <a:gd name="T25" fmla="*/ 0 h 1449"/>
                <a:gd name="T26" fmla="*/ 0 w 5258"/>
                <a:gd name="T27" fmla="*/ 0 h 1449"/>
                <a:gd name="T28" fmla="*/ 0 w 5258"/>
                <a:gd name="T29" fmla="*/ 0 h 1449"/>
                <a:gd name="T30" fmla="*/ 0 w 5258"/>
                <a:gd name="T31" fmla="*/ 0 h 1449"/>
                <a:gd name="T32" fmla="*/ 0 w 5258"/>
                <a:gd name="T33" fmla="*/ 0 h 1449"/>
                <a:gd name="T34" fmla="*/ 0 w 5258"/>
                <a:gd name="T35" fmla="*/ 0 h 1449"/>
                <a:gd name="T36" fmla="*/ 0 w 5258"/>
                <a:gd name="T37" fmla="*/ 0 h 1449"/>
                <a:gd name="T38" fmla="*/ 0 w 5258"/>
                <a:gd name="T39" fmla="*/ 0 h 1449"/>
                <a:gd name="T40" fmla="*/ 0 w 5258"/>
                <a:gd name="T41" fmla="*/ 0 h 1449"/>
                <a:gd name="T42" fmla="*/ 0 w 5258"/>
                <a:gd name="T43" fmla="*/ 0 h 1449"/>
                <a:gd name="T44" fmla="*/ 0 w 5258"/>
                <a:gd name="T45" fmla="*/ 0 h 1449"/>
                <a:gd name="T46" fmla="*/ 0 w 5258"/>
                <a:gd name="T47" fmla="*/ 0 h 1449"/>
                <a:gd name="T48" fmla="*/ 0 w 5258"/>
                <a:gd name="T49" fmla="*/ 0 h 1449"/>
                <a:gd name="T50" fmla="*/ 0 w 5258"/>
                <a:gd name="T51" fmla="*/ 0 h 1449"/>
                <a:gd name="T52" fmla="*/ 0 w 5258"/>
                <a:gd name="T53" fmla="*/ 0 h 1449"/>
                <a:gd name="T54" fmla="*/ 0 w 5258"/>
                <a:gd name="T55" fmla="*/ 0 h 1449"/>
                <a:gd name="T56" fmla="*/ 0 w 5258"/>
                <a:gd name="T57" fmla="*/ 0 h 1449"/>
                <a:gd name="T58" fmla="*/ 0 w 5258"/>
                <a:gd name="T59" fmla="*/ 0 h 1449"/>
                <a:gd name="T60" fmla="*/ 0 w 5258"/>
                <a:gd name="T61" fmla="*/ 0 h 1449"/>
                <a:gd name="T62" fmla="*/ 0 w 5258"/>
                <a:gd name="T63" fmla="*/ 0 h 1449"/>
                <a:gd name="T64" fmla="*/ 0 w 5258"/>
                <a:gd name="T65" fmla="*/ 0 h 1449"/>
                <a:gd name="T66" fmla="*/ 0 w 5258"/>
                <a:gd name="T67" fmla="*/ 0 h 1449"/>
                <a:gd name="T68" fmla="*/ 0 w 5258"/>
                <a:gd name="T69" fmla="*/ 0 h 1449"/>
                <a:gd name="T70" fmla="*/ 0 w 5258"/>
                <a:gd name="T71" fmla="*/ 0 h 1449"/>
                <a:gd name="T72" fmla="*/ 0 w 5258"/>
                <a:gd name="T73" fmla="*/ 0 h 1449"/>
                <a:gd name="T74" fmla="*/ 0 w 5258"/>
                <a:gd name="T75" fmla="*/ 0 h 1449"/>
                <a:gd name="T76" fmla="*/ 0 w 5258"/>
                <a:gd name="T77" fmla="*/ 0 h 1449"/>
                <a:gd name="T78" fmla="*/ 0 w 5258"/>
                <a:gd name="T79" fmla="*/ 0 h 1449"/>
                <a:gd name="T80" fmla="*/ 0 w 5258"/>
                <a:gd name="T81" fmla="*/ 0 h 1449"/>
                <a:gd name="T82" fmla="*/ 0 w 5258"/>
                <a:gd name="T83" fmla="*/ 0 h 1449"/>
                <a:gd name="T84" fmla="*/ 0 w 5258"/>
                <a:gd name="T85" fmla="*/ 0 h 1449"/>
                <a:gd name="T86" fmla="*/ 0 w 5258"/>
                <a:gd name="T87" fmla="*/ 0 h 1449"/>
                <a:gd name="T88" fmla="*/ 0 w 5258"/>
                <a:gd name="T89" fmla="*/ 0 h 1449"/>
                <a:gd name="T90" fmla="*/ 0 w 5258"/>
                <a:gd name="T91" fmla="*/ 0 h 1449"/>
                <a:gd name="T92" fmla="*/ 0 w 5258"/>
                <a:gd name="T93" fmla="*/ 0 h 1449"/>
                <a:gd name="T94" fmla="*/ 0 w 5258"/>
                <a:gd name="T95" fmla="*/ 0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44" name="Freeform 1151">
              <a:extLst>
                <a:ext uri="{FF2B5EF4-FFF2-40B4-BE49-F238E27FC236}">
                  <a16:creationId xmlns:a16="http://schemas.microsoft.com/office/drawing/2014/main" id="{B63E9E20-AC81-9601-99FD-0E7D535B72E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0 h 1231"/>
                <a:gd name="T2" fmla="*/ 0 w 4697"/>
                <a:gd name="T3" fmla="*/ 0 h 1231"/>
                <a:gd name="T4" fmla="*/ 0 w 4697"/>
                <a:gd name="T5" fmla="*/ 0 h 1231"/>
                <a:gd name="T6" fmla="*/ 0 w 4697"/>
                <a:gd name="T7" fmla="*/ 0 h 1231"/>
                <a:gd name="T8" fmla="*/ 0 w 4697"/>
                <a:gd name="T9" fmla="*/ 0 h 1231"/>
                <a:gd name="T10" fmla="*/ 0 w 4697"/>
                <a:gd name="T11" fmla="*/ 0 h 1231"/>
                <a:gd name="T12" fmla="*/ 0 w 4697"/>
                <a:gd name="T13" fmla="*/ 0 h 1231"/>
                <a:gd name="T14" fmla="*/ 0 w 4697"/>
                <a:gd name="T15" fmla="*/ 0 h 1231"/>
                <a:gd name="T16" fmla="*/ 0 w 4697"/>
                <a:gd name="T17" fmla="*/ 0 h 1231"/>
                <a:gd name="T18" fmla="*/ 0 w 4697"/>
                <a:gd name="T19" fmla="*/ 0 h 1231"/>
                <a:gd name="T20" fmla="*/ 0 w 4697"/>
                <a:gd name="T21" fmla="*/ 0 h 1231"/>
                <a:gd name="T22" fmla="*/ 0 w 4697"/>
                <a:gd name="T23" fmla="*/ 0 h 1231"/>
                <a:gd name="T24" fmla="*/ 0 w 4697"/>
                <a:gd name="T25" fmla="*/ 0 h 1231"/>
                <a:gd name="T26" fmla="*/ 0 w 4697"/>
                <a:gd name="T27" fmla="*/ 0 h 1231"/>
                <a:gd name="T28" fmla="*/ 0 w 4697"/>
                <a:gd name="T29" fmla="*/ 0 h 1231"/>
                <a:gd name="T30" fmla="*/ 0 w 4697"/>
                <a:gd name="T31" fmla="*/ 0 h 1231"/>
                <a:gd name="T32" fmla="*/ 0 w 4697"/>
                <a:gd name="T33" fmla="*/ 0 h 1231"/>
                <a:gd name="T34" fmla="*/ 0 w 4697"/>
                <a:gd name="T35" fmla="*/ 0 h 1231"/>
                <a:gd name="T36" fmla="*/ 0 w 4697"/>
                <a:gd name="T37" fmla="*/ 0 h 1231"/>
                <a:gd name="T38" fmla="*/ 0 w 4697"/>
                <a:gd name="T39" fmla="*/ 0 h 1231"/>
                <a:gd name="T40" fmla="*/ 0 w 4697"/>
                <a:gd name="T41" fmla="*/ 0 h 1231"/>
                <a:gd name="T42" fmla="*/ 0 w 4697"/>
                <a:gd name="T43" fmla="*/ 0 h 1231"/>
                <a:gd name="T44" fmla="*/ 0 w 4697"/>
                <a:gd name="T45" fmla="*/ 0 h 1231"/>
                <a:gd name="T46" fmla="*/ 0 w 4697"/>
                <a:gd name="T47" fmla="*/ 0 h 1231"/>
                <a:gd name="T48" fmla="*/ 0 w 4697"/>
                <a:gd name="T49" fmla="*/ 0 h 1231"/>
                <a:gd name="T50" fmla="*/ 0 w 4697"/>
                <a:gd name="T51" fmla="*/ 0 h 1231"/>
                <a:gd name="T52" fmla="*/ 0 w 4697"/>
                <a:gd name="T53" fmla="*/ 0 h 1231"/>
                <a:gd name="T54" fmla="*/ 0 w 4697"/>
                <a:gd name="T55" fmla="*/ 0 h 1231"/>
                <a:gd name="T56" fmla="*/ 0 w 4697"/>
                <a:gd name="T57" fmla="*/ 0 h 1231"/>
                <a:gd name="T58" fmla="*/ 0 w 4697"/>
                <a:gd name="T59" fmla="*/ 0 h 1231"/>
                <a:gd name="T60" fmla="*/ 0 w 4697"/>
                <a:gd name="T61" fmla="*/ 0 h 1231"/>
                <a:gd name="T62" fmla="*/ 0 w 4697"/>
                <a:gd name="T63" fmla="*/ 0 h 1231"/>
                <a:gd name="T64" fmla="*/ 0 w 4697"/>
                <a:gd name="T65" fmla="*/ 0 h 1231"/>
                <a:gd name="T66" fmla="*/ 0 w 4697"/>
                <a:gd name="T67" fmla="*/ 0 h 1231"/>
                <a:gd name="T68" fmla="*/ 0 w 4697"/>
                <a:gd name="T69" fmla="*/ 0 h 1231"/>
                <a:gd name="T70" fmla="*/ 0 w 4697"/>
                <a:gd name="T71" fmla="*/ 0 h 1231"/>
                <a:gd name="T72" fmla="*/ 0 w 4697"/>
                <a:gd name="T73" fmla="*/ 0 h 1231"/>
                <a:gd name="T74" fmla="*/ 0 w 4697"/>
                <a:gd name="T75" fmla="*/ 0 h 1231"/>
                <a:gd name="T76" fmla="*/ 0 w 4697"/>
                <a:gd name="T77" fmla="*/ 0 h 1231"/>
                <a:gd name="T78" fmla="*/ 0 w 4697"/>
                <a:gd name="T79" fmla="*/ 0 h 1231"/>
                <a:gd name="T80" fmla="*/ 0 w 4697"/>
                <a:gd name="T81" fmla="*/ 0 h 1231"/>
                <a:gd name="T82" fmla="*/ 0 w 4697"/>
                <a:gd name="T83" fmla="*/ 0 h 1231"/>
                <a:gd name="T84" fmla="*/ 0 w 4697"/>
                <a:gd name="T85" fmla="*/ 0 h 1231"/>
                <a:gd name="T86" fmla="*/ 0 w 4697"/>
                <a:gd name="T87" fmla="*/ 0 h 1231"/>
                <a:gd name="T88" fmla="*/ 0 w 4697"/>
                <a:gd name="T89" fmla="*/ 0 h 1231"/>
                <a:gd name="T90" fmla="*/ 0 w 4697"/>
                <a:gd name="T91" fmla="*/ 0 h 1231"/>
                <a:gd name="T92" fmla="*/ 0 w 4697"/>
                <a:gd name="T93" fmla="*/ 0 h 1231"/>
                <a:gd name="T94" fmla="*/ 0 w 4697"/>
                <a:gd name="T95" fmla="*/ 0 h 1231"/>
                <a:gd name="T96" fmla="*/ 0 w 4697"/>
                <a:gd name="T97" fmla="*/ 0 h 1231"/>
                <a:gd name="T98" fmla="*/ 0 w 4697"/>
                <a:gd name="T99" fmla="*/ 0 h 1231"/>
                <a:gd name="T100" fmla="*/ 0 w 4697"/>
                <a:gd name="T101" fmla="*/ 0 h 1231"/>
                <a:gd name="T102" fmla="*/ 0 w 4697"/>
                <a:gd name="T103" fmla="*/ 0 h 1231"/>
                <a:gd name="T104" fmla="*/ 0 w 4697"/>
                <a:gd name="T105" fmla="*/ 0 h 1231"/>
                <a:gd name="T106" fmla="*/ 0 w 4697"/>
                <a:gd name="T107" fmla="*/ 0 h 1231"/>
                <a:gd name="T108" fmla="*/ 0 w 4697"/>
                <a:gd name="T109" fmla="*/ 0 h 1231"/>
                <a:gd name="T110" fmla="*/ 0 w 4697"/>
                <a:gd name="T111" fmla="*/ 0 h 1231"/>
                <a:gd name="T112" fmla="*/ 0 w 4697"/>
                <a:gd name="T113" fmla="*/ 0 h 1231"/>
                <a:gd name="T114" fmla="*/ 0 w 4697"/>
                <a:gd name="T115" fmla="*/ 0 h 1231"/>
                <a:gd name="T116" fmla="*/ 0 w 4697"/>
                <a:gd name="T117" fmla="*/ 0 h 1231"/>
                <a:gd name="T118" fmla="*/ 0 w 4697"/>
                <a:gd name="T119" fmla="*/ 0 h 1231"/>
                <a:gd name="T120" fmla="*/ 0 w 4697"/>
                <a:gd name="T121" fmla="*/ 0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45" name="Freeform 1152">
              <a:extLst>
                <a:ext uri="{FF2B5EF4-FFF2-40B4-BE49-F238E27FC236}">
                  <a16:creationId xmlns:a16="http://schemas.microsoft.com/office/drawing/2014/main" id="{503B1674-FB6B-124B-D80B-7358A859ADB3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0 w 559"/>
                <a:gd name="T3" fmla="*/ 0 h 336"/>
                <a:gd name="T4" fmla="*/ 0 w 559"/>
                <a:gd name="T5" fmla="*/ 0 h 336"/>
                <a:gd name="T6" fmla="*/ 0 w 559"/>
                <a:gd name="T7" fmla="*/ 0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46" name="Freeform 1153">
              <a:extLst>
                <a:ext uri="{FF2B5EF4-FFF2-40B4-BE49-F238E27FC236}">
                  <a16:creationId xmlns:a16="http://schemas.microsoft.com/office/drawing/2014/main" id="{9EE509D6-739C-F20B-39C1-B34F9529DBB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0 h 560"/>
                <a:gd name="T2" fmla="*/ 0 w 1007"/>
                <a:gd name="T3" fmla="*/ 0 h 560"/>
                <a:gd name="T4" fmla="*/ 0 w 1007"/>
                <a:gd name="T5" fmla="*/ 0 h 560"/>
                <a:gd name="T6" fmla="*/ 0 w 1007"/>
                <a:gd name="T7" fmla="*/ 0 h 560"/>
                <a:gd name="T8" fmla="*/ 0 w 1007"/>
                <a:gd name="T9" fmla="*/ 0 h 560"/>
                <a:gd name="T10" fmla="*/ 0 w 1007"/>
                <a:gd name="T11" fmla="*/ 0 h 560"/>
                <a:gd name="T12" fmla="*/ 0 w 1007"/>
                <a:gd name="T13" fmla="*/ 0 h 560"/>
                <a:gd name="T14" fmla="*/ 0 w 1007"/>
                <a:gd name="T15" fmla="*/ 0 h 560"/>
                <a:gd name="T16" fmla="*/ 0 w 1007"/>
                <a:gd name="T17" fmla="*/ 0 h 560"/>
                <a:gd name="T18" fmla="*/ 0 w 1007"/>
                <a:gd name="T19" fmla="*/ 0 h 560"/>
                <a:gd name="T20" fmla="*/ 0 w 1007"/>
                <a:gd name="T21" fmla="*/ 0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47" name="Freeform 1154">
              <a:extLst>
                <a:ext uri="{FF2B5EF4-FFF2-40B4-BE49-F238E27FC236}">
                  <a16:creationId xmlns:a16="http://schemas.microsoft.com/office/drawing/2014/main" id="{B5FBE42C-0293-21E3-62FB-C9D2FA49850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0 w 444"/>
                <a:gd name="T3" fmla="*/ 0 h 115"/>
                <a:gd name="T4" fmla="*/ 0 w 444"/>
                <a:gd name="T5" fmla="*/ 0 h 115"/>
                <a:gd name="T6" fmla="*/ 0 w 444"/>
                <a:gd name="T7" fmla="*/ 0 h 115"/>
                <a:gd name="T8" fmla="*/ 0 w 444"/>
                <a:gd name="T9" fmla="*/ 0 h 115"/>
                <a:gd name="T10" fmla="*/ 0 w 444"/>
                <a:gd name="T11" fmla="*/ 0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48" name="Freeform 1155">
              <a:extLst>
                <a:ext uri="{FF2B5EF4-FFF2-40B4-BE49-F238E27FC236}">
                  <a16:creationId xmlns:a16="http://schemas.microsoft.com/office/drawing/2014/main" id="{5810D3BC-4E2F-B981-564E-8C5FACDE42A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0 w 444"/>
                <a:gd name="T3" fmla="*/ 0 h 115"/>
                <a:gd name="T4" fmla="*/ 0 w 444"/>
                <a:gd name="T5" fmla="*/ 0 h 115"/>
                <a:gd name="T6" fmla="*/ 0 w 444"/>
                <a:gd name="T7" fmla="*/ 0 h 115"/>
                <a:gd name="T8" fmla="*/ 0 w 444"/>
                <a:gd name="T9" fmla="*/ 0 h 115"/>
                <a:gd name="T10" fmla="*/ 0 w 444"/>
                <a:gd name="T11" fmla="*/ 0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7606" name="Group 1156">
            <a:extLst>
              <a:ext uri="{FF2B5EF4-FFF2-40B4-BE49-F238E27FC236}">
                <a16:creationId xmlns:a16="http://schemas.microsoft.com/office/drawing/2014/main" id="{E23EF32C-8FF1-71BD-8E40-BB903D1E3283}"/>
              </a:ext>
            </a:extLst>
          </p:cNvPr>
          <p:cNvGrpSpPr>
            <a:grpSpLocks/>
          </p:cNvGrpSpPr>
          <p:nvPr/>
        </p:nvGrpSpPr>
        <p:grpSpPr bwMode="auto">
          <a:xfrm>
            <a:off x="2362201" y="4335464"/>
            <a:ext cx="1630363" cy="428625"/>
            <a:chOff x="2398" y="2265"/>
            <a:chExt cx="1027" cy="270"/>
          </a:xfrm>
        </p:grpSpPr>
        <p:sp>
          <p:nvSpPr>
            <p:cNvPr id="67637" name="Freeform 1157">
              <a:extLst>
                <a:ext uri="{FF2B5EF4-FFF2-40B4-BE49-F238E27FC236}">
                  <a16:creationId xmlns:a16="http://schemas.microsoft.com/office/drawing/2014/main" id="{140C0A6A-36D7-2EAC-53B4-CF28E1774EA0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0 w 5258"/>
                <a:gd name="T1" fmla="*/ 0 h 1449"/>
                <a:gd name="T2" fmla="*/ 0 w 5258"/>
                <a:gd name="T3" fmla="*/ 0 h 1449"/>
                <a:gd name="T4" fmla="*/ 0 w 5258"/>
                <a:gd name="T5" fmla="*/ 0 h 1449"/>
                <a:gd name="T6" fmla="*/ 0 w 5258"/>
                <a:gd name="T7" fmla="*/ 0 h 1449"/>
                <a:gd name="T8" fmla="*/ 0 w 5258"/>
                <a:gd name="T9" fmla="*/ 0 h 1449"/>
                <a:gd name="T10" fmla="*/ 0 w 5258"/>
                <a:gd name="T11" fmla="*/ 0 h 1449"/>
                <a:gd name="T12" fmla="*/ 0 w 5258"/>
                <a:gd name="T13" fmla="*/ 0 h 1449"/>
                <a:gd name="T14" fmla="*/ 0 w 5258"/>
                <a:gd name="T15" fmla="*/ 0 h 1449"/>
                <a:gd name="T16" fmla="*/ 0 w 5258"/>
                <a:gd name="T17" fmla="*/ 0 h 1449"/>
                <a:gd name="T18" fmla="*/ 0 w 5258"/>
                <a:gd name="T19" fmla="*/ 0 h 1449"/>
                <a:gd name="T20" fmla="*/ 0 w 5258"/>
                <a:gd name="T21" fmla="*/ 0 h 1449"/>
                <a:gd name="T22" fmla="*/ 0 w 5258"/>
                <a:gd name="T23" fmla="*/ 0 h 1449"/>
                <a:gd name="T24" fmla="*/ 0 w 5258"/>
                <a:gd name="T25" fmla="*/ 0 h 1449"/>
                <a:gd name="T26" fmla="*/ 0 w 5258"/>
                <a:gd name="T27" fmla="*/ 0 h 1449"/>
                <a:gd name="T28" fmla="*/ 0 w 5258"/>
                <a:gd name="T29" fmla="*/ 0 h 1449"/>
                <a:gd name="T30" fmla="*/ 0 w 5258"/>
                <a:gd name="T31" fmla="*/ 0 h 1449"/>
                <a:gd name="T32" fmla="*/ 0 w 5258"/>
                <a:gd name="T33" fmla="*/ 0 h 1449"/>
                <a:gd name="T34" fmla="*/ 0 w 5258"/>
                <a:gd name="T35" fmla="*/ 0 h 1449"/>
                <a:gd name="T36" fmla="*/ 0 w 5258"/>
                <a:gd name="T37" fmla="*/ 0 h 1449"/>
                <a:gd name="T38" fmla="*/ 0 w 5258"/>
                <a:gd name="T39" fmla="*/ 0 h 1449"/>
                <a:gd name="T40" fmla="*/ 0 w 5258"/>
                <a:gd name="T41" fmla="*/ 0 h 1449"/>
                <a:gd name="T42" fmla="*/ 0 w 5258"/>
                <a:gd name="T43" fmla="*/ 0 h 1449"/>
                <a:gd name="T44" fmla="*/ 0 w 5258"/>
                <a:gd name="T45" fmla="*/ 0 h 1449"/>
                <a:gd name="T46" fmla="*/ 0 w 5258"/>
                <a:gd name="T47" fmla="*/ 0 h 1449"/>
                <a:gd name="T48" fmla="*/ 0 w 5258"/>
                <a:gd name="T49" fmla="*/ 0 h 1449"/>
                <a:gd name="T50" fmla="*/ 0 w 5258"/>
                <a:gd name="T51" fmla="*/ 0 h 1449"/>
                <a:gd name="T52" fmla="*/ 0 w 5258"/>
                <a:gd name="T53" fmla="*/ 0 h 1449"/>
                <a:gd name="T54" fmla="*/ 0 w 5258"/>
                <a:gd name="T55" fmla="*/ 0 h 1449"/>
                <a:gd name="T56" fmla="*/ 0 w 5258"/>
                <a:gd name="T57" fmla="*/ 0 h 1449"/>
                <a:gd name="T58" fmla="*/ 0 w 5258"/>
                <a:gd name="T59" fmla="*/ 0 h 1449"/>
                <a:gd name="T60" fmla="*/ 0 w 5258"/>
                <a:gd name="T61" fmla="*/ 0 h 1449"/>
                <a:gd name="T62" fmla="*/ 0 w 5258"/>
                <a:gd name="T63" fmla="*/ 0 h 1449"/>
                <a:gd name="T64" fmla="*/ 0 w 5258"/>
                <a:gd name="T65" fmla="*/ 0 h 1449"/>
                <a:gd name="T66" fmla="*/ 0 w 5258"/>
                <a:gd name="T67" fmla="*/ 0 h 1449"/>
                <a:gd name="T68" fmla="*/ 0 w 5258"/>
                <a:gd name="T69" fmla="*/ 0 h 1449"/>
                <a:gd name="T70" fmla="*/ 0 w 5258"/>
                <a:gd name="T71" fmla="*/ 0 h 1449"/>
                <a:gd name="T72" fmla="*/ 0 w 5258"/>
                <a:gd name="T73" fmla="*/ 0 h 1449"/>
                <a:gd name="T74" fmla="*/ 0 w 5258"/>
                <a:gd name="T75" fmla="*/ 0 h 1449"/>
                <a:gd name="T76" fmla="*/ 0 w 5258"/>
                <a:gd name="T77" fmla="*/ 0 h 1449"/>
                <a:gd name="T78" fmla="*/ 0 w 5258"/>
                <a:gd name="T79" fmla="*/ 0 h 1449"/>
                <a:gd name="T80" fmla="*/ 0 w 5258"/>
                <a:gd name="T81" fmla="*/ 0 h 1449"/>
                <a:gd name="T82" fmla="*/ 0 w 5258"/>
                <a:gd name="T83" fmla="*/ 0 h 1449"/>
                <a:gd name="T84" fmla="*/ 0 w 5258"/>
                <a:gd name="T85" fmla="*/ 0 h 1449"/>
                <a:gd name="T86" fmla="*/ 0 w 5258"/>
                <a:gd name="T87" fmla="*/ 0 h 1449"/>
                <a:gd name="T88" fmla="*/ 0 w 5258"/>
                <a:gd name="T89" fmla="*/ 0 h 1449"/>
                <a:gd name="T90" fmla="*/ 0 w 5258"/>
                <a:gd name="T91" fmla="*/ 0 h 1449"/>
                <a:gd name="T92" fmla="*/ 0 w 5258"/>
                <a:gd name="T93" fmla="*/ 0 h 1449"/>
                <a:gd name="T94" fmla="*/ 0 w 5258"/>
                <a:gd name="T95" fmla="*/ 0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38" name="Freeform 1158">
              <a:extLst>
                <a:ext uri="{FF2B5EF4-FFF2-40B4-BE49-F238E27FC236}">
                  <a16:creationId xmlns:a16="http://schemas.microsoft.com/office/drawing/2014/main" id="{1AAE85E8-288E-0C2B-505E-6AA329595553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0 h 1231"/>
                <a:gd name="T2" fmla="*/ 0 w 4697"/>
                <a:gd name="T3" fmla="*/ 0 h 1231"/>
                <a:gd name="T4" fmla="*/ 0 w 4697"/>
                <a:gd name="T5" fmla="*/ 0 h 1231"/>
                <a:gd name="T6" fmla="*/ 0 w 4697"/>
                <a:gd name="T7" fmla="*/ 0 h 1231"/>
                <a:gd name="T8" fmla="*/ 0 w 4697"/>
                <a:gd name="T9" fmla="*/ 0 h 1231"/>
                <a:gd name="T10" fmla="*/ 0 w 4697"/>
                <a:gd name="T11" fmla="*/ 0 h 1231"/>
                <a:gd name="T12" fmla="*/ 0 w 4697"/>
                <a:gd name="T13" fmla="*/ 0 h 1231"/>
                <a:gd name="T14" fmla="*/ 0 w 4697"/>
                <a:gd name="T15" fmla="*/ 0 h 1231"/>
                <a:gd name="T16" fmla="*/ 0 w 4697"/>
                <a:gd name="T17" fmla="*/ 0 h 1231"/>
                <a:gd name="T18" fmla="*/ 0 w 4697"/>
                <a:gd name="T19" fmla="*/ 0 h 1231"/>
                <a:gd name="T20" fmla="*/ 0 w 4697"/>
                <a:gd name="T21" fmla="*/ 0 h 1231"/>
                <a:gd name="T22" fmla="*/ 0 w 4697"/>
                <a:gd name="T23" fmla="*/ 0 h 1231"/>
                <a:gd name="T24" fmla="*/ 0 w 4697"/>
                <a:gd name="T25" fmla="*/ 0 h 1231"/>
                <a:gd name="T26" fmla="*/ 0 w 4697"/>
                <a:gd name="T27" fmla="*/ 0 h 1231"/>
                <a:gd name="T28" fmla="*/ 0 w 4697"/>
                <a:gd name="T29" fmla="*/ 0 h 1231"/>
                <a:gd name="T30" fmla="*/ 0 w 4697"/>
                <a:gd name="T31" fmla="*/ 0 h 1231"/>
                <a:gd name="T32" fmla="*/ 0 w 4697"/>
                <a:gd name="T33" fmla="*/ 0 h 1231"/>
                <a:gd name="T34" fmla="*/ 0 w 4697"/>
                <a:gd name="T35" fmla="*/ 0 h 1231"/>
                <a:gd name="T36" fmla="*/ 0 w 4697"/>
                <a:gd name="T37" fmla="*/ 0 h 1231"/>
                <a:gd name="T38" fmla="*/ 0 w 4697"/>
                <a:gd name="T39" fmla="*/ 0 h 1231"/>
                <a:gd name="T40" fmla="*/ 0 w 4697"/>
                <a:gd name="T41" fmla="*/ 0 h 1231"/>
                <a:gd name="T42" fmla="*/ 0 w 4697"/>
                <a:gd name="T43" fmla="*/ 0 h 1231"/>
                <a:gd name="T44" fmla="*/ 0 w 4697"/>
                <a:gd name="T45" fmla="*/ 0 h 1231"/>
                <a:gd name="T46" fmla="*/ 0 w 4697"/>
                <a:gd name="T47" fmla="*/ 0 h 1231"/>
                <a:gd name="T48" fmla="*/ 0 w 4697"/>
                <a:gd name="T49" fmla="*/ 0 h 1231"/>
                <a:gd name="T50" fmla="*/ 0 w 4697"/>
                <a:gd name="T51" fmla="*/ 0 h 1231"/>
                <a:gd name="T52" fmla="*/ 0 w 4697"/>
                <a:gd name="T53" fmla="*/ 0 h 1231"/>
                <a:gd name="T54" fmla="*/ 0 w 4697"/>
                <a:gd name="T55" fmla="*/ 0 h 1231"/>
                <a:gd name="T56" fmla="*/ 0 w 4697"/>
                <a:gd name="T57" fmla="*/ 0 h 1231"/>
                <a:gd name="T58" fmla="*/ 0 w 4697"/>
                <a:gd name="T59" fmla="*/ 0 h 1231"/>
                <a:gd name="T60" fmla="*/ 0 w 4697"/>
                <a:gd name="T61" fmla="*/ 0 h 1231"/>
                <a:gd name="T62" fmla="*/ 0 w 4697"/>
                <a:gd name="T63" fmla="*/ 0 h 1231"/>
                <a:gd name="T64" fmla="*/ 0 w 4697"/>
                <a:gd name="T65" fmla="*/ 0 h 1231"/>
                <a:gd name="T66" fmla="*/ 0 w 4697"/>
                <a:gd name="T67" fmla="*/ 0 h 1231"/>
                <a:gd name="T68" fmla="*/ 0 w 4697"/>
                <a:gd name="T69" fmla="*/ 0 h 1231"/>
                <a:gd name="T70" fmla="*/ 0 w 4697"/>
                <a:gd name="T71" fmla="*/ 0 h 1231"/>
                <a:gd name="T72" fmla="*/ 0 w 4697"/>
                <a:gd name="T73" fmla="*/ 0 h 1231"/>
                <a:gd name="T74" fmla="*/ 0 w 4697"/>
                <a:gd name="T75" fmla="*/ 0 h 1231"/>
                <a:gd name="T76" fmla="*/ 0 w 4697"/>
                <a:gd name="T77" fmla="*/ 0 h 1231"/>
                <a:gd name="T78" fmla="*/ 0 w 4697"/>
                <a:gd name="T79" fmla="*/ 0 h 1231"/>
                <a:gd name="T80" fmla="*/ 0 w 4697"/>
                <a:gd name="T81" fmla="*/ 0 h 1231"/>
                <a:gd name="T82" fmla="*/ 0 w 4697"/>
                <a:gd name="T83" fmla="*/ 0 h 1231"/>
                <a:gd name="T84" fmla="*/ 0 w 4697"/>
                <a:gd name="T85" fmla="*/ 0 h 1231"/>
                <a:gd name="T86" fmla="*/ 0 w 4697"/>
                <a:gd name="T87" fmla="*/ 0 h 1231"/>
                <a:gd name="T88" fmla="*/ 0 w 4697"/>
                <a:gd name="T89" fmla="*/ 0 h 1231"/>
                <a:gd name="T90" fmla="*/ 0 w 4697"/>
                <a:gd name="T91" fmla="*/ 0 h 1231"/>
                <a:gd name="T92" fmla="*/ 0 w 4697"/>
                <a:gd name="T93" fmla="*/ 0 h 1231"/>
                <a:gd name="T94" fmla="*/ 0 w 4697"/>
                <a:gd name="T95" fmla="*/ 0 h 1231"/>
                <a:gd name="T96" fmla="*/ 0 w 4697"/>
                <a:gd name="T97" fmla="*/ 0 h 1231"/>
                <a:gd name="T98" fmla="*/ 0 w 4697"/>
                <a:gd name="T99" fmla="*/ 0 h 1231"/>
                <a:gd name="T100" fmla="*/ 0 w 4697"/>
                <a:gd name="T101" fmla="*/ 0 h 1231"/>
                <a:gd name="T102" fmla="*/ 0 w 4697"/>
                <a:gd name="T103" fmla="*/ 0 h 1231"/>
                <a:gd name="T104" fmla="*/ 0 w 4697"/>
                <a:gd name="T105" fmla="*/ 0 h 1231"/>
                <a:gd name="T106" fmla="*/ 0 w 4697"/>
                <a:gd name="T107" fmla="*/ 0 h 1231"/>
                <a:gd name="T108" fmla="*/ 0 w 4697"/>
                <a:gd name="T109" fmla="*/ 0 h 1231"/>
                <a:gd name="T110" fmla="*/ 0 w 4697"/>
                <a:gd name="T111" fmla="*/ 0 h 1231"/>
                <a:gd name="T112" fmla="*/ 0 w 4697"/>
                <a:gd name="T113" fmla="*/ 0 h 1231"/>
                <a:gd name="T114" fmla="*/ 0 w 4697"/>
                <a:gd name="T115" fmla="*/ 0 h 1231"/>
                <a:gd name="T116" fmla="*/ 0 w 4697"/>
                <a:gd name="T117" fmla="*/ 0 h 1231"/>
                <a:gd name="T118" fmla="*/ 0 w 4697"/>
                <a:gd name="T119" fmla="*/ 0 h 1231"/>
                <a:gd name="T120" fmla="*/ 0 w 4697"/>
                <a:gd name="T121" fmla="*/ 0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39" name="Freeform 1159">
              <a:extLst>
                <a:ext uri="{FF2B5EF4-FFF2-40B4-BE49-F238E27FC236}">
                  <a16:creationId xmlns:a16="http://schemas.microsoft.com/office/drawing/2014/main" id="{0EEA999B-657C-FCAF-56F2-CC2BEA1CB752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0 w 559"/>
                <a:gd name="T3" fmla="*/ 0 h 336"/>
                <a:gd name="T4" fmla="*/ 0 w 559"/>
                <a:gd name="T5" fmla="*/ 0 h 336"/>
                <a:gd name="T6" fmla="*/ 0 w 559"/>
                <a:gd name="T7" fmla="*/ 0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40" name="Freeform 1160">
              <a:extLst>
                <a:ext uri="{FF2B5EF4-FFF2-40B4-BE49-F238E27FC236}">
                  <a16:creationId xmlns:a16="http://schemas.microsoft.com/office/drawing/2014/main" id="{117E816F-336F-F59D-47D5-9DAF1E797FAD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0 h 560"/>
                <a:gd name="T2" fmla="*/ 0 w 1007"/>
                <a:gd name="T3" fmla="*/ 0 h 560"/>
                <a:gd name="T4" fmla="*/ 0 w 1007"/>
                <a:gd name="T5" fmla="*/ 0 h 560"/>
                <a:gd name="T6" fmla="*/ 0 w 1007"/>
                <a:gd name="T7" fmla="*/ 0 h 560"/>
                <a:gd name="T8" fmla="*/ 0 w 1007"/>
                <a:gd name="T9" fmla="*/ 0 h 560"/>
                <a:gd name="T10" fmla="*/ 0 w 1007"/>
                <a:gd name="T11" fmla="*/ 0 h 560"/>
                <a:gd name="T12" fmla="*/ 0 w 1007"/>
                <a:gd name="T13" fmla="*/ 0 h 560"/>
                <a:gd name="T14" fmla="*/ 0 w 1007"/>
                <a:gd name="T15" fmla="*/ 0 h 560"/>
                <a:gd name="T16" fmla="*/ 0 w 1007"/>
                <a:gd name="T17" fmla="*/ 0 h 560"/>
                <a:gd name="T18" fmla="*/ 0 w 1007"/>
                <a:gd name="T19" fmla="*/ 0 h 560"/>
                <a:gd name="T20" fmla="*/ 0 w 1007"/>
                <a:gd name="T21" fmla="*/ 0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41" name="Freeform 1161">
              <a:extLst>
                <a:ext uri="{FF2B5EF4-FFF2-40B4-BE49-F238E27FC236}">
                  <a16:creationId xmlns:a16="http://schemas.microsoft.com/office/drawing/2014/main" id="{A7890965-599F-86E4-5E40-C6BBEDEB4D27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0 w 444"/>
                <a:gd name="T3" fmla="*/ 0 h 115"/>
                <a:gd name="T4" fmla="*/ 0 w 444"/>
                <a:gd name="T5" fmla="*/ 0 h 115"/>
                <a:gd name="T6" fmla="*/ 0 w 444"/>
                <a:gd name="T7" fmla="*/ 0 h 115"/>
                <a:gd name="T8" fmla="*/ 0 w 444"/>
                <a:gd name="T9" fmla="*/ 0 h 115"/>
                <a:gd name="T10" fmla="*/ 0 w 444"/>
                <a:gd name="T11" fmla="*/ 0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7642" name="Freeform 1162">
              <a:extLst>
                <a:ext uri="{FF2B5EF4-FFF2-40B4-BE49-F238E27FC236}">
                  <a16:creationId xmlns:a16="http://schemas.microsoft.com/office/drawing/2014/main" id="{878EEF82-83E1-01C9-05D4-C414F9700B90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0 w 444"/>
                <a:gd name="T3" fmla="*/ 0 h 115"/>
                <a:gd name="T4" fmla="*/ 0 w 444"/>
                <a:gd name="T5" fmla="*/ 0 h 115"/>
                <a:gd name="T6" fmla="*/ 0 w 444"/>
                <a:gd name="T7" fmla="*/ 0 h 115"/>
                <a:gd name="T8" fmla="*/ 0 w 444"/>
                <a:gd name="T9" fmla="*/ 0 h 115"/>
                <a:gd name="T10" fmla="*/ 0 w 444"/>
                <a:gd name="T11" fmla="*/ 0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7607" name="Freeform 1167">
            <a:extLst>
              <a:ext uri="{FF2B5EF4-FFF2-40B4-BE49-F238E27FC236}">
                <a16:creationId xmlns:a16="http://schemas.microsoft.com/office/drawing/2014/main" id="{F42663A5-51B7-29E9-6A11-F010908DB14B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5022850" y="5757864"/>
            <a:ext cx="222250" cy="173037"/>
          </a:xfrm>
          <a:custGeom>
            <a:avLst/>
            <a:gdLst>
              <a:gd name="T0" fmla="*/ 0 w 432"/>
              <a:gd name="T1" fmla="*/ 0 h 336"/>
              <a:gd name="T2" fmla="*/ 2147483646 w 432"/>
              <a:gd name="T3" fmla="*/ 0 h 336"/>
              <a:gd name="T4" fmla="*/ 2147483646 w 432"/>
              <a:gd name="T5" fmla="*/ 2147483646 h 336"/>
              <a:gd name="T6" fmla="*/ 2147483646 w 432"/>
              <a:gd name="T7" fmla="*/ 2147483646 h 336"/>
              <a:gd name="T8" fmla="*/ 2147483646 w 432"/>
              <a:gd name="T9" fmla="*/ 2147483646 h 336"/>
              <a:gd name="T10" fmla="*/ 2147483646 w 432"/>
              <a:gd name="T11" fmla="*/ 2147483646 h 336"/>
              <a:gd name="T12" fmla="*/ 2147483646 w 432"/>
              <a:gd name="T13" fmla="*/ 2147483646 h 336"/>
              <a:gd name="T14" fmla="*/ 0 w 432"/>
              <a:gd name="T15" fmla="*/ 2147483646 h 336"/>
              <a:gd name="T16" fmla="*/ 0 w 432"/>
              <a:gd name="T17" fmla="*/ 0 h 3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432" h="336">
                <a:moveTo>
                  <a:pt x="0" y="0"/>
                </a:moveTo>
                <a:lnTo>
                  <a:pt x="96" y="0"/>
                </a:lnTo>
                <a:lnTo>
                  <a:pt x="192" y="48"/>
                </a:lnTo>
                <a:lnTo>
                  <a:pt x="432" y="48"/>
                </a:lnTo>
                <a:lnTo>
                  <a:pt x="432" y="288"/>
                </a:lnTo>
                <a:lnTo>
                  <a:pt x="192" y="288"/>
                </a:lnTo>
                <a:lnTo>
                  <a:pt x="96" y="336"/>
                </a:lnTo>
                <a:lnTo>
                  <a:pt x="0" y="336"/>
                </a:lnTo>
                <a:lnTo>
                  <a:pt x="0" y="0"/>
                </a:lnTo>
                <a:close/>
              </a:path>
            </a:pathLst>
          </a:custGeom>
          <a:solidFill>
            <a:srgbClr val="969696"/>
          </a:solidFill>
          <a:ln w="6350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08" name="AutoShape 1168">
            <a:extLst>
              <a:ext uri="{FF2B5EF4-FFF2-40B4-BE49-F238E27FC236}">
                <a16:creationId xmlns:a16="http://schemas.microsoft.com/office/drawing/2014/main" id="{41C3B630-E097-2B38-10A6-F43DB60BDA76}"/>
              </a:ext>
            </a:extLst>
          </p:cNvPr>
          <p:cNvSpPr>
            <a:spLocks noChangeAspect="1" noChangeArrowheads="1"/>
          </p:cNvSpPr>
          <p:nvPr/>
        </p:nvSpPr>
        <p:spPr bwMode="auto">
          <a:xfrm rot="5400000" flipH="1">
            <a:off x="6695282" y="5720557"/>
            <a:ext cx="322263" cy="24765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7713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677" y="10800"/>
                </a:moveTo>
                <a:cubicBezTo>
                  <a:pt x="10677" y="10732"/>
                  <a:pt x="10732" y="10677"/>
                  <a:pt x="10800" y="10677"/>
                </a:cubicBezTo>
                <a:cubicBezTo>
                  <a:pt x="10867" y="10677"/>
                  <a:pt x="10923" y="10732"/>
                  <a:pt x="10923" y="10800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799"/>
                </a:cubicBezTo>
                <a:lnTo>
                  <a:pt x="10677" y="10800"/>
                </a:lnTo>
                <a:close/>
              </a:path>
            </a:pathLst>
          </a:custGeom>
          <a:solidFill>
            <a:srgbClr val="C0C0C0"/>
          </a:solidFill>
          <a:ln w="63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09" name="Freeform 1169">
            <a:extLst>
              <a:ext uri="{FF2B5EF4-FFF2-40B4-BE49-F238E27FC236}">
                <a16:creationId xmlns:a16="http://schemas.microsoft.com/office/drawing/2014/main" id="{DA4F9EDA-DA2C-704D-DDA3-DBF60ED90F33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5195888" y="5683251"/>
            <a:ext cx="842962" cy="322263"/>
          </a:xfrm>
          <a:custGeom>
            <a:avLst/>
            <a:gdLst>
              <a:gd name="T0" fmla="*/ 0 w 1632"/>
              <a:gd name="T1" fmla="*/ 2147483646 h 624"/>
              <a:gd name="T2" fmla="*/ 2147483646 w 1632"/>
              <a:gd name="T3" fmla="*/ 2147483646 h 624"/>
              <a:gd name="T4" fmla="*/ 2147483646 w 1632"/>
              <a:gd name="T5" fmla="*/ 0 h 624"/>
              <a:gd name="T6" fmla="*/ 2147483646 w 1632"/>
              <a:gd name="T7" fmla="*/ 0 h 624"/>
              <a:gd name="T8" fmla="*/ 2147483646 w 1632"/>
              <a:gd name="T9" fmla="*/ 2147483646 h 624"/>
              <a:gd name="T10" fmla="*/ 2147483646 w 1632"/>
              <a:gd name="T11" fmla="*/ 2147483646 h 624"/>
              <a:gd name="T12" fmla="*/ 2147483646 w 1632"/>
              <a:gd name="T13" fmla="*/ 2147483646 h 624"/>
              <a:gd name="T14" fmla="*/ 2147483646 w 1632"/>
              <a:gd name="T15" fmla="*/ 2147483646 h 624"/>
              <a:gd name="T16" fmla="*/ 2147483646 w 1632"/>
              <a:gd name="T17" fmla="*/ 2147483646 h 624"/>
              <a:gd name="T18" fmla="*/ 2147483646 w 1632"/>
              <a:gd name="T19" fmla="*/ 2147483646 h 624"/>
              <a:gd name="T20" fmla="*/ 2147483646 w 1632"/>
              <a:gd name="T21" fmla="*/ 2147483646 h 624"/>
              <a:gd name="T22" fmla="*/ 2147483646 w 1632"/>
              <a:gd name="T23" fmla="*/ 2147483646 h 624"/>
              <a:gd name="T24" fmla="*/ 2147483646 w 1632"/>
              <a:gd name="T25" fmla="*/ 2147483646 h 624"/>
              <a:gd name="T26" fmla="*/ 0 w 1632"/>
              <a:gd name="T27" fmla="*/ 2147483646 h 624"/>
              <a:gd name="T28" fmla="*/ 0 w 1632"/>
              <a:gd name="T29" fmla="*/ 2147483646 h 624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1632" h="624">
                <a:moveTo>
                  <a:pt x="0" y="48"/>
                </a:moveTo>
                <a:lnTo>
                  <a:pt x="576" y="48"/>
                </a:lnTo>
                <a:lnTo>
                  <a:pt x="624" y="0"/>
                </a:lnTo>
                <a:lnTo>
                  <a:pt x="816" y="0"/>
                </a:lnTo>
                <a:lnTo>
                  <a:pt x="864" y="48"/>
                </a:lnTo>
                <a:lnTo>
                  <a:pt x="1104" y="192"/>
                </a:lnTo>
                <a:lnTo>
                  <a:pt x="1632" y="192"/>
                </a:lnTo>
                <a:lnTo>
                  <a:pt x="1632" y="432"/>
                </a:lnTo>
                <a:lnTo>
                  <a:pt x="1104" y="432"/>
                </a:lnTo>
                <a:lnTo>
                  <a:pt x="864" y="576"/>
                </a:lnTo>
                <a:lnTo>
                  <a:pt x="816" y="624"/>
                </a:lnTo>
                <a:lnTo>
                  <a:pt x="624" y="624"/>
                </a:lnTo>
                <a:lnTo>
                  <a:pt x="576" y="576"/>
                </a:lnTo>
                <a:lnTo>
                  <a:pt x="0" y="576"/>
                </a:lnTo>
                <a:lnTo>
                  <a:pt x="0" y="48"/>
                </a:lnTo>
                <a:close/>
              </a:path>
            </a:pathLst>
          </a:custGeom>
          <a:solidFill>
            <a:srgbClr val="C0C0C0"/>
          </a:solidFill>
          <a:ln w="6350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10" name="Freeform 1170">
            <a:extLst>
              <a:ext uri="{FF2B5EF4-FFF2-40B4-BE49-F238E27FC236}">
                <a16:creationId xmlns:a16="http://schemas.microsoft.com/office/drawing/2014/main" id="{0FB1FB37-6245-E43C-F630-F5DF735A08A2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038851" y="5708651"/>
            <a:ext cx="371475" cy="271463"/>
          </a:xfrm>
          <a:custGeom>
            <a:avLst/>
            <a:gdLst>
              <a:gd name="T0" fmla="*/ 2147483646 w 720"/>
              <a:gd name="T1" fmla="*/ 0 h 528"/>
              <a:gd name="T2" fmla="*/ 2147483646 w 720"/>
              <a:gd name="T3" fmla="*/ 2147483646 h 528"/>
              <a:gd name="T4" fmla="*/ 0 w 720"/>
              <a:gd name="T5" fmla="*/ 2147483646 h 528"/>
              <a:gd name="T6" fmla="*/ 0 w 720"/>
              <a:gd name="T7" fmla="*/ 2147483646 h 528"/>
              <a:gd name="T8" fmla="*/ 2147483646 w 720"/>
              <a:gd name="T9" fmla="*/ 2147483646 h 528"/>
              <a:gd name="T10" fmla="*/ 2147483646 w 720"/>
              <a:gd name="T11" fmla="*/ 2147483646 h 528"/>
              <a:gd name="T12" fmla="*/ 2147483646 w 720"/>
              <a:gd name="T13" fmla="*/ 0 h 5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720" h="528">
                <a:moveTo>
                  <a:pt x="720" y="0"/>
                </a:moveTo>
                <a:lnTo>
                  <a:pt x="432" y="144"/>
                </a:lnTo>
                <a:lnTo>
                  <a:pt x="0" y="144"/>
                </a:lnTo>
                <a:lnTo>
                  <a:pt x="0" y="384"/>
                </a:lnTo>
                <a:lnTo>
                  <a:pt x="432" y="384"/>
                </a:lnTo>
                <a:lnTo>
                  <a:pt x="720" y="528"/>
                </a:lnTo>
                <a:lnTo>
                  <a:pt x="720" y="0"/>
                </a:lnTo>
                <a:close/>
              </a:path>
            </a:pathLst>
          </a:custGeom>
          <a:solidFill>
            <a:srgbClr val="C0C0C0"/>
          </a:solidFill>
          <a:ln w="6350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11" name="Freeform 1171">
            <a:extLst>
              <a:ext uri="{FF2B5EF4-FFF2-40B4-BE49-F238E27FC236}">
                <a16:creationId xmlns:a16="http://schemas.microsoft.com/office/drawing/2014/main" id="{097F64C8-8A9C-DFF8-D3AA-3A32CC6559CE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410325" y="5683251"/>
            <a:ext cx="446088" cy="322263"/>
          </a:xfrm>
          <a:custGeom>
            <a:avLst/>
            <a:gdLst>
              <a:gd name="T0" fmla="*/ 0 w 864"/>
              <a:gd name="T1" fmla="*/ 0 h 624"/>
              <a:gd name="T2" fmla="*/ 2147483646 w 864"/>
              <a:gd name="T3" fmla="*/ 0 h 624"/>
              <a:gd name="T4" fmla="*/ 2147483646 w 864"/>
              <a:gd name="T5" fmla="*/ 2147483646 h 624"/>
              <a:gd name="T6" fmla="*/ 2147483646 w 864"/>
              <a:gd name="T7" fmla="*/ 2147483646 h 624"/>
              <a:gd name="T8" fmla="*/ 2147483646 w 864"/>
              <a:gd name="T9" fmla="*/ 2147483646 h 624"/>
              <a:gd name="T10" fmla="*/ 2147483646 w 864"/>
              <a:gd name="T11" fmla="*/ 2147483646 h 624"/>
              <a:gd name="T12" fmla="*/ 2147483646 w 864"/>
              <a:gd name="T13" fmla="*/ 2147483646 h 624"/>
              <a:gd name="T14" fmla="*/ 0 w 864"/>
              <a:gd name="T15" fmla="*/ 2147483646 h 624"/>
              <a:gd name="T16" fmla="*/ 0 w 864"/>
              <a:gd name="T17" fmla="*/ 0 h 624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864" h="624">
                <a:moveTo>
                  <a:pt x="0" y="0"/>
                </a:moveTo>
                <a:lnTo>
                  <a:pt x="528" y="0"/>
                </a:lnTo>
                <a:lnTo>
                  <a:pt x="768" y="192"/>
                </a:lnTo>
                <a:lnTo>
                  <a:pt x="864" y="192"/>
                </a:lnTo>
                <a:lnTo>
                  <a:pt x="864" y="432"/>
                </a:lnTo>
                <a:lnTo>
                  <a:pt x="768" y="432"/>
                </a:lnTo>
                <a:lnTo>
                  <a:pt x="528" y="624"/>
                </a:lnTo>
                <a:lnTo>
                  <a:pt x="0" y="624"/>
                </a:lnTo>
                <a:lnTo>
                  <a:pt x="0" y="0"/>
                </a:lnTo>
                <a:close/>
              </a:path>
            </a:pathLst>
          </a:custGeom>
          <a:solidFill>
            <a:srgbClr val="C0C0C0"/>
          </a:solidFill>
          <a:ln w="6350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12" name="AutoShape 1172">
            <a:extLst>
              <a:ext uri="{FF2B5EF4-FFF2-40B4-BE49-F238E27FC236}">
                <a16:creationId xmlns:a16="http://schemas.microsoft.com/office/drawing/2014/main" id="{E8792CC1-CECD-0699-5EA8-5D4E086945B5}"/>
              </a:ext>
            </a:extLst>
          </p:cNvPr>
          <p:cNvSpPr>
            <a:spLocks noChangeAspect="1" noChangeArrowheads="1"/>
          </p:cNvSpPr>
          <p:nvPr/>
        </p:nvSpPr>
        <p:spPr bwMode="auto">
          <a:xfrm rot="5400000" flipH="1">
            <a:off x="6385720" y="5782470"/>
            <a:ext cx="271463" cy="123825"/>
          </a:xfrm>
          <a:custGeom>
            <a:avLst/>
            <a:gdLst>
              <a:gd name="T0" fmla="*/ 2147483646 w 21600"/>
              <a:gd name="T1" fmla="*/ 383314252 h 21600"/>
              <a:gd name="T2" fmla="*/ 2147483646 w 21600"/>
              <a:gd name="T3" fmla="*/ 766621900 h 21600"/>
              <a:gd name="T4" fmla="*/ 2147483646 w 21600"/>
              <a:gd name="T5" fmla="*/ 383314252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5748 w 21600"/>
              <a:gd name="T13" fmla="*/ 5748 h 21600"/>
              <a:gd name="T14" fmla="*/ 15852 w 21600"/>
              <a:gd name="T15" fmla="*/ 1585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7895" y="21600"/>
                </a:lnTo>
                <a:lnTo>
                  <a:pt x="13705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CC99"/>
          </a:solidFill>
          <a:ln w="6350">
            <a:solidFill>
              <a:srgbClr val="FFCC99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13" name="Rectangle 1173">
            <a:extLst>
              <a:ext uri="{FF2B5EF4-FFF2-40B4-BE49-F238E27FC236}">
                <a16:creationId xmlns:a16="http://schemas.microsoft.com/office/drawing/2014/main" id="{FACF7BCB-0851-1738-4AEE-4D9733866684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6583364" y="5708651"/>
            <a:ext cx="185737" cy="271463"/>
          </a:xfrm>
          <a:prstGeom prst="rect">
            <a:avLst/>
          </a:prstGeom>
          <a:solidFill>
            <a:srgbClr val="FFCC99"/>
          </a:solidFill>
          <a:ln w="6350">
            <a:solidFill>
              <a:srgbClr val="FFCC99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67614" name="Freeform 1174">
            <a:extLst>
              <a:ext uri="{FF2B5EF4-FFF2-40B4-BE49-F238E27FC236}">
                <a16:creationId xmlns:a16="http://schemas.microsoft.com/office/drawing/2014/main" id="{3AEC0FF4-F4DF-0FD2-EB91-A9380980F133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459538" y="5708651"/>
            <a:ext cx="322262" cy="271463"/>
          </a:xfrm>
          <a:custGeom>
            <a:avLst/>
            <a:gdLst>
              <a:gd name="T0" fmla="*/ 2147483646 w 624"/>
              <a:gd name="T1" fmla="*/ 0 h 528"/>
              <a:gd name="T2" fmla="*/ 2147483646 w 624"/>
              <a:gd name="T3" fmla="*/ 2147483646 h 528"/>
              <a:gd name="T4" fmla="*/ 2147483646 w 624"/>
              <a:gd name="T5" fmla="*/ 2147483646 h 528"/>
              <a:gd name="T6" fmla="*/ 2147483646 w 624"/>
              <a:gd name="T7" fmla="*/ 2147483646 h 528"/>
              <a:gd name="T8" fmla="*/ 0 w 624"/>
              <a:gd name="T9" fmla="*/ 2147483646 h 528"/>
              <a:gd name="T10" fmla="*/ 0 w 624"/>
              <a:gd name="T11" fmla="*/ 0 h 528"/>
              <a:gd name="T12" fmla="*/ 2147483646 w 624"/>
              <a:gd name="T13" fmla="*/ 0 h 5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624" h="528">
                <a:moveTo>
                  <a:pt x="384" y="0"/>
                </a:moveTo>
                <a:lnTo>
                  <a:pt x="624" y="192"/>
                </a:lnTo>
                <a:lnTo>
                  <a:pt x="624" y="336"/>
                </a:lnTo>
                <a:lnTo>
                  <a:pt x="384" y="528"/>
                </a:lnTo>
                <a:lnTo>
                  <a:pt x="0" y="528"/>
                </a:lnTo>
                <a:lnTo>
                  <a:pt x="0" y="0"/>
                </a:lnTo>
                <a:lnTo>
                  <a:pt x="384" y="0"/>
                </a:lnTo>
                <a:close/>
              </a:path>
            </a:pathLst>
          </a:custGeom>
          <a:noFill/>
          <a:ln w="6350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15" name="Freeform 1175">
            <a:extLst>
              <a:ext uri="{FF2B5EF4-FFF2-40B4-BE49-F238E27FC236}">
                <a16:creationId xmlns:a16="http://schemas.microsoft.com/office/drawing/2014/main" id="{8C1BEDE0-D426-A73D-1DB0-DBE57B1EA09C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508750" y="5708651"/>
            <a:ext cx="260350" cy="271463"/>
          </a:xfrm>
          <a:custGeom>
            <a:avLst/>
            <a:gdLst>
              <a:gd name="T0" fmla="*/ 0 w 2405"/>
              <a:gd name="T1" fmla="*/ 2147483646 h 3699"/>
              <a:gd name="T2" fmla="*/ 0 w 2405"/>
              <a:gd name="T3" fmla="*/ 2147483646 h 3699"/>
              <a:gd name="T4" fmla="*/ 2147483646 w 2405"/>
              <a:gd name="T5" fmla="*/ 2147483646 h 3699"/>
              <a:gd name="T6" fmla="*/ 2147483646 w 2405"/>
              <a:gd name="T7" fmla="*/ 2147483646 h 3699"/>
              <a:gd name="T8" fmla="*/ 2147483646 w 2405"/>
              <a:gd name="T9" fmla="*/ 2147483646 h 3699"/>
              <a:gd name="T10" fmla="*/ 2147483646 w 2405"/>
              <a:gd name="T11" fmla="*/ 2147483646 h 3699"/>
              <a:gd name="T12" fmla="*/ 2147483646 w 2405"/>
              <a:gd name="T13" fmla="*/ 2147483646 h 3699"/>
              <a:gd name="T14" fmla="*/ 2147483646 w 2405"/>
              <a:gd name="T15" fmla="*/ 2147483646 h 3699"/>
              <a:gd name="T16" fmla="*/ 2147483646 w 2405"/>
              <a:gd name="T17" fmla="*/ 2147483646 h 3699"/>
              <a:gd name="T18" fmla="*/ 2147483646 w 2405"/>
              <a:gd name="T19" fmla="*/ 2147483646 h 3699"/>
              <a:gd name="T20" fmla="*/ 2147483646 w 2405"/>
              <a:gd name="T21" fmla="*/ 2147483646 h 3699"/>
              <a:gd name="T22" fmla="*/ 2147483646 w 2405"/>
              <a:gd name="T23" fmla="*/ 2147483646 h 3699"/>
              <a:gd name="T24" fmla="*/ 2147483646 w 2405"/>
              <a:gd name="T25" fmla="*/ 2147483646 h 3699"/>
              <a:gd name="T26" fmla="*/ 2147483646 w 2405"/>
              <a:gd name="T27" fmla="*/ 2147483646 h 3699"/>
              <a:gd name="T28" fmla="*/ 2147483646 w 2405"/>
              <a:gd name="T29" fmla="*/ 2147483646 h 3699"/>
              <a:gd name="T30" fmla="*/ 2147483646 w 2405"/>
              <a:gd name="T31" fmla="*/ 2147483646 h 3699"/>
              <a:gd name="T32" fmla="*/ 2147483646 w 2405"/>
              <a:gd name="T33" fmla="*/ 2147483646 h 3699"/>
              <a:gd name="T34" fmla="*/ 2147483646 w 2405"/>
              <a:gd name="T35" fmla="*/ 2147483646 h 3699"/>
              <a:gd name="T36" fmla="*/ 2147483646 w 2405"/>
              <a:gd name="T37" fmla="*/ 2147483646 h 3699"/>
              <a:gd name="T38" fmla="*/ 2147483646 w 2405"/>
              <a:gd name="T39" fmla="*/ 2147483646 h 3699"/>
              <a:gd name="T40" fmla="*/ 2147483646 w 2405"/>
              <a:gd name="T41" fmla="*/ 2147483646 h 3699"/>
              <a:gd name="T42" fmla="*/ 2147483646 w 2405"/>
              <a:gd name="T43" fmla="*/ 2147483646 h 3699"/>
              <a:gd name="T44" fmla="*/ 2147483646 w 2405"/>
              <a:gd name="T45" fmla="*/ 2147483646 h 3699"/>
              <a:gd name="T46" fmla="*/ 2147483646 w 2405"/>
              <a:gd name="T47" fmla="*/ 2147483646 h 3699"/>
              <a:gd name="T48" fmla="*/ 2147483646 w 2405"/>
              <a:gd name="T49" fmla="*/ 0 h 3699"/>
              <a:gd name="T50" fmla="*/ 0 w 2405"/>
              <a:gd name="T51" fmla="*/ 2147483646 h 3699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0" t="0" r="r" b="b"/>
            <a:pathLst>
              <a:path w="2405" h="3699">
                <a:moveTo>
                  <a:pt x="0" y="2"/>
                </a:moveTo>
                <a:lnTo>
                  <a:pt x="0" y="3698"/>
                </a:lnTo>
                <a:lnTo>
                  <a:pt x="4" y="3699"/>
                </a:lnTo>
                <a:lnTo>
                  <a:pt x="387" y="3599"/>
                </a:lnTo>
                <a:lnTo>
                  <a:pt x="753" y="3456"/>
                </a:lnTo>
                <a:lnTo>
                  <a:pt x="1097" y="3276"/>
                </a:lnTo>
                <a:lnTo>
                  <a:pt x="1419" y="3055"/>
                </a:lnTo>
                <a:lnTo>
                  <a:pt x="1712" y="2801"/>
                </a:lnTo>
                <a:lnTo>
                  <a:pt x="1848" y="2662"/>
                </a:lnTo>
                <a:lnTo>
                  <a:pt x="1977" y="2513"/>
                </a:lnTo>
                <a:lnTo>
                  <a:pt x="2096" y="2359"/>
                </a:lnTo>
                <a:lnTo>
                  <a:pt x="2207" y="2196"/>
                </a:lnTo>
                <a:lnTo>
                  <a:pt x="2404" y="1850"/>
                </a:lnTo>
                <a:lnTo>
                  <a:pt x="2405" y="1849"/>
                </a:lnTo>
                <a:lnTo>
                  <a:pt x="2211" y="1505"/>
                </a:lnTo>
                <a:lnTo>
                  <a:pt x="1980" y="1188"/>
                </a:lnTo>
                <a:lnTo>
                  <a:pt x="1853" y="1041"/>
                </a:lnTo>
                <a:lnTo>
                  <a:pt x="1717" y="901"/>
                </a:lnTo>
                <a:lnTo>
                  <a:pt x="1572" y="770"/>
                </a:lnTo>
                <a:lnTo>
                  <a:pt x="1421" y="645"/>
                </a:lnTo>
                <a:lnTo>
                  <a:pt x="1265" y="532"/>
                </a:lnTo>
                <a:lnTo>
                  <a:pt x="1101" y="427"/>
                </a:lnTo>
                <a:lnTo>
                  <a:pt x="756" y="245"/>
                </a:lnTo>
                <a:lnTo>
                  <a:pt x="390" y="102"/>
                </a:lnTo>
                <a:lnTo>
                  <a:pt x="5" y="0"/>
                </a:lnTo>
                <a:lnTo>
                  <a:pt x="0" y="2"/>
                </a:lnTo>
                <a:close/>
              </a:path>
            </a:pathLst>
          </a:custGeom>
          <a:solidFill>
            <a:srgbClr val="CC6600"/>
          </a:solidFill>
          <a:ln w="635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67616" name="Rectangle 1176">
            <a:extLst>
              <a:ext uri="{FF2B5EF4-FFF2-40B4-BE49-F238E27FC236}">
                <a16:creationId xmlns:a16="http://schemas.microsoft.com/office/drawing/2014/main" id="{C59C9142-0210-30BA-2881-3C99FE803CAF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5592764" y="5732464"/>
            <a:ext cx="446087" cy="223837"/>
          </a:xfrm>
          <a:prstGeom prst="rect">
            <a:avLst/>
          </a:prstGeom>
          <a:solidFill>
            <a:srgbClr val="FFCC99"/>
          </a:solidFill>
          <a:ln w="6350">
            <a:solidFill>
              <a:srgbClr val="FFCC99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67617" name="AutoShape 1177">
            <a:extLst>
              <a:ext uri="{FF2B5EF4-FFF2-40B4-BE49-F238E27FC236}">
                <a16:creationId xmlns:a16="http://schemas.microsoft.com/office/drawing/2014/main" id="{883984F3-3542-E2F2-E640-E2C1EBE90FF8}"/>
              </a:ext>
            </a:extLst>
          </p:cNvPr>
          <p:cNvSpPr>
            <a:spLocks noChangeAspect="1" noChangeArrowheads="1"/>
          </p:cNvSpPr>
          <p:nvPr/>
        </p:nvSpPr>
        <p:spPr bwMode="auto">
          <a:xfrm rot="5400000" flipH="1">
            <a:off x="5418933" y="5782470"/>
            <a:ext cx="223837" cy="123825"/>
          </a:xfrm>
          <a:custGeom>
            <a:avLst/>
            <a:gdLst>
              <a:gd name="T0" fmla="*/ 2147483646 w 21600"/>
              <a:gd name="T1" fmla="*/ 383314252 h 21600"/>
              <a:gd name="T2" fmla="*/ 2147483646 w 21600"/>
              <a:gd name="T3" fmla="*/ 766621900 h 21600"/>
              <a:gd name="T4" fmla="*/ 2147483646 w 21600"/>
              <a:gd name="T5" fmla="*/ 383314252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5425 w 21600"/>
              <a:gd name="T13" fmla="*/ 5425 h 21600"/>
              <a:gd name="T14" fmla="*/ 16175 w 21600"/>
              <a:gd name="T15" fmla="*/ 1617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7250" y="21600"/>
                </a:lnTo>
                <a:lnTo>
                  <a:pt x="1435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CC99"/>
          </a:solidFill>
          <a:ln w="6350">
            <a:solidFill>
              <a:srgbClr val="FFCC99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18" name="AutoShape 1178">
            <a:extLst>
              <a:ext uri="{FF2B5EF4-FFF2-40B4-BE49-F238E27FC236}">
                <a16:creationId xmlns:a16="http://schemas.microsoft.com/office/drawing/2014/main" id="{5D21487D-7CF2-0A85-3EB6-83F12CE3804D}"/>
              </a:ext>
            </a:extLst>
          </p:cNvPr>
          <p:cNvSpPr>
            <a:spLocks noChangeAspect="1" noChangeArrowheads="1"/>
          </p:cNvSpPr>
          <p:nvPr/>
        </p:nvSpPr>
        <p:spPr bwMode="auto">
          <a:xfrm rot="-5400000">
            <a:off x="6001545" y="5769770"/>
            <a:ext cx="223837" cy="149225"/>
          </a:xfrm>
          <a:custGeom>
            <a:avLst/>
            <a:gdLst>
              <a:gd name="T0" fmla="*/ 2147483646 w 21600"/>
              <a:gd name="T1" fmla="*/ 1174231939 h 21600"/>
              <a:gd name="T2" fmla="*/ 2147483646 w 21600"/>
              <a:gd name="T3" fmla="*/ 2147483646 h 21600"/>
              <a:gd name="T4" fmla="*/ 2147483646 w 21600"/>
              <a:gd name="T5" fmla="*/ 1174231939 h 21600"/>
              <a:gd name="T6" fmla="*/ 2147483646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5350 w 21600"/>
              <a:gd name="T13" fmla="*/ 5350 h 21600"/>
              <a:gd name="T14" fmla="*/ 16250 w 21600"/>
              <a:gd name="T15" fmla="*/ 1625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7100" y="21600"/>
                </a:lnTo>
                <a:lnTo>
                  <a:pt x="145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gradFill rotWithShape="0">
            <a:gsLst>
              <a:gs pos="0">
                <a:srgbClr val="4D4D4D"/>
              </a:gs>
              <a:gs pos="100000">
                <a:srgbClr val="EAEAEA"/>
              </a:gs>
            </a:gsLst>
            <a:lin ang="5400000" scaled="1"/>
          </a:gradFill>
          <a:ln w="63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19" name="Rectangle 1179">
            <a:extLst>
              <a:ext uri="{FF2B5EF4-FFF2-40B4-BE49-F238E27FC236}">
                <a16:creationId xmlns:a16="http://schemas.microsoft.com/office/drawing/2014/main" id="{5157E594-9E84-3540-DDD7-35F959531434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6769101" y="5708651"/>
            <a:ext cx="87313" cy="271463"/>
          </a:xfrm>
          <a:prstGeom prst="rect">
            <a:avLst/>
          </a:prstGeom>
          <a:gradFill rotWithShape="0">
            <a:gsLst>
              <a:gs pos="0">
                <a:srgbClr val="4D4D4D"/>
              </a:gs>
              <a:gs pos="100000">
                <a:srgbClr val="EAEAEA"/>
              </a:gs>
            </a:gsLst>
            <a:lin ang="5400000" scaled="1"/>
          </a:gradFill>
          <a:ln w="63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67620" name="AutoShape 1180">
            <a:extLst>
              <a:ext uri="{FF2B5EF4-FFF2-40B4-BE49-F238E27FC236}">
                <a16:creationId xmlns:a16="http://schemas.microsoft.com/office/drawing/2014/main" id="{002B4433-F8C6-4160-5A78-8B9FD0FB41C2}"/>
              </a:ext>
            </a:extLst>
          </p:cNvPr>
          <p:cNvSpPr>
            <a:spLocks noChangeAspect="1" noChangeArrowheads="1"/>
          </p:cNvSpPr>
          <p:nvPr/>
        </p:nvSpPr>
        <p:spPr bwMode="auto">
          <a:xfrm rot="5400000" flipH="1">
            <a:off x="6720682" y="5745957"/>
            <a:ext cx="271463" cy="19685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2147483646 w 21600"/>
              <a:gd name="T5" fmla="*/ 2147483646 h 21600"/>
              <a:gd name="T6" fmla="*/ 2147483646 w 21600"/>
              <a:gd name="T7" fmla="*/ 2147483646 h 21600"/>
              <a:gd name="T8" fmla="*/ 0 60000 65536"/>
              <a:gd name="T9" fmla="*/ 0 60000 65536"/>
              <a:gd name="T10" fmla="*/ 0 60000 65536"/>
              <a:gd name="T11" fmla="*/ 0 60000 65536"/>
              <a:gd name="T12" fmla="*/ 0 w 21600"/>
              <a:gd name="T13" fmla="*/ 0 h 21600"/>
              <a:gd name="T14" fmla="*/ 21600 w 21600"/>
              <a:gd name="T15" fmla="*/ 7713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677" y="10800"/>
                </a:moveTo>
                <a:cubicBezTo>
                  <a:pt x="10677" y="10732"/>
                  <a:pt x="10732" y="10677"/>
                  <a:pt x="10800" y="10677"/>
                </a:cubicBezTo>
                <a:cubicBezTo>
                  <a:pt x="10867" y="10677"/>
                  <a:pt x="10923" y="10732"/>
                  <a:pt x="10923" y="10800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799"/>
                </a:cubicBezTo>
                <a:lnTo>
                  <a:pt x="10677" y="10800"/>
                </a:lnTo>
                <a:close/>
              </a:path>
            </a:pathLst>
          </a:custGeom>
          <a:gradFill rotWithShape="0">
            <a:gsLst>
              <a:gs pos="0">
                <a:srgbClr val="4D4D4D"/>
              </a:gs>
              <a:gs pos="100000">
                <a:srgbClr val="EAEAEA"/>
              </a:gs>
            </a:gsLst>
            <a:lin ang="5400000" scaled="1"/>
          </a:gradFill>
          <a:ln w="63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621" name="Freeform 1181">
            <a:extLst>
              <a:ext uri="{FF2B5EF4-FFF2-40B4-BE49-F238E27FC236}">
                <a16:creationId xmlns:a16="http://schemas.microsoft.com/office/drawing/2014/main" id="{9BB06845-B8AD-3469-52AB-85B27EB98E0D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529388" y="5721351"/>
            <a:ext cx="239712" cy="246063"/>
          </a:xfrm>
          <a:custGeom>
            <a:avLst/>
            <a:gdLst>
              <a:gd name="T0" fmla="*/ 2147483646 w 2216"/>
              <a:gd name="T1" fmla="*/ 2147483646 h 3329"/>
              <a:gd name="T2" fmla="*/ 2147483646 w 2216"/>
              <a:gd name="T3" fmla="*/ 0 h 3329"/>
              <a:gd name="T4" fmla="*/ 2147483646 w 2216"/>
              <a:gd name="T5" fmla="*/ 2147483646 h 3329"/>
              <a:gd name="T6" fmla="*/ 2147483646 w 2216"/>
              <a:gd name="T7" fmla="*/ 2147483646 h 3329"/>
              <a:gd name="T8" fmla="*/ 2147483646 w 2216"/>
              <a:gd name="T9" fmla="*/ 2147483646 h 3329"/>
              <a:gd name="T10" fmla="*/ 2147483646 w 2216"/>
              <a:gd name="T11" fmla="*/ 2147483646 h 3329"/>
              <a:gd name="T12" fmla="*/ 2147483646 w 2216"/>
              <a:gd name="T13" fmla="*/ 2147483646 h 3329"/>
              <a:gd name="T14" fmla="*/ 2147483646 w 2216"/>
              <a:gd name="T15" fmla="*/ 2147483646 h 3329"/>
              <a:gd name="T16" fmla="*/ 2147483646 w 2216"/>
              <a:gd name="T17" fmla="*/ 2147483646 h 3329"/>
              <a:gd name="T18" fmla="*/ 2147483646 w 2216"/>
              <a:gd name="T19" fmla="*/ 2147483646 h 3329"/>
              <a:gd name="T20" fmla="*/ 2147483646 w 2216"/>
              <a:gd name="T21" fmla="*/ 2147483646 h 3329"/>
              <a:gd name="T22" fmla="*/ 2147483646 w 2216"/>
              <a:gd name="T23" fmla="*/ 2147483646 h 3329"/>
              <a:gd name="T24" fmla="*/ 2147483646 w 2216"/>
              <a:gd name="T25" fmla="*/ 2147483646 h 3329"/>
              <a:gd name="T26" fmla="*/ 2147483646 w 2216"/>
              <a:gd name="T27" fmla="*/ 2147483646 h 3329"/>
              <a:gd name="T28" fmla="*/ 2147483646 w 2216"/>
              <a:gd name="T29" fmla="*/ 2147483646 h 3329"/>
              <a:gd name="T30" fmla="*/ 2147483646 w 2216"/>
              <a:gd name="T31" fmla="*/ 2147483646 h 3329"/>
              <a:gd name="T32" fmla="*/ 2147483646 w 2216"/>
              <a:gd name="T33" fmla="*/ 2147483646 h 3329"/>
              <a:gd name="T34" fmla="*/ 2147483646 w 2216"/>
              <a:gd name="T35" fmla="*/ 2147483646 h 3329"/>
              <a:gd name="T36" fmla="*/ 0 w 2216"/>
              <a:gd name="T37" fmla="*/ 2147483646 h 3329"/>
              <a:gd name="T38" fmla="*/ 2147483646 w 2216"/>
              <a:gd name="T39" fmla="*/ 2147483646 h 3329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</a:gdLst>
            <a:ahLst/>
            <a:cxnLst>
              <a:cxn ang="T40">
                <a:pos x="T0" y="T1"/>
              </a:cxn>
              <a:cxn ang="T41">
                <a:pos x="T2" y="T3"/>
              </a:cxn>
              <a:cxn ang="T42">
                <a:pos x="T4" y="T5"/>
              </a:cxn>
              <a:cxn ang="T43">
                <a:pos x="T6" y="T7"/>
              </a:cxn>
              <a:cxn ang="T44">
                <a:pos x="T8" y="T9"/>
              </a:cxn>
              <a:cxn ang="T45">
                <a:pos x="T10" y="T11"/>
              </a:cxn>
              <a:cxn ang="T46">
                <a:pos x="T12" y="T13"/>
              </a:cxn>
              <a:cxn ang="T47">
                <a:pos x="T14" y="T15"/>
              </a:cxn>
              <a:cxn ang="T48">
                <a:pos x="T16" y="T17"/>
              </a:cxn>
              <a:cxn ang="T49">
                <a:pos x="T18" y="T19"/>
              </a:cxn>
              <a:cxn ang="T50">
                <a:pos x="T20" y="T21"/>
              </a:cxn>
              <a:cxn ang="T51">
                <a:pos x="T22" y="T23"/>
              </a:cxn>
              <a:cxn ang="T52">
                <a:pos x="T24" y="T25"/>
              </a:cxn>
              <a:cxn ang="T53">
                <a:pos x="T26" y="T27"/>
              </a:cxn>
              <a:cxn ang="T54">
                <a:pos x="T28" y="T29"/>
              </a:cxn>
              <a:cxn ang="T55">
                <a:pos x="T30" y="T31"/>
              </a:cxn>
              <a:cxn ang="T56">
                <a:pos x="T32" y="T33"/>
              </a:cxn>
              <a:cxn ang="T57">
                <a:pos x="T34" y="T35"/>
              </a:cxn>
              <a:cxn ang="T58">
                <a:pos x="T36" y="T37"/>
              </a:cxn>
              <a:cxn ang="T59">
                <a:pos x="T38" y="T39"/>
              </a:cxn>
            </a:cxnLst>
            <a:rect l="0" t="0" r="r" b="b"/>
            <a:pathLst>
              <a:path w="2216" h="3329">
                <a:moveTo>
                  <a:pt x="1" y="3326"/>
                </a:moveTo>
                <a:lnTo>
                  <a:pt x="1" y="0"/>
                </a:lnTo>
                <a:lnTo>
                  <a:pt x="348" y="94"/>
                </a:lnTo>
                <a:lnTo>
                  <a:pt x="681" y="224"/>
                </a:lnTo>
                <a:lnTo>
                  <a:pt x="995" y="389"/>
                </a:lnTo>
                <a:lnTo>
                  <a:pt x="1291" y="588"/>
                </a:lnTo>
                <a:lnTo>
                  <a:pt x="1561" y="815"/>
                </a:lnTo>
                <a:lnTo>
                  <a:pt x="1808" y="1072"/>
                </a:lnTo>
                <a:lnTo>
                  <a:pt x="2026" y="1355"/>
                </a:lnTo>
                <a:lnTo>
                  <a:pt x="2216" y="1664"/>
                </a:lnTo>
                <a:lnTo>
                  <a:pt x="2215" y="1665"/>
                </a:lnTo>
                <a:lnTo>
                  <a:pt x="2028" y="1971"/>
                </a:lnTo>
                <a:lnTo>
                  <a:pt x="1809" y="2255"/>
                </a:lnTo>
                <a:lnTo>
                  <a:pt x="1563" y="2510"/>
                </a:lnTo>
                <a:lnTo>
                  <a:pt x="1291" y="2739"/>
                </a:lnTo>
                <a:lnTo>
                  <a:pt x="997" y="2936"/>
                </a:lnTo>
                <a:lnTo>
                  <a:pt x="682" y="3102"/>
                </a:lnTo>
                <a:lnTo>
                  <a:pt x="349" y="3232"/>
                </a:lnTo>
                <a:lnTo>
                  <a:pt x="0" y="3329"/>
                </a:lnTo>
                <a:lnTo>
                  <a:pt x="1" y="3326"/>
                </a:lnTo>
                <a:close/>
              </a:path>
            </a:pathLst>
          </a:custGeom>
          <a:gradFill rotWithShape="0">
            <a:gsLst>
              <a:gs pos="0">
                <a:srgbClr val="800000"/>
              </a:gs>
              <a:gs pos="100000">
                <a:srgbClr val="F87C00"/>
              </a:gs>
            </a:gsLst>
            <a:lin ang="5400000" scaled="1"/>
          </a:gradFill>
          <a:ln w="635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67622" name="Rectangle 1182">
            <a:extLst>
              <a:ext uri="{FF2B5EF4-FFF2-40B4-BE49-F238E27FC236}">
                <a16:creationId xmlns:a16="http://schemas.microsoft.com/office/drawing/2014/main" id="{21A7931D-8DBF-CAB3-9822-D82B194CB26C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6384926" y="5807076"/>
            <a:ext cx="74613" cy="74613"/>
          </a:xfrm>
          <a:prstGeom prst="rect">
            <a:avLst/>
          </a:prstGeom>
          <a:solidFill>
            <a:srgbClr val="993300"/>
          </a:solidFill>
          <a:ln w="63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67623" name="Rectangle 1183">
            <a:extLst>
              <a:ext uri="{FF2B5EF4-FFF2-40B4-BE49-F238E27FC236}">
                <a16:creationId xmlns:a16="http://schemas.microsoft.com/office/drawing/2014/main" id="{CE7FC2AC-5447-AEB1-7CC4-441276979396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5394326" y="5807076"/>
            <a:ext cx="74613" cy="74613"/>
          </a:xfrm>
          <a:prstGeom prst="rect">
            <a:avLst/>
          </a:prstGeom>
          <a:solidFill>
            <a:srgbClr val="993300"/>
          </a:solidFill>
          <a:ln w="63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67624" name="Rectangle 1184">
            <a:extLst>
              <a:ext uri="{FF2B5EF4-FFF2-40B4-BE49-F238E27FC236}">
                <a16:creationId xmlns:a16="http://schemas.microsoft.com/office/drawing/2014/main" id="{D28103DD-442C-5580-02A5-EB449B6B7A83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6211889" y="5807076"/>
            <a:ext cx="173037" cy="74613"/>
          </a:xfrm>
          <a:prstGeom prst="rect">
            <a:avLst/>
          </a:prstGeom>
          <a:gradFill rotWithShape="0">
            <a:gsLst>
              <a:gs pos="0">
                <a:srgbClr val="4D4D4D"/>
              </a:gs>
              <a:gs pos="100000">
                <a:srgbClr val="EAEAEA"/>
              </a:gs>
            </a:gsLst>
            <a:lin ang="5400000" scaled="1"/>
          </a:gradFill>
          <a:ln w="63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67625" name="Rectangle 1185">
            <a:extLst>
              <a:ext uri="{FF2B5EF4-FFF2-40B4-BE49-F238E27FC236}">
                <a16:creationId xmlns:a16="http://schemas.microsoft.com/office/drawing/2014/main" id="{5175ACF0-ED69-10F7-7F85-DA7E02333C92}"/>
              </a:ext>
            </a:extLst>
          </p:cNvPr>
          <p:cNvSpPr>
            <a:spLocks noChangeAspect="1" noChangeArrowheads="1"/>
          </p:cNvSpPr>
          <p:nvPr/>
        </p:nvSpPr>
        <p:spPr bwMode="auto">
          <a:xfrm flipH="1">
            <a:off x="5221289" y="5807076"/>
            <a:ext cx="173037" cy="74613"/>
          </a:xfrm>
          <a:prstGeom prst="rect">
            <a:avLst/>
          </a:prstGeom>
          <a:gradFill rotWithShape="0">
            <a:gsLst>
              <a:gs pos="0">
                <a:srgbClr val="4D4D4D"/>
              </a:gs>
              <a:gs pos="100000">
                <a:srgbClr val="EAEAEA"/>
              </a:gs>
            </a:gsLst>
            <a:lin ang="5400000" scaled="1"/>
          </a:gradFill>
          <a:ln w="635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67626" name="Freeform 1186">
            <a:extLst>
              <a:ext uri="{FF2B5EF4-FFF2-40B4-BE49-F238E27FC236}">
                <a16:creationId xmlns:a16="http://schemas.microsoft.com/office/drawing/2014/main" id="{849CD713-0320-08EA-A889-CDD5414D2738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5468938" y="5732464"/>
            <a:ext cx="569912" cy="223837"/>
          </a:xfrm>
          <a:custGeom>
            <a:avLst/>
            <a:gdLst>
              <a:gd name="T0" fmla="*/ 0 w 1104"/>
              <a:gd name="T1" fmla="*/ 0 h 432"/>
              <a:gd name="T2" fmla="*/ 2147483646 w 1104"/>
              <a:gd name="T3" fmla="*/ 0 h 432"/>
              <a:gd name="T4" fmla="*/ 2147483646 w 1104"/>
              <a:gd name="T5" fmla="*/ 2147483646 h 432"/>
              <a:gd name="T6" fmla="*/ 2147483646 w 1104"/>
              <a:gd name="T7" fmla="*/ 2147483646 h 432"/>
              <a:gd name="T8" fmla="*/ 2147483646 w 1104"/>
              <a:gd name="T9" fmla="*/ 2147483646 h 432"/>
              <a:gd name="T10" fmla="*/ 0 w 1104"/>
              <a:gd name="T11" fmla="*/ 2147483646 h 432"/>
              <a:gd name="T12" fmla="*/ 0 w 1104"/>
              <a:gd name="T13" fmla="*/ 0 h 43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104" h="432">
                <a:moveTo>
                  <a:pt x="0" y="0"/>
                </a:moveTo>
                <a:lnTo>
                  <a:pt x="864" y="0"/>
                </a:lnTo>
                <a:lnTo>
                  <a:pt x="1104" y="144"/>
                </a:lnTo>
                <a:lnTo>
                  <a:pt x="1104" y="288"/>
                </a:lnTo>
                <a:lnTo>
                  <a:pt x="864" y="432"/>
                </a:lnTo>
                <a:lnTo>
                  <a:pt x="0" y="432"/>
                </a:lnTo>
                <a:lnTo>
                  <a:pt x="0" y="0"/>
                </a:lnTo>
                <a:close/>
              </a:path>
            </a:pathLst>
          </a:custGeom>
          <a:noFill/>
          <a:ln w="6350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>
                    <a:alpha val="50195"/>
                  </a:srgbClr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67627" name="Group 1187">
            <a:extLst>
              <a:ext uri="{FF2B5EF4-FFF2-40B4-BE49-F238E27FC236}">
                <a16:creationId xmlns:a16="http://schemas.microsoft.com/office/drawing/2014/main" id="{886AE029-1A16-A8EF-A687-A6DF5A6C5098}"/>
              </a:ext>
            </a:extLst>
          </p:cNvPr>
          <p:cNvGrpSpPr>
            <a:grpSpLocks noChangeAspect="1"/>
          </p:cNvGrpSpPr>
          <p:nvPr/>
        </p:nvGrpSpPr>
        <p:grpSpPr bwMode="auto">
          <a:xfrm flipH="1">
            <a:off x="5048251" y="5360989"/>
            <a:ext cx="136525" cy="420687"/>
            <a:chOff x="4437" y="1776"/>
            <a:chExt cx="267" cy="816"/>
          </a:xfrm>
        </p:grpSpPr>
        <p:sp>
          <p:nvSpPr>
            <p:cNvPr id="67633" name="Freeform 1188">
              <a:extLst>
                <a:ext uri="{FF2B5EF4-FFF2-40B4-BE49-F238E27FC236}">
                  <a16:creationId xmlns:a16="http://schemas.microsoft.com/office/drawing/2014/main" id="{1681916E-9827-6AA0-4090-19E53D7B1C8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437" y="1776"/>
              <a:ext cx="240" cy="816"/>
            </a:xfrm>
            <a:custGeom>
              <a:avLst/>
              <a:gdLst>
                <a:gd name="T0" fmla="*/ 240 w 240"/>
                <a:gd name="T1" fmla="*/ 0 h 816"/>
                <a:gd name="T2" fmla="*/ 240 w 240"/>
                <a:gd name="T3" fmla="*/ 816 h 816"/>
                <a:gd name="T4" fmla="*/ 96 w 240"/>
                <a:gd name="T5" fmla="*/ 816 h 816"/>
                <a:gd name="T6" fmla="*/ 96 w 240"/>
                <a:gd name="T7" fmla="*/ 672 h 816"/>
                <a:gd name="T8" fmla="*/ 48 w 240"/>
                <a:gd name="T9" fmla="*/ 672 h 816"/>
                <a:gd name="T10" fmla="*/ 48 w 240"/>
                <a:gd name="T11" fmla="*/ 720 h 816"/>
                <a:gd name="T12" fmla="*/ 0 w 240"/>
                <a:gd name="T13" fmla="*/ 720 h 816"/>
                <a:gd name="T14" fmla="*/ 0 w 240"/>
                <a:gd name="T15" fmla="*/ 624 h 816"/>
                <a:gd name="T16" fmla="*/ 96 w 240"/>
                <a:gd name="T17" fmla="*/ 528 h 816"/>
                <a:gd name="T18" fmla="*/ 96 w 240"/>
                <a:gd name="T19" fmla="*/ 96 h 816"/>
                <a:gd name="T20" fmla="*/ 144 w 240"/>
                <a:gd name="T21" fmla="*/ 0 h 816"/>
                <a:gd name="T22" fmla="*/ 240 w 240"/>
                <a:gd name="T23" fmla="*/ 0 h 81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240" h="816">
                  <a:moveTo>
                    <a:pt x="240" y="0"/>
                  </a:moveTo>
                  <a:lnTo>
                    <a:pt x="240" y="816"/>
                  </a:lnTo>
                  <a:lnTo>
                    <a:pt x="96" y="816"/>
                  </a:lnTo>
                  <a:lnTo>
                    <a:pt x="96" y="672"/>
                  </a:lnTo>
                  <a:lnTo>
                    <a:pt x="48" y="672"/>
                  </a:lnTo>
                  <a:lnTo>
                    <a:pt x="48" y="720"/>
                  </a:lnTo>
                  <a:lnTo>
                    <a:pt x="0" y="720"/>
                  </a:lnTo>
                  <a:lnTo>
                    <a:pt x="0" y="624"/>
                  </a:lnTo>
                  <a:lnTo>
                    <a:pt x="96" y="528"/>
                  </a:lnTo>
                  <a:lnTo>
                    <a:pt x="96" y="96"/>
                  </a:lnTo>
                  <a:lnTo>
                    <a:pt x="144" y="0"/>
                  </a:lnTo>
                  <a:lnTo>
                    <a:pt x="240" y="0"/>
                  </a:lnTo>
                  <a:close/>
                </a:path>
              </a:pathLst>
            </a:custGeom>
            <a:solidFill>
              <a:srgbClr val="969696"/>
            </a:solidFill>
            <a:ln w="635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34" name="AutoShape 1189">
              <a:extLst>
                <a:ext uri="{FF2B5EF4-FFF2-40B4-BE49-F238E27FC236}">
                  <a16:creationId xmlns:a16="http://schemas.microsoft.com/office/drawing/2014/main" id="{439A8BE1-47EB-CD9C-8603-472625E31AB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4512" y="2400"/>
              <a:ext cx="192" cy="192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69696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35" name="Oval 1190">
              <a:extLst>
                <a:ext uri="{FF2B5EF4-FFF2-40B4-BE49-F238E27FC236}">
                  <a16:creationId xmlns:a16="http://schemas.microsoft.com/office/drawing/2014/main" id="{67E760C1-3BD2-84BC-EA12-C02BCAC4A3E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60" y="2430"/>
              <a:ext cx="96" cy="96"/>
            </a:xfrm>
            <a:prstGeom prst="ellipse">
              <a:avLst/>
            </a:prstGeom>
            <a:solidFill>
              <a:srgbClr val="969696"/>
            </a:soli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36" name="Oval 1191">
              <a:extLst>
                <a:ext uri="{FF2B5EF4-FFF2-40B4-BE49-F238E27FC236}">
                  <a16:creationId xmlns:a16="http://schemas.microsoft.com/office/drawing/2014/main" id="{433AC55E-8C17-7027-1822-D7A37F7235E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84" y="2454"/>
              <a:ext cx="48" cy="48"/>
            </a:xfrm>
            <a:prstGeom prst="ellipse">
              <a:avLst/>
            </a:prstGeom>
            <a:solidFill>
              <a:srgbClr val="969696"/>
            </a:soli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</p:grpSp>
      <p:grpSp>
        <p:nvGrpSpPr>
          <p:cNvPr id="67628" name="Group 1192">
            <a:extLst>
              <a:ext uri="{FF2B5EF4-FFF2-40B4-BE49-F238E27FC236}">
                <a16:creationId xmlns:a16="http://schemas.microsoft.com/office/drawing/2014/main" id="{BF720A4C-7768-F811-B581-2217BB526B3C}"/>
              </a:ext>
            </a:extLst>
          </p:cNvPr>
          <p:cNvGrpSpPr>
            <a:grpSpLocks noChangeAspect="1"/>
          </p:cNvGrpSpPr>
          <p:nvPr/>
        </p:nvGrpSpPr>
        <p:grpSpPr bwMode="auto">
          <a:xfrm flipH="1" flipV="1">
            <a:off x="5048251" y="5907089"/>
            <a:ext cx="136525" cy="420687"/>
            <a:chOff x="4437" y="1776"/>
            <a:chExt cx="267" cy="816"/>
          </a:xfrm>
        </p:grpSpPr>
        <p:sp>
          <p:nvSpPr>
            <p:cNvPr id="67629" name="Freeform 1193">
              <a:extLst>
                <a:ext uri="{FF2B5EF4-FFF2-40B4-BE49-F238E27FC236}">
                  <a16:creationId xmlns:a16="http://schemas.microsoft.com/office/drawing/2014/main" id="{A0FDC4E5-67C5-5C14-E5DD-A92A5B6D01B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437" y="1776"/>
              <a:ext cx="240" cy="816"/>
            </a:xfrm>
            <a:custGeom>
              <a:avLst/>
              <a:gdLst>
                <a:gd name="T0" fmla="*/ 240 w 240"/>
                <a:gd name="T1" fmla="*/ 0 h 816"/>
                <a:gd name="T2" fmla="*/ 240 w 240"/>
                <a:gd name="T3" fmla="*/ 816 h 816"/>
                <a:gd name="T4" fmla="*/ 96 w 240"/>
                <a:gd name="T5" fmla="*/ 816 h 816"/>
                <a:gd name="T6" fmla="*/ 96 w 240"/>
                <a:gd name="T7" fmla="*/ 672 h 816"/>
                <a:gd name="T8" fmla="*/ 48 w 240"/>
                <a:gd name="T9" fmla="*/ 672 h 816"/>
                <a:gd name="T10" fmla="*/ 48 w 240"/>
                <a:gd name="T11" fmla="*/ 720 h 816"/>
                <a:gd name="T12" fmla="*/ 0 w 240"/>
                <a:gd name="T13" fmla="*/ 720 h 816"/>
                <a:gd name="T14" fmla="*/ 0 w 240"/>
                <a:gd name="T15" fmla="*/ 624 h 816"/>
                <a:gd name="T16" fmla="*/ 96 w 240"/>
                <a:gd name="T17" fmla="*/ 528 h 816"/>
                <a:gd name="T18" fmla="*/ 96 w 240"/>
                <a:gd name="T19" fmla="*/ 96 h 816"/>
                <a:gd name="T20" fmla="*/ 144 w 240"/>
                <a:gd name="T21" fmla="*/ 0 h 816"/>
                <a:gd name="T22" fmla="*/ 240 w 240"/>
                <a:gd name="T23" fmla="*/ 0 h 81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240" h="816">
                  <a:moveTo>
                    <a:pt x="240" y="0"/>
                  </a:moveTo>
                  <a:lnTo>
                    <a:pt x="240" y="816"/>
                  </a:lnTo>
                  <a:lnTo>
                    <a:pt x="96" y="816"/>
                  </a:lnTo>
                  <a:lnTo>
                    <a:pt x="96" y="672"/>
                  </a:lnTo>
                  <a:lnTo>
                    <a:pt x="48" y="672"/>
                  </a:lnTo>
                  <a:lnTo>
                    <a:pt x="48" y="720"/>
                  </a:lnTo>
                  <a:lnTo>
                    <a:pt x="0" y="720"/>
                  </a:lnTo>
                  <a:lnTo>
                    <a:pt x="0" y="624"/>
                  </a:lnTo>
                  <a:lnTo>
                    <a:pt x="96" y="528"/>
                  </a:lnTo>
                  <a:lnTo>
                    <a:pt x="96" y="96"/>
                  </a:lnTo>
                  <a:lnTo>
                    <a:pt x="144" y="0"/>
                  </a:lnTo>
                  <a:lnTo>
                    <a:pt x="240" y="0"/>
                  </a:lnTo>
                  <a:close/>
                </a:path>
              </a:pathLst>
            </a:custGeom>
            <a:solidFill>
              <a:srgbClr val="969696"/>
            </a:solidFill>
            <a:ln w="635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30" name="AutoShape 1194">
              <a:extLst>
                <a:ext uri="{FF2B5EF4-FFF2-40B4-BE49-F238E27FC236}">
                  <a16:creationId xmlns:a16="http://schemas.microsoft.com/office/drawing/2014/main" id="{ADE7D829-A43D-B2BB-8408-1D9FC81065D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flipV="1">
              <a:off x="4512" y="2400"/>
              <a:ext cx="192" cy="192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69696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7631" name="Oval 1195">
              <a:extLst>
                <a:ext uri="{FF2B5EF4-FFF2-40B4-BE49-F238E27FC236}">
                  <a16:creationId xmlns:a16="http://schemas.microsoft.com/office/drawing/2014/main" id="{3A4DC71A-97DE-9B44-4D6B-F223556C6BF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60" y="2430"/>
              <a:ext cx="96" cy="96"/>
            </a:xfrm>
            <a:prstGeom prst="ellipse">
              <a:avLst/>
            </a:prstGeom>
            <a:solidFill>
              <a:srgbClr val="969696"/>
            </a:soli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67632" name="Oval 1196">
              <a:extLst>
                <a:ext uri="{FF2B5EF4-FFF2-40B4-BE49-F238E27FC236}">
                  <a16:creationId xmlns:a16="http://schemas.microsoft.com/office/drawing/2014/main" id="{774D9E08-400D-B02C-65F9-22E1493F9A8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584" y="2454"/>
              <a:ext cx="48" cy="48"/>
            </a:xfrm>
            <a:prstGeom prst="ellipse">
              <a:avLst/>
            </a:prstGeom>
            <a:solidFill>
              <a:srgbClr val="969696"/>
            </a:soli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390149383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3E7E2E6E-A423-8F8F-43AC-5C96EF2D75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5429" y="420194"/>
            <a:ext cx="4979988" cy="363538"/>
          </a:xfrm>
        </p:spPr>
        <p:txBody>
          <a:bodyPr vert="horz" lIns="0" tIns="0" rIns="0" bIns="0" rtlCol="0" anchor="b" anchorCtr="0">
            <a:noAutofit/>
          </a:bodyPr>
          <a:lstStyle/>
          <a:p>
            <a:r>
              <a:rPr lang="en-GB" altLang="en-US" sz="2400" dirty="0"/>
              <a:t>Main Charge Secondary Explosive</a:t>
            </a:r>
          </a:p>
        </p:txBody>
      </p:sp>
      <p:sp>
        <p:nvSpPr>
          <p:cNvPr id="68611" name="Text Box 3">
            <a:extLst>
              <a:ext uri="{FF2B5EF4-FFF2-40B4-BE49-F238E27FC236}">
                <a16:creationId xmlns:a16="http://schemas.microsoft.com/office/drawing/2014/main" id="{B59B87AE-9245-B9C9-3520-F2A18DAC9A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55615" y="2482113"/>
            <a:ext cx="1175322" cy="72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High</a:t>
            </a:r>
          </a:p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Detonation</a:t>
            </a:r>
          </a:p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Pressure</a:t>
            </a:r>
          </a:p>
        </p:txBody>
      </p:sp>
      <p:sp>
        <p:nvSpPr>
          <p:cNvPr id="68612" name="Text Box 5">
            <a:extLst>
              <a:ext uri="{FF2B5EF4-FFF2-40B4-BE49-F238E27FC236}">
                <a16:creationId xmlns:a16="http://schemas.microsoft.com/office/drawing/2014/main" id="{C61DD39F-1084-A1B6-A8C4-2AE9F38777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1100" y="2574348"/>
            <a:ext cx="1517650" cy="231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Blast</a:t>
            </a:r>
          </a:p>
        </p:txBody>
      </p:sp>
      <p:sp>
        <p:nvSpPr>
          <p:cNvPr id="68613" name="Text Box 6">
            <a:extLst>
              <a:ext uri="{FF2B5EF4-FFF2-40B4-BE49-F238E27FC236}">
                <a16:creationId xmlns:a16="http://schemas.microsoft.com/office/drawing/2014/main" id="{451FFC10-98E9-F711-E2D4-41DCDC4C65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3726" y="3895148"/>
            <a:ext cx="1190625" cy="231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HESH</a:t>
            </a:r>
          </a:p>
        </p:txBody>
      </p:sp>
      <p:sp>
        <p:nvSpPr>
          <p:cNvPr id="68614" name="Text Box 7">
            <a:extLst>
              <a:ext uri="{FF2B5EF4-FFF2-40B4-BE49-F238E27FC236}">
                <a16:creationId xmlns:a16="http://schemas.microsoft.com/office/drawing/2014/main" id="{691C2AD5-ED11-53D8-0A81-B10D836DA4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70275" y="3805238"/>
            <a:ext cx="14938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600"/>
              <a:t>Fragmentation</a:t>
            </a:r>
          </a:p>
        </p:txBody>
      </p:sp>
      <p:sp>
        <p:nvSpPr>
          <p:cNvPr id="68615" name="Text Box 8">
            <a:extLst>
              <a:ext uri="{FF2B5EF4-FFF2-40B4-BE49-F238E27FC236}">
                <a16:creationId xmlns:a16="http://schemas.microsoft.com/office/drawing/2014/main" id="{D5DDF554-0EB4-5CB3-639B-CF3B91DDDF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3513" y="3424238"/>
            <a:ext cx="160496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600"/>
              <a:t>Enhanced Blast</a:t>
            </a:r>
          </a:p>
        </p:txBody>
      </p:sp>
      <p:sp>
        <p:nvSpPr>
          <p:cNvPr id="68616" name="Text Box 10">
            <a:extLst>
              <a:ext uri="{FF2B5EF4-FFF2-40B4-BE49-F238E27FC236}">
                <a16:creationId xmlns:a16="http://schemas.microsoft.com/office/drawing/2014/main" id="{9896CE1B-A589-D997-DFC8-0B298C55D7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58535" y="3491923"/>
            <a:ext cx="1380506" cy="231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High Impulse</a:t>
            </a:r>
          </a:p>
        </p:txBody>
      </p:sp>
      <p:sp>
        <p:nvSpPr>
          <p:cNvPr id="68617" name="Text Box 11">
            <a:extLst>
              <a:ext uri="{FF2B5EF4-FFF2-40B4-BE49-F238E27FC236}">
                <a16:creationId xmlns:a16="http://schemas.microsoft.com/office/drawing/2014/main" id="{814BCEF5-116B-D5F1-FFC2-55DAA2931A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7514" y="4401838"/>
            <a:ext cx="843372" cy="600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600"/>
              <a:t>Anti-</a:t>
            </a:r>
          </a:p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Vehicle</a:t>
            </a:r>
          </a:p>
        </p:txBody>
      </p:sp>
      <p:sp>
        <p:nvSpPr>
          <p:cNvPr id="68618" name="Text Box 13">
            <a:extLst>
              <a:ext uri="{FF2B5EF4-FFF2-40B4-BE49-F238E27FC236}">
                <a16:creationId xmlns:a16="http://schemas.microsoft.com/office/drawing/2014/main" id="{35D7C412-2799-ED04-0B8B-9735997705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9024" y="4636788"/>
            <a:ext cx="1106393" cy="600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600"/>
              <a:t>Anti-</a:t>
            </a:r>
          </a:p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Personnel</a:t>
            </a:r>
          </a:p>
        </p:txBody>
      </p:sp>
      <p:sp>
        <p:nvSpPr>
          <p:cNvPr id="68619" name="Text Box 14">
            <a:extLst>
              <a:ext uri="{FF2B5EF4-FFF2-40B4-BE49-F238E27FC236}">
                <a16:creationId xmlns:a16="http://schemas.microsoft.com/office/drawing/2014/main" id="{04956D40-D5F0-AD33-F985-9F7AA0FEA2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5101" y="4608213"/>
            <a:ext cx="843372" cy="600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600"/>
              <a:t>Anti-</a:t>
            </a:r>
          </a:p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1600"/>
              <a:t>Vehicle</a:t>
            </a:r>
          </a:p>
        </p:txBody>
      </p:sp>
      <p:sp>
        <p:nvSpPr>
          <p:cNvPr id="68620" name="Text Box 16">
            <a:extLst>
              <a:ext uri="{FF2B5EF4-FFF2-40B4-BE49-F238E27FC236}">
                <a16:creationId xmlns:a16="http://schemas.microsoft.com/office/drawing/2014/main" id="{FC4D907E-7C53-9CD6-EAD7-884889D7D7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30700" y="711201"/>
            <a:ext cx="3168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b="1"/>
              <a:t>Performance Requirements</a:t>
            </a:r>
            <a:endParaRPr lang="en-GB" altLang="en-US"/>
          </a:p>
        </p:txBody>
      </p:sp>
      <p:sp>
        <p:nvSpPr>
          <p:cNvPr id="68621" name="Text Box 20">
            <a:extLst>
              <a:ext uri="{FF2B5EF4-FFF2-40B4-BE49-F238E27FC236}">
                <a16:creationId xmlns:a16="http://schemas.microsoft.com/office/drawing/2014/main" id="{A308CAAF-05EA-A211-42F2-E19736A006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02750" y="4279900"/>
            <a:ext cx="13652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600"/>
              <a:t>Suppression</a:t>
            </a:r>
          </a:p>
        </p:txBody>
      </p:sp>
      <p:sp>
        <p:nvSpPr>
          <p:cNvPr id="68622" name="Text Box 21">
            <a:extLst>
              <a:ext uri="{FF2B5EF4-FFF2-40B4-BE49-F238E27FC236}">
                <a16:creationId xmlns:a16="http://schemas.microsoft.com/office/drawing/2014/main" id="{4A02C573-9B81-DFEE-6A63-DA819A6E76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3714" y="4221164"/>
            <a:ext cx="1311275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600"/>
              <a:t>Anti-structure</a:t>
            </a:r>
          </a:p>
        </p:txBody>
      </p:sp>
      <p:sp>
        <p:nvSpPr>
          <p:cNvPr id="68623" name="Line 22">
            <a:extLst>
              <a:ext uri="{FF2B5EF4-FFF2-40B4-BE49-F238E27FC236}">
                <a16:creationId xmlns:a16="http://schemas.microsoft.com/office/drawing/2014/main" id="{67520908-AF1F-8DBD-7FBA-C8A500624237}"/>
              </a:ext>
            </a:extLst>
          </p:cNvPr>
          <p:cNvSpPr>
            <a:spLocks noChangeShapeType="1"/>
          </p:cNvSpPr>
          <p:nvPr/>
        </p:nvSpPr>
        <p:spPr bwMode="auto">
          <a:xfrm>
            <a:off x="5915025" y="1933576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24" name="Line 23">
            <a:extLst>
              <a:ext uri="{FF2B5EF4-FFF2-40B4-BE49-F238E27FC236}">
                <a16:creationId xmlns:a16="http://schemas.microsoft.com/office/drawing/2014/main" id="{276789C6-5472-F37B-B89A-1D8594FDD2E9}"/>
              </a:ext>
            </a:extLst>
          </p:cNvPr>
          <p:cNvSpPr>
            <a:spLocks noChangeShapeType="1"/>
          </p:cNvSpPr>
          <p:nvPr/>
        </p:nvSpPr>
        <p:spPr bwMode="auto">
          <a:xfrm>
            <a:off x="3317876" y="2200275"/>
            <a:ext cx="495617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25" name="Line 25">
            <a:extLst>
              <a:ext uri="{FF2B5EF4-FFF2-40B4-BE49-F238E27FC236}">
                <a16:creationId xmlns:a16="http://schemas.microsoft.com/office/drawing/2014/main" id="{644CE311-FE5A-0B70-56EA-E1CBA21AF774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2190751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26" name="Line 26">
            <a:extLst>
              <a:ext uri="{FF2B5EF4-FFF2-40B4-BE49-F238E27FC236}">
                <a16:creationId xmlns:a16="http://schemas.microsoft.com/office/drawing/2014/main" id="{4A0303E5-43AC-68CF-95CB-8BEB8D99CE86}"/>
              </a:ext>
            </a:extLst>
          </p:cNvPr>
          <p:cNvSpPr>
            <a:spLocks noChangeShapeType="1"/>
          </p:cNvSpPr>
          <p:nvPr/>
        </p:nvSpPr>
        <p:spPr bwMode="auto">
          <a:xfrm>
            <a:off x="8277225" y="2184401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27" name="Line 28">
            <a:extLst>
              <a:ext uri="{FF2B5EF4-FFF2-40B4-BE49-F238E27FC236}">
                <a16:creationId xmlns:a16="http://schemas.microsoft.com/office/drawing/2014/main" id="{4E720860-704F-9993-81D6-EFE85399FB78}"/>
              </a:ext>
            </a:extLst>
          </p:cNvPr>
          <p:cNvSpPr>
            <a:spLocks noChangeShapeType="1"/>
          </p:cNvSpPr>
          <p:nvPr/>
        </p:nvSpPr>
        <p:spPr bwMode="auto">
          <a:xfrm>
            <a:off x="8283575" y="2816226"/>
            <a:ext cx="0" cy="36036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28" name="Line 29">
            <a:extLst>
              <a:ext uri="{FF2B5EF4-FFF2-40B4-BE49-F238E27FC236}">
                <a16:creationId xmlns:a16="http://schemas.microsoft.com/office/drawing/2014/main" id="{F9EC2C53-71AF-3AEC-AF11-F1F7CB21CAA9}"/>
              </a:ext>
            </a:extLst>
          </p:cNvPr>
          <p:cNvSpPr>
            <a:spLocks noChangeShapeType="1"/>
          </p:cNvSpPr>
          <p:nvPr/>
        </p:nvSpPr>
        <p:spPr bwMode="auto">
          <a:xfrm>
            <a:off x="7292975" y="3187700"/>
            <a:ext cx="2057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29" name="Line 31">
            <a:extLst>
              <a:ext uri="{FF2B5EF4-FFF2-40B4-BE49-F238E27FC236}">
                <a16:creationId xmlns:a16="http://schemas.microsoft.com/office/drawing/2014/main" id="{3150C3B1-1328-9ECF-AE6A-BA96E3173A9F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2500" y="3187701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0" name="Line 32">
            <a:extLst>
              <a:ext uri="{FF2B5EF4-FFF2-40B4-BE49-F238E27FC236}">
                <a16:creationId xmlns:a16="http://schemas.microsoft.com/office/drawing/2014/main" id="{5BC8A865-FCE5-F30D-B401-ECB981A516DE}"/>
              </a:ext>
            </a:extLst>
          </p:cNvPr>
          <p:cNvSpPr>
            <a:spLocks noChangeShapeType="1"/>
          </p:cNvSpPr>
          <p:nvPr/>
        </p:nvSpPr>
        <p:spPr bwMode="auto">
          <a:xfrm>
            <a:off x="9350375" y="3178176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1" name="Line 33">
            <a:extLst>
              <a:ext uri="{FF2B5EF4-FFF2-40B4-BE49-F238E27FC236}">
                <a16:creationId xmlns:a16="http://schemas.microsoft.com/office/drawing/2014/main" id="{464F68A3-9CE2-1A0A-EAEC-A6F29AC6F764}"/>
              </a:ext>
            </a:extLst>
          </p:cNvPr>
          <p:cNvSpPr>
            <a:spLocks noChangeShapeType="1"/>
          </p:cNvSpPr>
          <p:nvPr/>
        </p:nvSpPr>
        <p:spPr bwMode="auto">
          <a:xfrm>
            <a:off x="9337675" y="3733800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2" name="Line 35">
            <a:extLst>
              <a:ext uri="{FF2B5EF4-FFF2-40B4-BE49-F238E27FC236}">
                <a16:creationId xmlns:a16="http://schemas.microsoft.com/office/drawing/2014/main" id="{03C40C36-468D-1658-C896-FA617481713F}"/>
              </a:ext>
            </a:extLst>
          </p:cNvPr>
          <p:cNvSpPr>
            <a:spLocks noChangeShapeType="1"/>
          </p:cNvSpPr>
          <p:nvPr/>
        </p:nvSpPr>
        <p:spPr bwMode="auto">
          <a:xfrm>
            <a:off x="7292975" y="3756025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3" name="Line 39">
            <a:extLst>
              <a:ext uri="{FF2B5EF4-FFF2-40B4-BE49-F238E27FC236}">
                <a16:creationId xmlns:a16="http://schemas.microsoft.com/office/drawing/2014/main" id="{87E4D009-2260-81DA-9DE3-6CCBAB555156}"/>
              </a:ext>
            </a:extLst>
          </p:cNvPr>
          <p:cNvSpPr>
            <a:spLocks noChangeShapeType="1"/>
          </p:cNvSpPr>
          <p:nvPr/>
        </p:nvSpPr>
        <p:spPr bwMode="auto">
          <a:xfrm>
            <a:off x="3314700" y="3228976"/>
            <a:ext cx="0" cy="36036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4" name="Line 40">
            <a:extLst>
              <a:ext uri="{FF2B5EF4-FFF2-40B4-BE49-F238E27FC236}">
                <a16:creationId xmlns:a16="http://schemas.microsoft.com/office/drawing/2014/main" id="{49082F6F-4A93-A469-FCF1-34731731215F}"/>
              </a:ext>
            </a:extLst>
          </p:cNvPr>
          <p:cNvSpPr>
            <a:spLocks noChangeShapeType="1"/>
          </p:cNvSpPr>
          <p:nvPr/>
        </p:nvSpPr>
        <p:spPr bwMode="auto">
          <a:xfrm>
            <a:off x="2457450" y="3603625"/>
            <a:ext cx="1752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5" name="Line 41">
            <a:extLst>
              <a:ext uri="{FF2B5EF4-FFF2-40B4-BE49-F238E27FC236}">
                <a16:creationId xmlns:a16="http://schemas.microsoft.com/office/drawing/2014/main" id="{38C65DB6-32CF-6BE8-4727-4B8E7BFE9EFE}"/>
              </a:ext>
            </a:extLst>
          </p:cNvPr>
          <p:cNvSpPr>
            <a:spLocks noChangeShapeType="1"/>
          </p:cNvSpPr>
          <p:nvPr/>
        </p:nvSpPr>
        <p:spPr bwMode="auto">
          <a:xfrm>
            <a:off x="4203700" y="3609976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6" name="Line 42">
            <a:extLst>
              <a:ext uri="{FF2B5EF4-FFF2-40B4-BE49-F238E27FC236}">
                <a16:creationId xmlns:a16="http://schemas.microsoft.com/office/drawing/2014/main" id="{5B169378-BE18-70F1-44C3-192BC25769B4}"/>
              </a:ext>
            </a:extLst>
          </p:cNvPr>
          <p:cNvSpPr>
            <a:spLocks noChangeShapeType="1"/>
          </p:cNvSpPr>
          <p:nvPr/>
        </p:nvSpPr>
        <p:spPr bwMode="auto">
          <a:xfrm>
            <a:off x="2462213" y="3603626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7" name="Line 43">
            <a:extLst>
              <a:ext uri="{FF2B5EF4-FFF2-40B4-BE49-F238E27FC236}">
                <a16:creationId xmlns:a16="http://schemas.microsoft.com/office/drawing/2014/main" id="{C991B7DB-2DA2-03DC-54F5-1A01A7F60CEE}"/>
              </a:ext>
            </a:extLst>
          </p:cNvPr>
          <p:cNvSpPr>
            <a:spLocks noChangeShapeType="1"/>
          </p:cNvSpPr>
          <p:nvPr/>
        </p:nvSpPr>
        <p:spPr bwMode="auto">
          <a:xfrm>
            <a:off x="2454275" y="4152901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8" name="Line 44">
            <a:extLst>
              <a:ext uri="{FF2B5EF4-FFF2-40B4-BE49-F238E27FC236}">
                <a16:creationId xmlns:a16="http://schemas.microsoft.com/office/drawing/2014/main" id="{A22C10CC-A8FA-631F-C38F-5E879D071584}"/>
              </a:ext>
            </a:extLst>
          </p:cNvPr>
          <p:cNvSpPr>
            <a:spLocks noChangeShapeType="1"/>
          </p:cNvSpPr>
          <p:nvPr/>
        </p:nvSpPr>
        <p:spPr bwMode="auto">
          <a:xfrm>
            <a:off x="4208463" y="4102100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39" name="Line 45">
            <a:extLst>
              <a:ext uri="{FF2B5EF4-FFF2-40B4-BE49-F238E27FC236}">
                <a16:creationId xmlns:a16="http://schemas.microsoft.com/office/drawing/2014/main" id="{0757326A-2B86-8D28-6D8D-3B29AD0718D4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7739" y="4384675"/>
            <a:ext cx="15335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40" name="Line 46">
            <a:extLst>
              <a:ext uri="{FF2B5EF4-FFF2-40B4-BE49-F238E27FC236}">
                <a16:creationId xmlns:a16="http://schemas.microsoft.com/office/drawing/2014/main" id="{80204896-CD10-A9A6-D43A-106042660A90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0438" y="4381501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41" name="Line 47">
            <a:extLst>
              <a:ext uri="{FF2B5EF4-FFF2-40B4-BE49-F238E27FC236}">
                <a16:creationId xmlns:a16="http://schemas.microsoft.com/office/drawing/2014/main" id="{2B99F351-7B75-DB70-584D-C265E05427DF}"/>
              </a:ext>
            </a:extLst>
          </p:cNvPr>
          <p:cNvSpPr>
            <a:spLocks noChangeShapeType="1"/>
          </p:cNvSpPr>
          <p:nvPr/>
        </p:nvSpPr>
        <p:spPr bwMode="auto">
          <a:xfrm>
            <a:off x="5008563" y="4391026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68642" name="Picture 49" descr="81mm">
            <a:extLst>
              <a:ext uri="{FF2B5EF4-FFF2-40B4-BE49-F238E27FC236}">
                <a16:creationId xmlns:a16="http://schemas.microsoft.com/office/drawing/2014/main" id="{7216256B-CC18-FFA0-81F1-C4B09F1D4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731250" y="1811339"/>
            <a:ext cx="819150" cy="122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8643" name="Line 51">
            <a:extLst>
              <a:ext uri="{FF2B5EF4-FFF2-40B4-BE49-F238E27FC236}">
                <a16:creationId xmlns:a16="http://schemas.microsoft.com/office/drawing/2014/main" id="{A2187E48-CFA6-E6CB-15D8-E94DFB366F59}"/>
              </a:ext>
            </a:extLst>
          </p:cNvPr>
          <p:cNvSpPr>
            <a:spLocks noChangeShapeType="1"/>
          </p:cNvSpPr>
          <p:nvPr/>
        </p:nvSpPr>
        <p:spPr bwMode="auto">
          <a:xfrm>
            <a:off x="8753476" y="4029075"/>
            <a:ext cx="11779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44" name="Line 52">
            <a:extLst>
              <a:ext uri="{FF2B5EF4-FFF2-40B4-BE49-F238E27FC236}">
                <a16:creationId xmlns:a16="http://schemas.microsoft.com/office/drawing/2014/main" id="{DE173EC1-CF2F-8F0D-CB69-CED99850AFBC}"/>
              </a:ext>
            </a:extLst>
          </p:cNvPr>
          <p:cNvSpPr>
            <a:spLocks noChangeShapeType="1"/>
          </p:cNvSpPr>
          <p:nvPr/>
        </p:nvSpPr>
        <p:spPr bwMode="auto">
          <a:xfrm>
            <a:off x="8759825" y="4016376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8645" name="Line 53">
            <a:extLst>
              <a:ext uri="{FF2B5EF4-FFF2-40B4-BE49-F238E27FC236}">
                <a16:creationId xmlns:a16="http://schemas.microsoft.com/office/drawing/2014/main" id="{BF16D1B4-DD1A-3792-1CE8-78EA98B91149}"/>
              </a:ext>
            </a:extLst>
          </p:cNvPr>
          <p:cNvSpPr>
            <a:spLocks noChangeShapeType="1"/>
          </p:cNvSpPr>
          <p:nvPr/>
        </p:nvSpPr>
        <p:spPr bwMode="auto">
          <a:xfrm>
            <a:off x="9931400" y="4016376"/>
            <a:ext cx="0" cy="2524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none" w="med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pic>
        <p:nvPicPr>
          <p:cNvPr id="68646" name="Picture 54" descr="105mm Light Gun">
            <a:extLst>
              <a:ext uri="{FF2B5EF4-FFF2-40B4-BE49-F238E27FC236}">
                <a16:creationId xmlns:a16="http://schemas.microsoft.com/office/drawing/2014/main" id="{71B35029-620E-EFA7-C115-260E77582F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9750" y="2263775"/>
            <a:ext cx="819150" cy="111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647" name="Picture 57" descr="hellfire firing">
            <a:extLst>
              <a:ext uri="{FF2B5EF4-FFF2-40B4-BE49-F238E27FC236}">
                <a16:creationId xmlns:a16="http://schemas.microsoft.com/office/drawing/2014/main" id="{75A5A0E4-0A1E-136E-E4DB-12CDDDB10B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10101" y="5210176"/>
            <a:ext cx="1685925" cy="12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8648" name="Text Box 61">
            <a:extLst>
              <a:ext uri="{FF2B5EF4-FFF2-40B4-BE49-F238E27FC236}">
                <a16:creationId xmlns:a16="http://schemas.microsoft.com/office/drawing/2014/main" id="{45380FD3-35D7-B677-29CD-171E996BAB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86550" y="4019551"/>
            <a:ext cx="1206500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600"/>
              <a:t>Anti-Structure</a:t>
            </a:r>
          </a:p>
        </p:txBody>
      </p:sp>
      <p:pic>
        <p:nvPicPr>
          <p:cNvPr id="68649" name="Picture 66" descr="105mm -46degC 2">
            <a:extLst>
              <a:ext uri="{FF2B5EF4-FFF2-40B4-BE49-F238E27FC236}">
                <a16:creationId xmlns:a16="http://schemas.microsoft.com/office/drawing/2014/main" id="{433BF772-46E0-B381-C641-AD3EF436D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05289" y="1068388"/>
            <a:ext cx="347662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650" name="Picture 67">
            <a:extLst>
              <a:ext uri="{FF2B5EF4-FFF2-40B4-BE49-F238E27FC236}">
                <a16:creationId xmlns:a16="http://schemas.microsoft.com/office/drawing/2014/main" id="{9E3EBCBA-5FA0-6AE9-4D4C-E588C774F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41601" y="5210176"/>
            <a:ext cx="1928813" cy="128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651" name="Picture 68" descr="before_after">
            <a:extLst>
              <a:ext uri="{FF2B5EF4-FFF2-40B4-BE49-F238E27FC236}">
                <a16:creationId xmlns:a16="http://schemas.microsoft.com/office/drawing/2014/main" id="{CDEE3414-3192-1620-9ABA-77E1C5FFD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37375" y="4822826"/>
            <a:ext cx="1708150" cy="157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652" name="Picture 72" descr="180px-Damage_caused_by_HESH_fort_nelson">
            <a:extLst>
              <a:ext uri="{FF2B5EF4-FFF2-40B4-BE49-F238E27FC236}">
                <a16:creationId xmlns:a16="http://schemas.microsoft.com/office/drawing/2014/main" id="{1C8E06EC-750E-5248-58E2-7E53CCEB03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58938" y="5175250"/>
            <a:ext cx="94456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653" name="Picture 78" descr="israel_occupation_soldiers">
            <a:extLst>
              <a:ext uri="{FF2B5EF4-FFF2-40B4-BE49-F238E27FC236}">
                <a16:creationId xmlns:a16="http://schemas.microsoft.com/office/drawing/2014/main" id="{ECD1E423-95AC-D977-122A-0404030FD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18564" y="4830764"/>
            <a:ext cx="1774825" cy="154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3249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2" name="Text Placeholder 1">
            <a:extLst>
              <a:ext uri="{FF2B5EF4-FFF2-40B4-BE49-F238E27FC236}">
                <a16:creationId xmlns:a16="http://schemas.microsoft.com/office/drawing/2014/main" id="{411FAD15-8331-1E1C-80A5-5117DDF237B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0" y="1440000"/>
            <a:ext cx="12193200" cy="4660763"/>
          </a:xfrm>
        </p:spPr>
        <p:txBody>
          <a:bodyPr/>
          <a:lstStyle/>
          <a:p>
            <a:endParaRPr lang="en-US"/>
          </a:p>
        </p:txBody>
      </p:sp>
      <p:sp>
        <p:nvSpPr>
          <p:cNvPr id="2057" name="Slide Number Placeholder 2">
            <a:extLst>
              <a:ext uri="{FF2B5EF4-FFF2-40B4-BE49-F238E27FC236}">
                <a16:creationId xmlns:a16="http://schemas.microsoft.com/office/drawing/2014/main" id="{78F4BBF2-F59A-E2A6-667D-973A266C56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576984" y="250629"/>
            <a:ext cx="364217" cy="126000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091399C-B5EF-49C7-B81A-539AE2F27BD0}" type="slidenum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16</a:t>
            </a:fld>
            <a:endParaRPr lang="en-GB" sz="90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0B7BC7-6872-CB59-8904-11113C039458}"/>
              </a:ext>
            </a:extLst>
          </p:cNvPr>
          <p:cNvSpPr txBox="1">
            <a:spLocks/>
          </p:cNvSpPr>
          <p:nvPr/>
        </p:nvSpPr>
        <p:spPr>
          <a:xfrm>
            <a:off x="757840" y="440058"/>
            <a:ext cx="11181748" cy="822677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48">
              <a:spcBef>
                <a:spcPct val="0"/>
              </a:spcBef>
              <a:spcAft>
                <a:spcPts val="600"/>
              </a:spcAft>
            </a:pPr>
            <a:r>
              <a:rPr lang="en-GB" kern="1200">
                <a:solidFill>
                  <a:srgbClr val="FC4C02"/>
                </a:solidFill>
                <a:latin typeface="+mj-lt"/>
                <a:ea typeface="+mj-ea"/>
                <a:cs typeface="+mj-cs"/>
              </a:rPr>
              <a:t>External blast against aircraft</a:t>
            </a:r>
          </a:p>
        </p:txBody>
      </p:sp>
      <p:pic>
        <p:nvPicPr>
          <p:cNvPr id="2050" name="Picture 2" descr="page46image51360560">
            <a:extLst>
              <a:ext uri="{FF2B5EF4-FFF2-40B4-BE49-F238E27FC236}">
                <a16:creationId xmlns:a16="http://schemas.microsoft.com/office/drawing/2014/main" id="{A15DE219-020B-1FFA-8A9A-DD79291F8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26" b="3"/>
          <a:stretch>
            <a:fillRect/>
          </a:stretch>
        </p:blipFill>
        <p:spPr bwMode="auto">
          <a:xfrm>
            <a:off x="756001" y="1620001"/>
            <a:ext cx="5340000" cy="3609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49" name="Picture 1" descr="page45image34324592">
            <a:extLst>
              <a:ext uri="{FF2B5EF4-FFF2-40B4-BE49-F238E27FC236}">
                <a16:creationId xmlns:a16="http://schemas.microsoft.com/office/drawing/2014/main" id="{11AAAF81-A362-D596-CE2E-AFD9195448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69"/>
          <a:stretch>
            <a:fillRect/>
          </a:stretch>
        </p:blipFill>
        <p:spPr bwMode="auto">
          <a:xfrm>
            <a:off x="6599999" y="1620001"/>
            <a:ext cx="5340000" cy="3609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2064" name="Text Placeholder 6">
            <a:extLst>
              <a:ext uri="{FF2B5EF4-FFF2-40B4-BE49-F238E27FC236}">
                <a16:creationId xmlns:a16="http://schemas.microsoft.com/office/drawing/2014/main" id="{04A4CE49-4923-8AB5-3000-4125CFCF5CE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55650" y="5487988"/>
            <a:ext cx="11172825" cy="612775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68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E75BDC63-6E50-67F0-D53D-FCBC1744C800}"/>
              </a:ext>
            </a:extLst>
          </p:cNvPr>
          <p:cNvSpPr txBox="1">
            <a:spLocks/>
          </p:cNvSpPr>
          <p:nvPr/>
        </p:nvSpPr>
        <p:spPr>
          <a:xfrm>
            <a:off x="757840" y="440058"/>
            <a:ext cx="11181748" cy="822677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48">
              <a:spcBef>
                <a:spcPct val="0"/>
              </a:spcBef>
              <a:spcAft>
                <a:spcPts val="600"/>
              </a:spcAft>
            </a:pPr>
            <a:r>
              <a:rPr lang="en-US">
                <a:solidFill>
                  <a:srgbClr val="FC4C02"/>
                </a:solidFill>
                <a:latin typeface="+mj-lt"/>
                <a:ea typeface="+mj-ea"/>
                <a:cs typeface="+mj-cs"/>
              </a:rPr>
              <a:t>Internal blast against aircraft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D70854A-BBE7-8C40-8FDB-4691E5B349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76" t="19737" r="16310" b="9279"/>
          <a:stretch>
            <a:fillRect/>
          </a:stretch>
        </p:blipFill>
        <p:spPr>
          <a:xfrm>
            <a:off x="2216728" y="1283213"/>
            <a:ext cx="8354290" cy="5227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84148"/>
      </p:ext>
    </p:extLst>
  </p:cSld>
  <p:clrMapOvr>
    <a:masterClrMapping/>
  </p:clrMapOvr>
  <p:transition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286B04E-78FD-05B2-C1BB-D8C1F8070E0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43" r="12543"/>
          <a:stretch>
            <a:fillRect/>
          </a:stretch>
        </p:blipFill>
        <p:spPr/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0EEE45-56C3-D606-8E3C-49BEC027565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2A23DDE-B21E-E445-7B55-CC780D1DD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Calculators</a:t>
            </a:r>
          </a:p>
        </p:txBody>
      </p:sp>
    </p:spTree>
    <p:extLst>
      <p:ext uri="{BB962C8B-B14F-4D97-AF65-F5344CB8AC3E}">
        <p14:creationId xmlns:p14="http://schemas.microsoft.com/office/powerpoint/2010/main" val="4175057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990A238-6017-2413-21B7-AA8F51D3E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7BE2EC-B574-A3CE-3B4C-C59775D6915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19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8036FD2-8D58-4389-7F87-4A7319658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 Scenarios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919FD7-14FB-FDD4-878C-DC5A7D31A21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4980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D613FAB-36E0-C3D8-5C28-7D0A07396F6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BCDC743-529C-17EB-186B-A55DA96E5B2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20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15AE484-A239-CA44-D99F-7EE5080D9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19138"/>
            <a:ext cx="6599999" cy="1260000"/>
          </a:xfrm>
        </p:spPr>
        <p:txBody>
          <a:bodyPr/>
          <a:lstStyle/>
          <a:p>
            <a:r>
              <a:rPr lang="en-US" dirty="0"/>
              <a:t>Group 1 – Attack of </a:t>
            </a:r>
            <a:r>
              <a:rPr lang="en-US" dirty="0" err="1"/>
              <a:t>Armoured</a:t>
            </a:r>
            <a:r>
              <a:rPr lang="en-US" dirty="0"/>
              <a:t> Infantry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FBF25D-C920-8F82-930C-800E92F31CC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55650" y="2159001"/>
            <a:ext cx="5500184" cy="3073392"/>
          </a:xfrm>
        </p:spPr>
        <p:txBody>
          <a:bodyPr/>
          <a:lstStyle/>
          <a:p>
            <a:r>
              <a:rPr lang="en-US" dirty="0"/>
              <a:t>Scenario: The Russian Federation has designed a new body </a:t>
            </a:r>
            <a:r>
              <a:rPr lang="en-US" dirty="0" err="1"/>
              <a:t>armour</a:t>
            </a:r>
            <a:r>
              <a:rPr lang="en-US" dirty="0"/>
              <a:t> with a KED of 17 J mm</a:t>
            </a:r>
            <a:r>
              <a:rPr lang="en-US" baseline="30000" dirty="0"/>
              <a:t>-2</a:t>
            </a:r>
            <a:r>
              <a:rPr lang="en-US" dirty="0"/>
              <a:t>. It is designed for infantry to accompany </a:t>
            </a:r>
            <a:r>
              <a:rPr lang="en-US" dirty="0" err="1"/>
              <a:t>armoured</a:t>
            </a:r>
            <a:r>
              <a:rPr lang="en-US" dirty="0"/>
              <a:t> personnel carriers, which have </a:t>
            </a:r>
            <a:r>
              <a:rPr lang="en-US" dirty="0" err="1"/>
              <a:t>armour</a:t>
            </a:r>
            <a:r>
              <a:rPr lang="en-US" dirty="0"/>
              <a:t> fragmentation protection up to 100 J mm</a:t>
            </a:r>
            <a:r>
              <a:rPr lang="en-US" baseline="30000" dirty="0"/>
              <a:t>-2</a:t>
            </a:r>
            <a:r>
              <a:rPr lang="en-US" dirty="0"/>
              <a:t>.</a:t>
            </a:r>
          </a:p>
          <a:p>
            <a:r>
              <a:rPr lang="en-US" dirty="0"/>
              <a:t>Solution: BAe Systems has designed a controlled fragmenting steel warhead with an RDX/TNT filling (L = 300 mm, D = 155 mm, case thickness 10 mm) to defeat both targets. Fragments are cube edge-on and the initiation system is </a:t>
            </a:r>
            <a:r>
              <a:rPr lang="en-US" dirty="0" err="1"/>
              <a:t>centre</a:t>
            </a:r>
            <a:r>
              <a:rPr lang="en-US" dirty="0"/>
              <a:t> face front.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892A57-E855-EE7A-CD17-C1930AB4CA58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r>
              <a:rPr lang="en-US" dirty="0"/>
              <a:t>Questions: </a:t>
            </a:r>
          </a:p>
          <a:p>
            <a:pPr lvl="1"/>
            <a:r>
              <a:rPr lang="en-US" dirty="0"/>
              <a:t>What type of warhead would you design to be effective against both infantry and </a:t>
            </a:r>
            <a:r>
              <a:rPr lang="en-US" dirty="0" err="1"/>
              <a:t>armour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Is the BAe Systems solution for both targets effective against fragmentation at 1, 10 and 50 m?</a:t>
            </a:r>
          </a:p>
          <a:p>
            <a:pPr lvl="1"/>
            <a:r>
              <a:rPr lang="en-US" dirty="0"/>
              <a:t>If the delivery system is travelling with a dynamic velocity of 250 ms</a:t>
            </a:r>
            <a:r>
              <a:rPr lang="en-US" baseline="30000" dirty="0"/>
              <a:t>-1</a:t>
            </a:r>
            <a:r>
              <a:rPr lang="en-US" dirty="0"/>
              <a:t>, does this affect your answer?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98EDF87-AE98-B4CA-17C4-CE5BEB64244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You will need to use the Fragment Velocity Calculator for a Static Warhead initially</a:t>
            </a:r>
          </a:p>
        </p:txBody>
      </p:sp>
    </p:spTree>
    <p:extLst>
      <p:ext uri="{BB962C8B-B14F-4D97-AF65-F5344CB8AC3E}">
        <p14:creationId xmlns:p14="http://schemas.microsoft.com/office/powerpoint/2010/main" val="328973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D6D5CB2-1373-4272-93F5-3E93D4EDA745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D0E436-B9CF-CE0C-7E5B-BD0D17A44AA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21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B3853E7-0FCA-8AC4-9ED8-91170E091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1 - Solution</a:t>
            </a:r>
          </a:p>
        </p:txBody>
      </p:sp>
      <p:pic>
        <p:nvPicPr>
          <p:cNvPr id="9" name="Content Placeholder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8953106-CA5B-D447-222A-25C78AEB52FC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650" y="2378901"/>
            <a:ext cx="5340350" cy="2633597"/>
          </a:xfrm>
        </p:spPr>
      </p:pic>
      <p:pic>
        <p:nvPicPr>
          <p:cNvPr id="11" name="Content Placeholder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4A6897B-209D-EFE0-6A6E-9BD437982514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9238" y="2375675"/>
            <a:ext cx="5340350" cy="2641638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69FD392-D1A4-BC61-9CBC-E4CBF5F26BB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Effective against infantry but not against APC beyond 5.6 m. Dynamic velocity negligible effect.</a:t>
            </a:r>
          </a:p>
        </p:txBody>
      </p:sp>
    </p:spTree>
    <p:extLst>
      <p:ext uri="{BB962C8B-B14F-4D97-AF65-F5344CB8AC3E}">
        <p14:creationId xmlns:p14="http://schemas.microsoft.com/office/powerpoint/2010/main" val="18510209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EAF00F4-3651-71E9-C0FA-35EDD957C8B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386D9D5-F491-957A-202C-AAC9C19CA3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EDC7AD5-FD30-908E-18DA-F2078A6ED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2 – Attack of Submarine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9AF4A8-D21C-EE84-C5E0-5F557B8E8DCA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US" dirty="0"/>
              <a:t>Scenario: A submarine is operating at a depth of 120 m in a column of water 150 m deep. The hull of the submarine is designed to withstand pressures of 3000 kPa. </a:t>
            </a:r>
          </a:p>
          <a:p>
            <a:r>
              <a:rPr lang="en-US" dirty="0"/>
              <a:t>Situation: The submarine initiates a ground mine of bare charge mass </a:t>
            </a:r>
            <a:r>
              <a:rPr lang="en-US" dirty="0" err="1"/>
              <a:t>TNTe</a:t>
            </a:r>
            <a:r>
              <a:rPr lang="en-US" dirty="0"/>
              <a:t> 250 kg TRITONAL </a:t>
            </a:r>
            <a:r>
              <a:rPr lang="en-US" u="sng" dirty="0"/>
              <a:t>directly beneath it</a:t>
            </a:r>
            <a:r>
              <a:rPr lang="en-US" dirty="0"/>
              <a:t>.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C45983-310B-6658-DCF4-6D1BCC23F9D1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r>
              <a:rPr lang="en-US" dirty="0"/>
              <a:t>Questions:</a:t>
            </a:r>
          </a:p>
          <a:p>
            <a:pPr lvl="1"/>
            <a:r>
              <a:rPr lang="en-US" dirty="0"/>
              <a:t>Describe the explosive insults that a submarine at this depth would experience from the detonation.</a:t>
            </a:r>
          </a:p>
          <a:p>
            <a:pPr lvl="1"/>
            <a:r>
              <a:rPr lang="en-US" dirty="0"/>
              <a:t>What is the peak overpressure at the hull?</a:t>
            </a:r>
          </a:p>
          <a:p>
            <a:pPr lvl="1"/>
            <a:r>
              <a:rPr lang="en-US" dirty="0"/>
              <a:t>What is the radius of the first bubble and how much water is displaced?</a:t>
            </a:r>
          </a:p>
          <a:p>
            <a:pPr lvl="1"/>
            <a:r>
              <a:rPr lang="en-US" dirty="0"/>
              <a:t>Would the hull of the submarine be over-matched?</a:t>
            </a:r>
          </a:p>
          <a:p>
            <a:pPr lvl="1"/>
            <a:r>
              <a:rPr lang="en-US" dirty="0"/>
              <a:t>What other warheads could be effective against the submarine from a surface vessel?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F1D5967-4306-A974-35D4-270B7FDB40D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You will need to use the underwater calculator</a:t>
            </a:r>
          </a:p>
        </p:txBody>
      </p:sp>
    </p:spTree>
    <p:extLst>
      <p:ext uri="{BB962C8B-B14F-4D97-AF65-F5344CB8AC3E}">
        <p14:creationId xmlns:p14="http://schemas.microsoft.com/office/powerpoint/2010/main" val="9284967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1">
            <a:extLst>
              <a:ext uri="{FF2B5EF4-FFF2-40B4-BE49-F238E27FC236}">
                <a16:creationId xmlns:a16="http://schemas.microsoft.com/office/drawing/2014/main" id="{1E4C0359-0925-6603-3AA9-5BFBA912C99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0" y="1357200"/>
            <a:ext cx="12193200" cy="47448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844946-794E-6080-7324-45982F84511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576984" y="250629"/>
            <a:ext cx="364217" cy="126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091399C-B5EF-49C7-B81A-539AE2F27BD0}" type="slidenum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23</a:t>
            </a:fld>
            <a:endParaRPr lang="en-GB" sz="90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A8FDCD0-BC15-5ADA-BFC7-7CF601E12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19138"/>
            <a:ext cx="6094800" cy="1260000"/>
          </a:xfrm>
        </p:spPr>
        <p:txBody>
          <a:bodyPr anchor="ctr">
            <a:normAutofit/>
          </a:bodyPr>
          <a:lstStyle/>
          <a:p>
            <a:r>
              <a:rPr lang="en-US" dirty="0"/>
              <a:t>Group 2 - Solutions</a:t>
            </a:r>
          </a:p>
        </p:txBody>
      </p:sp>
      <p:pic>
        <p:nvPicPr>
          <p:cNvPr id="11" name="Content Placeholder 10" descr="A graph of a mathematical equation&#10;&#10;AI-generated content may be incorrect.">
            <a:extLst>
              <a:ext uri="{FF2B5EF4-FFF2-40B4-BE49-F238E27FC236}">
                <a16:creationId xmlns:a16="http://schemas.microsoft.com/office/drawing/2014/main" id="{EC72E854-24A5-F520-74D1-967423D29EBA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" r="4" b="4"/>
          <a:stretch>
            <a:fillRect/>
          </a:stretch>
        </p:blipFill>
        <p:spPr>
          <a:xfrm>
            <a:off x="4204384" y="2166323"/>
            <a:ext cx="3560000" cy="3068021"/>
          </a:xfrm>
          <a:noFill/>
        </p:spPr>
      </p:pic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E39EEB5E-EE58-9C67-B2A6-0172E1D5C9C7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755650" y="5487988"/>
            <a:ext cx="11172825" cy="612775"/>
          </a:xfrm>
        </p:spPr>
        <p:txBody>
          <a:bodyPr/>
          <a:lstStyle/>
          <a:p>
            <a:r>
              <a:rPr lang="en-US" dirty="0"/>
              <a:t>The submarine experiences 13.23 MPa initial shock, then 2.23 MPa from the first bubble pulse</a:t>
            </a:r>
          </a:p>
        </p:txBody>
      </p:sp>
      <p:pic>
        <p:nvPicPr>
          <p:cNvPr id="5" name="Picture 4" descr="A graph of a mathematical equation&#10;&#10;AI-generated content may be incorrect.">
            <a:extLst>
              <a:ext uri="{FF2B5EF4-FFF2-40B4-BE49-F238E27FC236}">
                <a16:creationId xmlns:a16="http://schemas.microsoft.com/office/drawing/2014/main" id="{92791801-8955-306F-AF01-C3CE434140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359" y="2114919"/>
            <a:ext cx="3722825" cy="3158181"/>
          </a:xfrm>
          <a:prstGeom prst="rect">
            <a:avLst/>
          </a:prstGeom>
        </p:spPr>
      </p:pic>
      <p:pic>
        <p:nvPicPr>
          <p:cNvPr id="10" name="Content Placeholder 9" descr="A graph with numbers and a red square&#10;&#10;AI-generated content may be incorrect.">
            <a:extLst>
              <a:ext uri="{FF2B5EF4-FFF2-40B4-BE49-F238E27FC236}">
                <a16:creationId xmlns:a16="http://schemas.microsoft.com/office/drawing/2014/main" id="{2EADDDF0-2342-F4A1-14D9-6E341A3F2BAF}"/>
              </a:ext>
            </a:extLst>
          </p:cNvPr>
          <p:cNvPicPr>
            <a:picLocks noGrp="1" noChangeAspect="1"/>
          </p:cNvPicPr>
          <p:nvPr>
            <p:ph sz="quarter" idx="18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874"/>
          <a:stretch>
            <a:fillRect/>
          </a:stretch>
        </p:blipFill>
        <p:spPr>
          <a:xfrm>
            <a:off x="8017584" y="2166323"/>
            <a:ext cx="3902437" cy="3068021"/>
          </a:xfrm>
        </p:spPr>
      </p:pic>
    </p:spTree>
    <p:extLst>
      <p:ext uri="{BB962C8B-B14F-4D97-AF65-F5344CB8AC3E}">
        <p14:creationId xmlns:p14="http://schemas.microsoft.com/office/powerpoint/2010/main" val="36115731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6F4CCAB-B10E-6262-3DA9-D051DA094FD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A03536E-352F-E238-E5E9-5AF621FEB1A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24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AE69095-4D0F-A113-7014-7333D2F0D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3 – Shaped Charge Attack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E0BBA0-9FE1-D78A-183E-8D04D2BA99D0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US" dirty="0"/>
              <a:t>Scenario: A new MBT is designed, which has a composite </a:t>
            </a:r>
            <a:r>
              <a:rPr lang="en-US" dirty="0" err="1"/>
              <a:t>armour</a:t>
            </a:r>
            <a:r>
              <a:rPr lang="en-US" dirty="0"/>
              <a:t> </a:t>
            </a:r>
            <a:r>
              <a:rPr lang="en-US" dirty="0" err="1"/>
              <a:t>glassis</a:t>
            </a:r>
            <a:r>
              <a:rPr lang="en-US" dirty="0"/>
              <a:t> plate 45 cm equivalent RHA. </a:t>
            </a:r>
          </a:p>
          <a:p>
            <a:r>
              <a:rPr lang="en-US" dirty="0"/>
              <a:t>Situation: The tank is struck at 1650 ms</a:t>
            </a:r>
            <a:r>
              <a:rPr lang="en-US" baseline="30000" dirty="0"/>
              <a:t>-1</a:t>
            </a:r>
            <a:r>
              <a:rPr lang="en-US" dirty="0"/>
              <a:t> by a 30 cm long DU LRP at an angle of 30</a:t>
            </a:r>
            <a:r>
              <a:rPr lang="en-US" baseline="30000" dirty="0"/>
              <a:t>o</a:t>
            </a:r>
            <a:r>
              <a:rPr lang="en-US" dirty="0"/>
              <a:t>, and then a 10 cm diameter shaped charge at 3-CD standoff, which is stated to create penetration of 50 cm. The explosive used in the shaped charge is TNT.</a:t>
            </a:r>
          </a:p>
          <a:p>
            <a:r>
              <a:rPr lang="en-US" dirty="0"/>
              <a:t>Assumptions: Density of RHA, DU and Cu are 7850, 19000 and 8960 kg m</a:t>
            </a:r>
            <a:r>
              <a:rPr lang="en-US" baseline="30000" dirty="0"/>
              <a:t>-3</a:t>
            </a:r>
            <a:r>
              <a:rPr lang="en-US" dirty="0"/>
              <a:t> respectively.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20925C-EE0A-D396-A3C1-3F80E9BCE9CD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r>
              <a:rPr lang="en-US" dirty="0"/>
              <a:t>Questions:</a:t>
            </a:r>
          </a:p>
          <a:p>
            <a:pPr lvl="1"/>
            <a:r>
              <a:rPr lang="en-US" dirty="0"/>
              <a:t>Will both types of warhead successfully defeat the </a:t>
            </a:r>
            <a:r>
              <a:rPr lang="en-US" dirty="0" err="1"/>
              <a:t>armour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What counter measures could the tank employ to defeat both types of warhead?</a:t>
            </a:r>
          </a:p>
          <a:p>
            <a:pPr lvl="1"/>
            <a:r>
              <a:rPr lang="en-US" dirty="0"/>
              <a:t>What other modes of attack could be used to defeat the tank more cheaply or effectively?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BA46792-7EB1-5FE0-751C-997D491358B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You will need to consider the hydrodynamic penetration equation</a:t>
            </a:r>
          </a:p>
        </p:txBody>
      </p:sp>
    </p:spTree>
    <p:extLst>
      <p:ext uri="{BB962C8B-B14F-4D97-AF65-F5344CB8AC3E}">
        <p14:creationId xmlns:p14="http://schemas.microsoft.com/office/powerpoint/2010/main" val="7374772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B1ADE7A-0578-2342-0AF9-4783F885B1D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05CBF2-CA7F-53A9-B8A4-01BAC01E417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25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F1EAE2-0B8F-9A04-6C9E-5D22CB0B1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3 - Solution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E759F75-A90D-FC64-AF76-6D722D5F4937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US" dirty="0"/>
              <a:t>At 30 degrees the length of penetration is 51.96 cm</a:t>
            </a:r>
          </a:p>
          <a:p>
            <a:r>
              <a:rPr lang="en-US" dirty="0"/>
              <a:t>Using P = L sqrt(density penetrator/density target)</a:t>
            </a:r>
          </a:p>
          <a:p>
            <a:pPr lvl="1"/>
            <a:r>
              <a:rPr lang="en-US" dirty="0"/>
              <a:t>LRP = 0.30 x sqrt(19000/7850) = 46 cm = no perforation</a:t>
            </a:r>
          </a:p>
          <a:p>
            <a:pPr lvl="1"/>
            <a:r>
              <a:rPr lang="en-US" dirty="0"/>
              <a:t>SC = 0.5 x sqrt (8960/7850) = 53.41 cm, therefore perforation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420C020-AD0F-173B-7B9D-01967356CDE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0547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5DE7C09-FC12-D516-EEF6-E2269A3EE2C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49B083-486E-58B8-88AE-E023A7091F4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26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1597DA9-17FB-9BF3-FC1A-32A3C74DA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4 – Defeat of Aircraft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CBB44E-81C2-9891-3018-E3C5BA6DF9BB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r>
              <a:rPr lang="en-US" dirty="0"/>
              <a:t>Scenario: A blast warhead of 5 kg </a:t>
            </a:r>
            <a:r>
              <a:rPr lang="en-US" dirty="0" err="1"/>
              <a:t>TNTe</a:t>
            </a:r>
            <a:r>
              <a:rPr lang="en-US" dirty="0"/>
              <a:t>, operating by proximity </a:t>
            </a:r>
            <a:r>
              <a:rPr lang="en-US" dirty="0" err="1"/>
              <a:t>fuze</a:t>
            </a:r>
            <a:r>
              <a:rPr lang="en-US" dirty="0"/>
              <a:t>, must provide more than 50 kPa to defeat an aircraft near to sea level.  </a:t>
            </a:r>
          </a:p>
          <a:p>
            <a:r>
              <a:rPr lang="en-US" dirty="0"/>
              <a:t>Situation: the same warhead is used to defeat an aircraft at 5000 m altitude using the same </a:t>
            </a:r>
            <a:r>
              <a:rPr lang="en-US" dirty="0" err="1"/>
              <a:t>fuze</a:t>
            </a:r>
            <a:r>
              <a:rPr lang="en-US" dirty="0"/>
              <a:t> setting.</a:t>
            </a:r>
          </a:p>
          <a:p>
            <a:r>
              <a:rPr lang="en-US" dirty="0"/>
              <a:t>Assumption: the blast warhead is 1.5 x less effective at 5000 m.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A4246C-D5C8-0F74-7018-B3DFD3C9E945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r>
              <a:rPr lang="en-US" dirty="0"/>
              <a:t>Questions:</a:t>
            </a:r>
          </a:p>
          <a:p>
            <a:pPr lvl="1"/>
            <a:r>
              <a:rPr lang="en-US" dirty="0"/>
              <a:t>What is the effective distance of the warhead at sea level?</a:t>
            </a:r>
          </a:p>
          <a:p>
            <a:pPr lvl="1"/>
            <a:r>
              <a:rPr lang="en-US" dirty="0"/>
              <a:t>Will the same blast warhead defeat the same aircraft at 5000 m?</a:t>
            </a:r>
          </a:p>
          <a:p>
            <a:pPr lvl="1"/>
            <a:r>
              <a:rPr lang="en-US" dirty="0"/>
              <a:t>How can the design of the warhead be improved for altitude without increasing the burden on the delivery system?</a:t>
            </a:r>
          </a:p>
          <a:p>
            <a:pPr lvl="1"/>
            <a:r>
              <a:rPr lang="en-US" dirty="0"/>
              <a:t>At high altitudes what type of warhead could the designer consider?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55B8562-7E0C-4F74-8C70-16E731C592A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You will need to use the Kingery-</a:t>
            </a:r>
            <a:r>
              <a:rPr lang="en-US" dirty="0" err="1"/>
              <a:t>Bulmash</a:t>
            </a:r>
            <a:r>
              <a:rPr lang="en-US" dirty="0"/>
              <a:t> calculator</a:t>
            </a:r>
          </a:p>
        </p:txBody>
      </p:sp>
    </p:spTree>
    <p:extLst>
      <p:ext uri="{BB962C8B-B14F-4D97-AF65-F5344CB8AC3E}">
        <p14:creationId xmlns:p14="http://schemas.microsoft.com/office/powerpoint/2010/main" val="18909469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C5A5592-6237-15DC-DA1F-D63ADFF26CF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E1C851-422B-DABB-0547-252F6F6D7A8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91399C-B5EF-49C7-B81A-539AE2F27BD0}" type="slidenum">
              <a:rPr lang="en-GB" smtClean="0"/>
              <a:pPr/>
              <a:t>27</a:t>
            </a:fld>
            <a:endParaRPr lang="en-GB" dirty="0"/>
          </a:p>
        </p:txBody>
      </p:sp>
      <p:pic>
        <p:nvPicPr>
          <p:cNvPr id="10" name="Content Placeholder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E8043F5-D233-9D24-2782-8F80DB390972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650" y="2274478"/>
            <a:ext cx="5340350" cy="2842444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F91B36-AE53-A8BA-A28D-CFCB6B9CA4C0}"/>
              </a:ext>
            </a:extLst>
          </p:cNvPr>
          <p:cNvSpPr>
            <a:spLocks noGrp="1"/>
          </p:cNvSpPr>
          <p:nvPr>
            <p:ph sz="quarter" idx="17"/>
          </p:nvPr>
        </p:nvSpPr>
        <p:spPr/>
        <p:txBody>
          <a:bodyPr/>
          <a:lstStyle/>
          <a:p>
            <a:r>
              <a:rPr lang="en-US" dirty="0"/>
              <a:t>At sea level the distance is about 6 m to maintain lethality at sea level.</a:t>
            </a:r>
          </a:p>
          <a:p>
            <a:r>
              <a:rPr lang="en-US" dirty="0"/>
              <a:t>At 5000 m we are 1.5 x less effective, therefore miss distance goes down to 4 m for same mass of explosive.</a:t>
            </a:r>
          </a:p>
          <a:p>
            <a:r>
              <a:rPr lang="en-US" dirty="0"/>
              <a:t>We could consider using blast enhancement or fragmenting warhead, or accept that the </a:t>
            </a:r>
            <a:r>
              <a:rPr lang="en-US" dirty="0" err="1"/>
              <a:t>fuze</a:t>
            </a:r>
            <a:r>
              <a:rPr lang="en-US" dirty="0"/>
              <a:t> setting will need to be changed.</a:t>
            </a:r>
          </a:p>
          <a:p>
            <a:r>
              <a:rPr lang="en-US" dirty="0"/>
              <a:t>At high altitudes, use a continuous rod.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00DC76A-5B5D-72F1-D1F0-5A7E087BC56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itle 3">
            <a:extLst>
              <a:ext uri="{FF2B5EF4-FFF2-40B4-BE49-F238E27FC236}">
                <a16:creationId xmlns:a16="http://schemas.microsoft.com/office/drawing/2014/main" id="{28A634B6-FAA8-1158-131B-9F0ECB6A0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19138"/>
            <a:ext cx="6094800" cy="1260000"/>
          </a:xfrm>
        </p:spPr>
        <p:txBody>
          <a:bodyPr/>
          <a:lstStyle/>
          <a:p>
            <a:r>
              <a:rPr lang="en-US" dirty="0"/>
              <a:t>Group 4 - Solution</a:t>
            </a:r>
          </a:p>
        </p:txBody>
      </p:sp>
    </p:spTree>
    <p:extLst>
      <p:ext uri="{BB962C8B-B14F-4D97-AF65-F5344CB8AC3E}">
        <p14:creationId xmlns:p14="http://schemas.microsoft.com/office/powerpoint/2010/main" val="67165008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AXCOLS" val="9"/>
  <p:tag name="MAXROWS" val="9"/>
  <p:tag name="MAXGUTTERROW" val="2"/>
  <p:tag name="MAXGUTTERCOL" val="2 cm"/>
  <p:tag name="GUIDEMETRICUNIT" val="cm"/>
  <p:tag name="MASTERLEFTMARGIN" val="59.8172"/>
  <p:tag name="MASTERTOPMARGIN" val="127.5"/>
  <p:tag name="MASTERBOTTOMMARGIN" val="59.5276"/>
  <p:tag name="MASTERRIGHTMARGIN" val="19.748"/>
  <p:tag name="CUSTMASTERLEFTMARGIN" val="59.8172"/>
  <p:tag name="CUSTMASTERTOPMARGIN" val="127.5"/>
  <p:tag name="CUSTMASTERBOTTOMMARGIN" val="59.5276"/>
  <p:tag name="CUSTMASTERRIGHTMARGIN" val="19.748"/>
  <p:tag name="GUIDESAPPLIEDTO" val="2"/>
  <p:tag name="TITLETOPMARGIN" val="34.6502"/>
  <p:tag name="TITLEBOTTOMMARGIN" val="99.42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UIDESTITLESHAPE" val="Tru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UIDESMEASURMENT" val="True"/>
</p:tagLst>
</file>

<file path=ppt/theme/theme1.xml><?xml version="1.0" encoding="utf-8"?>
<a:theme xmlns:a="http://schemas.openxmlformats.org/drawingml/2006/main" name="BAE Systems">
  <a:themeElements>
    <a:clrScheme name="BAE 2022">
      <a:dk1>
        <a:srgbClr val="3D4146"/>
      </a:dk1>
      <a:lt1>
        <a:srgbClr val="FFFFFF"/>
      </a:lt1>
      <a:dk2>
        <a:srgbClr val="6C6460"/>
      </a:dk2>
      <a:lt2>
        <a:srgbClr val="E9E3E1"/>
      </a:lt2>
      <a:accent1>
        <a:srgbClr val="007383"/>
      </a:accent1>
      <a:accent2>
        <a:srgbClr val="50BCBD"/>
      </a:accent2>
      <a:accent3>
        <a:srgbClr val="FBBC33"/>
      </a:accent3>
      <a:accent4>
        <a:srgbClr val="00405E"/>
      </a:accent4>
      <a:accent5>
        <a:srgbClr val="86C9E8"/>
      </a:accent5>
      <a:accent6>
        <a:srgbClr val="4D394F"/>
      </a:accent6>
      <a:hlink>
        <a:srgbClr val="0000EE"/>
      </a:hlink>
      <a:folHlink>
        <a:srgbClr val="0000EE"/>
      </a:folHlink>
    </a:clrScheme>
    <a:fontScheme name="_BAE Systems New">
      <a:majorFont>
        <a:latin typeface="Calibri Light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lIns="0" tIns="0" rIns="0" bIns="0" rtlCol="0">
        <a:spAutoFit/>
      </a:bodyPr>
      <a:lstStyle>
        <a:defPPr algn="l">
          <a:defRPr sz="1600" dirty="0" err="1" smtClean="0"/>
        </a:defPPr>
      </a:lstStyle>
    </a:txDef>
  </a:objectDefaults>
  <a:extraClrSchemeLst/>
  <a:custClrLst>
    <a:custClr name="Dark Grey (Warm)">
      <a:srgbClr val="6C6460"/>
    </a:custClr>
    <a:custClr name="Dark Stone">
      <a:srgbClr val="DCA366"/>
    </a:custClr>
    <a:custClr name="Dark Teal">
      <a:srgbClr val="007383"/>
    </a:custClr>
    <a:custClr name="Dark Blue">
      <a:srgbClr val="00405E"/>
    </a:custClr>
    <a:custClr name="Dark Purple">
      <a:srgbClr val="4D394F"/>
    </a:custClr>
    <a:custClr name="Stone">
      <a:srgbClr val="E8C7AA"/>
    </a:custClr>
    <a:custClr name="Teal">
      <a:srgbClr val="50BCBD"/>
    </a:custClr>
    <a:custClr name="Blue">
      <a:srgbClr val="86C9E8"/>
    </a:custClr>
    <a:custClr name="Purple">
      <a:srgbClr val="A6A5CC"/>
    </a:custClr>
    <a:custClr name="Yellow">
      <a:srgbClr val="FBBC33"/>
    </a:custClr>
    <a:custClr name="Dark Grey (Warm) 80%">
      <a:srgbClr val="898380"/>
    </a:custClr>
    <a:custClr name="Dark Stone 80%">
      <a:srgbClr val="E3B685"/>
    </a:custClr>
    <a:custClr name="Dark Teal 80%">
      <a:srgbClr val="338F9C"/>
    </a:custClr>
    <a:custClr name="Dark Blue 80%">
      <a:srgbClr val="33667E"/>
    </a:custClr>
    <a:custClr name="Dark Purple 80%">
      <a:srgbClr val="716072"/>
    </a:custClr>
    <a:custClr name="Stone 80%">
      <a:srgbClr val="EDD2BB"/>
    </a:custClr>
    <a:custClr name="Teal 80%">
      <a:srgbClr val="73C9CA"/>
    </a:custClr>
    <a:custClr name="Blue 80%">
      <a:srgbClr val="9ED4ED"/>
    </a:custClr>
    <a:custClr name="Purple 80%">
      <a:srgbClr val="B8B7D6"/>
    </a:custClr>
    <a:custClr name="Yellow 80%">
      <a:srgbClr val="FCC95C"/>
    </a:custClr>
    <a:custClr name="Dark Grey (Warm) 60%">
      <a:srgbClr val="A7A2A0"/>
    </a:custClr>
    <a:custClr name="Dark Stone 60%">
      <a:srgbClr val="EAC8A3"/>
    </a:custClr>
    <a:custClr name="Dark Teal 60%">
      <a:srgbClr val="66ABB5"/>
    </a:custClr>
    <a:custClr name="Dark Blue 60%">
      <a:srgbClr val="668D9E"/>
    </a:custClr>
    <a:custClr name="Dark Purple 60%">
      <a:srgbClr val="948895"/>
    </a:custClr>
    <a:custClr name="Stone 60%">
      <a:srgbClr val="F1DDCC"/>
    </a:custClr>
    <a:custClr name="Teal 60%">
      <a:srgbClr val="96D7D7"/>
    </a:custClr>
    <a:custClr name="Blue 60%">
      <a:srgbClr val="B6DEF1"/>
    </a:custClr>
    <a:custClr name="Purple 60%">
      <a:srgbClr val="CAC9E0"/>
    </a:custClr>
    <a:custClr name="Yellow 60%">
      <a:srgbClr val="FDD785"/>
    </a:custClr>
    <a:custClr name="Dark Grey (Warm) 40%">
      <a:srgbClr val="C4C1C0"/>
    </a:custClr>
    <a:custClr name="Dark Stone 40%">
      <a:srgbClr val="F1DAC2"/>
    </a:custClr>
    <a:custClr name="Dark Teal 40%">
      <a:srgbClr val="99C7CD"/>
    </a:custClr>
    <a:custClr name="Dark Blue 40%">
      <a:srgbClr val="99B3BF"/>
    </a:custClr>
    <a:custClr name="Dark Purple 40%">
      <a:srgbClr val="B8B0B8"/>
    </a:custClr>
    <a:custClr name="Stone 40%">
      <a:srgbClr val="F6E8DD"/>
    </a:custClr>
    <a:custClr name="Teal 40%">
      <a:srgbClr val="B9E4E5"/>
    </a:custClr>
    <a:custClr name="Blue 40%">
      <a:srgbClr val="CFE9F6"/>
    </a:custClr>
    <a:custClr name="Purple 40%">
      <a:srgbClr val="DCDBEB"/>
    </a:custClr>
    <a:custClr name="Yellow 40%">
      <a:srgbClr val="FDE4AE"/>
    </a:custClr>
    <a:custClr name="Dark Grey (Warm) 20%">
      <a:srgbClr val="E2E0DF"/>
    </a:custClr>
    <a:custClr name="Dark Stone 20%">
      <a:srgbClr val="F8EDE0"/>
    </a:custClr>
    <a:custClr name="Dark Teal 20%">
      <a:srgbClr val="CCE3E6"/>
    </a:custClr>
    <a:custClr name="Dark Blue 20%">
      <a:srgbClr val="CCD9DF"/>
    </a:custClr>
    <a:custClr name="Dark Purple 20%">
      <a:srgbClr val="DBD7DC"/>
    </a:custClr>
    <a:custClr name="Tab Orange">
      <a:srgbClr val="FC4C02"/>
    </a:custClr>
    <a:custClr name="Blue (complete)">
      <a:srgbClr val="56B4E9"/>
    </a:custClr>
    <a:custClr name="Green">
      <a:srgbClr val="009E73"/>
    </a:custClr>
    <a:custClr name="Amber">
      <a:srgbClr val="F0E442"/>
    </a:custClr>
    <a:custClr name="Red">
      <a:srgbClr val="D55E00"/>
    </a:custClr>
  </a:custClrLst>
  <a:extLst>
    <a:ext uri="{05A4C25C-085E-4340-85A3-A5531E510DB2}">
      <thm15:themeFamily xmlns:thm15="http://schemas.microsoft.com/office/thememl/2012/main" name="BAE Systems Presentation_(16x9).potx" id="{2BB5ECAB-2358-4B4E-8317-665FD7BC68BD}" vid="{52B14F02-910C-4C1E-8320-70AE5B675FB1}"/>
    </a:ext>
  </a:extLst>
</a:theme>
</file>

<file path=ppt/theme/theme2.xml><?xml version="1.0" encoding="utf-8"?>
<a:theme xmlns:a="http://schemas.openxmlformats.org/drawingml/2006/main" name="Office Theme">
  <a:themeElements>
    <a:clrScheme name="_BAE Systems">
      <a:dk1>
        <a:srgbClr val="404146"/>
      </a:dk1>
      <a:lt1>
        <a:srgbClr val="FFFFFF"/>
      </a:lt1>
      <a:dk2>
        <a:srgbClr val="404146"/>
      </a:dk2>
      <a:lt2>
        <a:srgbClr val="FFFFFF"/>
      </a:lt2>
      <a:accent1>
        <a:srgbClr val="D0D3D4"/>
      </a:accent1>
      <a:accent2>
        <a:srgbClr val="FC4C02"/>
      </a:accent2>
      <a:accent3>
        <a:srgbClr val="F0B323"/>
      </a:accent3>
      <a:accent4>
        <a:srgbClr val="615E9B"/>
      </a:accent4>
      <a:accent5>
        <a:srgbClr val="D9C0A9"/>
      </a:accent5>
      <a:accent6>
        <a:srgbClr val="01426A"/>
      </a:accent6>
      <a:hlink>
        <a:srgbClr val="6464FF"/>
      </a:hlink>
      <a:folHlink>
        <a:srgbClr val="C850C8"/>
      </a:folHlink>
    </a:clrScheme>
    <a:fontScheme name="BA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_BAE Systems">
      <a:dk1>
        <a:srgbClr val="404146"/>
      </a:dk1>
      <a:lt1>
        <a:srgbClr val="FFFFFF"/>
      </a:lt1>
      <a:dk2>
        <a:srgbClr val="404146"/>
      </a:dk2>
      <a:lt2>
        <a:srgbClr val="FFFFFF"/>
      </a:lt2>
      <a:accent1>
        <a:srgbClr val="D0D3D4"/>
      </a:accent1>
      <a:accent2>
        <a:srgbClr val="FC4C02"/>
      </a:accent2>
      <a:accent3>
        <a:srgbClr val="F0B323"/>
      </a:accent3>
      <a:accent4>
        <a:srgbClr val="615E9B"/>
      </a:accent4>
      <a:accent5>
        <a:srgbClr val="D9C0A9"/>
      </a:accent5>
      <a:accent6>
        <a:srgbClr val="01426A"/>
      </a:accent6>
      <a:hlink>
        <a:srgbClr val="6464FF"/>
      </a:hlink>
      <a:folHlink>
        <a:srgbClr val="C850C8"/>
      </a:folHlink>
    </a:clrScheme>
    <a:fontScheme name="_BAE System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titus xmlns="http://schemas.titus.com/TitusProperties/">
  <TitusGUID xmlns="">b14dda7b-a216-4ac4-b030-05ab2044a1c3</TitusGUID>
  <TitusMetadata xmlns="">eyJucyI6Ind3dy5iYWVzeXN0ZW1zLmNvbSIsInByb3BzIjpbeyJuIjoiT3JpZ2luYXRvciIsInZhbHMiOlt7InZhbHVlIjoiQkFFIFN5c3RlbXMifV19LHsibiI6IkRvY3VtZW50U3VidHlwZSIsInZhbHMiOltdfSx7Im4iOiJ1cm5iYWlsc0NvbXBNYXJraW5nUDEiLCJ2YWxzIjpbeyJ2YWx1ZSI6IkJBRSBTWVNURU1TIFBST1BSSUVUQVJZIn1dfSx7Im4iOiJ1cm5iYWlsc05BVFNFQ01hcmtpbmdQMSIsInZhbHMiOlt7InZhbHVlIjoiTk9UIEFQUExJQ0FCTEUifV19LHsibiI6InVybmJhaWxzTkFUU0VDTWFya2luZ1AzIiwidmFscyI6W119LHsibiI6InVybmJhaWxzTkFUU0VDTWFya2luZ1AyIiwidmFscyI6W119LHsibiI6InVybmJhaWxzRXhwb3J0Q29udHJvbE1hcmtpbmdQMSIsInZhbHMiOlt7InZhbHVlIjoiTk8ifV19LHsibiI6InVybmJhaWxzRXhwb3J0Q29udHJvbE1hcmtpbmdQMiIsInZhbHMiOlt7InZhbHVlIjoiTk9UIEVYUE9SVCBDT05UUk9MTEVEIC0gVUsgXC8gVVMgXC8gT1RIRVIgTE9DQUwifV19LHsibiI6InVybmJhaWxzRXhwb3J0Q29udHJvbEJVIiwidmFscyI6W119LHsibiI6InVybmJhaWxzRXhwb3J0Q29udHJvbE1TQXJlYSIsInZhbHMiOltdfSx7Im4iOiJ1cm5iYWlsc0V4cG9ydENvbnRyb2xNU0xpY2VuY2VzIiwidmFscyI6W119LHsibiI6IlRoaXJkUGFydHlTd2l0Y2hvZmZFeHBvcnRDb250cm9sTWFya2luZyIsInZhbHMiOltdfSx7Im4iOiJCYWVzQ2xhc3NpZmljYXRpb25Db21tZW50cyIsInZhbHMiOltdfSx7Im4iOiJiYWVzeXN0ZW1zbXZtTkFUU0VDcmVnaW9uIiwidmFscyI6W3sidmFsdWUiOiJVSyJ9XX1dfQ==</TitusMetadata>
</titus>
</file>

<file path=customXml/itemProps1.xml><?xml version="1.0" encoding="utf-8"?>
<ds:datastoreItem xmlns:ds="http://schemas.openxmlformats.org/officeDocument/2006/customXml" ds:itemID="{9C89B13F-6BFA-4E7C-86D5-B2948F0A0DD2}">
  <ds:schemaRefs>
    <ds:schemaRef ds:uri="http://schemas.titus.com/TitusProperties/"/>
    <ds:schemaRef ds:uri="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BAE Systems Presentation_(16x9)</Template>
  <TotalTime>1156</TotalTime>
  <Words>1104</Words>
  <Application>Microsoft Macintosh PowerPoint</Application>
  <PresentationFormat>Widescreen</PresentationFormat>
  <Paragraphs>141</Paragraphs>
  <Slides>27</Slides>
  <Notes>3</Notes>
  <HiddenSlides>4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 Light</vt:lpstr>
      <vt:lpstr>tahoma</vt:lpstr>
      <vt:lpstr>tahoma</vt:lpstr>
      <vt:lpstr>BAE Systems</vt:lpstr>
      <vt:lpstr>Target Defeat</vt:lpstr>
      <vt:lpstr>Aim and Learning Outcomes</vt:lpstr>
      <vt:lpstr>Recap on Types of Warhead Available</vt:lpstr>
      <vt:lpstr>Underwater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Submarine Design</vt:lpstr>
      <vt:lpstr>Above Water</vt:lpstr>
      <vt:lpstr>Target Defeat Mechanisms - Summary</vt:lpstr>
      <vt:lpstr>Main Charge Secondary Explosive</vt:lpstr>
      <vt:lpstr>PowerPoint Presentation</vt:lpstr>
      <vt:lpstr>PowerPoint Presentation</vt:lpstr>
      <vt:lpstr>Introduction to Calculators</vt:lpstr>
      <vt:lpstr>Discussion Scenarios</vt:lpstr>
      <vt:lpstr>Group 1 – Attack of Armoured Infantry</vt:lpstr>
      <vt:lpstr>Group 1 - Solution</vt:lpstr>
      <vt:lpstr>Group 2 – Attack of Submarine</vt:lpstr>
      <vt:lpstr>Group 2 - Solutions</vt:lpstr>
      <vt:lpstr>Group 3 – Shaped Charge Attack</vt:lpstr>
      <vt:lpstr>Group 3 - Solution</vt:lpstr>
      <vt:lpstr>Group 4 – Defeat of Aircraft</vt:lpstr>
      <vt:lpstr>Group 4 - Solution</vt:lpstr>
    </vt:vector>
  </TitlesOfParts>
  <Manager/>
  <Company>BAE Systems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Okon, Magda (UK)</dc:creator>
  <cp:keywords/>
  <dc:description/>
  <cp:lastModifiedBy>Gareth Collett</cp:lastModifiedBy>
  <cp:revision>6</cp:revision>
  <dcterms:created xsi:type="dcterms:W3CDTF">2025-03-24T13:17:16Z</dcterms:created>
  <dcterms:modified xsi:type="dcterms:W3CDTF">2025-12-15T07:12:22Z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 Version">
    <vt:lpwstr>1.0.5</vt:lpwstr>
  </property>
  <property fmtid="{D5CDD505-2E9C-101B-9397-08002B2CF9AE}" pid="3" name="TitusGUID">
    <vt:lpwstr>b14dda7b-a216-4ac4-b030-05ab2044a1c3</vt:lpwstr>
  </property>
  <property fmtid="{D5CDD505-2E9C-101B-9397-08002B2CF9AE}" pid="4" name="Originator">
    <vt:lpwstr>BAE Systems</vt:lpwstr>
  </property>
  <property fmtid="{D5CDD505-2E9C-101B-9397-08002B2CF9AE}" pid="5" name="urnbailsCompMarkingP1">
    <vt:lpwstr>BAE SYSTEMS PROPRIETARY</vt:lpwstr>
  </property>
  <property fmtid="{D5CDD505-2E9C-101B-9397-08002B2CF9AE}" pid="6" name="urnbailsNATSECMarkingP1">
    <vt:lpwstr>NOT APPLICABLE</vt:lpwstr>
  </property>
  <property fmtid="{D5CDD505-2E9C-101B-9397-08002B2CF9AE}" pid="7" name="urnbailsExportControlMarkingP1">
    <vt:lpwstr>NO</vt:lpwstr>
  </property>
  <property fmtid="{D5CDD505-2E9C-101B-9397-08002B2CF9AE}" pid="8" name="urnbailsExportControlMarkingP2">
    <vt:lpwstr>NOT EXPORT CONTROLLED - UK / US / OTHER LOCAL</vt:lpwstr>
  </property>
  <property fmtid="{D5CDD505-2E9C-101B-9397-08002B2CF9AE}" pid="9" name="BaesClassificationComments">
    <vt:lpwstr/>
  </property>
  <property fmtid="{D5CDD505-2E9C-101B-9397-08002B2CF9AE}" pid="10" name="baesystemsmvmNATSECregion">
    <vt:lpwstr>UK</vt:lpwstr>
  </property>
</Properties>
</file>