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67" r:id="rId5"/>
    <p:sldId id="258" r:id="rId6"/>
    <p:sldId id="268" r:id="rId7"/>
    <p:sldId id="259" r:id="rId8"/>
    <p:sldId id="262" r:id="rId9"/>
    <p:sldId id="263" r:id="rId10"/>
    <p:sldId id="264" r:id="rId11"/>
    <p:sldId id="269" r:id="rId12"/>
    <p:sldId id="270" r:id="rId13"/>
    <p:sldId id="271" r:id="rId14"/>
    <p:sldId id="265"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B3B1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D9AB06-9F2B-4E76-830A-628D39260644}" v="245" dt="2023-11-26T17:39:12.1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1104" y="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Sanger" userId="1ed1c74214581d38" providerId="LiveId" clId="{FCD9AB06-9F2B-4E76-830A-628D39260644}"/>
    <pc:docChg chg="undo custSel addSld delSld modSld sldOrd">
      <pc:chgData name="Emily Sanger" userId="1ed1c74214581d38" providerId="LiveId" clId="{FCD9AB06-9F2B-4E76-830A-628D39260644}" dt="2023-11-26T18:44:19.478" v="10593" actId="20577"/>
      <pc:docMkLst>
        <pc:docMk/>
      </pc:docMkLst>
      <pc:sldChg chg="addSp modSp mod setBg addAnim modAnim">
        <pc:chgData name="Emily Sanger" userId="1ed1c74214581d38" providerId="LiveId" clId="{FCD9AB06-9F2B-4E76-830A-628D39260644}" dt="2023-11-26T17:05:24.770" v="9758" actId="20577"/>
        <pc:sldMkLst>
          <pc:docMk/>
          <pc:sldMk cId="1669322883" sldId="256"/>
        </pc:sldMkLst>
        <pc:spChg chg="mod">
          <ac:chgData name="Emily Sanger" userId="1ed1c74214581d38" providerId="LiveId" clId="{FCD9AB06-9F2B-4E76-830A-628D39260644}" dt="2023-11-26T17:05:24.770" v="9758" actId="20577"/>
          <ac:spMkLst>
            <pc:docMk/>
            <pc:sldMk cId="1669322883" sldId="256"/>
            <ac:spMk id="2" creationId="{FAAE877F-5136-7475-76F2-A3FAA1D1F42F}"/>
          </ac:spMkLst>
        </pc:spChg>
        <pc:spChg chg="mod">
          <ac:chgData name="Emily Sanger" userId="1ed1c74214581d38" providerId="LiveId" clId="{FCD9AB06-9F2B-4E76-830A-628D39260644}" dt="2023-11-07T15:36:59.131" v="118" actId="26606"/>
          <ac:spMkLst>
            <pc:docMk/>
            <pc:sldMk cId="1669322883" sldId="256"/>
            <ac:spMk id="3" creationId="{20B0E86B-77B0-5A6A-0069-E5BAC3CDF775}"/>
          </ac:spMkLst>
        </pc:spChg>
        <pc:spChg chg="add">
          <ac:chgData name="Emily Sanger" userId="1ed1c74214581d38" providerId="LiveId" clId="{FCD9AB06-9F2B-4E76-830A-628D39260644}" dt="2023-11-07T15:36:59.131" v="118" actId="26606"/>
          <ac:spMkLst>
            <pc:docMk/>
            <pc:sldMk cId="1669322883" sldId="256"/>
            <ac:spMk id="1031" creationId="{2D529E20-662F-4915-ACD7-970C026FDB7F}"/>
          </ac:spMkLst>
        </pc:spChg>
        <pc:spChg chg="add">
          <ac:chgData name="Emily Sanger" userId="1ed1c74214581d38" providerId="LiveId" clId="{FCD9AB06-9F2B-4E76-830A-628D39260644}" dt="2023-11-07T15:36:59.131" v="118" actId="26606"/>
          <ac:spMkLst>
            <pc:docMk/>
            <pc:sldMk cId="1669322883" sldId="256"/>
            <ac:spMk id="1033" creationId="{1AD5EB79-7F9A-4BBC-92A5-188382CBA1B6}"/>
          </ac:spMkLst>
        </pc:spChg>
        <pc:spChg chg="add">
          <ac:chgData name="Emily Sanger" userId="1ed1c74214581d38" providerId="LiveId" clId="{FCD9AB06-9F2B-4E76-830A-628D39260644}" dt="2023-11-07T15:36:59.131" v="118" actId="26606"/>
          <ac:spMkLst>
            <pc:docMk/>
            <pc:sldMk cId="1669322883" sldId="256"/>
            <ac:spMk id="1035" creationId="{B9B8A17F-DC3A-4D9A-AA53-9BFB894CD7BA}"/>
          </ac:spMkLst>
        </pc:spChg>
        <pc:picChg chg="add mod ord">
          <ac:chgData name="Emily Sanger" userId="1ed1c74214581d38" providerId="LiveId" clId="{FCD9AB06-9F2B-4E76-830A-628D39260644}" dt="2023-11-07T15:36:59.131" v="118" actId="26606"/>
          <ac:picMkLst>
            <pc:docMk/>
            <pc:sldMk cId="1669322883" sldId="256"/>
            <ac:picMk id="1026" creationId="{DFBC99EA-23B5-FC8E-7237-F49D1C8E32FB}"/>
          </ac:picMkLst>
        </pc:picChg>
      </pc:sldChg>
      <pc:sldChg chg="addSp delSp modSp new mod setBg setClrOvrMap">
        <pc:chgData name="Emily Sanger" userId="1ed1c74214581d38" providerId="LiveId" clId="{FCD9AB06-9F2B-4E76-830A-628D39260644}" dt="2023-11-26T17:22:15.375" v="10269" actId="255"/>
        <pc:sldMkLst>
          <pc:docMk/>
          <pc:sldMk cId="500082817" sldId="257"/>
        </pc:sldMkLst>
        <pc:spChg chg="mod">
          <ac:chgData name="Emily Sanger" userId="1ed1c74214581d38" providerId="LiveId" clId="{FCD9AB06-9F2B-4E76-830A-628D39260644}" dt="2023-11-25T16:08:02.171" v="3768" actId="20577"/>
          <ac:spMkLst>
            <pc:docMk/>
            <pc:sldMk cId="500082817" sldId="257"/>
            <ac:spMk id="2" creationId="{F8C0176E-EF48-5848-FD10-F48457D77ECB}"/>
          </ac:spMkLst>
        </pc:spChg>
        <pc:spChg chg="mod ord">
          <ac:chgData name="Emily Sanger" userId="1ed1c74214581d38" providerId="LiveId" clId="{FCD9AB06-9F2B-4E76-830A-628D39260644}" dt="2023-11-26T17:22:15.375" v="10269" actId="255"/>
          <ac:spMkLst>
            <pc:docMk/>
            <pc:sldMk cId="500082817" sldId="257"/>
            <ac:spMk id="3" creationId="{C0F718B8-AB32-2CC1-AB68-6D120ADB437E}"/>
          </ac:spMkLst>
        </pc:spChg>
        <pc:spChg chg="add del">
          <ac:chgData name="Emily Sanger" userId="1ed1c74214581d38" providerId="LiveId" clId="{FCD9AB06-9F2B-4E76-830A-628D39260644}" dt="2023-11-07T16:44:26.182" v="1090" actId="26606"/>
          <ac:spMkLst>
            <pc:docMk/>
            <pc:sldMk cId="500082817" sldId="257"/>
            <ac:spMk id="9" creationId="{F70C2B8F-6B1B-46D5-86E6-40F36C695FC2}"/>
          </ac:spMkLst>
        </pc:spChg>
        <pc:spChg chg="add del">
          <ac:chgData name="Emily Sanger" userId="1ed1c74214581d38" providerId="LiveId" clId="{FCD9AB06-9F2B-4E76-830A-628D39260644}" dt="2023-11-07T16:44:26.182" v="1090" actId="26606"/>
          <ac:spMkLst>
            <pc:docMk/>
            <pc:sldMk cId="500082817" sldId="257"/>
            <ac:spMk id="11" creationId="{DB521824-592C-476A-AB0A-CA0C6D1F3407}"/>
          </ac:spMkLst>
        </pc:spChg>
        <pc:spChg chg="add del">
          <ac:chgData name="Emily Sanger" userId="1ed1c74214581d38" providerId="LiveId" clId="{FCD9AB06-9F2B-4E76-830A-628D39260644}" dt="2023-11-07T16:44:26.182" v="1090" actId="26606"/>
          <ac:spMkLst>
            <pc:docMk/>
            <pc:sldMk cId="500082817" sldId="257"/>
            <ac:spMk id="13" creationId="{A2749EFA-8EE4-4EB8-9424-8E593B9320AD}"/>
          </ac:spMkLst>
        </pc:spChg>
        <pc:spChg chg="add del">
          <ac:chgData name="Emily Sanger" userId="1ed1c74214581d38" providerId="LiveId" clId="{FCD9AB06-9F2B-4E76-830A-628D39260644}" dt="2023-11-07T16:44:26.182" v="1090" actId="26606"/>
          <ac:spMkLst>
            <pc:docMk/>
            <pc:sldMk cId="500082817" sldId="257"/>
            <ac:spMk id="15" creationId="{B5C860C9-D4F9-4350-80DA-0D1CD36C7741}"/>
          </ac:spMkLst>
        </pc:spChg>
        <pc:spChg chg="add del">
          <ac:chgData name="Emily Sanger" userId="1ed1c74214581d38" providerId="LiveId" clId="{FCD9AB06-9F2B-4E76-830A-628D39260644}" dt="2023-11-07T16:44:26.182" v="1090" actId="26606"/>
          <ac:spMkLst>
            <pc:docMk/>
            <pc:sldMk cId="500082817" sldId="257"/>
            <ac:spMk id="17" creationId="{538A90C8-AE0E-4EBA-9AF8-EEDB206020E0}"/>
          </ac:spMkLst>
        </pc:spChg>
        <pc:spChg chg="add del">
          <ac:chgData name="Emily Sanger" userId="1ed1c74214581d38" providerId="LiveId" clId="{FCD9AB06-9F2B-4E76-830A-628D39260644}" dt="2023-11-07T15:38:48.104" v="161" actId="26606"/>
          <ac:spMkLst>
            <pc:docMk/>
            <pc:sldMk cId="500082817" sldId="257"/>
            <ac:spMk id="2055" creationId="{510C9632-BB6F-48EE-AB65-501878BA5DB6}"/>
          </ac:spMkLst>
        </pc:spChg>
        <pc:spChg chg="add del">
          <ac:chgData name="Emily Sanger" userId="1ed1c74214581d38" providerId="LiveId" clId="{FCD9AB06-9F2B-4E76-830A-628D39260644}" dt="2023-11-07T15:38:48.104" v="161" actId="26606"/>
          <ac:spMkLst>
            <pc:docMk/>
            <pc:sldMk cId="500082817" sldId="257"/>
            <ac:spMk id="2057" creationId="{4EC8AAB6-953B-4D29-9967-3C44D06BB4E8}"/>
          </ac:spMkLst>
        </pc:spChg>
        <pc:spChg chg="add del">
          <ac:chgData name="Emily Sanger" userId="1ed1c74214581d38" providerId="LiveId" clId="{FCD9AB06-9F2B-4E76-830A-628D39260644}" dt="2023-11-07T15:38:48.104" v="161" actId="26606"/>
          <ac:spMkLst>
            <pc:docMk/>
            <pc:sldMk cId="500082817" sldId="257"/>
            <ac:spMk id="2059" creationId="{C89ED458-2326-40DC-9C7B-1A717B6551AD}"/>
          </ac:spMkLst>
        </pc:spChg>
        <pc:spChg chg="add del">
          <ac:chgData name="Emily Sanger" userId="1ed1c74214581d38" providerId="LiveId" clId="{FCD9AB06-9F2B-4E76-830A-628D39260644}" dt="2023-11-07T15:38:48.104" v="161" actId="26606"/>
          <ac:spMkLst>
            <pc:docMk/>
            <pc:sldMk cId="500082817" sldId="257"/>
            <ac:spMk id="2061" creationId="{6F9D1DE6-E368-4F07-85F9-D5B767477DDF}"/>
          </ac:spMkLst>
        </pc:spChg>
        <pc:spChg chg="add del">
          <ac:chgData name="Emily Sanger" userId="1ed1c74214581d38" providerId="LiveId" clId="{FCD9AB06-9F2B-4E76-830A-628D39260644}" dt="2023-11-07T15:38:48.104" v="161" actId="26606"/>
          <ac:spMkLst>
            <pc:docMk/>
            <pc:sldMk cId="500082817" sldId="257"/>
            <ac:spMk id="2063" creationId="{F63B1F66-4ACE-4A01-8ADF-F175A9C358B2}"/>
          </ac:spMkLst>
        </pc:spChg>
        <pc:spChg chg="add del">
          <ac:chgData name="Emily Sanger" userId="1ed1c74214581d38" providerId="LiveId" clId="{FCD9AB06-9F2B-4E76-830A-628D39260644}" dt="2023-11-07T15:38:48.104" v="161" actId="26606"/>
          <ac:spMkLst>
            <pc:docMk/>
            <pc:sldMk cId="500082817" sldId="257"/>
            <ac:spMk id="2065" creationId="{CF8448ED-9332-4A9B-8CAB-B1985E596E20}"/>
          </ac:spMkLst>
        </pc:spChg>
        <pc:spChg chg="add del">
          <ac:chgData name="Emily Sanger" userId="1ed1c74214581d38" providerId="LiveId" clId="{FCD9AB06-9F2B-4E76-830A-628D39260644}" dt="2023-11-07T15:38:48.104" v="161" actId="26606"/>
          <ac:spMkLst>
            <pc:docMk/>
            <pc:sldMk cId="500082817" sldId="257"/>
            <ac:spMk id="2067" creationId="{ED3A2261-1C75-40FF-8CD6-18C5900C1C8D}"/>
          </ac:spMkLst>
        </pc:spChg>
        <pc:spChg chg="add del">
          <ac:chgData name="Emily Sanger" userId="1ed1c74214581d38" providerId="LiveId" clId="{FCD9AB06-9F2B-4E76-830A-628D39260644}" dt="2023-11-07T15:38:57.423" v="163" actId="26606"/>
          <ac:spMkLst>
            <pc:docMk/>
            <pc:sldMk cId="500082817" sldId="257"/>
            <ac:spMk id="2072" creationId="{89EA2611-DCBA-4E97-A2B2-9A466E76BDA4}"/>
          </ac:spMkLst>
        </pc:spChg>
        <pc:spChg chg="add del">
          <ac:chgData name="Emily Sanger" userId="1ed1c74214581d38" providerId="LiveId" clId="{FCD9AB06-9F2B-4E76-830A-628D39260644}" dt="2023-11-07T15:38:57.423" v="163" actId="26606"/>
          <ac:spMkLst>
            <pc:docMk/>
            <pc:sldMk cId="500082817" sldId="257"/>
            <ac:spMk id="2074" creationId="{BBC615D1-6E12-40EF-915B-316CFDB550D5}"/>
          </ac:spMkLst>
        </pc:spChg>
        <pc:spChg chg="add del">
          <ac:chgData name="Emily Sanger" userId="1ed1c74214581d38" providerId="LiveId" clId="{FCD9AB06-9F2B-4E76-830A-628D39260644}" dt="2023-11-07T15:38:57.423" v="163" actId="26606"/>
          <ac:spMkLst>
            <pc:docMk/>
            <pc:sldMk cId="500082817" sldId="257"/>
            <ac:spMk id="2076" creationId="{B9797D36-DE1E-47CD-881A-6C1F5828261B}"/>
          </ac:spMkLst>
        </pc:spChg>
        <pc:spChg chg="add del">
          <ac:chgData name="Emily Sanger" userId="1ed1c74214581d38" providerId="LiveId" clId="{FCD9AB06-9F2B-4E76-830A-628D39260644}" dt="2023-11-07T15:38:57.423" v="163" actId="26606"/>
          <ac:spMkLst>
            <pc:docMk/>
            <pc:sldMk cId="500082817" sldId="257"/>
            <ac:spMk id="2078" creationId="{4A2FAF1F-F462-46AF-A9E6-CC93C4E2C359}"/>
          </ac:spMkLst>
        </pc:spChg>
        <pc:spChg chg="add del">
          <ac:chgData name="Emily Sanger" userId="1ed1c74214581d38" providerId="LiveId" clId="{FCD9AB06-9F2B-4E76-830A-628D39260644}" dt="2023-11-07T15:38:57.423" v="163" actId="26606"/>
          <ac:spMkLst>
            <pc:docMk/>
            <pc:sldMk cId="500082817" sldId="257"/>
            <ac:spMk id="2080" creationId="{7146BED8-BAE9-42C5-A3DD-7B946445DB8C}"/>
          </ac:spMkLst>
        </pc:spChg>
        <pc:spChg chg="add del">
          <ac:chgData name="Emily Sanger" userId="1ed1c74214581d38" providerId="LiveId" clId="{FCD9AB06-9F2B-4E76-830A-628D39260644}" dt="2023-11-07T15:38:57.423" v="163" actId="26606"/>
          <ac:spMkLst>
            <pc:docMk/>
            <pc:sldMk cId="500082817" sldId="257"/>
            <ac:spMk id="2082" creationId="{15765FE8-B62F-41E4-A73C-74C91A8FD945}"/>
          </ac:spMkLst>
        </pc:spChg>
        <pc:picChg chg="add del mod">
          <ac:chgData name="Emily Sanger" userId="1ed1c74214581d38" providerId="LiveId" clId="{FCD9AB06-9F2B-4E76-830A-628D39260644}" dt="2023-11-07T18:20:19.048" v="1284" actId="478"/>
          <ac:picMkLst>
            <pc:docMk/>
            <pc:sldMk cId="500082817" sldId="257"/>
            <ac:picMk id="4" creationId="{01DD330B-9269-4E89-55DB-11C75DD82093}"/>
          </ac:picMkLst>
        </pc:picChg>
        <pc:picChg chg="add del mod ord">
          <ac:chgData name="Emily Sanger" userId="1ed1c74214581d38" providerId="LiveId" clId="{FCD9AB06-9F2B-4E76-830A-628D39260644}" dt="2023-11-07T16:41:38.013" v="1081" actId="478"/>
          <ac:picMkLst>
            <pc:docMk/>
            <pc:sldMk cId="500082817" sldId="257"/>
            <ac:picMk id="2050" creationId="{A2A210F1-C181-0988-4704-92E55739E15D}"/>
          </ac:picMkLst>
        </pc:picChg>
        <pc:picChg chg="add mod">
          <ac:chgData name="Emily Sanger" userId="1ed1c74214581d38" providerId="LiveId" clId="{FCD9AB06-9F2B-4E76-830A-628D39260644}" dt="2023-11-07T18:39:05.832" v="1308" actId="14100"/>
          <ac:picMkLst>
            <pc:docMk/>
            <pc:sldMk cId="500082817" sldId="257"/>
            <ac:picMk id="9218" creationId="{D7082D6D-48A0-2366-DC22-0386570B87D1}"/>
          </ac:picMkLst>
        </pc:picChg>
      </pc:sldChg>
      <pc:sldChg chg="addSp delSp modSp mod setBg setClrOvrMap">
        <pc:chgData name="Emily Sanger" userId="1ed1c74214581d38" providerId="LiveId" clId="{FCD9AB06-9F2B-4E76-830A-628D39260644}" dt="2023-11-26T17:23:26.461" v="10288" actId="207"/>
        <pc:sldMkLst>
          <pc:docMk/>
          <pc:sldMk cId="758272990" sldId="258"/>
        </pc:sldMkLst>
        <pc:spChg chg="mod ord">
          <ac:chgData name="Emily Sanger" userId="1ed1c74214581d38" providerId="LiveId" clId="{FCD9AB06-9F2B-4E76-830A-628D39260644}" dt="2023-11-07T15:56:28.956" v="482" actId="20577"/>
          <ac:spMkLst>
            <pc:docMk/>
            <pc:sldMk cId="758272990" sldId="258"/>
            <ac:spMk id="2" creationId="{B0C107DC-21A6-B2D1-969F-CCF6D04831C8}"/>
          </ac:spMkLst>
        </pc:spChg>
        <pc:spChg chg="add mod">
          <ac:chgData name="Emily Sanger" userId="1ed1c74214581d38" providerId="LiveId" clId="{FCD9AB06-9F2B-4E76-830A-628D39260644}" dt="2023-11-26T17:23:26.461" v="10288" actId="207"/>
          <ac:spMkLst>
            <pc:docMk/>
            <pc:sldMk cId="758272990" sldId="258"/>
            <ac:spMk id="3" creationId="{C57B1BD4-9B2A-82E1-9300-376A985D979C}"/>
          </ac:spMkLst>
        </pc:spChg>
        <pc:spChg chg="add del mod">
          <ac:chgData name="Emily Sanger" userId="1ed1c74214581d38" providerId="LiveId" clId="{FCD9AB06-9F2B-4E76-830A-628D39260644}" dt="2023-11-07T15:51:06.428" v="319" actId="26606"/>
          <ac:spMkLst>
            <pc:docMk/>
            <pc:sldMk cId="758272990" sldId="258"/>
            <ac:spMk id="3" creationId="{E225D0A0-7B60-F2B0-F8DD-BBA2D609CF90}"/>
          </ac:spMkLst>
        </pc:spChg>
        <pc:spChg chg="add del">
          <ac:chgData name="Emily Sanger" userId="1ed1c74214581d38" providerId="LiveId" clId="{FCD9AB06-9F2B-4E76-830A-628D39260644}" dt="2023-11-07T15:51:04.578" v="316" actId="26606"/>
          <ac:spMkLst>
            <pc:docMk/>
            <pc:sldMk cId="758272990" sldId="258"/>
            <ac:spMk id="3081" creationId="{4EC8AAB6-953B-4D29-9967-3C44D06BB4E8}"/>
          </ac:spMkLst>
        </pc:spChg>
        <pc:spChg chg="add del">
          <ac:chgData name="Emily Sanger" userId="1ed1c74214581d38" providerId="LiveId" clId="{FCD9AB06-9F2B-4E76-830A-628D39260644}" dt="2023-11-07T15:50:57.090" v="312" actId="26606"/>
          <ac:spMkLst>
            <pc:docMk/>
            <pc:sldMk cId="758272990" sldId="258"/>
            <ac:spMk id="3083" creationId="{670D6F2B-93AF-47D6-9378-5E54BE0AC69F}"/>
          </ac:spMkLst>
        </pc:spChg>
        <pc:spChg chg="add del">
          <ac:chgData name="Emily Sanger" userId="1ed1c74214581d38" providerId="LiveId" clId="{FCD9AB06-9F2B-4E76-830A-628D39260644}" dt="2023-11-07T15:50:57.090" v="312" actId="26606"/>
          <ac:spMkLst>
            <pc:docMk/>
            <pc:sldMk cId="758272990" sldId="258"/>
            <ac:spMk id="3085" creationId="{2D529E20-662F-4915-ACD7-970C026FDB7F}"/>
          </ac:spMkLst>
        </pc:spChg>
        <pc:spChg chg="add del">
          <ac:chgData name="Emily Sanger" userId="1ed1c74214581d38" providerId="LiveId" clId="{FCD9AB06-9F2B-4E76-830A-628D39260644}" dt="2023-11-07T15:50:57.090" v="312" actId="26606"/>
          <ac:spMkLst>
            <pc:docMk/>
            <pc:sldMk cId="758272990" sldId="258"/>
            <ac:spMk id="3087" creationId="{1AD5EB79-7F9A-4BBC-92A5-188382CBA1B6}"/>
          </ac:spMkLst>
        </pc:spChg>
        <pc:spChg chg="add del">
          <ac:chgData name="Emily Sanger" userId="1ed1c74214581d38" providerId="LiveId" clId="{FCD9AB06-9F2B-4E76-830A-628D39260644}" dt="2023-11-07T15:50:57.090" v="312" actId="26606"/>
          <ac:spMkLst>
            <pc:docMk/>
            <pc:sldMk cId="758272990" sldId="258"/>
            <ac:spMk id="3089" creationId="{B9B8A17F-DC3A-4D9A-AA53-9BFB894CD7BA}"/>
          </ac:spMkLst>
        </pc:spChg>
        <pc:spChg chg="add del">
          <ac:chgData name="Emily Sanger" userId="1ed1c74214581d38" providerId="LiveId" clId="{FCD9AB06-9F2B-4E76-830A-628D39260644}" dt="2023-11-07T15:51:01.873" v="314" actId="26606"/>
          <ac:spMkLst>
            <pc:docMk/>
            <pc:sldMk cId="758272990" sldId="258"/>
            <ac:spMk id="3091" creationId="{E225D0A0-7B60-F2B0-F8DD-BBA2D609CF90}"/>
          </ac:spMkLst>
        </pc:spChg>
        <pc:spChg chg="add del">
          <ac:chgData name="Emily Sanger" userId="1ed1c74214581d38" providerId="LiveId" clId="{FCD9AB06-9F2B-4E76-830A-628D39260644}" dt="2023-11-07T15:51:04.578" v="316" actId="26606"/>
          <ac:spMkLst>
            <pc:docMk/>
            <pc:sldMk cId="758272990" sldId="258"/>
            <ac:spMk id="3093" creationId="{510C9632-BB6F-48EE-AB65-501878BA5DB6}"/>
          </ac:spMkLst>
        </pc:spChg>
        <pc:spChg chg="add del">
          <ac:chgData name="Emily Sanger" userId="1ed1c74214581d38" providerId="LiveId" clId="{FCD9AB06-9F2B-4E76-830A-628D39260644}" dt="2023-11-07T15:51:04.578" v="316" actId="26606"/>
          <ac:spMkLst>
            <pc:docMk/>
            <pc:sldMk cId="758272990" sldId="258"/>
            <ac:spMk id="3094" creationId="{C89ED458-2326-40DC-9C7B-1A717B6551AD}"/>
          </ac:spMkLst>
        </pc:spChg>
        <pc:spChg chg="add del">
          <ac:chgData name="Emily Sanger" userId="1ed1c74214581d38" providerId="LiveId" clId="{FCD9AB06-9F2B-4E76-830A-628D39260644}" dt="2023-11-07T15:51:04.578" v="316" actId="26606"/>
          <ac:spMkLst>
            <pc:docMk/>
            <pc:sldMk cId="758272990" sldId="258"/>
            <ac:spMk id="3095" creationId="{6F9D1DE6-E368-4F07-85F9-D5B767477DDF}"/>
          </ac:spMkLst>
        </pc:spChg>
        <pc:spChg chg="add del">
          <ac:chgData name="Emily Sanger" userId="1ed1c74214581d38" providerId="LiveId" clId="{FCD9AB06-9F2B-4E76-830A-628D39260644}" dt="2023-11-07T15:51:04.578" v="316" actId="26606"/>
          <ac:spMkLst>
            <pc:docMk/>
            <pc:sldMk cId="758272990" sldId="258"/>
            <ac:spMk id="3096" creationId="{F63B1F66-4ACE-4A01-8ADF-F175A9C358B2}"/>
          </ac:spMkLst>
        </pc:spChg>
        <pc:spChg chg="add del">
          <ac:chgData name="Emily Sanger" userId="1ed1c74214581d38" providerId="LiveId" clId="{FCD9AB06-9F2B-4E76-830A-628D39260644}" dt="2023-11-07T15:51:04.578" v="316" actId="26606"/>
          <ac:spMkLst>
            <pc:docMk/>
            <pc:sldMk cId="758272990" sldId="258"/>
            <ac:spMk id="3097" creationId="{CF8448ED-9332-4A9B-8CAB-B1985E596E20}"/>
          </ac:spMkLst>
        </pc:spChg>
        <pc:spChg chg="add del">
          <ac:chgData name="Emily Sanger" userId="1ed1c74214581d38" providerId="LiveId" clId="{FCD9AB06-9F2B-4E76-830A-628D39260644}" dt="2023-11-07T15:51:04.578" v="316" actId="26606"/>
          <ac:spMkLst>
            <pc:docMk/>
            <pc:sldMk cId="758272990" sldId="258"/>
            <ac:spMk id="3098" creationId="{E225D0A0-7B60-F2B0-F8DD-BBA2D609CF90}"/>
          </ac:spMkLst>
        </pc:spChg>
        <pc:spChg chg="add del">
          <ac:chgData name="Emily Sanger" userId="1ed1c74214581d38" providerId="LiveId" clId="{FCD9AB06-9F2B-4E76-830A-628D39260644}" dt="2023-11-07T15:51:04.578" v="316" actId="26606"/>
          <ac:spMkLst>
            <pc:docMk/>
            <pc:sldMk cId="758272990" sldId="258"/>
            <ac:spMk id="3099" creationId="{ED3A2261-1C75-40FF-8CD6-18C5900C1C8D}"/>
          </ac:spMkLst>
        </pc:spChg>
        <pc:spChg chg="add del">
          <ac:chgData name="Emily Sanger" userId="1ed1c74214581d38" providerId="LiveId" clId="{FCD9AB06-9F2B-4E76-830A-628D39260644}" dt="2023-11-07T15:51:06.416" v="318" actId="26606"/>
          <ac:spMkLst>
            <pc:docMk/>
            <pc:sldMk cId="758272990" sldId="258"/>
            <ac:spMk id="3103" creationId="{B8144315-1C5A-4185-A952-25D98D303D46}"/>
          </ac:spMkLst>
        </pc:spChg>
        <pc:spChg chg="add del">
          <ac:chgData name="Emily Sanger" userId="1ed1c74214581d38" providerId="LiveId" clId="{FCD9AB06-9F2B-4E76-830A-628D39260644}" dt="2023-11-07T15:51:06.416" v="318" actId="26606"/>
          <ac:spMkLst>
            <pc:docMk/>
            <pc:sldMk cId="758272990" sldId="258"/>
            <ac:spMk id="3104" creationId="{11CAC6F2-0806-417B-BF5D-5AEF6195FA49}"/>
          </ac:spMkLst>
        </pc:spChg>
        <pc:spChg chg="add del">
          <ac:chgData name="Emily Sanger" userId="1ed1c74214581d38" providerId="LiveId" clId="{FCD9AB06-9F2B-4E76-830A-628D39260644}" dt="2023-11-07T15:51:06.416" v="318" actId="26606"/>
          <ac:spMkLst>
            <pc:docMk/>
            <pc:sldMk cId="758272990" sldId="258"/>
            <ac:spMk id="3105" creationId="{D4723B02-0AAB-4F6E-BA41-8ED99D559D93}"/>
          </ac:spMkLst>
        </pc:spChg>
        <pc:spChg chg="add del">
          <ac:chgData name="Emily Sanger" userId="1ed1c74214581d38" providerId="LiveId" clId="{FCD9AB06-9F2B-4E76-830A-628D39260644}" dt="2023-11-07T15:51:17.692" v="322" actId="26606"/>
          <ac:spMkLst>
            <pc:docMk/>
            <pc:sldMk cId="758272990" sldId="258"/>
            <ac:spMk id="3107" creationId="{643780CE-2BE5-46F6-97B2-60DF30217ED3}"/>
          </ac:spMkLst>
        </pc:spChg>
        <pc:spChg chg="add del">
          <ac:chgData name="Emily Sanger" userId="1ed1c74214581d38" providerId="LiveId" clId="{FCD9AB06-9F2B-4E76-830A-628D39260644}" dt="2023-11-07T15:51:17.692" v="322" actId="26606"/>
          <ac:spMkLst>
            <pc:docMk/>
            <pc:sldMk cId="758272990" sldId="258"/>
            <ac:spMk id="3108" creationId="{61A87A49-68E6-459E-A5A6-46229FF42125}"/>
          </ac:spMkLst>
        </pc:spChg>
        <pc:spChg chg="add del">
          <ac:chgData name="Emily Sanger" userId="1ed1c74214581d38" providerId="LiveId" clId="{FCD9AB06-9F2B-4E76-830A-628D39260644}" dt="2023-11-07T15:51:17.692" v="322" actId="26606"/>
          <ac:spMkLst>
            <pc:docMk/>
            <pc:sldMk cId="758272990" sldId="258"/>
            <ac:spMk id="3109" creationId="{F6ACD5FC-CAFE-48EB-B765-60EED2E052F0}"/>
          </ac:spMkLst>
        </pc:spChg>
        <pc:spChg chg="add del">
          <ac:chgData name="Emily Sanger" userId="1ed1c74214581d38" providerId="LiveId" clId="{FCD9AB06-9F2B-4E76-830A-628D39260644}" dt="2023-11-07T15:51:17.692" v="322" actId="26606"/>
          <ac:spMkLst>
            <pc:docMk/>
            <pc:sldMk cId="758272990" sldId="258"/>
            <ac:spMk id="3110" creationId="{9F33B405-D785-4738-B1C0-6A0AA5E98286}"/>
          </ac:spMkLst>
        </pc:spChg>
        <pc:spChg chg="add del">
          <ac:chgData name="Emily Sanger" userId="1ed1c74214581d38" providerId="LiveId" clId="{FCD9AB06-9F2B-4E76-830A-628D39260644}" dt="2023-11-07T15:51:17.692" v="322" actId="26606"/>
          <ac:spMkLst>
            <pc:docMk/>
            <pc:sldMk cId="758272990" sldId="258"/>
            <ac:spMk id="3111" creationId="{4233DC0E-DE6C-4FB6-A529-51B162641AB8}"/>
          </ac:spMkLst>
        </pc:spChg>
        <pc:spChg chg="add del">
          <ac:chgData name="Emily Sanger" userId="1ed1c74214581d38" providerId="LiveId" clId="{FCD9AB06-9F2B-4E76-830A-628D39260644}" dt="2023-11-07T15:51:17.692" v="322" actId="26606"/>
          <ac:spMkLst>
            <pc:docMk/>
            <pc:sldMk cId="758272990" sldId="258"/>
            <ac:spMk id="3112" creationId="{3870477F-E451-4BC3-863F-0E2FC572884B}"/>
          </ac:spMkLst>
        </pc:spChg>
        <pc:spChg chg="add mod">
          <ac:chgData name="Emily Sanger" userId="1ed1c74214581d38" providerId="LiveId" clId="{FCD9AB06-9F2B-4E76-830A-628D39260644}" dt="2023-11-26T17:23:11.814" v="10286" actId="2711"/>
          <ac:spMkLst>
            <pc:docMk/>
            <pc:sldMk cId="758272990" sldId="258"/>
            <ac:spMk id="3113" creationId="{E225D0A0-7B60-F2B0-F8DD-BBA2D609CF90}"/>
          </ac:spMkLst>
        </pc:spChg>
        <pc:spChg chg="add del">
          <ac:chgData name="Emily Sanger" userId="1ed1c74214581d38" providerId="LiveId" clId="{FCD9AB06-9F2B-4E76-830A-628D39260644}" dt="2023-11-07T15:51:17.692" v="322" actId="26606"/>
          <ac:spMkLst>
            <pc:docMk/>
            <pc:sldMk cId="758272990" sldId="258"/>
            <ac:spMk id="3114" creationId="{B4A81DE1-E2BC-4A31-99EE-71350421B0EA}"/>
          </ac:spMkLst>
        </pc:spChg>
        <pc:grpChg chg="add del">
          <ac:chgData name="Emily Sanger" userId="1ed1c74214581d38" providerId="LiveId" clId="{FCD9AB06-9F2B-4E76-830A-628D39260644}" dt="2023-11-07T15:50:57.090" v="312" actId="26606"/>
          <ac:grpSpMkLst>
            <pc:docMk/>
            <pc:sldMk cId="758272990" sldId="258"/>
            <ac:grpSpMk id="3079" creationId="{6503EB0F-2257-4A3E-A73B-E1DE769B459F}"/>
          </ac:grpSpMkLst>
        </pc:grpChg>
        <pc:grpChg chg="add del">
          <ac:chgData name="Emily Sanger" userId="1ed1c74214581d38" providerId="LiveId" clId="{FCD9AB06-9F2B-4E76-830A-628D39260644}" dt="2023-11-07T15:51:06.416" v="318" actId="26606"/>
          <ac:grpSpMkLst>
            <pc:docMk/>
            <pc:sldMk cId="758272990" sldId="258"/>
            <ac:grpSpMk id="3101" creationId="{4091D54B-59AB-4A5E-8E9E-0421BD66D4FB}"/>
          </ac:grpSpMkLst>
        </pc:grpChg>
        <pc:picChg chg="add del mod ord">
          <ac:chgData name="Emily Sanger" userId="1ed1c74214581d38" providerId="LiveId" clId="{FCD9AB06-9F2B-4E76-830A-628D39260644}" dt="2023-11-07T16:42:05.360" v="1084" actId="478"/>
          <ac:picMkLst>
            <pc:docMk/>
            <pc:sldMk cId="758272990" sldId="258"/>
            <ac:picMk id="3074" creationId="{3E31D2DF-AF82-DB13-9A21-6C4B9495E8F8}"/>
          </ac:picMkLst>
        </pc:picChg>
        <pc:picChg chg="add mod">
          <ac:chgData name="Emily Sanger" userId="1ed1c74214581d38" providerId="LiveId" clId="{FCD9AB06-9F2B-4E76-830A-628D39260644}" dt="2023-11-07T18:09:45.353" v="1259" actId="1076"/>
          <ac:picMkLst>
            <pc:docMk/>
            <pc:sldMk cId="758272990" sldId="258"/>
            <ac:picMk id="3074" creationId="{E799D279-BAB8-1F2A-83D5-1816A6715046}"/>
          </ac:picMkLst>
        </pc:picChg>
      </pc:sldChg>
      <pc:sldChg chg="modSp new del mod">
        <pc:chgData name="Emily Sanger" userId="1ed1c74214581d38" providerId="LiveId" clId="{FCD9AB06-9F2B-4E76-830A-628D39260644}" dt="2023-11-07T15:46:20.309" v="228" actId="2696"/>
        <pc:sldMkLst>
          <pc:docMk/>
          <pc:sldMk cId="1904873365" sldId="258"/>
        </pc:sldMkLst>
        <pc:spChg chg="mod">
          <ac:chgData name="Emily Sanger" userId="1ed1c74214581d38" providerId="LiveId" clId="{FCD9AB06-9F2B-4E76-830A-628D39260644}" dt="2023-11-07T15:46:14.389" v="227" actId="20577"/>
          <ac:spMkLst>
            <pc:docMk/>
            <pc:sldMk cId="1904873365" sldId="258"/>
            <ac:spMk id="2" creationId="{B0C107DC-21A6-B2D1-969F-CCF6D04831C8}"/>
          </ac:spMkLst>
        </pc:spChg>
      </pc:sldChg>
      <pc:sldChg chg="addSp delSp modSp new mod setBg setClrOvrMap">
        <pc:chgData name="Emily Sanger" userId="1ed1c74214581d38" providerId="LiveId" clId="{FCD9AB06-9F2B-4E76-830A-628D39260644}" dt="2023-11-26T17:24:21.761" v="10296" actId="207"/>
        <pc:sldMkLst>
          <pc:docMk/>
          <pc:sldMk cId="756315070" sldId="259"/>
        </pc:sldMkLst>
        <pc:spChg chg="mod">
          <ac:chgData name="Emily Sanger" userId="1ed1c74214581d38" providerId="LiveId" clId="{FCD9AB06-9F2B-4E76-830A-628D39260644}" dt="2023-11-07T18:20:05.530" v="1283" actId="255"/>
          <ac:spMkLst>
            <pc:docMk/>
            <pc:sldMk cId="756315070" sldId="259"/>
            <ac:spMk id="2" creationId="{1D14C621-50BB-39B9-1A8B-7516ECB903E1}"/>
          </ac:spMkLst>
        </pc:spChg>
        <pc:spChg chg="del">
          <ac:chgData name="Emily Sanger" userId="1ed1c74214581d38" providerId="LiveId" clId="{FCD9AB06-9F2B-4E76-830A-628D39260644}" dt="2023-11-07T16:04:35.468" v="675"/>
          <ac:spMkLst>
            <pc:docMk/>
            <pc:sldMk cId="756315070" sldId="259"/>
            <ac:spMk id="3" creationId="{49C45042-94F4-2EFB-D841-759F34D426B0}"/>
          </ac:spMkLst>
        </pc:spChg>
        <pc:spChg chg="add mod">
          <ac:chgData name="Emily Sanger" userId="1ed1c74214581d38" providerId="LiveId" clId="{FCD9AB06-9F2B-4E76-830A-628D39260644}" dt="2023-11-26T17:24:16.251" v="10295" actId="207"/>
          <ac:spMkLst>
            <pc:docMk/>
            <pc:sldMk cId="756315070" sldId="259"/>
            <ac:spMk id="3" creationId="{828B68AA-EE37-A1C9-75FC-F3D6E61B4784}"/>
          </ac:spMkLst>
        </pc:spChg>
        <pc:spChg chg="add mod">
          <ac:chgData name="Emily Sanger" userId="1ed1c74214581d38" providerId="LiveId" clId="{FCD9AB06-9F2B-4E76-830A-628D39260644}" dt="2023-11-26T17:24:21.761" v="10296" actId="207"/>
          <ac:spMkLst>
            <pc:docMk/>
            <pc:sldMk cId="756315070" sldId="259"/>
            <ac:spMk id="5126" creationId="{578221CD-DB8B-1C40-580F-7C7408C52368}"/>
          </ac:spMkLst>
        </pc:spChg>
        <pc:spChg chg="add del">
          <ac:chgData name="Emily Sanger" userId="1ed1c74214581d38" providerId="LiveId" clId="{FCD9AB06-9F2B-4E76-830A-628D39260644}" dt="2023-11-07T16:04:59.838" v="679" actId="26606"/>
          <ac:spMkLst>
            <pc:docMk/>
            <pc:sldMk cId="756315070" sldId="259"/>
            <ac:spMk id="5129" creationId="{643780CE-2BE5-46F6-97B2-60DF30217ED3}"/>
          </ac:spMkLst>
        </pc:spChg>
        <pc:spChg chg="add del">
          <ac:chgData name="Emily Sanger" userId="1ed1c74214581d38" providerId="LiveId" clId="{FCD9AB06-9F2B-4E76-830A-628D39260644}" dt="2023-11-07T16:04:59.838" v="679" actId="26606"/>
          <ac:spMkLst>
            <pc:docMk/>
            <pc:sldMk cId="756315070" sldId="259"/>
            <ac:spMk id="5131" creationId="{61A87A49-68E6-459E-A5A6-46229FF42125}"/>
          </ac:spMkLst>
        </pc:spChg>
        <pc:spChg chg="add del">
          <ac:chgData name="Emily Sanger" userId="1ed1c74214581d38" providerId="LiveId" clId="{FCD9AB06-9F2B-4E76-830A-628D39260644}" dt="2023-11-07T16:04:59.838" v="679" actId="26606"/>
          <ac:spMkLst>
            <pc:docMk/>
            <pc:sldMk cId="756315070" sldId="259"/>
            <ac:spMk id="5133" creationId="{F6ACD5FC-CAFE-48EB-B765-60EED2E052F0}"/>
          </ac:spMkLst>
        </pc:spChg>
        <pc:spChg chg="add del">
          <ac:chgData name="Emily Sanger" userId="1ed1c74214581d38" providerId="LiveId" clId="{FCD9AB06-9F2B-4E76-830A-628D39260644}" dt="2023-11-07T16:04:59.838" v="679" actId="26606"/>
          <ac:spMkLst>
            <pc:docMk/>
            <pc:sldMk cId="756315070" sldId="259"/>
            <ac:spMk id="5135" creationId="{9F33B405-D785-4738-B1C0-6A0AA5E98286}"/>
          </ac:spMkLst>
        </pc:spChg>
        <pc:spChg chg="add del">
          <ac:chgData name="Emily Sanger" userId="1ed1c74214581d38" providerId="LiveId" clId="{FCD9AB06-9F2B-4E76-830A-628D39260644}" dt="2023-11-07T16:04:59.838" v="679" actId="26606"/>
          <ac:spMkLst>
            <pc:docMk/>
            <pc:sldMk cId="756315070" sldId="259"/>
            <ac:spMk id="5137" creationId="{4233DC0E-DE6C-4FB6-A529-51B162641AB8}"/>
          </ac:spMkLst>
        </pc:spChg>
        <pc:spChg chg="add del">
          <ac:chgData name="Emily Sanger" userId="1ed1c74214581d38" providerId="LiveId" clId="{FCD9AB06-9F2B-4E76-830A-628D39260644}" dt="2023-11-07T16:04:59.838" v="679" actId="26606"/>
          <ac:spMkLst>
            <pc:docMk/>
            <pc:sldMk cId="756315070" sldId="259"/>
            <ac:spMk id="5139" creationId="{3870477F-E451-4BC3-863F-0E2FC572884B}"/>
          </ac:spMkLst>
        </pc:spChg>
        <pc:spChg chg="add del">
          <ac:chgData name="Emily Sanger" userId="1ed1c74214581d38" providerId="LiveId" clId="{FCD9AB06-9F2B-4E76-830A-628D39260644}" dt="2023-11-07T16:04:59.838" v="679" actId="26606"/>
          <ac:spMkLst>
            <pc:docMk/>
            <pc:sldMk cId="756315070" sldId="259"/>
            <ac:spMk id="5141" creationId="{B4A81DE1-E2BC-4A31-99EE-71350421B0EA}"/>
          </ac:spMkLst>
        </pc:spChg>
        <pc:picChg chg="add mod">
          <ac:chgData name="Emily Sanger" userId="1ed1c74214581d38" providerId="LiveId" clId="{FCD9AB06-9F2B-4E76-830A-628D39260644}" dt="2023-11-26T16:04:05.346" v="9058" actId="1076"/>
          <ac:picMkLst>
            <pc:docMk/>
            <pc:sldMk cId="756315070" sldId="259"/>
            <ac:picMk id="2050" creationId="{744E517A-60A4-A8D9-D20F-6DB6D1FF1931}"/>
          </ac:picMkLst>
        </pc:picChg>
        <pc:picChg chg="add del mod">
          <ac:chgData name="Emily Sanger" userId="1ed1c74214581d38" providerId="LiveId" clId="{FCD9AB06-9F2B-4E76-830A-628D39260644}" dt="2023-11-26T15:39:48.310" v="8302" actId="478"/>
          <ac:picMkLst>
            <pc:docMk/>
            <pc:sldMk cId="756315070" sldId="259"/>
            <ac:picMk id="4098" creationId="{81F55C85-5FB3-CF7E-07FC-618FF8B04419}"/>
          </ac:picMkLst>
        </pc:picChg>
        <pc:picChg chg="add del mod">
          <ac:chgData name="Emily Sanger" userId="1ed1c74214581d38" providerId="LiveId" clId="{FCD9AB06-9F2B-4E76-830A-628D39260644}" dt="2023-11-07T16:04:52.499" v="677" actId="478"/>
          <ac:picMkLst>
            <pc:docMk/>
            <pc:sldMk cId="756315070" sldId="259"/>
            <ac:picMk id="5122" creationId="{10B39706-A5D8-BB9C-D76F-68727A4DA294}"/>
          </ac:picMkLst>
        </pc:picChg>
        <pc:picChg chg="add del mod">
          <ac:chgData name="Emily Sanger" userId="1ed1c74214581d38" providerId="LiveId" clId="{FCD9AB06-9F2B-4E76-830A-628D39260644}" dt="2023-11-07T16:42:07.812" v="1085" actId="478"/>
          <ac:picMkLst>
            <pc:docMk/>
            <pc:sldMk cId="756315070" sldId="259"/>
            <ac:picMk id="5124" creationId="{DBD626B6-86CC-FDC3-A5AA-65EBF45A4D68}"/>
          </ac:picMkLst>
        </pc:picChg>
      </pc:sldChg>
      <pc:sldChg chg="addSp delSp modSp new del mod setBg setClrOvrMap">
        <pc:chgData name="Emily Sanger" userId="1ed1c74214581d38" providerId="LiveId" clId="{FCD9AB06-9F2B-4E76-830A-628D39260644}" dt="2023-11-21T15:29:02.366" v="3576" actId="2696"/>
        <pc:sldMkLst>
          <pc:docMk/>
          <pc:sldMk cId="1622923492" sldId="260"/>
        </pc:sldMkLst>
        <pc:spChg chg="mod ord">
          <ac:chgData name="Emily Sanger" userId="1ed1c74214581d38" providerId="LiveId" clId="{FCD9AB06-9F2B-4E76-830A-628D39260644}" dt="2023-11-07T18:08:27.407" v="1247" actId="255"/>
          <ac:spMkLst>
            <pc:docMk/>
            <pc:sldMk cId="1622923492" sldId="260"/>
            <ac:spMk id="2" creationId="{9E0FC2D3-2630-195A-6D35-94E3E5100187}"/>
          </ac:spMkLst>
        </pc:spChg>
        <pc:spChg chg="del">
          <ac:chgData name="Emily Sanger" userId="1ed1c74214581d38" providerId="LiveId" clId="{FCD9AB06-9F2B-4E76-830A-628D39260644}" dt="2023-11-07T15:58:53.824" v="643"/>
          <ac:spMkLst>
            <pc:docMk/>
            <pc:sldMk cId="1622923492" sldId="260"/>
            <ac:spMk id="3" creationId="{AD903F69-D775-4845-039F-C3029A5960C3}"/>
          </ac:spMkLst>
        </pc:spChg>
        <pc:spChg chg="add del mod">
          <ac:chgData name="Emily Sanger" userId="1ed1c74214581d38" providerId="LiveId" clId="{FCD9AB06-9F2B-4E76-830A-628D39260644}" dt="2023-11-21T11:47:53.791" v="2825" actId="478"/>
          <ac:spMkLst>
            <pc:docMk/>
            <pc:sldMk cId="1622923492" sldId="260"/>
            <ac:spMk id="3" creationId="{C1F8D913-7EDA-AF58-2166-F5AAC64881F8}"/>
          </ac:spMkLst>
        </pc:spChg>
        <pc:spChg chg="add mod">
          <ac:chgData name="Emily Sanger" userId="1ed1c74214581d38" providerId="LiveId" clId="{FCD9AB06-9F2B-4E76-830A-628D39260644}" dt="2023-11-21T11:48:30.928" v="2872" actId="207"/>
          <ac:spMkLst>
            <pc:docMk/>
            <pc:sldMk cId="1622923492" sldId="260"/>
            <ac:spMk id="5" creationId="{1E91CCF1-339E-601B-9097-ABB27CD65F68}"/>
          </ac:spMkLst>
        </pc:spChg>
        <pc:spChg chg="add del">
          <ac:chgData name="Emily Sanger" userId="1ed1c74214581d38" providerId="LiveId" clId="{FCD9AB06-9F2B-4E76-830A-628D39260644}" dt="2023-11-07T15:59:05.648" v="647" actId="26606"/>
          <ac:spMkLst>
            <pc:docMk/>
            <pc:sldMk cId="1622923492" sldId="260"/>
            <ac:spMk id="4102" creationId="{ED30BBD7-3384-ADFF-BC96-D142FCEB7A8F}"/>
          </ac:spMkLst>
        </pc:spChg>
        <pc:spChg chg="add del">
          <ac:chgData name="Emily Sanger" userId="1ed1c74214581d38" providerId="LiveId" clId="{FCD9AB06-9F2B-4E76-830A-628D39260644}" dt="2023-11-07T15:59:00.236" v="645" actId="26606"/>
          <ac:spMkLst>
            <pc:docMk/>
            <pc:sldMk cId="1622923492" sldId="260"/>
            <ac:spMk id="4107" creationId="{670D6F2B-93AF-47D6-9378-5E54BE0AC69F}"/>
          </ac:spMkLst>
        </pc:spChg>
        <pc:spChg chg="add del">
          <ac:chgData name="Emily Sanger" userId="1ed1c74214581d38" providerId="LiveId" clId="{FCD9AB06-9F2B-4E76-830A-628D39260644}" dt="2023-11-07T15:59:00.236" v="645" actId="26606"/>
          <ac:spMkLst>
            <pc:docMk/>
            <pc:sldMk cId="1622923492" sldId="260"/>
            <ac:spMk id="4109" creationId="{2D529E20-662F-4915-ACD7-970C026FDB7F}"/>
          </ac:spMkLst>
        </pc:spChg>
        <pc:spChg chg="add del">
          <ac:chgData name="Emily Sanger" userId="1ed1c74214581d38" providerId="LiveId" clId="{FCD9AB06-9F2B-4E76-830A-628D39260644}" dt="2023-11-07T15:59:00.236" v="645" actId="26606"/>
          <ac:spMkLst>
            <pc:docMk/>
            <pc:sldMk cId="1622923492" sldId="260"/>
            <ac:spMk id="4111" creationId="{1AD5EB79-7F9A-4BBC-92A5-188382CBA1B6}"/>
          </ac:spMkLst>
        </pc:spChg>
        <pc:spChg chg="add del">
          <ac:chgData name="Emily Sanger" userId="1ed1c74214581d38" providerId="LiveId" clId="{FCD9AB06-9F2B-4E76-830A-628D39260644}" dt="2023-11-07T15:59:00.236" v="645" actId="26606"/>
          <ac:spMkLst>
            <pc:docMk/>
            <pc:sldMk cId="1622923492" sldId="260"/>
            <ac:spMk id="4113" creationId="{B9B8A17F-DC3A-4D9A-AA53-9BFB894CD7BA}"/>
          </ac:spMkLst>
        </pc:spChg>
        <pc:spChg chg="add del">
          <ac:chgData name="Emily Sanger" userId="1ed1c74214581d38" providerId="LiveId" clId="{FCD9AB06-9F2B-4E76-830A-628D39260644}" dt="2023-11-07T15:59:05.648" v="647" actId="26606"/>
          <ac:spMkLst>
            <pc:docMk/>
            <pc:sldMk cId="1622923492" sldId="260"/>
            <ac:spMk id="4115" creationId="{3870477F-E451-4BC3-863F-0E2FC572884B}"/>
          </ac:spMkLst>
        </pc:spChg>
        <pc:spChg chg="add del">
          <ac:chgData name="Emily Sanger" userId="1ed1c74214581d38" providerId="LiveId" clId="{FCD9AB06-9F2B-4E76-830A-628D39260644}" dt="2023-11-07T15:59:05.648" v="647" actId="26606"/>
          <ac:spMkLst>
            <pc:docMk/>
            <pc:sldMk cId="1622923492" sldId="260"/>
            <ac:spMk id="4116" creationId="{643780CE-2BE5-46F6-97B2-60DF30217ED3}"/>
          </ac:spMkLst>
        </pc:spChg>
        <pc:spChg chg="add del">
          <ac:chgData name="Emily Sanger" userId="1ed1c74214581d38" providerId="LiveId" clId="{FCD9AB06-9F2B-4E76-830A-628D39260644}" dt="2023-11-07T15:59:05.648" v="647" actId="26606"/>
          <ac:spMkLst>
            <pc:docMk/>
            <pc:sldMk cId="1622923492" sldId="260"/>
            <ac:spMk id="4117" creationId="{B4A81DE1-E2BC-4A31-99EE-71350421B0EA}"/>
          </ac:spMkLst>
        </pc:spChg>
        <pc:spChg chg="add del">
          <ac:chgData name="Emily Sanger" userId="1ed1c74214581d38" providerId="LiveId" clId="{FCD9AB06-9F2B-4E76-830A-628D39260644}" dt="2023-11-07T15:59:05.648" v="647" actId="26606"/>
          <ac:spMkLst>
            <pc:docMk/>
            <pc:sldMk cId="1622923492" sldId="260"/>
            <ac:spMk id="4118" creationId="{61A87A49-68E6-459E-A5A6-46229FF42125}"/>
          </ac:spMkLst>
        </pc:spChg>
        <pc:spChg chg="add del">
          <ac:chgData name="Emily Sanger" userId="1ed1c74214581d38" providerId="LiveId" clId="{FCD9AB06-9F2B-4E76-830A-628D39260644}" dt="2023-11-07T15:59:05.648" v="647" actId="26606"/>
          <ac:spMkLst>
            <pc:docMk/>
            <pc:sldMk cId="1622923492" sldId="260"/>
            <ac:spMk id="4119" creationId="{F6ACD5FC-CAFE-48EB-B765-60EED2E052F0}"/>
          </ac:spMkLst>
        </pc:spChg>
        <pc:spChg chg="add del">
          <ac:chgData name="Emily Sanger" userId="1ed1c74214581d38" providerId="LiveId" clId="{FCD9AB06-9F2B-4E76-830A-628D39260644}" dt="2023-11-07T15:59:05.648" v="647" actId="26606"/>
          <ac:spMkLst>
            <pc:docMk/>
            <pc:sldMk cId="1622923492" sldId="260"/>
            <ac:spMk id="4120" creationId="{9F33B405-D785-4738-B1C0-6A0AA5E98286}"/>
          </ac:spMkLst>
        </pc:spChg>
        <pc:spChg chg="add del">
          <ac:chgData name="Emily Sanger" userId="1ed1c74214581d38" providerId="LiveId" clId="{FCD9AB06-9F2B-4E76-830A-628D39260644}" dt="2023-11-07T15:59:05.648" v="647" actId="26606"/>
          <ac:spMkLst>
            <pc:docMk/>
            <pc:sldMk cId="1622923492" sldId="260"/>
            <ac:spMk id="4121" creationId="{4233DC0E-DE6C-4FB6-A529-51B162641AB8}"/>
          </ac:spMkLst>
        </pc:spChg>
        <pc:spChg chg="add mod">
          <ac:chgData name="Emily Sanger" userId="1ed1c74214581d38" providerId="LiveId" clId="{FCD9AB06-9F2B-4E76-830A-628D39260644}" dt="2023-11-21T11:53:40.501" v="3490" actId="1076"/>
          <ac:spMkLst>
            <pc:docMk/>
            <pc:sldMk cId="1622923492" sldId="260"/>
            <ac:spMk id="4123" creationId="{FD8DA934-9D93-602F-5045-844292400E65}"/>
          </ac:spMkLst>
        </pc:spChg>
        <pc:grpChg chg="add del">
          <ac:chgData name="Emily Sanger" userId="1ed1c74214581d38" providerId="LiveId" clId="{FCD9AB06-9F2B-4E76-830A-628D39260644}" dt="2023-11-07T15:59:00.236" v="645" actId="26606"/>
          <ac:grpSpMkLst>
            <pc:docMk/>
            <pc:sldMk cId="1622923492" sldId="260"/>
            <ac:grpSpMk id="4103" creationId="{6503EB0F-2257-4A3E-A73B-E1DE769B459F}"/>
          </ac:grpSpMkLst>
        </pc:grpChg>
        <pc:picChg chg="add mod">
          <ac:chgData name="Emily Sanger" userId="1ed1c74214581d38" providerId="LiveId" clId="{FCD9AB06-9F2B-4E76-830A-628D39260644}" dt="2023-11-07T18:10:08.178" v="1261" actId="14100"/>
          <ac:picMkLst>
            <pc:docMk/>
            <pc:sldMk cId="1622923492" sldId="260"/>
            <ac:picMk id="2050" creationId="{0854BD7C-1D60-BE22-27B5-5AC5578F74C0}"/>
          </ac:picMkLst>
        </pc:picChg>
        <pc:picChg chg="add mod">
          <ac:chgData name="Emily Sanger" userId="1ed1c74214581d38" providerId="LiveId" clId="{FCD9AB06-9F2B-4E76-830A-628D39260644}" dt="2023-11-07T18:09:10.983" v="1255" actId="14100"/>
          <ac:picMkLst>
            <pc:docMk/>
            <pc:sldMk cId="1622923492" sldId="260"/>
            <ac:picMk id="2052" creationId="{8029BFEE-CF9D-1CE7-B54B-5FB4E1486DA1}"/>
          </ac:picMkLst>
        </pc:picChg>
        <pc:picChg chg="add del mod">
          <ac:chgData name="Emily Sanger" userId="1ed1c74214581d38" providerId="LiveId" clId="{FCD9AB06-9F2B-4E76-830A-628D39260644}" dt="2023-11-07T16:42:02.362" v="1083" actId="478"/>
          <ac:picMkLst>
            <pc:docMk/>
            <pc:sldMk cId="1622923492" sldId="260"/>
            <ac:picMk id="4098" creationId="{BA3F3D55-0445-D9E3-E984-3880561036B9}"/>
          </ac:picMkLst>
        </pc:picChg>
      </pc:sldChg>
      <pc:sldChg chg="addSp delSp modSp new mod ord setBg">
        <pc:chgData name="Emily Sanger" userId="1ed1c74214581d38" providerId="LiveId" clId="{FCD9AB06-9F2B-4E76-830A-628D39260644}" dt="2023-11-21T12:23:44.269" v="3491" actId="2710"/>
        <pc:sldMkLst>
          <pc:docMk/>
          <pc:sldMk cId="4218344544" sldId="261"/>
        </pc:sldMkLst>
        <pc:spChg chg="mod">
          <ac:chgData name="Emily Sanger" userId="1ed1c74214581d38" providerId="LiveId" clId="{FCD9AB06-9F2B-4E76-830A-628D39260644}" dt="2023-11-20T18:46:09.377" v="1424" actId="20577"/>
          <ac:spMkLst>
            <pc:docMk/>
            <pc:sldMk cId="4218344544" sldId="261"/>
            <ac:spMk id="2" creationId="{C3FA48E4-04B6-F1B7-C441-2C9FE2BD6442}"/>
          </ac:spMkLst>
        </pc:spChg>
        <pc:spChg chg="mod">
          <ac:chgData name="Emily Sanger" userId="1ed1c74214581d38" providerId="LiveId" clId="{FCD9AB06-9F2B-4E76-830A-628D39260644}" dt="2023-11-21T12:23:44.269" v="3491" actId="2710"/>
          <ac:spMkLst>
            <pc:docMk/>
            <pc:sldMk cId="4218344544" sldId="261"/>
            <ac:spMk id="3" creationId="{DB6FACD8-E5C7-4C83-2F23-86C7FA025A3B}"/>
          </ac:spMkLst>
        </pc:spChg>
        <pc:picChg chg="add del mod">
          <ac:chgData name="Emily Sanger" userId="1ed1c74214581d38" providerId="LiveId" clId="{FCD9AB06-9F2B-4E76-830A-628D39260644}" dt="2023-11-07T16:44:32.094" v="1092" actId="478"/>
          <ac:picMkLst>
            <pc:docMk/>
            <pc:sldMk cId="4218344544" sldId="261"/>
            <ac:picMk id="4" creationId="{B580EF49-1E38-A984-19A4-C47E6CA33E85}"/>
          </ac:picMkLst>
        </pc:picChg>
        <pc:picChg chg="add mod">
          <ac:chgData name="Emily Sanger" userId="1ed1c74214581d38" providerId="LiveId" clId="{FCD9AB06-9F2B-4E76-830A-628D39260644}" dt="2023-11-07T18:06:53.036" v="1239" actId="14100"/>
          <ac:picMkLst>
            <pc:docMk/>
            <pc:sldMk cId="4218344544" sldId="261"/>
            <ac:picMk id="1026" creationId="{81F3C72F-CB3F-2102-1ADD-0CEF63986CB1}"/>
          </ac:picMkLst>
        </pc:picChg>
        <pc:picChg chg="add del mod">
          <ac:chgData name="Emily Sanger" userId="1ed1c74214581d38" providerId="LiveId" clId="{FCD9AB06-9F2B-4E76-830A-628D39260644}" dt="2023-11-07T16:41:35.321" v="1080" actId="478"/>
          <ac:picMkLst>
            <pc:docMk/>
            <pc:sldMk cId="4218344544" sldId="261"/>
            <ac:picMk id="6146" creationId="{8D11ECA5-4132-A6A7-B409-324794B53C75}"/>
          </ac:picMkLst>
        </pc:picChg>
      </pc:sldChg>
      <pc:sldChg chg="addSp delSp modSp new mod setBg setClrOvrMap">
        <pc:chgData name="Emily Sanger" userId="1ed1c74214581d38" providerId="LiveId" clId="{FCD9AB06-9F2B-4E76-830A-628D39260644}" dt="2023-11-26T18:40:58.051" v="10558" actId="478"/>
        <pc:sldMkLst>
          <pc:docMk/>
          <pc:sldMk cId="2215052025" sldId="262"/>
        </pc:sldMkLst>
        <pc:spChg chg="mod">
          <ac:chgData name="Emily Sanger" userId="1ed1c74214581d38" providerId="LiveId" clId="{FCD9AB06-9F2B-4E76-830A-628D39260644}" dt="2023-11-07T18:19:13.062" v="1279" actId="255"/>
          <ac:spMkLst>
            <pc:docMk/>
            <pc:sldMk cId="2215052025" sldId="262"/>
            <ac:spMk id="2" creationId="{082D789D-BB9F-A9F3-4095-A4570EA141C8}"/>
          </ac:spMkLst>
        </pc:spChg>
        <pc:spChg chg="add mod">
          <ac:chgData name="Emily Sanger" userId="1ed1c74214581d38" providerId="LiveId" clId="{FCD9AB06-9F2B-4E76-830A-628D39260644}" dt="2023-11-26T17:27:57.947" v="10305" actId="14100"/>
          <ac:spMkLst>
            <pc:docMk/>
            <pc:sldMk cId="2215052025" sldId="262"/>
            <ac:spMk id="3" creationId="{D14F691D-880D-B70E-04C4-0CC3E27D6E37}"/>
          </ac:spMkLst>
        </pc:spChg>
        <pc:spChg chg="del">
          <ac:chgData name="Emily Sanger" userId="1ed1c74214581d38" providerId="LiveId" clId="{FCD9AB06-9F2B-4E76-830A-628D39260644}" dt="2023-11-07T16:18:26.811" v="912"/>
          <ac:spMkLst>
            <pc:docMk/>
            <pc:sldMk cId="2215052025" sldId="262"/>
            <ac:spMk id="3" creationId="{E1C351D3-685B-33A2-AFBD-FD72D356BAED}"/>
          </ac:spMkLst>
        </pc:spChg>
        <pc:spChg chg="add mod">
          <ac:chgData name="Emily Sanger" userId="1ed1c74214581d38" providerId="LiveId" clId="{FCD9AB06-9F2B-4E76-830A-628D39260644}" dt="2023-11-26T17:27:50.160" v="10303" actId="207"/>
          <ac:spMkLst>
            <pc:docMk/>
            <pc:sldMk cId="2215052025" sldId="262"/>
            <ac:spMk id="4" creationId="{E1A81996-6AF4-B530-FD62-FEA3003D7124}"/>
          </ac:spMkLst>
        </pc:spChg>
        <pc:spChg chg="add mod">
          <ac:chgData name="Emily Sanger" userId="1ed1c74214581d38" providerId="LiveId" clId="{FCD9AB06-9F2B-4E76-830A-628D39260644}" dt="2023-11-26T17:28:03.941" v="10307" actId="207"/>
          <ac:spMkLst>
            <pc:docMk/>
            <pc:sldMk cId="2215052025" sldId="262"/>
            <ac:spMk id="5" creationId="{FE656EF7-C47B-80DF-4AEF-E473B4DA86B3}"/>
          </ac:spMkLst>
        </pc:spChg>
        <pc:spChg chg="add mod">
          <ac:chgData name="Emily Sanger" userId="1ed1c74214581d38" providerId="LiveId" clId="{FCD9AB06-9F2B-4E76-830A-628D39260644}" dt="2023-11-26T17:28:08.715" v="10309" actId="113"/>
          <ac:spMkLst>
            <pc:docMk/>
            <pc:sldMk cId="2215052025" sldId="262"/>
            <ac:spMk id="6" creationId="{84486E47-DA4F-1243-E931-32878C866890}"/>
          </ac:spMkLst>
        </pc:spChg>
        <pc:spChg chg="add mod">
          <ac:chgData name="Emily Sanger" userId="1ed1c74214581d38" providerId="LiveId" clId="{FCD9AB06-9F2B-4E76-830A-628D39260644}" dt="2023-11-26T17:24:33.713" v="10298" actId="207"/>
          <ac:spMkLst>
            <pc:docMk/>
            <pc:sldMk cId="2215052025" sldId="262"/>
            <ac:spMk id="7" creationId="{6BCD820A-3474-91DA-A975-71BEEEB39AA3}"/>
          </ac:spMkLst>
        </pc:spChg>
        <pc:spChg chg="add del mod">
          <ac:chgData name="Emily Sanger" userId="1ed1c74214581d38" providerId="LiveId" clId="{FCD9AB06-9F2B-4E76-830A-628D39260644}" dt="2023-11-25T18:58:26.947" v="6050"/>
          <ac:spMkLst>
            <pc:docMk/>
            <pc:sldMk cId="2215052025" sldId="262"/>
            <ac:spMk id="7" creationId="{EEF8904A-8D05-7C3A-7CE5-6B0DFCA4D3E3}"/>
          </ac:spMkLst>
        </pc:spChg>
        <pc:spChg chg="add del mod">
          <ac:chgData name="Emily Sanger" userId="1ed1c74214581d38" providerId="LiveId" clId="{FCD9AB06-9F2B-4E76-830A-628D39260644}" dt="2023-11-26T11:01:34.757" v="6079" actId="478"/>
          <ac:spMkLst>
            <pc:docMk/>
            <pc:sldMk cId="2215052025" sldId="262"/>
            <ac:spMk id="8" creationId="{EDACD134-E0FD-6307-67C2-221183FF5265}"/>
          </ac:spMkLst>
        </pc:spChg>
        <pc:spChg chg="add del mod">
          <ac:chgData name="Emily Sanger" userId="1ed1c74214581d38" providerId="LiveId" clId="{FCD9AB06-9F2B-4E76-830A-628D39260644}" dt="2023-11-26T17:24:39.543" v="10299" actId="113"/>
          <ac:spMkLst>
            <pc:docMk/>
            <pc:sldMk cId="2215052025" sldId="262"/>
            <ac:spMk id="9" creationId="{38996E89-F2FD-FF08-74A4-CDED7DF394E2}"/>
          </ac:spMkLst>
        </pc:spChg>
        <pc:spChg chg="add del mod">
          <ac:chgData name="Emily Sanger" userId="1ed1c74214581d38" providerId="LiveId" clId="{FCD9AB06-9F2B-4E76-830A-628D39260644}" dt="2023-11-26T18:40:58.051" v="10558" actId="478"/>
          <ac:spMkLst>
            <pc:docMk/>
            <pc:sldMk cId="2215052025" sldId="262"/>
            <ac:spMk id="11" creationId="{7BEEF461-F668-1B02-D816-E80E35965D7F}"/>
          </ac:spMkLst>
        </pc:spChg>
        <pc:spChg chg="add del mod ord">
          <ac:chgData name="Emily Sanger" userId="1ed1c74214581d38" providerId="LiveId" clId="{FCD9AB06-9F2B-4E76-830A-628D39260644}" dt="2023-11-25T18:33:52.222" v="5746" actId="478"/>
          <ac:spMkLst>
            <pc:docMk/>
            <pc:sldMk cId="2215052025" sldId="262"/>
            <ac:spMk id="7174" creationId="{2E96A89E-07C1-CBB8-7681-4D5B26F8A87B}"/>
          </ac:spMkLst>
        </pc:spChg>
        <pc:spChg chg="add del">
          <ac:chgData name="Emily Sanger" userId="1ed1c74214581d38" providerId="LiveId" clId="{FCD9AB06-9F2B-4E76-830A-628D39260644}" dt="2023-11-07T18:19:02.362" v="1275" actId="26606"/>
          <ac:spMkLst>
            <pc:docMk/>
            <pc:sldMk cId="2215052025" sldId="262"/>
            <ac:spMk id="7179" creationId="{F70C2B8F-6B1B-46D5-86E6-40F36C695FC2}"/>
          </ac:spMkLst>
        </pc:spChg>
        <pc:spChg chg="add del">
          <ac:chgData name="Emily Sanger" userId="1ed1c74214581d38" providerId="LiveId" clId="{FCD9AB06-9F2B-4E76-830A-628D39260644}" dt="2023-11-07T18:19:02.362" v="1275" actId="26606"/>
          <ac:spMkLst>
            <pc:docMk/>
            <pc:sldMk cId="2215052025" sldId="262"/>
            <ac:spMk id="7181" creationId="{DB521824-592C-476A-AB0A-CA0C6D1F3407}"/>
          </ac:spMkLst>
        </pc:spChg>
        <pc:spChg chg="add del">
          <ac:chgData name="Emily Sanger" userId="1ed1c74214581d38" providerId="LiveId" clId="{FCD9AB06-9F2B-4E76-830A-628D39260644}" dt="2023-11-07T18:19:02.362" v="1275" actId="26606"/>
          <ac:spMkLst>
            <pc:docMk/>
            <pc:sldMk cId="2215052025" sldId="262"/>
            <ac:spMk id="7183" creationId="{A2749EFA-8EE4-4EB8-9424-8E593B9320AD}"/>
          </ac:spMkLst>
        </pc:spChg>
        <pc:spChg chg="add del">
          <ac:chgData name="Emily Sanger" userId="1ed1c74214581d38" providerId="LiveId" clId="{FCD9AB06-9F2B-4E76-830A-628D39260644}" dt="2023-11-07T18:19:02.362" v="1275" actId="26606"/>
          <ac:spMkLst>
            <pc:docMk/>
            <pc:sldMk cId="2215052025" sldId="262"/>
            <ac:spMk id="7185" creationId="{B5C860C9-D4F9-4350-80DA-0D1CD36C7741}"/>
          </ac:spMkLst>
        </pc:spChg>
        <pc:spChg chg="add del">
          <ac:chgData name="Emily Sanger" userId="1ed1c74214581d38" providerId="LiveId" clId="{FCD9AB06-9F2B-4E76-830A-628D39260644}" dt="2023-11-07T18:19:02.362" v="1275" actId="26606"/>
          <ac:spMkLst>
            <pc:docMk/>
            <pc:sldMk cId="2215052025" sldId="262"/>
            <ac:spMk id="7187" creationId="{538A90C8-AE0E-4EBA-9AF8-EEDB206020E0}"/>
          </ac:spMkLst>
        </pc:spChg>
        <pc:spChg chg="add del">
          <ac:chgData name="Emily Sanger" userId="1ed1c74214581d38" providerId="LiveId" clId="{FCD9AB06-9F2B-4E76-830A-628D39260644}" dt="2023-11-07T18:19:04.847" v="1277" actId="26606"/>
          <ac:spMkLst>
            <pc:docMk/>
            <pc:sldMk cId="2215052025" sldId="262"/>
            <ac:spMk id="7189" creationId="{3870477F-E451-4BC3-863F-0E2FC572884B}"/>
          </ac:spMkLst>
        </pc:spChg>
        <pc:spChg chg="add del">
          <ac:chgData name="Emily Sanger" userId="1ed1c74214581d38" providerId="LiveId" clId="{FCD9AB06-9F2B-4E76-830A-628D39260644}" dt="2023-11-07T18:19:04.847" v="1277" actId="26606"/>
          <ac:spMkLst>
            <pc:docMk/>
            <pc:sldMk cId="2215052025" sldId="262"/>
            <ac:spMk id="7190" creationId="{643780CE-2BE5-46F6-97B2-60DF30217ED3}"/>
          </ac:spMkLst>
        </pc:spChg>
        <pc:spChg chg="add del">
          <ac:chgData name="Emily Sanger" userId="1ed1c74214581d38" providerId="LiveId" clId="{FCD9AB06-9F2B-4E76-830A-628D39260644}" dt="2023-11-07T18:19:04.847" v="1277" actId="26606"/>
          <ac:spMkLst>
            <pc:docMk/>
            <pc:sldMk cId="2215052025" sldId="262"/>
            <ac:spMk id="7191" creationId="{B4A81DE1-E2BC-4A31-99EE-71350421B0EA}"/>
          </ac:spMkLst>
        </pc:spChg>
        <pc:spChg chg="add del">
          <ac:chgData name="Emily Sanger" userId="1ed1c74214581d38" providerId="LiveId" clId="{FCD9AB06-9F2B-4E76-830A-628D39260644}" dt="2023-11-07T18:19:04.847" v="1277" actId="26606"/>
          <ac:spMkLst>
            <pc:docMk/>
            <pc:sldMk cId="2215052025" sldId="262"/>
            <ac:spMk id="7192" creationId="{61A87A49-68E6-459E-A5A6-46229FF42125}"/>
          </ac:spMkLst>
        </pc:spChg>
        <pc:spChg chg="add del">
          <ac:chgData name="Emily Sanger" userId="1ed1c74214581d38" providerId="LiveId" clId="{FCD9AB06-9F2B-4E76-830A-628D39260644}" dt="2023-11-07T18:19:04.847" v="1277" actId="26606"/>
          <ac:spMkLst>
            <pc:docMk/>
            <pc:sldMk cId="2215052025" sldId="262"/>
            <ac:spMk id="7193" creationId="{F6ACD5FC-CAFE-48EB-B765-60EED2E052F0}"/>
          </ac:spMkLst>
        </pc:spChg>
        <pc:spChg chg="add del">
          <ac:chgData name="Emily Sanger" userId="1ed1c74214581d38" providerId="LiveId" clId="{FCD9AB06-9F2B-4E76-830A-628D39260644}" dt="2023-11-07T18:19:04.847" v="1277" actId="26606"/>
          <ac:spMkLst>
            <pc:docMk/>
            <pc:sldMk cId="2215052025" sldId="262"/>
            <ac:spMk id="7194" creationId="{9F33B405-D785-4738-B1C0-6A0AA5E98286}"/>
          </ac:spMkLst>
        </pc:spChg>
        <pc:spChg chg="add del">
          <ac:chgData name="Emily Sanger" userId="1ed1c74214581d38" providerId="LiveId" clId="{FCD9AB06-9F2B-4E76-830A-628D39260644}" dt="2023-11-07T18:19:04.847" v="1277" actId="26606"/>
          <ac:spMkLst>
            <pc:docMk/>
            <pc:sldMk cId="2215052025" sldId="262"/>
            <ac:spMk id="7195" creationId="{4233DC0E-DE6C-4FB6-A529-51B162641AB8}"/>
          </ac:spMkLst>
        </pc:spChg>
        <pc:picChg chg="add mod">
          <ac:chgData name="Emily Sanger" userId="1ed1c74214581d38" providerId="LiveId" clId="{FCD9AB06-9F2B-4E76-830A-628D39260644}" dt="2023-11-26T11:06:36.161" v="6250" actId="1076"/>
          <ac:picMkLst>
            <pc:docMk/>
            <pc:sldMk cId="2215052025" sldId="262"/>
            <ac:picMk id="5122" creationId="{BE612A2C-B489-43D6-A361-97DDE23E0CF9}"/>
          </ac:picMkLst>
        </pc:picChg>
        <pc:picChg chg="add del mod">
          <ac:chgData name="Emily Sanger" userId="1ed1c74214581d38" providerId="LiveId" clId="{FCD9AB06-9F2B-4E76-830A-628D39260644}" dt="2023-11-07T16:19:05.161" v="920" actId="21"/>
          <ac:picMkLst>
            <pc:docMk/>
            <pc:sldMk cId="2215052025" sldId="262"/>
            <ac:picMk id="7170" creationId="{CB3273C1-2F55-47C0-4E80-FAF204688AC6}"/>
          </ac:picMkLst>
        </pc:picChg>
        <pc:picChg chg="add del mod">
          <ac:chgData name="Emily Sanger" userId="1ed1c74214581d38" providerId="LiveId" clId="{FCD9AB06-9F2B-4E76-830A-628D39260644}" dt="2023-11-07T16:42:10.697" v="1086" actId="478"/>
          <ac:picMkLst>
            <pc:docMk/>
            <pc:sldMk cId="2215052025" sldId="262"/>
            <ac:picMk id="7172" creationId="{16406063-94C2-B7A9-EB93-1A322B244FC7}"/>
          </ac:picMkLst>
        </pc:picChg>
      </pc:sldChg>
      <pc:sldChg chg="addSp delSp modSp new mod setBg">
        <pc:chgData name="Emily Sanger" userId="1ed1c74214581d38" providerId="LiveId" clId="{FCD9AB06-9F2B-4E76-830A-628D39260644}" dt="2023-11-26T17:28:19.218" v="10311" actId="113"/>
        <pc:sldMkLst>
          <pc:docMk/>
          <pc:sldMk cId="2495020044" sldId="263"/>
        </pc:sldMkLst>
        <pc:spChg chg="mod">
          <ac:chgData name="Emily Sanger" userId="1ed1c74214581d38" providerId="LiveId" clId="{FCD9AB06-9F2B-4E76-830A-628D39260644}" dt="2023-11-26T12:46:26.140" v="7342" actId="313"/>
          <ac:spMkLst>
            <pc:docMk/>
            <pc:sldMk cId="2495020044" sldId="263"/>
            <ac:spMk id="2" creationId="{0DCBC8B9-8E23-6D37-2264-44187758640C}"/>
          </ac:spMkLst>
        </pc:spChg>
        <pc:spChg chg="del">
          <ac:chgData name="Emily Sanger" userId="1ed1c74214581d38" providerId="LiveId" clId="{FCD9AB06-9F2B-4E76-830A-628D39260644}" dt="2023-11-07T16:38:04.870" v="1067"/>
          <ac:spMkLst>
            <pc:docMk/>
            <pc:sldMk cId="2495020044" sldId="263"/>
            <ac:spMk id="3" creationId="{58A5DF38-9596-B0CF-4A6F-39161A7883E6}"/>
          </ac:spMkLst>
        </pc:spChg>
        <pc:spChg chg="add mod">
          <ac:chgData name="Emily Sanger" userId="1ed1c74214581d38" providerId="LiveId" clId="{FCD9AB06-9F2B-4E76-830A-628D39260644}" dt="2023-11-26T17:28:19.218" v="10311" actId="113"/>
          <ac:spMkLst>
            <pc:docMk/>
            <pc:sldMk cId="2495020044" sldId="263"/>
            <ac:spMk id="3" creationId="{BE152FC5-ED74-D734-6D84-A23DF5DAFC2F}"/>
          </ac:spMkLst>
        </pc:spChg>
        <pc:spChg chg="add del mod">
          <ac:chgData name="Emily Sanger" userId="1ed1c74214581d38" providerId="LiveId" clId="{FCD9AB06-9F2B-4E76-830A-628D39260644}" dt="2023-11-07T16:39:56.296" v="1072"/>
          <ac:spMkLst>
            <pc:docMk/>
            <pc:sldMk cId="2495020044" sldId="263"/>
            <ac:spMk id="4" creationId="{82163461-109A-78A7-C826-186723465D09}"/>
          </ac:spMkLst>
        </pc:spChg>
        <pc:spChg chg="add del mod">
          <ac:chgData name="Emily Sanger" userId="1ed1c74214581d38" providerId="LiveId" clId="{FCD9AB06-9F2B-4E76-830A-628D39260644}" dt="2023-11-26T14:53:55.695" v="7720" actId="478"/>
          <ac:spMkLst>
            <pc:docMk/>
            <pc:sldMk cId="2495020044" sldId="263"/>
            <ac:spMk id="5" creationId="{6648F372-E73A-2F9E-7F1C-FFA036AF540A}"/>
          </ac:spMkLst>
        </pc:spChg>
        <pc:spChg chg="add del mod">
          <ac:chgData name="Emily Sanger" userId="1ed1c74214581d38" providerId="LiveId" clId="{FCD9AB06-9F2B-4E76-830A-628D39260644}" dt="2023-11-26T14:44:39.284" v="7446" actId="478"/>
          <ac:spMkLst>
            <pc:docMk/>
            <pc:sldMk cId="2495020044" sldId="263"/>
            <ac:spMk id="7" creationId="{E945B6B8-45D9-4C22-26A8-430D76469871}"/>
          </ac:spMkLst>
        </pc:spChg>
        <pc:spChg chg="add del mod">
          <ac:chgData name="Emily Sanger" userId="1ed1c74214581d38" providerId="LiveId" clId="{FCD9AB06-9F2B-4E76-830A-628D39260644}" dt="2023-11-26T14:42:52.125" v="7400"/>
          <ac:spMkLst>
            <pc:docMk/>
            <pc:sldMk cId="2495020044" sldId="263"/>
            <ac:spMk id="9" creationId="{57A38014-EB74-919B-A52A-5AE6F8B45F9D}"/>
          </ac:spMkLst>
        </pc:spChg>
        <pc:spChg chg="add del mod">
          <ac:chgData name="Emily Sanger" userId="1ed1c74214581d38" providerId="LiveId" clId="{FCD9AB06-9F2B-4E76-830A-628D39260644}" dt="2023-11-26T11:48:28.358" v="6525" actId="478"/>
          <ac:spMkLst>
            <pc:docMk/>
            <pc:sldMk cId="2495020044" sldId="263"/>
            <ac:spMk id="8200" creationId="{1F1910E4-3907-0B70-B696-2117E5E533B0}"/>
          </ac:spMkLst>
        </pc:spChg>
        <pc:picChg chg="add del mod">
          <ac:chgData name="Emily Sanger" userId="1ed1c74214581d38" providerId="LiveId" clId="{FCD9AB06-9F2B-4E76-830A-628D39260644}" dt="2023-11-26T12:00:22.248" v="6531" actId="478"/>
          <ac:picMkLst>
            <pc:docMk/>
            <pc:sldMk cId="2495020044" sldId="263"/>
            <ac:picMk id="1026" creationId="{3CBEBD75-E469-859B-099A-45FF31C63FCF}"/>
          </ac:picMkLst>
        </pc:picChg>
        <pc:picChg chg="add del mod">
          <ac:chgData name="Emily Sanger" userId="1ed1c74214581d38" providerId="LiveId" clId="{FCD9AB06-9F2B-4E76-830A-628D39260644}" dt="2023-11-26T12:00:23.770" v="6532" actId="478"/>
          <ac:picMkLst>
            <pc:docMk/>
            <pc:sldMk cId="2495020044" sldId="263"/>
            <ac:picMk id="1028" creationId="{CB4224FE-768C-45CD-0502-0D31411157F0}"/>
          </ac:picMkLst>
        </pc:picChg>
        <pc:picChg chg="add mod">
          <ac:chgData name="Emily Sanger" userId="1ed1c74214581d38" providerId="LiveId" clId="{FCD9AB06-9F2B-4E76-830A-628D39260644}" dt="2023-11-26T15:06:58.086" v="7841" actId="14100"/>
          <ac:picMkLst>
            <pc:docMk/>
            <pc:sldMk cId="2495020044" sldId="263"/>
            <ac:picMk id="1030" creationId="{FE40F8F7-3255-4160-BDC0-D4309DB9B522}"/>
          </ac:picMkLst>
        </pc:picChg>
        <pc:picChg chg="add mod">
          <ac:chgData name="Emily Sanger" userId="1ed1c74214581d38" providerId="LiveId" clId="{FCD9AB06-9F2B-4E76-830A-628D39260644}" dt="2023-11-26T11:48:31.543" v="6526" actId="1076"/>
          <ac:picMkLst>
            <pc:docMk/>
            <pc:sldMk cId="2495020044" sldId="263"/>
            <ac:picMk id="6146" creationId="{668FE3A8-172B-1569-A586-A3EB9447D2AF}"/>
          </ac:picMkLst>
        </pc:picChg>
        <pc:picChg chg="add del mod">
          <ac:chgData name="Emily Sanger" userId="1ed1c74214581d38" providerId="LiveId" clId="{FCD9AB06-9F2B-4E76-830A-628D39260644}" dt="2023-11-07T16:38:37.192" v="1071" actId="478"/>
          <ac:picMkLst>
            <pc:docMk/>
            <pc:sldMk cId="2495020044" sldId="263"/>
            <ac:picMk id="8194" creationId="{9F8A9CB8-AF17-9A22-9CE8-8BDD6CD55030}"/>
          </ac:picMkLst>
        </pc:picChg>
        <pc:picChg chg="add del mod">
          <ac:chgData name="Emily Sanger" userId="1ed1c74214581d38" providerId="LiveId" clId="{FCD9AB06-9F2B-4E76-830A-628D39260644}" dt="2023-11-07T16:44:02.198" v="1087" actId="478"/>
          <ac:picMkLst>
            <pc:docMk/>
            <pc:sldMk cId="2495020044" sldId="263"/>
            <ac:picMk id="8196" creationId="{803BBF67-CB29-50A5-1F94-2544F2EB0DAB}"/>
          </ac:picMkLst>
        </pc:picChg>
      </pc:sldChg>
      <pc:sldChg chg="addSp delSp modSp new mod modTransition setBg delAnim modAnim">
        <pc:chgData name="Emily Sanger" userId="1ed1c74214581d38" providerId="LiveId" clId="{FCD9AB06-9F2B-4E76-830A-628D39260644}" dt="2023-11-26T17:16:44.740" v="9957" actId="14100"/>
        <pc:sldMkLst>
          <pc:docMk/>
          <pc:sldMk cId="3332239946" sldId="264"/>
        </pc:sldMkLst>
        <pc:spChg chg="mod">
          <ac:chgData name="Emily Sanger" userId="1ed1c74214581d38" providerId="LiveId" clId="{FCD9AB06-9F2B-4E76-830A-628D39260644}" dt="2023-11-07T18:36:00.222" v="1288" actId="26606"/>
          <ac:spMkLst>
            <pc:docMk/>
            <pc:sldMk cId="3332239946" sldId="264"/>
            <ac:spMk id="2" creationId="{57C0244A-D08E-D9D8-2FF5-4D84F0A49DAA}"/>
          </ac:spMkLst>
        </pc:spChg>
        <pc:spChg chg="del mod">
          <ac:chgData name="Emily Sanger" userId="1ed1c74214581d38" providerId="LiveId" clId="{FCD9AB06-9F2B-4E76-830A-628D39260644}" dt="2023-11-26T17:16:40.601" v="9953" actId="478"/>
          <ac:spMkLst>
            <pc:docMk/>
            <pc:sldMk cId="3332239946" sldId="264"/>
            <ac:spMk id="3" creationId="{D90A8172-E9FC-4126-62DB-DBDBE88C2F87}"/>
          </ac:spMkLst>
        </pc:spChg>
        <pc:spChg chg="add del mod">
          <ac:chgData name="Emily Sanger" userId="1ed1c74214581d38" providerId="LiveId" clId="{FCD9AB06-9F2B-4E76-830A-628D39260644}" dt="2023-11-26T17:07:29.013" v="9761"/>
          <ac:spMkLst>
            <pc:docMk/>
            <pc:sldMk cId="3332239946" sldId="264"/>
            <ac:spMk id="4" creationId="{BD32EA36-D811-C3FB-5C3F-3633D06EFD1A}"/>
          </ac:spMkLst>
        </pc:spChg>
        <pc:spChg chg="add del mod">
          <ac:chgData name="Emily Sanger" userId="1ed1c74214581d38" providerId="LiveId" clId="{FCD9AB06-9F2B-4E76-830A-628D39260644}" dt="2023-11-26T17:10:59.672" v="9845"/>
          <ac:spMkLst>
            <pc:docMk/>
            <pc:sldMk cId="3332239946" sldId="264"/>
            <ac:spMk id="5" creationId="{F84FA87F-154A-C244-66EA-56926D5F4352}"/>
          </ac:spMkLst>
        </pc:spChg>
        <pc:spChg chg="add del mod">
          <ac:chgData name="Emily Sanger" userId="1ed1c74214581d38" providerId="LiveId" clId="{FCD9AB06-9F2B-4E76-830A-628D39260644}" dt="2023-11-26T17:16:40.606" v="9955"/>
          <ac:spMkLst>
            <pc:docMk/>
            <pc:sldMk cId="3332239946" sldId="264"/>
            <ac:spMk id="6" creationId="{80C9EE85-9356-6A83-68DF-008E49C3981E}"/>
          </ac:spMkLst>
        </pc:spChg>
        <pc:picChg chg="add mod">
          <ac:chgData name="Emily Sanger" userId="1ed1c74214581d38" providerId="LiveId" clId="{FCD9AB06-9F2B-4E76-830A-628D39260644}" dt="2023-11-26T17:16:44.740" v="9957" actId="14100"/>
          <ac:picMkLst>
            <pc:docMk/>
            <pc:sldMk cId="3332239946" sldId="264"/>
            <ac:picMk id="7170" creationId="{395895CB-D3D9-8323-3760-D0FD8BEB479E}"/>
          </ac:picMkLst>
        </pc:picChg>
      </pc:sldChg>
      <pc:sldChg chg="addSp modSp new mod setBg">
        <pc:chgData name="Emily Sanger" userId="1ed1c74214581d38" providerId="LiveId" clId="{FCD9AB06-9F2B-4E76-830A-628D39260644}" dt="2023-11-21T11:42:56.211" v="2582" actId="207"/>
        <pc:sldMkLst>
          <pc:docMk/>
          <pc:sldMk cId="2622963089" sldId="265"/>
        </pc:sldMkLst>
        <pc:spChg chg="mod">
          <ac:chgData name="Emily Sanger" userId="1ed1c74214581d38" providerId="LiveId" clId="{FCD9AB06-9F2B-4E76-830A-628D39260644}" dt="2023-11-07T18:36:35.010" v="1290" actId="26606"/>
          <ac:spMkLst>
            <pc:docMk/>
            <pc:sldMk cId="2622963089" sldId="265"/>
            <ac:spMk id="2" creationId="{1E8B4C6F-788E-47EF-A824-52E1F3F53B1A}"/>
          </ac:spMkLst>
        </pc:spChg>
        <pc:spChg chg="mod">
          <ac:chgData name="Emily Sanger" userId="1ed1c74214581d38" providerId="LiveId" clId="{FCD9AB06-9F2B-4E76-830A-628D39260644}" dt="2023-11-21T11:42:56.211" v="2582" actId="207"/>
          <ac:spMkLst>
            <pc:docMk/>
            <pc:sldMk cId="2622963089" sldId="265"/>
            <ac:spMk id="3" creationId="{E4245E1F-0934-B2DA-2F2A-B2A1A2D1F833}"/>
          </ac:spMkLst>
        </pc:spChg>
        <pc:picChg chg="add mod">
          <ac:chgData name="Emily Sanger" userId="1ed1c74214581d38" providerId="LiveId" clId="{FCD9AB06-9F2B-4E76-830A-628D39260644}" dt="2023-11-07T18:36:35.010" v="1290" actId="26606"/>
          <ac:picMkLst>
            <pc:docMk/>
            <pc:sldMk cId="2622963089" sldId="265"/>
            <ac:picMk id="8194" creationId="{F7C74D19-DFBE-3CD1-853B-6CA9A80DF620}"/>
          </ac:picMkLst>
        </pc:picChg>
      </pc:sldChg>
      <pc:sldChg chg="addSp modSp new mod">
        <pc:chgData name="Emily Sanger" userId="1ed1c74214581d38" providerId="LiveId" clId="{FCD9AB06-9F2B-4E76-830A-628D39260644}" dt="2023-11-26T16:00:44.686" v="9049" actId="1076"/>
        <pc:sldMkLst>
          <pc:docMk/>
          <pc:sldMk cId="967858074" sldId="266"/>
        </pc:sldMkLst>
        <pc:spChg chg="mod">
          <ac:chgData name="Emily Sanger" userId="1ed1c74214581d38" providerId="LiveId" clId="{FCD9AB06-9F2B-4E76-830A-628D39260644}" dt="2023-11-07T16:48:25.604" v="1233" actId="20577"/>
          <ac:spMkLst>
            <pc:docMk/>
            <pc:sldMk cId="967858074" sldId="266"/>
            <ac:spMk id="2" creationId="{2180CC22-A165-E00E-C96D-08667369EA1B}"/>
          </ac:spMkLst>
        </pc:spChg>
        <pc:spChg chg="mod">
          <ac:chgData name="Emily Sanger" userId="1ed1c74214581d38" providerId="LiveId" clId="{FCD9AB06-9F2B-4E76-830A-628D39260644}" dt="2023-11-20T19:20:30.360" v="2383" actId="20577"/>
          <ac:spMkLst>
            <pc:docMk/>
            <pc:sldMk cId="967858074" sldId="266"/>
            <ac:spMk id="3" creationId="{3D368DB5-0DA4-6557-E4A9-F483A739C2E2}"/>
          </ac:spMkLst>
        </pc:spChg>
        <pc:spChg chg="add mod">
          <ac:chgData name="Emily Sanger" userId="1ed1c74214581d38" providerId="LiveId" clId="{FCD9AB06-9F2B-4E76-830A-628D39260644}" dt="2023-11-26T16:00:44.686" v="9049" actId="1076"/>
          <ac:spMkLst>
            <pc:docMk/>
            <pc:sldMk cId="967858074" sldId="266"/>
            <ac:spMk id="5" creationId="{023FD6D3-6BB6-F797-74D8-E3A50EC8DFDF}"/>
          </ac:spMkLst>
        </pc:spChg>
      </pc:sldChg>
      <pc:sldChg chg="addSp delSp modSp new mod">
        <pc:chgData name="Emily Sanger" userId="1ed1c74214581d38" providerId="LiveId" clId="{FCD9AB06-9F2B-4E76-830A-628D39260644}" dt="2023-11-26T17:22:52.046" v="10283" actId="207"/>
        <pc:sldMkLst>
          <pc:docMk/>
          <pc:sldMk cId="438492352" sldId="267"/>
        </pc:sldMkLst>
        <pc:spChg chg="mod">
          <ac:chgData name="Emily Sanger" userId="1ed1c74214581d38" providerId="LiveId" clId="{FCD9AB06-9F2B-4E76-830A-628D39260644}" dt="2023-11-25T16:19:52.112" v="4163" actId="115"/>
          <ac:spMkLst>
            <pc:docMk/>
            <pc:sldMk cId="438492352" sldId="267"/>
            <ac:spMk id="2" creationId="{2A573B5F-BBAF-FA1D-307A-4406432FE9F6}"/>
          </ac:spMkLst>
        </pc:spChg>
        <pc:spChg chg="del mod">
          <ac:chgData name="Emily Sanger" userId="1ed1c74214581d38" providerId="LiveId" clId="{FCD9AB06-9F2B-4E76-830A-628D39260644}" dt="2023-11-25T16:14:14.156" v="4025" actId="478"/>
          <ac:spMkLst>
            <pc:docMk/>
            <pc:sldMk cId="438492352" sldId="267"/>
            <ac:spMk id="3" creationId="{957BABF9-B713-EA1F-F5B5-71315B9CDAE3}"/>
          </ac:spMkLst>
        </pc:spChg>
        <pc:spChg chg="add mod">
          <ac:chgData name="Emily Sanger" userId="1ed1c74214581d38" providerId="LiveId" clId="{FCD9AB06-9F2B-4E76-830A-628D39260644}" dt="2023-11-26T17:22:26.353" v="10271" actId="113"/>
          <ac:spMkLst>
            <pc:docMk/>
            <pc:sldMk cId="438492352" sldId="267"/>
            <ac:spMk id="4" creationId="{DE481D9A-EB9F-6D43-6FAD-6A51966B97C8}"/>
          </ac:spMkLst>
        </pc:spChg>
        <pc:spChg chg="add mod">
          <ac:chgData name="Emily Sanger" userId="1ed1c74214581d38" providerId="LiveId" clId="{FCD9AB06-9F2B-4E76-830A-628D39260644}" dt="2023-11-26T17:22:30.263" v="10273" actId="207"/>
          <ac:spMkLst>
            <pc:docMk/>
            <pc:sldMk cId="438492352" sldId="267"/>
            <ac:spMk id="5" creationId="{CF6488B3-BBEE-0616-6A02-0306D3EB00FD}"/>
          </ac:spMkLst>
        </pc:spChg>
        <pc:spChg chg="add mod">
          <ac:chgData name="Emily Sanger" userId="1ed1c74214581d38" providerId="LiveId" clId="{FCD9AB06-9F2B-4E76-830A-628D39260644}" dt="2023-11-26T17:22:47.530" v="10281" actId="113"/>
          <ac:spMkLst>
            <pc:docMk/>
            <pc:sldMk cId="438492352" sldId="267"/>
            <ac:spMk id="6" creationId="{F10A8AAF-C1F9-E78E-DFCE-F9BCCD729CF4}"/>
          </ac:spMkLst>
        </pc:spChg>
        <pc:spChg chg="add mod">
          <ac:chgData name="Emily Sanger" userId="1ed1c74214581d38" providerId="LiveId" clId="{FCD9AB06-9F2B-4E76-830A-628D39260644}" dt="2023-11-26T17:22:38.578" v="10277" actId="113"/>
          <ac:spMkLst>
            <pc:docMk/>
            <pc:sldMk cId="438492352" sldId="267"/>
            <ac:spMk id="7" creationId="{62776CE5-9C84-5AFC-F3B5-EE32076EFD2C}"/>
          </ac:spMkLst>
        </pc:spChg>
        <pc:spChg chg="add mod">
          <ac:chgData name="Emily Sanger" userId="1ed1c74214581d38" providerId="LiveId" clId="{FCD9AB06-9F2B-4E76-830A-628D39260644}" dt="2023-11-26T17:22:34.071" v="10275" actId="207"/>
          <ac:spMkLst>
            <pc:docMk/>
            <pc:sldMk cId="438492352" sldId="267"/>
            <ac:spMk id="8" creationId="{01CC198E-86AA-4D79-B5BA-F23F2FDC9694}"/>
          </ac:spMkLst>
        </pc:spChg>
        <pc:spChg chg="add mod">
          <ac:chgData name="Emily Sanger" userId="1ed1c74214581d38" providerId="LiveId" clId="{FCD9AB06-9F2B-4E76-830A-628D39260644}" dt="2023-11-26T17:22:43.357" v="10279" actId="207"/>
          <ac:spMkLst>
            <pc:docMk/>
            <pc:sldMk cId="438492352" sldId="267"/>
            <ac:spMk id="9" creationId="{3386375A-08C2-2402-A84F-C210ED35C4F7}"/>
          </ac:spMkLst>
        </pc:spChg>
        <pc:spChg chg="add mod">
          <ac:chgData name="Emily Sanger" userId="1ed1c74214581d38" providerId="LiveId" clId="{FCD9AB06-9F2B-4E76-830A-628D39260644}" dt="2023-11-26T17:22:52.046" v="10283" actId="207"/>
          <ac:spMkLst>
            <pc:docMk/>
            <pc:sldMk cId="438492352" sldId="267"/>
            <ac:spMk id="10" creationId="{20A375B5-2BFD-63CB-8868-67E564804C34}"/>
          </ac:spMkLst>
        </pc:spChg>
      </pc:sldChg>
      <pc:sldChg chg="new del">
        <pc:chgData name="Emily Sanger" userId="1ed1c74214581d38" providerId="LiveId" clId="{FCD9AB06-9F2B-4E76-830A-628D39260644}" dt="2023-11-25T16:07:18.312" v="3679" actId="2696"/>
        <pc:sldMkLst>
          <pc:docMk/>
          <pc:sldMk cId="3229651007" sldId="267"/>
        </pc:sldMkLst>
      </pc:sldChg>
      <pc:sldChg chg="addSp delSp modSp new mod">
        <pc:chgData name="Emily Sanger" userId="1ed1c74214581d38" providerId="LiveId" clId="{FCD9AB06-9F2B-4E76-830A-628D39260644}" dt="2023-11-26T18:44:19.478" v="10593" actId="20577"/>
        <pc:sldMkLst>
          <pc:docMk/>
          <pc:sldMk cId="2529291333" sldId="268"/>
        </pc:sldMkLst>
        <pc:spChg chg="mod">
          <ac:chgData name="Emily Sanger" userId="1ed1c74214581d38" providerId="LiveId" clId="{FCD9AB06-9F2B-4E76-830A-628D39260644}" dt="2023-11-26T12:04:38.176" v="6684" actId="115"/>
          <ac:spMkLst>
            <pc:docMk/>
            <pc:sldMk cId="2529291333" sldId="268"/>
            <ac:spMk id="2" creationId="{7A7CED95-BBEA-65B4-831B-6C6042E762B8}"/>
          </ac:spMkLst>
        </pc:spChg>
        <pc:spChg chg="mod">
          <ac:chgData name="Emily Sanger" userId="1ed1c74214581d38" providerId="LiveId" clId="{FCD9AB06-9F2B-4E76-830A-628D39260644}" dt="2023-11-26T18:44:19.478" v="10593" actId="20577"/>
          <ac:spMkLst>
            <pc:docMk/>
            <pc:sldMk cId="2529291333" sldId="268"/>
            <ac:spMk id="3" creationId="{BCCC454F-6D36-18DE-E6DA-7465C7D357FF}"/>
          </ac:spMkLst>
        </pc:spChg>
        <pc:spChg chg="add del mod">
          <ac:chgData name="Emily Sanger" userId="1ed1c74214581d38" providerId="LiveId" clId="{FCD9AB06-9F2B-4E76-830A-628D39260644}" dt="2023-11-26T17:23:40.067" v="10290" actId="113"/>
          <ac:spMkLst>
            <pc:docMk/>
            <pc:sldMk cId="2529291333" sldId="268"/>
            <ac:spMk id="4" creationId="{73EBBD46-F953-EC87-7FE8-19C2DC5E939A}"/>
          </ac:spMkLst>
        </pc:spChg>
        <pc:picChg chg="add mod">
          <ac:chgData name="Emily Sanger" userId="1ed1c74214581d38" providerId="LiveId" clId="{FCD9AB06-9F2B-4E76-830A-628D39260644}" dt="2023-11-26T16:03:03.143" v="9052" actId="1076"/>
          <ac:picMkLst>
            <pc:docMk/>
            <pc:sldMk cId="2529291333" sldId="268"/>
            <ac:picMk id="1026" creationId="{C57F120A-E579-01CC-DE83-07C79DA3E43E}"/>
          </ac:picMkLst>
        </pc:picChg>
      </pc:sldChg>
      <pc:sldChg chg="modSp new mod modAnim">
        <pc:chgData name="Emily Sanger" userId="1ed1c74214581d38" providerId="LiveId" clId="{FCD9AB06-9F2B-4E76-830A-628D39260644}" dt="2023-11-26T17:36:02.696" v="10499"/>
        <pc:sldMkLst>
          <pc:docMk/>
          <pc:sldMk cId="475617285" sldId="269"/>
        </pc:sldMkLst>
        <pc:spChg chg="mod">
          <ac:chgData name="Emily Sanger" userId="1ed1c74214581d38" providerId="LiveId" clId="{FCD9AB06-9F2B-4E76-830A-628D39260644}" dt="2023-11-26T17:18:50.190" v="10098" actId="20577"/>
          <ac:spMkLst>
            <pc:docMk/>
            <pc:sldMk cId="475617285" sldId="269"/>
            <ac:spMk id="2" creationId="{CD257A44-5DDE-4905-7F67-5F973E1C3DC8}"/>
          </ac:spMkLst>
        </pc:spChg>
        <pc:spChg chg="mod">
          <ac:chgData name="Emily Sanger" userId="1ed1c74214581d38" providerId="LiveId" clId="{FCD9AB06-9F2B-4E76-830A-628D39260644}" dt="2023-11-26T17:35:59.167" v="10498" actId="20577"/>
          <ac:spMkLst>
            <pc:docMk/>
            <pc:sldMk cId="475617285" sldId="269"/>
            <ac:spMk id="3" creationId="{95B79405-6108-E800-108F-A79DFE03C605}"/>
          </ac:spMkLst>
        </pc:spChg>
      </pc:sldChg>
      <pc:sldChg chg="modSp new mod modAnim">
        <pc:chgData name="Emily Sanger" userId="1ed1c74214581d38" providerId="LiveId" clId="{FCD9AB06-9F2B-4E76-830A-628D39260644}" dt="2023-11-26T17:21:01.668" v="10249"/>
        <pc:sldMkLst>
          <pc:docMk/>
          <pc:sldMk cId="1633925055" sldId="270"/>
        </pc:sldMkLst>
        <pc:spChg chg="mod">
          <ac:chgData name="Emily Sanger" userId="1ed1c74214581d38" providerId="LiveId" clId="{FCD9AB06-9F2B-4E76-830A-628D39260644}" dt="2023-11-26T17:19:02.481" v="10100" actId="313"/>
          <ac:spMkLst>
            <pc:docMk/>
            <pc:sldMk cId="1633925055" sldId="270"/>
            <ac:spMk id="2" creationId="{80C11C2D-9B18-7870-51FC-45C4ECAEC472}"/>
          </ac:spMkLst>
        </pc:spChg>
        <pc:spChg chg="mod">
          <ac:chgData name="Emily Sanger" userId="1ed1c74214581d38" providerId="LiveId" clId="{FCD9AB06-9F2B-4E76-830A-628D39260644}" dt="2023-11-26T17:20:44.953" v="10247" actId="2711"/>
          <ac:spMkLst>
            <pc:docMk/>
            <pc:sldMk cId="1633925055" sldId="270"/>
            <ac:spMk id="3" creationId="{8241487D-472A-CCF4-7D62-8058C4DFB18F}"/>
          </ac:spMkLst>
        </pc:spChg>
      </pc:sldChg>
      <pc:sldChg chg="modSp new mod modAnim">
        <pc:chgData name="Emily Sanger" userId="1ed1c74214581d38" providerId="LiveId" clId="{FCD9AB06-9F2B-4E76-830A-628D39260644}" dt="2023-11-26T17:39:12.161" v="10556"/>
        <pc:sldMkLst>
          <pc:docMk/>
          <pc:sldMk cId="4164401153" sldId="271"/>
        </pc:sldMkLst>
        <pc:spChg chg="mod">
          <ac:chgData name="Emily Sanger" userId="1ed1c74214581d38" providerId="LiveId" clId="{FCD9AB06-9F2B-4E76-830A-628D39260644}" dt="2023-11-26T17:19:52.931" v="10157" actId="20577"/>
          <ac:spMkLst>
            <pc:docMk/>
            <pc:sldMk cId="4164401153" sldId="271"/>
            <ac:spMk id="2" creationId="{CA3384AF-7572-D4E0-A59E-307F99B7B9DB}"/>
          </ac:spMkLst>
        </pc:spChg>
        <pc:spChg chg="mod">
          <ac:chgData name="Emily Sanger" userId="1ed1c74214581d38" providerId="LiveId" clId="{FCD9AB06-9F2B-4E76-830A-628D39260644}" dt="2023-11-26T17:39:08.409" v="10555" actId="207"/>
          <ac:spMkLst>
            <pc:docMk/>
            <pc:sldMk cId="4164401153" sldId="271"/>
            <ac:spMk id="3" creationId="{C9EB27C9-8472-0F45-8D15-DA1DD46D1175}"/>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0B63720-28E2-4FEB-88CD-D5F0E6141392}" type="datetimeFigureOut">
              <a:rPr lang="en-GB" smtClean="0"/>
              <a:t>26/11/2023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4055395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B63720-28E2-4FEB-88CD-D5F0E6141392}"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1601209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B63720-28E2-4FEB-88CD-D5F0E6141392}"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1363521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B63720-28E2-4FEB-88CD-D5F0E6141392}" type="datetimeFigureOut">
              <a:rPr lang="en-GB" smtClean="0"/>
              <a:t>26/11/2023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2342730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B63720-28E2-4FEB-88CD-D5F0E6141392}" type="datetimeFigureOut">
              <a:rPr lang="en-GB" smtClean="0"/>
              <a:t>26/11/2023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873217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B63720-28E2-4FEB-88CD-D5F0E6141392}" type="datetimeFigureOut">
              <a:rPr lang="en-GB" smtClean="0"/>
              <a:t>26/11/2023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4239728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B63720-28E2-4FEB-88CD-D5F0E6141392}" type="datetimeFigureOut">
              <a:rPr lang="en-GB" smtClean="0"/>
              <a:t>26/11/2023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169475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B63720-28E2-4FEB-88CD-D5F0E6141392}" type="datetimeFigureOut">
              <a:rPr lang="en-GB" smtClean="0"/>
              <a:t>26/11/2023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3293173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B63720-28E2-4FEB-88CD-D5F0E6141392}" type="datetimeFigureOut">
              <a:rPr lang="en-GB" smtClean="0"/>
              <a:t>26/11/2023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3394745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B63720-28E2-4FEB-88CD-D5F0E6141392}" type="datetimeFigureOut">
              <a:rPr lang="en-GB" smtClean="0"/>
              <a:t>26/11/2023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3361279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B63720-28E2-4FEB-88CD-D5F0E6141392}"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30401999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B63720-28E2-4FEB-88CD-D5F0E6141392}"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34200918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B63720-28E2-4FEB-88CD-D5F0E6141392}"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7060401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B63720-28E2-4FEB-88CD-D5F0E6141392}" type="datetimeFigureOut">
              <a:rPr lang="en-GB" smtClean="0"/>
              <a:t>26/11/2023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5145415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0B63720-28E2-4FEB-88CD-D5F0E6141392}" type="datetimeFigureOut">
              <a:rPr lang="en-GB" smtClean="0"/>
              <a:t>26/11/2023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13326186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0B63720-28E2-4FEB-88CD-D5F0E6141392}"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42239144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0B63720-28E2-4FEB-88CD-D5F0E6141392}"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020127F-DB5E-4F9C-8729-D4441B52B106}" type="slidenum">
              <a:rPr lang="en-GB" smtClean="0"/>
              <a:t>‹#›</a:t>
            </a:fld>
            <a:endParaRPr lang="en-GB"/>
          </a:p>
        </p:txBody>
      </p:sp>
    </p:spTree>
    <p:extLst>
      <p:ext uri="{BB962C8B-B14F-4D97-AF65-F5344CB8AC3E}">
        <p14:creationId xmlns:p14="http://schemas.microsoft.com/office/powerpoint/2010/main" val="4033975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0B63720-28E2-4FEB-88CD-D5F0E6141392}" type="datetimeFigureOut">
              <a:rPr lang="en-GB" smtClean="0"/>
              <a:t>26/11/2023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020127F-DB5E-4F9C-8729-D4441B52B106}" type="slidenum">
              <a:rPr lang="en-GB" smtClean="0"/>
              <a:t>‹#›</a:t>
            </a:fld>
            <a:endParaRPr lang="en-GB"/>
          </a:p>
        </p:txBody>
      </p:sp>
    </p:spTree>
    <p:extLst>
      <p:ext uri="{BB962C8B-B14F-4D97-AF65-F5344CB8AC3E}">
        <p14:creationId xmlns:p14="http://schemas.microsoft.com/office/powerpoint/2010/main" val="5720276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aboutoccupationaltherapy.com.au/" TargetMode="External"/><Relationship Id="rId3" Type="http://schemas.openxmlformats.org/officeDocument/2006/relationships/hyperlink" Target="https://eastendot.com/what-are-the-types-of-occupational-therapy/" TargetMode="External"/><Relationship Id="rId7" Type="http://schemas.openxmlformats.org/officeDocument/2006/relationships/hyperlink" Target="https://www.healthcareers.nhs.uk/explore-roles/allied-health-professionals/roles-allied-health-professions/occupational-therapist" TargetMode="External"/><Relationship Id="rId2" Type="http://schemas.openxmlformats.org/officeDocument/2006/relationships/hyperlink" Target="https://www.intechopen.com/books/6772" TargetMode="External"/><Relationship Id="rId1" Type="http://schemas.openxmlformats.org/officeDocument/2006/relationships/slideLayout" Target="../slideLayouts/slideLayout2.xml"/><Relationship Id="rId6" Type="http://schemas.openxmlformats.org/officeDocument/2006/relationships/hyperlink" Target="https://www.movingwithhope.org/posts/what-makes-a-good-occupational-therapist-exploring-the-best-traits/" TargetMode="External"/><Relationship Id="rId5" Type="http://schemas.openxmlformats.org/officeDocument/2006/relationships/hyperlink" Target="https://content.iospress.com/articles/work/wor01134" TargetMode="External"/><Relationship Id="rId10" Type="http://schemas.openxmlformats.org/officeDocument/2006/relationships/hyperlink" Target="https://wfot.org/about/about-occupational-therapy" TargetMode="External"/><Relationship Id="rId4" Type="http://schemas.openxmlformats.org/officeDocument/2006/relationships/hyperlink" Target="https://www.hcpc-uk.org/about-us/what-we-do/" TargetMode="External"/><Relationship Id="rId9" Type="http://schemas.openxmlformats.org/officeDocument/2006/relationships/hyperlink" Target="https://www.rcot.co.uk/practice-resources/rcot-publications/downloads/rcot-standards-and-eth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pic>
        <p:nvPicPr>
          <p:cNvPr id="1026" name="Picture 2" descr="The Differences between Physical and Occupational Therapy - Baton Rouge  Clinic">
            <a:extLst>
              <a:ext uri="{FF2B5EF4-FFF2-40B4-BE49-F238E27FC236}">
                <a16:creationId xmlns:a16="http://schemas.microsoft.com/office/drawing/2014/main" id="{DFBC99EA-23B5-FC8E-7237-F49D1C8E32F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094" r="27069" b="-1"/>
          <a:stretch/>
        </p:blipFill>
        <p:spPr bwMode="auto">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a:noFill/>
          <a:extLst>
            <a:ext uri="{909E8E84-426E-40DD-AFC4-6F175D3DCCD1}">
              <a14:hiddenFill xmlns:a14="http://schemas.microsoft.com/office/drawing/2010/main">
                <a:solidFill>
                  <a:srgbClr val="FFFFFF"/>
                </a:solidFill>
              </a14:hiddenFill>
            </a:ext>
          </a:extLst>
        </p:spPr>
      </p:pic>
      <p:sp>
        <p:nvSpPr>
          <p:cNvPr id="1033"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FAAE877F-5136-7475-76F2-A3FAA1D1F42F}"/>
              </a:ext>
            </a:extLst>
          </p:cNvPr>
          <p:cNvSpPr>
            <a:spLocks noGrp="1"/>
          </p:cNvSpPr>
          <p:nvPr>
            <p:ph type="ctrTitle"/>
          </p:nvPr>
        </p:nvSpPr>
        <p:spPr>
          <a:xfrm>
            <a:off x="5695061" y="1241266"/>
            <a:ext cx="5428551" cy="3153753"/>
          </a:xfrm>
        </p:spPr>
        <p:txBody>
          <a:bodyPr>
            <a:normAutofit fontScale="90000"/>
          </a:bodyPr>
          <a:lstStyle/>
          <a:p>
            <a:r>
              <a:rPr lang="en-GB" dirty="0">
                <a:latin typeface="Verdana" panose="020B0604030504040204" pitchFamily="34" charset="0"/>
                <a:ea typeface="Verdana" panose="020B0604030504040204" pitchFamily="34" charset="0"/>
                <a:cs typeface="Cascadia Mono Light" panose="020B0609020000020004" pitchFamily="49" charset="0"/>
              </a:rPr>
              <a:t>What It means To Be An Occupational Therapist</a:t>
            </a:r>
          </a:p>
        </p:txBody>
      </p:sp>
      <p:sp>
        <p:nvSpPr>
          <p:cNvPr id="3" name="Subtitle 2">
            <a:extLst>
              <a:ext uri="{FF2B5EF4-FFF2-40B4-BE49-F238E27FC236}">
                <a16:creationId xmlns:a16="http://schemas.microsoft.com/office/drawing/2014/main" id="{20B0E86B-77B0-5A6A-0069-E5BAC3CDF775}"/>
              </a:ext>
            </a:extLst>
          </p:cNvPr>
          <p:cNvSpPr>
            <a:spLocks noGrp="1"/>
          </p:cNvSpPr>
          <p:nvPr>
            <p:ph type="subTitle" idx="1"/>
          </p:nvPr>
        </p:nvSpPr>
        <p:spPr>
          <a:xfrm>
            <a:off x="5695061" y="4591665"/>
            <a:ext cx="5428551" cy="1622322"/>
          </a:xfrm>
        </p:spPr>
        <p:txBody>
          <a:bodyPr>
            <a:normAutofit/>
          </a:bodyPr>
          <a:lstStyle/>
          <a:p>
            <a:r>
              <a:rPr lang="en-GB" dirty="0">
                <a:latin typeface="Verdana" panose="020B0604030504040204" pitchFamily="34" charset="0"/>
                <a:ea typeface="Verdana" panose="020B0604030504040204" pitchFamily="34" charset="0"/>
              </a:rPr>
              <a:t>By Emily Sanger </a:t>
            </a:r>
          </a:p>
        </p:txBody>
      </p:sp>
      <p:sp>
        <p:nvSpPr>
          <p:cNvPr id="1035" name="Rectangle 1034">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69322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A48E4-04B6-F1B7-C441-2C9FE2BD6442}"/>
              </a:ext>
            </a:extLst>
          </p:cNvPr>
          <p:cNvSpPr>
            <a:spLocks noGrp="1"/>
          </p:cNvSpPr>
          <p:nvPr>
            <p:ph type="title"/>
          </p:nvPr>
        </p:nvSpPr>
        <p:spPr>
          <a:xfrm>
            <a:off x="1154954" y="973668"/>
            <a:ext cx="8761413" cy="706964"/>
          </a:xfrm>
        </p:spPr>
        <p:txBody>
          <a:bodyPr>
            <a:noAutofit/>
          </a:bodyPr>
          <a:lstStyle/>
          <a:p>
            <a:pPr>
              <a:lnSpc>
                <a:spcPct val="90000"/>
              </a:lnSpc>
            </a:pPr>
            <a:r>
              <a:rPr lang="en-GB" u="sng" dirty="0">
                <a:solidFill>
                  <a:srgbClr val="EBEBEB"/>
                </a:solidFill>
                <a:latin typeface="Verdana" panose="020B0604030504040204" pitchFamily="34" charset="0"/>
                <a:ea typeface="Verdana" panose="020B0604030504040204" pitchFamily="34" charset="0"/>
              </a:rPr>
              <a:t>The Aim and Objectives of This Presentation:  </a:t>
            </a:r>
          </a:p>
        </p:txBody>
      </p:sp>
      <p:sp>
        <p:nvSpPr>
          <p:cNvPr id="3" name="Content Placeholder 2">
            <a:extLst>
              <a:ext uri="{FF2B5EF4-FFF2-40B4-BE49-F238E27FC236}">
                <a16:creationId xmlns:a16="http://schemas.microsoft.com/office/drawing/2014/main" id="{DB6FACD8-E5C7-4C83-2F23-86C7FA025A3B}"/>
              </a:ext>
            </a:extLst>
          </p:cNvPr>
          <p:cNvSpPr>
            <a:spLocks noGrp="1"/>
          </p:cNvSpPr>
          <p:nvPr>
            <p:ph idx="1"/>
          </p:nvPr>
        </p:nvSpPr>
        <p:spPr>
          <a:xfrm>
            <a:off x="1154954" y="2603500"/>
            <a:ext cx="6397313" cy="3416300"/>
          </a:xfrm>
        </p:spPr>
        <p:txBody>
          <a:bodyPr anchor="ctr">
            <a:normAutofit/>
          </a:bodyPr>
          <a:lstStyle/>
          <a:p>
            <a:pPr marL="0" indent="0">
              <a:lnSpc>
                <a:spcPct val="150000"/>
              </a:lnSpc>
              <a:buNone/>
            </a:pPr>
            <a:r>
              <a:rPr lang="en-GB" sz="2400" dirty="0">
                <a:solidFill>
                  <a:schemeClr val="tx1"/>
                </a:solidFill>
                <a:latin typeface="Arial" panose="020B0604020202020204" pitchFamily="34" charset="0"/>
                <a:ea typeface="Adobe Ming Std L" panose="02020300000000000000" pitchFamily="18" charset="-128"/>
                <a:cs typeface="Arial" panose="020B0604020202020204" pitchFamily="34" charset="0"/>
              </a:rPr>
              <a:t>The aim of this presentation is to gain an understanding of the role Occupational Therapy tied with the objectives  of becoming an Occupational Therapist and what it means to be an Occupational Therapist. </a:t>
            </a:r>
          </a:p>
          <a:p>
            <a:pPr marL="0" indent="0">
              <a:buNone/>
            </a:pPr>
            <a:r>
              <a:rPr lang="en-GB" dirty="0">
                <a:solidFill>
                  <a:schemeClr val="tx1"/>
                </a:solidFill>
              </a:rPr>
              <a:t> </a:t>
            </a:r>
          </a:p>
          <a:p>
            <a:endParaRPr lang="en-GB" dirty="0"/>
          </a:p>
        </p:txBody>
      </p:sp>
      <p:pic>
        <p:nvPicPr>
          <p:cNvPr id="1026" name="Picture 2" descr="Aim Achievement. Business Motivation. Finance Target. Solution Searching.  Goals And Objectives, Business Grow, Business Plan, Goal Setting Concept.  Vector Isolated Concept Creative Illustration Royalty Free SVG, Cliparts,  Vectors, and Stock ...">
            <a:extLst>
              <a:ext uri="{FF2B5EF4-FFF2-40B4-BE49-F238E27FC236}">
                <a16:creationId xmlns:a16="http://schemas.microsoft.com/office/drawing/2014/main" id="{81F3C72F-CB3F-2102-1ADD-0CEF63986C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38605" y="2900774"/>
            <a:ext cx="4422215" cy="3210659"/>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8344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0176E-EF48-5848-FD10-F48457D77ECB}"/>
              </a:ext>
            </a:extLst>
          </p:cNvPr>
          <p:cNvSpPr>
            <a:spLocks noGrp="1"/>
          </p:cNvSpPr>
          <p:nvPr>
            <p:ph type="title"/>
          </p:nvPr>
        </p:nvSpPr>
        <p:spPr>
          <a:xfrm>
            <a:off x="1154954" y="973668"/>
            <a:ext cx="8761413" cy="706964"/>
          </a:xfrm>
        </p:spPr>
        <p:txBody>
          <a:bodyPr>
            <a:normAutofit fontScale="90000"/>
          </a:bodyPr>
          <a:lstStyle/>
          <a:p>
            <a:r>
              <a:rPr lang="en-GB" u="sng" dirty="0">
                <a:solidFill>
                  <a:srgbClr val="EBEBEB"/>
                </a:solidFill>
                <a:latin typeface="Verdana" panose="020B0604030504040204" pitchFamily="34" charset="0"/>
                <a:ea typeface="Verdana" panose="020B0604030504040204" pitchFamily="34" charset="0"/>
              </a:rPr>
              <a:t>What is Occupational Therapy and How Does it Have an Impact? </a:t>
            </a:r>
          </a:p>
        </p:txBody>
      </p:sp>
      <p:sp>
        <p:nvSpPr>
          <p:cNvPr id="3" name="Content Placeholder 2">
            <a:extLst>
              <a:ext uri="{FF2B5EF4-FFF2-40B4-BE49-F238E27FC236}">
                <a16:creationId xmlns:a16="http://schemas.microsoft.com/office/drawing/2014/main" id="{C0F718B8-AB32-2CC1-AB68-6D120ADB437E}"/>
              </a:ext>
            </a:extLst>
          </p:cNvPr>
          <p:cNvSpPr>
            <a:spLocks noGrp="1"/>
          </p:cNvSpPr>
          <p:nvPr>
            <p:ph idx="1"/>
          </p:nvPr>
        </p:nvSpPr>
        <p:spPr>
          <a:xfrm>
            <a:off x="76537" y="2550388"/>
            <a:ext cx="6397313" cy="4043365"/>
          </a:xfrm>
        </p:spPr>
        <p:txBody>
          <a:bodyPr anchor="ctr">
            <a:normAutofit fontScale="25000" lnSpcReduction="20000"/>
          </a:bodyPr>
          <a:lstStyle/>
          <a:p>
            <a:pPr>
              <a:lnSpc>
                <a:spcPct val="150000"/>
              </a:lnSpc>
            </a:pPr>
            <a:r>
              <a:rPr lang="en-GB" sz="6400" b="1" dirty="0">
                <a:solidFill>
                  <a:schemeClr val="tx1"/>
                </a:solidFill>
                <a:latin typeface="Arial" panose="020B0604020202020204" pitchFamily="34" charset="0"/>
                <a:cs typeface="Arial" panose="020B0604020202020204" pitchFamily="34" charset="0"/>
              </a:rPr>
              <a:t>Occupational Therapy is a client-centred health profession, it involves assessments to determine where the individual they are working with is (Occupational Therapy Australia, 2023). </a:t>
            </a:r>
          </a:p>
          <a:p>
            <a:pPr>
              <a:lnSpc>
                <a:spcPct val="150000"/>
              </a:lnSpc>
            </a:pPr>
            <a:r>
              <a:rPr lang="en-GB" sz="6400" b="1" dirty="0">
                <a:solidFill>
                  <a:schemeClr val="tx1"/>
                </a:solidFill>
                <a:latin typeface="Arial" panose="020B0604020202020204" pitchFamily="34" charset="0"/>
                <a:cs typeface="Arial" panose="020B0604020202020204" pitchFamily="34" charset="0"/>
              </a:rPr>
              <a:t>The World Federation of Occupational Therapists (2012) claimed the primary goal of occupational therapy is to help people achieve their goals of being able to participate in the activities of everyday life.</a:t>
            </a:r>
          </a:p>
          <a:p>
            <a:pPr>
              <a:lnSpc>
                <a:spcPct val="150000"/>
              </a:lnSpc>
            </a:pPr>
            <a:r>
              <a:rPr lang="en-GB" sz="6400" b="1" dirty="0">
                <a:solidFill>
                  <a:schemeClr val="tx1"/>
                </a:solidFill>
                <a:latin typeface="Arial" panose="020B0604020202020204" pitchFamily="34" charset="0"/>
                <a:cs typeface="Arial" panose="020B0604020202020204" pitchFamily="34" charset="0"/>
              </a:rPr>
              <a:t>Huri, M (2018) has explained how occupational therapy can improve an individual’s occupational performance, their quality of life and well- being by participating in purposeful activities.</a:t>
            </a:r>
          </a:p>
          <a:p>
            <a:pPr marL="0" indent="0">
              <a:lnSpc>
                <a:spcPct val="150000"/>
              </a:lnSpc>
              <a:buNone/>
            </a:pPr>
            <a:endParaRPr lang="en-GB" sz="6400"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p:txBody>
      </p:sp>
      <p:pic>
        <p:nvPicPr>
          <p:cNvPr id="9218" name="Picture 2" descr="90+ Occupational Physician Illustrations, Royalty-Free Vector Graphics &amp; Clip  Art - iStock | Occupational health">
            <a:extLst>
              <a:ext uri="{FF2B5EF4-FFF2-40B4-BE49-F238E27FC236}">
                <a16:creationId xmlns:a16="http://schemas.microsoft.com/office/drawing/2014/main" id="{D7082D6D-48A0-2366-DC22-0386570B87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4387" y="2327104"/>
            <a:ext cx="4043365" cy="4043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082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3B5F-BBAF-FA1D-307A-4406432FE9F6}"/>
              </a:ext>
            </a:extLst>
          </p:cNvPr>
          <p:cNvSpPr>
            <a:spLocks noGrp="1"/>
          </p:cNvSpPr>
          <p:nvPr>
            <p:ph type="title"/>
          </p:nvPr>
        </p:nvSpPr>
        <p:spPr/>
        <p:txBody>
          <a:bodyPr/>
          <a:lstStyle/>
          <a:p>
            <a:r>
              <a:rPr lang="en-GB" u="sng" dirty="0"/>
              <a:t>The Different Roles of an Occupational Therapist:  </a:t>
            </a:r>
          </a:p>
        </p:txBody>
      </p:sp>
      <p:sp>
        <p:nvSpPr>
          <p:cNvPr id="4" name="Cloud 3">
            <a:extLst>
              <a:ext uri="{FF2B5EF4-FFF2-40B4-BE49-F238E27FC236}">
                <a16:creationId xmlns:a16="http://schemas.microsoft.com/office/drawing/2014/main" id="{DE481D9A-EB9F-6D43-6FAD-6A51966B97C8}"/>
              </a:ext>
            </a:extLst>
          </p:cNvPr>
          <p:cNvSpPr/>
          <p:nvPr/>
        </p:nvSpPr>
        <p:spPr>
          <a:xfrm>
            <a:off x="148855" y="2225206"/>
            <a:ext cx="2685672" cy="169820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General Occupational Therapy </a:t>
            </a:r>
          </a:p>
        </p:txBody>
      </p:sp>
      <p:sp>
        <p:nvSpPr>
          <p:cNvPr id="5" name="Cloud 4">
            <a:extLst>
              <a:ext uri="{FF2B5EF4-FFF2-40B4-BE49-F238E27FC236}">
                <a16:creationId xmlns:a16="http://schemas.microsoft.com/office/drawing/2014/main" id="{CF6488B3-BBEE-0616-6A02-0306D3EB00FD}"/>
              </a:ext>
            </a:extLst>
          </p:cNvPr>
          <p:cNvSpPr/>
          <p:nvPr/>
        </p:nvSpPr>
        <p:spPr>
          <a:xfrm>
            <a:off x="2636874" y="2217232"/>
            <a:ext cx="2685672" cy="1908544"/>
          </a:xfrm>
          <a:prstGeom prst="cloud">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Pediatric Occupational Therapy </a:t>
            </a:r>
          </a:p>
        </p:txBody>
      </p:sp>
      <p:sp>
        <p:nvSpPr>
          <p:cNvPr id="6" name="Cloud 5">
            <a:extLst>
              <a:ext uri="{FF2B5EF4-FFF2-40B4-BE49-F238E27FC236}">
                <a16:creationId xmlns:a16="http://schemas.microsoft.com/office/drawing/2014/main" id="{F10A8AAF-C1F9-E78E-DFCE-F9BCCD729CF4}"/>
              </a:ext>
            </a:extLst>
          </p:cNvPr>
          <p:cNvSpPr/>
          <p:nvPr/>
        </p:nvSpPr>
        <p:spPr>
          <a:xfrm>
            <a:off x="176850" y="4125776"/>
            <a:ext cx="2870790" cy="2179674"/>
          </a:xfrm>
          <a:prstGeom prst="cloud">
            <a:avLst/>
          </a:prstGeom>
          <a:solidFill>
            <a:srgbClr val="0B3B1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Occupational Therapy for Autism  </a:t>
            </a:r>
          </a:p>
        </p:txBody>
      </p:sp>
      <p:sp>
        <p:nvSpPr>
          <p:cNvPr id="7" name="Cloud 6">
            <a:extLst>
              <a:ext uri="{FF2B5EF4-FFF2-40B4-BE49-F238E27FC236}">
                <a16:creationId xmlns:a16="http://schemas.microsoft.com/office/drawing/2014/main" id="{62776CE5-9C84-5AFC-F3B5-EE32076EFD2C}"/>
              </a:ext>
            </a:extLst>
          </p:cNvPr>
          <p:cNvSpPr/>
          <p:nvPr/>
        </p:nvSpPr>
        <p:spPr>
          <a:xfrm>
            <a:off x="8023575" y="2134829"/>
            <a:ext cx="2711037" cy="2227520"/>
          </a:xfrm>
          <a:prstGeom prst="cloud">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Geriatric Occupational Therapy </a:t>
            </a:r>
          </a:p>
        </p:txBody>
      </p:sp>
      <p:sp>
        <p:nvSpPr>
          <p:cNvPr id="8" name="Cloud 7">
            <a:extLst>
              <a:ext uri="{FF2B5EF4-FFF2-40B4-BE49-F238E27FC236}">
                <a16:creationId xmlns:a16="http://schemas.microsoft.com/office/drawing/2014/main" id="{01CC198E-86AA-4D79-B5BA-F23F2FDC9694}"/>
              </a:ext>
            </a:extLst>
          </p:cNvPr>
          <p:cNvSpPr/>
          <p:nvPr/>
        </p:nvSpPr>
        <p:spPr>
          <a:xfrm>
            <a:off x="5322546" y="2294317"/>
            <a:ext cx="2701029" cy="1908544"/>
          </a:xfrm>
          <a:prstGeom prst="cloud">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Occupational Therapy for Mental Health </a:t>
            </a:r>
          </a:p>
        </p:txBody>
      </p:sp>
      <p:sp>
        <p:nvSpPr>
          <p:cNvPr id="9" name="Cloud 8">
            <a:extLst>
              <a:ext uri="{FF2B5EF4-FFF2-40B4-BE49-F238E27FC236}">
                <a16:creationId xmlns:a16="http://schemas.microsoft.com/office/drawing/2014/main" id="{3386375A-08C2-2402-A84F-C210ED35C4F7}"/>
              </a:ext>
            </a:extLst>
          </p:cNvPr>
          <p:cNvSpPr/>
          <p:nvPr/>
        </p:nvSpPr>
        <p:spPr>
          <a:xfrm>
            <a:off x="3179134" y="4311845"/>
            <a:ext cx="2701029" cy="1807535"/>
          </a:xfrm>
          <a:prstGeom prst="cloud">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Environmental Modification </a:t>
            </a:r>
          </a:p>
        </p:txBody>
      </p:sp>
      <p:sp>
        <p:nvSpPr>
          <p:cNvPr id="10" name="TextBox 9">
            <a:extLst>
              <a:ext uri="{FF2B5EF4-FFF2-40B4-BE49-F238E27FC236}">
                <a16:creationId xmlns:a16="http://schemas.microsoft.com/office/drawing/2014/main" id="{20A375B5-2BFD-63CB-8868-67E564804C34}"/>
              </a:ext>
            </a:extLst>
          </p:cNvPr>
          <p:cNvSpPr txBox="1"/>
          <p:nvPr/>
        </p:nvSpPr>
        <p:spPr>
          <a:xfrm>
            <a:off x="6322562" y="5020823"/>
            <a:ext cx="3693308" cy="646331"/>
          </a:xfrm>
          <a:prstGeom prst="rect">
            <a:avLst/>
          </a:prstGeom>
          <a:noFill/>
        </p:spPr>
        <p:txBody>
          <a:bodyPr wrap="square" rtlCol="0">
            <a:spAutoFit/>
          </a:bodyPr>
          <a:lstStyle/>
          <a:p>
            <a:r>
              <a:rPr lang="en-GB" b="1" dirty="0"/>
              <a:t>(East End Occupational Therapy, 2023). </a:t>
            </a:r>
          </a:p>
        </p:txBody>
      </p:sp>
    </p:spTree>
    <p:extLst>
      <p:ext uri="{BB962C8B-B14F-4D97-AF65-F5344CB8AC3E}">
        <p14:creationId xmlns:p14="http://schemas.microsoft.com/office/powerpoint/2010/main" val="438492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107DC-21A6-B2D1-969F-CCF6D04831C8}"/>
              </a:ext>
            </a:extLst>
          </p:cNvPr>
          <p:cNvSpPr>
            <a:spLocks noGrp="1"/>
          </p:cNvSpPr>
          <p:nvPr>
            <p:ph type="title"/>
          </p:nvPr>
        </p:nvSpPr>
        <p:spPr>
          <a:xfrm>
            <a:off x="1154954" y="973668"/>
            <a:ext cx="8761413" cy="706964"/>
          </a:xfrm>
        </p:spPr>
        <p:txBody>
          <a:bodyPr>
            <a:noAutofit/>
          </a:bodyPr>
          <a:lstStyle/>
          <a:p>
            <a:pPr>
              <a:lnSpc>
                <a:spcPct val="90000"/>
              </a:lnSpc>
            </a:pPr>
            <a:r>
              <a:rPr lang="en-GB" u="sng" dirty="0">
                <a:solidFill>
                  <a:srgbClr val="EBEBEB"/>
                </a:solidFill>
                <a:latin typeface="Verdana" panose="020B0604030504040204" pitchFamily="34" charset="0"/>
                <a:ea typeface="Verdana" panose="020B0604030504040204" pitchFamily="34" charset="0"/>
              </a:rPr>
              <a:t>The Essential Academic Skills Occupational Therapists Should Have:</a:t>
            </a:r>
          </a:p>
        </p:txBody>
      </p:sp>
      <p:sp>
        <p:nvSpPr>
          <p:cNvPr id="3113" name="Content Placeholder 2">
            <a:extLst>
              <a:ext uri="{FF2B5EF4-FFF2-40B4-BE49-F238E27FC236}">
                <a16:creationId xmlns:a16="http://schemas.microsoft.com/office/drawing/2014/main" id="{E225D0A0-7B60-F2B0-F8DD-BBA2D609CF90}"/>
              </a:ext>
            </a:extLst>
          </p:cNvPr>
          <p:cNvSpPr>
            <a:spLocks noGrp="1"/>
          </p:cNvSpPr>
          <p:nvPr>
            <p:ph idx="1"/>
          </p:nvPr>
        </p:nvSpPr>
        <p:spPr>
          <a:xfrm>
            <a:off x="1046761" y="3050067"/>
            <a:ext cx="5501027" cy="1925970"/>
          </a:xfrm>
        </p:spPr>
        <p:txBody>
          <a:bodyPr anchor="ctr">
            <a:noAutofit/>
          </a:bodyPr>
          <a:lstStyle/>
          <a:p>
            <a:r>
              <a:rPr lang="en-GB" b="1" dirty="0">
                <a:solidFill>
                  <a:schemeClr val="tx1"/>
                </a:solidFill>
                <a:latin typeface="Arial" panose="020B0604020202020204" pitchFamily="34" charset="0"/>
                <a:cs typeface="Arial" panose="020B0604020202020204" pitchFamily="34" charset="0"/>
              </a:rPr>
              <a:t>A degree in Occupational Therapy, that can take three years for full time or six years for part time.   </a:t>
            </a:r>
          </a:p>
          <a:p>
            <a:r>
              <a:rPr lang="en-GB" b="1" dirty="0">
                <a:solidFill>
                  <a:schemeClr val="tx1"/>
                </a:solidFill>
                <a:latin typeface="Arial" panose="020B0604020202020204" pitchFamily="34" charset="0"/>
                <a:cs typeface="Arial" panose="020B0604020202020204" pitchFamily="34" charset="0"/>
              </a:rPr>
              <a:t>A Masters degree in postgraduate studies,  one to two years. </a:t>
            </a:r>
          </a:p>
          <a:p>
            <a:r>
              <a:rPr lang="en-GB" b="1" dirty="0">
                <a:solidFill>
                  <a:schemeClr val="tx1"/>
                </a:solidFill>
                <a:latin typeface="Arial" panose="020B0604020202020204" pitchFamily="34" charset="0"/>
                <a:cs typeface="Arial" panose="020B0604020202020204" pitchFamily="34" charset="0"/>
              </a:rPr>
              <a:t>After graduation, register for the Health and Care Professions Council (HCPC) before practice. </a:t>
            </a:r>
          </a:p>
          <a:p>
            <a:r>
              <a:rPr lang="en-GB" b="1" dirty="0">
                <a:solidFill>
                  <a:schemeClr val="tx1"/>
                </a:solidFill>
                <a:latin typeface="Arial" panose="020B0604020202020204" pitchFamily="34" charset="0"/>
                <a:cs typeface="Arial" panose="020B0604020202020204" pitchFamily="34" charset="0"/>
              </a:rPr>
              <a:t>Apprenticeship degree </a:t>
            </a:r>
          </a:p>
        </p:txBody>
      </p:sp>
      <p:pic>
        <p:nvPicPr>
          <p:cNvPr id="3074" name="Picture 2" descr="Academic Success Owl PNG Images, Owl Clipart, Owl, Book PNG Transparent  Background - Pngtree | Owl school, Owl classroom, School crafts">
            <a:extLst>
              <a:ext uri="{FF2B5EF4-FFF2-40B4-BE49-F238E27FC236}">
                <a16:creationId xmlns:a16="http://schemas.microsoft.com/office/drawing/2014/main" id="{E799D279-BAB8-1F2A-83D5-1816A67150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8947" y="2441454"/>
            <a:ext cx="2642321" cy="4254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57B1BD4-9B2A-82E1-9300-376A985D979C}"/>
              </a:ext>
            </a:extLst>
          </p:cNvPr>
          <p:cNvSpPr txBox="1"/>
          <p:nvPr/>
        </p:nvSpPr>
        <p:spPr>
          <a:xfrm>
            <a:off x="4508204" y="5699050"/>
            <a:ext cx="2424223" cy="646331"/>
          </a:xfrm>
          <a:prstGeom prst="rect">
            <a:avLst/>
          </a:prstGeom>
          <a:noFill/>
        </p:spPr>
        <p:txBody>
          <a:bodyPr wrap="square" rtlCol="0">
            <a:spAutoFit/>
          </a:bodyPr>
          <a:lstStyle/>
          <a:p>
            <a:r>
              <a:rPr lang="en-GB" b="1" dirty="0"/>
              <a:t>(National Health Service, 2023). </a:t>
            </a:r>
          </a:p>
        </p:txBody>
      </p:sp>
    </p:spTree>
    <p:extLst>
      <p:ext uri="{BB962C8B-B14F-4D97-AF65-F5344CB8AC3E}">
        <p14:creationId xmlns:p14="http://schemas.microsoft.com/office/powerpoint/2010/main" val="758272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CED95-BBEA-65B4-831B-6C6042E762B8}"/>
              </a:ext>
            </a:extLst>
          </p:cNvPr>
          <p:cNvSpPr>
            <a:spLocks noGrp="1"/>
          </p:cNvSpPr>
          <p:nvPr>
            <p:ph type="title"/>
          </p:nvPr>
        </p:nvSpPr>
        <p:spPr/>
        <p:txBody>
          <a:bodyPr/>
          <a:lstStyle/>
          <a:p>
            <a:r>
              <a:rPr lang="en-GB" u="sng" dirty="0"/>
              <a:t>The Professional Skills of an Occupational Therapist: </a:t>
            </a:r>
          </a:p>
        </p:txBody>
      </p:sp>
      <p:sp>
        <p:nvSpPr>
          <p:cNvPr id="3" name="Content Placeholder 2">
            <a:extLst>
              <a:ext uri="{FF2B5EF4-FFF2-40B4-BE49-F238E27FC236}">
                <a16:creationId xmlns:a16="http://schemas.microsoft.com/office/drawing/2014/main" id="{BCCC454F-6D36-18DE-E6DA-7465C7D357FF}"/>
              </a:ext>
            </a:extLst>
          </p:cNvPr>
          <p:cNvSpPr>
            <a:spLocks noGrp="1"/>
          </p:cNvSpPr>
          <p:nvPr>
            <p:ph idx="1"/>
          </p:nvPr>
        </p:nvSpPr>
        <p:spPr>
          <a:xfrm>
            <a:off x="463838" y="3135129"/>
            <a:ext cx="6319734" cy="1692053"/>
          </a:xfrm>
        </p:spPr>
        <p:txBody>
          <a:bodyPr>
            <a:normAutofit/>
          </a:bodyPr>
          <a:lstStyle/>
          <a:p>
            <a:r>
              <a:rPr lang="en-GB" b="1" dirty="0">
                <a:solidFill>
                  <a:schemeClr val="tx1"/>
                </a:solidFill>
              </a:rPr>
              <a:t>Very good communication skills </a:t>
            </a:r>
          </a:p>
          <a:p>
            <a:r>
              <a:rPr lang="en-GB" b="1" dirty="0">
                <a:solidFill>
                  <a:schemeClr val="tx1"/>
                </a:solidFill>
              </a:rPr>
              <a:t>Sound grounding disciplinary skills </a:t>
            </a:r>
          </a:p>
          <a:p>
            <a:r>
              <a:rPr lang="en-GB" b="1" dirty="0">
                <a:solidFill>
                  <a:schemeClr val="tx1"/>
                </a:solidFill>
              </a:rPr>
              <a:t>Broad view of function </a:t>
            </a:r>
          </a:p>
          <a:p>
            <a:r>
              <a:rPr lang="en-GB" b="1" dirty="0">
                <a:solidFill>
                  <a:schemeClr val="tx1"/>
                </a:solidFill>
              </a:rPr>
              <a:t>Task analysis </a:t>
            </a:r>
          </a:p>
        </p:txBody>
      </p:sp>
      <p:sp>
        <p:nvSpPr>
          <p:cNvPr id="4" name="TextBox 3">
            <a:extLst>
              <a:ext uri="{FF2B5EF4-FFF2-40B4-BE49-F238E27FC236}">
                <a16:creationId xmlns:a16="http://schemas.microsoft.com/office/drawing/2014/main" id="{73EBBD46-F953-EC87-7FE8-19C2DC5E939A}"/>
              </a:ext>
            </a:extLst>
          </p:cNvPr>
          <p:cNvSpPr txBox="1"/>
          <p:nvPr/>
        </p:nvSpPr>
        <p:spPr>
          <a:xfrm rot="10800000" flipH="1" flipV="1">
            <a:off x="567503" y="2350298"/>
            <a:ext cx="4451064" cy="646331"/>
          </a:xfrm>
          <a:prstGeom prst="rect">
            <a:avLst/>
          </a:prstGeom>
          <a:noFill/>
        </p:spPr>
        <p:txBody>
          <a:bodyPr wrap="square" rtlCol="0">
            <a:spAutoFit/>
          </a:bodyPr>
          <a:lstStyle/>
          <a:p>
            <a:r>
              <a:rPr lang="en-GB" b="1" dirty="0"/>
              <a:t>What the researchers, Kerry, A et al (2009) discovered: </a:t>
            </a:r>
          </a:p>
        </p:txBody>
      </p:sp>
      <p:pic>
        <p:nvPicPr>
          <p:cNvPr id="1026" name="Picture 2" descr="380+ Occupational Therapist Illustrations, Royalty-Free Vector Graphics &amp; Clip  Art - iStock | Physical therapy, Occupational therapy senior, Speech therapy">
            <a:extLst>
              <a:ext uri="{FF2B5EF4-FFF2-40B4-BE49-F238E27FC236}">
                <a16:creationId xmlns:a16="http://schemas.microsoft.com/office/drawing/2014/main" id="{C57F120A-E579-01CC-DE83-07C79DA3E4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3862" y="2360797"/>
            <a:ext cx="3240715" cy="3240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9291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4C621-50BB-39B9-1A8B-7516ECB903E1}"/>
              </a:ext>
            </a:extLst>
          </p:cNvPr>
          <p:cNvSpPr>
            <a:spLocks noGrp="1"/>
          </p:cNvSpPr>
          <p:nvPr>
            <p:ph type="title"/>
          </p:nvPr>
        </p:nvSpPr>
        <p:spPr>
          <a:xfrm>
            <a:off x="1154954" y="973668"/>
            <a:ext cx="8761413" cy="706964"/>
          </a:xfrm>
        </p:spPr>
        <p:txBody>
          <a:bodyPr>
            <a:noAutofit/>
          </a:bodyPr>
          <a:lstStyle/>
          <a:p>
            <a:pPr>
              <a:lnSpc>
                <a:spcPct val="90000"/>
              </a:lnSpc>
            </a:pPr>
            <a:r>
              <a:rPr lang="en-GB" u="sng" dirty="0">
                <a:latin typeface="Verdana" panose="020B0604030504040204" pitchFamily="34" charset="0"/>
                <a:ea typeface="Verdana" panose="020B0604030504040204" pitchFamily="34" charset="0"/>
              </a:rPr>
              <a:t>The Personal Values of an Occupational Therapists: </a:t>
            </a:r>
          </a:p>
        </p:txBody>
      </p:sp>
      <p:sp>
        <p:nvSpPr>
          <p:cNvPr id="5126" name="Content Placeholder 5125">
            <a:extLst>
              <a:ext uri="{FF2B5EF4-FFF2-40B4-BE49-F238E27FC236}">
                <a16:creationId xmlns:a16="http://schemas.microsoft.com/office/drawing/2014/main" id="{578221CD-DB8B-1C40-580F-7C7408C52368}"/>
              </a:ext>
            </a:extLst>
          </p:cNvPr>
          <p:cNvSpPr>
            <a:spLocks noGrp="1"/>
          </p:cNvSpPr>
          <p:nvPr>
            <p:ph idx="1"/>
          </p:nvPr>
        </p:nvSpPr>
        <p:spPr>
          <a:xfrm>
            <a:off x="804080" y="2293384"/>
            <a:ext cx="6397313" cy="3416300"/>
          </a:xfrm>
        </p:spPr>
        <p:txBody>
          <a:bodyPr anchor="ctr">
            <a:normAutofit/>
          </a:bodyPr>
          <a:lstStyle/>
          <a:p>
            <a:r>
              <a:rPr lang="en-US" b="1" dirty="0">
                <a:solidFill>
                  <a:schemeClr val="tx1"/>
                </a:solidFill>
              </a:rPr>
              <a:t>Excellent communication </a:t>
            </a:r>
          </a:p>
          <a:p>
            <a:r>
              <a:rPr lang="en-US" b="1" dirty="0">
                <a:solidFill>
                  <a:schemeClr val="tx1"/>
                </a:solidFill>
              </a:rPr>
              <a:t>Patience</a:t>
            </a:r>
          </a:p>
          <a:p>
            <a:r>
              <a:rPr lang="en-US" b="1" dirty="0">
                <a:solidFill>
                  <a:schemeClr val="tx1"/>
                </a:solidFill>
              </a:rPr>
              <a:t>Organized </a:t>
            </a:r>
          </a:p>
          <a:p>
            <a:r>
              <a:rPr lang="en-US" b="1" dirty="0">
                <a:solidFill>
                  <a:schemeClr val="tx1"/>
                </a:solidFill>
              </a:rPr>
              <a:t>Problem solving skills </a:t>
            </a:r>
          </a:p>
          <a:p>
            <a:r>
              <a:rPr lang="en-US" b="1" dirty="0">
                <a:solidFill>
                  <a:schemeClr val="tx1"/>
                </a:solidFill>
              </a:rPr>
              <a:t>An attitude to trying new medical interventions </a:t>
            </a:r>
          </a:p>
        </p:txBody>
      </p:sp>
      <p:sp>
        <p:nvSpPr>
          <p:cNvPr id="3" name="TextBox 2">
            <a:extLst>
              <a:ext uri="{FF2B5EF4-FFF2-40B4-BE49-F238E27FC236}">
                <a16:creationId xmlns:a16="http://schemas.microsoft.com/office/drawing/2014/main" id="{828B68AA-EE37-A1C9-75FC-F3D6E61B4784}"/>
              </a:ext>
            </a:extLst>
          </p:cNvPr>
          <p:cNvSpPr txBox="1"/>
          <p:nvPr/>
        </p:nvSpPr>
        <p:spPr>
          <a:xfrm>
            <a:off x="4002736" y="5319087"/>
            <a:ext cx="3409658" cy="369332"/>
          </a:xfrm>
          <a:prstGeom prst="rect">
            <a:avLst/>
          </a:prstGeom>
          <a:noFill/>
        </p:spPr>
        <p:txBody>
          <a:bodyPr wrap="square" rtlCol="0">
            <a:spAutoFit/>
          </a:bodyPr>
          <a:lstStyle/>
          <a:p>
            <a:r>
              <a:rPr lang="en-GB" b="1" dirty="0"/>
              <a:t>(Moving With Hope, 2023). </a:t>
            </a:r>
          </a:p>
        </p:txBody>
      </p:sp>
      <p:pic>
        <p:nvPicPr>
          <p:cNvPr id="2050" name="Picture 2">
            <a:extLst>
              <a:ext uri="{FF2B5EF4-FFF2-40B4-BE49-F238E27FC236}">
                <a16:creationId xmlns:a16="http://schemas.microsoft.com/office/drawing/2014/main" id="{744E517A-60A4-A8D9-D20F-6DB6D1FF19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1188" y="2391737"/>
            <a:ext cx="3666732" cy="292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6315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D789D-BB9F-A9F3-4095-A4570EA141C8}"/>
              </a:ext>
            </a:extLst>
          </p:cNvPr>
          <p:cNvSpPr>
            <a:spLocks noGrp="1"/>
          </p:cNvSpPr>
          <p:nvPr>
            <p:ph type="title"/>
          </p:nvPr>
        </p:nvSpPr>
        <p:spPr>
          <a:xfrm>
            <a:off x="1154954" y="973668"/>
            <a:ext cx="8761413" cy="706964"/>
          </a:xfrm>
        </p:spPr>
        <p:txBody>
          <a:bodyPr>
            <a:noAutofit/>
          </a:bodyPr>
          <a:lstStyle/>
          <a:p>
            <a:pPr>
              <a:lnSpc>
                <a:spcPct val="90000"/>
              </a:lnSpc>
            </a:pPr>
            <a:r>
              <a:rPr lang="en-GB" u="sng" dirty="0">
                <a:solidFill>
                  <a:srgbClr val="EBEBEB"/>
                </a:solidFill>
                <a:latin typeface="Verdana" panose="020B0604030504040204" pitchFamily="34" charset="0"/>
                <a:ea typeface="Verdana" panose="020B0604030504040204" pitchFamily="34" charset="0"/>
              </a:rPr>
              <a:t>How an Occupational Therapist Ensures Their Career Development: </a:t>
            </a:r>
          </a:p>
        </p:txBody>
      </p:sp>
      <p:pic>
        <p:nvPicPr>
          <p:cNvPr id="5122" name="Picture 2" descr="Career Planning Stock Illustrations – 32,187 Career Planning Stock  Illustrations, Vectors &amp; Clipart - Dreamstime">
            <a:extLst>
              <a:ext uri="{FF2B5EF4-FFF2-40B4-BE49-F238E27FC236}">
                <a16:creationId xmlns:a16="http://schemas.microsoft.com/office/drawing/2014/main" id="{BE612A2C-B489-43D6-A361-97DDE23E0C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969"/>
          <a:stretch/>
        </p:blipFill>
        <p:spPr bwMode="auto">
          <a:xfrm>
            <a:off x="7980885" y="2359407"/>
            <a:ext cx="3551896" cy="3524925"/>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3" name="Cloud 2">
            <a:extLst>
              <a:ext uri="{FF2B5EF4-FFF2-40B4-BE49-F238E27FC236}">
                <a16:creationId xmlns:a16="http://schemas.microsoft.com/office/drawing/2014/main" id="{D14F691D-880D-B70E-04C4-0CC3E27D6E37}"/>
              </a:ext>
            </a:extLst>
          </p:cNvPr>
          <p:cNvSpPr/>
          <p:nvPr/>
        </p:nvSpPr>
        <p:spPr>
          <a:xfrm>
            <a:off x="27903" y="2874353"/>
            <a:ext cx="2456098" cy="1410567"/>
          </a:xfrm>
          <a:prstGeom prst="cloud">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Professional Practice </a:t>
            </a:r>
          </a:p>
        </p:txBody>
      </p:sp>
      <p:sp>
        <p:nvSpPr>
          <p:cNvPr id="4" name="Cloud 3">
            <a:extLst>
              <a:ext uri="{FF2B5EF4-FFF2-40B4-BE49-F238E27FC236}">
                <a16:creationId xmlns:a16="http://schemas.microsoft.com/office/drawing/2014/main" id="{E1A81996-6AF4-B530-FD62-FEA3003D7124}"/>
              </a:ext>
            </a:extLst>
          </p:cNvPr>
          <p:cNvSpPr/>
          <p:nvPr/>
        </p:nvSpPr>
        <p:spPr>
          <a:xfrm>
            <a:off x="2484001" y="2679540"/>
            <a:ext cx="2690038" cy="1701210"/>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Facilitation of Learning </a:t>
            </a:r>
          </a:p>
        </p:txBody>
      </p:sp>
      <p:sp>
        <p:nvSpPr>
          <p:cNvPr id="5" name="Cloud 4">
            <a:extLst>
              <a:ext uri="{FF2B5EF4-FFF2-40B4-BE49-F238E27FC236}">
                <a16:creationId xmlns:a16="http://schemas.microsoft.com/office/drawing/2014/main" id="{FE656EF7-C47B-80DF-4AEF-E473B4DA86B3}"/>
              </a:ext>
            </a:extLst>
          </p:cNvPr>
          <p:cNvSpPr/>
          <p:nvPr/>
        </p:nvSpPr>
        <p:spPr>
          <a:xfrm>
            <a:off x="0" y="4646964"/>
            <a:ext cx="2945220" cy="1607287"/>
          </a:xfrm>
          <a:prstGeom prst="cloud">
            <a:avLst/>
          </a:prstGeom>
          <a:solidFill>
            <a:schemeClr val="accent4">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Leadership </a:t>
            </a:r>
          </a:p>
        </p:txBody>
      </p:sp>
      <p:sp>
        <p:nvSpPr>
          <p:cNvPr id="6" name="Cloud 5">
            <a:extLst>
              <a:ext uri="{FF2B5EF4-FFF2-40B4-BE49-F238E27FC236}">
                <a16:creationId xmlns:a16="http://schemas.microsoft.com/office/drawing/2014/main" id="{84486E47-DA4F-1243-E931-32878C866890}"/>
              </a:ext>
            </a:extLst>
          </p:cNvPr>
          <p:cNvSpPr/>
          <p:nvPr/>
        </p:nvSpPr>
        <p:spPr>
          <a:xfrm>
            <a:off x="2945220" y="4547978"/>
            <a:ext cx="2690037" cy="1471821"/>
          </a:xfrm>
          <a:prstGeom prst="cloud">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Evidence, Research and Development</a:t>
            </a:r>
          </a:p>
        </p:txBody>
      </p:sp>
      <p:sp>
        <p:nvSpPr>
          <p:cNvPr id="7" name="TextBox 6">
            <a:extLst>
              <a:ext uri="{FF2B5EF4-FFF2-40B4-BE49-F238E27FC236}">
                <a16:creationId xmlns:a16="http://schemas.microsoft.com/office/drawing/2014/main" id="{6BCD820A-3474-91DA-A975-71BEEEB39AA3}"/>
              </a:ext>
            </a:extLst>
          </p:cNvPr>
          <p:cNvSpPr txBox="1"/>
          <p:nvPr/>
        </p:nvSpPr>
        <p:spPr>
          <a:xfrm>
            <a:off x="659219" y="2310208"/>
            <a:ext cx="3168502" cy="369332"/>
          </a:xfrm>
          <a:prstGeom prst="rect">
            <a:avLst/>
          </a:prstGeom>
          <a:noFill/>
        </p:spPr>
        <p:txBody>
          <a:bodyPr wrap="square" rtlCol="0">
            <a:spAutoFit/>
          </a:bodyPr>
          <a:lstStyle/>
          <a:p>
            <a:r>
              <a:rPr lang="en-GB" b="1" dirty="0"/>
              <a:t>The Four Pillars of Practice: </a:t>
            </a:r>
          </a:p>
        </p:txBody>
      </p:sp>
      <p:sp>
        <p:nvSpPr>
          <p:cNvPr id="9" name="TextBox 8">
            <a:extLst>
              <a:ext uri="{FF2B5EF4-FFF2-40B4-BE49-F238E27FC236}">
                <a16:creationId xmlns:a16="http://schemas.microsoft.com/office/drawing/2014/main" id="{38996E89-F2FD-FF08-74A4-CDED7DF394E2}"/>
              </a:ext>
            </a:extLst>
          </p:cNvPr>
          <p:cNvSpPr txBox="1"/>
          <p:nvPr/>
        </p:nvSpPr>
        <p:spPr>
          <a:xfrm>
            <a:off x="4986906" y="5979576"/>
            <a:ext cx="3434079" cy="369332"/>
          </a:xfrm>
          <a:prstGeom prst="rect">
            <a:avLst/>
          </a:prstGeom>
          <a:noFill/>
        </p:spPr>
        <p:txBody>
          <a:bodyPr wrap="square" rtlCol="0">
            <a:spAutoFit/>
          </a:bodyPr>
          <a:lstStyle/>
          <a:p>
            <a:r>
              <a:rPr lang="en-GB" b="1" dirty="0"/>
              <a:t>(Tempest and Dancza, 2021). </a:t>
            </a:r>
          </a:p>
        </p:txBody>
      </p:sp>
    </p:spTree>
    <p:extLst>
      <p:ext uri="{BB962C8B-B14F-4D97-AF65-F5344CB8AC3E}">
        <p14:creationId xmlns:p14="http://schemas.microsoft.com/office/powerpoint/2010/main" val="2215052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BC8B9-8E23-6D37-2264-44187758640C}"/>
              </a:ext>
            </a:extLst>
          </p:cNvPr>
          <p:cNvSpPr>
            <a:spLocks noGrp="1"/>
          </p:cNvSpPr>
          <p:nvPr>
            <p:ph type="title"/>
          </p:nvPr>
        </p:nvSpPr>
        <p:spPr>
          <a:xfrm>
            <a:off x="1154954" y="973668"/>
            <a:ext cx="8761413" cy="706964"/>
          </a:xfrm>
        </p:spPr>
        <p:txBody>
          <a:bodyPr>
            <a:noAutofit/>
          </a:bodyPr>
          <a:lstStyle/>
          <a:p>
            <a:pPr>
              <a:lnSpc>
                <a:spcPct val="90000"/>
              </a:lnSpc>
            </a:pPr>
            <a:r>
              <a:rPr lang="en-GB" u="sng" dirty="0">
                <a:solidFill>
                  <a:srgbClr val="EBEBEB"/>
                </a:solidFill>
                <a:latin typeface="Verdana" panose="020B0604030504040204" pitchFamily="34" charset="0"/>
                <a:ea typeface="Verdana" panose="020B0604030504040204" pitchFamily="34" charset="0"/>
              </a:rPr>
              <a:t>Professional Bodies That Are Associated With Occupational Therapists: </a:t>
            </a:r>
          </a:p>
        </p:txBody>
      </p:sp>
      <p:pic>
        <p:nvPicPr>
          <p:cNvPr id="6146" name="Picture 2" descr="Royal College of Occupational Therapists – British Healthcare Trades  Association">
            <a:extLst>
              <a:ext uri="{FF2B5EF4-FFF2-40B4-BE49-F238E27FC236}">
                <a16:creationId xmlns:a16="http://schemas.microsoft.com/office/drawing/2014/main" id="{668FE3A8-172B-1569-A586-A3EB9447D2A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1966" y="2273982"/>
            <a:ext cx="3080048" cy="2310036"/>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0" name="Picture 6" descr="HCPC Fitness to practise annual report - Kings View Chambers">
            <a:extLst>
              <a:ext uri="{FF2B5EF4-FFF2-40B4-BE49-F238E27FC236}">
                <a16:creationId xmlns:a16="http://schemas.microsoft.com/office/drawing/2014/main" id="{FE40F8F7-3255-4160-BDC0-D4309DB9B5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1178" y="2273982"/>
            <a:ext cx="4784752" cy="2691423"/>
          </a:xfrm>
          <a:prstGeom prst="rect">
            <a:avLst/>
          </a:prstGeom>
          <a:noFill/>
          <a:extLst>
            <a:ext uri="{909E8E84-426E-40DD-AFC4-6F175D3DCCD1}">
              <a14:hiddenFill xmlns:a14="http://schemas.microsoft.com/office/drawing/2010/main">
                <a:solidFill>
                  <a:srgbClr val="FFFFFF"/>
                </a:solidFill>
              </a14:hiddenFill>
            </a:ext>
          </a:extLst>
        </p:spPr>
      </p:pic>
      <p:sp>
        <p:nvSpPr>
          <p:cNvPr id="3" name="Cloud 2">
            <a:extLst>
              <a:ext uri="{FF2B5EF4-FFF2-40B4-BE49-F238E27FC236}">
                <a16:creationId xmlns:a16="http://schemas.microsoft.com/office/drawing/2014/main" id="{BE152FC5-ED74-D734-6D84-A23DF5DAFC2F}"/>
              </a:ext>
            </a:extLst>
          </p:cNvPr>
          <p:cNvSpPr/>
          <p:nvPr/>
        </p:nvSpPr>
        <p:spPr>
          <a:xfrm>
            <a:off x="7798718" y="2158409"/>
            <a:ext cx="3478619" cy="259434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What are their Codes of Conduct and Standards?  </a:t>
            </a:r>
          </a:p>
        </p:txBody>
      </p:sp>
    </p:spTree>
    <p:extLst>
      <p:ext uri="{BB962C8B-B14F-4D97-AF65-F5344CB8AC3E}">
        <p14:creationId xmlns:p14="http://schemas.microsoft.com/office/powerpoint/2010/main" val="2495020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0244A-D08E-D9D8-2FF5-4D84F0A49DAA}"/>
              </a:ext>
            </a:extLst>
          </p:cNvPr>
          <p:cNvSpPr>
            <a:spLocks noGrp="1"/>
          </p:cNvSpPr>
          <p:nvPr>
            <p:ph type="title"/>
          </p:nvPr>
        </p:nvSpPr>
        <p:spPr>
          <a:xfrm>
            <a:off x="1154954" y="973668"/>
            <a:ext cx="8761413" cy="706964"/>
          </a:xfrm>
        </p:spPr>
        <p:txBody>
          <a:bodyPr>
            <a:normAutofit/>
          </a:bodyPr>
          <a:lstStyle/>
          <a:p>
            <a:r>
              <a:rPr lang="en-GB">
                <a:solidFill>
                  <a:srgbClr val="EBEBEB"/>
                </a:solidFill>
                <a:latin typeface="Verdana" panose="020B0604030504040204" pitchFamily="34" charset="0"/>
                <a:ea typeface="Verdana" panose="020B0604030504040204" pitchFamily="34" charset="0"/>
              </a:rPr>
              <a:t>QUIZ TIME! </a:t>
            </a:r>
          </a:p>
        </p:txBody>
      </p:sp>
      <p:pic>
        <p:nvPicPr>
          <p:cNvPr id="7170" name="Picture 2" descr="Emoticon Thinking transparent PNG - StickPNG">
            <a:extLst>
              <a:ext uri="{FF2B5EF4-FFF2-40B4-BE49-F238E27FC236}">
                <a16:creationId xmlns:a16="http://schemas.microsoft.com/office/drawing/2014/main" id="{395895CB-D3D9-8323-3760-D0FD8BEB479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01733" y="2984447"/>
            <a:ext cx="3600815" cy="2973952"/>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2239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57A44-5DDE-4905-7F67-5F973E1C3DC8}"/>
              </a:ext>
            </a:extLst>
          </p:cNvPr>
          <p:cNvSpPr>
            <a:spLocks noGrp="1"/>
          </p:cNvSpPr>
          <p:nvPr>
            <p:ph type="title"/>
          </p:nvPr>
        </p:nvSpPr>
        <p:spPr/>
        <p:txBody>
          <a:bodyPr/>
          <a:lstStyle/>
          <a:p>
            <a:r>
              <a:rPr lang="en-GB" dirty="0"/>
              <a:t>1) What does a Pediatric Occupational Therapist Do? </a:t>
            </a:r>
          </a:p>
        </p:txBody>
      </p:sp>
      <p:sp>
        <p:nvSpPr>
          <p:cNvPr id="3" name="Content Placeholder 2">
            <a:extLst>
              <a:ext uri="{FF2B5EF4-FFF2-40B4-BE49-F238E27FC236}">
                <a16:creationId xmlns:a16="http://schemas.microsoft.com/office/drawing/2014/main" id="{95B79405-6108-E800-108F-A79DFE03C605}"/>
              </a:ext>
            </a:extLst>
          </p:cNvPr>
          <p:cNvSpPr>
            <a:spLocks noGrp="1"/>
          </p:cNvSpPr>
          <p:nvPr>
            <p:ph idx="1"/>
          </p:nvPr>
        </p:nvSpPr>
        <p:spPr/>
        <p:txBody>
          <a:bodyPr/>
          <a:lstStyle/>
          <a:p>
            <a:pPr marL="0" indent="0">
              <a:buNone/>
            </a:pPr>
            <a:r>
              <a:rPr lang="en-GB" b="1" dirty="0">
                <a:solidFill>
                  <a:schemeClr val="tx1"/>
                </a:solidFill>
                <a:latin typeface="Arial" panose="020B0604020202020204" pitchFamily="34" charset="0"/>
                <a:cs typeface="Arial" panose="020B0604020202020204" pitchFamily="34" charset="0"/>
              </a:rPr>
              <a:t>They work with children who have learning disabilities, ADHD, poor vision or hearing, developmental disorders and difficulties in school. </a:t>
            </a:r>
          </a:p>
        </p:txBody>
      </p:sp>
    </p:spTree>
    <p:extLst>
      <p:ext uri="{BB962C8B-B14F-4D97-AF65-F5344CB8AC3E}">
        <p14:creationId xmlns:p14="http://schemas.microsoft.com/office/powerpoint/2010/main" val="475617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11C2D-9B18-7870-51FC-45C4ECAEC472}"/>
              </a:ext>
            </a:extLst>
          </p:cNvPr>
          <p:cNvSpPr>
            <a:spLocks noGrp="1"/>
          </p:cNvSpPr>
          <p:nvPr>
            <p:ph type="title"/>
          </p:nvPr>
        </p:nvSpPr>
        <p:spPr/>
        <p:txBody>
          <a:bodyPr/>
          <a:lstStyle/>
          <a:p>
            <a:r>
              <a:rPr lang="en-GB" dirty="0"/>
              <a:t>2) What is the primary outcome of Occupational Therapy? </a:t>
            </a:r>
          </a:p>
        </p:txBody>
      </p:sp>
      <p:sp>
        <p:nvSpPr>
          <p:cNvPr id="3" name="Content Placeholder 2">
            <a:extLst>
              <a:ext uri="{FF2B5EF4-FFF2-40B4-BE49-F238E27FC236}">
                <a16:creationId xmlns:a16="http://schemas.microsoft.com/office/drawing/2014/main" id="{8241487D-472A-CCF4-7D62-8058C4DFB18F}"/>
              </a:ext>
            </a:extLst>
          </p:cNvPr>
          <p:cNvSpPr>
            <a:spLocks noGrp="1"/>
          </p:cNvSpPr>
          <p:nvPr>
            <p:ph idx="1"/>
          </p:nvPr>
        </p:nvSpPr>
        <p:spPr>
          <a:xfrm>
            <a:off x="1154954" y="2603500"/>
            <a:ext cx="8825659" cy="1022202"/>
          </a:xfrm>
        </p:spPr>
        <p:txBody>
          <a:bodyPr>
            <a:normAutofit/>
          </a:bodyPr>
          <a:lstStyle/>
          <a:p>
            <a:pPr marL="0" indent="0">
              <a:buNone/>
            </a:pPr>
            <a:r>
              <a:rPr lang="en-GB" b="1" dirty="0">
                <a:solidFill>
                  <a:schemeClr val="tx1"/>
                </a:solidFill>
                <a:latin typeface="Arial" panose="020B0604020202020204" pitchFamily="34" charset="0"/>
                <a:cs typeface="Arial" panose="020B0604020202020204" pitchFamily="34" charset="0"/>
              </a:rPr>
              <a:t>To help people achieve their goals of participating in everyday activities</a:t>
            </a:r>
          </a:p>
        </p:txBody>
      </p:sp>
    </p:spTree>
    <p:extLst>
      <p:ext uri="{BB962C8B-B14F-4D97-AF65-F5344CB8AC3E}">
        <p14:creationId xmlns:p14="http://schemas.microsoft.com/office/powerpoint/2010/main" val="1633925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384AF-7572-D4E0-A59E-307F99B7B9DB}"/>
              </a:ext>
            </a:extLst>
          </p:cNvPr>
          <p:cNvSpPr>
            <a:spLocks noGrp="1"/>
          </p:cNvSpPr>
          <p:nvPr>
            <p:ph type="title"/>
          </p:nvPr>
        </p:nvSpPr>
        <p:spPr/>
        <p:txBody>
          <a:bodyPr/>
          <a:lstStyle/>
          <a:p>
            <a:r>
              <a:rPr lang="en-GB" dirty="0"/>
              <a:t>3) What is leadership in Occupational Therapy?</a:t>
            </a:r>
          </a:p>
        </p:txBody>
      </p:sp>
      <p:sp>
        <p:nvSpPr>
          <p:cNvPr id="3" name="Content Placeholder 2">
            <a:extLst>
              <a:ext uri="{FF2B5EF4-FFF2-40B4-BE49-F238E27FC236}">
                <a16:creationId xmlns:a16="http://schemas.microsoft.com/office/drawing/2014/main" id="{C9EB27C9-8472-0F45-8D15-DA1DD46D1175}"/>
              </a:ext>
            </a:extLst>
          </p:cNvPr>
          <p:cNvSpPr>
            <a:spLocks noGrp="1"/>
          </p:cNvSpPr>
          <p:nvPr>
            <p:ph idx="1"/>
          </p:nvPr>
        </p:nvSpPr>
        <p:spPr/>
        <p:txBody>
          <a:bodyPr/>
          <a:lstStyle/>
          <a:p>
            <a:pPr marL="0" indent="0">
              <a:buNone/>
            </a:pPr>
            <a:r>
              <a:rPr lang="en-GB" b="1" dirty="0">
                <a:solidFill>
                  <a:schemeClr val="tx1"/>
                </a:solidFill>
                <a:latin typeface="Arial" panose="020B0604020202020204" pitchFamily="34" charset="0"/>
                <a:cs typeface="Arial" panose="020B0604020202020204" pitchFamily="34" charset="0"/>
              </a:rPr>
              <a:t>Lead, guide and facilitate teamwork. </a:t>
            </a:r>
          </a:p>
        </p:txBody>
      </p:sp>
    </p:spTree>
    <p:extLst>
      <p:ext uri="{BB962C8B-B14F-4D97-AF65-F5344CB8AC3E}">
        <p14:creationId xmlns:p14="http://schemas.microsoft.com/office/powerpoint/2010/main" val="4164401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B4C6F-788E-47EF-A824-52E1F3F53B1A}"/>
              </a:ext>
            </a:extLst>
          </p:cNvPr>
          <p:cNvSpPr>
            <a:spLocks noGrp="1"/>
          </p:cNvSpPr>
          <p:nvPr>
            <p:ph type="title"/>
          </p:nvPr>
        </p:nvSpPr>
        <p:spPr>
          <a:xfrm>
            <a:off x="1154954" y="973668"/>
            <a:ext cx="8761413" cy="706964"/>
          </a:xfrm>
        </p:spPr>
        <p:txBody>
          <a:bodyPr>
            <a:normAutofit/>
          </a:bodyPr>
          <a:lstStyle/>
          <a:p>
            <a:r>
              <a:rPr lang="en-GB" dirty="0">
                <a:solidFill>
                  <a:srgbClr val="EBEBEB"/>
                </a:solidFill>
                <a:latin typeface="Verdana" panose="020B0604030504040204" pitchFamily="34" charset="0"/>
                <a:ea typeface="Verdana" panose="020B0604030504040204" pitchFamily="34" charset="0"/>
              </a:rPr>
              <a:t>Thank You For Listening! </a:t>
            </a:r>
          </a:p>
        </p:txBody>
      </p:sp>
      <p:sp>
        <p:nvSpPr>
          <p:cNvPr id="3" name="Content Placeholder 2">
            <a:extLst>
              <a:ext uri="{FF2B5EF4-FFF2-40B4-BE49-F238E27FC236}">
                <a16:creationId xmlns:a16="http://schemas.microsoft.com/office/drawing/2014/main" id="{E4245E1F-0934-B2DA-2F2A-B2A1A2D1F833}"/>
              </a:ext>
            </a:extLst>
          </p:cNvPr>
          <p:cNvSpPr>
            <a:spLocks noGrp="1"/>
          </p:cNvSpPr>
          <p:nvPr>
            <p:ph idx="1"/>
          </p:nvPr>
        </p:nvSpPr>
        <p:spPr>
          <a:xfrm>
            <a:off x="2185100" y="2601382"/>
            <a:ext cx="6397313" cy="3416300"/>
          </a:xfrm>
        </p:spPr>
        <p:txBody>
          <a:bodyPr anchor="ctr">
            <a:normAutofit/>
          </a:bodyPr>
          <a:lstStyle/>
          <a:p>
            <a:pPr marL="0" indent="0">
              <a:buNone/>
            </a:pPr>
            <a:r>
              <a:rPr lang="en-GB" sz="4000" dirty="0">
                <a:solidFill>
                  <a:schemeClr val="tx1"/>
                </a:solidFill>
                <a:latin typeface="Verdana" panose="020B0604030504040204" pitchFamily="34" charset="0"/>
                <a:ea typeface="Verdana" panose="020B0604030504040204" pitchFamily="34" charset="0"/>
              </a:rPr>
              <a:t>Are there any questions? </a:t>
            </a:r>
          </a:p>
        </p:txBody>
      </p:sp>
      <p:pic>
        <p:nvPicPr>
          <p:cNvPr id="8194" name="Picture 2" descr="New Thinking Emoji [Free Download All Emojis] | Emoji Island">
            <a:extLst>
              <a:ext uri="{FF2B5EF4-FFF2-40B4-BE49-F238E27FC236}">
                <a16:creationId xmlns:a16="http://schemas.microsoft.com/office/drawing/2014/main" id="{F7C74D19-DFBE-3CD1-853B-6CA9A80DF62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27013" y="2775951"/>
            <a:ext cx="3067163" cy="3067163"/>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29630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0CC22-A165-E00E-C96D-08667369EA1B}"/>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3D368DB5-0DA4-6557-E4A9-F483A739C2E2}"/>
              </a:ext>
            </a:extLst>
          </p:cNvPr>
          <p:cNvSpPr>
            <a:spLocks noGrp="1"/>
          </p:cNvSpPr>
          <p:nvPr>
            <p:ph idx="1"/>
          </p:nvPr>
        </p:nvSpPr>
        <p:spPr/>
        <p:txBody>
          <a:bodyPr/>
          <a:lstStyle/>
          <a:p>
            <a:pPr marL="0" indent="0">
              <a:buNone/>
            </a:pPr>
            <a:endParaRPr lang="en-GB" dirty="0">
              <a:solidFill>
                <a:srgbClr val="002060"/>
              </a:solidFill>
              <a:latin typeface="Relative Book"/>
              <a:hlinkClick r:id="rId2">
                <a:extLst>
                  <a:ext uri="{A12FA001-AC4F-418D-AE19-62706E023703}">
                    <ahyp:hlinkClr xmlns:ahyp="http://schemas.microsoft.com/office/drawing/2018/hyperlinkcolor" val="tx"/>
                  </a:ext>
                </a:extLst>
              </a:hlinkClick>
            </a:endParaRPr>
          </a:p>
          <a:p>
            <a:pPr marL="0" indent="0">
              <a:buNone/>
            </a:pPr>
            <a:endParaRPr lang="en-GB" b="0" i="0" dirty="0">
              <a:solidFill>
                <a:srgbClr val="002060"/>
              </a:solidFill>
              <a:effectLst/>
              <a:latin typeface="Relative Book"/>
            </a:endParaRPr>
          </a:p>
          <a:p>
            <a:pPr marL="0" indent="0">
              <a:buNone/>
            </a:pPr>
            <a:endParaRPr lang="en-GB" b="0" i="0" dirty="0">
              <a:solidFill>
                <a:srgbClr val="000000"/>
              </a:solidFill>
              <a:effectLst/>
              <a:latin typeface="Relative Book"/>
            </a:endParaRPr>
          </a:p>
          <a:p>
            <a:endParaRPr lang="en-GB" b="0" i="0" dirty="0">
              <a:solidFill>
                <a:srgbClr val="000000"/>
              </a:solidFill>
              <a:effectLst/>
              <a:latin typeface="Relative Book"/>
            </a:endParaRPr>
          </a:p>
          <a:p>
            <a:pPr marL="0" indent="0" algn="l">
              <a:buNone/>
            </a:pPr>
            <a:endParaRPr lang="en-GB" b="0" i="0" dirty="0">
              <a:solidFill>
                <a:srgbClr val="000000"/>
              </a:solidFill>
              <a:effectLst/>
              <a:latin typeface="Relative Book"/>
            </a:endParaRPr>
          </a:p>
          <a:p>
            <a:pPr marL="0" indent="0">
              <a:buNone/>
            </a:pPr>
            <a:br>
              <a:rPr lang="en-GB" b="0" i="0" dirty="0">
                <a:solidFill>
                  <a:srgbClr val="000000"/>
                </a:solidFill>
                <a:effectLst/>
                <a:latin typeface="Relative Book"/>
              </a:rPr>
            </a:br>
            <a:endParaRPr lang="en-GB" dirty="0"/>
          </a:p>
        </p:txBody>
      </p:sp>
      <p:sp>
        <p:nvSpPr>
          <p:cNvPr id="5" name="TextBox 4">
            <a:extLst>
              <a:ext uri="{FF2B5EF4-FFF2-40B4-BE49-F238E27FC236}">
                <a16:creationId xmlns:a16="http://schemas.microsoft.com/office/drawing/2014/main" id="{023FD6D3-6BB6-F797-74D8-E3A50EC8DFDF}"/>
              </a:ext>
            </a:extLst>
          </p:cNvPr>
          <p:cNvSpPr txBox="1"/>
          <p:nvPr/>
        </p:nvSpPr>
        <p:spPr>
          <a:xfrm>
            <a:off x="155765" y="2318296"/>
            <a:ext cx="11412638" cy="4539704"/>
          </a:xfrm>
          <a:prstGeom prst="rect">
            <a:avLst/>
          </a:prstGeom>
          <a:noFill/>
        </p:spPr>
        <p:txBody>
          <a:bodyPr wrap="square">
            <a:spAutoFit/>
          </a:bodyPr>
          <a:lstStyle/>
          <a:p>
            <a:r>
              <a:rPr lang="en-GB" sz="1100" dirty="0">
                <a:solidFill>
                  <a:schemeClr val="tx1">
                    <a:lumMod val="95000"/>
                    <a:lumOff val="5000"/>
                  </a:schemeClr>
                </a:solidFill>
                <a:latin typeface="Arial" panose="020B0604020202020204" pitchFamily="34" charset="0"/>
                <a:cs typeface="Arial" panose="020B0604020202020204" pitchFamily="34" charset="0"/>
              </a:rPr>
              <a:t>East End Occupational Therapy (2023) </a:t>
            </a:r>
            <a:r>
              <a:rPr lang="en-GB" sz="1100" i="1" dirty="0">
                <a:solidFill>
                  <a:schemeClr val="tx1">
                    <a:lumMod val="95000"/>
                    <a:lumOff val="5000"/>
                  </a:schemeClr>
                </a:solidFill>
                <a:latin typeface="Arial" panose="020B0604020202020204" pitchFamily="34" charset="0"/>
                <a:cs typeface="Arial" panose="020B0604020202020204" pitchFamily="34" charset="0"/>
              </a:rPr>
              <a:t>What Are The Types of Occupational Therapy? </a:t>
            </a:r>
            <a:r>
              <a:rPr lang="en-GB" sz="1100" dirty="0">
                <a:solidFill>
                  <a:schemeClr val="tx1">
                    <a:lumMod val="95000"/>
                    <a:lumOff val="5000"/>
                  </a:schemeClr>
                </a:solidFill>
                <a:latin typeface="Arial" panose="020B0604020202020204" pitchFamily="34" charset="0"/>
                <a:cs typeface="Arial" panose="020B0604020202020204" pitchFamily="34" charset="0"/>
              </a:rPr>
              <a:t>Available at:  </a:t>
            </a:r>
            <a:r>
              <a:rPr lang="en-GB" sz="110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https://eastendot.com/what-are-the-types-of-occupational-therapy/</a:t>
            </a:r>
            <a:r>
              <a:rPr lang="en-GB" sz="1100" dirty="0">
                <a:solidFill>
                  <a:srgbClr val="0070C0"/>
                </a:solidFill>
                <a:latin typeface="Arial" panose="020B0604020202020204" pitchFamily="34" charset="0"/>
                <a:cs typeface="Arial" panose="020B0604020202020204" pitchFamily="34" charset="0"/>
              </a:rPr>
              <a:t>  </a:t>
            </a:r>
            <a:r>
              <a:rPr lang="en-GB" sz="1100" dirty="0">
                <a:solidFill>
                  <a:schemeClr val="tx1">
                    <a:lumMod val="95000"/>
                    <a:lumOff val="5000"/>
                  </a:schemeClr>
                </a:solidFill>
                <a:latin typeface="Arial" panose="020B0604020202020204" pitchFamily="34" charset="0"/>
                <a:cs typeface="Arial" panose="020B0604020202020204" pitchFamily="34" charset="0"/>
              </a:rPr>
              <a:t>(Accessed 25</a:t>
            </a:r>
            <a:r>
              <a:rPr lang="en-GB" sz="1100" baseline="30000" dirty="0">
                <a:solidFill>
                  <a:schemeClr val="tx1">
                    <a:lumMod val="95000"/>
                    <a:lumOff val="5000"/>
                  </a:schemeClr>
                </a:solidFill>
                <a:latin typeface="Arial" panose="020B0604020202020204" pitchFamily="34" charset="0"/>
                <a:cs typeface="Arial" panose="020B0604020202020204" pitchFamily="34" charset="0"/>
              </a:rPr>
              <a:t>th</a:t>
            </a:r>
            <a:r>
              <a:rPr lang="en-GB" sz="1100" dirty="0">
                <a:solidFill>
                  <a:schemeClr val="tx1">
                    <a:lumMod val="95000"/>
                    <a:lumOff val="5000"/>
                  </a:schemeClr>
                </a:solidFill>
                <a:latin typeface="Arial" panose="020B0604020202020204" pitchFamily="34" charset="0"/>
                <a:cs typeface="Arial" panose="020B0604020202020204" pitchFamily="34" charset="0"/>
              </a:rPr>
              <a:t> November 2023). </a:t>
            </a:r>
          </a:p>
          <a:p>
            <a:endParaRPr lang="en-GB" sz="1100" dirty="0">
              <a:solidFill>
                <a:schemeClr val="tx1">
                  <a:lumMod val="95000"/>
                  <a:lumOff val="5000"/>
                </a:schemeClr>
              </a:solidFill>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Huri, M. (2018) </a:t>
            </a:r>
            <a:r>
              <a:rPr lang="en-GB" sz="1100" i="1" dirty="0">
                <a:latin typeface="Arial" panose="020B0604020202020204" pitchFamily="34" charset="0"/>
                <a:cs typeface="Arial" panose="020B0604020202020204" pitchFamily="34" charset="0"/>
              </a:rPr>
              <a:t>Occupational Therapy: </a:t>
            </a:r>
            <a:r>
              <a:rPr lang="en-GB" sz="1100" dirty="0">
                <a:latin typeface="Arial" panose="020B0604020202020204" pitchFamily="34" charset="0"/>
                <a:cs typeface="Arial" panose="020B0604020202020204" pitchFamily="34" charset="0"/>
              </a:rPr>
              <a:t>Therapeutic and Creative Use of Activity</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7</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London: </a:t>
            </a:r>
            <a:r>
              <a:rPr lang="en-GB" sz="1100" dirty="0" err="1">
                <a:latin typeface="Arial" panose="020B0604020202020204" pitchFamily="34" charset="0"/>
                <a:cs typeface="Arial" panose="020B0604020202020204" pitchFamily="34" charset="0"/>
              </a:rPr>
              <a:t>IntechOpen</a:t>
            </a:r>
            <a:r>
              <a:rPr lang="en-GB" sz="1100" dirty="0">
                <a:latin typeface="Arial" panose="020B0604020202020204" pitchFamily="34" charset="0"/>
                <a:cs typeface="Arial" panose="020B0604020202020204" pitchFamily="34" charset="0"/>
              </a:rPr>
              <a: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Health and care professions council (2018) </a:t>
            </a:r>
            <a:r>
              <a:rPr lang="en-GB" sz="1100" i="1" dirty="0">
                <a:latin typeface="Arial" panose="020B0604020202020204" pitchFamily="34" charset="0"/>
                <a:cs typeface="Arial" panose="020B0604020202020204" pitchFamily="34" charset="0"/>
              </a:rPr>
              <a:t>What we do. </a:t>
            </a:r>
            <a:r>
              <a:rPr lang="en-GB" sz="1100" dirty="0">
                <a:latin typeface="Arial" panose="020B0604020202020204" pitchFamily="34" charset="0"/>
                <a:cs typeface="Arial" panose="020B0604020202020204" pitchFamily="34" charset="0"/>
              </a:rPr>
              <a:t>Available at: </a:t>
            </a:r>
            <a:r>
              <a:rPr lang="en-GB" sz="1100"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https://www.hcpc-uk.org/about-us/what-we-do/</a:t>
            </a:r>
            <a:r>
              <a:rPr lang="en-GB" sz="1100"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26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November 2023).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Kerry, A et al. (2009) ‘Knowledge, skills and professional behaviours needed for occupational therapists and physiotherapists new to work related practice’, </a:t>
            </a:r>
            <a:r>
              <a:rPr lang="en-GB" sz="1100" i="1" dirty="0">
                <a:latin typeface="Arial" panose="020B0604020202020204" pitchFamily="34" charset="0"/>
                <a:cs typeface="Arial" panose="020B0604020202020204" pitchFamily="34" charset="0"/>
              </a:rPr>
              <a:t>IOS Press, </a:t>
            </a:r>
            <a:r>
              <a:rPr lang="en-GB" sz="1100" dirty="0">
                <a:latin typeface="Arial" panose="020B0604020202020204" pitchFamily="34" charset="0"/>
                <a:cs typeface="Arial" panose="020B0604020202020204" pitchFamily="34" charset="0"/>
              </a:rPr>
              <a:t>38 (4), pp. 309-318. Available at: </a:t>
            </a:r>
            <a:r>
              <a:rPr lang="en-GB" sz="1100"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https://content.iospress.com/articles/work/wor01134</a:t>
            </a:r>
            <a:endParaRPr lang="en-GB" sz="1100" dirty="0">
              <a:solidFill>
                <a:srgbClr val="0070C0"/>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Moving With Hope (2023) </a:t>
            </a:r>
            <a:r>
              <a:rPr lang="en-GB" sz="1100" i="1" dirty="0">
                <a:latin typeface="Arial" panose="020B0604020202020204" pitchFamily="34" charset="0"/>
                <a:cs typeface="Arial" panose="020B0604020202020204" pitchFamily="34" charset="0"/>
              </a:rPr>
              <a:t>What Makes a Good Occupational Therapist? Exploring the Best Traits. </a:t>
            </a:r>
            <a:r>
              <a:rPr lang="en-GB" sz="1100" dirty="0">
                <a:latin typeface="Arial" panose="020B0604020202020204" pitchFamily="34" charset="0"/>
                <a:cs typeface="Arial" panose="020B0604020202020204" pitchFamily="34" charset="0"/>
              </a:rPr>
              <a:t>Available at: </a:t>
            </a:r>
          </a:p>
          <a:p>
            <a:r>
              <a:rPr lang="en-GB" sz="1100" i="1" dirty="0">
                <a:solidFill>
                  <a:srgbClr val="0070C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https://www.movingwithhope.org/posts/what-makes-a-good-occupational-therapist-exploring-the-best-traits/</a:t>
            </a:r>
            <a:r>
              <a:rPr lang="en-GB" sz="1100" i="1"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25</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November 2023).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National Health Service (2023) </a:t>
            </a:r>
            <a:r>
              <a:rPr lang="en-GB" sz="1100" i="1" dirty="0">
                <a:latin typeface="Arial" panose="020B0604020202020204" pitchFamily="34" charset="0"/>
                <a:cs typeface="Arial" panose="020B0604020202020204" pitchFamily="34" charset="0"/>
              </a:rPr>
              <a:t>Occupational Therapist. </a:t>
            </a:r>
            <a:r>
              <a:rPr lang="en-GB" sz="1100" dirty="0">
                <a:latin typeface="Arial" panose="020B0604020202020204" pitchFamily="34" charset="0"/>
                <a:cs typeface="Arial" panose="020B0604020202020204" pitchFamily="34" charset="0"/>
              </a:rPr>
              <a:t>Available at: </a:t>
            </a:r>
            <a:r>
              <a:rPr lang="en-GB" sz="1100"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https://www.healthcareers.nhs.uk/explore-roles/allied-health-professionals/roles-allied-health-professions/occupational-therapist</a:t>
            </a:r>
            <a:r>
              <a:rPr lang="en-GB" sz="1100"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25</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November 2023).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Occupational Therapy Australia (2023) </a:t>
            </a:r>
            <a:r>
              <a:rPr lang="en-GB" sz="1100" i="1" dirty="0">
                <a:latin typeface="Arial" panose="020B0604020202020204" pitchFamily="34" charset="0"/>
                <a:cs typeface="Arial" panose="020B0604020202020204" pitchFamily="34" charset="0"/>
              </a:rPr>
              <a:t>What is occupational therapy? </a:t>
            </a:r>
            <a:r>
              <a:rPr lang="en-GB" sz="1100" dirty="0">
                <a:latin typeface="Arial" panose="020B0604020202020204" pitchFamily="34" charset="0"/>
                <a:cs typeface="Arial" panose="020B0604020202020204" pitchFamily="34" charset="0"/>
              </a:rPr>
              <a:t>Available at: </a:t>
            </a:r>
            <a:r>
              <a:rPr lang="en-GB" sz="1100" dirty="0">
                <a:solidFill>
                  <a:srgbClr val="0070C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https://aboutoccupationaltherapy.com.au/</a:t>
            </a:r>
            <a:r>
              <a:rPr lang="en-GB" sz="1100"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26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November 2023).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Royal College of Occupational Therapists (2023) </a:t>
            </a:r>
            <a:r>
              <a:rPr lang="en-GB" sz="1100" i="1" dirty="0" err="1">
                <a:latin typeface="Arial" panose="020B0604020202020204" pitchFamily="34" charset="0"/>
                <a:cs typeface="Arial" panose="020B0604020202020204" pitchFamily="34" charset="0"/>
              </a:rPr>
              <a:t>RCOT</a:t>
            </a:r>
            <a:r>
              <a:rPr lang="en-GB" sz="1100" i="1" dirty="0">
                <a:latin typeface="Arial" panose="020B0604020202020204" pitchFamily="34" charset="0"/>
                <a:cs typeface="Arial" panose="020B0604020202020204" pitchFamily="34" charset="0"/>
              </a:rPr>
              <a:t> Professional standards and ethics. </a:t>
            </a:r>
            <a:r>
              <a:rPr lang="en-GB" sz="1100" dirty="0">
                <a:latin typeface="Arial" panose="020B0604020202020204" pitchFamily="34" charset="0"/>
                <a:cs typeface="Arial" panose="020B0604020202020204" pitchFamily="34" charset="0"/>
              </a:rPr>
              <a:t>Available at</a:t>
            </a:r>
            <a:r>
              <a:rPr lang="en-GB" sz="1100" dirty="0">
                <a:solidFill>
                  <a:srgbClr val="0070C0"/>
                </a:solidFill>
                <a:latin typeface="Arial" panose="020B0604020202020204" pitchFamily="34" charset="0"/>
                <a:cs typeface="Arial" panose="020B0604020202020204" pitchFamily="34" charset="0"/>
              </a:rPr>
              <a:t>: </a:t>
            </a:r>
            <a:r>
              <a:rPr lang="en-GB" sz="1100" dirty="0">
                <a:solidFill>
                  <a:srgbClr val="0070C0"/>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https://www.rcot.co.uk/practice-resources/rcot-publications/downloads/rcot-standards-and-ethics</a:t>
            </a:r>
            <a:r>
              <a:rPr lang="en-GB" sz="1100" dirty="0">
                <a:solidFill>
                  <a:srgbClr val="0070C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26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November 2023).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Tempest, S. and Dancza, K. (2021)</a:t>
            </a:r>
            <a:r>
              <a:rPr lang="en-GB" sz="1100" i="1" dirty="0">
                <a:latin typeface="Arial" panose="020B0604020202020204" pitchFamily="34" charset="0"/>
                <a:cs typeface="Arial" panose="020B0604020202020204" pitchFamily="34" charset="0"/>
              </a:rPr>
              <a:t> Career development framework: </a:t>
            </a:r>
            <a:r>
              <a:rPr lang="en-GB" sz="1100" dirty="0">
                <a:latin typeface="Arial" panose="020B0604020202020204" pitchFamily="34" charset="0"/>
                <a:cs typeface="Arial" panose="020B0604020202020204" pitchFamily="34" charset="0"/>
              </a:rPr>
              <a:t>Guiding principles for occupational therapy.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edn</a:t>
            </a:r>
            <a:r>
              <a:rPr lang="en-GB" sz="1100" dirty="0">
                <a:latin typeface="Arial" panose="020B0604020202020204" pitchFamily="34" charset="0"/>
                <a:cs typeface="Arial" panose="020B0604020202020204" pitchFamily="34" charset="0"/>
              </a:rPr>
              <a:t>. London: Royal College of Occupational Therapists. </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World Federation of Occupational Therapists (2012) </a:t>
            </a:r>
            <a:r>
              <a:rPr lang="en-GB" sz="1100" i="1" dirty="0">
                <a:latin typeface="Arial" panose="020B0604020202020204" pitchFamily="34" charset="0"/>
                <a:cs typeface="Arial" panose="020B0604020202020204" pitchFamily="34" charset="0"/>
              </a:rPr>
              <a:t>About Occupation Therapy. </a:t>
            </a:r>
            <a:r>
              <a:rPr lang="en-GB" sz="1100" dirty="0">
                <a:latin typeface="Arial" panose="020B0604020202020204" pitchFamily="34" charset="0"/>
                <a:cs typeface="Arial" panose="020B0604020202020204" pitchFamily="34" charset="0"/>
              </a:rPr>
              <a:t>Available at: </a:t>
            </a:r>
            <a:r>
              <a:rPr lang="en-GB" sz="1100" dirty="0">
                <a:solidFill>
                  <a:srgbClr val="0070C0"/>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https://wfot.org/about/about-occupational-therapy</a:t>
            </a:r>
            <a:r>
              <a:rPr lang="en-GB" sz="1100" dirty="0">
                <a:latin typeface="Arial" panose="020B0604020202020204" pitchFamily="34" charset="0"/>
                <a:cs typeface="Arial" panose="020B0604020202020204" pitchFamily="34" charset="0"/>
              </a:rPr>
              <a:t>  (Accessed 26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November 2023).</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78580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652</TotalTime>
  <Words>819</Words>
  <Application>Microsoft Office PowerPoint</Application>
  <PresentationFormat>Widescreen</PresentationFormat>
  <Paragraphs>81</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Century Gothic</vt:lpstr>
      <vt:lpstr>Relative Book</vt:lpstr>
      <vt:lpstr>Verdana</vt:lpstr>
      <vt:lpstr>Wingdings 3</vt:lpstr>
      <vt:lpstr>Ion Boardroom</vt:lpstr>
      <vt:lpstr>What It means To Be An Occupational Therapist</vt:lpstr>
      <vt:lpstr>The Aim and Objectives of This Presentation:  </vt:lpstr>
      <vt:lpstr>What is Occupational Therapy and How Does it Have an Impact? </vt:lpstr>
      <vt:lpstr>The Different Roles of an Occupational Therapist:  </vt:lpstr>
      <vt:lpstr>The Essential Academic Skills Occupational Therapists Should Have:</vt:lpstr>
      <vt:lpstr>The Professional Skills of an Occupational Therapist: </vt:lpstr>
      <vt:lpstr>The Personal Values of an Occupational Therapists: </vt:lpstr>
      <vt:lpstr>How an Occupational Therapist Ensures Their Career Development: </vt:lpstr>
      <vt:lpstr>Professional Bodies That Are Associated With Occupational Therapists: </vt:lpstr>
      <vt:lpstr>QUIZ TIME! </vt:lpstr>
      <vt:lpstr>1) What does a Pediatric Occupational Therapist Do? </vt:lpstr>
      <vt:lpstr>2) What is the primary outcome of Occupational Therapy? </vt:lpstr>
      <vt:lpstr>3) What is leadership in Occupational Therapy?</vt:lpstr>
      <vt:lpstr>Thank You For Listening!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Occupational Therapy</dc:title>
  <dc:creator>Emily Sanger</dc:creator>
  <cp:lastModifiedBy>Emily Sanger</cp:lastModifiedBy>
  <cp:revision>1</cp:revision>
  <dcterms:created xsi:type="dcterms:W3CDTF">2023-11-07T10:50:05Z</dcterms:created>
  <dcterms:modified xsi:type="dcterms:W3CDTF">2023-11-26T18:44:29Z</dcterms:modified>
</cp:coreProperties>
</file>