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309" r:id="rId14"/>
    <p:sldId id="312" r:id="rId15"/>
    <p:sldId id="313" r:id="rId16"/>
    <p:sldId id="314" r:id="rId17"/>
    <p:sldId id="315" r:id="rId18"/>
    <p:sldId id="317" r:id="rId19"/>
    <p:sldId id="318" r:id="rId20"/>
    <p:sldId id="316" r:id="rId21"/>
    <p:sldId id="269" r:id="rId22"/>
    <p:sldId id="320" r:id="rId23"/>
    <p:sldId id="321" r:id="rId24"/>
    <p:sldId id="322" r:id="rId25"/>
    <p:sldId id="270" r:id="rId26"/>
    <p:sldId id="296" r:id="rId27"/>
    <p:sldId id="297" r:id="rId28"/>
    <p:sldId id="298" r:id="rId29"/>
    <p:sldId id="299" r:id="rId30"/>
    <p:sldId id="300" r:id="rId31"/>
    <p:sldId id="301" r:id="rId32"/>
    <p:sldId id="302" r:id="rId33"/>
    <p:sldId id="303" r:id="rId34"/>
    <p:sldId id="304" r:id="rId35"/>
    <p:sldId id="305" r:id="rId36"/>
    <p:sldId id="307" r:id="rId37"/>
    <p:sldId id="308" r:id="rId38"/>
    <p:sldId id="31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DB3457-911F-1979-DF69-1CC45FBCECB1}" v="401" dt="2026-08-14T13:32:17.9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ey Edwards" userId="S::corey.edwards@uwtsd.ac.uk::7a967df3-e232-40a5-b10c-dee8f912d80a" providerId="AD" clId="Web-{FFDB3457-911F-1979-DF69-1CC45FBCECB1}"/>
    <pc:docChg chg="addSld delSld modSld addMainMaster delMainMaster">
      <pc:chgData name="Corey Edwards" userId="S::corey.edwards@uwtsd.ac.uk::7a967df3-e232-40a5-b10c-dee8f912d80a" providerId="AD" clId="Web-{FFDB3457-911F-1979-DF69-1CC45FBCECB1}" dt="2026-08-14T13:32:17.985" v="419" actId="20577"/>
      <pc:docMkLst>
        <pc:docMk/>
      </pc:docMkLst>
      <pc:sldChg chg="addSp delSp modSp mod setBg modClrScheme setClrOvrMap chgLayout">
        <pc:chgData name="Corey Edwards" userId="S::corey.edwards@uwtsd.ac.uk::7a967df3-e232-40a5-b10c-dee8f912d80a" providerId="AD" clId="Web-{FFDB3457-911F-1979-DF69-1CC45FBCECB1}" dt="2026-08-14T13:01:11.760" v="11"/>
        <pc:sldMkLst>
          <pc:docMk/>
          <pc:sldMk cId="109857222" sldId="256"/>
        </pc:sldMkLst>
        <pc:spChg chg="mod">
          <ac:chgData name="Corey Edwards" userId="S::corey.edwards@uwtsd.ac.uk::7a967df3-e232-40a5-b10c-dee8f912d80a" providerId="AD" clId="Web-{FFDB3457-911F-1979-DF69-1CC45FBCECB1}" dt="2026-08-14T13:01:11.760" v="11"/>
          <ac:spMkLst>
            <pc:docMk/>
            <pc:sldMk cId="109857222" sldId="256"/>
            <ac:spMk id="2" creationId="{00000000-0000-0000-0000-000000000000}"/>
          </ac:spMkLst>
        </pc:spChg>
        <pc:spChg chg="mod">
          <ac:chgData name="Corey Edwards" userId="S::corey.edwards@uwtsd.ac.uk::7a967df3-e232-40a5-b10c-dee8f912d80a" providerId="AD" clId="Web-{FFDB3457-911F-1979-DF69-1CC45FBCECB1}" dt="2026-08-14T13:01:11.760" v="11"/>
          <ac:spMkLst>
            <pc:docMk/>
            <pc:sldMk cId="109857222" sldId="256"/>
            <ac:spMk id="3" creationId="{00000000-0000-0000-0000-000000000000}"/>
          </ac:spMkLst>
        </pc:spChg>
        <pc:spChg chg="add">
          <ac:chgData name="Corey Edwards" userId="S::corey.edwards@uwtsd.ac.uk::7a967df3-e232-40a5-b10c-dee8f912d80a" providerId="AD" clId="Web-{FFDB3457-911F-1979-DF69-1CC45FBCECB1}" dt="2026-08-14T13:01:11.760" v="11"/>
          <ac:spMkLst>
            <pc:docMk/>
            <pc:sldMk cId="109857222" sldId="256"/>
            <ac:spMk id="5" creationId="{1DB043B4-68C6-45B9-82AC-A5800EADB8DB}"/>
          </ac:spMkLst>
        </pc:spChg>
        <pc:spChg chg="add">
          <ac:chgData name="Corey Edwards" userId="S::corey.edwards@uwtsd.ac.uk::7a967df3-e232-40a5-b10c-dee8f912d80a" providerId="AD" clId="Web-{FFDB3457-911F-1979-DF69-1CC45FBCECB1}" dt="2026-08-14T13:01:11.760" v="11"/>
          <ac:spMkLst>
            <pc:docMk/>
            <pc:sldMk cId="109857222" sldId="256"/>
            <ac:spMk id="7" creationId="{5337EA23-6703-4C96-9EEB-A408CBDD67BD}"/>
          </ac:spMkLst>
        </pc:spChg>
        <pc:spChg chg="add del">
          <ac:chgData name="Corey Edwards" userId="S::corey.edwards@uwtsd.ac.uk::7a967df3-e232-40a5-b10c-dee8f912d80a" providerId="AD" clId="Web-{FFDB3457-911F-1979-DF69-1CC45FBCECB1}" dt="2026-08-14T13:01:07.166" v="10"/>
          <ac:spMkLst>
            <pc:docMk/>
            <pc:sldMk cId="109857222" sldId="256"/>
            <ac:spMk id="9" creationId="{19F9BF86-FE94-4517-B97D-026C7515E589}"/>
          </ac:spMkLst>
        </pc:spChg>
        <pc:spChg chg="add del">
          <ac:chgData name="Corey Edwards" userId="S::corey.edwards@uwtsd.ac.uk::7a967df3-e232-40a5-b10c-dee8f912d80a" providerId="AD" clId="Web-{FFDB3457-911F-1979-DF69-1CC45FBCECB1}" dt="2026-08-14T13:01:07.166" v="10"/>
          <ac:spMkLst>
            <pc:docMk/>
            <pc:sldMk cId="109857222" sldId="256"/>
            <ac:spMk id="11" creationId="{05DEC45B-BA77-21C0-3869-05DE7C92376D}"/>
          </ac:spMkLst>
        </pc:spChg>
        <pc:picChg chg="add del">
          <ac:chgData name="Corey Edwards" userId="S::corey.edwards@uwtsd.ac.uk::7a967df3-e232-40a5-b10c-dee8f912d80a" providerId="AD" clId="Web-{FFDB3457-911F-1979-DF69-1CC45FBCECB1}" dt="2026-08-14T13:01:07.166" v="10"/>
          <ac:picMkLst>
            <pc:docMk/>
            <pc:sldMk cId="109857222" sldId="256"/>
            <ac:picMk id="4" creationId="{5EFB826D-0E66-8E3C-A15F-5311E36050EA}"/>
          </ac:picMkLst>
        </pc:picChg>
        <pc:picChg chg="add">
          <ac:chgData name="Corey Edwards" userId="S::corey.edwards@uwtsd.ac.uk::7a967df3-e232-40a5-b10c-dee8f912d80a" providerId="AD" clId="Web-{FFDB3457-911F-1979-DF69-1CC45FBCECB1}" dt="2026-08-14T13:01:11.760" v="11"/>
          <ac:picMkLst>
            <pc:docMk/>
            <pc:sldMk cId="109857222" sldId="256"/>
            <ac:picMk id="6" creationId="{3492BE46-374D-C645-C111-4F4DA4045C02}"/>
          </ac:picMkLst>
        </pc:picChg>
        <pc:cxnChg chg="add del">
          <ac:chgData name="Corey Edwards" userId="S::corey.edwards@uwtsd.ac.uk::7a967df3-e232-40a5-b10c-dee8f912d80a" providerId="AD" clId="Web-{FFDB3457-911F-1979-DF69-1CC45FBCECB1}" dt="2026-08-14T13:01:07.166" v="10"/>
          <ac:cxnSpMkLst>
            <pc:docMk/>
            <pc:sldMk cId="109857222" sldId="256"/>
            <ac:cxnSpMk id="13" creationId="{7A0A4642-D29D-0121-4C05-5A5559BC5F39}"/>
          </ac:cxnSpMkLst>
        </pc:cxnChg>
      </pc:sldChg>
      <pc:sldChg chg="addSp modSp new mod setBg">
        <pc:chgData name="Corey Edwards" userId="S::corey.edwards@uwtsd.ac.uk::7a967df3-e232-40a5-b10c-dee8f912d80a" providerId="AD" clId="Web-{FFDB3457-911F-1979-DF69-1CC45FBCECB1}" dt="2026-08-14T13:29:00.533" v="268"/>
        <pc:sldMkLst>
          <pc:docMk/>
          <pc:sldMk cId="2915442060" sldId="257"/>
        </pc:sldMkLst>
        <pc:spChg chg="mod">
          <ac:chgData name="Corey Edwards" userId="S::corey.edwards@uwtsd.ac.uk::7a967df3-e232-40a5-b10c-dee8f912d80a" providerId="AD" clId="Web-{FFDB3457-911F-1979-DF69-1CC45FBCECB1}" dt="2026-08-14T13:29:00.533" v="268"/>
          <ac:spMkLst>
            <pc:docMk/>
            <pc:sldMk cId="2915442060" sldId="257"/>
            <ac:spMk id="2" creationId="{6A15DFEA-085F-CEB0-C13C-390A9CD17597}"/>
          </ac:spMkLst>
        </pc:spChg>
        <pc:spChg chg="mod">
          <ac:chgData name="Corey Edwards" userId="S::corey.edwards@uwtsd.ac.uk::7a967df3-e232-40a5-b10c-dee8f912d80a" providerId="AD" clId="Web-{FFDB3457-911F-1979-DF69-1CC45FBCECB1}" dt="2026-08-14T13:29:00.533" v="268"/>
          <ac:spMkLst>
            <pc:docMk/>
            <pc:sldMk cId="2915442060" sldId="257"/>
            <ac:spMk id="3" creationId="{9A053933-D653-DE4F-B3AF-FDA1C00237B3}"/>
          </ac:spMkLst>
        </pc:spChg>
        <pc:spChg chg="add">
          <ac:chgData name="Corey Edwards" userId="S::corey.edwards@uwtsd.ac.uk::7a967df3-e232-40a5-b10c-dee8f912d80a" providerId="AD" clId="Web-{FFDB3457-911F-1979-DF69-1CC45FBCECB1}" dt="2026-08-14T13:29:00.533" v="268"/>
          <ac:spMkLst>
            <pc:docMk/>
            <pc:sldMk cId="2915442060" sldId="257"/>
            <ac:spMk id="9" creationId="{A5931BE0-4B93-4D6C-878E-ACC59D6B4587}"/>
          </ac:spMkLst>
        </pc:spChg>
        <pc:spChg chg="add">
          <ac:chgData name="Corey Edwards" userId="S::corey.edwards@uwtsd.ac.uk::7a967df3-e232-40a5-b10c-dee8f912d80a" providerId="AD" clId="Web-{FFDB3457-911F-1979-DF69-1CC45FBCECB1}" dt="2026-08-14T13:29:00.533" v="268"/>
          <ac:spMkLst>
            <pc:docMk/>
            <pc:sldMk cId="2915442060" sldId="257"/>
            <ac:spMk id="11" creationId="{6FF3A87B-2255-45E0-A551-C11FAF93290C}"/>
          </ac:spMkLst>
        </pc:spChg>
        <pc:picChg chg="add">
          <ac:chgData name="Corey Edwards" userId="S::corey.edwards@uwtsd.ac.uk::7a967df3-e232-40a5-b10c-dee8f912d80a" providerId="AD" clId="Web-{FFDB3457-911F-1979-DF69-1CC45FBCECB1}" dt="2026-08-14T13:29:00.533" v="268"/>
          <ac:picMkLst>
            <pc:docMk/>
            <pc:sldMk cId="2915442060" sldId="257"/>
            <ac:picMk id="5" creationId="{75E48226-A612-36B5-C93C-CBECA3345E8D}"/>
          </ac:picMkLst>
        </pc:picChg>
      </pc:sldChg>
      <pc:sldChg chg="new del">
        <pc:chgData name="Corey Edwards" userId="S::corey.edwards@uwtsd.ac.uk::7a967df3-e232-40a5-b10c-dee8f912d80a" providerId="AD" clId="Web-{FFDB3457-911F-1979-DF69-1CC45FBCECB1}" dt="2026-08-14T13:01:06.901" v="9"/>
        <pc:sldMkLst>
          <pc:docMk/>
          <pc:sldMk cId="3497155953" sldId="257"/>
        </pc:sldMkLst>
      </pc:sldChg>
      <pc:sldChg chg="addSp delSp modSp new mod setBg">
        <pc:chgData name="Corey Edwards" userId="S::corey.edwards@uwtsd.ac.uk::7a967df3-e232-40a5-b10c-dee8f912d80a" providerId="AD" clId="Web-{FFDB3457-911F-1979-DF69-1CC45FBCECB1}" dt="2026-08-14T13:29:04.143" v="269"/>
        <pc:sldMkLst>
          <pc:docMk/>
          <pc:sldMk cId="4052836620" sldId="258"/>
        </pc:sldMkLst>
        <pc:spChg chg="mod">
          <ac:chgData name="Corey Edwards" userId="S::corey.edwards@uwtsd.ac.uk::7a967df3-e232-40a5-b10c-dee8f912d80a" providerId="AD" clId="Web-{FFDB3457-911F-1979-DF69-1CC45FBCECB1}" dt="2026-08-14T13:29:04.143" v="269"/>
          <ac:spMkLst>
            <pc:docMk/>
            <pc:sldMk cId="4052836620" sldId="258"/>
            <ac:spMk id="2" creationId="{147E4E63-7C50-E68D-08FC-ECF25098F1F0}"/>
          </ac:spMkLst>
        </pc:spChg>
        <pc:spChg chg="del mod">
          <ac:chgData name="Corey Edwards" userId="S::corey.edwards@uwtsd.ac.uk::7a967df3-e232-40a5-b10c-dee8f912d80a" providerId="AD" clId="Web-{FFDB3457-911F-1979-DF69-1CC45FBCECB1}" dt="2026-08-14T13:29:04.143" v="269"/>
          <ac:spMkLst>
            <pc:docMk/>
            <pc:sldMk cId="4052836620" sldId="258"/>
            <ac:spMk id="3" creationId="{1CE58220-5A6C-179E-EF10-20D797888E9B}"/>
          </ac:spMkLst>
        </pc:spChg>
        <pc:spChg chg="add">
          <ac:chgData name="Corey Edwards" userId="S::corey.edwards@uwtsd.ac.uk::7a967df3-e232-40a5-b10c-dee8f912d80a" providerId="AD" clId="Web-{FFDB3457-911F-1979-DF69-1CC45FBCECB1}" dt="2026-08-14T13:29:04.143" v="269"/>
          <ac:spMkLst>
            <pc:docMk/>
            <pc:sldMk cId="4052836620" sldId="258"/>
            <ac:spMk id="9" creationId="{60B7752B-728D-4CA3-8923-C4F7F77029E3}"/>
          </ac:spMkLst>
        </pc:spChg>
        <pc:spChg chg="add">
          <ac:chgData name="Corey Edwards" userId="S::corey.edwards@uwtsd.ac.uk::7a967df3-e232-40a5-b10c-dee8f912d80a" providerId="AD" clId="Web-{FFDB3457-911F-1979-DF69-1CC45FBCECB1}" dt="2026-08-14T13:29:04.143" v="269"/>
          <ac:spMkLst>
            <pc:docMk/>
            <pc:sldMk cId="4052836620" sldId="258"/>
            <ac:spMk id="11" creationId="{429899A3-416E-4DB5-846D-023526052013}"/>
          </ac:spMkLst>
        </pc:spChg>
        <pc:graphicFrameChg chg="add">
          <ac:chgData name="Corey Edwards" userId="S::corey.edwards@uwtsd.ac.uk::7a967df3-e232-40a5-b10c-dee8f912d80a" providerId="AD" clId="Web-{FFDB3457-911F-1979-DF69-1CC45FBCECB1}" dt="2026-08-14T13:29:04.143" v="269"/>
          <ac:graphicFrameMkLst>
            <pc:docMk/>
            <pc:sldMk cId="4052836620" sldId="258"/>
            <ac:graphicFrameMk id="5" creationId="{502DE2CC-C0B0-402A-EEA2-A1CA4349F0E7}"/>
          </ac:graphicFrameMkLst>
        </pc:graphicFrameChg>
      </pc:sldChg>
      <pc:sldChg chg="addSp delSp modSp new mod setBg">
        <pc:chgData name="Corey Edwards" userId="S::corey.edwards@uwtsd.ac.uk::7a967df3-e232-40a5-b10c-dee8f912d80a" providerId="AD" clId="Web-{FFDB3457-911F-1979-DF69-1CC45FBCECB1}" dt="2026-08-14T13:29:07.159" v="270"/>
        <pc:sldMkLst>
          <pc:docMk/>
          <pc:sldMk cId="3897438905" sldId="259"/>
        </pc:sldMkLst>
        <pc:spChg chg="mod">
          <ac:chgData name="Corey Edwards" userId="S::corey.edwards@uwtsd.ac.uk::7a967df3-e232-40a5-b10c-dee8f912d80a" providerId="AD" clId="Web-{FFDB3457-911F-1979-DF69-1CC45FBCECB1}" dt="2026-08-14T13:29:07.159" v="270"/>
          <ac:spMkLst>
            <pc:docMk/>
            <pc:sldMk cId="3897438905" sldId="259"/>
            <ac:spMk id="2" creationId="{0C0F8380-2BC2-FE29-044C-B754726836C2}"/>
          </ac:spMkLst>
        </pc:spChg>
        <pc:spChg chg="del mod">
          <ac:chgData name="Corey Edwards" userId="S::corey.edwards@uwtsd.ac.uk::7a967df3-e232-40a5-b10c-dee8f912d80a" providerId="AD" clId="Web-{FFDB3457-911F-1979-DF69-1CC45FBCECB1}" dt="2026-08-14T13:29:07.159" v="270"/>
          <ac:spMkLst>
            <pc:docMk/>
            <pc:sldMk cId="3897438905" sldId="259"/>
            <ac:spMk id="3" creationId="{2295B2E1-6BF7-FFD4-4837-BC33C09B4C0C}"/>
          </ac:spMkLst>
        </pc:spChg>
        <pc:spChg chg="add">
          <ac:chgData name="Corey Edwards" userId="S::corey.edwards@uwtsd.ac.uk::7a967df3-e232-40a5-b10c-dee8f912d80a" providerId="AD" clId="Web-{FFDB3457-911F-1979-DF69-1CC45FBCECB1}" dt="2026-08-14T13:29:07.159" v="270"/>
          <ac:spMkLst>
            <pc:docMk/>
            <pc:sldMk cId="3897438905" sldId="259"/>
            <ac:spMk id="9" creationId="{60B7752B-728D-4CA3-8923-C4F7F77029E3}"/>
          </ac:spMkLst>
        </pc:spChg>
        <pc:spChg chg="add">
          <ac:chgData name="Corey Edwards" userId="S::corey.edwards@uwtsd.ac.uk::7a967df3-e232-40a5-b10c-dee8f912d80a" providerId="AD" clId="Web-{FFDB3457-911F-1979-DF69-1CC45FBCECB1}" dt="2026-08-14T13:29:07.159" v="270"/>
          <ac:spMkLst>
            <pc:docMk/>
            <pc:sldMk cId="3897438905" sldId="259"/>
            <ac:spMk id="11" creationId="{88392DC7-0988-443B-A0D0-E726C7DB622B}"/>
          </ac:spMkLst>
        </pc:spChg>
        <pc:graphicFrameChg chg="add">
          <ac:chgData name="Corey Edwards" userId="S::corey.edwards@uwtsd.ac.uk::7a967df3-e232-40a5-b10c-dee8f912d80a" providerId="AD" clId="Web-{FFDB3457-911F-1979-DF69-1CC45FBCECB1}" dt="2026-08-14T13:29:07.159" v="270"/>
          <ac:graphicFrameMkLst>
            <pc:docMk/>
            <pc:sldMk cId="3897438905" sldId="259"/>
            <ac:graphicFrameMk id="5" creationId="{E312EBC2-4592-083F-51EC-4EDBFD8EE477}"/>
          </ac:graphicFrameMkLst>
        </pc:graphicFrameChg>
      </pc:sldChg>
      <pc:sldChg chg="addSp delSp modSp new mod setBg">
        <pc:chgData name="Corey Edwards" userId="S::corey.edwards@uwtsd.ac.uk::7a967df3-e232-40a5-b10c-dee8f912d80a" providerId="AD" clId="Web-{FFDB3457-911F-1979-DF69-1CC45FBCECB1}" dt="2026-08-14T13:29:11.081" v="271"/>
        <pc:sldMkLst>
          <pc:docMk/>
          <pc:sldMk cId="3298898455" sldId="260"/>
        </pc:sldMkLst>
        <pc:spChg chg="mod">
          <ac:chgData name="Corey Edwards" userId="S::corey.edwards@uwtsd.ac.uk::7a967df3-e232-40a5-b10c-dee8f912d80a" providerId="AD" clId="Web-{FFDB3457-911F-1979-DF69-1CC45FBCECB1}" dt="2026-08-14T13:29:11.081" v="271"/>
          <ac:spMkLst>
            <pc:docMk/>
            <pc:sldMk cId="3298898455" sldId="260"/>
            <ac:spMk id="2" creationId="{BBF00F38-ED6F-5581-6F26-507A6BD46B4B}"/>
          </ac:spMkLst>
        </pc:spChg>
        <pc:spChg chg="del mod">
          <ac:chgData name="Corey Edwards" userId="S::corey.edwards@uwtsd.ac.uk::7a967df3-e232-40a5-b10c-dee8f912d80a" providerId="AD" clId="Web-{FFDB3457-911F-1979-DF69-1CC45FBCECB1}" dt="2026-08-14T13:02:43.345" v="80"/>
          <ac:spMkLst>
            <pc:docMk/>
            <pc:sldMk cId="3298898455" sldId="260"/>
            <ac:spMk id="3" creationId="{6F7730A8-EA25-237D-A256-F5E86A05FF9A}"/>
          </ac:spMkLst>
        </pc:spChg>
        <pc:spChg chg="add del mod">
          <ac:chgData name="Corey Edwards" userId="S::corey.edwards@uwtsd.ac.uk::7a967df3-e232-40a5-b10c-dee8f912d80a" providerId="AD" clId="Web-{FFDB3457-911F-1979-DF69-1CC45FBCECB1}" dt="2026-08-14T13:29:11.081" v="271"/>
          <ac:spMkLst>
            <pc:docMk/>
            <pc:sldMk cId="3298898455" sldId="260"/>
            <ac:spMk id="5" creationId="{9C4724F9-83EC-9440-A35B-7C85A5CC7609}"/>
          </ac:spMkLst>
        </pc:spChg>
        <pc:spChg chg="add">
          <ac:chgData name="Corey Edwards" userId="S::corey.edwards@uwtsd.ac.uk::7a967df3-e232-40a5-b10c-dee8f912d80a" providerId="AD" clId="Web-{FFDB3457-911F-1979-DF69-1CC45FBCECB1}" dt="2026-08-14T13:29:11.081" v="271"/>
          <ac:spMkLst>
            <pc:docMk/>
            <pc:sldMk cId="3298898455" sldId="260"/>
            <ac:spMk id="11" creationId="{60B7752B-728D-4CA3-8923-C4F7F77029E3}"/>
          </ac:spMkLst>
        </pc:spChg>
        <pc:spChg chg="add">
          <ac:chgData name="Corey Edwards" userId="S::corey.edwards@uwtsd.ac.uk::7a967df3-e232-40a5-b10c-dee8f912d80a" providerId="AD" clId="Web-{FFDB3457-911F-1979-DF69-1CC45FBCECB1}" dt="2026-08-14T13:29:11.081" v="271"/>
          <ac:spMkLst>
            <pc:docMk/>
            <pc:sldMk cId="3298898455" sldId="260"/>
            <ac:spMk id="13" creationId="{429899A3-416E-4DB5-846D-023526052013}"/>
          </ac:spMkLst>
        </pc:spChg>
        <pc:graphicFrameChg chg="add">
          <ac:chgData name="Corey Edwards" userId="S::corey.edwards@uwtsd.ac.uk::7a967df3-e232-40a5-b10c-dee8f912d80a" providerId="AD" clId="Web-{FFDB3457-911F-1979-DF69-1CC45FBCECB1}" dt="2026-08-14T13:29:11.081" v="271"/>
          <ac:graphicFrameMkLst>
            <pc:docMk/>
            <pc:sldMk cId="3298898455" sldId="260"/>
            <ac:graphicFrameMk id="7" creationId="{94A98CB7-331D-84DC-4464-0DB03CEB5803}"/>
          </ac:graphicFrameMkLst>
        </pc:graphicFrameChg>
      </pc:sldChg>
      <pc:sldChg chg="addSp modSp new mod setBg">
        <pc:chgData name="Corey Edwards" userId="S::corey.edwards@uwtsd.ac.uk::7a967df3-e232-40a5-b10c-dee8f912d80a" providerId="AD" clId="Web-{FFDB3457-911F-1979-DF69-1CC45FBCECB1}" dt="2026-08-14T13:29:15.175" v="272"/>
        <pc:sldMkLst>
          <pc:docMk/>
          <pc:sldMk cId="4144100916" sldId="261"/>
        </pc:sldMkLst>
        <pc:spChg chg="mod">
          <ac:chgData name="Corey Edwards" userId="S::corey.edwards@uwtsd.ac.uk::7a967df3-e232-40a5-b10c-dee8f912d80a" providerId="AD" clId="Web-{FFDB3457-911F-1979-DF69-1CC45FBCECB1}" dt="2026-08-14T13:29:15.175" v="272"/>
          <ac:spMkLst>
            <pc:docMk/>
            <pc:sldMk cId="4144100916" sldId="261"/>
            <ac:spMk id="2" creationId="{18AF88A2-6730-7B6C-8AA7-0B985ABF8197}"/>
          </ac:spMkLst>
        </pc:spChg>
        <pc:spChg chg="mod">
          <ac:chgData name="Corey Edwards" userId="S::corey.edwards@uwtsd.ac.uk::7a967df3-e232-40a5-b10c-dee8f912d80a" providerId="AD" clId="Web-{FFDB3457-911F-1979-DF69-1CC45FBCECB1}" dt="2026-08-14T13:29:15.175" v="272"/>
          <ac:spMkLst>
            <pc:docMk/>
            <pc:sldMk cId="4144100916" sldId="261"/>
            <ac:spMk id="3" creationId="{56F948E6-B407-C787-E862-BC6E86194E2B}"/>
          </ac:spMkLst>
        </pc:spChg>
        <pc:spChg chg="add">
          <ac:chgData name="Corey Edwards" userId="S::corey.edwards@uwtsd.ac.uk::7a967df3-e232-40a5-b10c-dee8f912d80a" providerId="AD" clId="Web-{FFDB3457-911F-1979-DF69-1CC45FBCECB1}" dt="2026-08-14T13:29:15.175" v="272"/>
          <ac:spMkLst>
            <pc:docMk/>
            <pc:sldMk cId="4144100916" sldId="261"/>
            <ac:spMk id="8" creationId="{82184FF4-7029-4ED7-813A-192E60608764}"/>
          </ac:spMkLst>
        </pc:spChg>
        <pc:spChg chg="add">
          <ac:chgData name="Corey Edwards" userId="S::corey.edwards@uwtsd.ac.uk::7a967df3-e232-40a5-b10c-dee8f912d80a" providerId="AD" clId="Web-{FFDB3457-911F-1979-DF69-1CC45FBCECB1}" dt="2026-08-14T13:29:15.175" v="272"/>
          <ac:spMkLst>
            <pc:docMk/>
            <pc:sldMk cId="4144100916" sldId="261"/>
            <ac:spMk id="10" creationId="{AAA7AB09-557C-41AD-9113-FF9F68FA1035}"/>
          </ac:spMkLst>
        </pc:spChg>
        <pc:spChg chg="add">
          <ac:chgData name="Corey Edwards" userId="S::corey.edwards@uwtsd.ac.uk::7a967df3-e232-40a5-b10c-dee8f912d80a" providerId="AD" clId="Web-{FFDB3457-911F-1979-DF69-1CC45FBCECB1}" dt="2026-08-14T13:29:15.175" v="272"/>
          <ac:spMkLst>
            <pc:docMk/>
            <pc:sldMk cId="4144100916" sldId="261"/>
            <ac:spMk id="12" creationId="{EF99ECAA-1F11-4937-BBA6-51935AB44C9D}"/>
          </ac:spMkLst>
        </pc:spChg>
        <pc:spChg chg="add">
          <ac:chgData name="Corey Edwards" userId="S::corey.edwards@uwtsd.ac.uk::7a967df3-e232-40a5-b10c-dee8f912d80a" providerId="AD" clId="Web-{FFDB3457-911F-1979-DF69-1CC45FBCECB1}" dt="2026-08-14T13:29:15.175" v="272"/>
          <ac:spMkLst>
            <pc:docMk/>
            <pc:sldMk cId="4144100916" sldId="261"/>
            <ac:spMk id="20" creationId="{1997061E-3447-40AF-B361-EE5D7E386419}"/>
          </ac:spMkLst>
        </pc:spChg>
        <pc:spChg chg="add">
          <ac:chgData name="Corey Edwards" userId="S::corey.edwards@uwtsd.ac.uk::7a967df3-e232-40a5-b10c-dee8f912d80a" providerId="AD" clId="Web-{FFDB3457-911F-1979-DF69-1CC45FBCECB1}" dt="2026-08-14T13:29:15.175" v="272"/>
          <ac:spMkLst>
            <pc:docMk/>
            <pc:sldMk cId="4144100916" sldId="261"/>
            <ac:spMk id="27" creationId="{9659A3D4-9896-4F11-9112-6C5E0390CEF0}"/>
          </ac:spMkLst>
        </pc:spChg>
        <pc:grpChg chg="add">
          <ac:chgData name="Corey Edwards" userId="S::corey.edwards@uwtsd.ac.uk::7a967df3-e232-40a5-b10c-dee8f912d80a" providerId="AD" clId="Web-{FFDB3457-911F-1979-DF69-1CC45FBCECB1}" dt="2026-08-14T13:29:15.175" v="272"/>
          <ac:grpSpMkLst>
            <pc:docMk/>
            <pc:sldMk cId="4144100916" sldId="261"/>
            <ac:grpSpMk id="14" creationId="{79DE9FAB-6BBA-4CFE-B67D-77B47F01ECA4}"/>
          </ac:grpSpMkLst>
        </pc:grpChg>
        <pc:grpChg chg="add">
          <ac:chgData name="Corey Edwards" userId="S::corey.edwards@uwtsd.ac.uk::7a967df3-e232-40a5-b10c-dee8f912d80a" providerId="AD" clId="Web-{FFDB3457-911F-1979-DF69-1CC45FBCECB1}" dt="2026-08-14T13:29:15.175" v="272"/>
          <ac:grpSpMkLst>
            <pc:docMk/>
            <pc:sldMk cId="4144100916" sldId="261"/>
            <ac:grpSpMk id="22" creationId="{29852CF9-0BB2-4896-8B33-ADF9E59B496C}"/>
          </ac:grpSpMkLst>
        </pc:grpChg>
        <pc:grpChg chg="add">
          <ac:chgData name="Corey Edwards" userId="S::corey.edwards@uwtsd.ac.uk::7a967df3-e232-40a5-b10c-dee8f912d80a" providerId="AD" clId="Web-{FFDB3457-911F-1979-DF69-1CC45FBCECB1}" dt="2026-08-14T13:29:15.175" v="272"/>
          <ac:grpSpMkLst>
            <pc:docMk/>
            <pc:sldMk cId="4144100916" sldId="261"/>
            <ac:grpSpMk id="29" creationId="{50D25812-D4C9-48D5-8E64-65C4BB4218AB}"/>
          </ac:grpSpMkLst>
        </pc:grpChg>
      </pc:sldChg>
      <pc:sldChg chg="addSp modSp new mod setBg">
        <pc:chgData name="Corey Edwards" userId="S::corey.edwards@uwtsd.ac.uk::7a967df3-e232-40a5-b10c-dee8f912d80a" providerId="AD" clId="Web-{FFDB3457-911F-1979-DF69-1CC45FBCECB1}" dt="2026-08-14T13:29:19.066" v="273"/>
        <pc:sldMkLst>
          <pc:docMk/>
          <pc:sldMk cId="1601774021" sldId="262"/>
        </pc:sldMkLst>
        <pc:spChg chg="mod">
          <ac:chgData name="Corey Edwards" userId="S::corey.edwards@uwtsd.ac.uk::7a967df3-e232-40a5-b10c-dee8f912d80a" providerId="AD" clId="Web-{FFDB3457-911F-1979-DF69-1CC45FBCECB1}" dt="2026-08-14T13:29:19.066" v="273"/>
          <ac:spMkLst>
            <pc:docMk/>
            <pc:sldMk cId="1601774021" sldId="262"/>
            <ac:spMk id="2" creationId="{89422CDE-3221-312D-564B-0419524EDE46}"/>
          </ac:spMkLst>
        </pc:spChg>
        <pc:spChg chg="mod">
          <ac:chgData name="Corey Edwards" userId="S::corey.edwards@uwtsd.ac.uk::7a967df3-e232-40a5-b10c-dee8f912d80a" providerId="AD" clId="Web-{FFDB3457-911F-1979-DF69-1CC45FBCECB1}" dt="2026-08-14T13:29:19.066" v="273"/>
          <ac:spMkLst>
            <pc:docMk/>
            <pc:sldMk cId="1601774021" sldId="262"/>
            <ac:spMk id="3" creationId="{A4F851BA-628C-C118-EA64-D6DA5FDC9189}"/>
          </ac:spMkLst>
        </pc:spChg>
        <pc:spChg chg="add">
          <ac:chgData name="Corey Edwards" userId="S::corey.edwards@uwtsd.ac.uk::7a967df3-e232-40a5-b10c-dee8f912d80a" providerId="AD" clId="Web-{FFDB3457-911F-1979-DF69-1CC45FBCECB1}" dt="2026-08-14T13:29:19.066" v="273"/>
          <ac:spMkLst>
            <pc:docMk/>
            <pc:sldMk cId="1601774021" sldId="262"/>
            <ac:spMk id="8" creationId="{82184FF4-7029-4ED7-813A-192E60608764}"/>
          </ac:spMkLst>
        </pc:spChg>
        <pc:spChg chg="add">
          <ac:chgData name="Corey Edwards" userId="S::corey.edwards@uwtsd.ac.uk::7a967df3-e232-40a5-b10c-dee8f912d80a" providerId="AD" clId="Web-{FFDB3457-911F-1979-DF69-1CC45FBCECB1}" dt="2026-08-14T13:29:19.066" v="273"/>
          <ac:spMkLst>
            <pc:docMk/>
            <pc:sldMk cId="1601774021" sldId="262"/>
            <ac:spMk id="10" creationId="{AAA7AB09-557C-41AD-9113-FF9F68FA1035}"/>
          </ac:spMkLst>
        </pc:spChg>
        <pc:spChg chg="add">
          <ac:chgData name="Corey Edwards" userId="S::corey.edwards@uwtsd.ac.uk::7a967df3-e232-40a5-b10c-dee8f912d80a" providerId="AD" clId="Web-{FFDB3457-911F-1979-DF69-1CC45FBCECB1}" dt="2026-08-14T13:29:19.066" v="273"/>
          <ac:spMkLst>
            <pc:docMk/>
            <pc:sldMk cId="1601774021" sldId="262"/>
            <ac:spMk id="12" creationId="{EF99ECAA-1F11-4937-BBA6-51935AB44C9D}"/>
          </ac:spMkLst>
        </pc:spChg>
        <pc:spChg chg="add">
          <ac:chgData name="Corey Edwards" userId="S::corey.edwards@uwtsd.ac.uk::7a967df3-e232-40a5-b10c-dee8f912d80a" providerId="AD" clId="Web-{FFDB3457-911F-1979-DF69-1CC45FBCECB1}" dt="2026-08-14T13:29:19.066" v="273"/>
          <ac:spMkLst>
            <pc:docMk/>
            <pc:sldMk cId="1601774021" sldId="262"/>
            <ac:spMk id="20" creationId="{940082A1-24A5-4276-83A4-39E993BD691B}"/>
          </ac:spMkLst>
        </pc:spChg>
        <pc:spChg chg="add">
          <ac:chgData name="Corey Edwards" userId="S::corey.edwards@uwtsd.ac.uk::7a967df3-e232-40a5-b10c-dee8f912d80a" providerId="AD" clId="Web-{FFDB3457-911F-1979-DF69-1CC45FBCECB1}" dt="2026-08-14T13:29:19.066" v="273"/>
          <ac:spMkLst>
            <pc:docMk/>
            <pc:sldMk cId="1601774021" sldId="262"/>
            <ac:spMk id="22" creationId="{6D840B21-A957-4CFE-AA5B-9711DF6D3305}"/>
          </ac:spMkLst>
        </pc:spChg>
        <pc:grpChg chg="add">
          <ac:chgData name="Corey Edwards" userId="S::corey.edwards@uwtsd.ac.uk::7a967df3-e232-40a5-b10c-dee8f912d80a" providerId="AD" clId="Web-{FFDB3457-911F-1979-DF69-1CC45FBCECB1}" dt="2026-08-14T13:29:19.066" v="273"/>
          <ac:grpSpMkLst>
            <pc:docMk/>
            <pc:sldMk cId="1601774021" sldId="262"/>
            <ac:grpSpMk id="14" creationId="{79DE9FAB-6BBA-4CFE-B67D-77B47F01ECA4}"/>
          </ac:grpSpMkLst>
        </pc:grpChg>
        <pc:grpChg chg="add">
          <ac:chgData name="Corey Edwards" userId="S::corey.edwards@uwtsd.ac.uk::7a967df3-e232-40a5-b10c-dee8f912d80a" providerId="AD" clId="Web-{FFDB3457-911F-1979-DF69-1CC45FBCECB1}" dt="2026-08-14T13:29:19.066" v="273"/>
          <ac:grpSpMkLst>
            <pc:docMk/>
            <pc:sldMk cId="1601774021" sldId="262"/>
            <ac:grpSpMk id="24" creationId="{DBFD4376-13D5-43C1-86D8-8133A9D886E1}"/>
          </ac:grpSpMkLst>
        </pc:grpChg>
      </pc:sldChg>
      <pc:sldChg chg="addSp delSp modSp new mod setBg">
        <pc:chgData name="Corey Edwards" userId="S::corey.edwards@uwtsd.ac.uk::7a967df3-e232-40a5-b10c-dee8f912d80a" providerId="AD" clId="Web-{FFDB3457-911F-1979-DF69-1CC45FBCECB1}" dt="2026-08-14T13:29:22.425" v="274"/>
        <pc:sldMkLst>
          <pc:docMk/>
          <pc:sldMk cId="3771309493" sldId="263"/>
        </pc:sldMkLst>
        <pc:spChg chg="mod">
          <ac:chgData name="Corey Edwards" userId="S::corey.edwards@uwtsd.ac.uk::7a967df3-e232-40a5-b10c-dee8f912d80a" providerId="AD" clId="Web-{FFDB3457-911F-1979-DF69-1CC45FBCECB1}" dt="2026-08-14T13:29:22.425" v="274"/>
          <ac:spMkLst>
            <pc:docMk/>
            <pc:sldMk cId="3771309493" sldId="263"/>
            <ac:spMk id="2" creationId="{F6CBDFEA-F7D2-46E5-7DBA-2206A8C6F618}"/>
          </ac:spMkLst>
        </pc:spChg>
        <pc:spChg chg="del mod">
          <ac:chgData name="Corey Edwards" userId="S::corey.edwards@uwtsd.ac.uk::7a967df3-e232-40a5-b10c-dee8f912d80a" providerId="AD" clId="Web-{FFDB3457-911F-1979-DF69-1CC45FBCECB1}" dt="2026-08-14T13:29:22.425" v="274"/>
          <ac:spMkLst>
            <pc:docMk/>
            <pc:sldMk cId="3771309493" sldId="263"/>
            <ac:spMk id="3" creationId="{4ACBB381-841C-1B49-B99A-7CA55CDEE3D9}"/>
          </ac:spMkLst>
        </pc:spChg>
        <pc:spChg chg="add">
          <ac:chgData name="Corey Edwards" userId="S::corey.edwards@uwtsd.ac.uk::7a967df3-e232-40a5-b10c-dee8f912d80a" providerId="AD" clId="Web-{FFDB3457-911F-1979-DF69-1CC45FBCECB1}" dt="2026-08-14T13:29:22.425" v="274"/>
          <ac:spMkLst>
            <pc:docMk/>
            <pc:sldMk cId="3771309493" sldId="263"/>
            <ac:spMk id="9" creationId="{60B7752B-728D-4CA3-8923-C4F7F77029E3}"/>
          </ac:spMkLst>
        </pc:spChg>
        <pc:spChg chg="add">
          <ac:chgData name="Corey Edwards" userId="S::corey.edwards@uwtsd.ac.uk::7a967df3-e232-40a5-b10c-dee8f912d80a" providerId="AD" clId="Web-{FFDB3457-911F-1979-DF69-1CC45FBCECB1}" dt="2026-08-14T13:29:22.425" v="274"/>
          <ac:spMkLst>
            <pc:docMk/>
            <pc:sldMk cId="3771309493" sldId="263"/>
            <ac:spMk id="11" creationId="{429899A3-416E-4DB5-846D-023526052013}"/>
          </ac:spMkLst>
        </pc:spChg>
        <pc:graphicFrameChg chg="add">
          <ac:chgData name="Corey Edwards" userId="S::corey.edwards@uwtsd.ac.uk::7a967df3-e232-40a5-b10c-dee8f912d80a" providerId="AD" clId="Web-{FFDB3457-911F-1979-DF69-1CC45FBCECB1}" dt="2026-08-14T13:29:22.425" v="274"/>
          <ac:graphicFrameMkLst>
            <pc:docMk/>
            <pc:sldMk cId="3771309493" sldId="263"/>
            <ac:graphicFrameMk id="5" creationId="{7AEE5CFF-D4E9-075F-C0F5-F0E6157D1F35}"/>
          </ac:graphicFrameMkLst>
        </pc:graphicFrameChg>
      </pc:sldChg>
      <pc:sldChg chg="addSp modSp new mod setBg">
        <pc:chgData name="Corey Edwards" userId="S::corey.edwards@uwtsd.ac.uk::7a967df3-e232-40a5-b10c-dee8f912d80a" providerId="AD" clId="Web-{FFDB3457-911F-1979-DF69-1CC45FBCECB1}" dt="2026-08-14T13:29:25.957" v="275"/>
        <pc:sldMkLst>
          <pc:docMk/>
          <pc:sldMk cId="1314194981" sldId="264"/>
        </pc:sldMkLst>
        <pc:spChg chg="mod">
          <ac:chgData name="Corey Edwards" userId="S::corey.edwards@uwtsd.ac.uk::7a967df3-e232-40a5-b10c-dee8f912d80a" providerId="AD" clId="Web-{FFDB3457-911F-1979-DF69-1CC45FBCECB1}" dt="2026-08-14T13:29:25.957" v="275"/>
          <ac:spMkLst>
            <pc:docMk/>
            <pc:sldMk cId="1314194981" sldId="264"/>
            <ac:spMk id="2" creationId="{ABCFF228-CDDE-325B-0243-579152D228B5}"/>
          </ac:spMkLst>
        </pc:spChg>
        <pc:spChg chg="mod">
          <ac:chgData name="Corey Edwards" userId="S::corey.edwards@uwtsd.ac.uk::7a967df3-e232-40a5-b10c-dee8f912d80a" providerId="AD" clId="Web-{FFDB3457-911F-1979-DF69-1CC45FBCECB1}" dt="2026-08-14T13:29:25.957" v="275"/>
          <ac:spMkLst>
            <pc:docMk/>
            <pc:sldMk cId="1314194981" sldId="264"/>
            <ac:spMk id="3" creationId="{A8F9B98E-B7DE-427A-662B-02209B89C00D}"/>
          </ac:spMkLst>
        </pc:spChg>
        <pc:spChg chg="add">
          <ac:chgData name="Corey Edwards" userId="S::corey.edwards@uwtsd.ac.uk::7a967df3-e232-40a5-b10c-dee8f912d80a" providerId="AD" clId="Web-{FFDB3457-911F-1979-DF69-1CC45FBCECB1}" dt="2026-08-14T13:29:25.957" v="275"/>
          <ac:spMkLst>
            <pc:docMk/>
            <pc:sldMk cId="1314194981" sldId="264"/>
            <ac:spMk id="9" creationId="{82184FF4-7029-4ED7-813A-192E60608764}"/>
          </ac:spMkLst>
        </pc:spChg>
        <pc:spChg chg="add">
          <ac:chgData name="Corey Edwards" userId="S::corey.edwards@uwtsd.ac.uk::7a967df3-e232-40a5-b10c-dee8f912d80a" providerId="AD" clId="Web-{FFDB3457-911F-1979-DF69-1CC45FBCECB1}" dt="2026-08-14T13:29:25.957" v="275"/>
          <ac:spMkLst>
            <pc:docMk/>
            <pc:sldMk cId="1314194981" sldId="264"/>
            <ac:spMk id="11" creationId="{AAA7AB09-557C-41AD-9113-FF9F68FA1035}"/>
          </ac:spMkLst>
        </pc:spChg>
        <pc:spChg chg="add">
          <ac:chgData name="Corey Edwards" userId="S::corey.edwards@uwtsd.ac.uk::7a967df3-e232-40a5-b10c-dee8f912d80a" providerId="AD" clId="Web-{FFDB3457-911F-1979-DF69-1CC45FBCECB1}" dt="2026-08-14T13:29:25.957" v="275"/>
          <ac:spMkLst>
            <pc:docMk/>
            <pc:sldMk cId="1314194981" sldId="264"/>
            <ac:spMk id="13" creationId="{EF99ECAA-1F11-4937-BBA6-51935AB44C9D}"/>
          </ac:spMkLst>
        </pc:spChg>
        <pc:spChg chg="add">
          <ac:chgData name="Corey Edwards" userId="S::corey.edwards@uwtsd.ac.uk::7a967df3-e232-40a5-b10c-dee8f912d80a" providerId="AD" clId="Web-{FFDB3457-911F-1979-DF69-1CC45FBCECB1}" dt="2026-08-14T13:29:25.957" v="275"/>
          <ac:spMkLst>
            <pc:docMk/>
            <pc:sldMk cId="1314194981" sldId="264"/>
            <ac:spMk id="21" creationId="{E76424EA-2FE7-47E5-99E5-7EDD3063F712}"/>
          </ac:spMkLst>
        </pc:spChg>
        <pc:spChg chg="add">
          <ac:chgData name="Corey Edwards" userId="S::corey.edwards@uwtsd.ac.uk::7a967df3-e232-40a5-b10c-dee8f912d80a" providerId="AD" clId="Web-{FFDB3457-911F-1979-DF69-1CC45FBCECB1}" dt="2026-08-14T13:29:25.957" v="275"/>
          <ac:spMkLst>
            <pc:docMk/>
            <pc:sldMk cId="1314194981" sldId="264"/>
            <ac:spMk id="23" creationId="{1DB043B4-68C6-45B9-82AC-A5800EADB8DB}"/>
          </ac:spMkLst>
        </pc:spChg>
        <pc:spChg chg="add">
          <ac:chgData name="Corey Edwards" userId="S::corey.edwards@uwtsd.ac.uk::7a967df3-e232-40a5-b10c-dee8f912d80a" providerId="AD" clId="Web-{FFDB3457-911F-1979-DF69-1CC45FBCECB1}" dt="2026-08-14T13:29:25.957" v="275"/>
          <ac:spMkLst>
            <pc:docMk/>
            <pc:sldMk cId="1314194981" sldId="264"/>
            <ac:spMk id="29" creationId="{34520CD9-5C02-4804-B8B5-9D167FDA985E}"/>
          </ac:spMkLst>
        </pc:spChg>
        <pc:spChg chg="add">
          <ac:chgData name="Corey Edwards" userId="S::corey.edwards@uwtsd.ac.uk::7a967df3-e232-40a5-b10c-dee8f912d80a" providerId="AD" clId="Web-{FFDB3457-911F-1979-DF69-1CC45FBCECB1}" dt="2026-08-14T13:29:25.957" v="275"/>
          <ac:spMkLst>
            <pc:docMk/>
            <pc:sldMk cId="1314194981" sldId="264"/>
            <ac:spMk id="31" creationId="{7AEC842D-C905-4DEA-B1C3-CA51995C572A}"/>
          </ac:spMkLst>
        </pc:spChg>
        <pc:picChg chg="add">
          <ac:chgData name="Corey Edwards" userId="S::corey.edwards@uwtsd.ac.uk::7a967df3-e232-40a5-b10c-dee8f912d80a" providerId="AD" clId="Web-{FFDB3457-911F-1979-DF69-1CC45FBCECB1}" dt="2026-08-14T13:29:25.957" v="275"/>
          <ac:picMkLst>
            <pc:docMk/>
            <pc:sldMk cId="1314194981" sldId="264"/>
            <ac:picMk id="5" creationId="{B803D695-DCF4-E627-E9CF-FEF304554B0C}"/>
          </ac:picMkLst>
        </pc:picChg>
      </pc:sldChg>
      <pc:sldChg chg="addSp delSp modSp new mod setBg">
        <pc:chgData name="Corey Edwards" userId="S::corey.edwards@uwtsd.ac.uk::7a967df3-e232-40a5-b10c-dee8f912d80a" providerId="AD" clId="Web-{FFDB3457-911F-1979-DF69-1CC45FBCECB1}" dt="2026-08-14T13:29:29.567" v="276"/>
        <pc:sldMkLst>
          <pc:docMk/>
          <pc:sldMk cId="2510622835" sldId="265"/>
        </pc:sldMkLst>
        <pc:spChg chg="mod">
          <ac:chgData name="Corey Edwards" userId="S::corey.edwards@uwtsd.ac.uk::7a967df3-e232-40a5-b10c-dee8f912d80a" providerId="AD" clId="Web-{FFDB3457-911F-1979-DF69-1CC45FBCECB1}" dt="2026-08-14T13:29:29.567" v="276"/>
          <ac:spMkLst>
            <pc:docMk/>
            <pc:sldMk cId="2510622835" sldId="265"/>
            <ac:spMk id="2" creationId="{50CCE4BF-3EC1-879B-E12C-D006E99D0CC3}"/>
          </ac:spMkLst>
        </pc:spChg>
        <pc:spChg chg="del mod">
          <ac:chgData name="Corey Edwards" userId="S::corey.edwards@uwtsd.ac.uk::7a967df3-e232-40a5-b10c-dee8f912d80a" providerId="AD" clId="Web-{FFDB3457-911F-1979-DF69-1CC45FBCECB1}" dt="2026-08-14T13:29:29.567" v="276"/>
          <ac:spMkLst>
            <pc:docMk/>
            <pc:sldMk cId="2510622835" sldId="265"/>
            <ac:spMk id="3" creationId="{7598E0BC-FEFA-DB5A-1B29-45B0741D1E68}"/>
          </ac:spMkLst>
        </pc:spChg>
        <pc:spChg chg="add">
          <ac:chgData name="Corey Edwards" userId="S::corey.edwards@uwtsd.ac.uk::7a967df3-e232-40a5-b10c-dee8f912d80a" providerId="AD" clId="Web-{FFDB3457-911F-1979-DF69-1CC45FBCECB1}" dt="2026-08-14T13:29:29.567" v="276"/>
          <ac:spMkLst>
            <pc:docMk/>
            <pc:sldMk cId="2510622835" sldId="265"/>
            <ac:spMk id="9" creationId="{60B7752B-728D-4CA3-8923-C4F7F77029E3}"/>
          </ac:spMkLst>
        </pc:spChg>
        <pc:spChg chg="add">
          <ac:chgData name="Corey Edwards" userId="S::corey.edwards@uwtsd.ac.uk::7a967df3-e232-40a5-b10c-dee8f912d80a" providerId="AD" clId="Web-{FFDB3457-911F-1979-DF69-1CC45FBCECB1}" dt="2026-08-14T13:29:29.567" v="276"/>
          <ac:spMkLst>
            <pc:docMk/>
            <pc:sldMk cId="2510622835" sldId="265"/>
            <ac:spMk id="15" creationId="{52D58DC7-20C8-4471-BAA7-B296A2AEC3F6}"/>
          </ac:spMkLst>
        </pc:spChg>
        <pc:spChg chg="add">
          <ac:chgData name="Corey Edwards" userId="S::corey.edwards@uwtsd.ac.uk::7a967df3-e232-40a5-b10c-dee8f912d80a" providerId="AD" clId="Web-{FFDB3457-911F-1979-DF69-1CC45FBCECB1}" dt="2026-08-14T13:29:29.567" v="276"/>
          <ac:spMkLst>
            <pc:docMk/>
            <pc:sldMk cId="2510622835" sldId="265"/>
            <ac:spMk id="17" creationId="{8E4AABAC-100B-437F-86D3-981412859411}"/>
          </ac:spMkLst>
        </pc:spChg>
        <pc:spChg chg="add">
          <ac:chgData name="Corey Edwards" userId="S::corey.edwards@uwtsd.ac.uk::7a967df3-e232-40a5-b10c-dee8f912d80a" providerId="AD" clId="Web-{FFDB3457-911F-1979-DF69-1CC45FBCECB1}" dt="2026-08-14T13:29:29.567" v="276"/>
          <ac:spMkLst>
            <pc:docMk/>
            <pc:sldMk cId="2510622835" sldId="265"/>
            <ac:spMk id="19" creationId="{1DFD33E0-4D46-4176-BAE2-6AED15231C59}"/>
          </ac:spMkLst>
        </pc:spChg>
        <pc:spChg chg="add">
          <ac:chgData name="Corey Edwards" userId="S::corey.edwards@uwtsd.ac.uk::7a967df3-e232-40a5-b10c-dee8f912d80a" providerId="AD" clId="Web-{FFDB3457-911F-1979-DF69-1CC45FBCECB1}" dt="2026-08-14T13:29:29.567" v="276"/>
          <ac:spMkLst>
            <pc:docMk/>
            <pc:sldMk cId="2510622835" sldId="265"/>
            <ac:spMk id="21" creationId="{022B5D87-7689-4E7F-B03A-7F803B5DF799}"/>
          </ac:spMkLst>
        </pc:spChg>
        <pc:grpChg chg="add">
          <ac:chgData name="Corey Edwards" userId="S::corey.edwards@uwtsd.ac.uk::7a967df3-e232-40a5-b10c-dee8f912d80a" providerId="AD" clId="Web-{FFDB3457-911F-1979-DF69-1CC45FBCECB1}" dt="2026-08-14T13:29:29.567" v="276"/>
          <ac:grpSpMkLst>
            <pc:docMk/>
            <pc:sldMk cId="2510622835" sldId="265"/>
            <ac:grpSpMk id="11" creationId="{20205E53-D75C-4F15-A4A3-21DA0826FCE9}"/>
          </ac:grpSpMkLst>
        </pc:grpChg>
        <pc:graphicFrameChg chg="add">
          <ac:chgData name="Corey Edwards" userId="S::corey.edwards@uwtsd.ac.uk::7a967df3-e232-40a5-b10c-dee8f912d80a" providerId="AD" clId="Web-{FFDB3457-911F-1979-DF69-1CC45FBCECB1}" dt="2026-08-14T13:29:29.567" v="276"/>
          <ac:graphicFrameMkLst>
            <pc:docMk/>
            <pc:sldMk cId="2510622835" sldId="265"/>
            <ac:graphicFrameMk id="5" creationId="{77987627-15D5-C5F8-AF60-04943761E8B3}"/>
          </ac:graphicFrameMkLst>
        </pc:graphicFrameChg>
      </pc:sldChg>
      <pc:sldChg chg="addSp delSp modSp new mod setBg">
        <pc:chgData name="Corey Edwards" userId="S::corey.edwards@uwtsd.ac.uk::7a967df3-e232-40a5-b10c-dee8f912d80a" providerId="AD" clId="Web-{FFDB3457-911F-1979-DF69-1CC45FBCECB1}" dt="2026-08-14T13:29:34.598" v="277"/>
        <pc:sldMkLst>
          <pc:docMk/>
          <pc:sldMk cId="4261118427" sldId="266"/>
        </pc:sldMkLst>
        <pc:spChg chg="mod">
          <ac:chgData name="Corey Edwards" userId="S::corey.edwards@uwtsd.ac.uk::7a967df3-e232-40a5-b10c-dee8f912d80a" providerId="AD" clId="Web-{FFDB3457-911F-1979-DF69-1CC45FBCECB1}" dt="2026-08-14T13:29:34.598" v="277"/>
          <ac:spMkLst>
            <pc:docMk/>
            <pc:sldMk cId="4261118427" sldId="266"/>
            <ac:spMk id="2" creationId="{61CE3BD0-C96A-BD73-CBBE-06E5B0227B6D}"/>
          </ac:spMkLst>
        </pc:spChg>
        <pc:spChg chg="del mod">
          <ac:chgData name="Corey Edwards" userId="S::corey.edwards@uwtsd.ac.uk::7a967df3-e232-40a5-b10c-dee8f912d80a" providerId="AD" clId="Web-{FFDB3457-911F-1979-DF69-1CC45FBCECB1}" dt="2026-08-14T13:29:34.598" v="277"/>
          <ac:spMkLst>
            <pc:docMk/>
            <pc:sldMk cId="4261118427" sldId="266"/>
            <ac:spMk id="3" creationId="{B3E640E4-8451-E4FD-6D65-AB2FD7C88D4C}"/>
          </ac:spMkLst>
        </pc:spChg>
        <pc:spChg chg="add">
          <ac:chgData name="Corey Edwards" userId="S::corey.edwards@uwtsd.ac.uk::7a967df3-e232-40a5-b10c-dee8f912d80a" providerId="AD" clId="Web-{FFDB3457-911F-1979-DF69-1CC45FBCECB1}" dt="2026-08-14T13:29:34.598" v="277"/>
          <ac:spMkLst>
            <pc:docMk/>
            <pc:sldMk cId="4261118427" sldId="266"/>
            <ac:spMk id="9" creationId="{60B7752B-728D-4CA3-8923-C4F7F77029E3}"/>
          </ac:spMkLst>
        </pc:spChg>
        <pc:spChg chg="add">
          <ac:chgData name="Corey Edwards" userId="S::corey.edwards@uwtsd.ac.uk::7a967df3-e232-40a5-b10c-dee8f912d80a" providerId="AD" clId="Web-{FFDB3457-911F-1979-DF69-1CC45FBCECB1}" dt="2026-08-14T13:29:34.598" v="277"/>
          <ac:spMkLst>
            <pc:docMk/>
            <pc:sldMk cId="4261118427" sldId="266"/>
            <ac:spMk id="11" creationId="{429899A3-416E-4DB5-846D-023526052013}"/>
          </ac:spMkLst>
        </pc:spChg>
        <pc:graphicFrameChg chg="add">
          <ac:chgData name="Corey Edwards" userId="S::corey.edwards@uwtsd.ac.uk::7a967df3-e232-40a5-b10c-dee8f912d80a" providerId="AD" clId="Web-{FFDB3457-911F-1979-DF69-1CC45FBCECB1}" dt="2026-08-14T13:29:34.598" v="277"/>
          <ac:graphicFrameMkLst>
            <pc:docMk/>
            <pc:sldMk cId="4261118427" sldId="266"/>
            <ac:graphicFrameMk id="5" creationId="{A8008B63-9A81-51BD-5274-77097D27199D}"/>
          </ac:graphicFrameMkLst>
        </pc:graphicFrameChg>
      </pc:sldChg>
      <pc:sldChg chg="addSp delSp modSp new mod setBg">
        <pc:chgData name="Corey Edwards" userId="S::corey.edwards@uwtsd.ac.uk::7a967df3-e232-40a5-b10c-dee8f912d80a" providerId="AD" clId="Web-{FFDB3457-911F-1979-DF69-1CC45FBCECB1}" dt="2026-08-14T13:29:37.708" v="278"/>
        <pc:sldMkLst>
          <pc:docMk/>
          <pc:sldMk cId="505108616" sldId="267"/>
        </pc:sldMkLst>
        <pc:spChg chg="mod">
          <ac:chgData name="Corey Edwards" userId="S::corey.edwards@uwtsd.ac.uk::7a967df3-e232-40a5-b10c-dee8f912d80a" providerId="AD" clId="Web-{FFDB3457-911F-1979-DF69-1CC45FBCECB1}" dt="2026-08-14T13:29:37.708" v="278"/>
          <ac:spMkLst>
            <pc:docMk/>
            <pc:sldMk cId="505108616" sldId="267"/>
            <ac:spMk id="2" creationId="{1F9C047F-0220-1C3C-DA08-732C72EDB0CB}"/>
          </ac:spMkLst>
        </pc:spChg>
        <pc:spChg chg="del mod">
          <ac:chgData name="Corey Edwards" userId="S::corey.edwards@uwtsd.ac.uk::7a967df3-e232-40a5-b10c-dee8f912d80a" providerId="AD" clId="Web-{FFDB3457-911F-1979-DF69-1CC45FBCECB1}" dt="2026-08-14T13:29:37.708" v="278"/>
          <ac:spMkLst>
            <pc:docMk/>
            <pc:sldMk cId="505108616" sldId="267"/>
            <ac:spMk id="3" creationId="{12197679-AB6C-912A-EB3B-F1C8CE14E4EF}"/>
          </ac:spMkLst>
        </pc:spChg>
        <pc:spChg chg="add">
          <ac:chgData name="Corey Edwards" userId="S::corey.edwards@uwtsd.ac.uk::7a967df3-e232-40a5-b10c-dee8f912d80a" providerId="AD" clId="Web-{FFDB3457-911F-1979-DF69-1CC45FBCECB1}" dt="2026-08-14T13:29:37.708" v="278"/>
          <ac:spMkLst>
            <pc:docMk/>
            <pc:sldMk cId="505108616" sldId="267"/>
            <ac:spMk id="9" creationId="{60B7752B-728D-4CA3-8923-C4F7F77029E3}"/>
          </ac:spMkLst>
        </pc:spChg>
        <pc:spChg chg="add">
          <ac:chgData name="Corey Edwards" userId="S::corey.edwards@uwtsd.ac.uk::7a967df3-e232-40a5-b10c-dee8f912d80a" providerId="AD" clId="Web-{FFDB3457-911F-1979-DF69-1CC45FBCECB1}" dt="2026-08-14T13:29:37.708" v="278"/>
          <ac:spMkLst>
            <pc:docMk/>
            <pc:sldMk cId="505108616" sldId="267"/>
            <ac:spMk id="11" creationId="{429899A3-416E-4DB5-846D-023526052013}"/>
          </ac:spMkLst>
        </pc:spChg>
        <pc:graphicFrameChg chg="add">
          <ac:chgData name="Corey Edwards" userId="S::corey.edwards@uwtsd.ac.uk::7a967df3-e232-40a5-b10c-dee8f912d80a" providerId="AD" clId="Web-{FFDB3457-911F-1979-DF69-1CC45FBCECB1}" dt="2026-08-14T13:29:37.708" v="278"/>
          <ac:graphicFrameMkLst>
            <pc:docMk/>
            <pc:sldMk cId="505108616" sldId="267"/>
            <ac:graphicFrameMk id="5" creationId="{1ECEEED6-65F1-6DC8-FBEC-C7E39CF9097A}"/>
          </ac:graphicFrameMkLst>
        </pc:graphicFrameChg>
      </pc:sldChg>
      <pc:sldChg chg="modSp new del">
        <pc:chgData name="Corey Edwards" userId="S::corey.edwards@uwtsd.ac.uk::7a967df3-e232-40a5-b10c-dee8f912d80a" providerId="AD" clId="Web-{FFDB3457-911F-1979-DF69-1CC45FBCECB1}" dt="2026-08-14T13:13:59.408" v="214"/>
        <pc:sldMkLst>
          <pc:docMk/>
          <pc:sldMk cId="2012561005" sldId="268"/>
        </pc:sldMkLst>
        <pc:spChg chg="mod">
          <ac:chgData name="Corey Edwards" userId="S::corey.edwards@uwtsd.ac.uk::7a967df3-e232-40a5-b10c-dee8f912d80a" providerId="AD" clId="Web-{FFDB3457-911F-1979-DF69-1CC45FBCECB1}" dt="2026-08-14T13:07:14.864" v="173" actId="20577"/>
          <ac:spMkLst>
            <pc:docMk/>
            <pc:sldMk cId="2012561005" sldId="268"/>
            <ac:spMk id="2" creationId="{14E29089-4B09-945F-7AE7-478C9F2D4A20}"/>
          </ac:spMkLst>
        </pc:spChg>
      </pc:sldChg>
      <pc:sldChg chg="modSp new">
        <pc:chgData name="Corey Edwards" userId="S::corey.edwards@uwtsd.ac.uk::7a967df3-e232-40a5-b10c-dee8f912d80a" providerId="AD" clId="Web-{FFDB3457-911F-1979-DF69-1CC45FBCECB1}" dt="2026-08-14T13:07:34.865" v="182" actId="20577"/>
        <pc:sldMkLst>
          <pc:docMk/>
          <pc:sldMk cId="3372575352" sldId="269"/>
        </pc:sldMkLst>
        <pc:spChg chg="mod">
          <ac:chgData name="Corey Edwards" userId="S::corey.edwards@uwtsd.ac.uk::7a967df3-e232-40a5-b10c-dee8f912d80a" providerId="AD" clId="Web-{FFDB3457-911F-1979-DF69-1CC45FBCECB1}" dt="2026-08-14T13:07:28.568" v="180" actId="20577"/>
          <ac:spMkLst>
            <pc:docMk/>
            <pc:sldMk cId="3372575352" sldId="269"/>
            <ac:spMk id="2" creationId="{BFC0FB55-819D-3542-89A9-8D0933666774}"/>
          </ac:spMkLst>
        </pc:spChg>
        <pc:spChg chg="mod">
          <ac:chgData name="Corey Edwards" userId="S::corey.edwards@uwtsd.ac.uk::7a967df3-e232-40a5-b10c-dee8f912d80a" providerId="AD" clId="Web-{FFDB3457-911F-1979-DF69-1CC45FBCECB1}" dt="2026-08-14T13:07:34.865" v="182" actId="20577"/>
          <ac:spMkLst>
            <pc:docMk/>
            <pc:sldMk cId="3372575352" sldId="269"/>
            <ac:spMk id="3" creationId="{803107C3-C3D2-5CB6-1BD8-BF90B2FD95F8}"/>
          </ac:spMkLst>
        </pc:spChg>
      </pc:sldChg>
      <pc:sldChg chg="add">
        <pc:chgData name="Corey Edwards" userId="S::corey.edwards@uwtsd.ac.uk::7a967df3-e232-40a5-b10c-dee8f912d80a" providerId="AD" clId="Web-{FFDB3457-911F-1979-DF69-1CC45FBCECB1}" dt="2026-08-14T13:09:02.450" v="186"/>
        <pc:sldMkLst>
          <pc:docMk/>
          <pc:sldMk cId="1721317236" sldId="270"/>
        </pc:sldMkLst>
      </pc:sldChg>
      <pc:sldChg chg="modSp new del">
        <pc:chgData name="Corey Edwards" userId="S::corey.edwards@uwtsd.ac.uk::7a967df3-e232-40a5-b10c-dee8f912d80a" providerId="AD" clId="Web-{FFDB3457-911F-1979-DF69-1CC45FBCECB1}" dt="2026-08-14T13:08:45.355" v="185"/>
        <pc:sldMkLst>
          <pc:docMk/>
          <pc:sldMk cId="3502739010" sldId="270"/>
        </pc:sldMkLst>
        <pc:spChg chg="mod">
          <ac:chgData name="Corey Edwards" userId="S::corey.edwards@uwtsd.ac.uk::7a967df3-e232-40a5-b10c-dee8f912d80a" providerId="AD" clId="Web-{FFDB3457-911F-1979-DF69-1CC45FBCECB1}" dt="2026-08-14T13:07:55.929" v="184" actId="20577"/>
          <ac:spMkLst>
            <pc:docMk/>
            <pc:sldMk cId="3502739010" sldId="270"/>
            <ac:spMk id="2" creationId="{E7A16828-55C2-4B1A-5377-AA452F6F1123}"/>
          </ac:spMkLst>
        </pc:spChg>
      </pc:sldChg>
      <pc:sldChg chg="add">
        <pc:chgData name="Corey Edwards" userId="S::corey.edwards@uwtsd.ac.uk::7a967df3-e232-40a5-b10c-dee8f912d80a" providerId="AD" clId="Web-{FFDB3457-911F-1979-DF69-1CC45FBCECB1}" dt="2026-08-14T13:09:02.543" v="187"/>
        <pc:sldMkLst>
          <pc:docMk/>
          <pc:sldMk cId="3822839913" sldId="296"/>
        </pc:sldMkLst>
      </pc:sldChg>
      <pc:sldChg chg="add">
        <pc:chgData name="Corey Edwards" userId="S::corey.edwards@uwtsd.ac.uk::7a967df3-e232-40a5-b10c-dee8f912d80a" providerId="AD" clId="Web-{FFDB3457-911F-1979-DF69-1CC45FBCECB1}" dt="2026-08-14T13:09:02.653" v="188"/>
        <pc:sldMkLst>
          <pc:docMk/>
          <pc:sldMk cId="3713247229" sldId="297"/>
        </pc:sldMkLst>
      </pc:sldChg>
      <pc:sldChg chg="add">
        <pc:chgData name="Corey Edwards" userId="S::corey.edwards@uwtsd.ac.uk::7a967df3-e232-40a5-b10c-dee8f912d80a" providerId="AD" clId="Web-{FFDB3457-911F-1979-DF69-1CC45FBCECB1}" dt="2026-08-14T13:09:02.700" v="189"/>
        <pc:sldMkLst>
          <pc:docMk/>
          <pc:sldMk cId="2221992325" sldId="298"/>
        </pc:sldMkLst>
      </pc:sldChg>
      <pc:sldChg chg="add">
        <pc:chgData name="Corey Edwards" userId="S::corey.edwards@uwtsd.ac.uk::7a967df3-e232-40a5-b10c-dee8f912d80a" providerId="AD" clId="Web-{FFDB3457-911F-1979-DF69-1CC45FBCECB1}" dt="2026-08-14T13:09:02.809" v="190"/>
        <pc:sldMkLst>
          <pc:docMk/>
          <pc:sldMk cId="4020405321" sldId="299"/>
        </pc:sldMkLst>
      </pc:sldChg>
      <pc:sldChg chg="add">
        <pc:chgData name="Corey Edwards" userId="S::corey.edwards@uwtsd.ac.uk::7a967df3-e232-40a5-b10c-dee8f912d80a" providerId="AD" clId="Web-{FFDB3457-911F-1979-DF69-1CC45FBCECB1}" dt="2026-08-14T13:09:02.934" v="191"/>
        <pc:sldMkLst>
          <pc:docMk/>
          <pc:sldMk cId="3260887017" sldId="300"/>
        </pc:sldMkLst>
      </pc:sldChg>
      <pc:sldChg chg="add">
        <pc:chgData name="Corey Edwards" userId="S::corey.edwards@uwtsd.ac.uk::7a967df3-e232-40a5-b10c-dee8f912d80a" providerId="AD" clId="Web-{FFDB3457-911F-1979-DF69-1CC45FBCECB1}" dt="2026-08-14T13:09:03.043" v="192"/>
        <pc:sldMkLst>
          <pc:docMk/>
          <pc:sldMk cId="3416832633" sldId="301"/>
        </pc:sldMkLst>
      </pc:sldChg>
      <pc:sldChg chg="add">
        <pc:chgData name="Corey Edwards" userId="S::corey.edwards@uwtsd.ac.uk::7a967df3-e232-40a5-b10c-dee8f912d80a" providerId="AD" clId="Web-{FFDB3457-911F-1979-DF69-1CC45FBCECB1}" dt="2026-08-14T13:09:03.137" v="193"/>
        <pc:sldMkLst>
          <pc:docMk/>
          <pc:sldMk cId="1337795953" sldId="302"/>
        </pc:sldMkLst>
      </pc:sldChg>
      <pc:sldChg chg="add">
        <pc:chgData name="Corey Edwards" userId="S::corey.edwards@uwtsd.ac.uk::7a967df3-e232-40a5-b10c-dee8f912d80a" providerId="AD" clId="Web-{FFDB3457-911F-1979-DF69-1CC45FBCECB1}" dt="2026-08-14T13:09:03.246" v="194"/>
        <pc:sldMkLst>
          <pc:docMk/>
          <pc:sldMk cId="126309073" sldId="303"/>
        </pc:sldMkLst>
      </pc:sldChg>
      <pc:sldChg chg="add">
        <pc:chgData name="Corey Edwards" userId="S::corey.edwards@uwtsd.ac.uk::7a967df3-e232-40a5-b10c-dee8f912d80a" providerId="AD" clId="Web-{FFDB3457-911F-1979-DF69-1CC45FBCECB1}" dt="2026-08-14T13:09:03.481" v="195"/>
        <pc:sldMkLst>
          <pc:docMk/>
          <pc:sldMk cId="2243310504" sldId="304"/>
        </pc:sldMkLst>
      </pc:sldChg>
      <pc:sldChg chg="add">
        <pc:chgData name="Corey Edwards" userId="S::corey.edwards@uwtsd.ac.uk::7a967df3-e232-40a5-b10c-dee8f912d80a" providerId="AD" clId="Web-{FFDB3457-911F-1979-DF69-1CC45FBCECB1}" dt="2026-08-14T13:09:03.590" v="196"/>
        <pc:sldMkLst>
          <pc:docMk/>
          <pc:sldMk cId="1460115877" sldId="305"/>
        </pc:sldMkLst>
      </pc:sldChg>
      <pc:sldChg chg="add">
        <pc:chgData name="Corey Edwards" userId="S::corey.edwards@uwtsd.ac.uk::7a967df3-e232-40a5-b10c-dee8f912d80a" providerId="AD" clId="Web-{FFDB3457-911F-1979-DF69-1CC45FBCECB1}" dt="2026-08-14T13:09:03.668" v="197"/>
        <pc:sldMkLst>
          <pc:docMk/>
          <pc:sldMk cId="3719600803" sldId="307"/>
        </pc:sldMkLst>
      </pc:sldChg>
      <pc:sldChg chg="modSp new">
        <pc:chgData name="Corey Edwards" userId="S::corey.edwards@uwtsd.ac.uk::7a967df3-e232-40a5-b10c-dee8f912d80a" providerId="AD" clId="Web-{FFDB3457-911F-1979-DF69-1CC45FBCECB1}" dt="2026-08-14T13:09:29.139" v="205" actId="20577"/>
        <pc:sldMkLst>
          <pc:docMk/>
          <pc:sldMk cId="2796283326" sldId="308"/>
        </pc:sldMkLst>
        <pc:spChg chg="mod">
          <ac:chgData name="Corey Edwards" userId="S::corey.edwards@uwtsd.ac.uk::7a967df3-e232-40a5-b10c-dee8f912d80a" providerId="AD" clId="Web-{FFDB3457-911F-1979-DF69-1CC45FBCECB1}" dt="2026-08-14T13:09:21.779" v="202" actId="20577"/>
          <ac:spMkLst>
            <pc:docMk/>
            <pc:sldMk cId="2796283326" sldId="308"/>
            <ac:spMk id="2" creationId="{E8D5FAA5-D9A5-8128-7F46-1B7BA36F548C}"/>
          </ac:spMkLst>
        </pc:spChg>
        <pc:spChg chg="mod">
          <ac:chgData name="Corey Edwards" userId="S::corey.edwards@uwtsd.ac.uk::7a967df3-e232-40a5-b10c-dee8f912d80a" providerId="AD" clId="Web-{FFDB3457-911F-1979-DF69-1CC45FBCECB1}" dt="2026-08-14T13:09:29.139" v="205" actId="20577"/>
          <ac:spMkLst>
            <pc:docMk/>
            <pc:sldMk cId="2796283326" sldId="308"/>
            <ac:spMk id="3" creationId="{DCF6B799-6996-56C3-072B-91EC3086BC73}"/>
          </ac:spMkLst>
        </pc:spChg>
      </pc:sldChg>
      <pc:sldChg chg="add">
        <pc:chgData name="Corey Edwards" userId="S::corey.edwards@uwtsd.ac.uk::7a967df3-e232-40a5-b10c-dee8f912d80a" providerId="AD" clId="Web-{FFDB3457-911F-1979-DF69-1CC45FBCECB1}" dt="2026-08-14T13:13:46.173" v="206"/>
        <pc:sldMkLst>
          <pc:docMk/>
          <pc:sldMk cId="819638202" sldId="309"/>
        </pc:sldMkLst>
      </pc:sldChg>
      <pc:sldChg chg="add">
        <pc:chgData name="Corey Edwards" userId="S::corey.edwards@uwtsd.ac.uk::7a967df3-e232-40a5-b10c-dee8f912d80a" providerId="AD" clId="Web-{FFDB3457-911F-1979-DF69-1CC45FBCECB1}" dt="2026-08-14T13:13:46.313" v="207"/>
        <pc:sldMkLst>
          <pc:docMk/>
          <pc:sldMk cId="2185407493" sldId="312"/>
        </pc:sldMkLst>
      </pc:sldChg>
      <pc:sldChg chg="add">
        <pc:chgData name="Corey Edwards" userId="S::corey.edwards@uwtsd.ac.uk::7a967df3-e232-40a5-b10c-dee8f912d80a" providerId="AD" clId="Web-{FFDB3457-911F-1979-DF69-1CC45FBCECB1}" dt="2026-08-14T13:13:46.579" v="208"/>
        <pc:sldMkLst>
          <pc:docMk/>
          <pc:sldMk cId="692085211" sldId="313"/>
        </pc:sldMkLst>
      </pc:sldChg>
      <pc:sldChg chg="add">
        <pc:chgData name="Corey Edwards" userId="S::corey.edwards@uwtsd.ac.uk::7a967df3-e232-40a5-b10c-dee8f912d80a" providerId="AD" clId="Web-{FFDB3457-911F-1979-DF69-1CC45FBCECB1}" dt="2026-08-14T13:13:46.673" v="209"/>
        <pc:sldMkLst>
          <pc:docMk/>
          <pc:sldMk cId="3002356220" sldId="314"/>
        </pc:sldMkLst>
      </pc:sldChg>
      <pc:sldChg chg="add">
        <pc:chgData name="Corey Edwards" userId="S::corey.edwards@uwtsd.ac.uk::7a967df3-e232-40a5-b10c-dee8f912d80a" providerId="AD" clId="Web-{FFDB3457-911F-1979-DF69-1CC45FBCECB1}" dt="2026-08-14T13:13:46.954" v="210"/>
        <pc:sldMkLst>
          <pc:docMk/>
          <pc:sldMk cId="1718978914" sldId="315"/>
        </pc:sldMkLst>
      </pc:sldChg>
      <pc:sldChg chg="add">
        <pc:chgData name="Corey Edwards" userId="S::corey.edwards@uwtsd.ac.uk::7a967df3-e232-40a5-b10c-dee8f912d80a" providerId="AD" clId="Web-{FFDB3457-911F-1979-DF69-1CC45FBCECB1}" dt="2026-08-14T13:13:47.220" v="213"/>
        <pc:sldMkLst>
          <pc:docMk/>
          <pc:sldMk cId="2688361640" sldId="316"/>
        </pc:sldMkLst>
      </pc:sldChg>
      <pc:sldChg chg="add">
        <pc:chgData name="Corey Edwards" userId="S::corey.edwards@uwtsd.ac.uk::7a967df3-e232-40a5-b10c-dee8f912d80a" providerId="AD" clId="Web-{FFDB3457-911F-1979-DF69-1CC45FBCECB1}" dt="2026-08-14T13:13:47.048" v="211"/>
        <pc:sldMkLst>
          <pc:docMk/>
          <pc:sldMk cId="3063280330" sldId="317"/>
        </pc:sldMkLst>
      </pc:sldChg>
      <pc:sldChg chg="add">
        <pc:chgData name="Corey Edwards" userId="S::corey.edwards@uwtsd.ac.uk::7a967df3-e232-40a5-b10c-dee8f912d80a" providerId="AD" clId="Web-{FFDB3457-911F-1979-DF69-1CC45FBCECB1}" dt="2026-08-14T13:13:47.094" v="212"/>
        <pc:sldMkLst>
          <pc:docMk/>
          <pc:sldMk cId="2687356489" sldId="318"/>
        </pc:sldMkLst>
      </pc:sldChg>
      <pc:sldChg chg="modSp new">
        <pc:chgData name="Corey Edwards" userId="S::corey.edwards@uwtsd.ac.uk::7a967df3-e232-40a5-b10c-dee8f912d80a" providerId="AD" clId="Web-{FFDB3457-911F-1979-DF69-1CC45FBCECB1}" dt="2026-08-14T13:19:31.587" v="267" actId="20577"/>
        <pc:sldMkLst>
          <pc:docMk/>
          <pc:sldMk cId="3882403919" sldId="319"/>
        </pc:sldMkLst>
        <pc:spChg chg="mod">
          <ac:chgData name="Corey Edwards" userId="S::corey.edwards@uwtsd.ac.uk::7a967df3-e232-40a5-b10c-dee8f912d80a" providerId="AD" clId="Web-{FFDB3457-911F-1979-DF69-1CC45FBCECB1}" dt="2026-08-14T13:19:06.804" v="257" actId="20577"/>
          <ac:spMkLst>
            <pc:docMk/>
            <pc:sldMk cId="3882403919" sldId="319"/>
            <ac:spMk id="2" creationId="{018F4CDF-754C-7BF5-8F99-C5F6A15565E4}"/>
          </ac:spMkLst>
        </pc:spChg>
        <pc:spChg chg="mod">
          <ac:chgData name="Corey Edwards" userId="S::corey.edwards@uwtsd.ac.uk::7a967df3-e232-40a5-b10c-dee8f912d80a" providerId="AD" clId="Web-{FFDB3457-911F-1979-DF69-1CC45FBCECB1}" dt="2026-08-14T13:19:31.587" v="267" actId="20577"/>
          <ac:spMkLst>
            <pc:docMk/>
            <pc:sldMk cId="3882403919" sldId="319"/>
            <ac:spMk id="3" creationId="{18C487A8-9654-E770-8598-52F5E7AC5B6B}"/>
          </ac:spMkLst>
        </pc:spChg>
      </pc:sldChg>
      <pc:sldChg chg="modSp new">
        <pc:chgData name="Corey Edwards" userId="S::corey.edwards@uwtsd.ac.uk::7a967df3-e232-40a5-b10c-dee8f912d80a" providerId="AD" clId="Web-{FFDB3457-911F-1979-DF69-1CC45FBCECB1}" dt="2026-08-14T13:30:24.648" v="364" actId="20577"/>
        <pc:sldMkLst>
          <pc:docMk/>
          <pc:sldMk cId="583028599" sldId="320"/>
        </pc:sldMkLst>
        <pc:spChg chg="mod">
          <ac:chgData name="Corey Edwards" userId="S::corey.edwards@uwtsd.ac.uk::7a967df3-e232-40a5-b10c-dee8f912d80a" providerId="AD" clId="Web-{FFDB3457-911F-1979-DF69-1CC45FBCECB1}" dt="2026-08-14T13:30:00.397" v="288" actId="20577"/>
          <ac:spMkLst>
            <pc:docMk/>
            <pc:sldMk cId="583028599" sldId="320"/>
            <ac:spMk id="2" creationId="{CE3A3DFB-4F89-8461-7E74-E98067744B6B}"/>
          </ac:spMkLst>
        </pc:spChg>
        <pc:spChg chg="mod">
          <ac:chgData name="Corey Edwards" userId="S::corey.edwards@uwtsd.ac.uk::7a967df3-e232-40a5-b10c-dee8f912d80a" providerId="AD" clId="Web-{FFDB3457-911F-1979-DF69-1CC45FBCECB1}" dt="2026-08-14T13:30:24.648" v="364" actId="20577"/>
          <ac:spMkLst>
            <pc:docMk/>
            <pc:sldMk cId="583028599" sldId="320"/>
            <ac:spMk id="3" creationId="{261AE982-FE50-CEB9-560A-9D0B0B2A88FC}"/>
          </ac:spMkLst>
        </pc:spChg>
      </pc:sldChg>
      <pc:sldChg chg="modSp new">
        <pc:chgData name="Corey Edwards" userId="S::corey.edwards@uwtsd.ac.uk::7a967df3-e232-40a5-b10c-dee8f912d80a" providerId="AD" clId="Web-{FFDB3457-911F-1979-DF69-1CC45FBCECB1}" dt="2026-08-14T13:30:45.494" v="380" actId="20577"/>
        <pc:sldMkLst>
          <pc:docMk/>
          <pc:sldMk cId="1682027512" sldId="321"/>
        </pc:sldMkLst>
        <pc:spChg chg="mod">
          <ac:chgData name="Corey Edwards" userId="S::corey.edwards@uwtsd.ac.uk::7a967df3-e232-40a5-b10c-dee8f912d80a" providerId="AD" clId="Web-{FFDB3457-911F-1979-DF69-1CC45FBCECB1}" dt="2026-08-14T13:30:39.509" v="375" actId="20577"/>
          <ac:spMkLst>
            <pc:docMk/>
            <pc:sldMk cId="1682027512" sldId="321"/>
            <ac:spMk id="2" creationId="{CAD8E10F-928B-3BEB-E74D-C7D04880EECF}"/>
          </ac:spMkLst>
        </pc:spChg>
        <pc:spChg chg="mod">
          <ac:chgData name="Corey Edwards" userId="S::corey.edwards@uwtsd.ac.uk::7a967df3-e232-40a5-b10c-dee8f912d80a" providerId="AD" clId="Web-{FFDB3457-911F-1979-DF69-1CC45FBCECB1}" dt="2026-08-14T13:30:45.494" v="380" actId="20577"/>
          <ac:spMkLst>
            <pc:docMk/>
            <pc:sldMk cId="1682027512" sldId="321"/>
            <ac:spMk id="3" creationId="{D9640E5E-7440-DC17-9061-48C61BCD7607}"/>
          </ac:spMkLst>
        </pc:spChg>
      </pc:sldChg>
      <pc:sldChg chg="modSp add replId">
        <pc:chgData name="Corey Edwards" userId="S::corey.edwards@uwtsd.ac.uk::7a967df3-e232-40a5-b10c-dee8f912d80a" providerId="AD" clId="Web-{FFDB3457-911F-1979-DF69-1CC45FBCECB1}" dt="2026-08-14T13:32:17.985" v="419" actId="20577"/>
        <pc:sldMkLst>
          <pc:docMk/>
          <pc:sldMk cId="1019837383" sldId="322"/>
        </pc:sldMkLst>
        <pc:spChg chg="mod">
          <ac:chgData name="Corey Edwards" userId="S::corey.edwards@uwtsd.ac.uk::7a967df3-e232-40a5-b10c-dee8f912d80a" providerId="AD" clId="Web-{FFDB3457-911F-1979-DF69-1CC45FBCECB1}" dt="2026-08-14T13:32:17.985" v="419" actId="20577"/>
          <ac:spMkLst>
            <pc:docMk/>
            <pc:sldMk cId="1019837383" sldId="322"/>
            <ac:spMk id="3" creationId="{1B74CA9B-27DA-1F85-322B-68C1B792A8E7}"/>
          </ac:spMkLst>
        </pc:spChg>
      </pc:sldChg>
      <pc:sldMasterChg chg="add del addSldLayout delSldLayout">
        <pc:chgData name="Corey Edwards" userId="S::corey.edwards@uwtsd.ac.uk::7a967df3-e232-40a5-b10c-dee8f912d80a" providerId="AD" clId="Web-{FFDB3457-911F-1979-DF69-1CC45FBCECB1}" dt="2026-08-14T13:01:11.760" v="11"/>
        <pc:sldMasterMkLst>
          <pc:docMk/>
          <pc:sldMasterMk cId="2460954070" sldId="2147483660"/>
        </pc:sldMasterMkLst>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2385387890" sldId="2147483661"/>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949138452" sldId="2147483662"/>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2591524520" sldId="2147483663"/>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1203092039" sldId="2147483664"/>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3733172339" sldId="2147483665"/>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3210312558" sldId="2147483666"/>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3146388984" sldId="2147483667"/>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3171841454" sldId="2147483668"/>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1718958274" sldId="2147483669"/>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2202905451" sldId="2147483670"/>
          </pc:sldLayoutMkLst>
        </pc:sldLayoutChg>
        <pc:sldLayoutChg chg="add del">
          <pc:chgData name="Corey Edwards" userId="S::corey.edwards@uwtsd.ac.uk::7a967df3-e232-40a5-b10c-dee8f912d80a" providerId="AD" clId="Web-{FFDB3457-911F-1979-DF69-1CC45FBCECB1}" dt="2026-08-14T13:01:11.760" v="11"/>
          <pc:sldLayoutMkLst>
            <pc:docMk/>
            <pc:sldMasterMk cId="2460954070" sldId="2147483660"/>
            <pc:sldLayoutMk cId="3479445657" sldId="2147483671"/>
          </pc:sldLayoutMkLst>
        </pc:sldLayoutChg>
      </pc:sldMasterChg>
      <pc:sldMasterChg chg="add del addSldLayout delSldLayout">
        <pc:chgData name="Corey Edwards" userId="S::corey.edwards@uwtsd.ac.uk::7a967df3-e232-40a5-b10c-dee8f912d80a" providerId="AD" clId="Web-{FFDB3457-911F-1979-DF69-1CC45FBCECB1}" dt="2026-08-14T13:01:07.166" v="10"/>
        <pc:sldMasterMkLst>
          <pc:docMk/>
          <pc:sldMasterMk cId="361717418" sldId="2147483708"/>
        </pc:sldMasterMkLst>
        <pc:sldLayoutChg chg="add del">
          <pc:chgData name="Corey Edwards" userId="S::corey.edwards@uwtsd.ac.uk::7a967df3-e232-40a5-b10c-dee8f912d80a" providerId="AD" clId="Web-{FFDB3457-911F-1979-DF69-1CC45FBCECB1}" dt="2026-08-14T13:01:07.166" v="10"/>
          <pc:sldLayoutMkLst>
            <pc:docMk/>
            <pc:sldMasterMk cId="361717418" sldId="2147483708"/>
            <pc:sldLayoutMk cId="2014122230" sldId="2147483697"/>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411114347" sldId="2147483698"/>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3118696751" sldId="2147483699"/>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803460048" sldId="2147483700"/>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470665247" sldId="2147483701"/>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2710964268" sldId="2147483702"/>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3794577354" sldId="2147483703"/>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110138009" sldId="2147483704"/>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884199937" sldId="2147483705"/>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54516054" sldId="2147483706"/>
          </pc:sldLayoutMkLst>
        </pc:sldLayoutChg>
        <pc:sldLayoutChg chg="add del">
          <pc:chgData name="Corey Edwards" userId="S::corey.edwards@uwtsd.ac.uk::7a967df3-e232-40a5-b10c-dee8f912d80a" providerId="AD" clId="Web-{FFDB3457-911F-1979-DF69-1CC45FBCECB1}" dt="2026-08-14T13:01:07.166" v="10"/>
          <pc:sldLayoutMkLst>
            <pc:docMk/>
            <pc:sldMasterMk cId="361717418" sldId="2147483708"/>
            <pc:sldLayoutMk cId="1128592667" sldId="2147483707"/>
          </pc:sldLayoutMkLst>
        </pc:sldLayoutChg>
      </pc:sldMasterChg>
      <pc:sldMasterChg chg="add addSldLayout">
        <pc:chgData name="Corey Edwards" userId="S::corey.edwards@uwtsd.ac.uk::7a967df3-e232-40a5-b10c-dee8f912d80a" providerId="AD" clId="Web-{FFDB3457-911F-1979-DF69-1CC45FBCECB1}" dt="2026-08-14T13:01:11.760" v="11"/>
        <pc:sldMasterMkLst>
          <pc:docMk/>
          <pc:sldMasterMk cId="3463021456" sldId="2147483734"/>
        </pc:sldMasterMkLst>
        <pc:sldLayoutChg chg="add">
          <pc:chgData name="Corey Edwards" userId="S::corey.edwards@uwtsd.ac.uk::7a967df3-e232-40a5-b10c-dee8f912d80a" providerId="AD" clId="Web-{FFDB3457-911F-1979-DF69-1CC45FBCECB1}" dt="2026-08-14T13:01:11.760" v="11"/>
          <pc:sldLayoutMkLst>
            <pc:docMk/>
            <pc:sldMasterMk cId="3463021456" sldId="2147483734"/>
            <pc:sldLayoutMk cId="3831262722" sldId="2147483723"/>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3889236865" sldId="2147483724"/>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3092725995" sldId="2147483725"/>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4053106476" sldId="2147483726"/>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2089212381" sldId="2147483727"/>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1528010605" sldId="2147483728"/>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2033874902" sldId="2147483729"/>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3277622454" sldId="2147483730"/>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3912060569" sldId="2147483731"/>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2625013516" sldId="2147483732"/>
          </pc:sldLayoutMkLst>
        </pc:sldLayoutChg>
        <pc:sldLayoutChg chg="add">
          <pc:chgData name="Corey Edwards" userId="S::corey.edwards@uwtsd.ac.uk::7a967df3-e232-40a5-b10c-dee8f912d80a" providerId="AD" clId="Web-{FFDB3457-911F-1979-DF69-1CC45FBCECB1}" dt="2026-08-14T13:01:11.760" v="11"/>
          <pc:sldLayoutMkLst>
            <pc:docMk/>
            <pc:sldMasterMk cId="3463021456" sldId="2147483734"/>
            <pc:sldLayoutMk cId="3982073517" sldId="2147483733"/>
          </pc:sldLayoutMkLst>
        </pc:sldLayoutChg>
      </pc:sldMasterChg>
    </pc:docChg>
  </pc:docChgLst>
</pc:chgInfo>
</file>

<file path=ppt/diagrams/_rels/data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5" Type="http://schemas.openxmlformats.org/officeDocument/2006/relationships/image" Target="../media/image8.svg"/><Relationship Id="rId4" Type="http://schemas.openxmlformats.org/officeDocument/2006/relationships/image" Target="../media/image7.svg"/></Relationships>
</file>

<file path=ppt/diagrams/_rels/drawing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5" Type="http://schemas.openxmlformats.org/officeDocument/2006/relationships/image" Target="../media/image8.sv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colorful2#1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15">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16">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20">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2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4">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2#1">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6">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7">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2#8">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2#9">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7655FE-8707-4753-92DD-97C983CE3D35}" type="doc">
      <dgm:prSet loTypeId="urn:microsoft.com/office/officeart/2005/8/layout/vList2" loCatId="list" qsTypeId="urn:microsoft.com/office/officeart/2005/8/quickstyle/simple1#24" qsCatId="simple" csTypeId="urn:microsoft.com/office/officeart/2005/8/colors/colorful2#11" csCatId="colorful"/>
      <dgm:spPr/>
      <dgm:t>
        <a:bodyPr/>
        <a:lstStyle/>
        <a:p>
          <a:endParaRPr lang="en-US"/>
        </a:p>
      </dgm:t>
    </dgm:pt>
    <dgm:pt modelId="{B6D7973F-9CBD-44B4-9B6A-659C1C82AB37}">
      <dgm:prSet/>
      <dgm:spPr/>
      <dgm:t>
        <a:bodyPr/>
        <a:lstStyle/>
        <a:p>
          <a:r>
            <a:rPr lang="en-US"/>
            <a:t>Why do good ideas fail?</a:t>
          </a:r>
        </a:p>
      </dgm:t>
    </dgm:pt>
    <dgm:pt modelId="{CFDD8536-53D0-48EA-B5A3-C2D57B1C88BD}" type="parTrans" cxnId="{0BA44DA5-A31E-4310-8C86-24C1B5E88BF0}">
      <dgm:prSet/>
      <dgm:spPr/>
      <dgm:t>
        <a:bodyPr/>
        <a:lstStyle/>
        <a:p>
          <a:endParaRPr lang="en-US"/>
        </a:p>
      </dgm:t>
    </dgm:pt>
    <dgm:pt modelId="{88C0025E-3CBD-424B-B8BA-81695433E44E}" type="sibTrans" cxnId="{0BA44DA5-A31E-4310-8C86-24C1B5E88BF0}">
      <dgm:prSet/>
      <dgm:spPr/>
      <dgm:t>
        <a:bodyPr/>
        <a:lstStyle/>
        <a:p>
          <a:endParaRPr lang="en-US"/>
        </a:p>
      </dgm:t>
    </dgm:pt>
    <dgm:pt modelId="{1D509B74-A760-49A5-B8AE-4BB96CD2C938}">
      <dgm:prSet/>
      <dgm:spPr/>
      <dgm:t>
        <a:bodyPr/>
        <a:lstStyle/>
        <a:p>
          <a:r>
            <a:rPr lang="en-US"/>
            <a:t>Imagine you have the perfect solution to your AC2 challenge. Why might it still fail?</a:t>
          </a:r>
        </a:p>
      </dgm:t>
    </dgm:pt>
    <dgm:pt modelId="{DAD3F7EB-2017-4FB1-A3F9-17C4CC5EAB69}" type="parTrans" cxnId="{98459E06-8CC3-4617-A13D-18D2E3373697}">
      <dgm:prSet/>
      <dgm:spPr/>
      <dgm:t>
        <a:bodyPr/>
        <a:lstStyle/>
        <a:p>
          <a:endParaRPr lang="en-US"/>
        </a:p>
      </dgm:t>
    </dgm:pt>
    <dgm:pt modelId="{8A05C9E7-784D-4532-90BA-E24EC574E2D9}" type="sibTrans" cxnId="{98459E06-8CC3-4617-A13D-18D2E3373697}">
      <dgm:prSet/>
      <dgm:spPr/>
      <dgm:t>
        <a:bodyPr/>
        <a:lstStyle/>
        <a:p>
          <a:endParaRPr lang="en-US"/>
        </a:p>
      </dgm:t>
    </dgm:pt>
    <dgm:pt modelId="{C4FE1750-DFCC-4AB2-BA4F-541C06936586}" type="pres">
      <dgm:prSet presAssocID="{7A7655FE-8707-4753-92DD-97C983CE3D35}" presName="linear" presStyleCnt="0">
        <dgm:presLayoutVars>
          <dgm:animLvl val="lvl"/>
          <dgm:resizeHandles val="exact"/>
        </dgm:presLayoutVars>
      </dgm:prSet>
      <dgm:spPr/>
    </dgm:pt>
    <dgm:pt modelId="{DDBDF40F-1DD6-49C3-83C8-4DF7BC5AA0A1}" type="pres">
      <dgm:prSet presAssocID="{B6D7973F-9CBD-44B4-9B6A-659C1C82AB37}" presName="parentText" presStyleLbl="node1" presStyleIdx="0" presStyleCnt="2">
        <dgm:presLayoutVars>
          <dgm:chMax val="0"/>
          <dgm:bulletEnabled val="1"/>
        </dgm:presLayoutVars>
      </dgm:prSet>
      <dgm:spPr/>
    </dgm:pt>
    <dgm:pt modelId="{CA8A428A-7CCC-4B8E-83E1-17101E129080}" type="pres">
      <dgm:prSet presAssocID="{88C0025E-3CBD-424B-B8BA-81695433E44E}" presName="spacer" presStyleCnt="0"/>
      <dgm:spPr/>
    </dgm:pt>
    <dgm:pt modelId="{2E1FC276-C15A-43CD-9398-02C2046CDAC8}" type="pres">
      <dgm:prSet presAssocID="{1D509B74-A760-49A5-B8AE-4BB96CD2C938}" presName="parentText" presStyleLbl="node1" presStyleIdx="1" presStyleCnt="2">
        <dgm:presLayoutVars>
          <dgm:chMax val="0"/>
          <dgm:bulletEnabled val="1"/>
        </dgm:presLayoutVars>
      </dgm:prSet>
      <dgm:spPr/>
    </dgm:pt>
  </dgm:ptLst>
  <dgm:cxnLst>
    <dgm:cxn modelId="{98459E06-8CC3-4617-A13D-18D2E3373697}" srcId="{7A7655FE-8707-4753-92DD-97C983CE3D35}" destId="{1D509B74-A760-49A5-B8AE-4BB96CD2C938}" srcOrd="1" destOrd="0" parTransId="{DAD3F7EB-2017-4FB1-A3F9-17C4CC5EAB69}" sibTransId="{8A05C9E7-784D-4532-90BA-E24EC574E2D9}"/>
    <dgm:cxn modelId="{2FAF3A26-7260-49A3-AE93-87FBB9DA249A}" type="presOf" srcId="{1D509B74-A760-49A5-B8AE-4BB96CD2C938}" destId="{2E1FC276-C15A-43CD-9398-02C2046CDAC8}" srcOrd="0" destOrd="0" presId="urn:microsoft.com/office/officeart/2005/8/layout/vList2"/>
    <dgm:cxn modelId="{60B89732-1DB7-4A6B-A6AE-F166FACE860F}" type="presOf" srcId="{B6D7973F-9CBD-44B4-9B6A-659C1C82AB37}" destId="{DDBDF40F-1DD6-49C3-83C8-4DF7BC5AA0A1}" srcOrd="0" destOrd="0" presId="urn:microsoft.com/office/officeart/2005/8/layout/vList2"/>
    <dgm:cxn modelId="{3B30A253-6F05-400B-A470-2061BEA99B45}" type="presOf" srcId="{7A7655FE-8707-4753-92DD-97C983CE3D35}" destId="{C4FE1750-DFCC-4AB2-BA4F-541C06936586}" srcOrd="0" destOrd="0" presId="urn:microsoft.com/office/officeart/2005/8/layout/vList2"/>
    <dgm:cxn modelId="{0BA44DA5-A31E-4310-8C86-24C1B5E88BF0}" srcId="{7A7655FE-8707-4753-92DD-97C983CE3D35}" destId="{B6D7973F-9CBD-44B4-9B6A-659C1C82AB37}" srcOrd="0" destOrd="0" parTransId="{CFDD8536-53D0-48EA-B5A3-C2D57B1C88BD}" sibTransId="{88C0025E-3CBD-424B-B8BA-81695433E44E}"/>
    <dgm:cxn modelId="{FA1A8080-D10D-42C8-93A0-F54BBF87FA37}" type="presParOf" srcId="{C4FE1750-DFCC-4AB2-BA4F-541C06936586}" destId="{DDBDF40F-1DD6-49C3-83C8-4DF7BC5AA0A1}" srcOrd="0" destOrd="0" presId="urn:microsoft.com/office/officeart/2005/8/layout/vList2"/>
    <dgm:cxn modelId="{5AD7E98F-864F-4479-A2A4-394B30B75958}" type="presParOf" srcId="{C4FE1750-DFCC-4AB2-BA4F-541C06936586}" destId="{CA8A428A-7CCC-4B8E-83E1-17101E129080}" srcOrd="1" destOrd="0" presId="urn:microsoft.com/office/officeart/2005/8/layout/vList2"/>
    <dgm:cxn modelId="{7DF626CE-DE41-4854-9252-6A6B211DDC10}" type="presParOf" srcId="{C4FE1750-DFCC-4AB2-BA4F-541C06936586}" destId="{2E1FC276-C15A-43CD-9398-02C2046CDAC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EE59E48-F209-4578-86A0-6766A374679E}" type="doc">
      <dgm:prSet loTypeId="urn:microsoft.com/office/officeart/2005/8/layout/default" loCatId="list" qsTypeId="urn:microsoft.com/office/officeart/2005/8/quickstyle/simple1#31" qsCatId="simple" csTypeId="urn:microsoft.com/office/officeart/2005/8/colors/colorful1#4" csCatId="colorful"/>
      <dgm:spPr/>
      <dgm:t>
        <a:bodyPr/>
        <a:lstStyle/>
        <a:p>
          <a:endParaRPr lang="en-US"/>
        </a:p>
      </dgm:t>
    </dgm:pt>
    <dgm:pt modelId="{807A0387-11BE-47E2-BCFB-12CF1C059BEA}">
      <dgm:prSet/>
      <dgm:spPr/>
      <dgm:t>
        <a:bodyPr/>
        <a:lstStyle/>
        <a:p>
          <a:r>
            <a:rPr lang="en-US"/>
            <a:t>Nobody supports it.</a:t>
          </a:r>
        </a:p>
      </dgm:t>
    </dgm:pt>
    <dgm:pt modelId="{0E192BEF-2996-49E9-80B8-44E13A9EAD39}" type="parTrans" cxnId="{B6F3F81C-2837-4123-A9ED-DA1EFA9957C8}">
      <dgm:prSet/>
      <dgm:spPr/>
      <dgm:t>
        <a:bodyPr/>
        <a:lstStyle/>
        <a:p>
          <a:endParaRPr lang="en-US"/>
        </a:p>
      </dgm:t>
    </dgm:pt>
    <dgm:pt modelId="{C3A172BA-75F6-437C-B5F0-10BCDA96ED2E}" type="sibTrans" cxnId="{B6F3F81C-2837-4123-A9ED-DA1EFA9957C8}">
      <dgm:prSet/>
      <dgm:spPr/>
      <dgm:t>
        <a:bodyPr/>
        <a:lstStyle/>
        <a:p>
          <a:endParaRPr lang="en-US"/>
        </a:p>
      </dgm:t>
    </dgm:pt>
    <dgm:pt modelId="{6880E3A9-DA52-4F11-BA3B-35BB4CE8676D}">
      <dgm:prSet/>
      <dgm:spPr/>
      <dgm:t>
        <a:bodyPr/>
        <a:lstStyle/>
        <a:p>
          <a:r>
            <a:rPr lang="en-US"/>
            <a:t>Lack of funding.</a:t>
          </a:r>
        </a:p>
      </dgm:t>
    </dgm:pt>
    <dgm:pt modelId="{CB236DFB-9B03-4450-966D-3B2AB09C5B10}" type="parTrans" cxnId="{C5CAC9D0-92F3-49C1-8CEB-93086B789B07}">
      <dgm:prSet/>
      <dgm:spPr/>
      <dgm:t>
        <a:bodyPr/>
        <a:lstStyle/>
        <a:p>
          <a:endParaRPr lang="en-US"/>
        </a:p>
      </dgm:t>
    </dgm:pt>
    <dgm:pt modelId="{F443D1BD-0248-478E-98BB-44FE7BF0547E}" type="sibTrans" cxnId="{C5CAC9D0-92F3-49C1-8CEB-93086B789B07}">
      <dgm:prSet/>
      <dgm:spPr/>
      <dgm:t>
        <a:bodyPr/>
        <a:lstStyle/>
        <a:p>
          <a:endParaRPr lang="en-US"/>
        </a:p>
      </dgm:t>
    </dgm:pt>
    <dgm:pt modelId="{12664D88-1026-45D3-BDA2-9206286C3CC3}">
      <dgm:prSet/>
      <dgm:spPr/>
      <dgm:t>
        <a:bodyPr/>
        <a:lstStyle/>
        <a:p>
          <a:r>
            <a:rPr lang="en-US"/>
            <a:t>Staff resistance.</a:t>
          </a:r>
        </a:p>
      </dgm:t>
    </dgm:pt>
    <dgm:pt modelId="{84C61FE4-F2B2-4D13-8543-5156D015CC2C}" type="parTrans" cxnId="{AB242E88-9E25-40F8-BB32-DA6EA537E97C}">
      <dgm:prSet/>
      <dgm:spPr/>
      <dgm:t>
        <a:bodyPr/>
        <a:lstStyle/>
        <a:p>
          <a:endParaRPr lang="en-US"/>
        </a:p>
      </dgm:t>
    </dgm:pt>
    <dgm:pt modelId="{4CC43CC9-9A64-4A8C-A8FA-AEBA9C476CA0}" type="sibTrans" cxnId="{AB242E88-9E25-40F8-BB32-DA6EA537E97C}">
      <dgm:prSet/>
      <dgm:spPr/>
      <dgm:t>
        <a:bodyPr/>
        <a:lstStyle/>
        <a:p>
          <a:endParaRPr lang="en-US"/>
        </a:p>
      </dgm:t>
    </dgm:pt>
    <dgm:pt modelId="{23447910-5980-4A5C-9DAB-886B352B0FF3}">
      <dgm:prSet/>
      <dgm:spPr/>
      <dgm:t>
        <a:bodyPr/>
        <a:lstStyle/>
        <a:p>
          <a:r>
            <a:rPr lang="en-US"/>
            <a:t>Poor communication.</a:t>
          </a:r>
        </a:p>
      </dgm:t>
    </dgm:pt>
    <dgm:pt modelId="{E6C91026-D01D-4D52-B2E2-19C956CD4244}" type="parTrans" cxnId="{61070A8A-733C-42DA-B94D-80867738E547}">
      <dgm:prSet/>
      <dgm:spPr/>
      <dgm:t>
        <a:bodyPr/>
        <a:lstStyle/>
        <a:p>
          <a:endParaRPr lang="en-US"/>
        </a:p>
      </dgm:t>
    </dgm:pt>
    <dgm:pt modelId="{44318EA6-238D-4C6A-B0A9-C3D6FA838F2B}" type="sibTrans" cxnId="{61070A8A-733C-42DA-B94D-80867738E547}">
      <dgm:prSet/>
      <dgm:spPr/>
      <dgm:t>
        <a:bodyPr/>
        <a:lstStyle/>
        <a:p>
          <a:endParaRPr lang="en-US"/>
        </a:p>
      </dgm:t>
    </dgm:pt>
    <dgm:pt modelId="{5C1DC0A0-8439-4AB0-9600-666259497644}">
      <dgm:prSet/>
      <dgm:spPr/>
      <dgm:t>
        <a:bodyPr/>
        <a:lstStyle/>
        <a:p>
          <a:r>
            <a:rPr lang="en-US"/>
            <a:t>Lack of leadership.</a:t>
          </a:r>
        </a:p>
      </dgm:t>
    </dgm:pt>
    <dgm:pt modelId="{1E1E35B3-C722-46FB-A976-F4289A5EBB93}" type="parTrans" cxnId="{6EC4EA6F-ECDC-4D5D-BA23-478D6A68D043}">
      <dgm:prSet/>
      <dgm:spPr/>
      <dgm:t>
        <a:bodyPr/>
        <a:lstStyle/>
        <a:p>
          <a:endParaRPr lang="en-US"/>
        </a:p>
      </dgm:t>
    </dgm:pt>
    <dgm:pt modelId="{94A4E0CD-4FB2-4E4D-9E38-101AAB779EB4}" type="sibTrans" cxnId="{6EC4EA6F-ECDC-4D5D-BA23-478D6A68D043}">
      <dgm:prSet/>
      <dgm:spPr/>
      <dgm:t>
        <a:bodyPr/>
        <a:lstStyle/>
        <a:p>
          <a:endParaRPr lang="en-US"/>
        </a:p>
      </dgm:t>
    </dgm:pt>
    <dgm:pt modelId="{CDFFFD83-3885-4FD2-B65F-4C810F678716}">
      <dgm:prSet/>
      <dgm:spPr/>
      <dgm:t>
        <a:bodyPr/>
        <a:lstStyle/>
        <a:p>
          <a:r>
            <a:rPr lang="en-US"/>
            <a:t>No stakeholder buy-in.</a:t>
          </a:r>
        </a:p>
      </dgm:t>
    </dgm:pt>
    <dgm:pt modelId="{59D6DE7E-1664-43E3-BB52-5FA63989D713}" type="parTrans" cxnId="{4D11C13A-6246-45C2-9299-D72C5427EEEC}">
      <dgm:prSet/>
      <dgm:spPr/>
      <dgm:t>
        <a:bodyPr/>
        <a:lstStyle/>
        <a:p>
          <a:endParaRPr lang="en-US"/>
        </a:p>
      </dgm:t>
    </dgm:pt>
    <dgm:pt modelId="{71673B22-EBD7-4995-908E-455D92A727DB}" type="sibTrans" cxnId="{4D11C13A-6246-45C2-9299-D72C5427EEEC}">
      <dgm:prSet/>
      <dgm:spPr/>
      <dgm:t>
        <a:bodyPr/>
        <a:lstStyle/>
        <a:p>
          <a:endParaRPr lang="en-US"/>
        </a:p>
      </dgm:t>
    </dgm:pt>
    <dgm:pt modelId="{88EB945E-3FC0-4B65-A6BC-A8764BBCC69F}" type="pres">
      <dgm:prSet presAssocID="{EEE59E48-F209-4578-86A0-6766A374679E}" presName="diagram" presStyleCnt="0">
        <dgm:presLayoutVars>
          <dgm:dir/>
          <dgm:resizeHandles val="exact"/>
        </dgm:presLayoutVars>
      </dgm:prSet>
      <dgm:spPr/>
    </dgm:pt>
    <dgm:pt modelId="{B81F3517-341D-46E7-8629-E310CFDCFECA}" type="pres">
      <dgm:prSet presAssocID="{807A0387-11BE-47E2-BCFB-12CF1C059BEA}" presName="node" presStyleLbl="node1" presStyleIdx="0" presStyleCnt="6">
        <dgm:presLayoutVars>
          <dgm:bulletEnabled val="1"/>
        </dgm:presLayoutVars>
      </dgm:prSet>
      <dgm:spPr/>
    </dgm:pt>
    <dgm:pt modelId="{874D09CC-85CD-42EF-9878-C64F04606E3F}" type="pres">
      <dgm:prSet presAssocID="{C3A172BA-75F6-437C-B5F0-10BCDA96ED2E}" presName="sibTrans" presStyleCnt="0"/>
      <dgm:spPr/>
    </dgm:pt>
    <dgm:pt modelId="{45EBD2E7-3CC1-4C52-BA8E-0274C8A2892D}" type="pres">
      <dgm:prSet presAssocID="{6880E3A9-DA52-4F11-BA3B-35BB4CE8676D}" presName="node" presStyleLbl="node1" presStyleIdx="1" presStyleCnt="6">
        <dgm:presLayoutVars>
          <dgm:bulletEnabled val="1"/>
        </dgm:presLayoutVars>
      </dgm:prSet>
      <dgm:spPr/>
    </dgm:pt>
    <dgm:pt modelId="{23C75D21-D7AD-4AA5-AF2D-483FE5E9D5A8}" type="pres">
      <dgm:prSet presAssocID="{F443D1BD-0248-478E-98BB-44FE7BF0547E}" presName="sibTrans" presStyleCnt="0"/>
      <dgm:spPr/>
    </dgm:pt>
    <dgm:pt modelId="{7EAABF4F-E7B2-4A0D-85D3-5F5FACB04B49}" type="pres">
      <dgm:prSet presAssocID="{12664D88-1026-45D3-BDA2-9206286C3CC3}" presName="node" presStyleLbl="node1" presStyleIdx="2" presStyleCnt="6">
        <dgm:presLayoutVars>
          <dgm:bulletEnabled val="1"/>
        </dgm:presLayoutVars>
      </dgm:prSet>
      <dgm:spPr/>
    </dgm:pt>
    <dgm:pt modelId="{E93395A4-94A5-4DF4-9CB5-8412DC16BFE9}" type="pres">
      <dgm:prSet presAssocID="{4CC43CC9-9A64-4A8C-A8FA-AEBA9C476CA0}" presName="sibTrans" presStyleCnt="0"/>
      <dgm:spPr/>
    </dgm:pt>
    <dgm:pt modelId="{B3E62C7E-4F9E-4F18-93D2-7C49B02FB7B1}" type="pres">
      <dgm:prSet presAssocID="{23447910-5980-4A5C-9DAB-886B352B0FF3}" presName="node" presStyleLbl="node1" presStyleIdx="3" presStyleCnt="6">
        <dgm:presLayoutVars>
          <dgm:bulletEnabled val="1"/>
        </dgm:presLayoutVars>
      </dgm:prSet>
      <dgm:spPr/>
    </dgm:pt>
    <dgm:pt modelId="{CD2CB4C0-0A11-4D05-B275-B9AF0567267F}" type="pres">
      <dgm:prSet presAssocID="{44318EA6-238D-4C6A-B0A9-C3D6FA838F2B}" presName="sibTrans" presStyleCnt="0"/>
      <dgm:spPr/>
    </dgm:pt>
    <dgm:pt modelId="{030325EF-3678-4B59-A7F1-993257161165}" type="pres">
      <dgm:prSet presAssocID="{5C1DC0A0-8439-4AB0-9600-666259497644}" presName="node" presStyleLbl="node1" presStyleIdx="4" presStyleCnt="6">
        <dgm:presLayoutVars>
          <dgm:bulletEnabled val="1"/>
        </dgm:presLayoutVars>
      </dgm:prSet>
      <dgm:spPr/>
    </dgm:pt>
    <dgm:pt modelId="{F1A315CB-D638-418D-9468-AAAD01D3DD75}" type="pres">
      <dgm:prSet presAssocID="{94A4E0CD-4FB2-4E4D-9E38-101AAB779EB4}" presName="sibTrans" presStyleCnt="0"/>
      <dgm:spPr/>
    </dgm:pt>
    <dgm:pt modelId="{B5688A44-966B-4C97-86CF-1E4919B24293}" type="pres">
      <dgm:prSet presAssocID="{CDFFFD83-3885-4FD2-B65F-4C810F678716}" presName="node" presStyleLbl="node1" presStyleIdx="5" presStyleCnt="6">
        <dgm:presLayoutVars>
          <dgm:bulletEnabled val="1"/>
        </dgm:presLayoutVars>
      </dgm:prSet>
      <dgm:spPr/>
    </dgm:pt>
  </dgm:ptLst>
  <dgm:cxnLst>
    <dgm:cxn modelId="{E71E1D00-A60E-4CD2-AA7F-569DF27566B2}" type="presOf" srcId="{EEE59E48-F209-4578-86A0-6766A374679E}" destId="{88EB945E-3FC0-4B65-A6BC-A8764BBCC69F}" srcOrd="0" destOrd="0" presId="urn:microsoft.com/office/officeart/2005/8/layout/default"/>
    <dgm:cxn modelId="{BCFB800B-1E8F-4C0D-882B-7A231CE9B4E3}" type="presOf" srcId="{807A0387-11BE-47E2-BCFB-12CF1C059BEA}" destId="{B81F3517-341D-46E7-8629-E310CFDCFECA}" srcOrd="0" destOrd="0" presId="urn:microsoft.com/office/officeart/2005/8/layout/default"/>
    <dgm:cxn modelId="{B6F3F81C-2837-4123-A9ED-DA1EFA9957C8}" srcId="{EEE59E48-F209-4578-86A0-6766A374679E}" destId="{807A0387-11BE-47E2-BCFB-12CF1C059BEA}" srcOrd="0" destOrd="0" parTransId="{0E192BEF-2996-49E9-80B8-44E13A9EAD39}" sibTransId="{C3A172BA-75F6-437C-B5F0-10BCDA96ED2E}"/>
    <dgm:cxn modelId="{28D3FA26-5473-41C1-8CFF-6CF039318F8E}" type="presOf" srcId="{CDFFFD83-3885-4FD2-B65F-4C810F678716}" destId="{B5688A44-966B-4C97-86CF-1E4919B24293}" srcOrd="0" destOrd="0" presId="urn:microsoft.com/office/officeart/2005/8/layout/default"/>
    <dgm:cxn modelId="{4D11C13A-6246-45C2-9299-D72C5427EEEC}" srcId="{EEE59E48-F209-4578-86A0-6766A374679E}" destId="{CDFFFD83-3885-4FD2-B65F-4C810F678716}" srcOrd="5" destOrd="0" parTransId="{59D6DE7E-1664-43E3-BB52-5FA63989D713}" sibTransId="{71673B22-EBD7-4995-908E-455D92A727DB}"/>
    <dgm:cxn modelId="{6EC4EA6F-ECDC-4D5D-BA23-478D6A68D043}" srcId="{EEE59E48-F209-4578-86A0-6766A374679E}" destId="{5C1DC0A0-8439-4AB0-9600-666259497644}" srcOrd="4" destOrd="0" parTransId="{1E1E35B3-C722-46FB-A976-F4289A5EBB93}" sibTransId="{94A4E0CD-4FB2-4E4D-9E38-101AAB779EB4}"/>
    <dgm:cxn modelId="{AB242E88-9E25-40F8-BB32-DA6EA537E97C}" srcId="{EEE59E48-F209-4578-86A0-6766A374679E}" destId="{12664D88-1026-45D3-BDA2-9206286C3CC3}" srcOrd="2" destOrd="0" parTransId="{84C61FE4-F2B2-4D13-8543-5156D015CC2C}" sibTransId="{4CC43CC9-9A64-4A8C-A8FA-AEBA9C476CA0}"/>
    <dgm:cxn modelId="{61070A8A-733C-42DA-B94D-80867738E547}" srcId="{EEE59E48-F209-4578-86A0-6766A374679E}" destId="{23447910-5980-4A5C-9DAB-886B352B0FF3}" srcOrd="3" destOrd="0" parTransId="{E6C91026-D01D-4D52-B2E2-19C956CD4244}" sibTransId="{44318EA6-238D-4C6A-B0A9-C3D6FA838F2B}"/>
    <dgm:cxn modelId="{2C769597-FD8F-47D5-A8ED-4CB5B4884D75}" type="presOf" srcId="{23447910-5980-4A5C-9DAB-886B352B0FF3}" destId="{B3E62C7E-4F9E-4F18-93D2-7C49B02FB7B1}" srcOrd="0" destOrd="0" presId="urn:microsoft.com/office/officeart/2005/8/layout/default"/>
    <dgm:cxn modelId="{A9EEA2B9-67F2-4354-97FA-D0A11947882B}" type="presOf" srcId="{5C1DC0A0-8439-4AB0-9600-666259497644}" destId="{030325EF-3678-4B59-A7F1-993257161165}" srcOrd="0" destOrd="0" presId="urn:microsoft.com/office/officeart/2005/8/layout/default"/>
    <dgm:cxn modelId="{97E7E1CA-10C6-4034-9822-E517645DC4F7}" type="presOf" srcId="{12664D88-1026-45D3-BDA2-9206286C3CC3}" destId="{7EAABF4F-E7B2-4A0D-85D3-5F5FACB04B49}" srcOrd="0" destOrd="0" presId="urn:microsoft.com/office/officeart/2005/8/layout/default"/>
    <dgm:cxn modelId="{C5CAC9D0-92F3-49C1-8CEB-93086B789B07}" srcId="{EEE59E48-F209-4578-86A0-6766A374679E}" destId="{6880E3A9-DA52-4F11-BA3B-35BB4CE8676D}" srcOrd="1" destOrd="0" parTransId="{CB236DFB-9B03-4450-966D-3B2AB09C5B10}" sibTransId="{F443D1BD-0248-478E-98BB-44FE7BF0547E}"/>
    <dgm:cxn modelId="{0BF727F4-DFCF-46D6-9F76-68C957F7B55A}" type="presOf" srcId="{6880E3A9-DA52-4F11-BA3B-35BB4CE8676D}" destId="{45EBD2E7-3CC1-4C52-BA8E-0274C8A2892D}" srcOrd="0" destOrd="0" presId="urn:microsoft.com/office/officeart/2005/8/layout/default"/>
    <dgm:cxn modelId="{F2BC15FB-416D-4566-9D66-3E34409A7C2D}" type="presParOf" srcId="{88EB945E-3FC0-4B65-A6BC-A8764BBCC69F}" destId="{B81F3517-341D-46E7-8629-E310CFDCFECA}" srcOrd="0" destOrd="0" presId="urn:microsoft.com/office/officeart/2005/8/layout/default"/>
    <dgm:cxn modelId="{C80CF543-DC40-451B-9BB3-E10DB598D5CA}" type="presParOf" srcId="{88EB945E-3FC0-4B65-A6BC-A8764BBCC69F}" destId="{874D09CC-85CD-42EF-9878-C64F04606E3F}" srcOrd="1" destOrd="0" presId="urn:microsoft.com/office/officeart/2005/8/layout/default"/>
    <dgm:cxn modelId="{36DCA5C8-03C4-4218-82DF-7770575D3695}" type="presParOf" srcId="{88EB945E-3FC0-4B65-A6BC-A8764BBCC69F}" destId="{45EBD2E7-3CC1-4C52-BA8E-0274C8A2892D}" srcOrd="2" destOrd="0" presId="urn:microsoft.com/office/officeart/2005/8/layout/default"/>
    <dgm:cxn modelId="{7EF90492-09CD-4D99-912C-7D4FFA19064C}" type="presParOf" srcId="{88EB945E-3FC0-4B65-A6BC-A8764BBCC69F}" destId="{23C75D21-D7AD-4AA5-AF2D-483FE5E9D5A8}" srcOrd="3" destOrd="0" presId="urn:microsoft.com/office/officeart/2005/8/layout/default"/>
    <dgm:cxn modelId="{399ED6DB-E5AE-4F80-B063-1D86A1B06C43}" type="presParOf" srcId="{88EB945E-3FC0-4B65-A6BC-A8764BBCC69F}" destId="{7EAABF4F-E7B2-4A0D-85D3-5F5FACB04B49}" srcOrd="4" destOrd="0" presId="urn:microsoft.com/office/officeart/2005/8/layout/default"/>
    <dgm:cxn modelId="{E282366A-8A88-4604-A07F-470E53AE2B61}" type="presParOf" srcId="{88EB945E-3FC0-4B65-A6BC-A8764BBCC69F}" destId="{E93395A4-94A5-4DF4-9CB5-8412DC16BFE9}" srcOrd="5" destOrd="0" presId="urn:microsoft.com/office/officeart/2005/8/layout/default"/>
    <dgm:cxn modelId="{86892DF9-339E-4502-9A4C-C88A8C8BAA8D}" type="presParOf" srcId="{88EB945E-3FC0-4B65-A6BC-A8764BBCC69F}" destId="{B3E62C7E-4F9E-4F18-93D2-7C49B02FB7B1}" srcOrd="6" destOrd="0" presId="urn:microsoft.com/office/officeart/2005/8/layout/default"/>
    <dgm:cxn modelId="{463CA307-0C2A-479B-8756-A0B0A2530CE2}" type="presParOf" srcId="{88EB945E-3FC0-4B65-A6BC-A8764BBCC69F}" destId="{CD2CB4C0-0A11-4D05-B275-B9AF0567267F}" srcOrd="7" destOrd="0" presId="urn:microsoft.com/office/officeart/2005/8/layout/default"/>
    <dgm:cxn modelId="{75FE42BC-4A78-439C-B888-4FD6B304E261}" type="presParOf" srcId="{88EB945E-3FC0-4B65-A6BC-A8764BBCC69F}" destId="{030325EF-3678-4B59-A7F1-993257161165}" srcOrd="8" destOrd="0" presId="urn:microsoft.com/office/officeart/2005/8/layout/default"/>
    <dgm:cxn modelId="{FAC59F39-BDE7-4126-B2C0-8905EC9285A9}" type="presParOf" srcId="{88EB945E-3FC0-4B65-A6BC-A8764BBCC69F}" destId="{F1A315CB-D638-418D-9468-AAAD01D3DD75}" srcOrd="9" destOrd="0" presId="urn:microsoft.com/office/officeart/2005/8/layout/default"/>
    <dgm:cxn modelId="{C0849F38-AECB-4610-923D-A229E54ED133}" type="presParOf" srcId="{88EB945E-3FC0-4B65-A6BC-A8764BBCC69F}" destId="{B5688A44-966B-4C97-86CF-1E4919B24293}"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2055DC-BCA1-4756-8282-CCFEE0EA4546}" type="doc">
      <dgm:prSet loTypeId="urn:microsoft.com/office/officeart/2008/layout/LinedList" loCatId="list" qsTypeId="urn:microsoft.com/office/officeart/2005/8/quickstyle/simple1#43" qsCatId="simple" csTypeId="urn:microsoft.com/office/officeart/2005/8/colors/colorful2#15" csCatId="colorful"/>
      <dgm:spPr/>
      <dgm:t>
        <a:bodyPr/>
        <a:lstStyle/>
        <a:p>
          <a:endParaRPr lang="en-US"/>
        </a:p>
      </dgm:t>
    </dgm:pt>
    <dgm:pt modelId="{6350E3F6-847C-4ADF-A968-9E2D2C7C4019}">
      <dgm:prSet/>
      <dgm:spPr/>
      <dgm:t>
        <a:bodyPr/>
        <a:lstStyle/>
        <a:p>
          <a:r>
            <a:rPr lang="en-US"/>
            <a:t>Change happens through people.</a:t>
          </a:r>
        </a:p>
      </dgm:t>
    </dgm:pt>
    <dgm:pt modelId="{B9625F23-981B-4A06-87C3-F0F909C688C0}" type="parTrans" cxnId="{54D65BEA-EFFC-4C32-9D86-8A10A38EECB8}">
      <dgm:prSet/>
      <dgm:spPr/>
      <dgm:t>
        <a:bodyPr/>
        <a:lstStyle/>
        <a:p>
          <a:endParaRPr lang="en-US"/>
        </a:p>
      </dgm:t>
    </dgm:pt>
    <dgm:pt modelId="{93E612A0-EA22-4C5E-9790-0BC31B7F3A36}" type="sibTrans" cxnId="{54D65BEA-EFFC-4C32-9D86-8A10A38EECB8}">
      <dgm:prSet/>
      <dgm:spPr/>
      <dgm:t>
        <a:bodyPr/>
        <a:lstStyle/>
        <a:p>
          <a:endParaRPr lang="en-US"/>
        </a:p>
      </dgm:t>
    </dgm:pt>
    <dgm:pt modelId="{791CEEE5-6E80-4B65-B6C7-FDF46A10D133}">
      <dgm:prSet/>
      <dgm:spPr/>
      <dgm:t>
        <a:bodyPr/>
        <a:lstStyle/>
        <a:p>
          <a:r>
            <a:rPr lang="en-US"/>
            <a:t>Not technology.</a:t>
          </a:r>
        </a:p>
      </dgm:t>
    </dgm:pt>
    <dgm:pt modelId="{9A492B5C-31B4-46E5-B5F8-7D2264589C84}" type="parTrans" cxnId="{EDAE8BED-B610-4C90-A445-AE86252A5B80}">
      <dgm:prSet/>
      <dgm:spPr/>
      <dgm:t>
        <a:bodyPr/>
        <a:lstStyle/>
        <a:p>
          <a:endParaRPr lang="en-US"/>
        </a:p>
      </dgm:t>
    </dgm:pt>
    <dgm:pt modelId="{B3B6A05E-1BA0-4FCA-8922-7B95B4059FE8}" type="sibTrans" cxnId="{EDAE8BED-B610-4C90-A445-AE86252A5B80}">
      <dgm:prSet/>
      <dgm:spPr/>
      <dgm:t>
        <a:bodyPr/>
        <a:lstStyle/>
        <a:p>
          <a:endParaRPr lang="en-US"/>
        </a:p>
      </dgm:t>
    </dgm:pt>
    <dgm:pt modelId="{8EB736E2-17B7-4B89-9C20-0BC7A387D11B}">
      <dgm:prSet/>
      <dgm:spPr/>
      <dgm:t>
        <a:bodyPr/>
        <a:lstStyle/>
        <a:p>
          <a:r>
            <a:rPr lang="en-US"/>
            <a:t>Not documents.</a:t>
          </a:r>
        </a:p>
      </dgm:t>
    </dgm:pt>
    <dgm:pt modelId="{4B44CBCE-5B11-4BF3-9803-0DF1A687172A}" type="parTrans" cxnId="{AA6452D9-101D-4F7E-831F-9347F27F5001}">
      <dgm:prSet/>
      <dgm:spPr/>
      <dgm:t>
        <a:bodyPr/>
        <a:lstStyle/>
        <a:p>
          <a:endParaRPr lang="en-US"/>
        </a:p>
      </dgm:t>
    </dgm:pt>
    <dgm:pt modelId="{AF2B44E5-AD80-455E-A87D-FF795941706F}" type="sibTrans" cxnId="{AA6452D9-101D-4F7E-831F-9347F27F5001}">
      <dgm:prSet/>
      <dgm:spPr/>
      <dgm:t>
        <a:bodyPr/>
        <a:lstStyle/>
        <a:p>
          <a:endParaRPr lang="en-US"/>
        </a:p>
      </dgm:t>
    </dgm:pt>
    <dgm:pt modelId="{B0F5D9F2-5CB3-41BC-822B-D9C43CFBCFE2}">
      <dgm:prSet/>
      <dgm:spPr/>
      <dgm:t>
        <a:bodyPr/>
        <a:lstStyle/>
        <a:p>
          <a:r>
            <a:rPr lang="en-US"/>
            <a:t>Not plans.</a:t>
          </a:r>
        </a:p>
      </dgm:t>
    </dgm:pt>
    <dgm:pt modelId="{3C4F3C77-2AAE-4ADA-8BEB-8D702EDA3B57}" type="parTrans" cxnId="{7C0A711E-F2EE-428D-A2F0-294778E071CC}">
      <dgm:prSet/>
      <dgm:spPr/>
      <dgm:t>
        <a:bodyPr/>
        <a:lstStyle/>
        <a:p>
          <a:endParaRPr lang="en-US"/>
        </a:p>
      </dgm:t>
    </dgm:pt>
    <dgm:pt modelId="{E92895A2-968B-4D51-A075-25091895A701}" type="sibTrans" cxnId="{7C0A711E-F2EE-428D-A2F0-294778E071CC}">
      <dgm:prSet/>
      <dgm:spPr/>
      <dgm:t>
        <a:bodyPr/>
        <a:lstStyle/>
        <a:p>
          <a:endParaRPr lang="en-US"/>
        </a:p>
      </dgm:t>
    </dgm:pt>
    <dgm:pt modelId="{07122336-85B1-4465-B408-C4C1B0DAA648}">
      <dgm:prSet/>
      <dgm:spPr/>
      <dgm:t>
        <a:bodyPr/>
        <a:lstStyle/>
        <a:p>
          <a:r>
            <a:rPr lang="en-US"/>
            <a:t>People.</a:t>
          </a:r>
        </a:p>
      </dgm:t>
    </dgm:pt>
    <dgm:pt modelId="{845C1078-6AF2-430B-919A-47FA1E141568}" type="parTrans" cxnId="{8F6D4EED-FF8E-4779-9AF1-D7ECBC1067AF}">
      <dgm:prSet/>
      <dgm:spPr/>
      <dgm:t>
        <a:bodyPr/>
        <a:lstStyle/>
        <a:p>
          <a:endParaRPr lang="en-US"/>
        </a:p>
      </dgm:t>
    </dgm:pt>
    <dgm:pt modelId="{B811DE19-3E9C-4AA3-AAF9-A456234CF1E2}" type="sibTrans" cxnId="{8F6D4EED-FF8E-4779-9AF1-D7ECBC1067AF}">
      <dgm:prSet/>
      <dgm:spPr/>
      <dgm:t>
        <a:bodyPr/>
        <a:lstStyle/>
        <a:p>
          <a:endParaRPr lang="en-US"/>
        </a:p>
      </dgm:t>
    </dgm:pt>
    <dgm:pt modelId="{89EB761F-621F-40FF-B748-DEB5B7FC640F}" type="pres">
      <dgm:prSet presAssocID="{402055DC-BCA1-4756-8282-CCFEE0EA4546}" presName="vert0" presStyleCnt="0">
        <dgm:presLayoutVars>
          <dgm:dir/>
          <dgm:animOne val="branch"/>
          <dgm:animLvl val="lvl"/>
        </dgm:presLayoutVars>
      </dgm:prSet>
      <dgm:spPr/>
    </dgm:pt>
    <dgm:pt modelId="{9856793B-E2A5-4CE1-B6AE-EB1787324527}" type="pres">
      <dgm:prSet presAssocID="{6350E3F6-847C-4ADF-A968-9E2D2C7C4019}" presName="thickLine" presStyleLbl="alignNode1" presStyleIdx="0" presStyleCnt="5"/>
      <dgm:spPr/>
    </dgm:pt>
    <dgm:pt modelId="{8E55FF65-75CA-4136-81EE-9B25297D16DC}" type="pres">
      <dgm:prSet presAssocID="{6350E3F6-847C-4ADF-A968-9E2D2C7C4019}" presName="horz1" presStyleCnt="0"/>
      <dgm:spPr/>
    </dgm:pt>
    <dgm:pt modelId="{15A62888-DDC0-4842-AEA0-303975EA91F1}" type="pres">
      <dgm:prSet presAssocID="{6350E3F6-847C-4ADF-A968-9E2D2C7C4019}" presName="tx1" presStyleLbl="revTx" presStyleIdx="0" presStyleCnt="5"/>
      <dgm:spPr/>
    </dgm:pt>
    <dgm:pt modelId="{9CFB3B2C-74BC-47CD-AC69-9A57F5B7C371}" type="pres">
      <dgm:prSet presAssocID="{6350E3F6-847C-4ADF-A968-9E2D2C7C4019}" presName="vert1" presStyleCnt="0"/>
      <dgm:spPr/>
    </dgm:pt>
    <dgm:pt modelId="{787A78DF-1443-4A6A-A41F-37A73F1A0BEB}" type="pres">
      <dgm:prSet presAssocID="{791CEEE5-6E80-4B65-B6C7-FDF46A10D133}" presName="thickLine" presStyleLbl="alignNode1" presStyleIdx="1" presStyleCnt="5"/>
      <dgm:spPr/>
    </dgm:pt>
    <dgm:pt modelId="{5DF604ED-DDD5-43A7-9622-4910AF91E5F7}" type="pres">
      <dgm:prSet presAssocID="{791CEEE5-6E80-4B65-B6C7-FDF46A10D133}" presName="horz1" presStyleCnt="0"/>
      <dgm:spPr/>
    </dgm:pt>
    <dgm:pt modelId="{04530036-D6D9-450F-A8F9-94695A15E4D5}" type="pres">
      <dgm:prSet presAssocID="{791CEEE5-6E80-4B65-B6C7-FDF46A10D133}" presName="tx1" presStyleLbl="revTx" presStyleIdx="1" presStyleCnt="5"/>
      <dgm:spPr/>
    </dgm:pt>
    <dgm:pt modelId="{277480BF-C795-4C1C-91DD-E0D8B502CE6B}" type="pres">
      <dgm:prSet presAssocID="{791CEEE5-6E80-4B65-B6C7-FDF46A10D133}" presName="vert1" presStyleCnt="0"/>
      <dgm:spPr/>
    </dgm:pt>
    <dgm:pt modelId="{CEC85D5C-3D1A-4296-82DC-AC99A19834A7}" type="pres">
      <dgm:prSet presAssocID="{8EB736E2-17B7-4B89-9C20-0BC7A387D11B}" presName="thickLine" presStyleLbl="alignNode1" presStyleIdx="2" presStyleCnt="5"/>
      <dgm:spPr/>
    </dgm:pt>
    <dgm:pt modelId="{FC96A91D-029A-40DC-8C40-6A76EFD6DB50}" type="pres">
      <dgm:prSet presAssocID="{8EB736E2-17B7-4B89-9C20-0BC7A387D11B}" presName="horz1" presStyleCnt="0"/>
      <dgm:spPr/>
    </dgm:pt>
    <dgm:pt modelId="{FB870F68-4B20-4615-9500-466C9F09FF73}" type="pres">
      <dgm:prSet presAssocID="{8EB736E2-17B7-4B89-9C20-0BC7A387D11B}" presName="tx1" presStyleLbl="revTx" presStyleIdx="2" presStyleCnt="5"/>
      <dgm:spPr/>
    </dgm:pt>
    <dgm:pt modelId="{BB1B40D8-D14C-4017-8EEA-C01406759D8B}" type="pres">
      <dgm:prSet presAssocID="{8EB736E2-17B7-4B89-9C20-0BC7A387D11B}" presName="vert1" presStyleCnt="0"/>
      <dgm:spPr/>
    </dgm:pt>
    <dgm:pt modelId="{F44B9605-3ADF-4B09-BAA0-092C493CFAB9}" type="pres">
      <dgm:prSet presAssocID="{B0F5D9F2-5CB3-41BC-822B-D9C43CFBCFE2}" presName="thickLine" presStyleLbl="alignNode1" presStyleIdx="3" presStyleCnt="5"/>
      <dgm:spPr/>
    </dgm:pt>
    <dgm:pt modelId="{83528FA4-9E56-4312-AFEB-B23409B7460B}" type="pres">
      <dgm:prSet presAssocID="{B0F5D9F2-5CB3-41BC-822B-D9C43CFBCFE2}" presName="horz1" presStyleCnt="0"/>
      <dgm:spPr/>
    </dgm:pt>
    <dgm:pt modelId="{941B1688-52C1-4728-A2A5-FB0176FD38C9}" type="pres">
      <dgm:prSet presAssocID="{B0F5D9F2-5CB3-41BC-822B-D9C43CFBCFE2}" presName="tx1" presStyleLbl="revTx" presStyleIdx="3" presStyleCnt="5"/>
      <dgm:spPr/>
    </dgm:pt>
    <dgm:pt modelId="{83EBFB51-01EC-4452-90AB-9080379B08D3}" type="pres">
      <dgm:prSet presAssocID="{B0F5D9F2-5CB3-41BC-822B-D9C43CFBCFE2}" presName="vert1" presStyleCnt="0"/>
      <dgm:spPr/>
    </dgm:pt>
    <dgm:pt modelId="{928F4166-1E80-4AEA-8C3A-1C90F853BF89}" type="pres">
      <dgm:prSet presAssocID="{07122336-85B1-4465-B408-C4C1B0DAA648}" presName="thickLine" presStyleLbl="alignNode1" presStyleIdx="4" presStyleCnt="5"/>
      <dgm:spPr/>
    </dgm:pt>
    <dgm:pt modelId="{649132B6-F2AF-4E6E-BC0E-B8D16B945EAA}" type="pres">
      <dgm:prSet presAssocID="{07122336-85B1-4465-B408-C4C1B0DAA648}" presName="horz1" presStyleCnt="0"/>
      <dgm:spPr/>
    </dgm:pt>
    <dgm:pt modelId="{7A7E349B-A0E3-4201-BEE1-7E535F3232DD}" type="pres">
      <dgm:prSet presAssocID="{07122336-85B1-4465-B408-C4C1B0DAA648}" presName="tx1" presStyleLbl="revTx" presStyleIdx="4" presStyleCnt="5"/>
      <dgm:spPr/>
    </dgm:pt>
    <dgm:pt modelId="{B1D24D6F-5EE4-421A-A973-9598714B73C3}" type="pres">
      <dgm:prSet presAssocID="{07122336-85B1-4465-B408-C4C1B0DAA648}" presName="vert1" presStyleCnt="0"/>
      <dgm:spPr/>
    </dgm:pt>
  </dgm:ptLst>
  <dgm:cxnLst>
    <dgm:cxn modelId="{24955913-9FF7-407D-8183-6B82E02BC76C}" type="presOf" srcId="{B0F5D9F2-5CB3-41BC-822B-D9C43CFBCFE2}" destId="{941B1688-52C1-4728-A2A5-FB0176FD38C9}" srcOrd="0" destOrd="0" presId="urn:microsoft.com/office/officeart/2008/layout/LinedList"/>
    <dgm:cxn modelId="{7C0A711E-F2EE-428D-A2F0-294778E071CC}" srcId="{402055DC-BCA1-4756-8282-CCFEE0EA4546}" destId="{B0F5D9F2-5CB3-41BC-822B-D9C43CFBCFE2}" srcOrd="3" destOrd="0" parTransId="{3C4F3C77-2AAE-4ADA-8BEB-8D702EDA3B57}" sibTransId="{E92895A2-968B-4D51-A075-25091895A701}"/>
    <dgm:cxn modelId="{33AE644B-1D90-4142-BCED-6063902FFE59}" type="presOf" srcId="{07122336-85B1-4465-B408-C4C1B0DAA648}" destId="{7A7E349B-A0E3-4201-BEE1-7E535F3232DD}" srcOrd="0" destOrd="0" presId="urn:microsoft.com/office/officeart/2008/layout/LinedList"/>
    <dgm:cxn modelId="{D0398452-ECE2-4B5B-9745-2D5448DB5D7D}" type="presOf" srcId="{791CEEE5-6E80-4B65-B6C7-FDF46A10D133}" destId="{04530036-D6D9-450F-A8F9-94695A15E4D5}" srcOrd="0" destOrd="0" presId="urn:microsoft.com/office/officeart/2008/layout/LinedList"/>
    <dgm:cxn modelId="{64EF1C53-C3E9-4C23-9515-885D0056EEEE}" type="presOf" srcId="{6350E3F6-847C-4ADF-A968-9E2D2C7C4019}" destId="{15A62888-DDC0-4842-AEA0-303975EA91F1}" srcOrd="0" destOrd="0" presId="urn:microsoft.com/office/officeart/2008/layout/LinedList"/>
    <dgm:cxn modelId="{376F2E78-2344-49AD-9010-D95B6034FEE9}" type="presOf" srcId="{402055DC-BCA1-4756-8282-CCFEE0EA4546}" destId="{89EB761F-621F-40FF-B748-DEB5B7FC640F}" srcOrd="0" destOrd="0" presId="urn:microsoft.com/office/officeart/2008/layout/LinedList"/>
    <dgm:cxn modelId="{AA6452D9-101D-4F7E-831F-9347F27F5001}" srcId="{402055DC-BCA1-4756-8282-CCFEE0EA4546}" destId="{8EB736E2-17B7-4B89-9C20-0BC7A387D11B}" srcOrd="2" destOrd="0" parTransId="{4B44CBCE-5B11-4BF3-9803-0DF1A687172A}" sibTransId="{AF2B44E5-AD80-455E-A87D-FF795941706F}"/>
    <dgm:cxn modelId="{54D65BEA-EFFC-4C32-9D86-8A10A38EECB8}" srcId="{402055DC-BCA1-4756-8282-CCFEE0EA4546}" destId="{6350E3F6-847C-4ADF-A968-9E2D2C7C4019}" srcOrd="0" destOrd="0" parTransId="{B9625F23-981B-4A06-87C3-F0F909C688C0}" sibTransId="{93E612A0-EA22-4C5E-9790-0BC31B7F3A36}"/>
    <dgm:cxn modelId="{8F6D4EED-FF8E-4779-9AF1-D7ECBC1067AF}" srcId="{402055DC-BCA1-4756-8282-CCFEE0EA4546}" destId="{07122336-85B1-4465-B408-C4C1B0DAA648}" srcOrd="4" destOrd="0" parTransId="{845C1078-6AF2-430B-919A-47FA1E141568}" sibTransId="{B811DE19-3E9C-4AA3-AAF9-A456234CF1E2}"/>
    <dgm:cxn modelId="{EDAE8BED-B610-4C90-A445-AE86252A5B80}" srcId="{402055DC-BCA1-4756-8282-CCFEE0EA4546}" destId="{791CEEE5-6E80-4B65-B6C7-FDF46A10D133}" srcOrd="1" destOrd="0" parTransId="{9A492B5C-31B4-46E5-B5F8-7D2264589C84}" sibTransId="{B3B6A05E-1BA0-4FCA-8922-7B95B4059FE8}"/>
    <dgm:cxn modelId="{B997B3F8-E516-4B59-BCFA-3364C8A75C4D}" type="presOf" srcId="{8EB736E2-17B7-4B89-9C20-0BC7A387D11B}" destId="{FB870F68-4B20-4615-9500-466C9F09FF73}" srcOrd="0" destOrd="0" presId="urn:microsoft.com/office/officeart/2008/layout/LinedList"/>
    <dgm:cxn modelId="{DB55E96A-E455-4A94-B4CD-68977EF139B2}" type="presParOf" srcId="{89EB761F-621F-40FF-B748-DEB5B7FC640F}" destId="{9856793B-E2A5-4CE1-B6AE-EB1787324527}" srcOrd="0" destOrd="0" presId="urn:microsoft.com/office/officeart/2008/layout/LinedList"/>
    <dgm:cxn modelId="{D7960FB6-5A6C-418C-A4F4-7C770CCCF6E0}" type="presParOf" srcId="{89EB761F-621F-40FF-B748-DEB5B7FC640F}" destId="{8E55FF65-75CA-4136-81EE-9B25297D16DC}" srcOrd="1" destOrd="0" presId="urn:microsoft.com/office/officeart/2008/layout/LinedList"/>
    <dgm:cxn modelId="{44505352-8F76-49B6-934F-5ACE7C8247E8}" type="presParOf" srcId="{8E55FF65-75CA-4136-81EE-9B25297D16DC}" destId="{15A62888-DDC0-4842-AEA0-303975EA91F1}" srcOrd="0" destOrd="0" presId="urn:microsoft.com/office/officeart/2008/layout/LinedList"/>
    <dgm:cxn modelId="{20F11274-D4BA-4F7D-B7BF-F5716E1AD9AF}" type="presParOf" srcId="{8E55FF65-75CA-4136-81EE-9B25297D16DC}" destId="{9CFB3B2C-74BC-47CD-AC69-9A57F5B7C371}" srcOrd="1" destOrd="0" presId="urn:microsoft.com/office/officeart/2008/layout/LinedList"/>
    <dgm:cxn modelId="{98E6A330-4B40-446B-8A3C-24C6A88E00F5}" type="presParOf" srcId="{89EB761F-621F-40FF-B748-DEB5B7FC640F}" destId="{787A78DF-1443-4A6A-A41F-37A73F1A0BEB}" srcOrd="2" destOrd="0" presId="urn:microsoft.com/office/officeart/2008/layout/LinedList"/>
    <dgm:cxn modelId="{6A4E8789-BF49-448A-A637-BE4F7D8066B0}" type="presParOf" srcId="{89EB761F-621F-40FF-B748-DEB5B7FC640F}" destId="{5DF604ED-DDD5-43A7-9622-4910AF91E5F7}" srcOrd="3" destOrd="0" presId="urn:microsoft.com/office/officeart/2008/layout/LinedList"/>
    <dgm:cxn modelId="{63CBBB87-3D45-4F76-9D0D-5ABAE3E840EB}" type="presParOf" srcId="{5DF604ED-DDD5-43A7-9622-4910AF91E5F7}" destId="{04530036-D6D9-450F-A8F9-94695A15E4D5}" srcOrd="0" destOrd="0" presId="urn:microsoft.com/office/officeart/2008/layout/LinedList"/>
    <dgm:cxn modelId="{7B327CC9-BAE5-481C-A18E-119E09FBF5C7}" type="presParOf" srcId="{5DF604ED-DDD5-43A7-9622-4910AF91E5F7}" destId="{277480BF-C795-4C1C-91DD-E0D8B502CE6B}" srcOrd="1" destOrd="0" presId="urn:microsoft.com/office/officeart/2008/layout/LinedList"/>
    <dgm:cxn modelId="{0B2D0240-2EAC-446E-8912-048981ADB396}" type="presParOf" srcId="{89EB761F-621F-40FF-B748-DEB5B7FC640F}" destId="{CEC85D5C-3D1A-4296-82DC-AC99A19834A7}" srcOrd="4" destOrd="0" presId="urn:microsoft.com/office/officeart/2008/layout/LinedList"/>
    <dgm:cxn modelId="{79C694CE-1B8A-42BD-9687-F2ABAC119D77}" type="presParOf" srcId="{89EB761F-621F-40FF-B748-DEB5B7FC640F}" destId="{FC96A91D-029A-40DC-8C40-6A76EFD6DB50}" srcOrd="5" destOrd="0" presId="urn:microsoft.com/office/officeart/2008/layout/LinedList"/>
    <dgm:cxn modelId="{9EBF9A39-1411-4462-A709-B514A0C17784}" type="presParOf" srcId="{FC96A91D-029A-40DC-8C40-6A76EFD6DB50}" destId="{FB870F68-4B20-4615-9500-466C9F09FF73}" srcOrd="0" destOrd="0" presId="urn:microsoft.com/office/officeart/2008/layout/LinedList"/>
    <dgm:cxn modelId="{9331B338-FDB5-4BF5-AF6C-08E924457CBD}" type="presParOf" srcId="{FC96A91D-029A-40DC-8C40-6A76EFD6DB50}" destId="{BB1B40D8-D14C-4017-8EEA-C01406759D8B}" srcOrd="1" destOrd="0" presId="urn:microsoft.com/office/officeart/2008/layout/LinedList"/>
    <dgm:cxn modelId="{109C9C18-EF08-47D4-B582-A848A7D7EE78}" type="presParOf" srcId="{89EB761F-621F-40FF-B748-DEB5B7FC640F}" destId="{F44B9605-3ADF-4B09-BAA0-092C493CFAB9}" srcOrd="6" destOrd="0" presId="urn:microsoft.com/office/officeart/2008/layout/LinedList"/>
    <dgm:cxn modelId="{5E385EEC-7908-4F7D-9437-12E5C3133D9F}" type="presParOf" srcId="{89EB761F-621F-40FF-B748-DEB5B7FC640F}" destId="{83528FA4-9E56-4312-AFEB-B23409B7460B}" srcOrd="7" destOrd="0" presId="urn:microsoft.com/office/officeart/2008/layout/LinedList"/>
    <dgm:cxn modelId="{5BFDFC84-D66B-4FA9-82DE-26A5AD4F6C8B}" type="presParOf" srcId="{83528FA4-9E56-4312-AFEB-B23409B7460B}" destId="{941B1688-52C1-4728-A2A5-FB0176FD38C9}" srcOrd="0" destOrd="0" presId="urn:microsoft.com/office/officeart/2008/layout/LinedList"/>
    <dgm:cxn modelId="{4A292E9C-3750-4D59-8BF5-048C72FA41CE}" type="presParOf" srcId="{83528FA4-9E56-4312-AFEB-B23409B7460B}" destId="{83EBFB51-01EC-4452-90AB-9080379B08D3}" srcOrd="1" destOrd="0" presId="urn:microsoft.com/office/officeart/2008/layout/LinedList"/>
    <dgm:cxn modelId="{8586DC95-4251-4D58-A6D6-3CE1649993F5}" type="presParOf" srcId="{89EB761F-621F-40FF-B748-DEB5B7FC640F}" destId="{928F4166-1E80-4AEA-8C3A-1C90F853BF89}" srcOrd="8" destOrd="0" presId="urn:microsoft.com/office/officeart/2008/layout/LinedList"/>
    <dgm:cxn modelId="{2CC945C6-49A3-4189-8132-C071304358D3}" type="presParOf" srcId="{89EB761F-621F-40FF-B748-DEB5B7FC640F}" destId="{649132B6-F2AF-4E6E-BC0E-B8D16B945EAA}" srcOrd="9" destOrd="0" presId="urn:microsoft.com/office/officeart/2008/layout/LinedList"/>
    <dgm:cxn modelId="{5D31EF19-53E6-4AE6-922E-3CF017014438}" type="presParOf" srcId="{649132B6-F2AF-4E6E-BC0E-B8D16B945EAA}" destId="{7A7E349B-A0E3-4201-BEE1-7E535F3232DD}" srcOrd="0" destOrd="0" presId="urn:microsoft.com/office/officeart/2008/layout/LinedList"/>
    <dgm:cxn modelId="{CD0145D4-82F3-4086-BA98-B2C165868B1C}" type="presParOf" srcId="{649132B6-F2AF-4E6E-BC0E-B8D16B945EAA}" destId="{B1D24D6F-5EE4-421A-A973-9598714B73C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99FE694-6B38-447B-97F3-D7EAD6FEC8DB}" type="doc">
      <dgm:prSet loTypeId="urn:microsoft.com/office/officeart/2005/8/layout/vList2" loCatId="list" qsTypeId="urn:microsoft.com/office/officeart/2005/8/quickstyle/simple1#50" qsCatId="simple" csTypeId="urn:microsoft.com/office/officeart/2005/8/colors/colorful2#16" csCatId="colorful"/>
      <dgm:spPr/>
      <dgm:t>
        <a:bodyPr/>
        <a:lstStyle/>
        <a:p>
          <a:endParaRPr lang="en-US"/>
        </a:p>
      </dgm:t>
    </dgm:pt>
    <dgm:pt modelId="{20F3ABB9-D1A5-4D78-808E-CB74F8949966}">
      <dgm:prSet/>
      <dgm:spPr/>
      <dgm:t>
        <a:bodyPr/>
        <a:lstStyle/>
        <a:p>
          <a:r>
            <a:rPr lang="en-US"/>
            <a:t>There is emerging evidence that when interprofessional healthcare teams practice collaboratively it can enhance the delivery of person-centred care and lead to improved patient and health systems outcomes.</a:t>
          </a:r>
        </a:p>
      </dgm:t>
    </dgm:pt>
    <dgm:pt modelId="{5C951E2A-3EEE-4898-8462-C60739A29998}" type="parTrans" cxnId="{3A8D8593-AF00-44FB-9CCE-5C209535B677}">
      <dgm:prSet/>
      <dgm:spPr/>
      <dgm:t>
        <a:bodyPr/>
        <a:lstStyle/>
        <a:p>
          <a:endParaRPr lang="en-US"/>
        </a:p>
      </dgm:t>
    </dgm:pt>
    <dgm:pt modelId="{E612D0DD-9A70-4897-AC78-CA6A4DE5A7DC}" type="sibTrans" cxnId="{3A8D8593-AF00-44FB-9CCE-5C209535B677}">
      <dgm:prSet/>
      <dgm:spPr/>
      <dgm:t>
        <a:bodyPr/>
        <a:lstStyle/>
        <a:p>
          <a:endParaRPr lang="en-US"/>
        </a:p>
      </dgm:t>
    </dgm:pt>
    <dgm:pt modelId="{60F48CB7-2B6B-40C3-B770-7BFA1AC860AC}">
      <dgm:prSet/>
      <dgm:spPr/>
      <dgm:t>
        <a:bodyPr/>
        <a:lstStyle/>
        <a:p>
          <a:r>
            <a:rPr lang="en-US"/>
            <a:t>(Brandt et al., 2014; Sangaleti et al., 2017)</a:t>
          </a:r>
        </a:p>
      </dgm:t>
    </dgm:pt>
    <dgm:pt modelId="{7B10F4E0-488C-4B08-B29A-836FC8C0C12E}" type="parTrans" cxnId="{0E1D84DD-576F-4261-B5C0-D4ACCA24D291}">
      <dgm:prSet/>
      <dgm:spPr/>
      <dgm:t>
        <a:bodyPr/>
        <a:lstStyle/>
        <a:p>
          <a:endParaRPr lang="en-US"/>
        </a:p>
      </dgm:t>
    </dgm:pt>
    <dgm:pt modelId="{3F683448-34B0-40CC-B78F-FEE0080F11FB}" type="sibTrans" cxnId="{0E1D84DD-576F-4261-B5C0-D4ACCA24D291}">
      <dgm:prSet/>
      <dgm:spPr/>
      <dgm:t>
        <a:bodyPr/>
        <a:lstStyle/>
        <a:p>
          <a:endParaRPr lang="en-US"/>
        </a:p>
      </dgm:t>
    </dgm:pt>
    <dgm:pt modelId="{3FED5D22-8F83-4F92-965B-9562DB8B51E5}" type="pres">
      <dgm:prSet presAssocID="{499FE694-6B38-447B-97F3-D7EAD6FEC8DB}" presName="linear" presStyleCnt="0">
        <dgm:presLayoutVars>
          <dgm:animLvl val="lvl"/>
          <dgm:resizeHandles val="exact"/>
        </dgm:presLayoutVars>
      </dgm:prSet>
      <dgm:spPr/>
    </dgm:pt>
    <dgm:pt modelId="{FE04D0ED-B5A5-4A2C-B79A-2141AFB82B0F}" type="pres">
      <dgm:prSet presAssocID="{20F3ABB9-D1A5-4D78-808E-CB74F8949966}" presName="parentText" presStyleLbl="node1" presStyleIdx="0" presStyleCnt="2">
        <dgm:presLayoutVars>
          <dgm:chMax val="0"/>
          <dgm:bulletEnabled val="1"/>
        </dgm:presLayoutVars>
      </dgm:prSet>
      <dgm:spPr/>
    </dgm:pt>
    <dgm:pt modelId="{ABB3AD30-E8F8-4DB6-9CA8-13D53368994C}" type="pres">
      <dgm:prSet presAssocID="{E612D0DD-9A70-4897-AC78-CA6A4DE5A7DC}" presName="spacer" presStyleCnt="0"/>
      <dgm:spPr/>
    </dgm:pt>
    <dgm:pt modelId="{24644E25-C661-438A-8E1F-B089D673587F}" type="pres">
      <dgm:prSet presAssocID="{60F48CB7-2B6B-40C3-B770-7BFA1AC860AC}" presName="parentText" presStyleLbl="node1" presStyleIdx="1" presStyleCnt="2">
        <dgm:presLayoutVars>
          <dgm:chMax val="0"/>
          <dgm:bulletEnabled val="1"/>
        </dgm:presLayoutVars>
      </dgm:prSet>
      <dgm:spPr/>
    </dgm:pt>
  </dgm:ptLst>
  <dgm:cxnLst>
    <dgm:cxn modelId="{839F008A-0555-4AB2-BD43-F1EEAEB18925}" type="presOf" srcId="{499FE694-6B38-447B-97F3-D7EAD6FEC8DB}" destId="{3FED5D22-8F83-4F92-965B-9562DB8B51E5}" srcOrd="0" destOrd="0" presId="urn:microsoft.com/office/officeart/2005/8/layout/vList2"/>
    <dgm:cxn modelId="{3A8D8593-AF00-44FB-9CCE-5C209535B677}" srcId="{499FE694-6B38-447B-97F3-D7EAD6FEC8DB}" destId="{20F3ABB9-D1A5-4D78-808E-CB74F8949966}" srcOrd="0" destOrd="0" parTransId="{5C951E2A-3EEE-4898-8462-C60739A29998}" sibTransId="{E612D0DD-9A70-4897-AC78-CA6A4DE5A7DC}"/>
    <dgm:cxn modelId="{55990DBD-49B8-44BB-AC74-13734F27163C}" type="presOf" srcId="{20F3ABB9-D1A5-4D78-808E-CB74F8949966}" destId="{FE04D0ED-B5A5-4A2C-B79A-2141AFB82B0F}" srcOrd="0" destOrd="0" presId="urn:microsoft.com/office/officeart/2005/8/layout/vList2"/>
    <dgm:cxn modelId="{5F3757CE-D89D-463B-8094-8E19DF56032A}" type="presOf" srcId="{60F48CB7-2B6B-40C3-B770-7BFA1AC860AC}" destId="{24644E25-C661-438A-8E1F-B089D673587F}" srcOrd="0" destOrd="0" presId="urn:microsoft.com/office/officeart/2005/8/layout/vList2"/>
    <dgm:cxn modelId="{0E1D84DD-576F-4261-B5C0-D4ACCA24D291}" srcId="{499FE694-6B38-447B-97F3-D7EAD6FEC8DB}" destId="{60F48CB7-2B6B-40C3-B770-7BFA1AC860AC}" srcOrd="1" destOrd="0" parTransId="{7B10F4E0-488C-4B08-B29A-836FC8C0C12E}" sibTransId="{3F683448-34B0-40CC-B78F-FEE0080F11FB}"/>
    <dgm:cxn modelId="{C85E6D9F-CDA3-4138-8D34-0709197BDAA3}" type="presParOf" srcId="{3FED5D22-8F83-4F92-965B-9562DB8B51E5}" destId="{FE04D0ED-B5A5-4A2C-B79A-2141AFB82B0F}" srcOrd="0" destOrd="0" presId="urn:microsoft.com/office/officeart/2005/8/layout/vList2"/>
    <dgm:cxn modelId="{3271FC52-7A9C-4D11-B70B-F7FF17CAF532}" type="presParOf" srcId="{3FED5D22-8F83-4F92-965B-9562DB8B51E5}" destId="{ABB3AD30-E8F8-4DB6-9CA8-13D53368994C}" srcOrd="1" destOrd="0" presId="urn:microsoft.com/office/officeart/2005/8/layout/vList2"/>
    <dgm:cxn modelId="{9C8DD54C-06F0-4C30-92EA-34DFFEC528AF}" type="presParOf" srcId="{3FED5D22-8F83-4F92-965B-9562DB8B51E5}" destId="{24644E25-C661-438A-8E1F-B089D673587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1C8038E-2678-401B-9E97-7E60E714FCBC}" type="doc">
      <dgm:prSet loTypeId="urn:microsoft.com/office/officeart/2016/7/layout/LinearBlockProcessNumbered" loCatId="process" qsTypeId="urn:microsoft.com/office/officeart/2005/8/quickstyle/simple1#63" qsCatId="simple" csTypeId="urn:microsoft.com/office/officeart/2005/8/colors/colorful1#8" csCatId="colorful"/>
      <dgm:spPr/>
      <dgm:t>
        <a:bodyPr/>
        <a:lstStyle/>
        <a:p>
          <a:endParaRPr lang="en-US"/>
        </a:p>
      </dgm:t>
    </dgm:pt>
    <dgm:pt modelId="{6D4E5720-2439-4A7C-B4E2-7A69A373D4D2}">
      <dgm:prSet/>
      <dgm:spPr/>
      <dgm:t>
        <a:bodyPr/>
        <a:lstStyle/>
        <a:p>
          <a:r>
            <a:rPr lang="en-US"/>
            <a:t>Building relationships</a:t>
          </a:r>
        </a:p>
      </dgm:t>
    </dgm:pt>
    <dgm:pt modelId="{4F2EF405-7B22-4C22-B49E-B6D3DDF19553}" type="parTrans" cxnId="{D6C527F1-55FC-4CED-AE79-5B8D089F35CC}">
      <dgm:prSet/>
      <dgm:spPr/>
      <dgm:t>
        <a:bodyPr/>
        <a:lstStyle/>
        <a:p>
          <a:endParaRPr lang="en-US"/>
        </a:p>
      </dgm:t>
    </dgm:pt>
    <dgm:pt modelId="{4CBE70BB-4665-47F8-ACE9-CE728974CC29}" type="sibTrans" cxnId="{D6C527F1-55FC-4CED-AE79-5B8D089F35CC}">
      <dgm:prSet phldrT="01" phldr="0"/>
      <dgm:spPr/>
      <dgm:t>
        <a:bodyPr/>
        <a:lstStyle/>
        <a:p>
          <a:r>
            <a:rPr lang="en-US"/>
            <a:t>01</a:t>
          </a:r>
        </a:p>
      </dgm:t>
    </dgm:pt>
    <dgm:pt modelId="{07AB9BAA-F46B-4DB3-95CE-9353C7A2B5D9}">
      <dgm:prSet/>
      <dgm:spPr/>
      <dgm:t>
        <a:bodyPr/>
        <a:lstStyle/>
        <a:p>
          <a:r>
            <a:rPr lang="en-US"/>
            <a:t>Sharing ideas</a:t>
          </a:r>
        </a:p>
      </dgm:t>
    </dgm:pt>
    <dgm:pt modelId="{DA8A85A7-D69B-49D9-B85F-79212881BD69}" type="parTrans" cxnId="{37138D56-5F7C-4720-AB7B-078B96E78C69}">
      <dgm:prSet/>
      <dgm:spPr/>
      <dgm:t>
        <a:bodyPr/>
        <a:lstStyle/>
        <a:p>
          <a:endParaRPr lang="en-US"/>
        </a:p>
      </dgm:t>
    </dgm:pt>
    <dgm:pt modelId="{F0A2948A-B3DA-4433-B545-D05CC395FAF2}" type="sibTrans" cxnId="{37138D56-5F7C-4720-AB7B-078B96E78C69}">
      <dgm:prSet phldrT="02" phldr="0"/>
      <dgm:spPr/>
      <dgm:t>
        <a:bodyPr/>
        <a:lstStyle/>
        <a:p>
          <a:r>
            <a:rPr lang="en-US"/>
            <a:t>02</a:t>
          </a:r>
        </a:p>
      </dgm:t>
    </dgm:pt>
    <dgm:pt modelId="{C54B46E3-86D9-4079-8089-A3D70BCAD321}">
      <dgm:prSet/>
      <dgm:spPr/>
      <dgm:t>
        <a:bodyPr/>
        <a:lstStyle/>
        <a:p>
          <a:r>
            <a:rPr lang="en-US"/>
            <a:t>Learning from others</a:t>
          </a:r>
        </a:p>
      </dgm:t>
    </dgm:pt>
    <dgm:pt modelId="{955EFB44-2487-4490-B124-A65B52F9529E}" type="parTrans" cxnId="{353D6A4F-74DC-425C-AC32-770D1CA20FA4}">
      <dgm:prSet/>
      <dgm:spPr/>
      <dgm:t>
        <a:bodyPr/>
        <a:lstStyle/>
        <a:p>
          <a:endParaRPr lang="en-US"/>
        </a:p>
      </dgm:t>
    </dgm:pt>
    <dgm:pt modelId="{30A1F773-E779-4953-966D-EF93534B1CCB}" type="sibTrans" cxnId="{353D6A4F-74DC-425C-AC32-770D1CA20FA4}">
      <dgm:prSet phldrT="03" phldr="0"/>
      <dgm:spPr/>
      <dgm:t>
        <a:bodyPr/>
        <a:lstStyle/>
        <a:p>
          <a:r>
            <a:rPr lang="en-US"/>
            <a:t>03</a:t>
          </a:r>
        </a:p>
      </dgm:t>
    </dgm:pt>
    <dgm:pt modelId="{FD601222-BBB5-4785-9665-A28126082011}">
      <dgm:prSet/>
      <dgm:spPr/>
      <dgm:t>
        <a:bodyPr/>
        <a:lstStyle/>
        <a:p>
          <a:r>
            <a:rPr lang="en-US"/>
            <a:t>Accessing opportunities</a:t>
          </a:r>
        </a:p>
      </dgm:t>
    </dgm:pt>
    <dgm:pt modelId="{E80BF3DA-2CE6-45E8-AADC-03070B97A0FB}" type="parTrans" cxnId="{19EE99AF-C50B-48AF-9871-FFF760A9AFFD}">
      <dgm:prSet/>
      <dgm:spPr/>
      <dgm:t>
        <a:bodyPr/>
        <a:lstStyle/>
        <a:p>
          <a:endParaRPr lang="en-US"/>
        </a:p>
      </dgm:t>
    </dgm:pt>
    <dgm:pt modelId="{5BAB2580-4D02-4C6B-8E99-B399AAD71000}" type="sibTrans" cxnId="{19EE99AF-C50B-48AF-9871-FFF760A9AFFD}">
      <dgm:prSet phldrT="04" phldr="0"/>
      <dgm:spPr/>
      <dgm:t>
        <a:bodyPr/>
        <a:lstStyle/>
        <a:p>
          <a:r>
            <a:rPr lang="en-US"/>
            <a:t>04</a:t>
          </a:r>
        </a:p>
      </dgm:t>
    </dgm:pt>
    <dgm:pt modelId="{4D6FEED4-0B80-4F2F-829B-6B5E422AA90C}">
      <dgm:prSet/>
      <dgm:spPr/>
      <dgm:t>
        <a:bodyPr/>
        <a:lstStyle/>
        <a:p>
          <a:r>
            <a:rPr lang="en-US"/>
            <a:t>Finding support</a:t>
          </a:r>
        </a:p>
      </dgm:t>
    </dgm:pt>
    <dgm:pt modelId="{4A71B508-DB36-4672-B292-C56340FEC4CF}" type="parTrans" cxnId="{C9946979-360B-4C27-AF93-DA3A589533F0}">
      <dgm:prSet/>
      <dgm:spPr/>
      <dgm:t>
        <a:bodyPr/>
        <a:lstStyle/>
        <a:p>
          <a:endParaRPr lang="en-US"/>
        </a:p>
      </dgm:t>
    </dgm:pt>
    <dgm:pt modelId="{54327103-F6CB-48D9-A156-5B89FCA45C9F}" type="sibTrans" cxnId="{C9946979-360B-4C27-AF93-DA3A589533F0}">
      <dgm:prSet phldrT="05" phldr="0"/>
      <dgm:spPr/>
      <dgm:t>
        <a:bodyPr/>
        <a:lstStyle/>
        <a:p>
          <a:r>
            <a:rPr lang="en-US"/>
            <a:t>05</a:t>
          </a:r>
        </a:p>
      </dgm:t>
    </dgm:pt>
    <dgm:pt modelId="{7BFF56A1-9262-428D-B27C-7D36843BD918}" type="pres">
      <dgm:prSet presAssocID="{41C8038E-2678-401B-9E97-7E60E714FCBC}" presName="Name0" presStyleCnt="0">
        <dgm:presLayoutVars>
          <dgm:animLvl val="lvl"/>
          <dgm:resizeHandles val="exact"/>
        </dgm:presLayoutVars>
      </dgm:prSet>
      <dgm:spPr/>
    </dgm:pt>
    <dgm:pt modelId="{308C5452-5CA8-4AA8-92D5-4279B2D7D9F5}" type="pres">
      <dgm:prSet presAssocID="{6D4E5720-2439-4A7C-B4E2-7A69A373D4D2}" presName="compositeNode" presStyleCnt="0">
        <dgm:presLayoutVars>
          <dgm:bulletEnabled val="1"/>
        </dgm:presLayoutVars>
      </dgm:prSet>
      <dgm:spPr/>
    </dgm:pt>
    <dgm:pt modelId="{CE65ED9A-A1A4-4F83-82FD-E7B03235C99A}" type="pres">
      <dgm:prSet presAssocID="{6D4E5720-2439-4A7C-B4E2-7A69A373D4D2}" presName="bgRect" presStyleLbl="alignNode1" presStyleIdx="0" presStyleCnt="5"/>
      <dgm:spPr/>
    </dgm:pt>
    <dgm:pt modelId="{506B4618-D3A4-458D-B9F5-2CFF7D3DBBD2}" type="pres">
      <dgm:prSet presAssocID="{4CBE70BB-4665-47F8-ACE9-CE728974CC29}" presName="sibTransNodeRect" presStyleLbl="alignNode1" presStyleIdx="0" presStyleCnt="5">
        <dgm:presLayoutVars>
          <dgm:chMax val="0"/>
          <dgm:bulletEnabled val="1"/>
        </dgm:presLayoutVars>
      </dgm:prSet>
      <dgm:spPr/>
    </dgm:pt>
    <dgm:pt modelId="{B58EB51F-B013-4394-944D-0CE3A72C2EB5}" type="pres">
      <dgm:prSet presAssocID="{6D4E5720-2439-4A7C-B4E2-7A69A373D4D2}" presName="nodeRect" presStyleLbl="alignNode1" presStyleIdx="0" presStyleCnt="5">
        <dgm:presLayoutVars>
          <dgm:bulletEnabled val="1"/>
        </dgm:presLayoutVars>
      </dgm:prSet>
      <dgm:spPr/>
    </dgm:pt>
    <dgm:pt modelId="{AE8D1B79-646C-4FB8-8B4D-68408D96FAFA}" type="pres">
      <dgm:prSet presAssocID="{4CBE70BB-4665-47F8-ACE9-CE728974CC29}" presName="sibTrans" presStyleCnt="0"/>
      <dgm:spPr/>
    </dgm:pt>
    <dgm:pt modelId="{21CD4561-C1F9-4EFA-8D96-72E34A855735}" type="pres">
      <dgm:prSet presAssocID="{07AB9BAA-F46B-4DB3-95CE-9353C7A2B5D9}" presName="compositeNode" presStyleCnt="0">
        <dgm:presLayoutVars>
          <dgm:bulletEnabled val="1"/>
        </dgm:presLayoutVars>
      </dgm:prSet>
      <dgm:spPr/>
    </dgm:pt>
    <dgm:pt modelId="{DE920AA6-145D-49DC-813A-90074EDFE125}" type="pres">
      <dgm:prSet presAssocID="{07AB9BAA-F46B-4DB3-95CE-9353C7A2B5D9}" presName="bgRect" presStyleLbl="alignNode1" presStyleIdx="1" presStyleCnt="5"/>
      <dgm:spPr/>
    </dgm:pt>
    <dgm:pt modelId="{5FD84011-7745-48BA-B9A4-2EB81CB302C5}" type="pres">
      <dgm:prSet presAssocID="{F0A2948A-B3DA-4433-B545-D05CC395FAF2}" presName="sibTransNodeRect" presStyleLbl="alignNode1" presStyleIdx="1" presStyleCnt="5">
        <dgm:presLayoutVars>
          <dgm:chMax val="0"/>
          <dgm:bulletEnabled val="1"/>
        </dgm:presLayoutVars>
      </dgm:prSet>
      <dgm:spPr/>
    </dgm:pt>
    <dgm:pt modelId="{528307FF-A1A3-4D55-B86C-CE0EC23D7550}" type="pres">
      <dgm:prSet presAssocID="{07AB9BAA-F46B-4DB3-95CE-9353C7A2B5D9}" presName="nodeRect" presStyleLbl="alignNode1" presStyleIdx="1" presStyleCnt="5">
        <dgm:presLayoutVars>
          <dgm:bulletEnabled val="1"/>
        </dgm:presLayoutVars>
      </dgm:prSet>
      <dgm:spPr/>
    </dgm:pt>
    <dgm:pt modelId="{684E3A90-17FF-4150-8266-664B645B1B3A}" type="pres">
      <dgm:prSet presAssocID="{F0A2948A-B3DA-4433-B545-D05CC395FAF2}" presName="sibTrans" presStyleCnt="0"/>
      <dgm:spPr/>
    </dgm:pt>
    <dgm:pt modelId="{489EB49A-AFA3-45E7-98DE-C8878338431F}" type="pres">
      <dgm:prSet presAssocID="{C54B46E3-86D9-4079-8089-A3D70BCAD321}" presName="compositeNode" presStyleCnt="0">
        <dgm:presLayoutVars>
          <dgm:bulletEnabled val="1"/>
        </dgm:presLayoutVars>
      </dgm:prSet>
      <dgm:spPr/>
    </dgm:pt>
    <dgm:pt modelId="{0F7EEE7A-D01A-4116-94CD-F24E249913E6}" type="pres">
      <dgm:prSet presAssocID="{C54B46E3-86D9-4079-8089-A3D70BCAD321}" presName="bgRect" presStyleLbl="alignNode1" presStyleIdx="2" presStyleCnt="5"/>
      <dgm:spPr/>
    </dgm:pt>
    <dgm:pt modelId="{D6CA9005-B48A-4D81-B8E1-432CEEFD4BEB}" type="pres">
      <dgm:prSet presAssocID="{30A1F773-E779-4953-966D-EF93534B1CCB}" presName="sibTransNodeRect" presStyleLbl="alignNode1" presStyleIdx="2" presStyleCnt="5">
        <dgm:presLayoutVars>
          <dgm:chMax val="0"/>
          <dgm:bulletEnabled val="1"/>
        </dgm:presLayoutVars>
      </dgm:prSet>
      <dgm:spPr/>
    </dgm:pt>
    <dgm:pt modelId="{7B5EF717-0E4D-4337-BDCE-1EF7D6EBB91D}" type="pres">
      <dgm:prSet presAssocID="{C54B46E3-86D9-4079-8089-A3D70BCAD321}" presName="nodeRect" presStyleLbl="alignNode1" presStyleIdx="2" presStyleCnt="5">
        <dgm:presLayoutVars>
          <dgm:bulletEnabled val="1"/>
        </dgm:presLayoutVars>
      </dgm:prSet>
      <dgm:spPr/>
    </dgm:pt>
    <dgm:pt modelId="{AFB2F4E9-B54C-402D-8ED9-971B7524717B}" type="pres">
      <dgm:prSet presAssocID="{30A1F773-E779-4953-966D-EF93534B1CCB}" presName="sibTrans" presStyleCnt="0"/>
      <dgm:spPr/>
    </dgm:pt>
    <dgm:pt modelId="{60BB07A0-94E4-4643-8298-F12D53B5E1B1}" type="pres">
      <dgm:prSet presAssocID="{FD601222-BBB5-4785-9665-A28126082011}" presName="compositeNode" presStyleCnt="0">
        <dgm:presLayoutVars>
          <dgm:bulletEnabled val="1"/>
        </dgm:presLayoutVars>
      </dgm:prSet>
      <dgm:spPr/>
    </dgm:pt>
    <dgm:pt modelId="{ED1FEB90-07C7-4F1B-8F96-361633E9C55C}" type="pres">
      <dgm:prSet presAssocID="{FD601222-BBB5-4785-9665-A28126082011}" presName="bgRect" presStyleLbl="alignNode1" presStyleIdx="3" presStyleCnt="5"/>
      <dgm:spPr/>
    </dgm:pt>
    <dgm:pt modelId="{60C6AB52-F91A-4F11-8F0C-5AE1443C5695}" type="pres">
      <dgm:prSet presAssocID="{5BAB2580-4D02-4C6B-8E99-B399AAD71000}" presName="sibTransNodeRect" presStyleLbl="alignNode1" presStyleIdx="3" presStyleCnt="5">
        <dgm:presLayoutVars>
          <dgm:chMax val="0"/>
          <dgm:bulletEnabled val="1"/>
        </dgm:presLayoutVars>
      </dgm:prSet>
      <dgm:spPr/>
    </dgm:pt>
    <dgm:pt modelId="{33FF1DF0-C57C-4594-AC0D-CD74488ABC03}" type="pres">
      <dgm:prSet presAssocID="{FD601222-BBB5-4785-9665-A28126082011}" presName="nodeRect" presStyleLbl="alignNode1" presStyleIdx="3" presStyleCnt="5">
        <dgm:presLayoutVars>
          <dgm:bulletEnabled val="1"/>
        </dgm:presLayoutVars>
      </dgm:prSet>
      <dgm:spPr/>
    </dgm:pt>
    <dgm:pt modelId="{7324F8C7-F38C-40F6-B4C0-668EACF6430A}" type="pres">
      <dgm:prSet presAssocID="{5BAB2580-4D02-4C6B-8E99-B399AAD71000}" presName="sibTrans" presStyleCnt="0"/>
      <dgm:spPr/>
    </dgm:pt>
    <dgm:pt modelId="{0700BE88-38F3-4888-BA05-70D1EEF58727}" type="pres">
      <dgm:prSet presAssocID="{4D6FEED4-0B80-4F2F-829B-6B5E422AA90C}" presName="compositeNode" presStyleCnt="0">
        <dgm:presLayoutVars>
          <dgm:bulletEnabled val="1"/>
        </dgm:presLayoutVars>
      </dgm:prSet>
      <dgm:spPr/>
    </dgm:pt>
    <dgm:pt modelId="{B8685CE3-1946-4EE7-8388-9421E2036B13}" type="pres">
      <dgm:prSet presAssocID="{4D6FEED4-0B80-4F2F-829B-6B5E422AA90C}" presName="bgRect" presStyleLbl="alignNode1" presStyleIdx="4" presStyleCnt="5"/>
      <dgm:spPr/>
    </dgm:pt>
    <dgm:pt modelId="{F0592E0B-8EB6-4F4B-8D71-33E474A96E3B}" type="pres">
      <dgm:prSet presAssocID="{54327103-F6CB-48D9-A156-5B89FCA45C9F}" presName="sibTransNodeRect" presStyleLbl="alignNode1" presStyleIdx="4" presStyleCnt="5">
        <dgm:presLayoutVars>
          <dgm:chMax val="0"/>
          <dgm:bulletEnabled val="1"/>
        </dgm:presLayoutVars>
      </dgm:prSet>
      <dgm:spPr/>
    </dgm:pt>
    <dgm:pt modelId="{5F1DEEBF-3EAE-40CD-9859-0C049373C46C}" type="pres">
      <dgm:prSet presAssocID="{4D6FEED4-0B80-4F2F-829B-6B5E422AA90C}" presName="nodeRect" presStyleLbl="alignNode1" presStyleIdx="4" presStyleCnt="5">
        <dgm:presLayoutVars>
          <dgm:bulletEnabled val="1"/>
        </dgm:presLayoutVars>
      </dgm:prSet>
      <dgm:spPr/>
    </dgm:pt>
  </dgm:ptLst>
  <dgm:cxnLst>
    <dgm:cxn modelId="{26231D01-103C-472E-A12C-B19940C8D0A9}" type="presOf" srcId="{6D4E5720-2439-4A7C-B4E2-7A69A373D4D2}" destId="{CE65ED9A-A1A4-4F83-82FD-E7B03235C99A}" srcOrd="0" destOrd="0" presId="urn:microsoft.com/office/officeart/2016/7/layout/LinearBlockProcessNumbered"/>
    <dgm:cxn modelId="{364EC901-7AEB-434B-B83F-0A87D075A039}" type="presOf" srcId="{07AB9BAA-F46B-4DB3-95CE-9353C7A2B5D9}" destId="{DE920AA6-145D-49DC-813A-90074EDFE125}" srcOrd="0" destOrd="0" presId="urn:microsoft.com/office/officeart/2016/7/layout/LinearBlockProcessNumbered"/>
    <dgm:cxn modelId="{ED965711-1CFB-4DED-AAD5-59F649FA757A}" type="presOf" srcId="{30A1F773-E779-4953-966D-EF93534B1CCB}" destId="{D6CA9005-B48A-4D81-B8E1-432CEEFD4BEB}" srcOrd="0" destOrd="0" presId="urn:microsoft.com/office/officeart/2016/7/layout/LinearBlockProcessNumbered"/>
    <dgm:cxn modelId="{B7A48D17-FE82-45F6-904F-599DA5C6DE51}" type="presOf" srcId="{FD601222-BBB5-4785-9665-A28126082011}" destId="{ED1FEB90-07C7-4F1B-8F96-361633E9C55C}" srcOrd="0" destOrd="0" presId="urn:microsoft.com/office/officeart/2016/7/layout/LinearBlockProcessNumbered"/>
    <dgm:cxn modelId="{FA60831B-80CB-4D00-9F05-D7F20636E81B}" type="presOf" srcId="{54327103-F6CB-48D9-A156-5B89FCA45C9F}" destId="{F0592E0B-8EB6-4F4B-8D71-33E474A96E3B}" srcOrd="0" destOrd="0" presId="urn:microsoft.com/office/officeart/2016/7/layout/LinearBlockProcessNumbered"/>
    <dgm:cxn modelId="{BEACF123-2827-4F41-9881-2EDD54C0DAE8}" type="presOf" srcId="{4D6FEED4-0B80-4F2F-829B-6B5E422AA90C}" destId="{B8685CE3-1946-4EE7-8388-9421E2036B13}" srcOrd="0" destOrd="0" presId="urn:microsoft.com/office/officeart/2016/7/layout/LinearBlockProcessNumbered"/>
    <dgm:cxn modelId="{98C8CD37-FBDD-4FF6-B15B-51EDA71FAAD5}" type="presOf" srcId="{07AB9BAA-F46B-4DB3-95CE-9353C7A2B5D9}" destId="{528307FF-A1A3-4D55-B86C-CE0EC23D7550}" srcOrd="1" destOrd="0" presId="urn:microsoft.com/office/officeart/2016/7/layout/LinearBlockProcessNumbered"/>
    <dgm:cxn modelId="{E76DEC60-873C-4F15-AE9F-1158153DD1DF}" type="presOf" srcId="{4D6FEED4-0B80-4F2F-829B-6B5E422AA90C}" destId="{5F1DEEBF-3EAE-40CD-9859-0C049373C46C}" srcOrd="1" destOrd="0" presId="urn:microsoft.com/office/officeart/2016/7/layout/LinearBlockProcessNumbered"/>
    <dgm:cxn modelId="{353D6A4F-74DC-425C-AC32-770D1CA20FA4}" srcId="{41C8038E-2678-401B-9E97-7E60E714FCBC}" destId="{C54B46E3-86D9-4079-8089-A3D70BCAD321}" srcOrd="2" destOrd="0" parTransId="{955EFB44-2487-4490-B124-A65B52F9529E}" sibTransId="{30A1F773-E779-4953-966D-EF93534B1CCB}"/>
    <dgm:cxn modelId="{07364E6F-1678-47AA-8418-1098EE0D761F}" type="presOf" srcId="{6D4E5720-2439-4A7C-B4E2-7A69A373D4D2}" destId="{B58EB51F-B013-4394-944D-0CE3A72C2EB5}" srcOrd="1" destOrd="0" presId="urn:microsoft.com/office/officeart/2016/7/layout/LinearBlockProcessNumbered"/>
    <dgm:cxn modelId="{D632B64F-8650-4D0A-ADD6-DAC396A86D0A}" type="presOf" srcId="{C54B46E3-86D9-4079-8089-A3D70BCAD321}" destId="{7B5EF717-0E4D-4337-BDCE-1EF7D6EBB91D}" srcOrd="1" destOrd="0" presId="urn:microsoft.com/office/officeart/2016/7/layout/LinearBlockProcessNumbered"/>
    <dgm:cxn modelId="{37138D56-5F7C-4720-AB7B-078B96E78C69}" srcId="{41C8038E-2678-401B-9E97-7E60E714FCBC}" destId="{07AB9BAA-F46B-4DB3-95CE-9353C7A2B5D9}" srcOrd="1" destOrd="0" parTransId="{DA8A85A7-D69B-49D9-B85F-79212881BD69}" sibTransId="{F0A2948A-B3DA-4433-B545-D05CC395FAF2}"/>
    <dgm:cxn modelId="{43F8C876-8A48-4C05-9793-C402B8E833E0}" type="presOf" srcId="{C54B46E3-86D9-4079-8089-A3D70BCAD321}" destId="{0F7EEE7A-D01A-4116-94CD-F24E249913E6}" srcOrd="0" destOrd="0" presId="urn:microsoft.com/office/officeart/2016/7/layout/LinearBlockProcessNumbered"/>
    <dgm:cxn modelId="{F7E7FE58-2C8D-4007-A0B3-C3C418E6EF6A}" type="presOf" srcId="{5BAB2580-4D02-4C6B-8E99-B399AAD71000}" destId="{60C6AB52-F91A-4F11-8F0C-5AE1443C5695}" srcOrd="0" destOrd="0" presId="urn:microsoft.com/office/officeart/2016/7/layout/LinearBlockProcessNumbered"/>
    <dgm:cxn modelId="{C9946979-360B-4C27-AF93-DA3A589533F0}" srcId="{41C8038E-2678-401B-9E97-7E60E714FCBC}" destId="{4D6FEED4-0B80-4F2F-829B-6B5E422AA90C}" srcOrd="4" destOrd="0" parTransId="{4A71B508-DB36-4672-B292-C56340FEC4CF}" sibTransId="{54327103-F6CB-48D9-A156-5B89FCA45C9F}"/>
    <dgm:cxn modelId="{8AF35A80-222E-4998-A910-435E989E1408}" type="presOf" srcId="{41C8038E-2678-401B-9E97-7E60E714FCBC}" destId="{7BFF56A1-9262-428D-B27C-7D36843BD918}" srcOrd="0" destOrd="0" presId="urn:microsoft.com/office/officeart/2016/7/layout/LinearBlockProcessNumbered"/>
    <dgm:cxn modelId="{19EE99AF-C50B-48AF-9871-FFF760A9AFFD}" srcId="{41C8038E-2678-401B-9E97-7E60E714FCBC}" destId="{FD601222-BBB5-4785-9665-A28126082011}" srcOrd="3" destOrd="0" parTransId="{E80BF3DA-2CE6-45E8-AADC-03070B97A0FB}" sibTransId="{5BAB2580-4D02-4C6B-8E99-B399AAD71000}"/>
    <dgm:cxn modelId="{8B0EDACC-9C8D-4260-B392-4A295C2B0C8D}" type="presOf" srcId="{F0A2948A-B3DA-4433-B545-D05CC395FAF2}" destId="{5FD84011-7745-48BA-B9A4-2EB81CB302C5}" srcOrd="0" destOrd="0" presId="urn:microsoft.com/office/officeart/2016/7/layout/LinearBlockProcessNumbered"/>
    <dgm:cxn modelId="{2DDA51CE-B777-4C05-8934-357CB9939CB0}" type="presOf" srcId="{FD601222-BBB5-4785-9665-A28126082011}" destId="{33FF1DF0-C57C-4594-AC0D-CD74488ABC03}" srcOrd="1" destOrd="0" presId="urn:microsoft.com/office/officeart/2016/7/layout/LinearBlockProcessNumbered"/>
    <dgm:cxn modelId="{D6C527F1-55FC-4CED-AE79-5B8D089F35CC}" srcId="{41C8038E-2678-401B-9E97-7E60E714FCBC}" destId="{6D4E5720-2439-4A7C-B4E2-7A69A373D4D2}" srcOrd="0" destOrd="0" parTransId="{4F2EF405-7B22-4C22-B49E-B6D3DDF19553}" sibTransId="{4CBE70BB-4665-47F8-ACE9-CE728974CC29}"/>
    <dgm:cxn modelId="{B5E6FFFD-1607-4FB8-B13A-FEE9EDC23C4F}" type="presOf" srcId="{4CBE70BB-4665-47F8-ACE9-CE728974CC29}" destId="{506B4618-D3A4-458D-B9F5-2CFF7D3DBBD2}" srcOrd="0" destOrd="0" presId="urn:microsoft.com/office/officeart/2016/7/layout/LinearBlockProcessNumbered"/>
    <dgm:cxn modelId="{492B7A81-DBCB-4F0E-A5DF-56477FD178D3}" type="presParOf" srcId="{7BFF56A1-9262-428D-B27C-7D36843BD918}" destId="{308C5452-5CA8-4AA8-92D5-4279B2D7D9F5}" srcOrd="0" destOrd="0" presId="urn:microsoft.com/office/officeart/2016/7/layout/LinearBlockProcessNumbered"/>
    <dgm:cxn modelId="{ED9289B9-60BB-44CD-9C9C-BC548A28F2D4}" type="presParOf" srcId="{308C5452-5CA8-4AA8-92D5-4279B2D7D9F5}" destId="{CE65ED9A-A1A4-4F83-82FD-E7B03235C99A}" srcOrd="0" destOrd="0" presId="urn:microsoft.com/office/officeart/2016/7/layout/LinearBlockProcessNumbered"/>
    <dgm:cxn modelId="{D14942DC-6D51-4153-A70B-9663B08FE404}" type="presParOf" srcId="{308C5452-5CA8-4AA8-92D5-4279B2D7D9F5}" destId="{506B4618-D3A4-458D-B9F5-2CFF7D3DBBD2}" srcOrd="1" destOrd="0" presId="urn:microsoft.com/office/officeart/2016/7/layout/LinearBlockProcessNumbered"/>
    <dgm:cxn modelId="{EABB9570-3A8C-412B-8518-16EDC52B0586}" type="presParOf" srcId="{308C5452-5CA8-4AA8-92D5-4279B2D7D9F5}" destId="{B58EB51F-B013-4394-944D-0CE3A72C2EB5}" srcOrd="2" destOrd="0" presId="urn:microsoft.com/office/officeart/2016/7/layout/LinearBlockProcessNumbered"/>
    <dgm:cxn modelId="{46AA6E23-5A67-4F91-B4A0-47EA878C644B}" type="presParOf" srcId="{7BFF56A1-9262-428D-B27C-7D36843BD918}" destId="{AE8D1B79-646C-4FB8-8B4D-68408D96FAFA}" srcOrd="1" destOrd="0" presId="urn:microsoft.com/office/officeart/2016/7/layout/LinearBlockProcessNumbered"/>
    <dgm:cxn modelId="{3DCC1277-CFB0-4612-98B7-544E4B3C0ACC}" type="presParOf" srcId="{7BFF56A1-9262-428D-B27C-7D36843BD918}" destId="{21CD4561-C1F9-4EFA-8D96-72E34A855735}" srcOrd="2" destOrd="0" presId="urn:microsoft.com/office/officeart/2016/7/layout/LinearBlockProcessNumbered"/>
    <dgm:cxn modelId="{7E554AE7-B53B-404D-9DA6-9771AF1EEBA2}" type="presParOf" srcId="{21CD4561-C1F9-4EFA-8D96-72E34A855735}" destId="{DE920AA6-145D-49DC-813A-90074EDFE125}" srcOrd="0" destOrd="0" presId="urn:microsoft.com/office/officeart/2016/7/layout/LinearBlockProcessNumbered"/>
    <dgm:cxn modelId="{32B64B70-8DCB-4B64-9B13-0A1F4AA89F3B}" type="presParOf" srcId="{21CD4561-C1F9-4EFA-8D96-72E34A855735}" destId="{5FD84011-7745-48BA-B9A4-2EB81CB302C5}" srcOrd="1" destOrd="0" presId="urn:microsoft.com/office/officeart/2016/7/layout/LinearBlockProcessNumbered"/>
    <dgm:cxn modelId="{703F9C2E-3622-4924-BAE4-26AE2135AC98}" type="presParOf" srcId="{21CD4561-C1F9-4EFA-8D96-72E34A855735}" destId="{528307FF-A1A3-4D55-B86C-CE0EC23D7550}" srcOrd="2" destOrd="0" presId="urn:microsoft.com/office/officeart/2016/7/layout/LinearBlockProcessNumbered"/>
    <dgm:cxn modelId="{AA11FCB3-857B-4CF3-89FA-69568007C3BB}" type="presParOf" srcId="{7BFF56A1-9262-428D-B27C-7D36843BD918}" destId="{684E3A90-17FF-4150-8266-664B645B1B3A}" srcOrd="3" destOrd="0" presId="urn:microsoft.com/office/officeart/2016/7/layout/LinearBlockProcessNumbered"/>
    <dgm:cxn modelId="{70B29646-1840-492C-9E79-348234687E44}" type="presParOf" srcId="{7BFF56A1-9262-428D-B27C-7D36843BD918}" destId="{489EB49A-AFA3-45E7-98DE-C8878338431F}" srcOrd="4" destOrd="0" presId="urn:microsoft.com/office/officeart/2016/7/layout/LinearBlockProcessNumbered"/>
    <dgm:cxn modelId="{5D441FC9-CD04-4B53-9C69-2AB1DBCA3755}" type="presParOf" srcId="{489EB49A-AFA3-45E7-98DE-C8878338431F}" destId="{0F7EEE7A-D01A-4116-94CD-F24E249913E6}" srcOrd="0" destOrd="0" presId="urn:microsoft.com/office/officeart/2016/7/layout/LinearBlockProcessNumbered"/>
    <dgm:cxn modelId="{F4245D3C-E01F-4FA1-BEAE-579F1EBCEF10}" type="presParOf" srcId="{489EB49A-AFA3-45E7-98DE-C8878338431F}" destId="{D6CA9005-B48A-4D81-B8E1-432CEEFD4BEB}" srcOrd="1" destOrd="0" presId="urn:microsoft.com/office/officeart/2016/7/layout/LinearBlockProcessNumbered"/>
    <dgm:cxn modelId="{5FFC9A69-981A-4840-A5FE-CD5F23AE8547}" type="presParOf" srcId="{489EB49A-AFA3-45E7-98DE-C8878338431F}" destId="{7B5EF717-0E4D-4337-BDCE-1EF7D6EBB91D}" srcOrd="2" destOrd="0" presId="urn:microsoft.com/office/officeart/2016/7/layout/LinearBlockProcessNumbered"/>
    <dgm:cxn modelId="{DEEED069-6943-4754-8DF8-8C52D4B4786A}" type="presParOf" srcId="{7BFF56A1-9262-428D-B27C-7D36843BD918}" destId="{AFB2F4E9-B54C-402D-8ED9-971B7524717B}" srcOrd="5" destOrd="0" presId="urn:microsoft.com/office/officeart/2016/7/layout/LinearBlockProcessNumbered"/>
    <dgm:cxn modelId="{FB3B6C84-AEB1-46E7-A698-CCF8F7643CC6}" type="presParOf" srcId="{7BFF56A1-9262-428D-B27C-7D36843BD918}" destId="{60BB07A0-94E4-4643-8298-F12D53B5E1B1}" srcOrd="6" destOrd="0" presId="urn:microsoft.com/office/officeart/2016/7/layout/LinearBlockProcessNumbered"/>
    <dgm:cxn modelId="{6ACDB84D-4D23-4A30-99EF-5E66750A8615}" type="presParOf" srcId="{60BB07A0-94E4-4643-8298-F12D53B5E1B1}" destId="{ED1FEB90-07C7-4F1B-8F96-361633E9C55C}" srcOrd="0" destOrd="0" presId="urn:microsoft.com/office/officeart/2016/7/layout/LinearBlockProcessNumbered"/>
    <dgm:cxn modelId="{933164E1-D05A-4132-841A-54A26F72588A}" type="presParOf" srcId="{60BB07A0-94E4-4643-8298-F12D53B5E1B1}" destId="{60C6AB52-F91A-4F11-8F0C-5AE1443C5695}" srcOrd="1" destOrd="0" presId="urn:microsoft.com/office/officeart/2016/7/layout/LinearBlockProcessNumbered"/>
    <dgm:cxn modelId="{D0BB0A5B-A52B-45FC-A3EE-7D9EE53DDC0C}" type="presParOf" srcId="{60BB07A0-94E4-4643-8298-F12D53B5E1B1}" destId="{33FF1DF0-C57C-4594-AC0D-CD74488ABC03}" srcOrd="2" destOrd="0" presId="urn:microsoft.com/office/officeart/2016/7/layout/LinearBlockProcessNumbered"/>
    <dgm:cxn modelId="{81CAE8E4-D7A5-4A70-914B-88660D698DAD}" type="presParOf" srcId="{7BFF56A1-9262-428D-B27C-7D36843BD918}" destId="{7324F8C7-F38C-40F6-B4C0-668EACF6430A}" srcOrd="7" destOrd="0" presId="urn:microsoft.com/office/officeart/2016/7/layout/LinearBlockProcessNumbered"/>
    <dgm:cxn modelId="{BF4EE86F-452E-41FC-81A7-EB0311E572CB}" type="presParOf" srcId="{7BFF56A1-9262-428D-B27C-7D36843BD918}" destId="{0700BE88-38F3-4888-BA05-70D1EEF58727}" srcOrd="8" destOrd="0" presId="urn:microsoft.com/office/officeart/2016/7/layout/LinearBlockProcessNumbered"/>
    <dgm:cxn modelId="{15B886B3-A8B7-496B-B289-941F9AD0A00D}" type="presParOf" srcId="{0700BE88-38F3-4888-BA05-70D1EEF58727}" destId="{B8685CE3-1946-4EE7-8388-9421E2036B13}" srcOrd="0" destOrd="0" presId="urn:microsoft.com/office/officeart/2016/7/layout/LinearBlockProcessNumbered"/>
    <dgm:cxn modelId="{47E32643-7F92-43F8-804C-3FD4A980CB6D}" type="presParOf" srcId="{0700BE88-38F3-4888-BA05-70D1EEF58727}" destId="{F0592E0B-8EB6-4F4B-8D71-33E474A96E3B}" srcOrd="1" destOrd="0" presId="urn:microsoft.com/office/officeart/2016/7/layout/LinearBlockProcessNumbered"/>
    <dgm:cxn modelId="{20D6DC3E-C359-47D0-A80E-2DBB1744C83F}" type="presParOf" srcId="{0700BE88-38F3-4888-BA05-70D1EEF58727}" destId="{5F1DEEBF-3EAE-40CD-9859-0C049373C46C}"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5075676-BFF8-4943-A4E7-FA04ADFEEEF4}" type="doc">
      <dgm:prSet loTypeId="urn:microsoft.com/office/officeart/2008/layout/LinedList" loCatId="list" qsTypeId="urn:microsoft.com/office/officeart/2005/8/quickstyle/simple1#71" qsCatId="simple" csTypeId="urn:microsoft.com/office/officeart/2005/8/colors/colorful2#20" csCatId="colorful"/>
      <dgm:spPr/>
      <dgm:t>
        <a:bodyPr/>
        <a:lstStyle/>
        <a:p>
          <a:endParaRPr lang="en-US"/>
        </a:p>
      </dgm:t>
    </dgm:pt>
    <dgm:pt modelId="{5EB2E018-0CA6-445E-A064-40CC6E219CAE}">
      <dgm:prSet/>
      <dgm:spPr/>
      <dgm:t>
        <a:bodyPr/>
        <a:lstStyle/>
        <a:p>
          <a:r>
            <a:rPr lang="en-US"/>
            <a:t>Draw yourself in the centre of the page. Then, place:</a:t>
          </a:r>
        </a:p>
      </dgm:t>
    </dgm:pt>
    <dgm:pt modelId="{3DF3E30B-6F6A-4CB7-8441-D48667EBC6B9}" type="parTrans" cxnId="{C57CD3E5-AB77-4A46-940F-7EEF4EA7BFD4}">
      <dgm:prSet/>
      <dgm:spPr/>
      <dgm:t>
        <a:bodyPr/>
        <a:lstStyle/>
        <a:p>
          <a:endParaRPr lang="en-US"/>
        </a:p>
      </dgm:t>
    </dgm:pt>
    <dgm:pt modelId="{DF8ED803-855A-48C2-9439-4A3112EC3FE6}" type="sibTrans" cxnId="{C57CD3E5-AB77-4A46-940F-7EEF4EA7BFD4}">
      <dgm:prSet/>
      <dgm:spPr/>
      <dgm:t>
        <a:bodyPr/>
        <a:lstStyle/>
        <a:p>
          <a:endParaRPr lang="en-US"/>
        </a:p>
      </dgm:t>
    </dgm:pt>
    <dgm:pt modelId="{ABCC93F2-C4E0-4B69-8889-83561892BBF1}">
      <dgm:prSet/>
      <dgm:spPr/>
      <dgm:t>
        <a:bodyPr/>
        <a:lstStyle/>
        <a:p>
          <a:r>
            <a:rPr lang="en-US"/>
            <a:t>University contacts</a:t>
          </a:r>
        </a:p>
      </dgm:t>
    </dgm:pt>
    <dgm:pt modelId="{9BD6039E-2571-4F71-A3A3-B4ACC2B28C17}" type="parTrans" cxnId="{FA88DE5B-33C6-4959-88B9-5703519B6B73}">
      <dgm:prSet/>
      <dgm:spPr/>
      <dgm:t>
        <a:bodyPr/>
        <a:lstStyle/>
        <a:p>
          <a:endParaRPr lang="en-US"/>
        </a:p>
      </dgm:t>
    </dgm:pt>
    <dgm:pt modelId="{75CF4BB3-660D-4FA1-906B-30C8B2EC7F31}" type="sibTrans" cxnId="{FA88DE5B-33C6-4959-88B9-5703519B6B73}">
      <dgm:prSet/>
      <dgm:spPr/>
      <dgm:t>
        <a:bodyPr/>
        <a:lstStyle/>
        <a:p>
          <a:endParaRPr lang="en-US"/>
        </a:p>
      </dgm:t>
    </dgm:pt>
    <dgm:pt modelId="{C28974A3-594F-41FF-9C2E-F47D07DF3A47}">
      <dgm:prSet/>
      <dgm:spPr/>
      <dgm:t>
        <a:bodyPr/>
        <a:lstStyle/>
        <a:p>
          <a:r>
            <a:rPr lang="en-US"/>
            <a:t>Friends</a:t>
          </a:r>
        </a:p>
      </dgm:t>
    </dgm:pt>
    <dgm:pt modelId="{0C6282BC-40C5-4EE1-B98A-30EE6A2490E7}" type="parTrans" cxnId="{838CA7B8-FB51-40B2-B33D-9549E9FE9234}">
      <dgm:prSet/>
      <dgm:spPr/>
      <dgm:t>
        <a:bodyPr/>
        <a:lstStyle/>
        <a:p>
          <a:endParaRPr lang="en-US"/>
        </a:p>
      </dgm:t>
    </dgm:pt>
    <dgm:pt modelId="{7B466FEA-81E5-438B-B60C-CDC27E328EF2}" type="sibTrans" cxnId="{838CA7B8-FB51-40B2-B33D-9549E9FE9234}">
      <dgm:prSet/>
      <dgm:spPr/>
      <dgm:t>
        <a:bodyPr/>
        <a:lstStyle/>
        <a:p>
          <a:endParaRPr lang="en-US"/>
        </a:p>
      </dgm:t>
    </dgm:pt>
    <dgm:pt modelId="{32F39372-EF0A-4609-8A70-84AD148959E9}">
      <dgm:prSet/>
      <dgm:spPr/>
      <dgm:t>
        <a:bodyPr/>
        <a:lstStyle/>
        <a:p>
          <a:r>
            <a:rPr lang="en-US"/>
            <a:t>Work colleagues</a:t>
          </a:r>
        </a:p>
      </dgm:t>
    </dgm:pt>
    <dgm:pt modelId="{C8DB7082-3EA9-47C4-AD9E-38F8005B1618}" type="parTrans" cxnId="{0C44DCF1-550F-45E5-ACE1-C4137B3FCBD3}">
      <dgm:prSet/>
      <dgm:spPr/>
      <dgm:t>
        <a:bodyPr/>
        <a:lstStyle/>
        <a:p>
          <a:endParaRPr lang="en-US"/>
        </a:p>
      </dgm:t>
    </dgm:pt>
    <dgm:pt modelId="{C0FEB412-6585-4A7F-8B9E-716C3173E6E1}" type="sibTrans" cxnId="{0C44DCF1-550F-45E5-ACE1-C4137B3FCBD3}">
      <dgm:prSet/>
      <dgm:spPr/>
      <dgm:t>
        <a:bodyPr/>
        <a:lstStyle/>
        <a:p>
          <a:endParaRPr lang="en-US"/>
        </a:p>
      </dgm:t>
    </dgm:pt>
    <dgm:pt modelId="{DB4EF1E2-5C77-46F2-8DF0-B6FF9C425A30}">
      <dgm:prSet/>
      <dgm:spPr/>
      <dgm:t>
        <a:bodyPr/>
        <a:lstStyle/>
        <a:p>
          <a:r>
            <a:rPr lang="en-US"/>
            <a:t>Placement contacts</a:t>
          </a:r>
        </a:p>
      </dgm:t>
    </dgm:pt>
    <dgm:pt modelId="{CE5678F0-0AD9-4013-9CF2-621D27512E4B}" type="parTrans" cxnId="{E7AC5AC1-361D-445E-8DB8-7C449AB594FF}">
      <dgm:prSet/>
      <dgm:spPr/>
      <dgm:t>
        <a:bodyPr/>
        <a:lstStyle/>
        <a:p>
          <a:endParaRPr lang="en-US"/>
        </a:p>
      </dgm:t>
    </dgm:pt>
    <dgm:pt modelId="{E06F9D0E-2831-485B-A9EE-C2848C9D124C}" type="sibTrans" cxnId="{E7AC5AC1-361D-445E-8DB8-7C449AB594FF}">
      <dgm:prSet/>
      <dgm:spPr/>
      <dgm:t>
        <a:bodyPr/>
        <a:lstStyle/>
        <a:p>
          <a:endParaRPr lang="en-US"/>
        </a:p>
      </dgm:t>
    </dgm:pt>
    <dgm:pt modelId="{39E14476-B543-4BB3-BC35-A8F8E33F6997}">
      <dgm:prSet/>
      <dgm:spPr/>
      <dgm:t>
        <a:bodyPr/>
        <a:lstStyle/>
        <a:p>
          <a:r>
            <a:rPr lang="en-US"/>
            <a:t>Community groups</a:t>
          </a:r>
        </a:p>
      </dgm:t>
    </dgm:pt>
    <dgm:pt modelId="{D36B6C47-906E-4A2E-8C0C-870083F1E39A}" type="parTrans" cxnId="{AC303093-8153-48DC-BA6A-8CF36015739A}">
      <dgm:prSet/>
      <dgm:spPr/>
      <dgm:t>
        <a:bodyPr/>
        <a:lstStyle/>
        <a:p>
          <a:endParaRPr lang="en-US"/>
        </a:p>
      </dgm:t>
    </dgm:pt>
    <dgm:pt modelId="{B9ADF0F3-7095-4E5E-AC87-5DD65BE89360}" type="sibTrans" cxnId="{AC303093-8153-48DC-BA6A-8CF36015739A}">
      <dgm:prSet/>
      <dgm:spPr/>
      <dgm:t>
        <a:bodyPr/>
        <a:lstStyle/>
        <a:p>
          <a:endParaRPr lang="en-US"/>
        </a:p>
      </dgm:t>
    </dgm:pt>
    <dgm:pt modelId="{62AA415E-AA23-4AB0-B30F-1BD79989C3F8}">
      <dgm:prSet/>
      <dgm:spPr/>
      <dgm:t>
        <a:bodyPr/>
        <a:lstStyle/>
        <a:p>
          <a:r>
            <a:rPr lang="en-US"/>
            <a:t>Online communities</a:t>
          </a:r>
        </a:p>
      </dgm:t>
    </dgm:pt>
    <dgm:pt modelId="{1E176E7C-2962-4274-B271-9C036870F5A7}" type="parTrans" cxnId="{83C37810-187C-4146-B34F-2C06E319C79F}">
      <dgm:prSet/>
      <dgm:spPr/>
      <dgm:t>
        <a:bodyPr/>
        <a:lstStyle/>
        <a:p>
          <a:endParaRPr lang="en-US"/>
        </a:p>
      </dgm:t>
    </dgm:pt>
    <dgm:pt modelId="{7273427B-AED3-4902-97DE-60E8E937A49B}" type="sibTrans" cxnId="{83C37810-187C-4146-B34F-2C06E319C79F}">
      <dgm:prSet/>
      <dgm:spPr/>
      <dgm:t>
        <a:bodyPr/>
        <a:lstStyle/>
        <a:p>
          <a:endParaRPr lang="en-US"/>
        </a:p>
      </dgm:t>
    </dgm:pt>
    <dgm:pt modelId="{807616A1-AA9A-4520-A03A-EC24FC611504}" type="pres">
      <dgm:prSet presAssocID="{85075676-BFF8-4943-A4E7-FA04ADFEEEF4}" presName="vert0" presStyleCnt="0">
        <dgm:presLayoutVars>
          <dgm:dir/>
          <dgm:animOne val="branch"/>
          <dgm:animLvl val="lvl"/>
        </dgm:presLayoutVars>
      </dgm:prSet>
      <dgm:spPr/>
    </dgm:pt>
    <dgm:pt modelId="{643C4B32-2087-4A98-9081-4689C8F873FB}" type="pres">
      <dgm:prSet presAssocID="{5EB2E018-0CA6-445E-A064-40CC6E219CAE}" presName="thickLine" presStyleLbl="alignNode1" presStyleIdx="0" presStyleCnt="7"/>
      <dgm:spPr/>
    </dgm:pt>
    <dgm:pt modelId="{F8CE7CC6-F0AF-476A-A302-49226A4CAAC0}" type="pres">
      <dgm:prSet presAssocID="{5EB2E018-0CA6-445E-A064-40CC6E219CAE}" presName="horz1" presStyleCnt="0"/>
      <dgm:spPr/>
    </dgm:pt>
    <dgm:pt modelId="{A10F4729-704C-49D3-9F45-DEEF2E704D5E}" type="pres">
      <dgm:prSet presAssocID="{5EB2E018-0CA6-445E-A064-40CC6E219CAE}" presName="tx1" presStyleLbl="revTx" presStyleIdx="0" presStyleCnt="7"/>
      <dgm:spPr/>
    </dgm:pt>
    <dgm:pt modelId="{478D6D0D-3BA2-4847-9C07-04ABF7DCCDEE}" type="pres">
      <dgm:prSet presAssocID="{5EB2E018-0CA6-445E-A064-40CC6E219CAE}" presName="vert1" presStyleCnt="0"/>
      <dgm:spPr/>
    </dgm:pt>
    <dgm:pt modelId="{5E446B9B-AF31-4572-979E-B36479344F62}" type="pres">
      <dgm:prSet presAssocID="{ABCC93F2-C4E0-4B69-8889-83561892BBF1}" presName="thickLine" presStyleLbl="alignNode1" presStyleIdx="1" presStyleCnt="7"/>
      <dgm:spPr/>
    </dgm:pt>
    <dgm:pt modelId="{C196D427-BC2A-44CD-B022-7F13A23920F8}" type="pres">
      <dgm:prSet presAssocID="{ABCC93F2-C4E0-4B69-8889-83561892BBF1}" presName="horz1" presStyleCnt="0"/>
      <dgm:spPr/>
    </dgm:pt>
    <dgm:pt modelId="{A05F023E-13F6-466A-9ADA-1EE630CB111A}" type="pres">
      <dgm:prSet presAssocID="{ABCC93F2-C4E0-4B69-8889-83561892BBF1}" presName="tx1" presStyleLbl="revTx" presStyleIdx="1" presStyleCnt="7"/>
      <dgm:spPr/>
    </dgm:pt>
    <dgm:pt modelId="{587EE8A0-6AB1-4E8F-8720-2FD0251EE94C}" type="pres">
      <dgm:prSet presAssocID="{ABCC93F2-C4E0-4B69-8889-83561892BBF1}" presName="vert1" presStyleCnt="0"/>
      <dgm:spPr/>
    </dgm:pt>
    <dgm:pt modelId="{963C926C-557A-4788-BD2D-327DDC040767}" type="pres">
      <dgm:prSet presAssocID="{C28974A3-594F-41FF-9C2E-F47D07DF3A47}" presName="thickLine" presStyleLbl="alignNode1" presStyleIdx="2" presStyleCnt="7"/>
      <dgm:spPr/>
    </dgm:pt>
    <dgm:pt modelId="{860FCFCC-F9A7-4C0C-AE8F-79585CDF3068}" type="pres">
      <dgm:prSet presAssocID="{C28974A3-594F-41FF-9C2E-F47D07DF3A47}" presName="horz1" presStyleCnt="0"/>
      <dgm:spPr/>
    </dgm:pt>
    <dgm:pt modelId="{8B08A918-B862-470F-B1AD-67D5EC0620FB}" type="pres">
      <dgm:prSet presAssocID="{C28974A3-594F-41FF-9C2E-F47D07DF3A47}" presName="tx1" presStyleLbl="revTx" presStyleIdx="2" presStyleCnt="7"/>
      <dgm:spPr/>
    </dgm:pt>
    <dgm:pt modelId="{B56B127C-72FB-438E-BF0C-3F832E42B6B1}" type="pres">
      <dgm:prSet presAssocID="{C28974A3-594F-41FF-9C2E-F47D07DF3A47}" presName="vert1" presStyleCnt="0"/>
      <dgm:spPr/>
    </dgm:pt>
    <dgm:pt modelId="{8568D660-28F4-4B46-AEC5-8099F3CD68CF}" type="pres">
      <dgm:prSet presAssocID="{32F39372-EF0A-4609-8A70-84AD148959E9}" presName="thickLine" presStyleLbl="alignNode1" presStyleIdx="3" presStyleCnt="7"/>
      <dgm:spPr/>
    </dgm:pt>
    <dgm:pt modelId="{B6999E2E-D94A-4164-863F-92DD13A62BF7}" type="pres">
      <dgm:prSet presAssocID="{32F39372-EF0A-4609-8A70-84AD148959E9}" presName="horz1" presStyleCnt="0"/>
      <dgm:spPr/>
    </dgm:pt>
    <dgm:pt modelId="{34DD5C30-B30C-4AFA-8318-8FB7BF960FF4}" type="pres">
      <dgm:prSet presAssocID="{32F39372-EF0A-4609-8A70-84AD148959E9}" presName="tx1" presStyleLbl="revTx" presStyleIdx="3" presStyleCnt="7"/>
      <dgm:spPr/>
    </dgm:pt>
    <dgm:pt modelId="{93EC1779-29C4-4205-A93E-BCE8FCABCF0F}" type="pres">
      <dgm:prSet presAssocID="{32F39372-EF0A-4609-8A70-84AD148959E9}" presName="vert1" presStyleCnt="0"/>
      <dgm:spPr/>
    </dgm:pt>
    <dgm:pt modelId="{9AEB6DC9-57E9-4CDB-BF3C-1C71E16F8363}" type="pres">
      <dgm:prSet presAssocID="{DB4EF1E2-5C77-46F2-8DF0-B6FF9C425A30}" presName="thickLine" presStyleLbl="alignNode1" presStyleIdx="4" presStyleCnt="7"/>
      <dgm:spPr/>
    </dgm:pt>
    <dgm:pt modelId="{779C7687-8E41-49AF-ABDD-3CCC3D04DD38}" type="pres">
      <dgm:prSet presAssocID="{DB4EF1E2-5C77-46F2-8DF0-B6FF9C425A30}" presName="horz1" presStyleCnt="0"/>
      <dgm:spPr/>
    </dgm:pt>
    <dgm:pt modelId="{63D6A33E-9702-42ED-AF81-3E90539083E0}" type="pres">
      <dgm:prSet presAssocID="{DB4EF1E2-5C77-46F2-8DF0-B6FF9C425A30}" presName="tx1" presStyleLbl="revTx" presStyleIdx="4" presStyleCnt="7"/>
      <dgm:spPr/>
    </dgm:pt>
    <dgm:pt modelId="{5566C6FB-9C00-4E5A-B1D3-B5819084C878}" type="pres">
      <dgm:prSet presAssocID="{DB4EF1E2-5C77-46F2-8DF0-B6FF9C425A30}" presName="vert1" presStyleCnt="0"/>
      <dgm:spPr/>
    </dgm:pt>
    <dgm:pt modelId="{E9F34199-F03E-4D54-AC3F-67736D70F10A}" type="pres">
      <dgm:prSet presAssocID="{39E14476-B543-4BB3-BC35-A8F8E33F6997}" presName="thickLine" presStyleLbl="alignNode1" presStyleIdx="5" presStyleCnt="7"/>
      <dgm:spPr/>
    </dgm:pt>
    <dgm:pt modelId="{C56CFEC2-4F51-4242-9189-176E76D41150}" type="pres">
      <dgm:prSet presAssocID="{39E14476-B543-4BB3-BC35-A8F8E33F6997}" presName="horz1" presStyleCnt="0"/>
      <dgm:spPr/>
    </dgm:pt>
    <dgm:pt modelId="{DB121DF6-6174-4922-BC53-582155D609F4}" type="pres">
      <dgm:prSet presAssocID="{39E14476-B543-4BB3-BC35-A8F8E33F6997}" presName="tx1" presStyleLbl="revTx" presStyleIdx="5" presStyleCnt="7"/>
      <dgm:spPr/>
    </dgm:pt>
    <dgm:pt modelId="{B8013BFE-4270-4A8E-882C-57BBEC210336}" type="pres">
      <dgm:prSet presAssocID="{39E14476-B543-4BB3-BC35-A8F8E33F6997}" presName="vert1" presStyleCnt="0"/>
      <dgm:spPr/>
    </dgm:pt>
    <dgm:pt modelId="{FCE78BE7-94E1-439A-BFAE-A10B6AFD474F}" type="pres">
      <dgm:prSet presAssocID="{62AA415E-AA23-4AB0-B30F-1BD79989C3F8}" presName="thickLine" presStyleLbl="alignNode1" presStyleIdx="6" presStyleCnt="7"/>
      <dgm:spPr/>
    </dgm:pt>
    <dgm:pt modelId="{EAAB8410-9DAB-4481-86C2-804F8384A1B8}" type="pres">
      <dgm:prSet presAssocID="{62AA415E-AA23-4AB0-B30F-1BD79989C3F8}" presName="horz1" presStyleCnt="0"/>
      <dgm:spPr/>
    </dgm:pt>
    <dgm:pt modelId="{31143061-4F7C-46BE-9D43-8CC87C7EC265}" type="pres">
      <dgm:prSet presAssocID="{62AA415E-AA23-4AB0-B30F-1BD79989C3F8}" presName="tx1" presStyleLbl="revTx" presStyleIdx="6" presStyleCnt="7"/>
      <dgm:spPr/>
    </dgm:pt>
    <dgm:pt modelId="{2F52581C-B5F2-42D0-ABE2-FAD2761FBE5A}" type="pres">
      <dgm:prSet presAssocID="{62AA415E-AA23-4AB0-B30F-1BD79989C3F8}" presName="vert1" presStyleCnt="0"/>
      <dgm:spPr/>
    </dgm:pt>
  </dgm:ptLst>
  <dgm:cxnLst>
    <dgm:cxn modelId="{83C37810-187C-4146-B34F-2C06E319C79F}" srcId="{85075676-BFF8-4943-A4E7-FA04ADFEEEF4}" destId="{62AA415E-AA23-4AB0-B30F-1BD79989C3F8}" srcOrd="6" destOrd="0" parTransId="{1E176E7C-2962-4274-B271-9C036870F5A7}" sibTransId="{7273427B-AED3-4902-97DE-60E8E937A49B}"/>
    <dgm:cxn modelId="{1606131C-1A01-4554-8275-7556135F2A50}" type="presOf" srcId="{85075676-BFF8-4943-A4E7-FA04ADFEEEF4}" destId="{807616A1-AA9A-4520-A03A-EC24FC611504}" srcOrd="0" destOrd="0" presId="urn:microsoft.com/office/officeart/2008/layout/LinedList"/>
    <dgm:cxn modelId="{D7828C35-BCDB-43ED-98A6-E626690BB544}" type="presOf" srcId="{C28974A3-594F-41FF-9C2E-F47D07DF3A47}" destId="{8B08A918-B862-470F-B1AD-67D5EC0620FB}" srcOrd="0" destOrd="0" presId="urn:microsoft.com/office/officeart/2008/layout/LinedList"/>
    <dgm:cxn modelId="{BCD5C55B-CF32-4197-AB4D-974C226816F0}" type="presOf" srcId="{62AA415E-AA23-4AB0-B30F-1BD79989C3F8}" destId="{31143061-4F7C-46BE-9D43-8CC87C7EC265}" srcOrd="0" destOrd="0" presId="urn:microsoft.com/office/officeart/2008/layout/LinedList"/>
    <dgm:cxn modelId="{FA88DE5B-33C6-4959-88B9-5703519B6B73}" srcId="{85075676-BFF8-4943-A4E7-FA04ADFEEEF4}" destId="{ABCC93F2-C4E0-4B69-8889-83561892BBF1}" srcOrd="1" destOrd="0" parTransId="{9BD6039E-2571-4F71-A3A3-B4ACC2B28C17}" sibTransId="{75CF4BB3-660D-4FA1-906B-30C8B2EC7F31}"/>
    <dgm:cxn modelId="{47ACC87A-D9BB-456E-8880-21492E6084A4}" type="presOf" srcId="{39E14476-B543-4BB3-BC35-A8F8E33F6997}" destId="{DB121DF6-6174-4922-BC53-582155D609F4}" srcOrd="0" destOrd="0" presId="urn:microsoft.com/office/officeart/2008/layout/LinedList"/>
    <dgm:cxn modelId="{AC303093-8153-48DC-BA6A-8CF36015739A}" srcId="{85075676-BFF8-4943-A4E7-FA04ADFEEEF4}" destId="{39E14476-B543-4BB3-BC35-A8F8E33F6997}" srcOrd="5" destOrd="0" parTransId="{D36B6C47-906E-4A2E-8C0C-870083F1E39A}" sibTransId="{B9ADF0F3-7095-4E5E-AC87-5DD65BE89360}"/>
    <dgm:cxn modelId="{838CA7B8-FB51-40B2-B33D-9549E9FE9234}" srcId="{85075676-BFF8-4943-A4E7-FA04ADFEEEF4}" destId="{C28974A3-594F-41FF-9C2E-F47D07DF3A47}" srcOrd="2" destOrd="0" parTransId="{0C6282BC-40C5-4EE1-B98A-30EE6A2490E7}" sibTransId="{7B466FEA-81E5-438B-B60C-CDC27E328EF2}"/>
    <dgm:cxn modelId="{E7AC5AC1-361D-445E-8DB8-7C449AB594FF}" srcId="{85075676-BFF8-4943-A4E7-FA04ADFEEEF4}" destId="{DB4EF1E2-5C77-46F2-8DF0-B6FF9C425A30}" srcOrd="4" destOrd="0" parTransId="{CE5678F0-0AD9-4013-9CF2-621D27512E4B}" sibTransId="{E06F9D0E-2831-485B-A9EE-C2848C9D124C}"/>
    <dgm:cxn modelId="{7D9CEBC2-DB55-40F5-A05F-C5CCD657E830}" type="presOf" srcId="{32F39372-EF0A-4609-8A70-84AD148959E9}" destId="{34DD5C30-B30C-4AFA-8318-8FB7BF960FF4}" srcOrd="0" destOrd="0" presId="urn:microsoft.com/office/officeart/2008/layout/LinedList"/>
    <dgm:cxn modelId="{504261C5-97AE-4D81-BAED-7483F44C7561}" type="presOf" srcId="{ABCC93F2-C4E0-4B69-8889-83561892BBF1}" destId="{A05F023E-13F6-466A-9ADA-1EE630CB111A}" srcOrd="0" destOrd="0" presId="urn:microsoft.com/office/officeart/2008/layout/LinedList"/>
    <dgm:cxn modelId="{719BFDE3-F379-46FE-BE41-0A4C44BD6F53}" type="presOf" srcId="{DB4EF1E2-5C77-46F2-8DF0-B6FF9C425A30}" destId="{63D6A33E-9702-42ED-AF81-3E90539083E0}" srcOrd="0" destOrd="0" presId="urn:microsoft.com/office/officeart/2008/layout/LinedList"/>
    <dgm:cxn modelId="{C57CD3E5-AB77-4A46-940F-7EEF4EA7BFD4}" srcId="{85075676-BFF8-4943-A4E7-FA04ADFEEEF4}" destId="{5EB2E018-0CA6-445E-A064-40CC6E219CAE}" srcOrd="0" destOrd="0" parTransId="{3DF3E30B-6F6A-4CB7-8441-D48667EBC6B9}" sibTransId="{DF8ED803-855A-48C2-9439-4A3112EC3FE6}"/>
    <dgm:cxn modelId="{0C44DCF1-550F-45E5-ACE1-C4137B3FCBD3}" srcId="{85075676-BFF8-4943-A4E7-FA04ADFEEEF4}" destId="{32F39372-EF0A-4609-8A70-84AD148959E9}" srcOrd="3" destOrd="0" parTransId="{C8DB7082-3EA9-47C4-AD9E-38F8005B1618}" sibTransId="{C0FEB412-6585-4A7F-8B9E-716C3173E6E1}"/>
    <dgm:cxn modelId="{7C371FF4-EC55-4101-9EC1-E146C6447896}" type="presOf" srcId="{5EB2E018-0CA6-445E-A064-40CC6E219CAE}" destId="{A10F4729-704C-49D3-9F45-DEEF2E704D5E}" srcOrd="0" destOrd="0" presId="urn:microsoft.com/office/officeart/2008/layout/LinedList"/>
    <dgm:cxn modelId="{0689EF9D-515F-42A3-A97C-9506218EC338}" type="presParOf" srcId="{807616A1-AA9A-4520-A03A-EC24FC611504}" destId="{643C4B32-2087-4A98-9081-4689C8F873FB}" srcOrd="0" destOrd="0" presId="urn:microsoft.com/office/officeart/2008/layout/LinedList"/>
    <dgm:cxn modelId="{1B384EDB-BF8C-48CF-871F-3E3BBC9856F5}" type="presParOf" srcId="{807616A1-AA9A-4520-A03A-EC24FC611504}" destId="{F8CE7CC6-F0AF-476A-A302-49226A4CAAC0}" srcOrd="1" destOrd="0" presId="urn:microsoft.com/office/officeart/2008/layout/LinedList"/>
    <dgm:cxn modelId="{C9DB7EF0-C04F-41E2-AA78-0C96E6FF6357}" type="presParOf" srcId="{F8CE7CC6-F0AF-476A-A302-49226A4CAAC0}" destId="{A10F4729-704C-49D3-9F45-DEEF2E704D5E}" srcOrd="0" destOrd="0" presId="urn:microsoft.com/office/officeart/2008/layout/LinedList"/>
    <dgm:cxn modelId="{9BD00FA4-9534-40CB-B76E-DAB55642D917}" type="presParOf" srcId="{F8CE7CC6-F0AF-476A-A302-49226A4CAAC0}" destId="{478D6D0D-3BA2-4847-9C07-04ABF7DCCDEE}" srcOrd="1" destOrd="0" presId="urn:microsoft.com/office/officeart/2008/layout/LinedList"/>
    <dgm:cxn modelId="{5096AEFC-B4E2-410C-AE89-7F3CCFE4ED7B}" type="presParOf" srcId="{807616A1-AA9A-4520-A03A-EC24FC611504}" destId="{5E446B9B-AF31-4572-979E-B36479344F62}" srcOrd="2" destOrd="0" presId="urn:microsoft.com/office/officeart/2008/layout/LinedList"/>
    <dgm:cxn modelId="{6309512A-54AC-4705-8AA6-9FF8191A2540}" type="presParOf" srcId="{807616A1-AA9A-4520-A03A-EC24FC611504}" destId="{C196D427-BC2A-44CD-B022-7F13A23920F8}" srcOrd="3" destOrd="0" presId="urn:microsoft.com/office/officeart/2008/layout/LinedList"/>
    <dgm:cxn modelId="{1339FD03-5BF4-48D9-A8AB-3ABED4413AE4}" type="presParOf" srcId="{C196D427-BC2A-44CD-B022-7F13A23920F8}" destId="{A05F023E-13F6-466A-9ADA-1EE630CB111A}" srcOrd="0" destOrd="0" presId="urn:microsoft.com/office/officeart/2008/layout/LinedList"/>
    <dgm:cxn modelId="{FF4A1459-AF6C-4703-AACC-88C292EA328E}" type="presParOf" srcId="{C196D427-BC2A-44CD-B022-7F13A23920F8}" destId="{587EE8A0-6AB1-4E8F-8720-2FD0251EE94C}" srcOrd="1" destOrd="0" presId="urn:microsoft.com/office/officeart/2008/layout/LinedList"/>
    <dgm:cxn modelId="{65B9E79A-CFC3-4F73-8D4E-8BA4026E3536}" type="presParOf" srcId="{807616A1-AA9A-4520-A03A-EC24FC611504}" destId="{963C926C-557A-4788-BD2D-327DDC040767}" srcOrd="4" destOrd="0" presId="urn:microsoft.com/office/officeart/2008/layout/LinedList"/>
    <dgm:cxn modelId="{BD3641C3-D1C9-4EE7-8CEC-3929B1C0B870}" type="presParOf" srcId="{807616A1-AA9A-4520-A03A-EC24FC611504}" destId="{860FCFCC-F9A7-4C0C-AE8F-79585CDF3068}" srcOrd="5" destOrd="0" presId="urn:microsoft.com/office/officeart/2008/layout/LinedList"/>
    <dgm:cxn modelId="{F90C7FC0-65FE-411B-B20F-E0967F287E86}" type="presParOf" srcId="{860FCFCC-F9A7-4C0C-AE8F-79585CDF3068}" destId="{8B08A918-B862-470F-B1AD-67D5EC0620FB}" srcOrd="0" destOrd="0" presId="urn:microsoft.com/office/officeart/2008/layout/LinedList"/>
    <dgm:cxn modelId="{6530D350-7D94-4537-AF9A-03807963FF3A}" type="presParOf" srcId="{860FCFCC-F9A7-4C0C-AE8F-79585CDF3068}" destId="{B56B127C-72FB-438E-BF0C-3F832E42B6B1}" srcOrd="1" destOrd="0" presId="urn:microsoft.com/office/officeart/2008/layout/LinedList"/>
    <dgm:cxn modelId="{8C9AF468-A83D-41D9-98B7-900DD1C03504}" type="presParOf" srcId="{807616A1-AA9A-4520-A03A-EC24FC611504}" destId="{8568D660-28F4-4B46-AEC5-8099F3CD68CF}" srcOrd="6" destOrd="0" presId="urn:microsoft.com/office/officeart/2008/layout/LinedList"/>
    <dgm:cxn modelId="{16BCABC1-B203-404A-A97D-505CDFA2EBD5}" type="presParOf" srcId="{807616A1-AA9A-4520-A03A-EC24FC611504}" destId="{B6999E2E-D94A-4164-863F-92DD13A62BF7}" srcOrd="7" destOrd="0" presId="urn:microsoft.com/office/officeart/2008/layout/LinedList"/>
    <dgm:cxn modelId="{742E792B-C8DD-4076-9E47-C6FD50B30651}" type="presParOf" srcId="{B6999E2E-D94A-4164-863F-92DD13A62BF7}" destId="{34DD5C30-B30C-4AFA-8318-8FB7BF960FF4}" srcOrd="0" destOrd="0" presId="urn:microsoft.com/office/officeart/2008/layout/LinedList"/>
    <dgm:cxn modelId="{DDD7C464-A8C8-4502-9F83-52124C1F44AF}" type="presParOf" srcId="{B6999E2E-D94A-4164-863F-92DD13A62BF7}" destId="{93EC1779-29C4-4205-A93E-BCE8FCABCF0F}" srcOrd="1" destOrd="0" presId="urn:microsoft.com/office/officeart/2008/layout/LinedList"/>
    <dgm:cxn modelId="{05757F35-287F-4C14-954D-57219A552C9D}" type="presParOf" srcId="{807616A1-AA9A-4520-A03A-EC24FC611504}" destId="{9AEB6DC9-57E9-4CDB-BF3C-1C71E16F8363}" srcOrd="8" destOrd="0" presId="urn:microsoft.com/office/officeart/2008/layout/LinedList"/>
    <dgm:cxn modelId="{8AC023A7-349C-431F-978E-C2C38229309C}" type="presParOf" srcId="{807616A1-AA9A-4520-A03A-EC24FC611504}" destId="{779C7687-8E41-49AF-ABDD-3CCC3D04DD38}" srcOrd="9" destOrd="0" presId="urn:microsoft.com/office/officeart/2008/layout/LinedList"/>
    <dgm:cxn modelId="{FB0FAA68-D2BD-45FA-A787-AAA983ABC912}" type="presParOf" srcId="{779C7687-8E41-49AF-ABDD-3CCC3D04DD38}" destId="{63D6A33E-9702-42ED-AF81-3E90539083E0}" srcOrd="0" destOrd="0" presId="urn:microsoft.com/office/officeart/2008/layout/LinedList"/>
    <dgm:cxn modelId="{81A90C14-F31C-4695-B5E2-9F257B52340A}" type="presParOf" srcId="{779C7687-8E41-49AF-ABDD-3CCC3D04DD38}" destId="{5566C6FB-9C00-4E5A-B1D3-B5819084C878}" srcOrd="1" destOrd="0" presId="urn:microsoft.com/office/officeart/2008/layout/LinedList"/>
    <dgm:cxn modelId="{6BB1A6A6-E724-4A06-B918-26B19EED9E7F}" type="presParOf" srcId="{807616A1-AA9A-4520-A03A-EC24FC611504}" destId="{E9F34199-F03E-4D54-AC3F-67736D70F10A}" srcOrd="10" destOrd="0" presId="urn:microsoft.com/office/officeart/2008/layout/LinedList"/>
    <dgm:cxn modelId="{6E4B5FAD-3182-4731-89A4-8FD4F8691409}" type="presParOf" srcId="{807616A1-AA9A-4520-A03A-EC24FC611504}" destId="{C56CFEC2-4F51-4242-9189-176E76D41150}" srcOrd="11" destOrd="0" presId="urn:microsoft.com/office/officeart/2008/layout/LinedList"/>
    <dgm:cxn modelId="{CBE9EA43-7521-480D-AB36-F10E18EB9627}" type="presParOf" srcId="{C56CFEC2-4F51-4242-9189-176E76D41150}" destId="{DB121DF6-6174-4922-BC53-582155D609F4}" srcOrd="0" destOrd="0" presId="urn:microsoft.com/office/officeart/2008/layout/LinedList"/>
    <dgm:cxn modelId="{B9C85CBB-DCBF-4303-AE94-6B81503106BF}" type="presParOf" srcId="{C56CFEC2-4F51-4242-9189-176E76D41150}" destId="{B8013BFE-4270-4A8E-882C-57BBEC210336}" srcOrd="1" destOrd="0" presId="urn:microsoft.com/office/officeart/2008/layout/LinedList"/>
    <dgm:cxn modelId="{4CB94A90-A62C-4B8D-B173-2A0B9196B717}" type="presParOf" srcId="{807616A1-AA9A-4520-A03A-EC24FC611504}" destId="{FCE78BE7-94E1-439A-BFAE-A10B6AFD474F}" srcOrd="12" destOrd="0" presId="urn:microsoft.com/office/officeart/2008/layout/LinedList"/>
    <dgm:cxn modelId="{050E1D98-4C14-488D-8BF5-E43D0CB33E91}" type="presParOf" srcId="{807616A1-AA9A-4520-A03A-EC24FC611504}" destId="{EAAB8410-9DAB-4481-86C2-804F8384A1B8}" srcOrd="13" destOrd="0" presId="urn:microsoft.com/office/officeart/2008/layout/LinedList"/>
    <dgm:cxn modelId="{2D5EEAAF-2434-4292-9DF0-BDE5459A9063}" type="presParOf" srcId="{EAAB8410-9DAB-4481-86C2-804F8384A1B8}" destId="{31143061-4F7C-46BE-9D43-8CC87C7EC265}" srcOrd="0" destOrd="0" presId="urn:microsoft.com/office/officeart/2008/layout/LinedList"/>
    <dgm:cxn modelId="{DA00D4A8-2F3F-4A52-AD4E-5A9FBBA36C3E}" type="presParOf" srcId="{EAAB8410-9DAB-4481-86C2-804F8384A1B8}" destId="{2F52581C-B5F2-42D0-ABE2-FAD2761FBE5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D9A87C5-6AF1-4979-AE9A-FB9843A7A4FF}" type="doc">
      <dgm:prSet loTypeId="urn:microsoft.com/office/officeart/2008/layout/LinedList" loCatId="list" qsTypeId="urn:microsoft.com/office/officeart/2005/8/quickstyle/simple1#83" qsCatId="simple" csTypeId="urn:microsoft.com/office/officeart/2005/8/colors/colorful2#22" csCatId="colorful"/>
      <dgm:spPr/>
      <dgm:t>
        <a:bodyPr/>
        <a:lstStyle/>
        <a:p>
          <a:endParaRPr lang="en-US"/>
        </a:p>
      </dgm:t>
    </dgm:pt>
    <dgm:pt modelId="{476ED809-6FC2-4F10-BF75-B04F48010339}">
      <dgm:prSet/>
      <dgm:spPr/>
      <dgm:t>
        <a:bodyPr/>
        <a:lstStyle/>
        <a:p>
          <a:r>
            <a:rPr lang="en-US"/>
            <a:t>Where are my strongest connections?</a:t>
          </a:r>
        </a:p>
      </dgm:t>
    </dgm:pt>
    <dgm:pt modelId="{C95E431B-E947-49E3-8B0D-8AC42AFF8D77}" type="parTrans" cxnId="{BC734B66-DF7C-43E6-A3DB-12DC2966F33F}">
      <dgm:prSet/>
      <dgm:spPr/>
      <dgm:t>
        <a:bodyPr/>
        <a:lstStyle/>
        <a:p>
          <a:endParaRPr lang="en-US"/>
        </a:p>
      </dgm:t>
    </dgm:pt>
    <dgm:pt modelId="{4DBC59F2-12AC-4694-BF45-7E1B559F4158}" type="sibTrans" cxnId="{BC734B66-DF7C-43E6-A3DB-12DC2966F33F}">
      <dgm:prSet/>
      <dgm:spPr/>
      <dgm:t>
        <a:bodyPr/>
        <a:lstStyle/>
        <a:p>
          <a:endParaRPr lang="en-US"/>
        </a:p>
      </dgm:t>
    </dgm:pt>
    <dgm:pt modelId="{BE48D91F-5897-414E-99B8-A3B382A245D8}">
      <dgm:prSet/>
      <dgm:spPr/>
      <dgm:t>
        <a:bodyPr/>
        <a:lstStyle/>
        <a:p>
          <a:r>
            <a:rPr lang="en-US"/>
            <a:t>Where are gaps?</a:t>
          </a:r>
        </a:p>
      </dgm:t>
    </dgm:pt>
    <dgm:pt modelId="{CDCADB88-95A7-410D-9D39-65D487C9D859}" type="parTrans" cxnId="{024788A3-B6D5-420B-87AD-18D02395BE76}">
      <dgm:prSet/>
      <dgm:spPr/>
      <dgm:t>
        <a:bodyPr/>
        <a:lstStyle/>
        <a:p>
          <a:endParaRPr lang="en-US"/>
        </a:p>
      </dgm:t>
    </dgm:pt>
    <dgm:pt modelId="{0274BBB8-B908-4D83-8818-3C10E60E5FDC}" type="sibTrans" cxnId="{024788A3-B6D5-420B-87AD-18D02395BE76}">
      <dgm:prSet/>
      <dgm:spPr/>
      <dgm:t>
        <a:bodyPr/>
        <a:lstStyle/>
        <a:p>
          <a:endParaRPr lang="en-US"/>
        </a:p>
      </dgm:t>
    </dgm:pt>
    <dgm:pt modelId="{661C9375-4344-48FE-805D-F454F264B7C0}">
      <dgm:prSet/>
      <dgm:spPr/>
      <dgm:t>
        <a:bodyPr/>
        <a:lstStyle/>
        <a:p>
          <a:r>
            <a:rPr lang="en-US"/>
            <a:t>Who could help me achieve my goals?</a:t>
          </a:r>
        </a:p>
      </dgm:t>
    </dgm:pt>
    <dgm:pt modelId="{670F345C-387F-4470-ABE7-F70A363E93D1}" type="parTrans" cxnId="{2CF08F32-B5F3-4CB9-B8A8-DCAE341CEB5B}">
      <dgm:prSet/>
      <dgm:spPr/>
      <dgm:t>
        <a:bodyPr/>
        <a:lstStyle/>
        <a:p>
          <a:endParaRPr lang="en-US"/>
        </a:p>
      </dgm:t>
    </dgm:pt>
    <dgm:pt modelId="{9C9F48E5-3AB7-4705-96D2-86B4B5868DC1}" type="sibTrans" cxnId="{2CF08F32-B5F3-4CB9-B8A8-DCAE341CEB5B}">
      <dgm:prSet/>
      <dgm:spPr/>
      <dgm:t>
        <a:bodyPr/>
        <a:lstStyle/>
        <a:p>
          <a:endParaRPr lang="en-US"/>
        </a:p>
      </dgm:t>
    </dgm:pt>
    <dgm:pt modelId="{3AB9C56F-7270-4F69-AFD0-948527FC3295}" type="pres">
      <dgm:prSet presAssocID="{5D9A87C5-6AF1-4979-AE9A-FB9843A7A4FF}" presName="vert0" presStyleCnt="0">
        <dgm:presLayoutVars>
          <dgm:dir/>
          <dgm:animOne val="branch"/>
          <dgm:animLvl val="lvl"/>
        </dgm:presLayoutVars>
      </dgm:prSet>
      <dgm:spPr/>
    </dgm:pt>
    <dgm:pt modelId="{01E2128A-17A4-448A-A3E5-E4FEFD1F9C19}" type="pres">
      <dgm:prSet presAssocID="{476ED809-6FC2-4F10-BF75-B04F48010339}" presName="thickLine" presStyleLbl="alignNode1" presStyleIdx="0" presStyleCnt="3"/>
      <dgm:spPr/>
    </dgm:pt>
    <dgm:pt modelId="{C4AF0D87-F524-43BD-A17A-7EB20FADCB3E}" type="pres">
      <dgm:prSet presAssocID="{476ED809-6FC2-4F10-BF75-B04F48010339}" presName="horz1" presStyleCnt="0"/>
      <dgm:spPr/>
    </dgm:pt>
    <dgm:pt modelId="{665E7FAA-CB74-4F35-A01D-75200F7AC8D4}" type="pres">
      <dgm:prSet presAssocID="{476ED809-6FC2-4F10-BF75-B04F48010339}" presName="tx1" presStyleLbl="revTx" presStyleIdx="0" presStyleCnt="3"/>
      <dgm:spPr/>
    </dgm:pt>
    <dgm:pt modelId="{44E1601B-8422-4B3F-AA9E-C90C92581586}" type="pres">
      <dgm:prSet presAssocID="{476ED809-6FC2-4F10-BF75-B04F48010339}" presName="vert1" presStyleCnt="0"/>
      <dgm:spPr/>
    </dgm:pt>
    <dgm:pt modelId="{1B52943B-AC4A-471D-B50D-A5531D7CCD3C}" type="pres">
      <dgm:prSet presAssocID="{BE48D91F-5897-414E-99B8-A3B382A245D8}" presName="thickLine" presStyleLbl="alignNode1" presStyleIdx="1" presStyleCnt="3"/>
      <dgm:spPr/>
    </dgm:pt>
    <dgm:pt modelId="{BC3005DE-3C4E-49B2-B723-FB8AA729A7B4}" type="pres">
      <dgm:prSet presAssocID="{BE48D91F-5897-414E-99B8-A3B382A245D8}" presName="horz1" presStyleCnt="0"/>
      <dgm:spPr/>
    </dgm:pt>
    <dgm:pt modelId="{999E3645-311A-4628-91E4-835903C91F65}" type="pres">
      <dgm:prSet presAssocID="{BE48D91F-5897-414E-99B8-A3B382A245D8}" presName="tx1" presStyleLbl="revTx" presStyleIdx="1" presStyleCnt="3"/>
      <dgm:spPr/>
    </dgm:pt>
    <dgm:pt modelId="{0C83EDD1-BA95-48D2-9AB5-B105C392A74C}" type="pres">
      <dgm:prSet presAssocID="{BE48D91F-5897-414E-99B8-A3B382A245D8}" presName="vert1" presStyleCnt="0"/>
      <dgm:spPr/>
    </dgm:pt>
    <dgm:pt modelId="{374F6F4E-4EDB-4B37-BBB9-D4CC76FC88E9}" type="pres">
      <dgm:prSet presAssocID="{661C9375-4344-48FE-805D-F454F264B7C0}" presName="thickLine" presStyleLbl="alignNode1" presStyleIdx="2" presStyleCnt="3"/>
      <dgm:spPr/>
    </dgm:pt>
    <dgm:pt modelId="{9CA1964C-80F6-44DC-A9A4-A2C62529E823}" type="pres">
      <dgm:prSet presAssocID="{661C9375-4344-48FE-805D-F454F264B7C0}" presName="horz1" presStyleCnt="0"/>
      <dgm:spPr/>
    </dgm:pt>
    <dgm:pt modelId="{B8B71AD7-A429-4E5A-AE3A-3C5F4819944B}" type="pres">
      <dgm:prSet presAssocID="{661C9375-4344-48FE-805D-F454F264B7C0}" presName="tx1" presStyleLbl="revTx" presStyleIdx="2" presStyleCnt="3"/>
      <dgm:spPr/>
    </dgm:pt>
    <dgm:pt modelId="{924702B2-F880-4E3A-B4CA-777AB42A0753}" type="pres">
      <dgm:prSet presAssocID="{661C9375-4344-48FE-805D-F454F264B7C0}" presName="vert1" presStyleCnt="0"/>
      <dgm:spPr/>
    </dgm:pt>
  </dgm:ptLst>
  <dgm:cxnLst>
    <dgm:cxn modelId="{8B523A0D-5A0D-496D-AB25-1E72328598C6}" type="presOf" srcId="{BE48D91F-5897-414E-99B8-A3B382A245D8}" destId="{999E3645-311A-4628-91E4-835903C91F65}" srcOrd="0" destOrd="0" presId="urn:microsoft.com/office/officeart/2008/layout/LinedList"/>
    <dgm:cxn modelId="{2CF08F32-B5F3-4CB9-B8A8-DCAE341CEB5B}" srcId="{5D9A87C5-6AF1-4979-AE9A-FB9843A7A4FF}" destId="{661C9375-4344-48FE-805D-F454F264B7C0}" srcOrd="2" destOrd="0" parTransId="{670F345C-387F-4470-ABE7-F70A363E93D1}" sibTransId="{9C9F48E5-3AB7-4705-96D2-86B4B5868DC1}"/>
    <dgm:cxn modelId="{BC734B66-DF7C-43E6-A3DB-12DC2966F33F}" srcId="{5D9A87C5-6AF1-4979-AE9A-FB9843A7A4FF}" destId="{476ED809-6FC2-4F10-BF75-B04F48010339}" srcOrd="0" destOrd="0" parTransId="{C95E431B-E947-49E3-8B0D-8AC42AFF8D77}" sibTransId="{4DBC59F2-12AC-4694-BF45-7E1B559F4158}"/>
    <dgm:cxn modelId="{E811656F-D036-461A-ADFB-183F88719A9A}" type="presOf" srcId="{661C9375-4344-48FE-805D-F454F264B7C0}" destId="{B8B71AD7-A429-4E5A-AE3A-3C5F4819944B}" srcOrd="0" destOrd="0" presId="urn:microsoft.com/office/officeart/2008/layout/LinedList"/>
    <dgm:cxn modelId="{730B2973-8E8C-419D-B823-93A768E05485}" type="presOf" srcId="{5D9A87C5-6AF1-4979-AE9A-FB9843A7A4FF}" destId="{3AB9C56F-7270-4F69-AFD0-948527FC3295}" srcOrd="0" destOrd="0" presId="urn:microsoft.com/office/officeart/2008/layout/LinedList"/>
    <dgm:cxn modelId="{F6BA8F76-C04E-4DD8-B91C-3131A2CFF8EF}" type="presOf" srcId="{476ED809-6FC2-4F10-BF75-B04F48010339}" destId="{665E7FAA-CB74-4F35-A01D-75200F7AC8D4}" srcOrd="0" destOrd="0" presId="urn:microsoft.com/office/officeart/2008/layout/LinedList"/>
    <dgm:cxn modelId="{024788A3-B6D5-420B-87AD-18D02395BE76}" srcId="{5D9A87C5-6AF1-4979-AE9A-FB9843A7A4FF}" destId="{BE48D91F-5897-414E-99B8-A3B382A245D8}" srcOrd="1" destOrd="0" parTransId="{CDCADB88-95A7-410D-9D39-65D487C9D859}" sibTransId="{0274BBB8-B908-4D83-8818-3C10E60E5FDC}"/>
    <dgm:cxn modelId="{39C1AA85-BAB3-4E5E-A843-6E7DB692C346}" type="presParOf" srcId="{3AB9C56F-7270-4F69-AFD0-948527FC3295}" destId="{01E2128A-17A4-448A-A3E5-E4FEFD1F9C19}" srcOrd="0" destOrd="0" presId="urn:microsoft.com/office/officeart/2008/layout/LinedList"/>
    <dgm:cxn modelId="{AE48F351-4812-469B-ACBD-E7FB935D83E7}" type="presParOf" srcId="{3AB9C56F-7270-4F69-AFD0-948527FC3295}" destId="{C4AF0D87-F524-43BD-A17A-7EB20FADCB3E}" srcOrd="1" destOrd="0" presId="urn:microsoft.com/office/officeart/2008/layout/LinedList"/>
    <dgm:cxn modelId="{4554E910-0AD6-44D2-9A25-32A9F6912972}" type="presParOf" srcId="{C4AF0D87-F524-43BD-A17A-7EB20FADCB3E}" destId="{665E7FAA-CB74-4F35-A01D-75200F7AC8D4}" srcOrd="0" destOrd="0" presId="urn:microsoft.com/office/officeart/2008/layout/LinedList"/>
    <dgm:cxn modelId="{B1C246D9-BB1A-483A-988B-F4230A6DB288}" type="presParOf" srcId="{C4AF0D87-F524-43BD-A17A-7EB20FADCB3E}" destId="{44E1601B-8422-4B3F-AA9E-C90C92581586}" srcOrd="1" destOrd="0" presId="urn:microsoft.com/office/officeart/2008/layout/LinedList"/>
    <dgm:cxn modelId="{4ADEB435-CA80-41DE-8A72-75E2F72F2BDB}" type="presParOf" srcId="{3AB9C56F-7270-4F69-AFD0-948527FC3295}" destId="{1B52943B-AC4A-471D-B50D-A5531D7CCD3C}" srcOrd="2" destOrd="0" presId="urn:microsoft.com/office/officeart/2008/layout/LinedList"/>
    <dgm:cxn modelId="{759FC14B-0151-480E-AB04-FB179ACFDCC7}" type="presParOf" srcId="{3AB9C56F-7270-4F69-AFD0-948527FC3295}" destId="{BC3005DE-3C4E-49B2-B723-FB8AA729A7B4}" srcOrd="3" destOrd="0" presId="urn:microsoft.com/office/officeart/2008/layout/LinedList"/>
    <dgm:cxn modelId="{B2C42B4F-EB48-4022-9AAE-B1A2B759AE56}" type="presParOf" srcId="{BC3005DE-3C4E-49B2-B723-FB8AA729A7B4}" destId="{999E3645-311A-4628-91E4-835903C91F65}" srcOrd="0" destOrd="0" presId="urn:microsoft.com/office/officeart/2008/layout/LinedList"/>
    <dgm:cxn modelId="{78E08529-573B-4E97-AEE8-51AE7A57D38C}" type="presParOf" srcId="{BC3005DE-3C4E-49B2-B723-FB8AA729A7B4}" destId="{0C83EDD1-BA95-48D2-9AB5-B105C392A74C}" srcOrd="1" destOrd="0" presId="urn:microsoft.com/office/officeart/2008/layout/LinedList"/>
    <dgm:cxn modelId="{96FB405E-1A44-41DE-89A2-D66E17B4A783}" type="presParOf" srcId="{3AB9C56F-7270-4F69-AFD0-948527FC3295}" destId="{374F6F4E-4EDB-4B37-BBB9-D4CC76FC88E9}" srcOrd="4" destOrd="0" presId="urn:microsoft.com/office/officeart/2008/layout/LinedList"/>
    <dgm:cxn modelId="{00C07557-91CC-464B-AB7A-5A84C72821F4}" type="presParOf" srcId="{3AB9C56F-7270-4F69-AFD0-948527FC3295}" destId="{9CA1964C-80F6-44DC-A9A4-A2C62529E823}" srcOrd="5" destOrd="0" presId="urn:microsoft.com/office/officeart/2008/layout/LinedList"/>
    <dgm:cxn modelId="{6AFCAA40-0BA5-47F7-85B6-1A12ABA2391E}" type="presParOf" srcId="{9CA1964C-80F6-44DC-A9A4-A2C62529E823}" destId="{B8B71AD7-A429-4E5A-AE3A-3C5F4819944B}" srcOrd="0" destOrd="0" presId="urn:microsoft.com/office/officeart/2008/layout/LinedList"/>
    <dgm:cxn modelId="{CD552746-A0E1-4B7E-91C1-A82414B86EDB}" type="presParOf" srcId="{9CA1964C-80F6-44DC-A9A4-A2C62529E823}" destId="{924702B2-F880-4E3A-B4CA-777AB42A075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B5B9655-ACF2-48A4-A89E-8F41A548BE83}" type="doc">
      <dgm:prSet loTypeId="urn:microsoft.com/office/officeart/2008/layout/LinedList" loCatId="list" qsTypeId="urn:microsoft.com/office/officeart/2005/8/quickstyle/simple1#2" qsCatId="simple" csTypeId="urn:microsoft.com/office/officeart/2005/8/colors/colorful2#1" csCatId="colorful"/>
      <dgm:spPr/>
      <dgm:t>
        <a:bodyPr/>
        <a:lstStyle/>
        <a:p>
          <a:endParaRPr lang="en-US"/>
        </a:p>
      </dgm:t>
    </dgm:pt>
    <dgm:pt modelId="{A5BCC65E-BDA1-425D-8048-F13E25B6BF19}">
      <dgm:prSet/>
      <dgm:spPr/>
      <dgm:t>
        <a:bodyPr/>
        <a:lstStyle/>
        <a:p>
          <a:r>
            <a:rPr lang="en-GB"/>
            <a:t>The ability to manage your emotions and understand those of others around you.</a:t>
          </a:r>
          <a:endParaRPr lang="en-US"/>
        </a:p>
      </dgm:t>
    </dgm:pt>
    <dgm:pt modelId="{40A90E03-6567-4B24-B200-A66D0EA64331}" type="parTrans" cxnId="{9CF37BCE-ECB4-45C3-8B23-4B6D2F9E3C8E}">
      <dgm:prSet/>
      <dgm:spPr/>
      <dgm:t>
        <a:bodyPr/>
        <a:lstStyle/>
        <a:p>
          <a:endParaRPr lang="en-US"/>
        </a:p>
      </dgm:t>
    </dgm:pt>
    <dgm:pt modelId="{CA6CA77A-CA4F-4E56-A137-134B6D0C9B1D}" type="sibTrans" cxnId="{9CF37BCE-ECB4-45C3-8B23-4B6D2F9E3C8E}">
      <dgm:prSet/>
      <dgm:spPr/>
      <dgm:t>
        <a:bodyPr/>
        <a:lstStyle/>
        <a:p>
          <a:endParaRPr lang="en-US"/>
        </a:p>
      </dgm:t>
    </dgm:pt>
    <dgm:pt modelId="{17E46A12-047E-41B1-A49B-70861FA0E683}">
      <dgm:prSet/>
      <dgm:spPr/>
      <dgm:t>
        <a:bodyPr/>
        <a:lstStyle/>
        <a:p>
          <a:r>
            <a:rPr lang="en-GB"/>
            <a:t>This term was coined in 1964, but was popularised by the psychologist Daniel Goleman in 1995. </a:t>
          </a:r>
          <a:endParaRPr lang="en-US"/>
        </a:p>
      </dgm:t>
    </dgm:pt>
    <dgm:pt modelId="{0DFF7368-C495-45AD-8CB4-D3198D5A9440}" type="parTrans" cxnId="{74A17430-F0AB-4AEB-B00D-3EA4A774890B}">
      <dgm:prSet/>
      <dgm:spPr/>
      <dgm:t>
        <a:bodyPr/>
        <a:lstStyle/>
        <a:p>
          <a:endParaRPr lang="en-US"/>
        </a:p>
      </dgm:t>
    </dgm:pt>
    <dgm:pt modelId="{AB8EA2C1-C252-45BF-9EBA-9DAB12F91F2C}" type="sibTrans" cxnId="{74A17430-F0AB-4AEB-B00D-3EA4A774890B}">
      <dgm:prSet/>
      <dgm:spPr/>
      <dgm:t>
        <a:bodyPr/>
        <a:lstStyle/>
        <a:p>
          <a:endParaRPr lang="en-US"/>
        </a:p>
      </dgm:t>
    </dgm:pt>
    <dgm:pt modelId="{4C6E399C-53E8-4BE9-B7D7-6CB819F3C97A}">
      <dgm:prSet/>
      <dgm:spPr/>
      <dgm:t>
        <a:bodyPr/>
        <a:lstStyle/>
        <a:p>
          <a:r>
            <a:rPr lang="en-GB"/>
            <a:t>There are five facets to EI or EQ under Goleman's model, known as the Mixed Model.</a:t>
          </a:r>
          <a:endParaRPr lang="en-US"/>
        </a:p>
      </dgm:t>
    </dgm:pt>
    <dgm:pt modelId="{BCE9C2C4-7995-4F94-AEAC-7A4148CFA4E3}" type="parTrans" cxnId="{E8BE911F-2A46-4F95-95AF-2E85535FDD94}">
      <dgm:prSet/>
      <dgm:spPr/>
      <dgm:t>
        <a:bodyPr/>
        <a:lstStyle/>
        <a:p>
          <a:endParaRPr lang="en-US"/>
        </a:p>
      </dgm:t>
    </dgm:pt>
    <dgm:pt modelId="{2DF8EA17-3DEE-44B8-8128-9E9FE4156981}" type="sibTrans" cxnId="{E8BE911F-2A46-4F95-95AF-2E85535FDD94}">
      <dgm:prSet/>
      <dgm:spPr/>
      <dgm:t>
        <a:bodyPr/>
        <a:lstStyle/>
        <a:p>
          <a:endParaRPr lang="en-US"/>
        </a:p>
      </dgm:t>
    </dgm:pt>
    <dgm:pt modelId="{B12E7BD1-C56D-4CC5-9BB5-7A6525B7298F}" type="pres">
      <dgm:prSet presAssocID="{1B5B9655-ACF2-48A4-A89E-8F41A548BE83}" presName="vert0" presStyleCnt="0">
        <dgm:presLayoutVars>
          <dgm:dir/>
          <dgm:animOne val="branch"/>
          <dgm:animLvl val="lvl"/>
        </dgm:presLayoutVars>
      </dgm:prSet>
      <dgm:spPr/>
    </dgm:pt>
    <dgm:pt modelId="{5045C780-DB36-4FD6-B7DC-B8F806363D8D}" type="pres">
      <dgm:prSet presAssocID="{A5BCC65E-BDA1-425D-8048-F13E25B6BF19}" presName="thickLine" presStyleLbl="alignNode1" presStyleIdx="0" presStyleCnt="3"/>
      <dgm:spPr/>
    </dgm:pt>
    <dgm:pt modelId="{89A46742-31FC-41CD-B06D-3E91105A2F66}" type="pres">
      <dgm:prSet presAssocID="{A5BCC65E-BDA1-425D-8048-F13E25B6BF19}" presName="horz1" presStyleCnt="0"/>
      <dgm:spPr/>
    </dgm:pt>
    <dgm:pt modelId="{E4736E7F-0409-48FD-82C3-D31CDE6BC65A}" type="pres">
      <dgm:prSet presAssocID="{A5BCC65E-BDA1-425D-8048-F13E25B6BF19}" presName="tx1" presStyleLbl="revTx" presStyleIdx="0" presStyleCnt="3"/>
      <dgm:spPr/>
    </dgm:pt>
    <dgm:pt modelId="{6CB1AB56-00E7-46E7-90F1-5C636ACD0CE0}" type="pres">
      <dgm:prSet presAssocID="{A5BCC65E-BDA1-425D-8048-F13E25B6BF19}" presName="vert1" presStyleCnt="0"/>
      <dgm:spPr/>
    </dgm:pt>
    <dgm:pt modelId="{8700B16D-13F7-460C-9863-FACD9537BFE9}" type="pres">
      <dgm:prSet presAssocID="{17E46A12-047E-41B1-A49B-70861FA0E683}" presName="thickLine" presStyleLbl="alignNode1" presStyleIdx="1" presStyleCnt="3"/>
      <dgm:spPr/>
    </dgm:pt>
    <dgm:pt modelId="{CA38ADE0-8007-4879-A877-C23244F23D28}" type="pres">
      <dgm:prSet presAssocID="{17E46A12-047E-41B1-A49B-70861FA0E683}" presName="horz1" presStyleCnt="0"/>
      <dgm:spPr/>
    </dgm:pt>
    <dgm:pt modelId="{D32B750F-93ED-4EBD-99DC-83F5EBA6463C}" type="pres">
      <dgm:prSet presAssocID="{17E46A12-047E-41B1-A49B-70861FA0E683}" presName="tx1" presStyleLbl="revTx" presStyleIdx="1" presStyleCnt="3"/>
      <dgm:spPr/>
    </dgm:pt>
    <dgm:pt modelId="{729720FF-6290-44BB-89E9-D30A085010D2}" type="pres">
      <dgm:prSet presAssocID="{17E46A12-047E-41B1-A49B-70861FA0E683}" presName="vert1" presStyleCnt="0"/>
      <dgm:spPr/>
    </dgm:pt>
    <dgm:pt modelId="{F68C0B9B-8C03-4CFB-9F6D-354D4DFAC0B2}" type="pres">
      <dgm:prSet presAssocID="{4C6E399C-53E8-4BE9-B7D7-6CB819F3C97A}" presName="thickLine" presStyleLbl="alignNode1" presStyleIdx="2" presStyleCnt="3"/>
      <dgm:spPr/>
    </dgm:pt>
    <dgm:pt modelId="{66BA0E6F-E7B8-48BE-83A6-8E94F2227EBD}" type="pres">
      <dgm:prSet presAssocID="{4C6E399C-53E8-4BE9-B7D7-6CB819F3C97A}" presName="horz1" presStyleCnt="0"/>
      <dgm:spPr/>
    </dgm:pt>
    <dgm:pt modelId="{C739A1F4-95C9-4545-88E4-290FE7410C0E}" type="pres">
      <dgm:prSet presAssocID="{4C6E399C-53E8-4BE9-B7D7-6CB819F3C97A}" presName="tx1" presStyleLbl="revTx" presStyleIdx="2" presStyleCnt="3"/>
      <dgm:spPr/>
    </dgm:pt>
    <dgm:pt modelId="{09A0E1A1-3DF6-4686-BB26-5239EB35F02B}" type="pres">
      <dgm:prSet presAssocID="{4C6E399C-53E8-4BE9-B7D7-6CB819F3C97A}" presName="vert1" presStyleCnt="0"/>
      <dgm:spPr/>
    </dgm:pt>
  </dgm:ptLst>
  <dgm:cxnLst>
    <dgm:cxn modelId="{E8BE911F-2A46-4F95-95AF-2E85535FDD94}" srcId="{1B5B9655-ACF2-48A4-A89E-8F41A548BE83}" destId="{4C6E399C-53E8-4BE9-B7D7-6CB819F3C97A}" srcOrd="2" destOrd="0" parTransId="{BCE9C2C4-7995-4F94-AEAC-7A4148CFA4E3}" sibTransId="{2DF8EA17-3DEE-44B8-8128-9E9FE4156981}"/>
    <dgm:cxn modelId="{74A17430-F0AB-4AEB-B00D-3EA4A774890B}" srcId="{1B5B9655-ACF2-48A4-A89E-8F41A548BE83}" destId="{17E46A12-047E-41B1-A49B-70861FA0E683}" srcOrd="1" destOrd="0" parTransId="{0DFF7368-C495-45AD-8CB4-D3198D5A9440}" sibTransId="{AB8EA2C1-C252-45BF-9EBA-9DAB12F91F2C}"/>
    <dgm:cxn modelId="{88DCA142-CDD6-49AD-A3F3-71E76B35C73D}" type="presOf" srcId="{1B5B9655-ACF2-48A4-A89E-8F41A548BE83}" destId="{B12E7BD1-C56D-4CC5-9BB5-7A6525B7298F}" srcOrd="0" destOrd="0" presId="urn:microsoft.com/office/officeart/2008/layout/LinedList"/>
    <dgm:cxn modelId="{22FDA66A-EA5C-45E2-ADDB-01946493A17D}" type="presOf" srcId="{4C6E399C-53E8-4BE9-B7D7-6CB819F3C97A}" destId="{C739A1F4-95C9-4545-88E4-290FE7410C0E}" srcOrd="0" destOrd="0" presId="urn:microsoft.com/office/officeart/2008/layout/LinedList"/>
    <dgm:cxn modelId="{CFF1E0AA-B6F6-4C21-ACB9-C5166178484A}" type="presOf" srcId="{A5BCC65E-BDA1-425D-8048-F13E25B6BF19}" destId="{E4736E7F-0409-48FD-82C3-D31CDE6BC65A}" srcOrd="0" destOrd="0" presId="urn:microsoft.com/office/officeart/2008/layout/LinedList"/>
    <dgm:cxn modelId="{9CF37BCE-ECB4-45C3-8B23-4B6D2F9E3C8E}" srcId="{1B5B9655-ACF2-48A4-A89E-8F41A548BE83}" destId="{A5BCC65E-BDA1-425D-8048-F13E25B6BF19}" srcOrd="0" destOrd="0" parTransId="{40A90E03-6567-4B24-B200-A66D0EA64331}" sibTransId="{CA6CA77A-CA4F-4E56-A137-134B6D0C9B1D}"/>
    <dgm:cxn modelId="{2EC787D8-C764-4CE1-A02F-2A07069C7F97}" type="presOf" srcId="{17E46A12-047E-41B1-A49B-70861FA0E683}" destId="{D32B750F-93ED-4EBD-99DC-83F5EBA6463C}" srcOrd="0" destOrd="0" presId="urn:microsoft.com/office/officeart/2008/layout/LinedList"/>
    <dgm:cxn modelId="{06E3DAC5-12B7-4067-976F-25616B94DE88}" type="presParOf" srcId="{B12E7BD1-C56D-4CC5-9BB5-7A6525B7298F}" destId="{5045C780-DB36-4FD6-B7DC-B8F806363D8D}" srcOrd="0" destOrd="0" presId="urn:microsoft.com/office/officeart/2008/layout/LinedList"/>
    <dgm:cxn modelId="{0F4CEA54-4A05-4A7E-BB5E-C992844DF574}" type="presParOf" srcId="{B12E7BD1-C56D-4CC5-9BB5-7A6525B7298F}" destId="{89A46742-31FC-41CD-B06D-3E91105A2F66}" srcOrd="1" destOrd="0" presId="urn:microsoft.com/office/officeart/2008/layout/LinedList"/>
    <dgm:cxn modelId="{DA6AD671-8ED2-418B-93DC-370BFD34155A}" type="presParOf" srcId="{89A46742-31FC-41CD-B06D-3E91105A2F66}" destId="{E4736E7F-0409-48FD-82C3-D31CDE6BC65A}" srcOrd="0" destOrd="0" presId="urn:microsoft.com/office/officeart/2008/layout/LinedList"/>
    <dgm:cxn modelId="{021FD163-9640-458A-8EDD-5F6F33CA77C1}" type="presParOf" srcId="{89A46742-31FC-41CD-B06D-3E91105A2F66}" destId="{6CB1AB56-00E7-46E7-90F1-5C636ACD0CE0}" srcOrd="1" destOrd="0" presId="urn:microsoft.com/office/officeart/2008/layout/LinedList"/>
    <dgm:cxn modelId="{202C381C-AB2A-40C7-ACEA-E090A8E7C4E6}" type="presParOf" srcId="{B12E7BD1-C56D-4CC5-9BB5-7A6525B7298F}" destId="{8700B16D-13F7-460C-9863-FACD9537BFE9}" srcOrd="2" destOrd="0" presId="urn:microsoft.com/office/officeart/2008/layout/LinedList"/>
    <dgm:cxn modelId="{BAD6F6D6-725C-46FD-A807-9E59AB30B35F}" type="presParOf" srcId="{B12E7BD1-C56D-4CC5-9BB5-7A6525B7298F}" destId="{CA38ADE0-8007-4879-A877-C23244F23D28}" srcOrd="3" destOrd="0" presId="urn:microsoft.com/office/officeart/2008/layout/LinedList"/>
    <dgm:cxn modelId="{97C79A5A-572A-4C04-ACFC-DAF7751EB3AA}" type="presParOf" srcId="{CA38ADE0-8007-4879-A877-C23244F23D28}" destId="{D32B750F-93ED-4EBD-99DC-83F5EBA6463C}" srcOrd="0" destOrd="0" presId="urn:microsoft.com/office/officeart/2008/layout/LinedList"/>
    <dgm:cxn modelId="{D2B5643E-2C07-43B7-A35E-61E0C29BB22A}" type="presParOf" srcId="{CA38ADE0-8007-4879-A877-C23244F23D28}" destId="{729720FF-6290-44BB-89E9-D30A085010D2}" srcOrd="1" destOrd="0" presId="urn:microsoft.com/office/officeart/2008/layout/LinedList"/>
    <dgm:cxn modelId="{FE8E4441-71ED-4784-963A-8EC7108A6D0A}" type="presParOf" srcId="{B12E7BD1-C56D-4CC5-9BB5-7A6525B7298F}" destId="{F68C0B9B-8C03-4CFB-9F6D-354D4DFAC0B2}" srcOrd="4" destOrd="0" presId="urn:microsoft.com/office/officeart/2008/layout/LinedList"/>
    <dgm:cxn modelId="{C1C08C90-D9C3-4172-9373-ACDF86435B76}" type="presParOf" srcId="{B12E7BD1-C56D-4CC5-9BB5-7A6525B7298F}" destId="{66BA0E6F-E7B8-48BE-83A6-8E94F2227EBD}" srcOrd="5" destOrd="0" presId="urn:microsoft.com/office/officeart/2008/layout/LinedList"/>
    <dgm:cxn modelId="{FEB850E7-1205-4C59-8AAE-C21C21861655}" type="presParOf" srcId="{66BA0E6F-E7B8-48BE-83A6-8E94F2227EBD}" destId="{C739A1F4-95C9-4545-88E4-290FE7410C0E}" srcOrd="0" destOrd="0" presId="urn:microsoft.com/office/officeart/2008/layout/LinedList"/>
    <dgm:cxn modelId="{310A785C-84BD-4067-888E-1F05251E348A}" type="presParOf" srcId="{66BA0E6F-E7B8-48BE-83A6-8E94F2227EBD}" destId="{09A0E1A1-3DF6-4686-BB26-5239EB35F02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5054946-13BD-4ED2-8692-369C6F1CC067}" type="doc">
      <dgm:prSet loTypeId="urn:microsoft.com/office/officeart/2018/2/layout/IconVerticalSolidList" loCatId="icon" qsTypeId="urn:microsoft.com/office/officeart/2005/8/quickstyle/simple1#3" qsCatId="simple" csTypeId="urn:microsoft.com/office/officeart/2018/5/colors/Iconchunking_neutralbg_colorful1" csCatId="colorful" phldr="1"/>
      <dgm:spPr/>
      <dgm:t>
        <a:bodyPr/>
        <a:lstStyle/>
        <a:p>
          <a:endParaRPr lang="en-US"/>
        </a:p>
      </dgm:t>
    </dgm:pt>
    <dgm:pt modelId="{1CA0AE70-E307-4BB4-8BC3-86672AD5353D}">
      <dgm:prSet/>
      <dgm:spPr/>
      <dgm:t>
        <a:bodyPr/>
        <a:lstStyle/>
        <a:p>
          <a:r>
            <a:rPr lang="en-GB"/>
            <a:t>Self-awareness</a:t>
          </a:r>
          <a:endParaRPr lang="en-US"/>
        </a:p>
      </dgm:t>
    </dgm:pt>
    <dgm:pt modelId="{B0C3F9D6-12A1-439A-B509-F89FDFA150A5}" type="parTrans" cxnId="{8012408B-6E23-4715-B145-EAE64B67CA8B}">
      <dgm:prSet/>
      <dgm:spPr/>
      <dgm:t>
        <a:bodyPr/>
        <a:lstStyle/>
        <a:p>
          <a:endParaRPr lang="en-US"/>
        </a:p>
      </dgm:t>
    </dgm:pt>
    <dgm:pt modelId="{B5870269-25D5-46F3-983C-6D29268E3B2B}" type="sibTrans" cxnId="{8012408B-6E23-4715-B145-EAE64B67CA8B}">
      <dgm:prSet/>
      <dgm:spPr/>
      <dgm:t>
        <a:bodyPr/>
        <a:lstStyle/>
        <a:p>
          <a:endParaRPr lang="en-US"/>
        </a:p>
      </dgm:t>
    </dgm:pt>
    <dgm:pt modelId="{91BB43E5-95C8-41E8-8EA2-EA465FC39C41}">
      <dgm:prSet/>
      <dgm:spPr/>
      <dgm:t>
        <a:bodyPr/>
        <a:lstStyle/>
        <a:p>
          <a:r>
            <a:rPr lang="en-GB"/>
            <a:t>Self-regulation</a:t>
          </a:r>
          <a:endParaRPr lang="en-US"/>
        </a:p>
      </dgm:t>
    </dgm:pt>
    <dgm:pt modelId="{C104D743-F5A7-4F2D-A08F-08DAE2A4FFC0}" type="parTrans" cxnId="{C39F97CC-34C2-4E5E-AA87-1370692C9684}">
      <dgm:prSet/>
      <dgm:spPr/>
      <dgm:t>
        <a:bodyPr/>
        <a:lstStyle/>
        <a:p>
          <a:endParaRPr lang="en-US"/>
        </a:p>
      </dgm:t>
    </dgm:pt>
    <dgm:pt modelId="{F3759872-E406-4EC3-9784-868F0F423B76}" type="sibTrans" cxnId="{C39F97CC-34C2-4E5E-AA87-1370692C9684}">
      <dgm:prSet/>
      <dgm:spPr/>
      <dgm:t>
        <a:bodyPr/>
        <a:lstStyle/>
        <a:p>
          <a:endParaRPr lang="en-US"/>
        </a:p>
      </dgm:t>
    </dgm:pt>
    <dgm:pt modelId="{C01045F3-1E24-436F-BDC5-E51ECDCA984B}">
      <dgm:prSet/>
      <dgm:spPr/>
      <dgm:t>
        <a:bodyPr/>
        <a:lstStyle/>
        <a:p>
          <a:r>
            <a:rPr lang="en-GB"/>
            <a:t>Motivation</a:t>
          </a:r>
          <a:endParaRPr lang="en-US"/>
        </a:p>
      </dgm:t>
    </dgm:pt>
    <dgm:pt modelId="{27743454-9122-4ED4-8BC6-4F74DFFB549F}" type="parTrans" cxnId="{34E7712A-EBDF-4CFC-BF3D-4A4C8EB838B8}">
      <dgm:prSet/>
      <dgm:spPr/>
      <dgm:t>
        <a:bodyPr/>
        <a:lstStyle/>
        <a:p>
          <a:endParaRPr lang="en-US"/>
        </a:p>
      </dgm:t>
    </dgm:pt>
    <dgm:pt modelId="{649C65BA-ED2A-46D9-B9B7-187246EDC527}" type="sibTrans" cxnId="{34E7712A-EBDF-4CFC-BF3D-4A4C8EB838B8}">
      <dgm:prSet/>
      <dgm:spPr/>
      <dgm:t>
        <a:bodyPr/>
        <a:lstStyle/>
        <a:p>
          <a:endParaRPr lang="en-US"/>
        </a:p>
      </dgm:t>
    </dgm:pt>
    <dgm:pt modelId="{70ED9701-7CD1-45D7-812E-797B7933F786}">
      <dgm:prSet/>
      <dgm:spPr/>
      <dgm:t>
        <a:bodyPr/>
        <a:lstStyle/>
        <a:p>
          <a:r>
            <a:rPr lang="en-GB"/>
            <a:t>Empathy</a:t>
          </a:r>
          <a:endParaRPr lang="en-US"/>
        </a:p>
      </dgm:t>
    </dgm:pt>
    <dgm:pt modelId="{31C13739-1573-4839-9D83-29A4570E75F1}" type="parTrans" cxnId="{69CB9BAC-4E02-4374-99AC-59FC52D7CF91}">
      <dgm:prSet/>
      <dgm:spPr/>
      <dgm:t>
        <a:bodyPr/>
        <a:lstStyle/>
        <a:p>
          <a:endParaRPr lang="en-US"/>
        </a:p>
      </dgm:t>
    </dgm:pt>
    <dgm:pt modelId="{3950D65D-B740-466C-91F0-8096E3F30C42}" type="sibTrans" cxnId="{69CB9BAC-4E02-4374-99AC-59FC52D7CF91}">
      <dgm:prSet/>
      <dgm:spPr/>
      <dgm:t>
        <a:bodyPr/>
        <a:lstStyle/>
        <a:p>
          <a:endParaRPr lang="en-US"/>
        </a:p>
      </dgm:t>
    </dgm:pt>
    <dgm:pt modelId="{31B3E50D-50DA-44CF-A3F3-4FD0F7985D41}">
      <dgm:prSet/>
      <dgm:spPr/>
      <dgm:t>
        <a:bodyPr/>
        <a:lstStyle/>
        <a:p>
          <a:r>
            <a:rPr lang="en-GB"/>
            <a:t>Social skills</a:t>
          </a:r>
          <a:endParaRPr lang="en-US"/>
        </a:p>
      </dgm:t>
    </dgm:pt>
    <dgm:pt modelId="{2D5DF69B-8127-4999-8361-6E832D0B9492}" type="parTrans" cxnId="{88480CA7-D76E-46A3-A75C-ACB9AFA67CFB}">
      <dgm:prSet/>
      <dgm:spPr/>
      <dgm:t>
        <a:bodyPr/>
        <a:lstStyle/>
        <a:p>
          <a:endParaRPr lang="en-US"/>
        </a:p>
      </dgm:t>
    </dgm:pt>
    <dgm:pt modelId="{A9BB5681-1B2B-418A-B9F8-7E71FBACAC04}" type="sibTrans" cxnId="{88480CA7-D76E-46A3-A75C-ACB9AFA67CFB}">
      <dgm:prSet/>
      <dgm:spPr/>
      <dgm:t>
        <a:bodyPr/>
        <a:lstStyle/>
        <a:p>
          <a:endParaRPr lang="en-US"/>
        </a:p>
      </dgm:t>
    </dgm:pt>
    <dgm:pt modelId="{D55C8F53-E17D-4375-8740-BF13DE169174}" type="pres">
      <dgm:prSet presAssocID="{B5054946-13BD-4ED2-8692-369C6F1CC067}" presName="root" presStyleCnt="0">
        <dgm:presLayoutVars>
          <dgm:dir/>
          <dgm:resizeHandles val="exact"/>
        </dgm:presLayoutVars>
      </dgm:prSet>
      <dgm:spPr/>
    </dgm:pt>
    <dgm:pt modelId="{F451EAFB-AAA9-45E7-A15D-02D65606BBC9}" type="pres">
      <dgm:prSet presAssocID="{1CA0AE70-E307-4BB4-8BC3-86672AD5353D}" presName="compNode" presStyleCnt="0"/>
      <dgm:spPr/>
    </dgm:pt>
    <dgm:pt modelId="{EF29E062-BB2C-4E3B-A79C-D5A04D3A6C47}" type="pres">
      <dgm:prSet presAssocID="{1CA0AE70-E307-4BB4-8BC3-86672AD5353D}" presName="bgRect" presStyleLbl="bgShp" presStyleIdx="0" presStyleCnt="5"/>
      <dgm:spPr/>
    </dgm:pt>
    <dgm:pt modelId="{B94F9326-36B6-4249-9ECB-A5EC18E95983}" type="pres">
      <dgm:prSet presAssocID="{1CA0AE70-E307-4BB4-8BC3-86672AD5353D}"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rama"/>
        </a:ext>
      </dgm:extLst>
    </dgm:pt>
    <dgm:pt modelId="{17888586-D6B1-4ECD-8294-6B9BE59510CC}" type="pres">
      <dgm:prSet presAssocID="{1CA0AE70-E307-4BB4-8BC3-86672AD5353D}" presName="spaceRect" presStyleCnt="0"/>
      <dgm:spPr/>
    </dgm:pt>
    <dgm:pt modelId="{FA55548F-B31A-4A76-B9AD-9E6A642135DA}" type="pres">
      <dgm:prSet presAssocID="{1CA0AE70-E307-4BB4-8BC3-86672AD5353D}" presName="parTx" presStyleLbl="revTx" presStyleIdx="0" presStyleCnt="5">
        <dgm:presLayoutVars>
          <dgm:chMax val="0"/>
          <dgm:chPref val="0"/>
        </dgm:presLayoutVars>
      </dgm:prSet>
      <dgm:spPr/>
    </dgm:pt>
    <dgm:pt modelId="{A3C209E7-A1C8-4848-9DD7-9607BC239A71}" type="pres">
      <dgm:prSet presAssocID="{B5870269-25D5-46F3-983C-6D29268E3B2B}" presName="sibTrans" presStyleCnt="0"/>
      <dgm:spPr/>
    </dgm:pt>
    <dgm:pt modelId="{4AE08EF9-53D8-4977-9C12-46407469E6C9}" type="pres">
      <dgm:prSet presAssocID="{91BB43E5-95C8-41E8-8EA2-EA465FC39C41}" presName="compNode" presStyleCnt="0"/>
      <dgm:spPr/>
    </dgm:pt>
    <dgm:pt modelId="{EC79BA54-BD22-4283-BE62-4AFDBF4FB364}" type="pres">
      <dgm:prSet presAssocID="{91BB43E5-95C8-41E8-8EA2-EA465FC39C41}" presName="bgRect" presStyleLbl="bgShp" presStyleIdx="1" presStyleCnt="5"/>
      <dgm:spPr/>
    </dgm:pt>
    <dgm:pt modelId="{F4FDCB75-CFD1-41ED-BE81-F75D6DA4E260}" type="pres">
      <dgm:prSet presAssocID="{91BB43E5-95C8-41E8-8EA2-EA465FC39C41}"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69D24CE7-A6B2-4E2C-B1F7-D35DE34662C4}" type="pres">
      <dgm:prSet presAssocID="{91BB43E5-95C8-41E8-8EA2-EA465FC39C41}" presName="spaceRect" presStyleCnt="0"/>
      <dgm:spPr/>
    </dgm:pt>
    <dgm:pt modelId="{92CE4525-9B08-4B45-87E8-17ADD6E284B2}" type="pres">
      <dgm:prSet presAssocID="{91BB43E5-95C8-41E8-8EA2-EA465FC39C41}" presName="parTx" presStyleLbl="revTx" presStyleIdx="1" presStyleCnt="5">
        <dgm:presLayoutVars>
          <dgm:chMax val="0"/>
          <dgm:chPref val="0"/>
        </dgm:presLayoutVars>
      </dgm:prSet>
      <dgm:spPr/>
    </dgm:pt>
    <dgm:pt modelId="{73EF9F79-49B4-4FD4-8278-3AD9DC108B26}" type="pres">
      <dgm:prSet presAssocID="{F3759872-E406-4EC3-9784-868F0F423B76}" presName="sibTrans" presStyleCnt="0"/>
      <dgm:spPr/>
    </dgm:pt>
    <dgm:pt modelId="{2630A237-D1B6-4B0B-9A70-82E466DDADD0}" type="pres">
      <dgm:prSet presAssocID="{C01045F3-1E24-436F-BDC5-E51ECDCA984B}" presName="compNode" presStyleCnt="0"/>
      <dgm:spPr/>
    </dgm:pt>
    <dgm:pt modelId="{1388171F-4C3B-4C14-BD1A-127780F32D17}" type="pres">
      <dgm:prSet presAssocID="{C01045F3-1E24-436F-BDC5-E51ECDCA984B}" presName="bgRect" presStyleLbl="bgShp" presStyleIdx="2" presStyleCnt="5"/>
      <dgm:spPr/>
    </dgm:pt>
    <dgm:pt modelId="{0EA72F39-45BD-463C-8317-6D85C0F7344C}" type="pres">
      <dgm:prSet presAssocID="{C01045F3-1E24-436F-BDC5-E51ECDCA984B}"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Head with Gears"/>
        </a:ext>
      </dgm:extLst>
    </dgm:pt>
    <dgm:pt modelId="{E17F2883-ACC0-4A0C-BAD9-BCB6EE7286DA}" type="pres">
      <dgm:prSet presAssocID="{C01045F3-1E24-436F-BDC5-E51ECDCA984B}" presName="spaceRect" presStyleCnt="0"/>
      <dgm:spPr/>
    </dgm:pt>
    <dgm:pt modelId="{C1F67106-C1C3-4235-A8DB-D2B74C0880DC}" type="pres">
      <dgm:prSet presAssocID="{C01045F3-1E24-436F-BDC5-E51ECDCA984B}" presName="parTx" presStyleLbl="revTx" presStyleIdx="2" presStyleCnt="5">
        <dgm:presLayoutVars>
          <dgm:chMax val="0"/>
          <dgm:chPref val="0"/>
        </dgm:presLayoutVars>
      </dgm:prSet>
      <dgm:spPr/>
    </dgm:pt>
    <dgm:pt modelId="{379DF155-69C1-4626-91E8-F471AB06AF77}" type="pres">
      <dgm:prSet presAssocID="{649C65BA-ED2A-46D9-B9B7-187246EDC527}" presName="sibTrans" presStyleCnt="0"/>
      <dgm:spPr/>
    </dgm:pt>
    <dgm:pt modelId="{3150C5AB-F529-407A-B9C6-1A939243FFE3}" type="pres">
      <dgm:prSet presAssocID="{70ED9701-7CD1-45D7-812E-797B7933F786}" presName="compNode" presStyleCnt="0"/>
      <dgm:spPr/>
    </dgm:pt>
    <dgm:pt modelId="{2D988AC3-C732-40E7-8BC3-EC9C53687B5A}" type="pres">
      <dgm:prSet presAssocID="{70ED9701-7CD1-45D7-812E-797B7933F786}" presName="bgRect" presStyleLbl="bgShp" presStyleIdx="3" presStyleCnt="5"/>
      <dgm:spPr/>
    </dgm:pt>
    <dgm:pt modelId="{C6859A51-C9DC-499E-B9FC-BB156CBCF3E6}" type="pres">
      <dgm:prSet presAssocID="{70ED9701-7CD1-45D7-812E-797B7933F786}"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rt"/>
        </a:ext>
      </dgm:extLst>
    </dgm:pt>
    <dgm:pt modelId="{D598B32A-287B-4D38-A70B-323ACE7F6B56}" type="pres">
      <dgm:prSet presAssocID="{70ED9701-7CD1-45D7-812E-797B7933F786}" presName="spaceRect" presStyleCnt="0"/>
      <dgm:spPr/>
    </dgm:pt>
    <dgm:pt modelId="{0591F114-722F-4FB6-9CD0-4E68BE513BDE}" type="pres">
      <dgm:prSet presAssocID="{70ED9701-7CD1-45D7-812E-797B7933F786}" presName="parTx" presStyleLbl="revTx" presStyleIdx="3" presStyleCnt="5">
        <dgm:presLayoutVars>
          <dgm:chMax val="0"/>
          <dgm:chPref val="0"/>
        </dgm:presLayoutVars>
      </dgm:prSet>
      <dgm:spPr/>
    </dgm:pt>
    <dgm:pt modelId="{91C4EBCF-B33A-45CD-A42E-FD6861549C29}" type="pres">
      <dgm:prSet presAssocID="{3950D65D-B740-466C-91F0-8096E3F30C42}" presName="sibTrans" presStyleCnt="0"/>
      <dgm:spPr/>
    </dgm:pt>
    <dgm:pt modelId="{66C55DB2-138B-48DF-A2D5-07C89B567D18}" type="pres">
      <dgm:prSet presAssocID="{31B3E50D-50DA-44CF-A3F3-4FD0F7985D41}" presName="compNode" presStyleCnt="0"/>
      <dgm:spPr/>
    </dgm:pt>
    <dgm:pt modelId="{6A9C56FE-010C-4741-854D-0E3AC40926CF}" type="pres">
      <dgm:prSet presAssocID="{31B3E50D-50DA-44CF-A3F3-4FD0F7985D41}" presName="bgRect" presStyleLbl="bgShp" presStyleIdx="4" presStyleCnt="5"/>
      <dgm:spPr/>
    </dgm:pt>
    <dgm:pt modelId="{E86561DC-7104-4E94-8DA9-C8B3F0650372}" type="pres">
      <dgm:prSet presAssocID="{31B3E50D-50DA-44CF-A3F3-4FD0F7985D41}"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Group"/>
        </a:ext>
      </dgm:extLst>
    </dgm:pt>
    <dgm:pt modelId="{DA0E7762-EF14-4FD9-B924-A1CA2047488F}" type="pres">
      <dgm:prSet presAssocID="{31B3E50D-50DA-44CF-A3F3-4FD0F7985D41}" presName="spaceRect" presStyleCnt="0"/>
      <dgm:spPr/>
    </dgm:pt>
    <dgm:pt modelId="{E9E78894-EE73-4545-A8D7-708B45A570E1}" type="pres">
      <dgm:prSet presAssocID="{31B3E50D-50DA-44CF-A3F3-4FD0F7985D41}" presName="parTx" presStyleLbl="revTx" presStyleIdx="4" presStyleCnt="5">
        <dgm:presLayoutVars>
          <dgm:chMax val="0"/>
          <dgm:chPref val="0"/>
        </dgm:presLayoutVars>
      </dgm:prSet>
      <dgm:spPr/>
    </dgm:pt>
  </dgm:ptLst>
  <dgm:cxnLst>
    <dgm:cxn modelId="{54F6A409-1176-4BD2-AC7A-E2092065A3ED}" type="presOf" srcId="{C01045F3-1E24-436F-BDC5-E51ECDCA984B}" destId="{C1F67106-C1C3-4235-A8DB-D2B74C0880DC}" srcOrd="0" destOrd="0" presId="urn:microsoft.com/office/officeart/2018/2/layout/IconVerticalSolidList"/>
    <dgm:cxn modelId="{34E7712A-EBDF-4CFC-BF3D-4A4C8EB838B8}" srcId="{B5054946-13BD-4ED2-8692-369C6F1CC067}" destId="{C01045F3-1E24-436F-BDC5-E51ECDCA984B}" srcOrd="2" destOrd="0" parTransId="{27743454-9122-4ED4-8BC6-4F74DFFB549F}" sibTransId="{649C65BA-ED2A-46D9-B9B7-187246EDC527}"/>
    <dgm:cxn modelId="{8012408B-6E23-4715-B145-EAE64B67CA8B}" srcId="{B5054946-13BD-4ED2-8692-369C6F1CC067}" destId="{1CA0AE70-E307-4BB4-8BC3-86672AD5353D}" srcOrd="0" destOrd="0" parTransId="{B0C3F9D6-12A1-439A-B509-F89FDFA150A5}" sibTransId="{B5870269-25D5-46F3-983C-6D29268E3B2B}"/>
    <dgm:cxn modelId="{B598988E-3ADA-4B9C-AF61-87051CE1114E}" type="presOf" srcId="{31B3E50D-50DA-44CF-A3F3-4FD0F7985D41}" destId="{E9E78894-EE73-4545-A8D7-708B45A570E1}" srcOrd="0" destOrd="0" presId="urn:microsoft.com/office/officeart/2018/2/layout/IconVerticalSolidList"/>
    <dgm:cxn modelId="{88480CA7-D76E-46A3-A75C-ACB9AFA67CFB}" srcId="{B5054946-13BD-4ED2-8692-369C6F1CC067}" destId="{31B3E50D-50DA-44CF-A3F3-4FD0F7985D41}" srcOrd="4" destOrd="0" parTransId="{2D5DF69B-8127-4999-8361-6E832D0B9492}" sibTransId="{A9BB5681-1B2B-418A-B9F8-7E71FBACAC04}"/>
    <dgm:cxn modelId="{69CB9BAC-4E02-4374-99AC-59FC52D7CF91}" srcId="{B5054946-13BD-4ED2-8692-369C6F1CC067}" destId="{70ED9701-7CD1-45D7-812E-797B7933F786}" srcOrd="3" destOrd="0" parTransId="{31C13739-1573-4839-9D83-29A4570E75F1}" sibTransId="{3950D65D-B740-466C-91F0-8096E3F30C42}"/>
    <dgm:cxn modelId="{2ADE03AD-1F25-4D02-8D06-34BB61084404}" type="presOf" srcId="{1CA0AE70-E307-4BB4-8BC3-86672AD5353D}" destId="{FA55548F-B31A-4A76-B9AD-9E6A642135DA}" srcOrd="0" destOrd="0" presId="urn:microsoft.com/office/officeart/2018/2/layout/IconVerticalSolidList"/>
    <dgm:cxn modelId="{70983CC1-1AC3-4B20-9253-9A95F0D14595}" type="presOf" srcId="{B5054946-13BD-4ED2-8692-369C6F1CC067}" destId="{D55C8F53-E17D-4375-8740-BF13DE169174}" srcOrd="0" destOrd="0" presId="urn:microsoft.com/office/officeart/2018/2/layout/IconVerticalSolidList"/>
    <dgm:cxn modelId="{C39F97CC-34C2-4E5E-AA87-1370692C9684}" srcId="{B5054946-13BD-4ED2-8692-369C6F1CC067}" destId="{91BB43E5-95C8-41E8-8EA2-EA465FC39C41}" srcOrd="1" destOrd="0" parTransId="{C104D743-F5A7-4F2D-A08F-08DAE2A4FFC0}" sibTransId="{F3759872-E406-4EC3-9784-868F0F423B76}"/>
    <dgm:cxn modelId="{A36C0CD6-C819-4629-A8D6-4CBE56AB44B9}" type="presOf" srcId="{70ED9701-7CD1-45D7-812E-797B7933F786}" destId="{0591F114-722F-4FB6-9CD0-4E68BE513BDE}" srcOrd="0" destOrd="0" presId="urn:microsoft.com/office/officeart/2018/2/layout/IconVerticalSolidList"/>
    <dgm:cxn modelId="{B829F3D8-379C-44CC-9016-639D8CC53484}" type="presOf" srcId="{91BB43E5-95C8-41E8-8EA2-EA465FC39C41}" destId="{92CE4525-9B08-4B45-87E8-17ADD6E284B2}" srcOrd="0" destOrd="0" presId="urn:microsoft.com/office/officeart/2018/2/layout/IconVerticalSolidList"/>
    <dgm:cxn modelId="{4DEF8A2D-EF1E-4701-A4C8-2BE3FC50C86A}" type="presParOf" srcId="{D55C8F53-E17D-4375-8740-BF13DE169174}" destId="{F451EAFB-AAA9-45E7-A15D-02D65606BBC9}" srcOrd="0" destOrd="0" presId="urn:microsoft.com/office/officeart/2018/2/layout/IconVerticalSolidList"/>
    <dgm:cxn modelId="{BFA73EE9-1DE2-4673-8C5B-AA55390A132A}" type="presParOf" srcId="{F451EAFB-AAA9-45E7-A15D-02D65606BBC9}" destId="{EF29E062-BB2C-4E3B-A79C-D5A04D3A6C47}" srcOrd="0" destOrd="0" presId="urn:microsoft.com/office/officeart/2018/2/layout/IconVerticalSolidList"/>
    <dgm:cxn modelId="{C1608865-8748-44C9-8990-27A692106CE8}" type="presParOf" srcId="{F451EAFB-AAA9-45E7-A15D-02D65606BBC9}" destId="{B94F9326-36B6-4249-9ECB-A5EC18E95983}" srcOrd="1" destOrd="0" presId="urn:microsoft.com/office/officeart/2018/2/layout/IconVerticalSolidList"/>
    <dgm:cxn modelId="{0EF7369F-495A-4FF3-8A6F-9252C8204812}" type="presParOf" srcId="{F451EAFB-AAA9-45E7-A15D-02D65606BBC9}" destId="{17888586-D6B1-4ECD-8294-6B9BE59510CC}" srcOrd="2" destOrd="0" presId="urn:microsoft.com/office/officeart/2018/2/layout/IconVerticalSolidList"/>
    <dgm:cxn modelId="{6C3B1EDD-2143-48E7-99E1-7EB14E5EBD8D}" type="presParOf" srcId="{F451EAFB-AAA9-45E7-A15D-02D65606BBC9}" destId="{FA55548F-B31A-4A76-B9AD-9E6A642135DA}" srcOrd="3" destOrd="0" presId="urn:microsoft.com/office/officeart/2018/2/layout/IconVerticalSolidList"/>
    <dgm:cxn modelId="{A80D521E-3EBE-4FE5-841F-D27270FB38D4}" type="presParOf" srcId="{D55C8F53-E17D-4375-8740-BF13DE169174}" destId="{A3C209E7-A1C8-4848-9DD7-9607BC239A71}" srcOrd="1" destOrd="0" presId="urn:microsoft.com/office/officeart/2018/2/layout/IconVerticalSolidList"/>
    <dgm:cxn modelId="{6AB7144C-C186-4F56-8E76-A5F4883DF11A}" type="presParOf" srcId="{D55C8F53-E17D-4375-8740-BF13DE169174}" destId="{4AE08EF9-53D8-4977-9C12-46407469E6C9}" srcOrd="2" destOrd="0" presId="urn:microsoft.com/office/officeart/2018/2/layout/IconVerticalSolidList"/>
    <dgm:cxn modelId="{5A4771B5-5918-4BC7-92A1-705C17AA8051}" type="presParOf" srcId="{4AE08EF9-53D8-4977-9C12-46407469E6C9}" destId="{EC79BA54-BD22-4283-BE62-4AFDBF4FB364}" srcOrd="0" destOrd="0" presId="urn:microsoft.com/office/officeart/2018/2/layout/IconVerticalSolidList"/>
    <dgm:cxn modelId="{4F18372E-E1E1-477C-BB27-99EDB8835ECB}" type="presParOf" srcId="{4AE08EF9-53D8-4977-9C12-46407469E6C9}" destId="{F4FDCB75-CFD1-41ED-BE81-F75D6DA4E260}" srcOrd="1" destOrd="0" presId="urn:microsoft.com/office/officeart/2018/2/layout/IconVerticalSolidList"/>
    <dgm:cxn modelId="{C7B890A4-6F32-48FB-872B-09FF3BAEE550}" type="presParOf" srcId="{4AE08EF9-53D8-4977-9C12-46407469E6C9}" destId="{69D24CE7-A6B2-4E2C-B1F7-D35DE34662C4}" srcOrd="2" destOrd="0" presId="urn:microsoft.com/office/officeart/2018/2/layout/IconVerticalSolidList"/>
    <dgm:cxn modelId="{31C52343-0015-4652-9441-DCBD9C63443C}" type="presParOf" srcId="{4AE08EF9-53D8-4977-9C12-46407469E6C9}" destId="{92CE4525-9B08-4B45-87E8-17ADD6E284B2}" srcOrd="3" destOrd="0" presId="urn:microsoft.com/office/officeart/2018/2/layout/IconVerticalSolidList"/>
    <dgm:cxn modelId="{37096BC5-1E0E-4E57-A21D-BA289870770B}" type="presParOf" srcId="{D55C8F53-E17D-4375-8740-BF13DE169174}" destId="{73EF9F79-49B4-4FD4-8278-3AD9DC108B26}" srcOrd="3" destOrd="0" presId="urn:microsoft.com/office/officeart/2018/2/layout/IconVerticalSolidList"/>
    <dgm:cxn modelId="{C9C23B2C-FBDF-4DBC-BD7D-00A3B3F0B26E}" type="presParOf" srcId="{D55C8F53-E17D-4375-8740-BF13DE169174}" destId="{2630A237-D1B6-4B0B-9A70-82E466DDADD0}" srcOrd="4" destOrd="0" presId="urn:microsoft.com/office/officeart/2018/2/layout/IconVerticalSolidList"/>
    <dgm:cxn modelId="{1FA6AB75-4741-49E8-95C3-8AC08E6EB1D1}" type="presParOf" srcId="{2630A237-D1B6-4B0B-9A70-82E466DDADD0}" destId="{1388171F-4C3B-4C14-BD1A-127780F32D17}" srcOrd="0" destOrd="0" presId="urn:microsoft.com/office/officeart/2018/2/layout/IconVerticalSolidList"/>
    <dgm:cxn modelId="{14E13C63-C79B-441A-B2DD-0390022B594F}" type="presParOf" srcId="{2630A237-D1B6-4B0B-9A70-82E466DDADD0}" destId="{0EA72F39-45BD-463C-8317-6D85C0F7344C}" srcOrd="1" destOrd="0" presId="urn:microsoft.com/office/officeart/2018/2/layout/IconVerticalSolidList"/>
    <dgm:cxn modelId="{2F99538A-48FE-4FDC-B287-375CA1F87915}" type="presParOf" srcId="{2630A237-D1B6-4B0B-9A70-82E466DDADD0}" destId="{E17F2883-ACC0-4A0C-BAD9-BCB6EE7286DA}" srcOrd="2" destOrd="0" presId="urn:microsoft.com/office/officeart/2018/2/layout/IconVerticalSolidList"/>
    <dgm:cxn modelId="{EF7430D7-8CE3-4610-9FCF-D2D665789929}" type="presParOf" srcId="{2630A237-D1B6-4B0B-9A70-82E466DDADD0}" destId="{C1F67106-C1C3-4235-A8DB-D2B74C0880DC}" srcOrd="3" destOrd="0" presId="urn:microsoft.com/office/officeart/2018/2/layout/IconVerticalSolidList"/>
    <dgm:cxn modelId="{261F9335-CA9B-4C07-9AE8-586750BEE342}" type="presParOf" srcId="{D55C8F53-E17D-4375-8740-BF13DE169174}" destId="{379DF155-69C1-4626-91E8-F471AB06AF77}" srcOrd="5" destOrd="0" presId="urn:microsoft.com/office/officeart/2018/2/layout/IconVerticalSolidList"/>
    <dgm:cxn modelId="{5488FB66-69E9-438C-9103-1A20C461083F}" type="presParOf" srcId="{D55C8F53-E17D-4375-8740-BF13DE169174}" destId="{3150C5AB-F529-407A-B9C6-1A939243FFE3}" srcOrd="6" destOrd="0" presId="urn:microsoft.com/office/officeart/2018/2/layout/IconVerticalSolidList"/>
    <dgm:cxn modelId="{A5D905C4-2122-4FBD-8777-510D51316B78}" type="presParOf" srcId="{3150C5AB-F529-407A-B9C6-1A939243FFE3}" destId="{2D988AC3-C732-40E7-8BC3-EC9C53687B5A}" srcOrd="0" destOrd="0" presId="urn:microsoft.com/office/officeart/2018/2/layout/IconVerticalSolidList"/>
    <dgm:cxn modelId="{48CCE59F-47B3-46C1-B3F2-85575C0E08D8}" type="presParOf" srcId="{3150C5AB-F529-407A-B9C6-1A939243FFE3}" destId="{C6859A51-C9DC-499E-B9FC-BB156CBCF3E6}" srcOrd="1" destOrd="0" presId="urn:microsoft.com/office/officeart/2018/2/layout/IconVerticalSolidList"/>
    <dgm:cxn modelId="{A8EC4290-ED2F-42B9-978A-7C477F5A2617}" type="presParOf" srcId="{3150C5AB-F529-407A-B9C6-1A939243FFE3}" destId="{D598B32A-287B-4D38-A70B-323ACE7F6B56}" srcOrd="2" destOrd="0" presId="urn:microsoft.com/office/officeart/2018/2/layout/IconVerticalSolidList"/>
    <dgm:cxn modelId="{36944123-E1EA-4727-A96E-5880DF20A3E1}" type="presParOf" srcId="{3150C5AB-F529-407A-B9C6-1A939243FFE3}" destId="{0591F114-722F-4FB6-9CD0-4E68BE513BDE}" srcOrd="3" destOrd="0" presId="urn:microsoft.com/office/officeart/2018/2/layout/IconVerticalSolidList"/>
    <dgm:cxn modelId="{936895BC-F346-4396-A319-873D3AF266B3}" type="presParOf" srcId="{D55C8F53-E17D-4375-8740-BF13DE169174}" destId="{91C4EBCF-B33A-45CD-A42E-FD6861549C29}" srcOrd="7" destOrd="0" presId="urn:microsoft.com/office/officeart/2018/2/layout/IconVerticalSolidList"/>
    <dgm:cxn modelId="{35DB29D2-C1DC-4F12-9C48-8D01D1F4DDAC}" type="presParOf" srcId="{D55C8F53-E17D-4375-8740-BF13DE169174}" destId="{66C55DB2-138B-48DF-A2D5-07C89B567D18}" srcOrd="8" destOrd="0" presId="urn:microsoft.com/office/officeart/2018/2/layout/IconVerticalSolidList"/>
    <dgm:cxn modelId="{46ED5C97-5505-41F2-ACC8-739204C80839}" type="presParOf" srcId="{66C55DB2-138B-48DF-A2D5-07C89B567D18}" destId="{6A9C56FE-010C-4741-854D-0E3AC40926CF}" srcOrd="0" destOrd="0" presId="urn:microsoft.com/office/officeart/2018/2/layout/IconVerticalSolidList"/>
    <dgm:cxn modelId="{505A4AF5-45FE-41CB-9706-BD96EFEAD304}" type="presParOf" srcId="{66C55DB2-138B-48DF-A2D5-07C89B567D18}" destId="{E86561DC-7104-4E94-8DA9-C8B3F0650372}" srcOrd="1" destOrd="0" presId="urn:microsoft.com/office/officeart/2018/2/layout/IconVerticalSolidList"/>
    <dgm:cxn modelId="{36C3DA9C-1562-4225-8B0E-AEB7C686E145}" type="presParOf" srcId="{66C55DB2-138B-48DF-A2D5-07C89B567D18}" destId="{DA0E7762-EF14-4FD9-B924-A1CA2047488F}" srcOrd="2" destOrd="0" presId="urn:microsoft.com/office/officeart/2018/2/layout/IconVerticalSolidList"/>
    <dgm:cxn modelId="{5CA7E4DF-D37F-4059-85C9-0E2D3E95B7E2}" type="presParOf" srcId="{66C55DB2-138B-48DF-A2D5-07C89B567D18}" destId="{E9E78894-EE73-4545-A8D7-708B45A570E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C700F8F-A59C-42D0-A682-842F30A31046}" type="doc">
      <dgm:prSet loTypeId="urn:microsoft.com/office/officeart/2005/8/layout/vList2" loCatId="list" qsTypeId="urn:microsoft.com/office/officeart/2005/8/quickstyle/simple1#4" qsCatId="simple" csTypeId="urn:microsoft.com/office/officeart/2005/8/colors/colorful2#2" csCatId="colorful"/>
      <dgm:spPr/>
      <dgm:t>
        <a:bodyPr/>
        <a:lstStyle/>
        <a:p>
          <a:endParaRPr lang="en-US"/>
        </a:p>
      </dgm:t>
    </dgm:pt>
    <dgm:pt modelId="{8242694D-B844-44E9-9E33-CF253C5A51E5}">
      <dgm:prSet/>
      <dgm:spPr/>
      <dgm:t>
        <a:bodyPr/>
        <a:lstStyle/>
        <a:p>
          <a:r>
            <a:rPr lang="en-GB"/>
            <a:t>The Ability Model</a:t>
          </a:r>
          <a:endParaRPr lang="en-US"/>
        </a:p>
      </dgm:t>
    </dgm:pt>
    <dgm:pt modelId="{5893F1D7-0ECE-46B6-B890-5872750A2CF8}" type="parTrans" cxnId="{73671718-7D83-46C5-B731-E1A83FE92048}">
      <dgm:prSet/>
      <dgm:spPr/>
      <dgm:t>
        <a:bodyPr/>
        <a:lstStyle/>
        <a:p>
          <a:endParaRPr lang="en-US"/>
        </a:p>
      </dgm:t>
    </dgm:pt>
    <dgm:pt modelId="{62B508B1-5CC2-4312-A512-0B5A7D91A672}" type="sibTrans" cxnId="{73671718-7D83-46C5-B731-E1A83FE92048}">
      <dgm:prSet/>
      <dgm:spPr/>
      <dgm:t>
        <a:bodyPr/>
        <a:lstStyle/>
        <a:p>
          <a:endParaRPr lang="en-US"/>
        </a:p>
      </dgm:t>
    </dgm:pt>
    <dgm:pt modelId="{04D01002-ABE0-4C24-88F7-1BBD6FF43EEA}">
      <dgm:prSet/>
      <dgm:spPr/>
      <dgm:t>
        <a:bodyPr/>
        <a:lstStyle/>
        <a:p>
          <a:r>
            <a:rPr lang="en-GB"/>
            <a:t>The Trait Model</a:t>
          </a:r>
          <a:endParaRPr lang="en-US"/>
        </a:p>
      </dgm:t>
    </dgm:pt>
    <dgm:pt modelId="{5072BDE0-11F6-4239-8971-1AC5A4CA0489}" type="parTrans" cxnId="{799E7E0B-E8FB-40D6-BFDC-C8920AAD96D5}">
      <dgm:prSet/>
      <dgm:spPr/>
      <dgm:t>
        <a:bodyPr/>
        <a:lstStyle/>
        <a:p>
          <a:endParaRPr lang="en-US"/>
        </a:p>
      </dgm:t>
    </dgm:pt>
    <dgm:pt modelId="{E02DA119-D40C-44E5-ACD4-4D4F483BCC77}" type="sibTrans" cxnId="{799E7E0B-E8FB-40D6-BFDC-C8920AAD96D5}">
      <dgm:prSet/>
      <dgm:spPr/>
      <dgm:t>
        <a:bodyPr/>
        <a:lstStyle/>
        <a:p>
          <a:endParaRPr lang="en-US"/>
        </a:p>
      </dgm:t>
    </dgm:pt>
    <dgm:pt modelId="{ACFCCE1A-1463-426A-8310-67827D806EA4}">
      <dgm:prSet/>
      <dgm:spPr/>
      <dgm:t>
        <a:bodyPr/>
        <a:lstStyle/>
        <a:p>
          <a:r>
            <a:rPr lang="en-GB"/>
            <a:t>The Mixed Model</a:t>
          </a:r>
          <a:endParaRPr lang="en-US"/>
        </a:p>
      </dgm:t>
    </dgm:pt>
    <dgm:pt modelId="{4DAA8160-54AD-4E0F-B815-E5EC823F9127}" type="parTrans" cxnId="{5B67E083-9E7B-4D46-A208-8AAA7082D47F}">
      <dgm:prSet/>
      <dgm:spPr/>
      <dgm:t>
        <a:bodyPr/>
        <a:lstStyle/>
        <a:p>
          <a:endParaRPr lang="en-US"/>
        </a:p>
      </dgm:t>
    </dgm:pt>
    <dgm:pt modelId="{D364CB39-1190-482F-8620-714CFC9D83D9}" type="sibTrans" cxnId="{5B67E083-9E7B-4D46-A208-8AAA7082D47F}">
      <dgm:prSet/>
      <dgm:spPr/>
      <dgm:t>
        <a:bodyPr/>
        <a:lstStyle/>
        <a:p>
          <a:endParaRPr lang="en-US"/>
        </a:p>
      </dgm:t>
    </dgm:pt>
    <dgm:pt modelId="{878BAEFF-D444-4843-81B7-0E9520929C99}" type="pres">
      <dgm:prSet presAssocID="{9C700F8F-A59C-42D0-A682-842F30A31046}" presName="linear" presStyleCnt="0">
        <dgm:presLayoutVars>
          <dgm:animLvl val="lvl"/>
          <dgm:resizeHandles val="exact"/>
        </dgm:presLayoutVars>
      </dgm:prSet>
      <dgm:spPr/>
    </dgm:pt>
    <dgm:pt modelId="{C461FF27-9495-4CA0-8CDE-61C91B351927}" type="pres">
      <dgm:prSet presAssocID="{8242694D-B844-44E9-9E33-CF253C5A51E5}" presName="parentText" presStyleLbl="node1" presStyleIdx="0" presStyleCnt="3">
        <dgm:presLayoutVars>
          <dgm:chMax val="0"/>
          <dgm:bulletEnabled val="1"/>
        </dgm:presLayoutVars>
      </dgm:prSet>
      <dgm:spPr/>
    </dgm:pt>
    <dgm:pt modelId="{28436E5C-C28E-4F8E-B817-351E38010F73}" type="pres">
      <dgm:prSet presAssocID="{62B508B1-5CC2-4312-A512-0B5A7D91A672}" presName="spacer" presStyleCnt="0"/>
      <dgm:spPr/>
    </dgm:pt>
    <dgm:pt modelId="{AD34D961-9053-4F45-9724-EAFD37B3E65C}" type="pres">
      <dgm:prSet presAssocID="{04D01002-ABE0-4C24-88F7-1BBD6FF43EEA}" presName="parentText" presStyleLbl="node1" presStyleIdx="1" presStyleCnt="3">
        <dgm:presLayoutVars>
          <dgm:chMax val="0"/>
          <dgm:bulletEnabled val="1"/>
        </dgm:presLayoutVars>
      </dgm:prSet>
      <dgm:spPr/>
    </dgm:pt>
    <dgm:pt modelId="{58A777A6-096E-4C3B-A5B0-2ED9888A3AE4}" type="pres">
      <dgm:prSet presAssocID="{E02DA119-D40C-44E5-ACD4-4D4F483BCC77}" presName="spacer" presStyleCnt="0"/>
      <dgm:spPr/>
    </dgm:pt>
    <dgm:pt modelId="{0870FC0D-B246-4348-891D-B4672B1A14AB}" type="pres">
      <dgm:prSet presAssocID="{ACFCCE1A-1463-426A-8310-67827D806EA4}" presName="parentText" presStyleLbl="node1" presStyleIdx="2" presStyleCnt="3">
        <dgm:presLayoutVars>
          <dgm:chMax val="0"/>
          <dgm:bulletEnabled val="1"/>
        </dgm:presLayoutVars>
      </dgm:prSet>
      <dgm:spPr/>
    </dgm:pt>
  </dgm:ptLst>
  <dgm:cxnLst>
    <dgm:cxn modelId="{799E7E0B-E8FB-40D6-BFDC-C8920AAD96D5}" srcId="{9C700F8F-A59C-42D0-A682-842F30A31046}" destId="{04D01002-ABE0-4C24-88F7-1BBD6FF43EEA}" srcOrd="1" destOrd="0" parTransId="{5072BDE0-11F6-4239-8971-1AC5A4CA0489}" sibTransId="{E02DA119-D40C-44E5-ACD4-4D4F483BCC77}"/>
    <dgm:cxn modelId="{73671718-7D83-46C5-B731-E1A83FE92048}" srcId="{9C700F8F-A59C-42D0-A682-842F30A31046}" destId="{8242694D-B844-44E9-9E33-CF253C5A51E5}" srcOrd="0" destOrd="0" parTransId="{5893F1D7-0ECE-46B6-B890-5872750A2CF8}" sibTransId="{62B508B1-5CC2-4312-A512-0B5A7D91A672}"/>
    <dgm:cxn modelId="{D1D55E30-13C5-4337-8B3D-2A3835C5BCF7}" type="presOf" srcId="{8242694D-B844-44E9-9E33-CF253C5A51E5}" destId="{C461FF27-9495-4CA0-8CDE-61C91B351927}" srcOrd="0" destOrd="0" presId="urn:microsoft.com/office/officeart/2005/8/layout/vList2"/>
    <dgm:cxn modelId="{DE5F3A55-563B-4134-9EBB-F31B25DADF22}" type="presOf" srcId="{04D01002-ABE0-4C24-88F7-1BBD6FF43EEA}" destId="{AD34D961-9053-4F45-9724-EAFD37B3E65C}" srcOrd="0" destOrd="0" presId="urn:microsoft.com/office/officeart/2005/8/layout/vList2"/>
    <dgm:cxn modelId="{5B67E083-9E7B-4D46-A208-8AAA7082D47F}" srcId="{9C700F8F-A59C-42D0-A682-842F30A31046}" destId="{ACFCCE1A-1463-426A-8310-67827D806EA4}" srcOrd="2" destOrd="0" parTransId="{4DAA8160-54AD-4E0F-B815-E5EC823F9127}" sibTransId="{D364CB39-1190-482F-8620-714CFC9D83D9}"/>
    <dgm:cxn modelId="{09FD9894-B8A4-44F9-9DDC-34040E44085D}" type="presOf" srcId="{ACFCCE1A-1463-426A-8310-67827D806EA4}" destId="{0870FC0D-B246-4348-891D-B4672B1A14AB}" srcOrd="0" destOrd="0" presId="urn:microsoft.com/office/officeart/2005/8/layout/vList2"/>
    <dgm:cxn modelId="{DB0EC8DC-E733-4B01-8BD8-A77CD4320993}" type="presOf" srcId="{9C700F8F-A59C-42D0-A682-842F30A31046}" destId="{878BAEFF-D444-4843-81B7-0E9520929C99}" srcOrd="0" destOrd="0" presId="urn:microsoft.com/office/officeart/2005/8/layout/vList2"/>
    <dgm:cxn modelId="{B9E0D249-8EFE-4031-8162-F5FB55A071F3}" type="presParOf" srcId="{878BAEFF-D444-4843-81B7-0E9520929C99}" destId="{C461FF27-9495-4CA0-8CDE-61C91B351927}" srcOrd="0" destOrd="0" presId="urn:microsoft.com/office/officeart/2005/8/layout/vList2"/>
    <dgm:cxn modelId="{CFE3BC89-DE1E-4AAF-8F18-768CA6FB86FB}" type="presParOf" srcId="{878BAEFF-D444-4843-81B7-0E9520929C99}" destId="{28436E5C-C28E-4F8E-B817-351E38010F73}" srcOrd="1" destOrd="0" presId="urn:microsoft.com/office/officeart/2005/8/layout/vList2"/>
    <dgm:cxn modelId="{AB0BE288-465F-4110-A28E-1AC791A586DA}" type="presParOf" srcId="{878BAEFF-D444-4843-81B7-0E9520929C99}" destId="{AD34D961-9053-4F45-9724-EAFD37B3E65C}" srcOrd="2" destOrd="0" presId="urn:microsoft.com/office/officeart/2005/8/layout/vList2"/>
    <dgm:cxn modelId="{F43B7D72-49C5-4F9B-90B7-DB9EF9265D14}" type="presParOf" srcId="{878BAEFF-D444-4843-81B7-0E9520929C99}" destId="{58A777A6-096E-4C3B-A5B0-2ED9888A3AE4}" srcOrd="3" destOrd="0" presId="urn:microsoft.com/office/officeart/2005/8/layout/vList2"/>
    <dgm:cxn modelId="{D880C8B4-ECCD-4574-AF07-AC8D1E9342AA}" type="presParOf" srcId="{878BAEFF-D444-4843-81B7-0E9520929C99}" destId="{0870FC0D-B246-4348-891D-B4672B1A14A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C2C92D0-0920-41B1-99B8-2F0798F40FFE}" type="doc">
      <dgm:prSet loTypeId="urn:microsoft.com/office/officeart/2008/layout/LinedList" loCatId="list" qsTypeId="urn:microsoft.com/office/officeart/2005/8/quickstyle/simple1#5" qsCatId="simple" csTypeId="urn:microsoft.com/office/officeart/2005/8/colors/colorful2#3" csCatId="colorful"/>
      <dgm:spPr/>
      <dgm:t>
        <a:bodyPr/>
        <a:lstStyle/>
        <a:p>
          <a:endParaRPr lang="en-US"/>
        </a:p>
      </dgm:t>
    </dgm:pt>
    <dgm:pt modelId="{FB15BA24-45E3-4DF1-8FBE-59D297A2386E}">
      <dgm:prSet/>
      <dgm:spPr/>
      <dgm:t>
        <a:bodyPr/>
        <a:lstStyle/>
        <a:p>
          <a:r>
            <a:rPr lang="en-GB"/>
            <a:t>There are four main abilities:</a:t>
          </a:r>
          <a:endParaRPr lang="en-US"/>
        </a:p>
      </dgm:t>
    </dgm:pt>
    <dgm:pt modelId="{889FF587-6EAB-42F2-81F0-7A0B2DF809F5}" type="parTrans" cxnId="{8F493B5B-E3BE-4CF7-B208-75F89C801120}">
      <dgm:prSet/>
      <dgm:spPr/>
      <dgm:t>
        <a:bodyPr/>
        <a:lstStyle/>
        <a:p>
          <a:endParaRPr lang="en-US"/>
        </a:p>
      </dgm:t>
    </dgm:pt>
    <dgm:pt modelId="{ABF1E618-C918-4DE5-A356-7C2B31E0497A}" type="sibTrans" cxnId="{8F493B5B-E3BE-4CF7-B208-75F89C801120}">
      <dgm:prSet/>
      <dgm:spPr/>
      <dgm:t>
        <a:bodyPr/>
        <a:lstStyle/>
        <a:p>
          <a:endParaRPr lang="en-US"/>
        </a:p>
      </dgm:t>
    </dgm:pt>
    <dgm:pt modelId="{A923BBFF-CBB4-4B05-AE6F-D09975469B46}">
      <dgm:prSet/>
      <dgm:spPr/>
      <dgm:t>
        <a:bodyPr/>
        <a:lstStyle/>
        <a:p>
          <a:r>
            <a:rPr lang="en-GB"/>
            <a:t>Perceiving emotions</a:t>
          </a:r>
          <a:endParaRPr lang="en-US"/>
        </a:p>
      </dgm:t>
    </dgm:pt>
    <dgm:pt modelId="{F34F8B58-0A67-4C0E-9351-8C4C57467F80}" type="parTrans" cxnId="{3C280F8E-F421-4D79-A90E-2752D274456B}">
      <dgm:prSet/>
      <dgm:spPr/>
      <dgm:t>
        <a:bodyPr/>
        <a:lstStyle/>
        <a:p>
          <a:endParaRPr lang="en-US"/>
        </a:p>
      </dgm:t>
    </dgm:pt>
    <dgm:pt modelId="{E934858B-D1A7-4486-ADF4-55956BA20874}" type="sibTrans" cxnId="{3C280F8E-F421-4D79-A90E-2752D274456B}">
      <dgm:prSet/>
      <dgm:spPr/>
      <dgm:t>
        <a:bodyPr/>
        <a:lstStyle/>
        <a:p>
          <a:endParaRPr lang="en-US"/>
        </a:p>
      </dgm:t>
    </dgm:pt>
    <dgm:pt modelId="{67299714-CFB2-40B6-B15F-92946CB9C1A3}">
      <dgm:prSet/>
      <dgm:spPr/>
      <dgm:t>
        <a:bodyPr/>
        <a:lstStyle/>
        <a:p>
          <a:r>
            <a:rPr lang="en-GB"/>
            <a:t>Using emotions</a:t>
          </a:r>
          <a:endParaRPr lang="en-US"/>
        </a:p>
      </dgm:t>
    </dgm:pt>
    <dgm:pt modelId="{718BCF20-79E0-4901-844F-5F53E1A14D5E}" type="parTrans" cxnId="{2DFB92DB-D9EF-44A6-83A9-4B7217693BA1}">
      <dgm:prSet/>
      <dgm:spPr/>
      <dgm:t>
        <a:bodyPr/>
        <a:lstStyle/>
        <a:p>
          <a:endParaRPr lang="en-US"/>
        </a:p>
      </dgm:t>
    </dgm:pt>
    <dgm:pt modelId="{D1000325-18BE-4A4E-8F55-433437A4F83C}" type="sibTrans" cxnId="{2DFB92DB-D9EF-44A6-83A9-4B7217693BA1}">
      <dgm:prSet/>
      <dgm:spPr/>
      <dgm:t>
        <a:bodyPr/>
        <a:lstStyle/>
        <a:p>
          <a:endParaRPr lang="en-US"/>
        </a:p>
      </dgm:t>
    </dgm:pt>
    <dgm:pt modelId="{536FA4AC-0DC9-46A8-B057-CA8160916FDB}">
      <dgm:prSet/>
      <dgm:spPr/>
      <dgm:t>
        <a:bodyPr/>
        <a:lstStyle/>
        <a:p>
          <a:r>
            <a:rPr lang="en-GB"/>
            <a:t>Understanding emotions </a:t>
          </a:r>
          <a:endParaRPr lang="en-US"/>
        </a:p>
      </dgm:t>
    </dgm:pt>
    <dgm:pt modelId="{0252A78F-F719-4F1B-967F-2446134EC27D}" type="parTrans" cxnId="{34AC726F-4A55-4ECC-8F37-35C19FFF464D}">
      <dgm:prSet/>
      <dgm:spPr/>
      <dgm:t>
        <a:bodyPr/>
        <a:lstStyle/>
        <a:p>
          <a:endParaRPr lang="en-US"/>
        </a:p>
      </dgm:t>
    </dgm:pt>
    <dgm:pt modelId="{BFC84BC7-98A9-4BE3-AA89-BA1B6611BE59}" type="sibTrans" cxnId="{34AC726F-4A55-4ECC-8F37-35C19FFF464D}">
      <dgm:prSet/>
      <dgm:spPr/>
      <dgm:t>
        <a:bodyPr/>
        <a:lstStyle/>
        <a:p>
          <a:endParaRPr lang="en-US"/>
        </a:p>
      </dgm:t>
    </dgm:pt>
    <dgm:pt modelId="{F48D1003-0ADD-441C-9A5A-69DAC8FB2032}">
      <dgm:prSet/>
      <dgm:spPr/>
      <dgm:t>
        <a:bodyPr/>
        <a:lstStyle/>
        <a:p>
          <a:r>
            <a:rPr lang="en-GB"/>
            <a:t>Managing emotions</a:t>
          </a:r>
          <a:endParaRPr lang="en-US"/>
        </a:p>
      </dgm:t>
    </dgm:pt>
    <dgm:pt modelId="{22288676-D2FF-41AE-BBF5-BB6883443B0B}" type="parTrans" cxnId="{D82CC58D-88B2-407B-9E7F-6DF587097302}">
      <dgm:prSet/>
      <dgm:spPr/>
      <dgm:t>
        <a:bodyPr/>
        <a:lstStyle/>
        <a:p>
          <a:endParaRPr lang="en-US"/>
        </a:p>
      </dgm:t>
    </dgm:pt>
    <dgm:pt modelId="{8A1EE908-3D5C-49B6-8964-2C73C099DAD0}" type="sibTrans" cxnId="{D82CC58D-88B2-407B-9E7F-6DF587097302}">
      <dgm:prSet/>
      <dgm:spPr/>
      <dgm:t>
        <a:bodyPr/>
        <a:lstStyle/>
        <a:p>
          <a:endParaRPr lang="en-US"/>
        </a:p>
      </dgm:t>
    </dgm:pt>
    <dgm:pt modelId="{8AF94CBC-A7A8-4740-BDAE-6B8CE6E65E52}" type="pres">
      <dgm:prSet presAssocID="{6C2C92D0-0920-41B1-99B8-2F0798F40FFE}" presName="vert0" presStyleCnt="0">
        <dgm:presLayoutVars>
          <dgm:dir/>
          <dgm:animOne val="branch"/>
          <dgm:animLvl val="lvl"/>
        </dgm:presLayoutVars>
      </dgm:prSet>
      <dgm:spPr/>
    </dgm:pt>
    <dgm:pt modelId="{D9917BA5-3882-49BD-BBA1-4B7772606FC4}" type="pres">
      <dgm:prSet presAssocID="{FB15BA24-45E3-4DF1-8FBE-59D297A2386E}" presName="thickLine" presStyleLbl="alignNode1" presStyleIdx="0" presStyleCnt="5"/>
      <dgm:spPr/>
    </dgm:pt>
    <dgm:pt modelId="{6B7AD98F-187C-4033-B807-778C0D10A7DF}" type="pres">
      <dgm:prSet presAssocID="{FB15BA24-45E3-4DF1-8FBE-59D297A2386E}" presName="horz1" presStyleCnt="0"/>
      <dgm:spPr/>
    </dgm:pt>
    <dgm:pt modelId="{E785F01E-C197-4B71-A415-3E105A9A8350}" type="pres">
      <dgm:prSet presAssocID="{FB15BA24-45E3-4DF1-8FBE-59D297A2386E}" presName="tx1" presStyleLbl="revTx" presStyleIdx="0" presStyleCnt="5"/>
      <dgm:spPr/>
    </dgm:pt>
    <dgm:pt modelId="{3D4CA1DC-9BAF-4454-80C5-2CA958CDFD16}" type="pres">
      <dgm:prSet presAssocID="{FB15BA24-45E3-4DF1-8FBE-59D297A2386E}" presName="vert1" presStyleCnt="0"/>
      <dgm:spPr/>
    </dgm:pt>
    <dgm:pt modelId="{DCA3B52F-C0D5-42CC-88EA-AA92146D97DE}" type="pres">
      <dgm:prSet presAssocID="{A923BBFF-CBB4-4B05-AE6F-D09975469B46}" presName="thickLine" presStyleLbl="alignNode1" presStyleIdx="1" presStyleCnt="5"/>
      <dgm:spPr/>
    </dgm:pt>
    <dgm:pt modelId="{9A37E3C0-CB98-4965-A0F2-7860BC058BFF}" type="pres">
      <dgm:prSet presAssocID="{A923BBFF-CBB4-4B05-AE6F-D09975469B46}" presName="horz1" presStyleCnt="0"/>
      <dgm:spPr/>
    </dgm:pt>
    <dgm:pt modelId="{7B285956-3E37-41FE-BEC0-C4FCD41A89FD}" type="pres">
      <dgm:prSet presAssocID="{A923BBFF-CBB4-4B05-AE6F-D09975469B46}" presName="tx1" presStyleLbl="revTx" presStyleIdx="1" presStyleCnt="5"/>
      <dgm:spPr/>
    </dgm:pt>
    <dgm:pt modelId="{9DF65B8C-2707-49D2-ACED-36AA40B1EE8B}" type="pres">
      <dgm:prSet presAssocID="{A923BBFF-CBB4-4B05-AE6F-D09975469B46}" presName="vert1" presStyleCnt="0"/>
      <dgm:spPr/>
    </dgm:pt>
    <dgm:pt modelId="{44217075-C116-43CE-BDD5-1A9087CA6EC0}" type="pres">
      <dgm:prSet presAssocID="{67299714-CFB2-40B6-B15F-92946CB9C1A3}" presName="thickLine" presStyleLbl="alignNode1" presStyleIdx="2" presStyleCnt="5"/>
      <dgm:spPr/>
    </dgm:pt>
    <dgm:pt modelId="{A696383A-3A26-4018-8DC3-44018CAE3327}" type="pres">
      <dgm:prSet presAssocID="{67299714-CFB2-40B6-B15F-92946CB9C1A3}" presName="horz1" presStyleCnt="0"/>
      <dgm:spPr/>
    </dgm:pt>
    <dgm:pt modelId="{7DEFC069-ED14-45A2-8CB6-E5936EAA3B75}" type="pres">
      <dgm:prSet presAssocID="{67299714-CFB2-40B6-B15F-92946CB9C1A3}" presName="tx1" presStyleLbl="revTx" presStyleIdx="2" presStyleCnt="5"/>
      <dgm:spPr/>
    </dgm:pt>
    <dgm:pt modelId="{F836E9AB-FD2B-4D8A-8555-C51F3EBA9665}" type="pres">
      <dgm:prSet presAssocID="{67299714-CFB2-40B6-B15F-92946CB9C1A3}" presName="vert1" presStyleCnt="0"/>
      <dgm:spPr/>
    </dgm:pt>
    <dgm:pt modelId="{A057781B-00BB-4B6B-897E-7418149975A3}" type="pres">
      <dgm:prSet presAssocID="{536FA4AC-0DC9-46A8-B057-CA8160916FDB}" presName="thickLine" presStyleLbl="alignNode1" presStyleIdx="3" presStyleCnt="5"/>
      <dgm:spPr/>
    </dgm:pt>
    <dgm:pt modelId="{96D624C5-333C-40AD-A267-07DAB03B2B2A}" type="pres">
      <dgm:prSet presAssocID="{536FA4AC-0DC9-46A8-B057-CA8160916FDB}" presName="horz1" presStyleCnt="0"/>
      <dgm:spPr/>
    </dgm:pt>
    <dgm:pt modelId="{9F47873E-5F42-4FB4-9D34-453D2760E55A}" type="pres">
      <dgm:prSet presAssocID="{536FA4AC-0DC9-46A8-B057-CA8160916FDB}" presName="tx1" presStyleLbl="revTx" presStyleIdx="3" presStyleCnt="5"/>
      <dgm:spPr/>
    </dgm:pt>
    <dgm:pt modelId="{D2AD5B3B-6AFE-4251-9B9F-8C2584EA0DEF}" type="pres">
      <dgm:prSet presAssocID="{536FA4AC-0DC9-46A8-B057-CA8160916FDB}" presName="vert1" presStyleCnt="0"/>
      <dgm:spPr/>
    </dgm:pt>
    <dgm:pt modelId="{DF872F1F-4EC8-49D1-8188-B760B3E4EC29}" type="pres">
      <dgm:prSet presAssocID="{F48D1003-0ADD-441C-9A5A-69DAC8FB2032}" presName="thickLine" presStyleLbl="alignNode1" presStyleIdx="4" presStyleCnt="5"/>
      <dgm:spPr/>
    </dgm:pt>
    <dgm:pt modelId="{8C6B5E7D-F168-4043-A10B-70FF9D856E67}" type="pres">
      <dgm:prSet presAssocID="{F48D1003-0ADD-441C-9A5A-69DAC8FB2032}" presName="horz1" presStyleCnt="0"/>
      <dgm:spPr/>
    </dgm:pt>
    <dgm:pt modelId="{6D683492-E3B6-4898-9606-83CDD2ED5B30}" type="pres">
      <dgm:prSet presAssocID="{F48D1003-0ADD-441C-9A5A-69DAC8FB2032}" presName="tx1" presStyleLbl="revTx" presStyleIdx="4" presStyleCnt="5"/>
      <dgm:spPr/>
    </dgm:pt>
    <dgm:pt modelId="{3693AD10-E47F-4262-AC27-699A833944CF}" type="pres">
      <dgm:prSet presAssocID="{F48D1003-0ADD-441C-9A5A-69DAC8FB2032}" presName="vert1" presStyleCnt="0"/>
      <dgm:spPr/>
    </dgm:pt>
  </dgm:ptLst>
  <dgm:cxnLst>
    <dgm:cxn modelId="{ADEDD718-AEB5-434E-BBF5-9E57C5283967}" type="presOf" srcId="{FB15BA24-45E3-4DF1-8FBE-59D297A2386E}" destId="{E785F01E-C197-4B71-A415-3E105A9A8350}" srcOrd="0" destOrd="0" presId="urn:microsoft.com/office/officeart/2008/layout/LinedList"/>
    <dgm:cxn modelId="{D77F4E2D-B0A6-4C9E-B202-4F166947418F}" type="presOf" srcId="{F48D1003-0ADD-441C-9A5A-69DAC8FB2032}" destId="{6D683492-E3B6-4898-9606-83CDD2ED5B30}" srcOrd="0" destOrd="0" presId="urn:microsoft.com/office/officeart/2008/layout/LinedList"/>
    <dgm:cxn modelId="{8F493B5B-E3BE-4CF7-B208-75F89C801120}" srcId="{6C2C92D0-0920-41B1-99B8-2F0798F40FFE}" destId="{FB15BA24-45E3-4DF1-8FBE-59D297A2386E}" srcOrd="0" destOrd="0" parTransId="{889FF587-6EAB-42F2-81F0-7A0B2DF809F5}" sibTransId="{ABF1E618-C918-4DE5-A356-7C2B31E0497A}"/>
    <dgm:cxn modelId="{831F5E5B-E297-42C2-A7A0-47DA26954285}" type="presOf" srcId="{536FA4AC-0DC9-46A8-B057-CA8160916FDB}" destId="{9F47873E-5F42-4FB4-9D34-453D2760E55A}" srcOrd="0" destOrd="0" presId="urn:microsoft.com/office/officeart/2008/layout/LinedList"/>
    <dgm:cxn modelId="{4CBC0247-FFB9-4016-9391-E32665F7A946}" type="presOf" srcId="{6C2C92D0-0920-41B1-99B8-2F0798F40FFE}" destId="{8AF94CBC-A7A8-4740-BDAE-6B8CE6E65E52}" srcOrd="0" destOrd="0" presId="urn:microsoft.com/office/officeart/2008/layout/LinedList"/>
    <dgm:cxn modelId="{1C155E6D-F72D-4652-BBD8-D01F560B7AF0}" type="presOf" srcId="{67299714-CFB2-40B6-B15F-92946CB9C1A3}" destId="{7DEFC069-ED14-45A2-8CB6-E5936EAA3B75}" srcOrd="0" destOrd="0" presId="urn:microsoft.com/office/officeart/2008/layout/LinedList"/>
    <dgm:cxn modelId="{34AC726F-4A55-4ECC-8F37-35C19FFF464D}" srcId="{6C2C92D0-0920-41B1-99B8-2F0798F40FFE}" destId="{536FA4AC-0DC9-46A8-B057-CA8160916FDB}" srcOrd="3" destOrd="0" parTransId="{0252A78F-F719-4F1B-967F-2446134EC27D}" sibTransId="{BFC84BC7-98A9-4BE3-AA89-BA1B6611BE59}"/>
    <dgm:cxn modelId="{D82CC58D-88B2-407B-9E7F-6DF587097302}" srcId="{6C2C92D0-0920-41B1-99B8-2F0798F40FFE}" destId="{F48D1003-0ADD-441C-9A5A-69DAC8FB2032}" srcOrd="4" destOrd="0" parTransId="{22288676-D2FF-41AE-BBF5-BB6883443B0B}" sibTransId="{8A1EE908-3D5C-49B6-8964-2C73C099DAD0}"/>
    <dgm:cxn modelId="{3C280F8E-F421-4D79-A90E-2752D274456B}" srcId="{6C2C92D0-0920-41B1-99B8-2F0798F40FFE}" destId="{A923BBFF-CBB4-4B05-AE6F-D09975469B46}" srcOrd="1" destOrd="0" parTransId="{F34F8B58-0A67-4C0E-9351-8C4C57467F80}" sibTransId="{E934858B-D1A7-4486-ADF4-55956BA20874}"/>
    <dgm:cxn modelId="{2DFB92DB-D9EF-44A6-83A9-4B7217693BA1}" srcId="{6C2C92D0-0920-41B1-99B8-2F0798F40FFE}" destId="{67299714-CFB2-40B6-B15F-92946CB9C1A3}" srcOrd="2" destOrd="0" parTransId="{718BCF20-79E0-4901-844F-5F53E1A14D5E}" sibTransId="{D1000325-18BE-4A4E-8F55-433437A4F83C}"/>
    <dgm:cxn modelId="{96F3A8F7-F3E3-4195-93DF-3B2905FCFBCF}" type="presOf" srcId="{A923BBFF-CBB4-4B05-AE6F-D09975469B46}" destId="{7B285956-3E37-41FE-BEC0-C4FCD41A89FD}" srcOrd="0" destOrd="0" presId="urn:microsoft.com/office/officeart/2008/layout/LinedList"/>
    <dgm:cxn modelId="{D91B484C-8721-4D88-ABCF-B3722FAE2C40}" type="presParOf" srcId="{8AF94CBC-A7A8-4740-BDAE-6B8CE6E65E52}" destId="{D9917BA5-3882-49BD-BBA1-4B7772606FC4}" srcOrd="0" destOrd="0" presId="urn:microsoft.com/office/officeart/2008/layout/LinedList"/>
    <dgm:cxn modelId="{FF2FF879-1ED8-451F-A5E6-17E51B034A04}" type="presParOf" srcId="{8AF94CBC-A7A8-4740-BDAE-6B8CE6E65E52}" destId="{6B7AD98F-187C-4033-B807-778C0D10A7DF}" srcOrd="1" destOrd="0" presId="urn:microsoft.com/office/officeart/2008/layout/LinedList"/>
    <dgm:cxn modelId="{129596B7-7653-4383-B224-FC6D49D9F274}" type="presParOf" srcId="{6B7AD98F-187C-4033-B807-778C0D10A7DF}" destId="{E785F01E-C197-4B71-A415-3E105A9A8350}" srcOrd="0" destOrd="0" presId="urn:microsoft.com/office/officeart/2008/layout/LinedList"/>
    <dgm:cxn modelId="{F03998A2-BC3F-4E09-96A5-A5F2854FE0AA}" type="presParOf" srcId="{6B7AD98F-187C-4033-B807-778C0D10A7DF}" destId="{3D4CA1DC-9BAF-4454-80C5-2CA958CDFD16}" srcOrd="1" destOrd="0" presId="urn:microsoft.com/office/officeart/2008/layout/LinedList"/>
    <dgm:cxn modelId="{A937415E-B56B-4198-B541-ABD7BEAC6BBC}" type="presParOf" srcId="{8AF94CBC-A7A8-4740-BDAE-6B8CE6E65E52}" destId="{DCA3B52F-C0D5-42CC-88EA-AA92146D97DE}" srcOrd="2" destOrd="0" presId="urn:microsoft.com/office/officeart/2008/layout/LinedList"/>
    <dgm:cxn modelId="{73607EC1-55A4-430E-A458-1F523E309A6C}" type="presParOf" srcId="{8AF94CBC-A7A8-4740-BDAE-6B8CE6E65E52}" destId="{9A37E3C0-CB98-4965-A0F2-7860BC058BFF}" srcOrd="3" destOrd="0" presId="urn:microsoft.com/office/officeart/2008/layout/LinedList"/>
    <dgm:cxn modelId="{5BBBDA14-2295-4071-87F6-85410C12FBDC}" type="presParOf" srcId="{9A37E3C0-CB98-4965-A0F2-7860BC058BFF}" destId="{7B285956-3E37-41FE-BEC0-C4FCD41A89FD}" srcOrd="0" destOrd="0" presId="urn:microsoft.com/office/officeart/2008/layout/LinedList"/>
    <dgm:cxn modelId="{839BDB0E-D484-41B6-8843-BF344A3A3DA7}" type="presParOf" srcId="{9A37E3C0-CB98-4965-A0F2-7860BC058BFF}" destId="{9DF65B8C-2707-49D2-ACED-36AA40B1EE8B}" srcOrd="1" destOrd="0" presId="urn:microsoft.com/office/officeart/2008/layout/LinedList"/>
    <dgm:cxn modelId="{DD463634-705C-4E8E-B982-DDD8FFF7F370}" type="presParOf" srcId="{8AF94CBC-A7A8-4740-BDAE-6B8CE6E65E52}" destId="{44217075-C116-43CE-BDD5-1A9087CA6EC0}" srcOrd="4" destOrd="0" presId="urn:microsoft.com/office/officeart/2008/layout/LinedList"/>
    <dgm:cxn modelId="{96F2D063-0EBA-41A9-A354-08B218B232FE}" type="presParOf" srcId="{8AF94CBC-A7A8-4740-BDAE-6B8CE6E65E52}" destId="{A696383A-3A26-4018-8DC3-44018CAE3327}" srcOrd="5" destOrd="0" presId="urn:microsoft.com/office/officeart/2008/layout/LinedList"/>
    <dgm:cxn modelId="{812A62E7-C4F0-47F7-B23C-0A77595A6A99}" type="presParOf" srcId="{A696383A-3A26-4018-8DC3-44018CAE3327}" destId="{7DEFC069-ED14-45A2-8CB6-E5936EAA3B75}" srcOrd="0" destOrd="0" presId="urn:microsoft.com/office/officeart/2008/layout/LinedList"/>
    <dgm:cxn modelId="{13FD8C60-4CD3-47E7-A285-48EDC93E6816}" type="presParOf" srcId="{A696383A-3A26-4018-8DC3-44018CAE3327}" destId="{F836E9AB-FD2B-4D8A-8555-C51F3EBA9665}" srcOrd="1" destOrd="0" presId="urn:microsoft.com/office/officeart/2008/layout/LinedList"/>
    <dgm:cxn modelId="{3ECDFBCF-0CF3-4416-B47A-7F75CAB604AA}" type="presParOf" srcId="{8AF94CBC-A7A8-4740-BDAE-6B8CE6E65E52}" destId="{A057781B-00BB-4B6B-897E-7418149975A3}" srcOrd="6" destOrd="0" presId="urn:microsoft.com/office/officeart/2008/layout/LinedList"/>
    <dgm:cxn modelId="{9E61E750-417C-412E-ADBB-0DA880FEC5E8}" type="presParOf" srcId="{8AF94CBC-A7A8-4740-BDAE-6B8CE6E65E52}" destId="{96D624C5-333C-40AD-A267-07DAB03B2B2A}" srcOrd="7" destOrd="0" presId="urn:microsoft.com/office/officeart/2008/layout/LinedList"/>
    <dgm:cxn modelId="{F2645B91-2EF6-47B2-AD3B-B69EB42B9E28}" type="presParOf" srcId="{96D624C5-333C-40AD-A267-07DAB03B2B2A}" destId="{9F47873E-5F42-4FB4-9D34-453D2760E55A}" srcOrd="0" destOrd="0" presId="urn:microsoft.com/office/officeart/2008/layout/LinedList"/>
    <dgm:cxn modelId="{A050F0CB-79EF-4E91-B8A3-FE0C35A58829}" type="presParOf" srcId="{96D624C5-333C-40AD-A267-07DAB03B2B2A}" destId="{D2AD5B3B-6AFE-4251-9B9F-8C2584EA0DEF}" srcOrd="1" destOrd="0" presId="urn:microsoft.com/office/officeart/2008/layout/LinedList"/>
    <dgm:cxn modelId="{7305047C-923C-47D8-A6E5-00A2B7DFD3D6}" type="presParOf" srcId="{8AF94CBC-A7A8-4740-BDAE-6B8CE6E65E52}" destId="{DF872F1F-4EC8-49D1-8188-B760B3E4EC29}" srcOrd="8" destOrd="0" presId="urn:microsoft.com/office/officeart/2008/layout/LinedList"/>
    <dgm:cxn modelId="{19B7BA95-AE06-46CB-BC3F-60A41404F27D}" type="presParOf" srcId="{8AF94CBC-A7A8-4740-BDAE-6B8CE6E65E52}" destId="{8C6B5E7D-F168-4043-A10B-70FF9D856E67}" srcOrd="9" destOrd="0" presId="urn:microsoft.com/office/officeart/2008/layout/LinedList"/>
    <dgm:cxn modelId="{CBF74836-2957-46DD-A3D9-471C87CE647C}" type="presParOf" srcId="{8C6B5E7D-F168-4043-A10B-70FF9D856E67}" destId="{6D683492-E3B6-4898-9606-83CDD2ED5B30}" srcOrd="0" destOrd="0" presId="urn:microsoft.com/office/officeart/2008/layout/LinedList"/>
    <dgm:cxn modelId="{CE20A60C-6815-4545-B118-28EF1CA27968}" type="presParOf" srcId="{8C6B5E7D-F168-4043-A10B-70FF9D856E67}" destId="{3693AD10-E47F-4262-AC27-699A83394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9CC3DFC-71DB-44A3-8996-1DB1C4D5F6E8}" type="doc">
      <dgm:prSet loTypeId="urn:microsoft.com/office/officeart/2008/layout/LinedList" loCatId="list" qsTypeId="urn:microsoft.com/office/officeart/2005/8/quickstyle/simple1#6" qsCatId="simple" csTypeId="urn:microsoft.com/office/officeart/2005/8/colors/colorful2#4" csCatId="colorful"/>
      <dgm:spPr/>
      <dgm:t>
        <a:bodyPr/>
        <a:lstStyle/>
        <a:p>
          <a:endParaRPr lang="en-US"/>
        </a:p>
      </dgm:t>
    </dgm:pt>
    <dgm:pt modelId="{44BBC7D4-71BA-4C94-9643-D0737DAAC6D6}">
      <dgm:prSet/>
      <dgm:spPr/>
      <dgm:t>
        <a:bodyPr/>
        <a:lstStyle/>
        <a:p>
          <a:r>
            <a:rPr lang="en-GB"/>
            <a:t>Petrides proposed what was called a conceptual distinction between the ability models, developing a trait-based theory. </a:t>
          </a:r>
          <a:endParaRPr lang="en-US"/>
        </a:p>
      </dgm:t>
    </dgm:pt>
    <dgm:pt modelId="{51E50590-21F5-4EF5-857A-FF8E04849213}" type="parTrans" cxnId="{385FABE6-96A1-484D-A789-75D7631808D4}">
      <dgm:prSet/>
      <dgm:spPr/>
      <dgm:t>
        <a:bodyPr/>
        <a:lstStyle/>
        <a:p>
          <a:endParaRPr lang="en-US"/>
        </a:p>
      </dgm:t>
    </dgm:pt>
    <dgm:pt modelId="{D120D961-808E-4308-9A6B-884BFD36FAE3}" type="sibTrans" cxnId="{385FABE6-96A1-484D-A789-75D7631808D4}">
      <dgm:prSet/>
      <dgm:spPr/>
      <dgm:t>
        <a:bodyPr/>
        <a:lstStyle/>
        <a:p>
          <a:endParaRPr lang="en-US"/>
        </a:p>
      </dgm:t>
    </dgm:pt>
    <dgm:pt modelId="{6B8CB065-EC72-47DA-8DB5-8A932AFFAADE}">
      <dgm:prSet/>
      <dgm:spPr/>
      <dgm:t>
        <a:bodyPr/>
        <a:lstStyle/>
        <a:p>
          <a:r>
            <a:rPr lang="en-GB"/>
            <a:t>Trait EI is deemed as being a constellation of a person's own self perceptions of their own emotional abilities. </a:t>
          </a:r>
          <a:endParaRPr lang="en-US"/>
        </a:p>
      </dgm:t>
    </dgm:pt>
    <dgm:pt modelId="{F7CA55FA-8C05-4287-80F8-070F66CD055A}" type="parTrans" cxnId="{CBFC2996-BF7B-42F9-906F-826864F5BC6F}">
      <dgm:prSet/>
      <dgm:spPr/>
      <dgm:t>
        <a:bodyPr/>
        <a:lstStyle/>
        <a:p>
          <a:endParaRPr lang="en-US"/>
        </a:p>
      </dgm:t>
    </dgm:pt>
    <dgm:pt modelId="{E6C32133-EB13-4DA4-807C-C9D93FD18A23}" type="sibTrans" cxnId="{CBFC2996-BF7B-42F9-906F-826864F5BC6F}">
      <dgm:prSet/>
      <dgm:spPr/>
      <dgm:t>
        <a:bodyPr/>
        <a:lstStyle/>
        <a:p>
          <a:endParaRPr lang="en-US"/>
        </a:p>
      </dgm:t>
    </dgm:pt>
    <dgm:pt modelId="{04E37E0E-E2C2-4E9C-8A76-5DDB12AB2880}">
      <dgm:prSet/>
      <dgm:spPr/>
      <dgm:t>
        <a:bodyPr/>
        <a:lstStyle/>
        <a:p>
          <a:r>
            <a:rPr lang="en-GB"/>
            <a:t>Therefore, when measuring EI, we should utilise a personality framework. </a:t>
          </a:r>
          <a:endParaRPr lang="en-US"/>
        </a:p>
      </dgm:t>
    </dgm:pt>
    <dgm:pt modelId="{DBB9D4CC-944E-4043-B87A-6F82035E2B22}" type="parTrans" cxnId="{CF0EE95E-F687-411B-938B-15CA86AB017A}">
      <dgm:prSet/>
      <dgm:spPr/>
      <dgm:t>
        <a:bodyPr/>
        <a:lstStyle/>
        <a:p>
          <a:endParaRPr lang="en-US"/>
        </a:p>
      </dgm:t>
    </dgm:pt>
    <dgm:pt modelId="{39381E23-C1FD-4FDD-AC2C-3CDF4FADC4DA}" type="sibTrans" cxnId="{CF0EE95E-F687-411B-938B-15CA86AB017A}">
      <dgm:prSet/>
      <dgm:spPr/>
      <dgm:t>
        <a:bodyPr/>
        <a:lstStyle/>
        <a:p>
          <a:endParaRPr lang="en-US"/>
        </a:p>
      </dgm:t>
    </dgm:pt>
    <dgm:pt modelId="{3E12CB14-4B73-4E2C-AB7E-A42BD181FDE7}">
      <dgm:prSet/>
      <dgm:spPr/>
      <dgm:t>
        <a:bodyPr/>
        <a:lstStyle/>
        <a:p>
          <a:r>
            <a:rPr lang="en-GB"/>
            <a:t>Does this make our emotional intelligence more an emotional personality trait?</a:t>
          </a:r>
          <a:endParaRPr lang="en-US"/>
        </a:p>
      </dgm:t>
    </dgm:pt>
    <dgm:pt modelId="{F495079C-8075-4372-9AAC-E1B26E10A123}" type="parTrans" cxnId="{D0BE72AD-F86B-4198-BA1A-5B073893F1F0}">
      <dgm:prSet/>
      <dgm:spPr/>
      <dgm:t>
        <a:bodyPr/>
        <a:lstStyle/>
        <a:p>
          <a:endParaRPr lang="en-US"/>
        </a:p>
      </dgm:t>
    </dgm:pt>
    <dgm:pt modelId="{FFD18554-56B8-4DFE-A03E-3D92DA53046B}" type="sibTrans" cxnId="{D0BE72AD-F86B-4198-BA1A-5B073893F1F0}">
      <dgm:prSet/>
      <dgm:spPr/>
      <dgm:t>
        <a:bodyPr/>
        <a:lstStyle/>
        <a:p>
          <a:endParaRPr lang="en-US"/>
        </a:p>
      </dgm:t>
    </dgm:pt>
    <dgm:pt modelId="{BC12D83B-4FC9-49CD-ACFE-40506CADC286}">
      <dgm:prSet/>
      <dgm:spPr/>
      <dgm:t>
        <a:bodyPr/>
        <a:lstStyle/>
        <a:p>
          <a:r>
            <a:rPr lang="en-GB"/>
            <a:t>(Petrides and Furnham, 2000)</a:t>
          </a:r>
          <a:endParaRPr lang="en-US"/>
        </a:p>
      </dgm:t>
    </dgm:pt>
    <dgm:pt modelId="{8D8E73D8-BC80-42A9-A0C7-A19F84C85D45}" type="parTrans" cxnId="{A717E24B-F8EE-4312-A547-39A6FB559140}">
      <dgm:prSet/>
      <dgm:spPr/>
      <dgm:t>
        <a:bodyPr/>
        <a:lstStyle/>
        <a:p>
          <a:endParaRPr lang="en-US"/>
        </a:p>
      </dgm:t>
    </dgm:pt>
    <dgm:pt modelId="{A117E67B-CD6C-4324-BBC9-2719F9862073}" type="sibTrans" cxnId="{A717E24B-F8EE-4312-A547-39A6FB559140}">
      <dgm:prSet/>
      <dgm:spPr/>
      <dgm:t>
        <a:bodyPr/>
        <a:lstStyle/>
        <a:p>
          <a:endParaRPr lang="en-US"/>
        </a:p>
      </dgm:t>
    </dgm:pt>
    <dgm:pt modelId="{C02D0627-8DC9-46EA-A6C9-BEE6D14519C9}" type="pres">
      <dgm:prSet presAssocID="{F9CC3DFC-71DB-44A3-8996-1DB1C4D5F6E8}" presName="vert0" presStyleCnt="0">
        <dgm:presLayoutVars>
          <dgm:dir/>
          <dgm:animOne val="branch"/>
          <dgm:animLvl val="lvl"/>
        </dgm:presLayoutVars>
      </dgm:prSet>
      <dgm:spPr/>
    </dgm:pt>
    <dgm:pt modelId="{10721A36-5990-486C-8549-436CF7D95533}" type="pres">
      <dgm:prSet presAssocID="{44BBC7D4-71BA-4C94-9643-D0737DAAC6D6}" presName="thickLine" presStyleLbl="alignNode1" presStyleIdx="0" presStyleCnt="5"/>
      <dgm:spPr/>
    </dgm:pt>
    <dgm:pt modelId="{8A4813C5-FD56-4988-A6FC-D9FE7B1A9003}" type="pres">
      <dgm:prSet presAssocID="{44BBC7D4-71BA-4C94-9643-D0737DAAC6D6}" presName="horz1" presStyleCnt="0"/>
      <dgm:spPr/>
    </dgm:pt>
    <dgm:pt modelId="{D6BE3080-1770-490C-A4FE-8D24E1F107DA}" type="pres">
      <dgm:prSet presAssocID="{44BBC7D4-71BA-4C94-9643-D0737DAAC6D6}" presName="tx1" presStyleLbl="revTx" presStyleIdx="0" presStyleCnt="5"/>
      <dgm:spPr/>
    </dgm:pt>
    <dgm:pt modelId="{2810F3DF-9FAD-46D0-8171-9562E94438D8}" type="pres">
      <dgm:prSet presAssocID="{44BBC7D4-71BA-4C94-9643-D0737DAAC6D6}" presName="vert1" presStyleCnt="0"/>
      <dgm:spPr/>
    </dgm:pt>
    <dgm:pt modelId="{A6419AC4-2397-499D-8112-219393A96662}" type="pres">
      <dgm:prSet presAssocID="{6B8CB065-EC72-47DA-8DB5-8A932AFFAADE}" presName="thickLine" presStyleLbl="alignNode1" presStyleIdx="1" presStyleCnt="5"/>
      <dgm:spPr/>
    </dgm:pt>
    <dgm:pt modelId="{7EF304A6-5ED8-4BBF-8BC7-7293A51C1877}" type="pres">
      <dgm:prSet presAssocID="{6B8CB065-EC72-47DA-8DB5-8A932AFFAADE}" presName="horz1" presStyleCnt="0"/>
      <dgm:spPr/>
    </dgm:pt>
    <dgm:pt modelId="{0B799E6F-9CA4-4595-A8BC-1AAA2D033C50}" type="pres">
      <dgm:prSet presAssocID="{6B8CB065-EC72-47DA-8DB5-8A932AFFAADE}" presName="tx1" presStyleLbl="revTx" presStyleIdx="1" presStyleCnt="5"/>
      <dgm:spPr/>
    </dgm:pt>
    <dgm:pt modelId="{1DE5CA8D-031D-48AC-B358-2DE24E09A140}" type="pres">
      <dgm:prSet presAssocID="{6B8CB065-EC72-47DA-8DB5-8A932AFFAADE}" presName="vert1" presStyleCnt="0"/>
      <dgm:spPr/>
    </dgm:pt>
    <dgm:pt modelId="{1AD99A9F-A889-410D-AEC4-32C4BFE4D5F5}" type="pres">
      <dgm:prSet presAssocID="{04E37E0E-E2C2-4E9C-8A76-5DDB12AB2880}" presName="thickLine" presStyleLbl="alignNode1" presStyleIdx="2" presStyleCnt="5"/>
      <dgm:spPr/>
    </dgm:pt>
    <dgm:pt modelId="{D1D5CEE5-1E32-45EB-890E-B816FCFCE156}" type="pres">
      <dgm:prSet presAssocID="{04E37E0E-E2C2-4E9C-8A76-5DDB12AB2880}" presName="horz1" presStyleCnt="0"/>
      <dgm:spPr/>
    </dgm:pt>
    <dgm:pt modelId="{6A58A1C7-F6C1-40E7-8F4D-E4E425A977CE}" type="pres">
      <dgm:prSet presAssocID="{04E37E0E-E2C2-4E9C-8A76-5DDB12AB2880}" presName="tx1" presStyleLbl="revTx" presStyleIdx="2" presStyleCnt="5"/>
      <dgm:spPr/>
    </dgm:pt>
    <dgm:pt modelId="{FF459488-2DB6-4699-B245-D5212C005180}" type="pres">
      <dgm:prSet presAssocID="{04E37E0E-E2C2-4E9C-8A76-5DDB12AB2880}" presName="vert1" presStyleCnt="0"/>
      <dgm:spPr/>
    </dgm:pt>
    <dgm:pt modelId="{F57801ED-C868-498C-B0A7-2C9E604CD2CB}" type="pres">
      <dgm:prSet presAssocID="{3E12CB14-4B73-4E2C-AB7E-A42BD181FDE7}" presName="thickLine" presStyleLbl="alignNode1" presStyleIdx="3" presStyleCnt="5"/>
      <dgm:spPr/>
    </dgm:pt>
    <dgm:pt modelId="{1E3747A2-9046-47DC-9AB0-13881B617E8D}" type="pres">
      <dgm:prSet presAssocID="{3E12CB14-4B73-4E2C-AB7E-A42BD181FDE7}" presName="horz1" presStyleCnt="0"/>
      <dgm:spPr/>
    </dgm:pt>
    <dgm:pt modelId="{B2F6AA11-7C37-4BA3-A061-C2C4A2CDD91E}" type="pres">
      <dgm:prSet presAssocID="{3E12CB14-4B73-4E2C-AB7E-A42BD181FDE7}" presName="tx1" presStyleLbl="revTx" presStyleIdx="3" presStyleCnt="5"/>
      <dgm:spPr/>
    </dgm:pt>
    <dgm:pt modelId="{94A0D6D7-E1D4-4B11-B561-2986DE7428EC}" type="pres">
      <dgm:prSet presAssocID="{3E12CB14-4B73-4E2C-AB7E-A42BD181FDE7}" presName="vert1" presStyleCnt="0"/>
      <dgm:spPr/>
    </dgm:pt>
    <dgm:pt modelId="{EAF230B4-17F2-46BA-9896-1A549AB88364}" type="pres">
      <dgm:prSet presAssocID="{BC12D83B-4FC9-49CD-ACFE-40506CADC286}" presName="thickLine" presStyleLbl="alignNode1" presStyleIdx="4" presStyleCnt="5"/>
      <dgm:spPr/>
    </dgm:pt>
    <dgm:pt modelId="{693CDCAF-7BE9-4574-92C5-8F7124CF04E1}" type="pres">
      <dgm:prSet presAssocID="{BC12D83B-4FC9-49CD-ACFE-40506CADC286}" presName="horz1" presStyleCnt="0"/>
      <dgm:spPr/>
    </dgm:pt>
    <dgm:pt modelId="{9D421C74-50D7-47F5-B8B9-81E7B936C517}" type="pres">
      <dgm:prSet presAssocID="{BC12D83B-4FC9-49CD-ACFE-40506CADC286}" presName="tx1" presStyleLbl="revTx" presStyleIdx="4" presStyleCnt="5"/>
      <dgm:spPr/>
    </dgm:pt>
    <dgm:pt modelId="{0F297F9E-947D-4688-831A-F4405969D9B3}" type="pres">
      <dgm:prSet presAssocID="{BC12D83B-4FC9-49CD-ACFE-40506CADC286}" presName="vert1" presStyleCnt="0"/>
      <dgm:spPr/>
    </dgm:pt>
  </dgm:ptLst>
  <dgm:cxnLst>
    <dgm:cxn modelId="{3D9A2425-D0DA-4652-A5BF-021A77D09503}" type="presOf" srcId="{04E37E0E-E2C2-4E9C-8A76-5DDB12AB2880}" destId="{6A58A1C7-F6C1-40E7-8F4D-E4E425A977CE}" srcOrd="0" destOrd="0" presId="urn:microsoft.com/office/officeart/2008/layout/LinedList"/>
    <dgm:cxn modelId="{CF0EE95E-F687-411B-938B-15CA86AB017A}" srcId="{F9CC3DFC-71DB-44A3-8996-1DB1C4D5F6E8}" destId="{04E37E0E-E2C2-4E9C-8A76-5DDB12AB2880}" srcOrd="2" destOrd="0" parTransId="{DBB9D4CC-944E-4043-B87A-6F82035E2B22}" sibTransId="{39381E23-C1FD-4FDD-AC2C-3CDF4FADC4DA}"/>
    <dgm:cxn modelId="{7CBE0E62-617D-418B-B9CD-74C4E48E1069}" type="presOf" srcId="{6B8CB065-EC72-47DA-8DB5-8A932AFFAADE}" destId="{0B799E6F-9CA4-4595-A8BC-1AAA2D033C50}" srcOrd="0" destOrd="0" presId="urn:microsoft.com/office/officeart/2008/layout/LinedList"/>
    <dgm:cxn modelId="{A717E24B-F8EE-4312-A547-39A6FB559140}" srcId="{F9CC3DFC-71DB-44A3-8996-1DB1C4D5F6E8}" destId="{BC12D83B-4FC9-49CD-ACFE-40506CADC286}" srcOrd="4" destOrd="0" parTransId="{8D8E73D8-BC80-42A9-A0C7-A19F84C85D45}" sibTransId="{A117E67B-CD6C-4324-BBC9-2719F9862073}"/>
    <dgm:cxn modelId="{CBFC2996-BF7B-42F9-906F-826864F5BC6F}" srcId="{F9CC3DFC-71DB-44A3-8996-1DB1C4D5F6E8}" destId="{6B8CB065-EC72-47DA-8DB5-8A932AFFAADE}" srcOrd="1" destOrd="0" parTransId="{F7CA55FA-8C05-4287-80F8-070F66CD055A}" sibTransId="{E6C32133-EB13-4DA4-807C-C9D93FD18A23}"/>
    <dgm:cxn modelId="{D0BE72AD-F86B-4198-BA1A-5B073893F1F0}" srcId="{F9CC3DFC-71DB-44A3-8996-1DB1C4D5F6E8}" destId="{3E12CB14-4B73-4E2C-AB7E-A42BD181FDE7}" srcOrd="3" destOrd="0" parTransId="{F495079C-8075-4372-9AAC-E1B26E10A123}" sibTransId="{FFD18554-56B8-4DFE-A03E-3D92DA53046B}"/>
    <dgm:cxn modelId="{34E39DC6-110E-484B-8B15-1A2477C10422}" type="presOf" srcId="{44BBC7D4-71BA-4C94-9643-D0737DAAC6D6}" destId="{D6BE3080-1770-490C-A4FE-8D24E1F107DA}" srcOrd="0" destOrd="0" presId="urn:microsoft.com/office/officeart/2008/layout/LinedList"/>
    <dgm:cxn modelId="{8A5B12C9-3427-4362-86E7-13D02A75EFEC}" type="presOf" srcId="{BC12D83B-4FC9-49CD-ACFE-40506CADC286}" destId="{9D421C74-50D7-47F5-B8B9-81E7B936C517}" srcOrd="0" destOrd="0" presId="urn:microsoft.com/office/officeart/2008/layout/LinedList"/>
    <dgm:cxn modelId="{105F6BE0-6242-4ADA-B652-73C481BA869D}" type="presOf" srcId="{F9CC3DFC-71DB-44A3-8996-1DB1C4D5F6E8}" destId="{C02D0627-8DC9-46EA-A6C9-BEE6D14519C9}" srcOrd="0" destOrd="0" presId="urn:microsoft.com/office/officeart/2008/layout/LinedList"/>
    <dgm:cxn modelId="{385FABE6-96A1-484D-A789-75D7631808D4}" srcId="{F9CC3DFC-71DB-44A3-8996-1DB1C4D5F6E8}" destId="{44BBC7D4-71BA-4C94-9643-D0737DAAC6D6}" srcOrd="0" destOrd="0" parTransId="{51E50590-21F5-4EF5-857A-FF8E04849213}" sibTransId="{D120D961-808E-4308-9A6B-884BFD36FAE3}"/>
    <dgm:cxn modelId="{FDBAD6FE-2ED2-45E0-8957-B784AA8C6F33}" type="presOf" srcId="{3E12CB14-4B73-4E2C-AB7E-A42BD181FDE7}" destId="{B2F6AA11-7C37-4BA3-A061-C2C4A2CDD91E}" srcOrd="0" destOrd="0" presId="urn:microsoft.com/office/officeart/2008/layout/LinedList"/>
    <dgm:cxn modelId="{4F3442C6-25F4-4542-858D-39E0DEB555DD}" type="presParOf" srcId="{C02D0627-8DC9-46EA-A6C9-BEE6D14519C9}" destId="{10721A36-5990-486C-8549-436CF7D95533}" srcOrd="0" destOrd="0" presId="urn:microsoft.com/office/officeart/2008/layout/LinedList"/>
    <dgm:cxn modelId="{AE11D30F-9280-4A30-BD80-3C4322214CCC}" type="presParOf" srcId="{C02D0627-8DC9-46EA-A6C9-BEE6D14519C9}" destId="{8A4813C5-FD56-4988-A6FC-D9FE7B1A9003}" srcOrd="1" destOrd="0" presId="urn:microsoft.com/office/officeart/2008/layout/LinedList"/>
    <dgm:cxn modelId="{019E5258-C8D8-41E6-8C86-37F48A601FC9}" type="presParOf" srcId="{8A4813C5-FD56-4988-A6FC-D9FE7B1A9003}" destId="{D6BE3080-1770-490C-A4FE-8D24E1F107DA}" srcOrd="0" destOrd="0" presId="urn:microsoft.com/office/officeart/2008/layout/LinedList"/>
    <dgm:cxn modelId="{A1FED62B-285E-400A-89AB-F694B5D8EF71}" type="presParOf" srcId="{8A4813C5-FD56-4988-A6FC-D9FE7B1A9003}" destId="{2810F3DF-9FAD-46D0-8171-9562E94438D8}" srcOrd="1" destOrd="0" presId="urn:microsoft.com/office/officeart/2008/layout/LinedList"/>
    <dgm:cxn modelId="{EEFC4939-8C67-41D5-A27B-FF0148F1E5B7}" type="presParOf" srcId="{C02D0627-8DC9-46EA-A6C9-BEE6D14519C9}" destId="{A6419AC4-2397-499D-8112-219393A96662}" srcOrd="2" destOrd="0" presId="urn:microsoft.com/office/officeart/2008/layout/LinedList"/>
    <dgm:cxn modelId="{6F407901-5BD0-4EED-B77E-C5CEB9F5030F}" type="presParOf" srcId="{C02D0627-8DC9-46EA-A6C9-BEE6D14519C9}" destId="{7EF304A6-5ED8-4BBF-8BC7-7293A51C1877}" srcOrd="3" destOrd="0" presId="urn:microsoft.com/office/officeart/2008/layout/LinedList"/>
    <dgm:cxn modelId="{EC177996-3E23-45FF-9C66-993D380212A4}" type="presParOf" srcId="{7EF304A6-5ED8-4BBF-8BC7-7293A51C1877}" destId="{0B799E6F-9CA4-4595-A8BC-1AAA2D033C50}" srcOrd="0" destOrd="0" presId="urn:microsoft.com/office/officeart/2008/layout/LinedList"/>
    <dgm:cxn modelId="{9EAB8244-C54D-4165-909B-AEBE58FB8162}" type="presParOf" srcId="{7EF304A6-5ED8-4BBF-8BC7-7293A51C1877}" destId="{1DE5CA8D-031D-48AC-B358-2DE24E09A140}" srcOrd="1" destOrd="0" presId="urn:microsoft.com/office/officeart/2008/layout/LinedList"/>
    <dgm:cxn modelId="{6D8C5993-1179-420B-96DC-D99961A76F17}" type="presParOf" srcId="{C02D0627-8DC9-46EA-A6C9-BEE6D14519C9}" destId="{1AD99A9F-A889-410D-AEC4-32C4BFE4D5F5}" srcOrd="4" destOrd="0" presId="urn:microsoft.com/office/officeart/2008/layout/LinedList"/>
    <dgm:cxn modelId="{FE4AAD9E-627A-407E-A652-87C83226BD70}" type="presParOf" srcId="{C02D0627-8DC9-46EA-A6C9-BEE6D14519C9}" destId="{D1D5CEE5-1E32-45EB-890E-B816FCFCE156}" srcOrd="5" destOrd="0" presId="urn:microsoft.com/office/officeart/2008/layout/LinedList"/>
    <dgm:cxn modelId="{F03E9995-45CA-42C7-B03D-6B2CF29586DC}" type="presParOf" srcId="{D1D5CEE5-1E32-45EB-890E-B816FCFCE156}" destId="{6A58A1C7-F6C1-40E7-8F4D-E4E425A977CE}" srcOrd="0" destOrd="0" presId="urn:microsoft.com/office/officeart/2008/layout/LinedList"/>
    <dgm:cxn modelId="{DE1F6C40-2639-4C5F-A4CF-B5E5E401B713}" type="presParOf" srcId="{D1D5CEE5-1E32-45EB-890E-B816FCFCE156}" destId="{FF459488-2DB6-4699-B245-D5212C005180}" srcOrd="1" destOrd="0" presId="urn:microsoft.com/office/officeart/2008/layout/LinedList"/>
    <dgm:cxn modelId="{52C16069-D8D4-4D1C-A51E-1298B8D1DB0F}" type="presParOf" srcId="{C02D0627-8DC9-46EA-A6C9-BEE6D14519C9}" destId="{F57801ED-C868-498C-B0A7-2C9E604CD2CB}" srcOrd="6" destOrd="0" presId="urn:microsoft.com/office/officeart/2008/layout/LinedList"/>
    <dgm:cxn modelId="{9C7477E2-DDC5-4FF6-9E30-8E477726E0AE}" type="presParOf" srcId="{C02D0627-8DC9-46EA-A6C9-BEE6D14519C9}" destId="{1E3747A2-9046-47DC-9AB0-13881B617E8D}" srcOrd="7" destOrd="0" presId="urn:microsoft.com/office/officeart/2008/layout/LinedList"/>
    <dgm:cxn modelId="{ED654A4F-3509-4C8A-B891-C17F0DC66AA1}" type="presParOf" srcId="{1E3747A2-9046-47DC-9AB0-13881B617E8D}" destId="{B2F6AA11-7C37-4BA3-A061-C2C4A2CDD91E}" srcOrd="0" destOrd="0" presId="urn:microsoft.com/office/officeart/2008/layout/LinedList"/>
    <dgm:cxn modelId="{5886570C-1C76-403F-9713-6894D236F7CF}" type="presParOf" srcId="{1E3747A2-9046-47DC-9AB0-13881B617E8D}" destId="{94A0D6D7-E1D4-4B11-B561-2986DE7428EC}" srcOrd="1" destOrd="0" presId="urn:microsoft.com/office/officeart/2008/layout/LinedList"/>
    <dgm:cxn modelId="{17DD483E-B5B8-4EAF-8C46-F88D98C34E83}" type="presParOf" srcId="{C02D0627-8DC9-46EA-A6C9-BEE6D14519C9}" destId="{EAF230B4-17F2-46BA-9896-1A549AB88364}" srcOrd="8" destOrd="0" presId="urn:microsoft.com/office/officeart/2008/layout/LinedList"/>
    <dgm:cxn modelId="{217C44D7-4F4D-4E22-9D1F-10BA668B569E}" type="presParOf" srcId="{C02D0627-8DC9-46EA-A6C9-BEE6D14519C9}" destId="{693CDCAF-7BE9-4574-92C5-8F7124CF04E1}" srcOrd="9" destOrd="0" presId="urn:microsoft.com/office/officeart/2008/layout/LinedList"/>
    <dgm:cxn modelId="{551335D0-7C01-4F05-B0DE-CF7FC105F0F4}" type="presParOf" srcId="{693CDCAF-7BE9-4574-92C5-8F7124CF04E1}" destId="{9D421C74-50D7-47F5-B8B9-81E7B936C517}" srcOrd="0" destOrd="0" presId="urn:microsoft.com/office/officeart/2008/layout/LinedList"/>
    <dgm:cxn modelId="{D733C725-7AA3-4934-BC18-3E8E37FD691F}" type="presParOf" srcId="{693CDCAF-7BE9-4574-92C5-8F7124CF04E1}" destId="{0F297F9E-947D-4688-831A-F4405969D9B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49C73A7-507D-4F82-87E9-18229AB6DF9C}" type="doc">
      <dgm:prSet loTypeId="urn:microsoft.com/office/officeart/2009/3/layout/HorizontalOrganizationChart" loCatId="hierarchy" qsTypeId="urn:microsoft.com/office/officeart/2005/8/quickstyle/simple1#9" qsCatId="simple" csTypeId="urn:microsoft.com/office/officeart/2005/8/colors/accent2_2#1" csCatId="accent2"/>
      <dgm:spPr/>
      <dgm:t>
        <a:bodyPr/>
        <a:lstStyle/>
        <a:p>
          <a:endParaRPr lang="en-US"/>
        </a:p>
      </dgm:t>
    </dgm:pt>
    <dgm:pt modelId="{02DD226F-6E28-469A-A9D8-5254DB1CEB49}">
      <dgm:prSet/>
      <dgm:spPr/>
      <dgm:t>
        <a:bodyPr/>
        <a:lstStyle/>
        <a:p>
          <a:r>
            <a:rPr lang="en-US"/>
            <a:t>Positive adaptation</a:t>
          </a:r>
        </a:p>
      </dgm:t>
    </dgm:pt>
    <dgm:pt modelId="{EDD15FBF-F0AC-437C-8610-694DECA606DC}" type="parTrans" cxnId="{BC2B7276-1DB4-4430-99C6-D1F387172C85}">
      <dgm:prSet/>
      <dgm:spPr/>
      <dgm:t>
        <a:bodyPr/>
        <a:lstStyle/>
        <a:p>
          <a:endParaRPr lang="en-US"/>
        </a:p>
      </dgm:t>
    </dgm:pt>
    <dgm:pt modelId="{B6173189-C2CD-4493-98FF-AD8AC87DC2B2}" type="sibTrans" cxnId="{BC2B7276-1DB4-4430-99C6-D1F387172C85}">
      <dgm:prSet/>
      <dgm:spPr/>
      <dgm:t>
        <a:bodyPr/>
        <a:lstStyle/>
        <a:p>
          <a:endParaRPr lang="en-US"/>
        </a:p>
      </dgm:t>
    </dgm:pt>
    <dgm:pt modelId="{9679F437-6B61-455E-B060-32870B615E24}">
      <dgm:prSet/>
      <dgm:spPr/>
      <dgm:t>
        <a:bodyPr/>
        <a:lstStyle/>
        <a:p>
          <a:r>
            <a:rPr lang="en-US"/>
            <a:t>Maintaining or regaining mental health</a:t>
          </a:r>
        </a:p>
      </dgm:t>
    </dgm:pt>
    <dgm:pt modelId="{462389B0-4AFC-455C-AA0B-2ACEF205842D}" type="parTrans" cxnId="{42A1B71A-81F8-4F35-8C7C-B7FD9127B0D0}">
      <dgm:prSet/>
      <dgm:spPr/>
      <dgm:t>
        <a:bodyPr/>
        <a:lstStyle/>
        <a:p>
          <a:endParaRPr lang="en-US"/>
        </a:p>
      </dgm:t>
    </dgm:pt>
    <dgm:pt modelId="{AC86ADB6-ADCB-4B1A-B135-023080739B88}" type="sibTrans" cxnId="{42A1B71A-81F8-4F35-8C7C-B7FD9127B0D0}">
      <dgm:prSet/>
      <dgm:spPr/>
      <dgm:t>
        <a:bodyPr/>
        <a:lstStyle/>
        <a:p>
          <a:endParaRPr lang="en-US"/>
        </a:p>
      </dgm:t>
    </dgm:pt>
    <dgm:pt modelId="{5AC18FFD-EA8E-42CF-BEE7-3EB10BD9B09B}">
      <dgm:prSet/>
      <dgm:spPr/>
      <dgm:t>
        <a:bodyPr/>
        <a:lstStyle/>
        <a:p>
          <a:r>
            <a:rPr lang="en-US"/>
            <a:t>No set definition but some main components</a:t>
          </a:r>
        </a:p>
      </dgm:t>
    </dgm:pt>
    <dgm:pt modelId="{932873B2-6E1E-4ABF-87B1-7C39164E59D7}" type="parTrans" cxnId="{C6B0981C-2E86-4DE0-9E0E-7DC34E1BCFF2}">
      <dgm:prSet/>
      <dgm:spPr/>
      <dgm:t>
        <a:bodyPr/>
        <a:lstStyle/>
        <a:p>
          <a:endParaRPr lang="en-US"/>
        </a:p>
      </dgm:t>
    </dgm:pt>
    <dgm:pt modelId="{54D1599C-FA9C-46AD-9C8F-1D6856A42DFA}" type="sibTrans" cxnId="{C6B0981C-2E86-4DE0-9E0E-7DC34E1BCFF2}">
      <dgm:prSet/>
      <dgm:spPr/>
      <dgm:t>
        <a:bodyPr/>
        <a:lstStyle/>
        <a:p>
          <a:endParaRPr lang="en-US"/>
        </a:p>
      </dgm:t>
    </dgm:pt>
    <dgm:pt modelId="{DB1CEC59-16E7-4FD3-9B5F-D00916E7BEA6}" type="pres">
      <dgm:prSet presAssocID="{249C73A7-507D-4F82-87E9-18229AB6DF9C}" presName="hierChild1" presStyleCnt="0">
        <dgm:presLayoutVars>
          <dgm:orgChart val="1"/>
          <dgm:chPref val="1"/>
          <dgm:dir/>
          <dgm:animOne val="branch"/>
          <dgm:animLvl val="lvl"/>
          <dgm:resizeHandles/>
        </dgm:presLayoutVars>
      </dgm:prSet>
      <dgm:spPr/>
    </dgm:pt>
    <dgm:pt modelId="{5929D907-4458-4A9F-8B35-95357875293C}" type="pres">
      <dgm:prSet presAssocID="{02DD226F-6E28-469A-A9D8-5254DB1CEB49}" presName="hierRoot1" presStyleCnt="0">
        <dgm:presLayoutVars>
          <dgm:hierBranch val="init"/>
        </dgm:presLayoutVars>
      </dgm:prSet>
      <dgm:spPr/>
    </dgm:pt>
    <dgm:pt modelId="{2101FFA1-09A1-46B4-9596-AAF269B54AAF}" type="pres">
      <dgm:prSet presAssocID="{02DD226F-6E28-469A-A9D8-5254DB1CEB49}" presName="rootComposite1" presStyleCnt="0"/>
      <dgm:spPr/>
    </dgm:pt>
    <dgm:pt modelId="{1166AE5D-01BA-4644-8482-B5397C2D76DF}" type="pres">
      <dgm:prSet presAssocID="{02DD226F-6E28-469A-A9D8-5254DB1CEB49}" presName="rootText1" presStyleLbl="node0" presStyleIdx="0" presStyleCnt="3">
        <dgm:presLayoutVars>
          <dgm:chPref val="3"/>
        </dgm:presLayoutVars>
      </dgm:prSet>
      <dgm:spPr/>
    </dgm:pt>
    <dgm:pt modelId="{C4737AD8-3159-4354-BCAB-B22034E4FB2A}" type="pres">
      <dgm:prSet presAssocID="{02DD226F-6E28-469A-A9D8-5254DB1CEB49}" presName="rootConnector1" presStyleLbl="node1" presStyleIdx="0" presStyleCnt="0"/>
      <dgm:spPr/>
    </dgm:pt>
    <dgm:pt modelId="{EB423C9F-AE8A-4883-B80C-60A7D16A9E60}" type="pres">
      <dgm:prSet presAssocID="{02DD226F-6E28-469A-A9D8-5254DB1CEB49}" presName="hierChild2" presStyleCnt="0"/>
      <dgm:spPr/>
    </dgm:pt>
    <dgm:pt modelId="{B7DE3717-2DBE-4962-B13D-04B06DBDAE1C}" type="pres">
      <dgm:prSet presAssocID="{02DD226F-6E28-469A-A9D8-5254DB1CEB49}" presName="hierChild3" presStyleCnt="0"/>
      <dgm:spPr/>
    </dgm:pt>
    <dgm:pt modelId="{99C81613-DE26-4277-8115-BB6EDFC7B009}" type="pres">
      <dgm:prSet presAssocID="{9679F437-6B61-455E-B060-32870B615E24}" presName="hierRoot1" presStyleCnt="0">
        <dgm:presLayoutVars>
          <dgm:hierBranch val="init"/>
        </dgm:presLayoutVars>
      </dgm:prSet>
      <dgm:spPr/>
    </dgm:pt>
    <dgm:pt modelId="{1AAE5911-67C6-40B7-9288-3986956D99A1}" type="pres">
      <dgm:prSet presAssocID="{9679F437-6B61-455E-B060-32870B615E24}" presName="rootComposite1" presStyleCnt="0"/>
      <dgm:spPr/>
    </dgm:pt>
    <dgm:pt modelId="{8DB59FD5-A71C-401B-9600-9F906CCFF4C0}" type="pres">
      <dgm:prSet presAssocID="{9679F437-6B61-455E-B060-32870B615E24}" presName="rootText1" presStyleLbl="node0" presStyleIdx="1" presStyleCnt="3">
        <dgm:presLayoutVars>
          <dgm:chPref val="3"/>
        </dgm:presLayoutVars>
      </dgm:prSet>
      <dgm:spPr/>
    </dgm:pt>
    <dgm:pt modelId="{ACC1F88B-7A93-47EF-9464-C27E7C2B65C0}" type="pres">
      <dgm:prSet presAssocID="{9679F437-6B61-455E-B060-32870B615E24}" presName="rootConnector1" presStyleLbl="node1" presStyleIdx="0" presStyleCnt="0"/>
      <dgm:spPr/>
    </dgm:pt>
    <dgm:pt modelId="{DDDC6B88-FB38-47E3-B4CB-A860FB533A75}" type="pres">
      <dgm:prSet presAssocID="{9679F437-6B61-455E-B060-32870B615E24}" presName="hierChild2" presStyleCnt="0"/>
      <dgm:spPr/>
    </dgm:pt>
    <dgm:pt modelId="{E2F47389-86DF-4BCB-BC39-87EF83E91D1D}" type="pres">
      <dgm:prSet presAssocID="{9679F437-6B61-455E-B060-32870B615E24}" presName="hierChild3" presStyleCnt="0"/>
      <dgm:spPr/>
    </dgm:pt>
    <dgm:pt modelId="{84A8C05B-E5FB-419E-A236-8ECC74A3D534}" type="pres">
      <dgm:prSet presAssocID="{5AC18FFD-EA8E-42CF-BEE7-3EB10BD9B09B}" presName="hierRoot1" presStyleCnt="0">
        <dgm:presLayoutVars>
          <dgm:hierBranch val="init"/>
        </dgm:presLayoutVars>
      </dgm:prSet>
      <dgm:spPr/>
    </dgm:pt>
    <dgm:pt modelId="{8E0EF6E9-2498-49D8-9A7F-72CAE14F5B77}" type="pres">
      <dgm:prSet presAssocID="{5AC18FFD-EA8E-42CF-BEE7-3EB10BD9B09B}" presName="rootComposite1" presStyleCnt="0"/>
      <dgm:spPr/>
    </dgm:pt>
    <dgm:pt modelId="{AD746A5E-1E97-41AC-AC72-4A499E358C8A}" type="pres">
      <dgm:prSet presAssocID="{5AC18FFD-EA8E-42CF-BEE7-3EB10BD9B09B}" presName="rootText1" presStyleLbl="node0" presStyleIdx="2" presStyleCnt="3">
        <dgm:presLayoutVars>
          <dgm:chPref val="3"/>
        </dgm:presLayoutVars>
      </dgm:prSet>
      <dgm:spPr/>
    </dgm:pt>
    <dgm:pt modelId="{E37DA508-27F5-49D4-9DB4-A0455A9E9204}" type="pres">
      <dgm:prSet presAssocID="{5AC18FFD-EA8E-42CF-BEE7-3EB10BD9B09B}" presName="rootConnector1" presStyleLbl="node1" presStyleIdx="0" presStyleCnt="0"/>
      <dgm:spPr/>
    </dgm:pt>
    <dgm:pt modelId="{44E1677A-9443-4B01-91E2-75973571006F}" type="pres">
      <dgm:prSet presAssocID="{5AC18FFD-EA8E-42CF-BEE7-3EB10BD9B09B}" presName="hierChild2" presStyleCnt="0"/>
      <dgm:spPr/>
    </dgm:pt>
    <dgm:pt modelId="{B297BADC-64CA-4551-8AFD-2590257F89AD}" type="pres">
      <dgm:prSet presAssocID="{5AC18FFD-EA8E-42CF-BEE7-3EB10BD9B09B}" presName="hierChild3" presStyleCnt="0"/>
      <dgm:spPr/>
    </dgm:pt>
  </dgm:ptLst>
  <dgm:cxnLst>
    <dgm:cxn modelId="{42A1B71A-81F8-4F35-8C7C-B7FD9127B0D0}" srcId="{249C73A7-507D-4F82-87E9-18229AB6DF9C}" destId="{9679F437-6B61-455E-B060-32870B615E24}" srcOrd="1" destOrd="0" parTransId="{462389B0-4AFC-455C-AA0B-2ACEF205842D}" sibTransId="{AC86ADB6-ADCB-4B1A-B135-023080739B88}"/>
    <dgm:cxn modelId="{6E528F1B-ED86-41E9-AC64-38F4CEE4C71C}" type="presOf" srcId="{9679F437-6B61-455E-B060-32870B615E24}" destId="{ACC1F88B-7A93-47EF-9464-C27E7C2B65C0}" srcOrd="1" destOrd="0" presId="urn:microsoft.com/office/officeart/2009/3/layout/HorizontalOrganizationChart"/>
    <dgm:cxn modelId="{C6B0981C-2E86-4DE0-9E0E-7DC34E1BCFF2}" srcId="{249C73A7-507D-4F82-87E9-18229AB6DF9C}" destId="{5AC18FFD-EA8E-42CF-BEE7-3EB10BD9B09B}" srcOrd="2" destOrd="0" parTransId="{932873B2-6E1E-4ABF-87B1-7C39164E59D7}" sibTransId="{54D1599C-FA9C-46AD-9C8F-1D6856A42DFA}"/>
    <dgm:cxn modelId="{75903321-E7C5-4232-84D9-B8CB12AD04B4}" type="presOf" srcId="{249C73A7-507D-4F82-87E9-18229AB6DF9C}" destId="{DB1CEC59-16E7-4FD3-9B5F-D00916E7BEA6}" srcOrd="0" destOrd="0" presId="urn:microsoft.com/office/officeart/2009/3/layout/HorizontalOrganizationChart"/>
    <dgm:cxn modelId="{BC2B7276-1DB4-4430-99C6-D1F387172C85}" srcId="{249C73A7-507D-4F82-87E9-18229AB6DF9C}" destId="{02DD226F-6E28-469A-A9D8-5254DB1CEB49}" srcOrd="0" destOrd="0" parTransId="{EDD15FBF-F0AC-437C-8610-694DECA606DC}" sibTransId="{B6173189-C2CD-4493-98FF-AD8AC87DC2B2}"/>
    <dgm:cxn modelId="{48CDF98D-82BD-4F6E-BA41-04F28EE025E3}" type="presOf" srcId="{5AC18FFD-EA8E-42CF-BEE7-3EB10BD9B09B}" destId="{E37DA508-27F5-49D4-9DB4-A0455A9E9204}" srcOrd="1" destOrd="0" presId="urn:microsoft.com/office/officeart/2009/3/layout/HorizontalOrganizationChart"/>
    <dgm:cxn modelId="{4B45C19F-3831-4AFB-B76F-9429A2EF9335}" type="presOf" srcId="{5AC18FFD-EA8E-42CF-BEE7-3EB10BD9B09B}" destId="{AD746A5E-1E97-41AC-AC72-4A499E358C8A}" srcOrd="0" destOrd="0" presId="urn:microsoft.com/office/officeart/2009/3/layout/HorizontalOrganizationChart"/>
    <dgm:cxn modelId="{9E0145AC-56BB-457B-B8F6-BAB56D47B3F9}" type="presOf" srcId="{02DD226F-6E28-469A-A9D8-5254DB1CEB49}" destId="{C4737AD8-3159-4354-BCAB-B22034E4FB2A}" srcOrd="1" destOrd="0" presId="urn:microsoft.com/office/officeart/2009/3/layout/HorizontalOrganizationChart"/>
    <dgm:cxn modelId="{EFD5BEBE-C969-4EF5-8EBE-BD8762E7963F}" type="presOf" srcId="{9679F437-6B61-455E-B060-32870B615E24}" destId="{8DB59FD5-A71C-401B-9600-9F906CCFF4C0}" srcOrd="0" destOrd="0" presId="urn:microsoft.com/office/officeart/2009/3/layout/HorizontalOrganizationChart"/>
    <dgm:cxn modelId="{A43E9EED-05C0-4492-A843-5D93B24B2F3B}" type="presOf" srcId="{02DD226F-6E28-469A-A9D8-5254DB1CEB49}" destId="{1166AE5D-01BA-4644-8482-B5397C2D76DF}" srcOrd="0" destOrd="0" presId="urn:microsoft.com/office/officeart/2009/3/layout/HorizontalOrganizationChart"/>
    <dgm:cxn modelId="{2AF2F2B4-7D96-4C01-8B86-23388704626B}" type="presParOf" srcId="{DB1CEC59-16E7-4FD3-9B5F-D00916E7BEA6}" destId="{5929D907-4458-4A9F-8B35-95357875293C}" srcOrd="0" destOrd="0" presId="urn:microsoft.com/office/officeart/2009/3/layout/HorizontalOrganizationChart"/>
    <dgm:cxn modelId="{9287FB59-F748-46BC-BF70-842E997F8071}" type="presParOf" srcId="{5929D907-4458-4A9F-8B35-95357875293C}" destId="{2101FFA1-09A1-46B4-9596-AAF269B54AAF}" srcOrd="0" destOrd="0" presId="urn:microsoft.com/office/officeart/2009/3/layout/HorizontalOrganizationChart"/>
    <dgm:cxn modelId="{7B60333A-E068-4DD7-9D8A-2BED767120F3}" type="presParOf" srcId="{2101FFA1-09A1-46B4-9596-AAF269B54AAF}" destId="{1166AE5D-01BA-4644-8482-B5397C2D76DF}" srcOrd="0" destOrd="0" presId="urn:microsoft.com/office/officeart/2009/3/layout/HorizontalOrganizationChart"/>
    <dgm:cxn modelId="{A8DA8260-30E6-4B24-83CE-A674A4686347}" type="presParOf" srcId="{2101FFA1-09A1-46B4-9596-AAF269B54AAF}" destId="{C4737AD8-3159-4354-BCAB-B22034E4FB2A}" srcOrd="1" destOrd="0" presId="urn:microsoft.com/office/officeart/2009/3/layout/HorizontalOrganizationChart"/>
    <dgm:cxn modelId="{D10E7AAB-9190-4A20-8D4B-C0B9A9235F45}" type="presParOf" srcId="{5929D907-4458-4A9F-8B35-95357875293C}" destId="{EB423C9F-AE8A-4883-B80C-60A7D16A9E60}" srcOrd="1" destOrd="0" presId="urn:microsoft.com/office/officeart/2009/3/layout/HorizontalOrganizationChart"/>
    <dgm:cxn modelId="{8C6FAAF3-A477-4B36-9CC3-C1F7B9C38B42}" type="presParOf" srcId="{5929D907-4458-4A9F-8B35-95357875293C}" destId="{B7DE3717-2DBE-4962-B13D-04B06DBDAE1C}" srcOrd="2" destOrd="0" presId="urn:microsoft.com/office/officeart/2009/3/layout/HorizontalOrganizationChart"/>
    <dgm:cxn modelId="{6E256D48-15E4-4045-AA9F-6245453C9B29}" type="presParOf" srcId="{DB1CEC59-16E7-4FD3-9B5F-D00916E7BEA6}" destId="{99C81613-DE26-4277-8115-BB6EDFC7B009}" srcOrd="1" destOrd="0" presId="urn:microsoft.com/office/officeart/2009/3/layout/HorizontalOrganizationChart"/>
    <dgm:cxn modelId="{E9D0E68B-F238-45C4-A68A-013462F45C48}" type="presParOf" srcId="{99C81613-DE26-4277-8115-BB6EDFC7B009}" destId="{1AAE5911-67C6-40B7-9288-3986956D99A1}" srcOrd="0" destOrd="0" presId="urn:microsoft.com/office/officeart/2009/3/layout/HorizontalOrganizationChart"/>
    <dgm:cxn modelId="{53C105FE-4A95-4B00-BDD9-48449B8A1F7A}" type="presParOf" srcId="{1AAE5911-67C6-40B7-9288-3986956D99A1}" destId="{8DB59FD5-A71C-401B-9600-9F906CCFF4C0}" srcOrd="0" destOrd="0" presId="urn:microsoft.com/office/officeart/2009/3/layout/HorizontalOrganizationChart"/>
    <dgm:cxn modelId="{13D1094D-2F46-43DE-847B-BD547C662248}" type="presParOf" srcId="{1AAE5911-67C6-40B7-9288-3986956D99A1}" destId="{ACC1F88B-7A93-47EF-9464-C27E7C2B65C0}" srcOrd="1" destOrd="0" presId="urn:microsoft.com/office/officeart/2009/3/layout/HorizontalOrganizationChart"/>
    <dgm:cxn modelId="{7D180CBD-0930-4417-A82A-05E6DADC4A7C}" type="presParOf" srcId="{99C81613-DE26-4277-8115-BB6EDFC7B009}" destId="{DDDC6B88-FB38-47E3-B4CB-A860FB533A75}" srcOrd="1" destOrd="0" presId="urn:microsoft.com/office/officeart/2009/3/layout/HorizontalOrganizationChart"/>
    <dgm:cxn modelId="{0795AAFA-CA8F-4D7B-9551-9A74BF71B9C8}" type="presParOf" srcId="{99C81613-DE26-4277-8115-BB6EDFC7B009}" destId="{E2F47389-86DF-4BCB-BC39-87EF83E91D1D}" srcOrd="2" destOrd="0" presId="urn:microsoft.com/office/officeart/2009/3/layout/HorizontalOrganizationChart"/>
    <dgm:cxn modelId="{B971453B-291B-42D1-8F58-BB7D6CC67A27}" type="presParOf" srcId="{DB1CEC59-16E7-4FD3-9B5F-D00916E7BEA6}" destId="{84A8C05B-E5FB-419E-A236-8ECC74A3D534}" srcOrd="2" destOrd="0" presId="urn:microsoft.com/office/officeart/2009/3/layout/HorizontalOrganizationChart"/>
    <dgm:cxn modelId="{3F9D81D2-12C9-423A-B3D0-2676A82B4CFD}" type="presParOf" srcId="{84A8C05B-E5FB-419E-A236-8ECC74A3D534}" destId="{8E0EF6E9-2498-49D8-9A7F-72CAE14F5B77}" srcOrd="0" destOrd="0" presId="urn:microsoft.com/office/officeart/2009/3/layout/HorizontalOrganizationChart"/>
    <dgm:cxn modelId="{8A9D1E23-723E-48C0-BF50-243F76F9C561}" type="presParOf" srcId="{8E0EF6E9-2498-49D8-9A7F-72CAE14F5B77}" destId="{AD746A5E-1E97-41AC-AC72-4A499E358C8A}" srcOrd="0" destOrd="0" presId="urn:microsoft.com/office/officeart/2009/3/layout/HorizontalOrganizationChart"/>
    <dgm:cxn modelId="{D7951DA4-3DC1-4081-B4AE-DD514A1CB8B2}" type="presParOf" srcId="{8E0EF6E9-2498-49D8-9A7F-72CAE14F5B77}" destId="{E37DA508-27F5-49D4-9DB4-A0455A9E9204}" srcOrd="1" destOrd="0" presId="urn:microsoft.com/office/officeart/2009/3/layout/HorizontalOrganizationChart"/>
    <dgm:cxn modelId="{188782D2-A825-445A-9009-FB69A99BEB44}" type="presParOf" srcId="{84A8C05B-E5FB-419E-A236-8ECC74A3D534}" destId="{44E1677A-9443-4B01-91E2-75973571006F}" srcOrd="1" destOrd="0" presId="urn:microsoft.com/office/officeart/2009/3/layout/HorizontalOrganizationChart"/>
    <dgm:cxn modelId="{E69C1B59-1405-4789-8E6D-7B2F48C86400}" type="presParOf" srcId="{84A8C05B-E5FB-419E-A236-8ECC74A3D534}" destId="{B297BADC-64CA-4551-8AFD-2590257F89AD}"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BEFB09F-847F-47F6-9B66-67DE6610F114}" type="doc">
      <dgm:prSet loTypeId="urn:microsoft.com/office/officeart/2005/8/layout/vList2" loCatId="list" qsTypeId="urn:microsoft.com/office/officeart/2005/8/quickstyle/simple1#10" qsCatId="simple" csTypeId="urn:microsoft.com/office/officeart/2005/8/colors/colorful2#6" csCatId="colorful"/>
      <dgm:spPr/>
      <dgm:t>
        <a:bodyPr/>
        <a:lstStyle/>
        <a:p>
          <a:endParaRPr lang="en-US"/>
        </a:p>
      </dgm:t>
    </dgm:pt>
    <dgm:pt modelId="{D46BE2FD-DCDE-459D-B23A-ECDE586F7E1D}">
      <dgm:prSet/>
      <dgm:spPr/>
      <dgm:t>
        <a:bodyPr/>
        <a:lstStyle/>
        <a:p>
          <a:r>
            <a:rPr lang="en-US"/>
            <a:t>Is it a personal trait or dynamic process?</a:t>
          </a:r>
        </a:p>
      </dgm:t>
    </dgm:pt>
    <dgm:pt modelId="{233DB49A-B102-4423-8A44-12CBC75B85DB}" type="parTrans" cxnId="{309525C5-45E2-40E5-8914-760F523B5EF3}">
      <dgm:prSet/>
      <dgm:spPr/>
      <dgm:t>
        <a:bodyPr/>
        <a:lstStyle/>
        <a:p>
          <a:endParaRPr lang="en-US"/>
        </a:p>
      </dgm:t>
    </dgm:pt>
    <dgm:pt modelId="{03E41A4A-DE2A-4277-A682-066EB0FCFE48}" type="sibTrans" cxnId="{309525C5-45E2-40E5-8914-760F523B5EF3}">
      <dgm:prSet/>
      <dgm:spPr/>
      <dgm:t>
        <a:bodyPr/>
        <a:lstStyle/>
        <a:p>
          <a:endParaRPr lang="en-US"/>
        </a:p>
      </dgm:t>
    </dgm:pt>
    <dgm:pt modelId="{AFBC0692-6100-452E-B3B1-F27027512AEC}">
      <dgm:prSet/>
      <dgm:spPr/>
      <dgm:t>
        <a:bodyPr/>
        <a:lstStyle/>
        <a:p>
          <a:r>
            <a:rPr lang="en-US"/>
            <a:t>Early definitions focused on association with intelligence</a:t>
          </a:r>
        </a:p>
      </dgm:t>
    </dgm:pt>
    <dgm:pt modelId="{8F35823D-3729-4487-9BCE-8967A7CF44B4}" type="parTrans" cxnId="{1D2B1095-C1BC-4BBB-8ACA-CFD309FEA398}">
      <dgm:prSet/>
      <dgm:spPr/>
      <dgm:t>
        <a:bodyPr/>
        <a:lstStyle/>
        <a:p>
          <a:endParaRPr lang="en-US"/>
        </a:p>
      </dgm:t>
    </dgm:pt>
    <dgm:pt modelId="{03C9DDC5-E370-434D-897E-6EAB0C75F3C0}" type="sibTrans" cxnId="{1D2B1095-C1BC-4BBB-8ACA-CFD309FEA398}">
      <dgm:prSet/>
      <dgm:spPr/>
      <dgm:t>
        <a:bodyPr/>
        <a:lstStyle/>
        <a:p>
          <a:endParaRPr lang="en-US"/>
        </a:p>
      </dgm:t>
    </dgm:pt>
    <dgm:pt modelId="{1A6D9330-B38D-4FE9-8B0C-FDDB44C28881}">
      <dgm:prSet/>
      <dgm:spPr/>
      <dgm:t>
        <a:bodyPr/>
        <a:lstStyle/>
        <a:p>
          <a:r>
            <a:rPr lang="en-US"/>
            <a:t>Are there protective factors involved?</a:t>
          </a:r>
        </a:p>
      </dgm:t>
    </dgm:pt>
    <dgm:pt modelId="{F6FB86B9-7027-48C5-AED9-B93F8D64ED6A}" type="parTrans" cxnId="{66A1F8BF-25F1-41B1-B43B-1889F06433A0}">
      <dgm:prSet/>
      <dgm:spPr/>
      <dgm:t>
        <a:bodyPr/>
        <a:lstStyle/>
        <a:p>
          <a:endParaRPr lang="en-US"/>
        </a:p>
      </dgm:t>
    </dgm:pt>
    <dgm:pt modelId="{B5055199-8E00-4331-8D1D-3AEEFA26DEAD}" type="sibTrans" cxnId="{66A1F8BF-25F1-41B1-B43B-1889F06433A0}">
      <dgm:prSet/>
      <dgm:spPr/>
      <dgm:t>
        <a:bodyPr/>
        <a:lstStyle/>
        <a:p>
          <a:endParaRPr lang="en-US"/>
        </a:p>
      </dgm:t>
    </dgm:pt>
    <dgm:pt modelId="{B85412B4-47E5-4BB4-B8D5-613D9EED5D13}">
      <dgm:prSet/>
      <dgm:spPr/>
      <dgm:t>
        <a:bodyPr/>
        <a:lstStyle/>
        <a:p>
          <a:r>
            <a:rPr lang="en-US"/>
            <a:t>Is there a breaking point?</a:t>
          </a:r>
        </a:p>
      </dgm:t>
    </dgm:pt>
    <dgm:pt modelId="{87744836-68AA-41B6-9AB5-71434E791F8A}" type="parTrans" cxnId="{39C59D9E-40B0-42BA-B1EF-16195F7E2727}">
      <dgm:prSet/>
      <dgm:spPr/>
      <dgm:t>
        <a:bodyPr/>
        <a:lstStyle/>
        <a:p>
          <a:endParaRPr lang="en-US"/>
        </a:p>
      </dgm:t>
    </dgm:pt>
    <dgm:pt modelId="{38F053CA-EEF8-43F4-99F7-E3CC234D633E}" type="sibTrans" cxnId="{39C59D9E-40B0-42BA-B1EF-16195F7E2727}">
      <dgm:prSet/>
      <dgm:spPr/>
      <dgm:t>
        <a:bodyPr/>
        <a:lstStyle/>
        <a:p>
          <a:endParaRPr lang="en-US"/>
        </a:p>
      </dgm:t>
    </dgm:pt>
    <dgm:pt modelId="{F1ACCC3F-BAA9-449C-B7DB-D42E540A477C}" type="pres">
      <dgm:prSet presAssocID="{3BEFB09F-847F-47F6-9B66-67DE6610F114}" presName="linear" presStyleCnt="0">
        <dgm:presLayoutVars>
          <dgm:animLvl val="lvl"/>
          <dgm:resizeHandles val="exact"/>
        </dgm:presLayoutVars>
      </dgm:prSet>
      <dgm:spPr/>
    </dgm:pt>
    <dgm:pt modelId="{0C1E3A53-201F-489D-B999-47D74B19BEDB}" type="pres">
      <dgm:prSet presAssocID="{D46BE2FD-DCDE-459D-B23A-ECDE586F7E1D}" presName="parentText" presStyleLbl="node1" presStyleIdx="0" presStyleCnt="4">
        <dgm:presLayoutVars>
          <dgm:chMax val="0"/>
          <dgm:bulletEnabled val="1"/>
        </dgm:presLayoutVars>
      </dgm:prSet>
      <dgm:spPr/>
    </dgm:pt>
    <dgm:pt modelId="{6435490F-DC97-4386-B54B-CCC6E0974F7F}" type="pres">
      <dgm:prSet presAssocID="{03E41A4A-DE2A-4277-A682-066EB0FCFE48}" presName="spacer" presStyleCnt="0"/>
      <dgm:spPr/>
    </dgm:pt>
    <dgm:pt modelId="{62DB1E78-B133-4FF1-9A4A-7F6DA6EB6EC0}" type="pres">
      <dgm:prSet presAssocID="{AFBC0692-6100-452E-B3B1-F27027512AEC}" presName="parentText" presStyleLbl="node1" presStyleIdx="1" presStyleCnt="4">
        <dgm:presLayoutVars>
          <dgm:chMax val="0"/>
          <dgm:bulletEnabled val="1"/>
        </dgm:presLayoutVars>
      </dgm:prSet>
      <dgm:spPr/>
    </dgm:pt>
    <dgm:pt modelId="{070ABB25-9E67-4CBF-BF52-1265C4DC1148}" type="pres">
      <dgm:prSet presAssocID="{03C9DDC5-E370-434D-897E-6EAB0C75F3C0}" presName="spacer" presStyleCnt="0"/>
      <dgm:spPr/>
    </dgm:pt>
    <dgm:pt modelId="{E12DA811-DFA9-4B1E-BC99-720A4179D276}" type="pres">
      <dgm:prSet presAssocID="{1A6D9330-B38D-4FE9-8B0C-FDDB44C28881}" presName="parentText" presStyleLbl="node1" presStyleIdx="2" presStyleCnt="4">
        <dgm:presLayoutVars>
          <dgm:chMax val="0"/>
          <dgm:bulletEnabled val="1"/>
        </dgm:presLayoutVars>
      </dgm:prSet>
      <dgm:spPr/>
    </dgm:pt>
    <dgm:pt modelId="{06038B7C-77D1-48A3-AE70-F89C08384306}" type="pres">
      <dgm:prSet presAssocID="{B5055199-8E00-4331-8D1D-3AEEFA26DEAD}" presName="spacer" presStyleCnt="0"/>
      <dgm:spPr/>
    </dgm:pt>
    <dgm:pt modelId="{0AC60964-1AD7-42C0-B698-AEB7C627413C}" type="pres">
      <dgm:prSet presAssocID="{B85412B4-47E5-4BB4-B8D5-613D9EED5D13}" presName="parentText" presStyleLbl="node1" presStyleIdx="3" presStyleCnt="4">
        <dgm:presLayoutVars>
          <dgm:chMax val="0"/>
          <dgm:bulletEnabled val="1"/>
        </dgm:presLayoutVars>
      </dgm:prSet>
      <dgm:spPr/>
    </dgm:pt>
  </dgm:ptLst>
  <dgm:cxnLst>
    <dgm:cxn modelId="{8C1F945C-A13A-4C81-84D0-59FFFD5353A5}" type="presOf" srcId="{D46BE2FD-DCDE-459D-B23A-ECDE586F7E1D}" destId="{0C1E3A53-201F-489D-B999-47D74B19BEDB}" srcOrd="0" destOrd="0" presId="urn:microsoft.com/office/officeart/2005/8/layout/vList2"/>
    <dgm:cxn modelId="{20537260-9DB5-47AA-A286-2D8784A98D1F}" type="presOf" srcId="{3BEFB09F-847F-47F6-9B66-67DE6610F114}" destId="{F1ACCC3F-BAA9-449C-B7DB-D42E540A477C}" srcOrd="0" destOrd="0" presId="urn:microsoft.com/office/officeart/2005/8/layout/vList2"/>
    <dgm:cxn modelId="{1D2B1095-C1BC-4BBB-8ACA-CFD309FEA398}" srcId="{3BEFB09F-847F-47F6-9B66-67DE6610F114}" destId="{AFBC0692-6100-452E-B3B1-F27027512AEC}" srcOrd="1" destOrd="0" parTransId="{8F35823D-3729-4487-9BCE-8967A7CF44B4}" sibTransId="{03C9DDC5-E370-434D-897E-6EAB0C75F3C0}"/>
    <dgm:cxn modelId="{39C59D9E-40B0-42BA-B1EF-16195F7E2727}" srcId="{3BEFB09F-847F-47F6-9B66-67DE6610F114}" destId="{B85412B4-47E5-4BB4-B8D5-613D9EED5D13}" srcOrd="3" destOrd="0" parTransId="{87744836-68AA-41B6-9AB5-71434E791F8A}" sibTransId="{38F053CA-EEF8-43F4-99F7-E3CC234D633E}"/>
    <dgm:cxn modelId="{CEDD02A8-ED72-4031-A20C-87B7E02E2401}" type="presOf" srcId="{AFBC0692-6100-452E-B3B1-F27027512AEC}" destId="{62DB1E78-B133-4FF1-9A4A-7F6DA6EB6EC0}" srcOrd="0" destOrd="0" presId="urn:microsoft.com/office/officeart/2005/8/layout/vList2"/>
    <dgm:cxn modelId="{66A1F8BF-25F1-41B1-B43B-1889F06433A0}" srcId="{3BEFB09F-847F-47F6-9B66-67DE6610F114}" destId="{1A6D9330-B38D-4FE9-8B0C-FDDB44C28881}" srcOrd="2" destOrd="0" parTransId="{F6FB86B9-7027-48C5-AED9-B93F8D64ED6A}" sibTransId="{B5055199-8E00-4331-8D1D-3AEEFA26DEAD}"/>
    <dgm:cxn modelId="{56337EC0-9AF0-49B3-B805-D3A51BF427AF}" type="presOf" srcId="{B85412B4-47E5-4BB4-B8D5-613D9EED5D13}" destId="{0AC60964-1AD7-42C0-B698-AEB7C627413C}" srcOrd="0" destOrd="0" presId="urn:microsoft.com/office/officeart/2005/8/layout/vList2"/>
    <dgm:cxn modelId="{309525C5-45E2-40E5-8914-760F523B5EF3}" srcId="{3BEFB09F-847F-47F6-9B66-67DE6610F114}" destId="{D46BE2FD-DCDE-459D-B23A-ECDE586F7E1D}" srcOrd="0" destOrd="0" parTransId="{233DB49A-B102-4423-8A44-12CBC75B85DB}" sibTransId="{03E41A4A-DE2A-4277-A682-066EB0FCFE48}"/>
    <dgm:cxn modelId="{7008E0D4-E50E-4887-9977-B53FDFC37697}" type="presOf" srcId="{1A6D9330-B38D-4FE9-8B0C-FDDB44C28881}" destId="{E12DA811-DFA9-4B1E-BC99-720A4179D276}" srcOrd="0" destOrd="0" presId="urn:microsoft.com/office/officeart/2005/8/layout/vList2"/>
    <dgm:cxn modelId="{CE895440-FA43-49A6-AD67-0E2A3C476AC9}" type="presParOf" srcId="{F1ACCC3F-BAA9-449C-B7DB-D42E540A477C}" destId="{0C1E3A53-201F-489D-B999-47D74B19BEDB}" srcOrd="0" destOrd="0" presId="urn:microsoft.com/office/officeart/2005/8/layout/vList2"/>
    <dgm:cxn modelId="{A9C98BCB-623D-4349-96DF-B05C17880F29}" type="presParOf" srcId="{F1ACCC3F-BAA9-449C-B7DB-D42E540A477C}" destId="{6435490F-DC97-4386-B54B-CCC6E0974F7F}" srcOrd="1" destOrd="0" presId="urn:microsoft.com/office/officeart/2005/8/layout/vList2"/>
    <dgm:cxn modelId="{28717523-4DA4-4A10-A110-38CC5F9A31EB}" type="presParOf" srcId="{F1ACCC3F-BAA9-449C-B7DB-D42E540A477C}" destId="{62DB1E78-B133-4FF1-9A4A-7F6DA6EB6EC0}" srcOrd="2" destOrd="0" presId="urn:microsoft.com/office/officeart/2005/8/layout/vList2"/>
    <dgm:cxn modelId="{3AA47D39-F10A-4CDB-87BE-705862AB13CD}" type="presParOf" srcId="{F1ACCC3F-BAA9-449C-B7DB-D42E540A477C}" destId="{070ABB25-9E67-4CBF-BF52-1265C4DC1148}" srcOrd="3" destOrd="0" presId="urn:microsoft.com/office/officeart/2005/8/layout/vList2"/>
    <dgm:cxn modelId="{75018AD6-1752-4C5A-996A-1EBB52B875D6}" type="presParOf" srcId="{F1ACCC3F-BAA9-449C-B7DB-D42E540A477C}" destId="{E12DA811-DFA9-4B1E-BC99-720A4179D276}" srcOrd="4" destOrd="0" presId="urn:microsoft.com/office/officeart/2005/8/layout/vList2"/>
    <dgm:cxn modelId="{A63635E1-692F-42FA-BA8B-2DAD41BA616E}" type="presParOf" srcId="{F1ACCC3F-BAA9-449C-B7DB-D42E540A477C}" destId="{06038B7C-77D1-48A3-AE70-F89C08384306}" srcOrd="5" destOrd="0" presId="urn:microsoft.com/office/officeart/2005/8/layout/vList2"/>
    <dgm:cxn modelId="{0859B337-2330-4105-8833-C3B6CB2B8100}" type="presParOf" srcId="{F1ACCC3F-BAA9-449C-B7DB-D42E540A477C}" destId="{0AC60964-1AD7-42C0-B698-AEB7C627413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16AC9D4-2303-430F-B76F-D3E70F90A4A7}" type="doc">
      <dgm:prSet loTypeId="urn:microsoft.com/office/officeart/2005/8/layout/vList2" loCatId="list" qsTypeId="urn:microsoft.com/office/officeart/2005/8/quickstyle/simple1#11" qsCatId="simple" csTypeId="urn:microsoft.com/office/officeart/2005/8/colors/colorful2#7" csCatId="colorful"/>
      <dgm:spPr/>
      <dgm:t>
        <a:bodyPr/>
        <a:lstStyle/>
        <a:p>
          <a:endParaRPr lang="en-US"/>
        </a:p>
      </dgm:t>
    </dgm:pt>
    <dgm:pt modelId="{4C54828C-8E65-4666-ACB9-4C9394BD1C75}">
      <dgm:prSet/>
      <dgm:spPr/>
      <dgm:t>
        <a:bodyPr/>
        <a:lstStyle/>
        <a:p>
          <a:r>
            <a:rPr lang="en-US"/>
            <a:t>Personal factors</a:t>
          </a:r>
        </a:p>
      </dgm:t>
    </dgm:pt>
    <dgm:pt modelId="{381053B2-7ACC-4118-A428-8865F09D7B1B}" type="parTrans" cxnId="{0CB0D2CD-5045-45ED-84E6-E7DAD4F17054}">
      <dgm:prSet/>
      <dgm:spPr/>
      <dgm:t>
        <a:bodyPr/>
        <a:lstStyle/>
        <a:p>
          <a:endParaRPr lang="en-US"/>
        </a:p>
      </dgm:t>
    </dgm:pt>
    <dgm:pt modelId="{E3F3C538-F6B3-4E8E-A6DB-0C9735127D9A}" type="sibTrans" cxnId="{0CB0D2CD-5045-45ED-84E6-E7DAD4F17054}">
      <dgm:prSet/>
      <dgm:spPr/>
      <dgm:t>
        <a:bodyPr/>
        <a:lstStyle/>
        <a:p>
          <a:endParaRPr lang="en-US"/>
        </a:p>
      </dgm:t>
    </dgm:pt>
    <dgm:pt modelId="{E86B2B51-D1CC-470F-89FE-C90CC44057F9}">
      <dgm:prSet/>
      <dgm:spPr/>
      <dgm:t>
        <a:bodyPr/>
        <a:lstStyle/>
        <a:p>
          <a:r>
            <a:rPr lang="en-US"/>
            <a:t>Biological factors</a:t>
          </a:r>
        </a:p>
      </dgm:t>
    </dgm:pt>
    <dgm:pt modelId="{1E46C534-A2E1-46E6-B307-ABCE74792D6D}" type="parTrans" cxnId="{D00339F1-10E1-4814-BFC0-43AA9AD617E3}">
      <dgm:prSet/>
      <dgm:spPr/>
      <dgm:t>
        <a:bodyPr/>
        <a:lstStyle/>
        <a:p>
          <a:endParaRPr lang="en-US"/>
        </a:p>
      </dgm:t>
    </dgm:pt>
    <dgm:pt modelId="{4FB23E63-28FD-4F71-8C75-0A73374238A9}" type="sibTrans" cxnId="{D00339F1-10E1-4814-BFC0-43AA9AD617E3}">
      <dgm:prSet/>
      <dgm:spPr/>
      <dgm:t>
        <a:bodyPr/>
        <a:lstStyle/>
        <a:p>
          <a:endParaRPr lang="en-US"/>
        </a:p>
      </dgm:t>
    </dgm:pt>
    <dgm:pt modelId="{CBF57762-F755-477C-BFE2-F8141D018542}">
      <dgm:prSet/>
      <dgm:spPr/>
      <dgm:t>
        <a:bodyPr/>
        <a:lstStyle/>
        <a:p>
          <a:r>
            <a:rPr lang="en-US"/>
            <a:t>Environmental-systemic factors</a:t>
          </a:r>
        </a:p>
      </dgm:t>
    </dgm:pt>
    <dgm:pt modelId="{90053F36-E2C3-4409-8653-DBD0E0DAFF29}" type="parTrans" cxnId="{952B5BE3-AB01-48C1-96E6-BCDD69ED2601}">
      <dgm:prSet/>
      <dgm:spPr/>
      <dgm:t>
        <a:bodyPr/>
        <a:lstStyle/>
        <a:p>
          <a:endParaRPr lang="en-US"/>
        </a:p>
      </dgm:t>
    </dgm:pt>
    <dgm:pt modelId="{D7DDA1D5-E8D8-4D6A-8BA0-74924FC34A58}" type="sibTrans" cxnId="{952B5BE3-AB01-48C1-96E6-BCDD69ED2601}">
      <dgm:prSet/>
      <dgm:spPr/>
      <dgm:t>
        <a:bodyPr/>
        <a:lstStyle/>
        <a:p>
          <a:endParaRPr lang="en-US"/>
        </a:p>
      </dgm:t>
    </dgm:pt>
    <dgm:pt modelId="{B9B17754-B877-4609-A641-53E6F98E7132}">
      <dgm:prSet/>
      <dgm:spPr/>
      <dgm:t>
        <a:bodyPr/>
        <a:lstStyle/>
        <a:p>
          <a:r>
            <a:rPr lang="en-US"/>
            <a:t>Interactions between factors?</a:t>
          </a:r>
        </a:p>
      </dgm:t>
    </dgm:pt>
    <dgm:pt modelId="{A0F1D633-EE12-44C3-AA17-4D1A30074908}" type="parTrans" cxnId="{567B5D1B-22F2-417D-AD77-7DEA7A360D8A}">
      <dgm:prSet/>
      <dgm:spPr/>
      <dgm:t>
        <a:bodyPr/>
        <a:lstStyle/>
        <a:p>
          <a:endParaRPr lang="en-US"/>
        </a:p>
      </dgm:t>
    </dgm:pt>
    <dgm:pt modelId="{3D15A871-A6E5-4A41-A5DE-A350576EB4CF}" type="sibTrans" cxnId="{567B5D1B-22F2-417D-AD77-7DEA7A360D8A}">
      <dgm:prSet/>
      <dgm:spPr/>
      <dgm:t>
        <a:bodyPr/>
        <a:lstStyle/>
        <a:p>
          <a:endParaRPr lang="en-US"/>
        </a:p>
      </dgm:t>
    </dgm:pt>
    <dgm:pt modelId="{13CB5C97-3735-4BFB-B4BA-E19EA2057364}" type="pres">
      <dgm:prSet presAssocID="{816AC9D4-2303-430F-B76F-D3E70F90A4A7}" presName="linear" presStyleCnt="0">
        <dgm:presLayoutVars>
          <dgm:animLvl val="lvl"/>
          <dgm:resizeHandles val="exact"/>
        </dgm:presLayoutVars>
      </dgm:prSet>
      <dgm:spPr/>
    </dgm:pt>
    <dgm:pt modelId="{BBC24A69-32CB-4F22-9A05-4DE92461E054}" type="pres">
      <dgm:prSet presAssocID="{4C54828C-8E65-4666-ACB9-4C9394BD1C75}" presName="parentText" presStyleLbl="node1" presStyleIdx="0" presStyleCnt="4">
        <dgm:presLayoutVars>
          <dgm:chMax val="0"/>
          <dgm:bulletEnabled val="1"/>
        </dgm:presLayoutVars>
      </dgm:prSet>
      <dgm:spPr/>
    </dgm:pt>
    <dgm:pt modelId="{8210CBE7-B4C0-4446-A2C8-D95F73CB095E}" type="pres">
      <dgm:prSet presAssocID="{E3F3C538-F6B3-4E8E-A6DB-0C9735127D9A}" presName="spacer" presStyleCnt="0"/>
      <dgm:spPr/>
    </dgm:pt>
    <dgm:pt modelId="{7B03BAA3-414E-4EEF-9DD2-58BF971CEF2F}" type="pres">
      <dgm:prSet presAssocID="{E86B2B51-D1CC-470F-89FE-C90CC44057F9}" presName="parentText" presStyleLbl="node1" presStyleIdx="1" presStyleCnt="4">
        <dgm:presLayoutVars>
          <dgm:chMax val="0"/>
          <dgm:bulletEnabled val="1"/>
        </dgm:presLayoutVars>
      </dgm:prSet>
      <dgm:spPr/>
    </dgm:pt>
    <dgm:pt modelId="{75C4313B-E48C-49E6-86A2-1BDECB8C4A5B}" type="pres">
      <dgm:prSet presAssocID="{4FB23E63-28FD-4F71-8C75-0A73374238A9}" presName="spacer" presStyleCnt="0"/>
      <dgm:spPr/>
    </dgm:pt>
    <dgm:pt modelId="{EC02BCA3-DD49-4FF0-AE31-B7229B1630BB}" type="pres">
      <dgm:prSet presAssocID="{CBF57762-F755-477C-BFE2-F8141D018542}" presName="parentText" presStyleLbl="node1" presStyleIdx="2" presStyleCnt="4">
        <dgm:presLayoutVars>
          <dgm:chMax val="0"/>
          <dgm:bulletEnabled val="1"/>
        </dgm:presLayoutVars>
      </dgm:prSet>
      <dgm:spPr/>
    </dgm:pt>
    <dgm:pt modelId="{DFB9A552-4D58-45F0-AB25-0F05A9B3FDF6}" type="pres">
      <dgm:prSet presAssocID="{D7DDA1D5-E8D8-4D6A-8BA0-74924FC34A58}" presName="spacer" presStyleCnt="0"/>
      <dgm:spPr/>
    </dgm:pt>
    <dgm:pt modelId="{69577DB9-70C8-414F-AF7D-87DA9D62E448}" type="pres">
      <dgm:prSet presAssocID="{B9B17754-B877-4609-A641-53E6F98E7132}" presName="parentText" presStyleLbl="node1" presStyleIdx="3" presStyleCnt="4">
        <dgm:presLayoutVars>
          <dgm:chMax val="0"/>
          <dgm:bulletEnabled val="1"/>
        </dgm:presLayoutVars>
      </dgm:prSet>
      <dgm:spPr/>
    </dgm:pt>
  </dgm:ptLst>
  <dgm:cxnLst>
    <dgm:cxn modelId="{567B5D1B-22F2-417D-AD77-7DEA7A360D8A}" srcId="{816AC9D4-2303-430F-B76F-D3E70F90A4A7}" destId="{B9B17754-B877-4609-A641-53E6F98E7132}" srcOrd="3" destOrd="0" parTransId="{A0F1D633-EE12-44C3-AA17-4D1A30074908}" sibTransId="{3D15A871-A6E5-4A41-A5DE-A350576EB4CF}"/>
    <dgm:cxn modelId="{44083464-0473-43B6-B60D-BFB460119AE8}" type="presOf" srcId="{816AC9D4-2303-430F-B76F-D3E70F90A4A7}" destId="{13CB5C97-3735-4BFB-B4BA-E19EA2057364}" srcOrd="0" destOrd="0" presId="urn:microsoft.com/office/officeart/2005/8/layout/vList2"/>
    <dgm:cxn modelId="{1E28174C-4204-4621-AB19-8D999B30A780}" type="presOf" srcId="{E86B2B51-D1CC-470F-89FE-C90CC44057F9}" destId="{7B03BAA3-414E-4EEF-9DD2-58BF971CEF2F}" srcOrd="0" destOrd="0" presId="urn:microsoft.com/office/officeart/2005/8/layout/vList2"/>
    <dgm:cxn modelId="{1434E176-0855-4C38-8D25-C575B0A54716}" type="presOf" srcId="{CBF57762-F755-477C-BFE2-F8141D018542}" destId="{EC02BCA3-DD49-4FF0-AE31-B7229B1630BB}" srcOrd="0" destOrd="0" presId="urn:microsoft.com/office/officeart/2005/8/layout/vList2"/>
    <dgm:cxn modelId="{02DF4491-613E-499E-A0C3-916FFE9A7C15}" type="presOf" srcId="{4C54828C-8E65-4666-ACB9-4C9394BD1C75}" destId="{BBC24A69-32CB-4F22-9A05-4DE92461E054}" srcOrd="0" destOrd="0" presId="urn:microsoft.com/office/officeart/2005/8/layout/vList2"/>
    <dgm:cxn modelId="{1560C7B0-4803-4B1F-8DC3-BB827BB6EDDA}" type="presOf" srcId="{B9B17754-B877-4609-A641-53E6F98E7132}" destId="{69577DB9-70C8-414F-AF7D-87DA9D62E448}" srcOrd="0" destOrd="0" presId="urn:microsoft.com/office/officeart/2005/8/layout/vList2"/>
    <dgm:cxn modelId="{0CB0D2CD-5045-45ED-84E6-E7DAD4F17054}" srcId="{816AC9D4-2303-430F-B76F-D3E70F90A4A7}" destId="{4C54828C-8E65-4666-ACB9-4C9394BD1C75}" srcOrd="0" destOrd="0" parTransId="{381053B2-7ACC-4118-A428-8865F09D7B1B}" sibTransId="{E3F3C538-F6B3-4E8E-A6DB-0C9735127D9A}"/>
    <dgm:cxn modelId="{952B5BE3-AB01-48C1-96E6-BCDD69ED2601}" srcId="{816AC9D4-2303-430F-B76F-D3E70F90A4A7}" destId="{CBF57762-F755-477C-BFE2-F8141D018542}" srcOrd="2" destOrd="0" parTransId="{90053F36-E2C3-4409-8653-DBD0E0DAFF29}" sibTransId="{D7DDA1D5-E8D8-4D6A-8BA0-74924FC34A58}"/>
    <dgm:cxn modelId="{D00339F1-10E1-4814-BFC0-43AA9AD617E3}" srcId="{816AC9D4-2303-430F-B76F-D3E70F90A4A7}" destId="{E86B2B51-D1CC-470F-89FE-C90CC44057F9}" srcOrd="1" destOrd="0" parTransId="{1E46C534-A2E1-46E6-B307-ABCE74792D6D}" sibTransId="{4FB23E63-28FD-4F71-8C75-0A73374238A9}"/>
    <dgm:cxn modelId="{DCCCA5ED-BD29-4E2D-A398-06A8D60BBA80}" type="presParOf" srcId="{13CB5C97-3735-4BFB-B4BA-E19EA2057364}" destId="{BBC24A69-32CB-4F22-9A05-4DE92461E054}" srcOrd="0" destOrd="0" presId="urn:microsoft.com/office/officeart/2005/8/layout/vList2"/>
    <dgm:cxn modelId="{3DF4966E-AB4E-4EC9-ADD7-CD217E1952B8}" type="presParOf" srcId="{13CB5C97-3735-4BFB-B4BA-E19EA2057364}" destId="{8210CBE7-B4C0-4446-A2C8-D95F73CB095E}" srcOrd="1" destOrd="0" presId="urn:microsoft.com/office/officeart/2005/8/layout/vList2"/>
    <dgm:cxn modelId="{F3232D2B-1223-49A9-9F2D-AFAA44C352B5}" type="presParOf" srcId="{13CB5C97-3735-4BFB-B4BA-E19EA2057364}" destId="{7B03BAA3-414E-4EEF-9DD2-58BF971CEF2F}" srcOrd="2" destOrd="0" presId="urn:microsoft.com/office/officeart/2005/8/layout/vList2"/>
    <dgm:cxn modelId="{DB1EF5CD-AC10-4A6C-95DC-D82753E6C979}" type="presParOf" srcId="{13CB5C97-3735-4BFB-B4BA-E19EA2057364}" destId="{75C4313B-E48C-49E6-86A2-1BDECB8C4A5B}" srcOrd="3" destOrd="0" presId="urn:microsoft.com/office/officeart/2005/8/layout/vList2"/>
    <dgm:cxn modelId="{963B824F-B924-4322-A0E6-2C65B195A470}" type="presParOf" srcId="{13CB5C97-3735-4BFB-B4BA-E19EA2057364}" destId="{EC02BCA3-DD49-4FF0-AE31-B7229B1630BB}" srcOrd="4" destOrd="0" presId="urn:microsoft.com/office/officeart/2005/8/layout/vList2"/>
    <dgm:cxn modelId="{9C8F9659-45EE-4829-8D8D-51060FD4E746}" type="presParOf" srcId="{13CB5C97-3735-4BFB-B4BA-E19EA2057364}" destId="{DFB9A552-4D58-45F0-AB25-0F05A9B3FDF6}" srcOrd="5" destOrd="0" presId="urn:microsoft.com/office/officeart/2005/8/layout/vList2"/>
    <dgm:cxn modelId="{A49DE972-F46A-48D5-8C8F-80DC47B4143A}" type="presParOf" srcId="{13CB5C97-3735-4BFB-B4BA-E19EA2057364}" destId="{69577DB9-70C8-414F-AF7D-87DA9D62E44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5CF6947-7F21-4936-8F1E-60EF1D7B5EB0}" type="doc">
      <dgm:prSet loTypeId="urn:microsoft.com/office/officeart/2005/8/layout/default" loCatId="list" qsTypeId="urn:microsoft.com/office/officeart/2005/8/quickstyle/simple1#12" qsCatId="simple" csTypeId="urn:microsoft.com/office/officeart/2005/8/colors/accent1_2#2" csCatId="accent1"/>
      <dgm:spPr/>
      <dgm:t>
        <a:bodyPr/>
        <a:lstStyle/>
        <a:p>
          <a:endParaRPr lang="en-US"/>
        </a:p>
      </dgm:t>
    </dgm:pt>
    <dgm:pt modelId="{8E5022FC-4F45-4AA4-8191-5B1FB32B8A9D}">
      <dgm:prSet/>
      <dgm:spPr/>
      <dgm:t>
        <a:bodyPr/>
        <a:lstStyle/>
        <a:p>
          <a:r>
            <a:rPr lang="en-US"/>
            <a:t>Personality traits (OCEAN)</a:t>
          </a:r>
        </a:p>
      </dgm:t>
    </dgm:pt>
    <dgm:pt modelId="{7F454C4F-40D9-4E09-95D1-A4DC2FEE48AB}" type="parTrans" cxnId="{055CB945-CA9C-4678-8566-6BFFB81C6359}">
      <dgm:prSet/>
      <dgm:spPr/>
      <dgm:t>
        <a:bodyPr/>
        <a:lstStyle/>
        <a:p>
          <a:endParaRPr lang="en-US"/>
        </a:p>
      </dgm:t>
    </dgm:pt>
    <dgm:pt modelId="{F0CC2EBD-A35F-4CAB-A455-67796FE37EB4}" type="sibTrans" cxnId="{055CB945-CA9C-4678-8566-6BFFB81C6359}">
      <dgm:prSet/>
      <dgm:spPr/>
      <dgm:t>
        <a:bodyPr/>
        <a:lstStyle/>
        <a:p>
          <a:endParaRPr lang="en-US"/>
        </a:p>
      </dgm:t>
    </dgm:pt>
    <dgm:pt modelId="{D6E31F11-2D1C-4036-943E-A17BA2011CAC}">
      <dgm:prSet/>
      <dgm:spPr/>
      <dgm:t>
        <a:bodyPr/>
        <a:lstStyle/>
        <a:p>
          <a:r>
            <a:rPr lang="en-US"/>
            <a:t>Internal locus of control</a:t>
          </a:r>
        </a:p>
      </dgm:t>
    </dgm:pt>
    <dgm:pt modelId="{2FAFB89D-C50F-45AF-96B1-C97A353235F1}" type="parTrans" cxnId="{FB72B2A4-C4BE-4B42-9321-06288BF53E94}">
      <dgm:prSet/>
      <dgm:spPr/>
      <dgm:t>
        <a:bodyPr/>
        <a:lstStyle/>
        <a:p>
          <a:endParaRPr lang="en-US"/>
        </a:p>
      </dgm:t>
    </dgm:pt>
    <dgm:pt modelId="{E6D22C8E-9893-4A7E-94C6-0A138ED63B57}" type="sibTrans" cxnId="{FB72B2A4-C4BE-4B42-9321-06288BF53E94}">
      <dgm:prSet/>
      <dgm:spPr/>
      <dgm:t>
        <a:bodyPr/>
        <a:lstStyle/>
        <a:p>
          <a:endParaRPr lang="en-US"/>
        </a:p>
      </dgm:t>
    </dgm:pt>
    <dgm:pt modelId="{52A31E14-DFF3-404C-BC8F-65615E42458A}">
      <dgm:prSet/>
      <dgm:spPr/>
      <dgm:t>
        <a:bodyPr/>
        <a:lstStyle/>
        <a:p>
          <a:r>
            <a:rPr lang="en-US"/>
            <a:t>Self-efficacy</a:t>
          </a:r>
        </a:p>
      </dgm:t>
    </dgm:pt>
    <dgm:pt modelId="{9F651822-A336-4308-8FA1-52630CC8A671}" type="parTrans" cxnId="{AAC5FF5D-9C1A-45D8-88E8-9C2F64B443AD}">
      <dgm:prSet/>
      <dgm:spPr/>
      <dgm:t>
        <a:bodyPr/>
        <a:lstStyle/>
        <a:p>
          <a:endParaRPr lang="en-US"/>
        </a:p>
      </dgm:t>
    </dgm:pt>
    <dgm:pt modelId="{2FE43AE5-2F6F-4286-9BD8-C753741E50FD}" type="sibTrans" cxnId="{AAC5FF5D-9C1A-45D8-88E8-9C2F64B443AD}">
      <dgm:prSet/>
      <dgm:spPr/>
      <dgm:t>
        <a:bodyPr/>
        <a:lstStyle/>
        <a:p>
          <a:endParaRPr lang="en-US"/>
        </a:p>
      </dgm:t>
    </dgm:pt>
    <dgm:pt modelId="{CE62738F-6C20-4E80-A124-0EA969D4C73D}">
      <dgm:prSet/>
      <dgm:spPr/>
      <dgm:t>
        <a:bodyPr/>
        <a:lstStyle/>
        <a:p>
          <a:r>
            <a:rPr lang="en-US"/>
            <a:t>Self-esteem</a:t>
          </a:r>
        </a:p>
      </dgm:t>
    </dgm:pt>
    <dgm:pt modelId="{CF7CCED0-A9FF-493F-BF2C-0FE55BD78286}" type="parTrans" cxnId="{B3713902-712A-4D3F-8F00-E9E8F89AF927}">
      <dgm:prSet/>
      <dgm:spPr/>
      <dgm:t>
        <a:bodyPr/>
        <a:lstStyle/>
        <a:p>
          <a:endParaRPr lang="en-US"/>
        </a:p>
      </dgm:t>
    </dgm:pt>
    <dgm:pt modelId="{8A0FCD94-4C3D-4578-ADF7-A1B63F3EC66F}" type="sibTrans" cxnId="{B3713902-712A-4D3F-8F00-E9E8F89AF927}">
      <dgm:prSet/>
      <dgm:spPr/>
      <dgm:t>
        <a:bodyPr/>
        <a:lstStyle/>
        <a:p>
          <a:endParaRPr lang="en-US"/>
        </a:p>
      </dgm:t>
    </dgm:pt>
    <dgm:pt modelId="{36F39718-CC6F-4E90-A820-8593E2A3D1FD}">
      <dgm:prSet/>
      <dgm:spPr/>
      <dgm:t>
        <a:bodyPr/>
        <a:lstStyle/>
        <a:p>
          <a:r>
            <a:rPr lang="en-US"/>
            <a:t>Cognitive appraisal of events</a:t>
          </a:r>
        </a:p>
      </dgm:t>
    </dgm:pt>
    <dgm:pt modelId="{A4CC6F44-6DB0-41D9-9871-57FE7A593E4F}" type="parTrans" cxnId="{024CE22A-7389-4F3D-9528-2DD24C32BC39}">
      <dgm:prSet/>
      <dgm:spPr/>
      <dgm:t>
        <a:bodyPr/>
        <a:lstStyle/>
        <a:p>
          <a:endParaRPr lang="en-US"/>
        </a:p>
      </dgm:t>
    </dgm:pt>
    <dgm:pt modelId="{65C3685C-431C-4F79-84A1-E24D1DEE510B}" type="sibTrans" cxnId="{024CE22A-7389-4F3D-9528-2DD24C32BC39}">
      <dgm:prSet/>
      <dgm:spPr/>
      <dgm:t>
        <a:bodyPr/>
        <a:lstStyle/>
        <a:p>
          <a:endParaRPr lang="en-US"/>
        </a:p>
      </dgm:t>
    </dgm:pt>
    <dgm:pt modelId="{304A2236-E657-4FB2-8DF6-99E338CE1C63}">
      <dgm:prSet/>
      <dgm:spPr/>
      <dgm:t>
        <a:bodyPr/>
        <a:lstStyle/>
        <a:p>
          <a:r>
            <a:rPr lang="en-US"/>
            <a:t>Cognitive flexibility</a:t>
          </a:r>
        </a:p>
      </dgm:t>
    </dgm:pt>
    <dgm:pt modelId="{EBE400BC-10C4-47EF-B1AE-5F528CE7155D}" type="parTrans" cxnId="{713FCBC2-847D-47D2-BBB4-B5F21659FB30}">
      <dgm:prSet/>
      <dgm:spPr/>
      <dgm:t>
        <a:bodyPr/>
        <a:lstStyle/>
        <a:p>
          <a:endParaRPr lang="en-US"/>
        </a:p>
      </dgm:t>
    </dgm:pt>
    <dgm:pt modelId="{4C4FE961-EB9B-4FAD-8D08-F31591F5EEED}" type="sibTrans" cxnId="{713FCBC2-847D-47D2-BBB4-B5F21659FB30}">
      <dgm:prSet/>
      <dgm:spPr/>
      <dgm:t>
        <a:bodyPr/>
        <a:lstStyle/>
        <a:p>
          <a:endParaRPr lang="en-US"/>
        </a:p>
      </dgm:t>
    </dgm:pt>
    <dgm:pt modelId="{0E546149-80C8-4249-A461-167E8A1C6FF3}">
      <dgm:prSet/>
      <dgm:spPr/>
      <dgm:t>
        <a:bodyPr/>
        <a:lstStyle/>
        <a:p>
          <a:r>
            <a:rPr lang="en-US"/>
            <a:t>Emotional regulation</a:t>
          </a:r>
        </a:p>
      </dgm:t>
    </dgm:pt>
    <dgm:pt modelId="{FF38A2EF-3584-4186-B79E-8CD6F907B867}" type="parTrans" cxnId="{E75C84FD-C337-4BB3-9049-A77374542FA6}">
      <dgm:prSet/>
      <dgm:spPr/>
      <dgm:t>
        <a:bodyPr/>
        <a:lstStyle/>
        <a:p>
          <a:endParaRPr lang="en-US"/>
        </a:p>
      </dgm:t>
    </dgm:pt>
    <dgm:pt modelId="{27544E3A-1DA9-4BEE-850A-C9E02E82EE8C}" type="sibTrans" cxnId="{E75C84FD-C337-4BB3-9049-A77374542FA6}">
      <dgm:prSet/>
      <dgm:spPr/>
      <dgm:t>
        <a:bodyPr/>
        <a:lstStyle/>
        <a:p>
          <a:endParaRPr lang="en-US"/>
        </a:p>
      </dgm:t>
    </dgm:pt>
    <dgm:pt modelId="{820C309B-662C-4D4E-8DBA-ABE69347CCE2}">
      <dgm:prSet/>
      <dgm:spPr/>
      <dgm:t>
        <a:bodyPr/>
        <a:lstStyle/>
        <a:p>
          <a:r>
            <a:rPr lang="en-US"/>
            <a:t>Active coping</a:t>
          </a:r>
        </a:p>
      </dgm:t>
    </dgm:pt>
    <dgm:pt modelId="{6351ACD6-B65B-450E-AB61-FADF6D401B6D}" type="parTrans" cxnId="{60BB3119-2B17-48C8-A1B4-D4B438B9BE3F}">
      <dgm:prSet/>
      <dgm:spPr/>
      <dgm:t>
        <a:bodyPr/>
        <a:lstStyle/>
        <a:p>
          <a:endParaRPr lang="en-US"/>
        </a:p>
      </dgm:t>
    </dgm:pt>
    <dgm:pt modelId="{3BD19A75-5600-4EDC-927B-FA839D1F909F}" type="sibTrans" cxnId="{60BB3119-2B17-48C8-A1B4-D4B438B9BE3F}">
      <dgm:prSet/>
      <dgm:spPr/>
      <dgm:t>
        <a:bodyPr/>
        <a:lstStyle/>
        <a:p>
          <a:endParaRPr lang="en-US"/>
        </a:p>
      </dgm:t>
    </dgm:pt>
    <dgm:pt modelId="{5FADCB9B-80EF-407A-B551-4871103A8ADF}">
      <dgm:prSet/>
      <dgm:spPr/>
      <dgm:t>
        <a:bodyPr/>
        <a:lstStyle/>
        <a:p>
          <a:r>
            <a:rPr lang="en-US"/>
            <a:t>Optimism</a:t>
          </a:r>
        </a:p>
      </dgm:t>
    </dgm:pt>
    <dgm:pt modelId="{5951AECD-FA34-4014-9271-46B9AE061A3B}" type="parTrans" cxnId="{5BF9A6AC-77D5-4B27-990A-60938C7FE890}">
      <dgm:prSet/>
      <dgm:spPr/>
      <dgm:t>
        <a:bodyPr/>
        <a:lstStyle/>
        <a:p>
          <a:endParaRPr lang="en-US"/>
        </a:p>
      </dgm:t>
    </dgm:pt>
    <dgm:pt modelId="{E809104E-C04E-4361-925F-07DD7941930F}" type="sibTrans" cxnId="{5BF9A6AC-77D5-4B27-990A-60938C7FE890}">
      <dgm:prSet/>
      <dgm:spPr/>
      <dgm:t>
        <a:bodyPr/>
        <a:lstStyle/>
        <a:p>
          <a:endParaRPr lang="en-US"/>
        </a:p>
      </dgm:t>
    </dgm:pt>
    <dgm:pt modelId="{CEB27998-9F87-4986-A724-26B7565D05B5}">
      <dgm:prSet/>
      <dgm:spPr/>
      <dgm:t>
        <a:bodyPr/>
        <a:lstStyle/>
        <a:p>
          <a:r>
            <a:rPr lang="en-US"/>
            <a:t>Hope</a:t>
          </a:r>
        </a:p>
      </dgm:t>
    </dgm:pt>
    <dgm:pt modelId="{454D017B-3FF1-4F95-BEFD-E96366457EC8}" type="parTrans" cxnId="{3E16CC57-B8DD-43B8-B63A-46D2EBAF7E48}">
      <dgm:prSet/>
      <dgm:spPr/>
      <dgm:t>
        <a:bodyPr/>
        <a:lstStyle/>
        <a:p>
          <a:endParaRPr lang="en-US"/>
        </a:p>
      </dgm:t>
    </dgm:pt>
    <dgm:pt modelId="{55A70AF3-6944-4221-8453-204C601839CC}" type="sibTrans" cxnId="{3E16CC57-B8DD-43B8-B63A-46D2EBAF7E48}">
      <dgm:prSet/>
      <dgm:spPr/>
      <dgm:t>
        <a:bodyPr/>
        <a:lstStyle/>
        <a:p>
          <a:endParaRPr lang="en-US"/>
        </a:p>
      </dgm:t>
    </dgm:pt>
    <dgm:pt modelId="{4B4E464C-3DCD-48C8-A943-1C87F7360E77}">
      <dgm:prSet/>
      <dgm:spPr/>
      <dgm:t>
        <a:bodyPr/>
        <a:lstStyle/>
        <a:p>
          <a:r>
            <a:rPr lang="en-US"/>
            <a:t>Demographics</a:t>
          </a:r>
        </a:p>
      </dgm:t>
    </dgm:pt>
    <dgm:pt modelId="{DEF63958-5BD5-48CA-9BA6-0EF4283BD1B2}" type="parTrans" cxnId="{25146777-78C6-4A2D-8CB2-E72680A1F888}">
      <dgm:prSet/>
      <dgm:spPr/>
      <dgm:t>
        <a:bodyPr/>
        <a:lstStyle/>
        <a:p>
          <a:endParaRPr lang="en-US"/>
        </a:p>
      </dgm:t>
    </dgm:pt>
    <dgm:pt modelId="{785A1C27-3A4E-482C-B153-56B6DFBCE448}" type="sibTrans" cxnId="{25146777-78C6-4A2D-8CB2-E72680A1F888}">
      <dgm:prSet/>
      <dgm:spPr/>
      <dgm:t>
        <a:bodyPr/>
        <a:lstStyle/>
        <a:p>
          <a:endParaRPr lang="en-US"/>
        </a:p>
      </dgm:t>
    </dgm:pt>
    <dgm:pt modelId="{45395F4F-3F9E-42AA-8FDF-475FB44EC6F5}" type="pres">
      <dgm:prSet presAssocID="{55CF6947-7F21-4936-8F1E-60EF1D7B5EB0}" presName="diagram" presStyleCnt="0">
        <dgm:presLayoutVars>
          <dgm:dir/>
          <dgm:resizeHandles val="exact"/>
        </dgm:presLayoutVars>
      </dgm:prSet>
      <dgm:spPr/>
    </dgm:pt>
    <dgm:pt modelId="{0D9BED41-8E91-49BC-A21B-87C69657005C}" type="pres">
      <dgm:prSet presAssocID="{8E5022FC-4F45-4AA4-8191-5B1FB32B8A9D}" presName="node" presStyleLbl="node1" presStyleIdx="0" presStyleCnt="11">
        <dgm:presLayoutVars>
          <dgm:bulletEnabled val="1"/>
        </dgm:presLayoutVars>
      </dgm:prSet>
      <dgm:spPr/>
    </dgm:pt>
    <dgm:pt modelId="{09D83E38-6273-4E98-95C9-A5AE19D87443}" type="pres">
      <dgm:prSet presAssocID="{F0CC2EBD-A35F-4CAB-A455-67796FE37EB4}" presName="sibTrans" presStyleCnt="0"/>
      <dgm:spPr/>
    </dgm:pt>
    <dgm:pt modelId="{972B4F1C-E453-411E-B979-518B97F8BB78}" type="pres">
      <dgm:prSet presAssocID="{D6E31F11-2D1C-4036-943E-A17BA2011CAC}" presName="node" presStyleLbl="node1" presStyleIdx="1" presStyleCnt="11">
        <dgm:presLayoutVars>
          <dgm:bulletEnabled val="1"/>
        </dgm:presLayoutVars>
      </dgm:prSet>
      <dgm:spPr/>
    </dgm:pt>
    <dgm:pt modelId="{BC3F3127-A2F5-4803-A180-D9981E23E227}" type="pres">
      <dgm:prSet presAssocID="{E6D22C8E-9893-4A7E-94C6-0A138ED63B57}" presName="sibTrans" presStyleCnt="0"/>
      <dgm:spPr/>
    </dgm:pt>
    <dgm:pt modelId="{E6C3D4AA-3DEB-4BEE-8773-716A21D76312}" type="pres">
      <dgm:prSet presAssocID="{52A31E14-DFF3-404C-BC8F-65615E42458A}" presName="node" presStyleLbl="node1" presStyleIdx="2" presStyleCnt="11">
        <dgm:presLayoutVars>
          <dgm:bulletEnabled val="1"/>
        </dgm:presLayoutVars>
      </dgm:prSet>
      <dgm:spPr/>
    </dgm:pt>
    <dgm:pt modelId="{D3281671-A057-41FA-B178-72A8FC6933F3}" type="pres">
      <dgm:prSet presAssocID="{2FE43AE5-2F6F-4286-9BD8-C753741E50FD}" presName="sibTrans" presStyleCnt="0"/>
      <dgm:spPr/>
    </dgm:pt>
    <dgm:pt modelId="{18DDDF23-3800-469E-8839-8B205366C415}" type="pres">
      <dgm:prSet presAssocID="{CE62738F-6C20-4E80-A124-0EA969D4C73D}" presName="node" presStyleLbl="node1" presStyleIdx="3" presStyleCnt="11">
        <dgm:presLayoutVars>
          <dgm:bulletEnabled val="1"/>
        </dgm:presLayoutVars>
      </dgm:prSet>
      <dgm:spPr/>
    </dgm:pt>
    <dgm:pt modelId="{77882818-9EFF-4F8A-89FB-F61D38725732}" type="pres">
      <dgm:prSet presAssocID="{8A0FCD94-4C3D-4578-ADF7-A1B63F3EC66F}" presName="sibTrans" presStyleCnt="0"/>
      <dgm:spPr/>
    </dgm:pt>
    <dgm:pt modelId="{23E70132-22D1-405B-A927-A5242F2AE84E}" type="pres">
      <dgm:prSet presAssocID="{36F39718-CC6F-4E90-A820-8593E2A3D1FD}" presName="node" presStyleLbl="node1" presStyleIdx="4" presStyleCnt="11">
        <dgm:presLayoutVars>
          <dgm:bulletEnabled val="1"/>
        </dgm:presLayoutVars>
      </dgm:prSet>
      <dgm:spPr/>
    </dgm:pt>
    <dgm:pt modelId="{5B5EC7A7-875F-4870-B33B-FCF68F88641E}" type="pres">
      <dgm:prSet presAssocID="{65C3685C-431C-4F79-84A1-E24D1DEE510B}" presName="sibTrans" presStyleCnt="0"/>
      <dgm:spPr/>
    </dgm:pt>
    <dgm:pt modelId="{51D0AE87-193B-4CD0-B26B-7DD65208A76D}" type="pres">
      <dgm:prSet presAssocID="{304A2236-E657-4FB2-8DF6-99E338CE1C63}" presName="node" presStyleLbl="node1" presStyleIdx="5" presStyleCnt="11">
        <dgm:presLayoutVars>
          <dgm:bulletEnabled val="1"/>
        </dgm:presLayoutVars>
      </dgm:prSet>
      <dgm:spPr/>
    </dgm:pt>
    <dgm:pt modelId="{D647BE20-392D-424B-BEEF-5D9C1EDF3F87}" type="pres">
      <dgm:prSet presAssocID="{4C4FE961-EB9B-4FAD-8D08-F31591F5EEED}" presName="sibTrans" presStyleCnt="0"/>
      <dgm:spPr/>
    </dgm:pt>
    <dgm:pt modelId="{6EF6938C-3FAC-42B1-B086-6C405391108A}" type="pres">
      <dgm:prSet presAssocID="{0E546149-80C8-4249-A461-167E8A1C6FF3}" presName="node" presStyleLbl="node1" presStyleIdx="6" presStyleCnt="11">
        <dgm:presLayoutVars>
          <dgm:bulletEnabled val="1"/>
        </dgm:presLayoutVars>
      </dgm:prSet>
      <dgm:spPr/>
    </dgm:pt>
    <dgm:pt modelId="{2FA40018-E068-4B96-AC8E-3796AC336EA4}" type="pres">
      <dgm:prSet presAssocID="{27544E3A-1DA9-4BEE-850A-C9E02E82EE8C}" presName="sibTrans" presStyleCnt="0"/>
      <dgm:spPr/>
    </dgm:pt>
    <dgm:pt modelId="{620AD1FC-B11B-49EA-94C9-4544138A24A7}" type="pres">
      <dgm:prSet presAssocID="{820C309B-662C-4D4E-8DBA-ABE69347CCE2}" presName="node" presStyleLbl="node1" presStyleIdx="7" presStyleCnt="11">
        <dgm:presLayoutVars>
          <dgm:bulletEnabled val="1"/>
        </dgm:presLayoutVars>
      </dgm:prSet>
      <dgm:spPr/>
    </dgm:pt>
    <dgm:pt modelId="{8A95437D-616A-4B36-90DE-BE3897FE3082}" type="pres">
      <dgm:prSet presAssocID="{3BD19A75-5600-4EDC-927B-FA839D1F909F}" presName="sibTrans" presStyleCnt="0"/>
      <dgm:spPr/>
    </dgm:pt>
    <dgm:pt modelId="{A33AA860-A42B-4A05-855E-D0FF33F36129}" type="pres">
      <dgm:prSet presAssocID="{5FADCB9B-80EF-407A-B551-4871103A8ADF}" presName="node" presStyleLbl="node1" presStyleIdx="8" presStyleCnt="11">
        <dgm:presLayoutVars>
          <dgm:bulletEnabled val="1"/>
        </dgm:presLayoutVars>
      </dgm:prSet>
      <dgm:spPr/>
    </dgm:pt>
    <dgm:pt modelId="{BC3D2D88-5D37-410A-B9DA-16BE70EAD855}" type="pres">
      <dgm:prSet presAssocID="{E809104E-C04E-4361-925F-07DD7941930F}" presName="sibTrans" presStyleCnt="0"/>
      <dgm:spPr/>
    </dgm:pt>
    <dgm:pt modelId="{78137ABC-D0DC-4900-BA5F-BA7CFB0B107E}" type="pres">
      <dgm:prSet presAssocID="{CEB27998-9F87-4986-A724-26B7565D05B5}" presName="node" presStyleLbl="node1" presStyleIdx="9" presStyleCnt="11">
        <dgm:presLayoutVars>
          <dgm:bulletEnabled val="1"/>
        </dgm:presLayoutVars>
      </dgm:prSet>
      <dgm:spPr/>
    </dgm:pt>
    <dgm:pt modelId="{E991A203-61D8-445D-B48D-C543736EAD91}" type="pres">
      <dgm:prSet presAssocID="{55A70AF3-6944-4221-8453-204C601839CC}" presName="sibTrans" presStyleCnt="0"/>
      <dgm:spPr/>
    </dgm:pt>
    <dgm:pt modelId="{1851273E-D232-413A-B831-5C70EB20D6CF}" type="pres">
      <dgm:prSet presAssocID="{4B4E464C-3DCD-48C8-A943-1C87F7360E77}" presName="node" presStyleLbl="node1" presStyleIdx="10" presStyleCnt="11">
        <dgm:presLayoutVars>
          <dgm:bulletEnabled val="1"/>
        </dgm:presLayoutVars>
      </dgm:prSet>
      <dgm:spPr/>
    </dgm:pt>
  </dgm:ptLst>
  <dgm:cxnLst>
    <dgm:cxn modelId="{B3713902-712A-4D3F-8F00-E9E8F89AF927}" srcId="{55CF6947-7F21-4936-8F1E-60EF1D7B5EB0}" destId="{CE62738F-6C20-4E80-A124-0EA969D4C73D}" srcOrd="3" destOrd="0" parTransId="{CF7CCED0-A9FF-493F-BF2C-0FE55BD78286}" sibTransId="{8A0FCD94-4C3D-4578-ADF7-A1B63F3EC66F}"/>
    <dgm:cxn modelId="{CE918A08-33F9-4C5C-B6EB-EC01720268BA}" type="presOf" srcId="{55CF6947-7F21-4936-8F1E-60EF1D7B5EB0}" destId="{45395F4F-3F9E-42AA-8FDF-475FB44EC6F5}" srcOrd="0" destOrd="0" presId="urn:microsoft.com/office/officeart/2005/8/layout/default"/>
    <dgm:cxn modelId="{60BB3119-2B17-48C8-A1B4-D4B438B9BE3F}" srcId="{55CF6947-7F21-4936-8F1E-60EF1D7B5EB0}" destId="{820C309B-662C-4D4E-8DBA-ABE69347CCE2}" srcOrd="7" destOrd="0" parTransId="{6351ACD6-B65B-450E-AB61-FADF6D401B6D}" sibTransId="{3BD19A75-5600-4EDC-927B-FA839D1F909F}"/>
    <dgm:cxn modelId="{4F1F8319-3171-4E7C-9DAD-0D9893FE4DA7}" type="presOf" srcId="{4B4E464C-3DCD-48C8-A943-1C87F7360E77}" destId="{1851273E-D232-413A-B831-5C70EB20D6CF}" srcOrd="0" destOrd="0" presId="urn:microsoft.com/office/officeart/2005/8/layout/default"/>
    <dgm:cxn modelId="{3CA4691B-0AAA-4A6C-9A2E-0A79561FE221}" type="presOf" srcId="{820C309B-662C-4D4E-8DBA-ABE69347CCE2}" destId="{620AD1FC-B11B-49EA-94C9-4544138A24A7}" srcOrd="0" destOrd="0" presId="urn:microsoft.com/office/officeart/2005/8/layout/default"/>
    <dgm:cxn modelId="{024CE22A-7389-4F3D-9528-2DD24C32BC39}" srcId="{55CF6947-7F21-4936-8F1E-60EF1D7B5EB0}" destId="{36F39718-CC6F-4E90-A820-8593E2A3D1FD}" srcOrd="4" destOrd="0" parTransId="{A4CC6F44-6DB0-41D9-9871-57FE7A593E4F}" sibTransId="{65C3685C-431C-4F79-84A1-E24D1DEE510B}"/>
    <dgm:cxn modelId="{20443A40-032D-42C2-AC30-0E96391CBE74}" type="presOf" srcId="{36F39718-CC6F-4E90-A820-8593E2A3D1FD}" destId="{23E70132-22D1-405B-A927-A5242F2AE84E}" srcOrd="0" destOrd="0" presId="urn:microsoft.com/office/officeart/2005/8/layout/default"/>
    <dgm:cxn modelId="{D4175740-83DB-498B-9DDC-747BEE96CAAE}" type="presOf" srcId="{304A2236-E657-4FB2-8DF6-99E338CE1C63}" destId="{51D0AE87-193B-4CD0-B26B-7DD65208A76D}" srcOrd="0" destOrd="0" presId="urn:microsoft.com/office/officeart/2005/8/layout/default"/>
    <dgm:cxn modelId="{AAC5FF5D-9C1A-45D8-88E8-9C2F64B443AD}" srcId="{55CF6947-7F21-4936-8F1E-60EF1D7B5EB0}" destId="{52A31E14-DFF3-404C-BC8F-65615E42458A}" srcOrd="2" destOrd="0" parTransId="{9F651822-A336-4308-8FA1-52630CC8A671}" sibTransId="{2FE43AE5-2F6F-4286-9BD8-C753741E50FD}"/>
    <dgm:cxn modelId="{055CB945-CA9C-4678-8566-6BFFB81C6359}" srcId="{55CF6947-7F21-4936-8F1E-60EF1D7B5EB0}" destId="{8E5022FC-4F45-4AA4-8191-5B1FB32B8A9D}" srcOrd="0" destOrd="0" parTransId="{7F454C4F-40D9-4E09-95D1-A4DC2FEE48AB}" sibTransId="{F0CC2EBD-A35F-4CAB-A455-67796FE37EB4}"/>
    <dgm:cxn modelId="{25146777-78C6-4A2D-8CB2-E72680A1F888}" srcId="{55CF6947-7F21-4936-8F1E-60EF1D7B5EB0}" destId="{4B4E464C-3DCD-48C8-A943-1C87F7360E77}" srcOrd="10" destOrd="0" parTransId="{DEF63958-5BD5-48CA-9BA6-0EF4283BD1B2}" sibTransId="{785A1C27-3A4E-482C-B153-56B6DFBCE448}"/>
    <dgm:cxn modelId="{3E16CC57-B8DD-43B8-B63A-46D2EBAF7E48}" srcId="{55CF6947-7F21-4936-8F1E-60EF1D7B5EB0}" destId="{CEB27998-9F87-4986-A724-26B7565D05B5}" srcOrd="9" destOrd="0" parTransId="{454D017B-3FF1-4F95-BEFD-E96366457EC8}" sibTransId="{55A70AF3-6944-4221-8453-204C601839CC}"/>
    <dgm:cxn modelId="{1EC85098-B4C2-4971-BDEB-C135C93CDD14}" type="presOf" srcId="{52A31E14-DFF3-404C-BC8F-65615E42458A}" destId="{E6C3D4AA-3DEB-4BEE-8773-716A21D76312}" srcOrd="0" destOrd="0" presId="urn:microsoft.com/office/officeart/2005/8/layout/default"/>
    <dgm:cxn modelId="{FB72B2A4-C4BE-4B42-9321-06288BF53E94}" srcId="{55CF6947-7F21-4936-8F1E-60EF1D7B5EB0}" destId="{D6E31F11-2D1C-4036-943E-A17BA2011CAC}" srcOrd="1" destOrd="0" parTransId="{2FAFB89D-C50F-45AF-96B1-C97A353235F1}" sibTransId="{E6D22C8E-9893-4A7E-94C6-0A138ED63B57}"/>
    <dgm:cxn modelId="{5BF9A6AC-77D5-4B27-990A-60938C7FE890}" srcId="{55CF6947-7F21-4936-8F1E-60EF1D7B5EB0}" destId="{5FADCB9B-80EF-407A-B551-4871103A8ADF}" srcOrd="8" destOrd="0" parTransId="{5951AECD-FA34-4014-9271-46B9AE061A3B}" sibTransId="{E809104E-C04E-4361-925F-07DD7941930F}"/>
    <dgm:cxn modelId="{73B7F9B5-8B05-4FAE-B2C7-15B4D66BFFCD}" type="presOf" srcId="{CE62738F-6C20-4E80-A124-0EA969D4C73D}" destId="{18DDDF23-3800-469E-8839-8B205366C415}" srcOrd="0" destOrd="0" presId="urn:microsoft.com/office/officeart/2005/8/layout/default"/>
    <dgm:cxn modelId="{713FCBC2-847D-47D2-BBB4-B5F21659FB30}" srcId="{55CF6947-7F21-4936-8F1E-60EF1D7B5EB0}" destId="{304A2236-E657-4FB2-8DF6-99E338CE1C63}" srcOrd="5" destOrd="0" parTransId="{EBE400BC-10C4-47EF-B1AE-5F528CE7155D}" sibTransId="{4C4FE961-EB9B-4FAD-8D08-F31591F5EEED}"/>
    <dgm:cxn modelId="{405A46CE-B6CF-48B4-8BA7-E4EC884A64F2}" type="presOf" srcId="{CEB27998-9F87-4986-A724-26B7565D05B5}" destId="{78137ABC-D0DC-4900-BA5F-BA7CFB0B107E}" srcOrd="0" destOrd="0" presId="urn:microsoft.com/office/officeart/2005/8/layout/default"/>
    <dgm:cxn modelId="{2B4A84D4-4837-4844-9934-EAF69969C898}" type="presOf" srcId="{5FADCB9B-80EF-407A-B551-4871103A8ADF}" destId="{A33AA860-A42B-4A05-855E-D0FF33F36129}" srcOrd="0" destOrd="0" presId="urn:microsoft.com/office/officeart/2005/8/layout/default"/>
    <dgm:cxn modelId="{5D898CE3-9718-440C-BB26-53BE5FAF4596}" type="presOf" srcId="{0E546149-80C8-4249-A461-167E8A1C6FF3}" destId="{6EF6938C-3FAC-42B1-B086-6C405391108A}" srcOrd="0" destOrd="0" presId="urn:microsoft.com/office/officeart/2005/8/layout/default"/>
    <dgm:cxn modelId="{76C636F8-6501-4918-8130-01D9CDB72E17}" type="presOf" srcId="{D6E31F11-2D1C-4036-943E-A17BA2011CAC}" destId="{972B4F1C-E453-411E-B979-518B97F8BB78}" srcOrd="0" destOrd="0" presId="urn:microsoft.com/office/officeart/2005/8/layout/default"/>
    <dgm:cxn modelId="{1A4838FB-A5DB-4D2F-A540-F761F5226D1E}" type="presOf" srcId="{8E5022FC-4F45-4AA4-8191-5B1FB32B8A9D}" destId="{0D9BED41-8E91-49BC-A21B-87C69657005C}" srcOrd="0" destOrd="0" presId="urn:microsoft.com/office/officeart/2005/8/layout/default"/>
    <dgm:cxn modelId="{E75C84FD-C337-4BB3-9049-A77374542FA6}" srcId="{55CF6947-7F21-4936-8F1E-60EF1D7B5EB0}" destId="{0E546149-80C8-4249-A461-167E8A1C6FF3}" srcOrd="6" destOrd="0" parTransId="{FF38A2EF-3584-4186-B79E-8CD6F907B867}" sibTransId="{27544E3A-1DA9-4BEE-850A-C9E02E82EE8C}"/>
    <dgm:cxn modelId="{89BB8BE6-C5D9-41BF-95EE-47AC4F19D82F}" type="presParOf" srcId="{45395F4F-3F9E-42AA-8FDF-475FB44EC6F5}" destId="{0D9BED41-8E91-49BC-A21B-87C69657005C}" srcOrd="0" destOrd="0" presId="urn:microsoft.com/office/officeart/2005/8/layout/default"/>
    <dgm:cxn modelId="{FEB8980F-4298-4AF2-B0A1-4D9CDCB240A8}" type="presParOf" srcId="{45395F4F-3F9E-42AA-8FDF-475FB44EC6F5}" destId="{09D83E38-6273-4E98-95C9-A5AE19D87443}" srcOrd="1" destOrd="0" presId="urn:microsoft.com/office/officeart/2005/8/layout/default"/>
    <dgm:cxn modelId="{D972E442-8473-4F37-8030-7477932DC5AB}" type="presParOf" srcId="{45395F4F-3F9E-42AA-8FDF-475FB44EC6F5}" destId="{972B4F1C-E453-411E-B979-518B97F8BB78}" srcOrd="2" destOrd="0" presId="urn:microsoft.com/office/officeart/2005/8/layout/default"/>
    <dgm:cxn modelId="{0BDB768C-4EE0-4897-8B20-E067A97F044C}" type="presParOf" srcId="{45395F4F-3F9E-42AA-8FDF-475FB44EC6F5}" destId="{BC3F3127-A2F5-4803-A180-D9981E23E227}" srcOrd="3" destOrd="0" presId="urn:microsoft.com/office/officeart/2005/8/layout/default"/>
    <dgm:cxn modelId="{1C46EFFA-6401-4A24-9C0D-99934508E1F1}" type="presParOf" srcId="{45395F4F-3F9E-42AA-8FDF-475FB44EC6F5}" destId="{E6C3D4AA-3DEB-4BEE-8773-716A21D76312}" srcOrd="4" destOrd="0" presId="urn:microsoft.com/office/officeart/2005/8/layout/default"/>
    <dgm:cxn modelId="{42E5CAC8-D308-47FF-ADEF-342358640446}" type="presParOf" srcId="{45395F4F-3F9E-42AA-8FDF-475FB44EC6F5}" destId="{D3281671-A057-41FA-B178-72A8FC6933F3}" srcOrd="5" destOrd="0" presId="urn:microsoft.com/office/officeart/2005/8/layout/default"/>
    <dgm:cxn modelId="{9C70F171-671B-45AD-9E6B-3031A2604343}" type="presParOf" srcId="{45395F4F-3F9E-42AA-8FDF-475FB44EC6F5}" destId="{18DDDF23-3800-469E-8839-8B205366C415}" srcOrd="6" destOrd="0" presId="urn:microsoft.com/office/officeart/2005/8/layout/default"/>
    <dgm:cxn modelId="{FF12ADDB-BB4E-4AA0-B0FC-CE415651064A}" type="presParOf" srcId="{45395F4F-3F9E-42AA-8FDF-475FB44EC6F5}" destId="{77882818-9EFF-4F8A-89FB-F61D38725732}" srcOrd="7" destOrd="0" presId="urn:microsoft.com/office/officeart/2005/8/layout/default"/>
    <dgm:cxn modelId="{1830E899-B76B-4087-8A17-7217EA32E402}" type="presParOf" srcId="{45395F4F-3F9E-42AA-8FDF-475FB44EC6F5}" destId="{23E70132-22D1-405B-A927-A5242F2AE84E}" srcOrd="8" destOrd="0" presId="urn:microsoft.com/office/officeart/2005/8/layout/default"/>
    <dgm:cxn modelId="{06324ABB-2480-46F6-B16F-3CECAA3003CD}" type="presParOf" srcId="{45395F4F-3F9E-42AA-8FDF-475FB44EC6F5}" destId="{5B5EC7A7-875F-4870-B33B-FCF68F88641E}" srcOrd="9" destOrd="0" presId="urn:microsoft.com/office/officeart/2005/8/layout/default"/>
    <dgm:cxn modelId="{1AD923AF-BF80-49E0-83C2-172422072198}" type="presParOf" srcId="{45395F4F-3F9E-42AA-8FDF-475FB44EC6F5}" destId="{51D0AE87-193B-4CD0-B26B-7DD65208A76D}" srcOrd="10" destOrd="0" presId="urn:microsoft.com/office/officeart/2005/8/layout/default"/>
    <dgm:cxn modelId="{FF0D61E9-791B-49C9-A0DF-2362F1947587}" type="presParOf" srcId="{45395F4F-3F9E-42AA-8FDF-475FB44EC6F5}" destId="{D647BE20-392D-424B-BEEF-5D9C1EDF3F87}" srcOrd="11" destOrd="0" presId="urn:microsoft.com/office/officeart/2005/8/layout/default"/>
    <dgm:cxn modelId="{8B2A22DF-11D8-4550-8278-1A527958CDD8}" type="presParOf" srcId="{45395F4F-3F9E-42AA-8FDF-475FB44EC6F5}" destId="{6EF6938C-3FAC-42B1-B086-6C405391108A}" srcOrd="12" destOrd="0" presId="urn:microsoft.com/office/officeart/2005/8/layout/default"/>
    <dgm:cxn modelId="{3D0B1C43-3CBA-4858-A6FA-4D9738C6246E}" type="presParOf" srcId="{45395F4F-3F9E-42AA-8FDF-475FB44EC6F5}" destId="{2FA40018-E068-4B96-AC8E-3796AC336EA4}" srcOrd="13" destOrd="0" presId="urn:microsoft.com/office/officeart/2005/8/layout/default"/>
    <dgm:cxn modelId="{09CBB974-CE65-4ABD-A909-71ED3C24C67C}" type="presParOf" srcId="{45395F4F-3F9E-42AA-8FDF-475FB44EC6F5}" destId="{620AD1FC-B11B-49EA-94C9-4544138A24A7}" srcOrd="14" destOrd="0" presId="urn:microsoft.com/office/officeart/2005/8/layout/default"/>
    <dgm:cxn modelId="{DF104E3D-24F3-4136-BAE8-C005EB2AA262}" type="presParOf" srcId="{45395F4F-3F9E-42AA-8FDF-475FB44EC6F5}" destId="{8A95437D-616A-4B36-90DE-BE3897FE3082}" srcOrd="15" destOrd="0" presId="urn:microsoft.com/office/officeart/2005/8/layout/default"/>
    <dgm:cxn modelId="{1D0C3738-DE21-4472-BD33-4CF120DB48DD}" type="presParOf" srcId="{45395F4F-3F9E-42AA-8FDF-475FB44EC6F5}" destId="{A33AA860-A42B-4A05-855E-D0FF33F36129}" srcOrd="16" destOrd="0" presId="urn:microsoft.com/office/officeart/2005/8/layout/default"/>
    <dgm:cxn modelId="{ACB9E4A3-E591-43A4-9A64-B6462A9D209E}" type="presParOf" srcId="{45395F4F-3F9E-42AA-8FDF-475FB44EC6F5}" destId="{BC3D2D88-5D37-410A-B9DA-16BE70EAD855}" srcOrd="17" destOrd="0" presId="urn:microsoft.com/office/officeart/2005/8/layout/default"/>
    <dgm:cxn modelId="{218794F3-F66C-450E-ADE2-A528AB52671E}" type="presParOf" srcId="{45395F4F-3F9E-42AA-8FDF-475FB44EC6F5}" destId="{78137ABC-D0DC-4900-BA5F-BA7CFB0B107E}" srcOrd="18" destOrd="0" presId="urn:microsoft.com/office/officeart/2005/8/layout/default"/>
    <dgm:cxn modelId="{72C3FA2E-5394-489F-AE4E-909FDC302EDE}" type="presParOf" srcId="{45395F4F-3F9E-42AA-8FDF-475FB44EC6F5}" destId="{E991A203-61D8-445D-B48D-C543736EAD91}" srcOrd="19" destOrd="0" presId="urn:microsoft.com/office/officeart/2005/8/layout/default"/>
    <dgm:cxn modelId="{D92B1C02-CC9E-4456-963F-34046100C0E8}" type="presParOf" srcId="{45395F4F-3F9E-42AA-8FDF-475FB44EC6F5}" destId="{1851273E-D232-413A-B831-5C70EB20D6CF}"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4A349D2-0E72-47FD-80F9-CDC7102E70E6}" type="doc">
      <dgm:prSet loTypeId="urn:microsoft.com/office/officeart/2005/8/layout/default" loCatId="list" qsTypeId="urn:microsoft.com/office/officeart/2005/8/quickstyle/simple1#13" qsCatId="simple" csTypeId="urn:microsoft.com/office/officeart/2005/8/colors/accent1_2#3" csCatId="accent1"/>
      <dgm:spPr/>
      <dgm:t>
        <a:bodyPr/>
        <a:lstStyle/>
        <a:p>
          <a:endParaRPr lang="en-US"/>
        </a:p>
      </dgm:t>
    </dgm:pt>
    <dgm:pt modelId="{5E74A728-5127-4AC7-A054-6822C3736376}">
      <dgm:prSet/>
      <dgm:spPr/>
      <dgm:t>
        <a:bodyPr/>
        <a:lstStyle/>
        <a:p>
          <a:r>
            <a:rPr lang="en-US"/>
            <a:t>Early adversity is linked to changes in brain structure</a:t>
          </a:r>
        </a:p>
      </dgm:t>
    </dgm:pt>
    <dgm:pt modelId="{E48A8172-AE98-40E9-B84F-A77DF624A4F8}" type="parTrans" cxnId="{62802F4B-F8FB-4EEC-B553-6AC889CAF047}">
      <dgm:prSet/>
      <dgm:spPr/>
      <dgm:t>
        <a:bodyPr/>
        <a:lstStyle/>
        <a:p>
          <a:endParaRPr lang="en-US"/>
        </a:p>
      </dgm:t>
    </dgm:pt>
    <dgm:pt modelId="{6CE31061-9F1C-42DE-B208-F1653CB9CBC3}" type="sibTrans" cxnId="{62802F4B-F8FB-4EEC-B553-6AC889CAF047}">
      <dgm:prSet/>
      <dgm:spPr/>
      <dgm:t>
        <a:bodyPr/>
        <a:lstStyle/>
        <a:p>
          <a:endParaRPr lang="en-US"/>
        </a:p>
      </dgm:t>
    </dgm:pt>
    <dgm:pt modelId="{BEE8FA10-5B11-4118-A7A6-BB3F8EF863ED}">
      <dgm:prSet/>
      <dgm:spPr/>
      <dgm:t>
        <a:bodyPr/>
        <a:lstStyle/>
        <a:p>
          <a:r>
            <a:rPr lang="en-US"/>
            <a:t>Changes in brain size</a:t>
          </a:r>
        </a:p>
      </dgm:t>
    </dgm:pt>
    <dgm:pt modelId="{F6925514-0EC8-46DB-BB36-5D829A7F4FBF}" type="parTrans" cxnId="{A4908010-4065-4CC8-A794-208F7A15DA92}">
      <dgm:prSet/>
      <dgm:spPr/>
      <dgm:t>
        <a:bodyPr/>
        <a:lstStyle/>
        <a:p>
          <a:endParaRPr lang="en-US"/>
        </a:p>
      </dgm:t>
    </dgm:pt>
    <dgm:pt modelId="{02DB8C9C-909E-41E4-8BB5-1D61A5E4CBAA}" type="sibTrans" cxnId="{A4908010-4065-4CC8-A794-208F7A15DA92}">
      <dgm:prSet/>
      <dgm:spPr/>
      <dgm:t>
        <a:bodyPr/>
        <a:lstStyle/>
        <a:p>
          <a:endParaRPr lang="en-US"/>
        </a:p>
      </dgm:t>
    </dgm:pt>
    <dgm:pt modelId="{FA51AA34-54FE-40C9-B331-DAAD534993A8}">
      <dgm:prSet/>
      <dgm:spPr/>
      <dgm:t>
        <a:bodyPr/>
        <a:lstStyle/>
        <a:p>
          <a:r>
            <a:rPr lang="en-US"/>
            <a:t>Differences in neurotransmitter reuptake</a:t>
          </a:r>
        </a:p>
      </dgm:t>
    </dgm:pt>
    <dgm:pt modelId="{2E159F4D-D021-42CC-9BF2-79455E4018B7}" type="parTrans" cxnId="{381BD239-398B-4CC8-9827-E8DFA0185BDF}">
      <dgm:prSet/>
      <dgm:spPr/>
      <dgm:t>
        <a:bodyPr/>
        <a:lstStyle/>
        <a:p>
          <a:endParaRPr lang="en-US"/>
        </a:p>
      </dgm:t>
    </dgm:pt>
    <dgm:pt modelId="{FB20DABB-EEB7-47A6-B19D-FAA079073251}" type="sibTrans" cxnId="{381BD239-398B-4CC8-9827-E8DFA0185BDF}">
      <dgm:prSet/>
      <dgm:spPr/>
      <dgm:t>
        <a:bodyPr/>
        <a:lstStyle/>
        <a:p>
          <a:endParaRPr lang="en-US"/>
        </a:p>
      </dgm:t>
    </dgm:pt>
    <dgm:pt modelId="{64FBF6D7-398D-4979-B6D9-CE01FCEA9F90}">
      <dgm:prSet/>
      <dgm:spPr/>
      <dgm:t>
        <a:bodyPr/>
        <a:lstStyle/>
        <a:p>
          <a:r>
            <a:rPr lang="en-US"/>
            <a:t>Lowered sensitivity of receptors</a:t>
          </a:r>
        </a:p>
      </dgm:t>
    </dgm:pt>
    <dgm:pt modelId="{3514D4D0-BBF0-4F46-B808-6219716E8700}" type="parTrans" cxnId="{652B5782-5EF2-4C91-AD40-C7961D1B4304}">
      <dgm:prSet/>
      <dgm:spPr/>
      <dgm:t>
        <a:bodyPr/>
        <a:lstStyle/>
        <a:p>
          <a:endParaRPr lang="en-US"/>
        </a:p>
      </dgm:t>
    </dgm:pt>
    <dgm:pt modelId="{44581622-3D14-4A89-B92F-F55FD1F8E6AA}" type="sibTrans" cxnId="{652B5782-5EF2-4C91-AD40-C7961D1B4304}">
      <dgm:prSet/>
      <dgm:spPr/>
      <dgm:t>
        <a:bodyPr/>
        <a:lstStyle/>
        <a:p>
          <a:endParaRPr lang="en-US"/>
        </a:p>
      </dgm:t>
    </dgm:pt>
    <dgm:pt modelId="{01F40F08-2FBC-4F0E-A536-F84A99193743}">
      <dgm:prSet/>
      <dgm:spPr/>
      <dgm:t>
        <a:bodyPr/>
        <a:lstStyle/>
        <a:p>
          <a:r>
            <a:rPr lang="en-US"/>
            <a:t>HPA axis sensitivity</a:t>
          </a:r>
        </a:p>
      </dgm:t>
    </dgm:pt>
    <dgm:pt modelId="{324975B9-9FDF-4E4A-8DCF-D17E52264EF7}" type="parTrans" cxnId="{FA3B3628-6177-400F-909A-693550A59291}">
      <dgm:prSet/>
      <dgm:spPr/>
      <dgm:t>
        <a:bodyPr/>
        <a:lstStyle/>
        <a:p>
          <a:endParaRPr lang="en-US"/>
        </a:p>
      </dgm:t>
    </dgm:pt>
    <dgm:pt modelId="{CA3F7912-85F8-4611-9D49-03C54B03B56C}" type="sibTrans" cxnId="{FA3B3628-6177-400F-909A-693550A59291}">
      <dgm:prSet/>
      <dgm:spPr/>
      <dgm:t>
        <a:bodyPr/>
        <a:lstStyle/>
        <a:p>
          <a:endParaRPr lang="en-US"/>
        </a:p>
      </dgm:t>
    </dgm:pt>
    <dgm:pt modelId="{CB534C56-23D5-4FD6-A9D9-B0A0A69DF649}">
      <dgm:prSet/>
      <dgm:spPr/>
      <dgm:t>
        <a:bodyPr/>
        <a:lstStyle/>
        <a:p>
          <a:r>
            <a:rPr lang="en-US"/>
            <a:t>Cortisol levels</a:t>
          </a:r>
        </a:p>
      </dgm:t>
    </dgm:pt>
    <dgm:pt modelId="{58FD54FF-4F6E-478E-9572-CAF83E6FA977}" type="parTrans" cxnId="{8BE3DEA9-52C1-48E7-9D1F-F4A4DEE45161}">
      <dgm:prSet/>
      <dgm:spPr/>
      <dgm:t>
        <a:bodyPr/>
        <a:lstStyle/>
        <a:p>
          <a:endParaRPr lang="en-US"/>
        </a:p>
      </dgm:t>
    </dgm:pt>
    <dgm:pt modelId="{940F9C9A-A29E-492A-8677-06C1D17D7C6D}" type="sibTrans" cxnId="{8BE3DEA9-52C1-48E7-9D1F-F4A4DEE45161}">
      <dgm:prSet/>
      <dgm:spPr/>
      <dgm:t>
        <a:bodyPr/>
        <a:lstStyle/>
        <a:p>
          <a:endParaRPr lang="en-US"/>
        </a:p>
      </dgm:t>
    </dgm:pt>
    <dgm:pt modelId="{86526DA7-69C6-4058-8517-32F4064A07ED}" type="pres">
      <dgm:prSet presAssocID="{D4A349D2-0E72-47FD-80F9-CDC7102E70E6}" presName="diagram" presStyleCnt="0">
        <dgm:presLayoutVars>
          <dgm:dir/>
          <dgm:resizeHandles val="exact"/>
        </dgm:presLayoutVars>
      </dgm:prSet>
      <dgm:spPr/>
    </dgm:pt>
    <dgm:pt modelId="{DA741DF1-7F0F-4A2E-9AE3-4124E40E2DBC}" type="pres">
      <dgm:prSet presAssocID="{5E74A728-5127-4AC7-A054-6822C3736376}" presName="node" presStyleLbl="node1" presStyleIdx="0" presStyleCnt="6">
        <dgm:presLayoutVars>
          <dgm:bulletEnabled val="1"/>
        </dgm:presLayoutVars>
      </dgm:prSet>
      <dgm:spPr/>
    </dgm:pt>
    <dgm:pt modelId="{B76D9FAA-667F-440E-9342-404E002D68A2}" type="pres">
      <dgm:prSet presAssocID="{6CE31061-9F1C-42DE-B208-F1653CB9CBC3}" presName="sibTrans" presStyleCnt="0"/>
      <dgm:spPr/>
    </dgm:pt>
    <dgm:pt modelId="{6FC240B9-FF30-42A3-80F8-853D55C29A51}" type="pres">
      <dgm:prSet presAssocID="{BEE8FA10-5B11-4118-A7A6-BB3F8EF863ED}" presName="node" presStyleLbl="node1" presStyleIdx="1" presStyleCnt="6">
        <dgm:presLayoutVars>
          <dgm:bulletEnabled val="1"/>
        </dgm:presLayoutVars>
      </dgm:prSet>
      <dgm:spPr/>
    </dgm:pt>
    <dgm:pt modelId="{EB590483-440D-41FF-8B5E-ED9AF5E54FA6}" type="pres">
      <dgm:prSet presAssocID="{02DB8C9C-909E-41E4-8BB5-1D61A5E4CBAA}" presName="sibTrans" presStyleCnt="0"/>
      <dgm:spPr/>
    </dgm:pt>
    <dgm:pt modelId="{7672F986-9BB7-4B12-9D09-319530B991E0}" type="pres">
      <dgm:prSet presAssocID="{FA51AA34-54FE-40C9-B331-DAAD534993A8}" presName="node" presStyleLbl="node1" presStyleIdx="2" presStyleCnt="6">
        <dgm:presLayoutVars>
          <dgm:bulletEnabled val="1"/>
        </dgm:presLayoutVars>
      </dgm:prSet>
      <dgm:spPr/>
    </dgm:pt>
    <dgm:pt modelId="{4E522A93-3818-4FBF-8D19-A6323FFF6FE0}" type="pres">
      <dgm:prSet presAssocID="{FB20DABB-EEB7-47A6-B19D-FAA079073251}" presName="sibTrans" presStyleCnt="0"/>
      <dgm:spPr/>
    </dgm:pt>
    <dgm:pt modelId="{8FE600A1-1263-4899-8766-B11DDF2E1843}" type="pres">
      <dgm:prSet presAssocID="{64FBF6D7-398D-4979-B6D9-CE01FCEA9F90}" presName="node" presStyleLbl="node1" presStyleIdx="3" presStyleCnt="6">
        <dgm:presLayoutVars>
          <dgm:bulletEnabled val="1"/>
        </dgm:presLayoutVars>
      </dgm:prSet>
      <dgm:spPr/>
    </dgm:pt>
    <dgm:pt modelId="{A256FB38-9169-4217-B648-CBF420BDDAC0}" type="pres">
      <dgm:prSet presAssocID="{44581622-3D14-4A89-B92F-F55FD1F8E6AA}" presName="sibTrans" presStyleCnt="0"/>
      <dgm:spPr/>
    </dgm:pt>
    <dgm:pt modelId="{B736B6C1-D2DC-4E8E-99EB-5BD2AA170F38}" type="pres">
      <dgm:prSet presAssocID="{01F40F08-2FBC-4F0E-A536-F84A99193743}" presName="node" presStyleLbl="node1" presStyleIdx="4" presStyleCnt="6">
        <dgm:presLayoutVars>
          <dgm:bulletEnabled val="1"/>
        </dgm:presLayoutVars>
      </dgm:prSet>
      <dgm:spPr/>
    </dgm:pt>
    <dgm:pt modelId="{7E36B1DB-7C38-4FB5-A665-E2F1A09CA5E6}" type="pres">
      <dgm:prSet presAssocID="{CA3F7912-85F8-4611-9D49-03C54B03B56C}" presName="sibTrans" presStyleCnt="0"/>
      <dgm:spPr/>
    </dgm:pt>
    <dgm:pt modelId="{2DCEA012-5F36-4925-B1DE-3C3C31EBC58D}" type="pres">
      <dgm:prSet presAssocID="{CB534C56-23D5-4FD6-A9D9-B0A0A69DF649}" presName="node" presStyleLbl="node1" presStyleIdx="5" presStyleCnt="6">
        <dgm:presLayoutVars>
          <dgm:bulletEnabled val="1"/>
        </dgm:presLayoutVars>
      </dgm:prSet>
      <dgm:spPr/>
    </dgm:pt>
  </dgm:ptLst>
  <dgm:cxnLst>
    <dgm:cxn modelId="{0145170C-7D8A-4190-9909-CCAB6154D2C3}" type="presOf" srcId="{CB534C56-23D5-4FD6-A9D9-B0A0A69DF649}" destId="{2DCEA012-5F36-4925-B1DE-3C3C31EBC58D}" srcOrd="0" destOrd="0" presId="urn:microsoft.com/office/officeart/2005/8/layout/default"/>
    <dgm:cxn modelId="{A4908010-4065-4CC8-A794-208F7A15DA92}" srcId="{D4A349D2-0E72-47FD-80F9-CDC7102E70E6}" destId="{BEE8FA10-5B11-4118-A7A6-BB3F8EF863ED}" srcOrd="1" destOrd="0" parTransId="{F6925514-0EC8-46DB-BB36-5D829A7F4FBF}" sibTransId="{02DB8C9C-909E-41E4-8BB5-1D61A5E4CBAA}"/>
    <dgm:cxn modelId="{FA3B3628-6177-400F-909A-693550A59291}" srcId="{D4A349D2-0E72-47FD-80F9-CDC7102E70E6}" destId="{01F40F08-2FBC-4F0E-A536-F84A99193743}" srcOrd="4" destOrd="0" parTransId="{324975B9-9FDF-4E4A-8DCF-D17E52264EF7}" sibTransId="{CA3F7912-85F8-4611-9D49-03C54B03B56C}"/>
    <dgm:cxn modelId="{381BD239-398B-4CC8-9827-E8DFA0185BDF}" srcId="{D4A349D2-0E72-47FD-80F9-CDC7102E70E6}" destId="{FA51AA34-54FE-40C9-B331-DAAD534993A8}" srcOrd="2" destOrd="0" parTransId="{2E159F4D-D021-42CC-9BF2-79455E4018B7}" sibTransId="{FB20DABB-EEB7-47A6-B19D-FAA079073251}"/>
    <dgm:cxn modelId="{4C83D540-8F65-47A2-ABFA-93EA41258E71}" type="presOf" srcId="{5E74A728-5127-4AC7-A054-6822C3736376}" destId="{DA741DF1-7F0F-4A2E-9AE3-4124E40E2DBC}" srcOrd="0" destOrd="0" presId="urn:microsoft.com/office/officeart/2005/8/layout/default"/>
    <dgm:cxn modelId="{62802F4B-F8FB-4EEC-B553-6AC889CAF047}" srcId="{D4A349D2-0E72-47FD-80F9-CDC7102E70E6}" destId="{5E74A728-5127-4AC7-A054-6822C3736376}" srcOrd="0" destOrd="0" parTransId="{E48A8172-AE98-40E9-B84F-A77DF624A4F8}" sibTransId="{6CE31061-9F1C-42DE-B208-F1653CB9CBC3}"/>
    <dgm:cxn modelId="{DE0E754D-4DE3-41F2-94A7-A6F030BC1729}" type="presOf" srcId="{D4A349D2-0E72-47FD-80F9-CDC7102E70E6}" destId="{86526DA7-69C6-4058-8517-32F4064A07ED}" srcOrd="0" destOrd="0" presId="urn:microsoft.com/office/officeart/2005/8/layout/default"/>
    <dgm:cxn modelId="{CAECFB57-9E9C-4ED2-A204-6EB6E3EC78BE}" type="presOf" srcId="{BEE8FA10-5B11-4118-A7A6-BB3F8EF863ED}" destId="{6FC240B9-FF30-42A3-80F8-853D55C29A51}" srcOrd="0" destOrd="0" presId="urn:microsoft.com/office/officeart/2005/8/layout/default"/>
    <dgm:cxn modelId="{652B5782-5EF2-4C91-AD40-C7961D1B4304}" srcId="{D4A349D2-0E72-47FD-80F9-CDC7102E70E6}" destId="{64FBF6D7-398D-4979-B6D9-CE01FCEA9F90}" srcOrd="3" destOrd="0" parTransId="{3514D4D0-BBF0-4F46-B808-6219716E8700}" sibTransId="{44581622-3D14-4A89-B92F-F55FD1F8E6AA}"/>
    <dgm:cxn modelId="{8BE3DEA9-52C1-48E7-9D1F-F4A4DEE45161}" srcId="{D4A349D2-0E72-47FD-80F9-CDC7102E70E6}" destId="{CB534C56-23D5-4FD6-A9D9-B0A0A69DF649}" srcOrd="5" destOrd="0" parTransId="{58FD54FF-4F6E-478E-9572-CAF83E6FA977}" sibTransId="{940F9C9A-A29E-492A-8677-06C1D17D7C6D}"/>
    <dgm:cxn modelId="{F8D4CDD1-B37E-4820-88E6-84542015AE42}" type="presOf" srcId="{FA51AA34-54FE-40C9-B331-DAAD534993A8}" destId="{7672F986-9BB7-4B12-9D09-319530B991E0}" srcOrd="0" destOrd="0" presId="urn:microsoft.com/office/officeart/2005/8/layout/default"/>
    <dgm:cxn modelId="{5ACEA3F2-051F-4D16-96BD-E212D2EF09BF}" type="presOf" srcId="{64FBF6D7-398D-4979-B6D9-CE01FCEA9F90}" destId="{8FE600A1-1263-4899-8766-B11DDF2E1843}" srcOrd="0" destOrd="0" presId="urn:microsoft.com/office/officeart/2005/8/layout/default"/>
    <dgm:cxn modelId="{A75AB4FE-7F77-48EA-A5B1-97EB98830B2B}" type="presOf" srcId="{01F40F08-2FBC-4F0E-A536-F84A99193743}" destId="{B736B6C1-D2DC-4E8E-99EB-5BD2AA170F38}" srcOrd="0" destOrd="0" presId="urn:microsoft.com/office/officeart/2005/8/layout/default"/>
    <dgm:cxn modelId="{93A6B8B1-41DB-4E6C-BD6F-A620B30A2F61}" type="presParOf" srcId="{86526DA7-69C6-4058-8517-32F4064A07ED}" destId="{DA741DF1-7F0F-4A2E-9AE3-4124E40E2DBC}" srcOrd="0" destOrd="0" presId="urn:microsoft.com/office/officeart/2005/8/layout/default"/>
    <dgm:cxn modelId="{320DF57B-F063-4757-B802-3C3484A76A87}" type="presParOf" srcId="{86526DA7-69C6-4058-8517-32F4064A07ED}" destId="{B76D9FAA-667F-440E-9342-404E002D68A2}" srcOrd="1" destOrd="0" presId="urn:microsoft.com/office/officeart/2005/8/layout/default"/>
    <dgm:cxn modelId="{1BC7748E-336A-42FE-8E57-B2ADFB5596FC}" type="presParOf" srcId="{86526DA7-69C6-4058-8517-32F4064A07ED}" destId="{6FC240B9-FF30-42A3-80F8-853D55C29A51}" srcOrd="2" destOrd="0" presId="urn:microsoft.com/office/officeart/2005/8/layout/default"/>
    <dgm:cxn modelId="{450122CC-1025-4ED2-B1A6-ACD1415FEFF6}" type="presParOf" srcId="{86526DA7-69C6-4058-8517-32F4064A07ED}" destId="{EB590483-440D-41FF-8B5E-ED9AF5E54FA6}" srcOrd="3" destOrd="0" presId="urn:microsoft.com/office/officeart/2005/8/layout/default"/>
    <dgm:cxn modelId="{63179C16-C80D-443C-B35D-3FDDFB848172}" type="presParOf" srcId="{86526DA7-69C6-4058-8517-32F4064A07ED}" destId="{7672F986-9BB7-4B12-9D09-319530B991E0}" srcOrd="4" destOrd="0" presId="urn:microsoft.com/office/officeart/2005/8/layout/default"/>
    <dgm:cxn modelId="{21A94D03-1E7A-41AB-B13F-08EF703C3E15}" type="presParOf" srcId="{86526DA7-69C6-4058-8517-32F4064A07ED}" destId="{4E522A93-3818-4FBF-8D19-A6323FFF6FE0}" srcOrd="5" destOrd="0" presId="urn:microsoft.com/office/officeart/2005/8/layout/default"/>
    <dgm:cxn modelId="{03B0148D-7D40-46E0-83FE-393C63901188}" type="presParOf" srcId="{86526DA7-69C6-4058-8517-32F4064A07ED}" destId="{8FE600A1-1263-4899-8766-B11DDF2E1843}" srcOrd="6" destOrd="0" presId="urn:microsoft.com/office/officeart/2005/8/layout/default"/>
    <dgm:cxn modelId="{08755C15-9FED-4C77-BA7D-09B6A3C70A0F}" type="presParOf" srcId="{86526DA7-69C6-4058-8517-32F4064A07ED}" destId="{A256FB38-9169-4217-B648-CBF420BDDAC0}" srcOrd="7" destOrd="0" presId="urn:microsoft.com/office/officeart/2005/8/layout/default"/>
    <dgm:cxn modelId="{5EE3A191-B0E0-41E7-AB8B-F4CD57F06D57}" type="presParOf" srcId="{86526DA7-69C6-4058-8517-32F4064A07ED}" destId="{B736B6C1-D2DC-4E8E-99EB-5BD2AA170F38}" srcOrd="8" destOrd="0" presId="urn:microsoft.com/office/officeart/2005/8/layout/default"/>
    <dgm:cxn modelId="{D2C8778A-119D-471E-89C7-1592C9F530C5}" type="presParOf" srcId="{86526DA7-69C6-4058-8517-32F4064A07ED}" destId="{7E36B1DB-7C38-4FB5-A665-E2F1A09CA5E6}" srcOrd="9" destOrd="0" presId="urn:microsoft.com/office/officeart/2005/8/layout/default"/>
    <dgm:cxn modelId="{1C71E5CB-418F-46CA-A77A-D22C3F1F1183}" type="presParOf" srcId="{86526DA7-69C6-4058-8517-32F4064A07ED}" destId="{2DCEA012-5F36-4925-B1DE-3C3C31EBC58D}"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8F2533E-8475-4963-A01E-51FCA739D6BF}" type="doc">
      <dgm:prSet loTypeId="urn:microsoft.com/office/officeart/2005/8/layout/default" loCatId="list" qsTypeId="urn:microsoft.com/office/officeart/2005/8/quickstyle/simple1#14" qsCatId="simple" csTypeId="urn:microsoft.com/office/officeart/2005/8/colors/colorful1#1" csCatId="colorful"/>
      <dgm:spPr/>
      <dgm:t>
        <a:bodyPr/>
        <a:lstStyle/>
        <a:p>
          <a:endParaRPr lang="en-US"/>
        </a:p>
      </dgm:t>
    </dgm:pt>
    <dgm:pt modelId="{25FD31D2-DE65-4543-9E12-7D6E6A1D852B}">
      <dgm:prSet/>
      <dgm:spPr/>
      <dgm:t>
        <a:bodyPr/>
        <a:lstStyle/>
        <a:p>
          <a:r>
            <a:rPr lang="en-US"/>
            <a:t>Social support</a:t>
          </a:r>
        </a:p>
      </dgm:t>
    </dgm:pt>
    <dgm:pt modelId="{3D4BEA6C-9D86-4AA3-9F16-69EC959DD1D3}" type="parTrans" cxnId="{4213786C-F3BC-4C8C-9BAC-5ECADA5306A0}">
      <dgm:prSet/>
      <dgm:spPr/>
      <dgm:t>
        <a:bodyPr/>
        <a:lstStyle/>
        <a:p>
          <a:endParaRPr lang="en-US"/>
        </a:p>
      </dgm:t>
    </dgm:pt>
    <dgm:pt modelId="{F92A445B-3EC9-46E9-B128-F1A1FBF70EBF}" type="sibTrans" cxnId="{4213786C-F3BC-4C8C-9BAC-5ECADA5306A0}">
      <dgm:prSet/>
      <dgm:spPr/>
      <dgm:t>
        <a:bodyPr/>
        <a:lstStyle/>
        <a:p>
          <a:endParaRPr lang="en-US"/>
        </a:p>
      </dgm:t>
    </dgm:pt>
    <dgm:pt modelId="{99AE0483-AF8F-448B-8F16-A1EE130B6386}">
      <dgm:prSet/>
      <dgm:spPr/>
      <dgm:t>
        <a:bodyPr/>
        <a:lstStyle/>
        <a:p>
          <a:r>
            <a:rPr lang="en-US"/>
            <a:t>Family/friends</a:t>
          </a:r>
        </a:p>
      </dgm:t>
    </dgm:pt>
    <dgm:pt modelId="{691ADFA1-E851-4DCF-8815-775C74904AB2}" type="parTrans" cxnId="{0E44BFCB-4C91-4959-A688-CB402C427498}">
      <dgm:prSet/>
      <dgm:spPr/>
      <dgm:t>
        <a:bodyPr/>
        <a:lstStyle/>
        <a:p>
          <a:endParaRPr lang="en-US"/>
        </a:p>
      </dgm:t>
    </dgm:pt>
    <dgm:pt modelId="{57411DA5-C8B4-4D68-BFDF-7B44806A6E3C}" type="sibTrans" cxnId="{0E44BFCB-4C91-4959-A688-CB402C427498}">
      <dgm:prSet/>
      <dgm:spPr/>
      <dgm:t>
        <a:bodyPr/>
        <a:lstStyle/>
        <a:p>
          <a:endParaRPr lang="en-US"/>
        </a:p>
      </dgm:t>
    </dgm:pt>
    <dgm:pt modelId="{1CD9F3EF-C8E6-4ACD-B9D5-EE2D68DFED58}">
      <dgm:prSet/>
      <dgm:spPr/>
      <dgm:t>
        <a:bodyPr/>
        <a:lstStyle/>
        <a:p>
          <a:r>
            <a:rPr lang="en-US"/>
            <a:t>Secure attachments</a:t>
          </a:r>
        </a:p>
      </dgm:t>
    </dgm:pt>
    <dgm:pt modelId="{40A3FCF3-A9A8-4DB2-A1EC-625139F41AFB}" type="parTrans" cxnId="{ABDD2318-225D-47D6-BCE2-11BCEB44E247}">
      <dgm:prSet/>
      <dgm:spPr/>
      <dgm:t>
        <a:bodyPr/>
        <a:lstStyle/>
        <a:p>
          <a:endParaRPr lang="en-US"/>
        </a:p>
      </dgm:t>
    </dgm:pt>
    <dgm:pt modelId="{42DA85D1-B570-4AEC-8444-C68EAF0743CF}" type="sibTrans" cxnId="{ABDD2318-225D-47D6-BCE2-11BCEB44E247}">
      <dgm:prSet/>
      <dgm:spPr/>
      <dgm:t>
        <a:bodyPr/>
        <a:lstStyle/>
        <a:p>
          <a:endParaRPr lang="en-US"/>
        </a:p>
      </dgm:t>
    </dgm:pt>
    <dgm:pt modelId="{A8ECDE49-E827-4F26-AF05-7ED75BE2B29A}">
      <dgm:prSet/>
      <dgm:spPr/>
      <dgm:t>
        <a:bodyPr/>
        <a:lstStyle/>
        <a:p>
          <a:r>
            <a:rPr lang="en-US"/>
            <a:t>Familial MH </a:t>
          </a:r>
        </a:p>
      </dgm:t>
    </dgm:pt>
    <dgm:pt modelId="{AEB0E450-8B45-4C13-920D-0A6855444EFE}" type="parTrans" cxnId="{2CDE7B54-3F42-41E9-969E-E1751FF2EFB8}">
      <dgm:prSet/>
      <dgm:spPr/>
      <dgm:t>
        <a:bodyPr/>
        <a:lstStyle/>
        <a:p>
          <a:endParaRPr lang="en-US"/>
        </a:p>
      </dgm:t>
    </dgm:pt>
    <dgm:pt modelId="{CDEBDD55-FCF2-48BC-B6CB-F03DF57037B3}" type="sibTrans" cxnId="{2CDE7B54-3F42-41E9-969E-E1751FF2EFB8}">
      <dgm:prSet/>
      <dgm:spPr/>
      <dgm:t>
        <a:bodyPr/>
        <a:lstStyle/>
        <a:p>
          <a:endParaRPr lang="en-US"/>
        </a:p>
      </dgm:t>
    </dgm:pt>
    <dgm:pt modelId="{97542A5D-5FB8-4698-881F-E06AC7F152A0}">
      <dgm:prSet/>
      <dgm:spPr/>
      <dgm:t>
        <a:bodyPr/>
        <a:lstStyle/>
        <a:p>
          <a:r>
            <a:rPr lang="en-US"/>
            <a:t>Community factors</a:t>
          </a:r>
        </a:p>
      </dgm:t>
    </dgm:pt>
    <dgm:pt modelId="{A623B272-636B-4287-B0E9-3928040025AA}" type="parTrans" cxnId="{9037E2B7-B206-43C7-BE9E-6257662F96A8}">
      <dgm:prSet/>
      <dgm:spPr/>
      <dgm:t>
        <a:bodyPr/>
        <a:lstStyle/>
        <a:p>
          <a:endParaRPr lang="en-US"/>
        </a:p>
      </dgm:t>
    </dgm:pt>
    <dgm:pt modelId="{C25A4B8F-BE75-44B2-95A3-787C55DB39E8}" type="sibTrans" cxnId="{9037E2B7-B206-43C7-BE9E-6257662F96A8}">
      <dgm:prSet/>
      <dgm:spPr/>
      <dgm:t>
        <a:bodyPr/>
        <a:lstStyle/>
        <a:p>
          <a:endParaRPr lang="en-US"/>
        </a:p>
      </dgm:t>
    </dgm:pt>
    <dgm:pt modelId="{ED4E41FC-B74F-48C7-A19D-E9E160FAB983}">
      <dgm:prSet/>
      <dgm:spPr/>
      <dgm:t>
        <a:bodyPr/>
        <a:lstStyle/>
        <a:p>
          <a:r>
            <a:rPr lang="en-US"/>
            <a:t>Good social policy</a:t>
          </a:r>
        </a:p>
      </dgm:t>
    </dgm:pt>
    <dgm:pt modelId="{A21B7178-9047-485B-A5B1-CA4F40D6730E}" type="parTrans" cxnId="{FEBE1EE5-245A-44B0-81D6-3DA45B45F901}">
      <dgm:prSet/>
      <dgm:spPr/>
      <dgm:t>
        <a:bodyPr/>
        <a:lstStyle/>
        <a:p>
          <a:endParaRPr lang="en-US"/>
        </a:p>
      </dgm:t>
    </dgm:pt>
    <dgm:pt modelId="{6550CD5E-BCC3-498C-AAE3-0C13C4FEA911}" type="sibTrans" cxnId="{FEBE1EE5-245A-44B0-81D6-3DA45B45F901}">
      <dgm:prSet/>
      <dgm:spPr/>
      <dgm:t>
        <a:bodyPr/>
        <a:lstStyle/>
        <a:p>
          <a:endParaRPr lang="en-US"/>
        </a:p>
      </dgm:t>
    </dgm:pt>
    <dgm:pt modelId="{A91354C3-C401-4E01-9DD1-8CA0EB59D545}" type="pres">
      <dgm:prSet presAssocID="{18F2533E-8475-4963-A01E-51FCA739D6BF}" presName="diagram" presStyleCnt="0">
        <dgm:presLayoutVars>
          <dgm:dir/>
          <dgm:resizeHandles val="exact"/>
        </dgm:presLayoutVars>
      </dgm:prSet>
      <dgm:spPr/>
    </dgm:pt>
    <dgm:pt modelId="{8C7F2AA5-C400-43E5-8106-93866B2ECC3B}" type="pres">
      <dgm:prSet presAssocID="{25FD31D2-DE65-4543-9E12-7D6E6A1D852B}" presName="node" presStyleLbl="node1" presStyleIdx="0" presStyleCnt="6">
        <dgm:presLayoutVars>
          <dgm:bulletEnabled val="1"/>
        </dgm:presLayoutVars>
      </dgm:prSet>
      <dgm:spPr/>
    </dgm:pt>
    <dgm:pt modelId="{8C984B42-A0CD-4D66-A8D1-E13A87745D28}" type="pres">
      <dgm:prSet presAssocID="{F92A445B-3EC9-46E9-B128-F1A1FBF70EBF}" presName="sibTrans" presStyleCnt="0"/>
      <dgm:spPr/>
    </dgm:pt>
    <dgm:pt modelId="{24E48EB6-5A3D-4DB1-85AD-A2297F6DEA43}" type="pres">
      <dgm:prSet presAssocID="{99AE0483-AF8F-448B-8F16-A1EE130B6386}" presName="node" presStyleLbl="node1" presStyleIdx="1" presStyleCnt="6">
        <dgm:presLayoutVars>
          <dgm:bulletEnabled val="1"/>
        </dgm:presLayoutVars>
      </dgm:prSet>
      <dgm:spPr/>
    </dgm:pt>
    <dgm:pt modelId="{3A2BCB2E-1322-4466-B011-A58899F80188}" type="pres">
      <dgm:prSet presAssocID="{57411DA5-C8B4-4D68-BFDF-7B44806A6E3C}" presName="sibTrans" presStyleCnt="0"/>
      <dgm:spPr/>
    </dgm:pt>
    <dgm:pt modelId="{7ED95DE0-80E9-4735-9330-A382EDB3494D}" type="pres">
      <dgm:prSet presAssocID="{1CD9F3EF-C8E6-4ACD-B9D5-EE2D68DFED58}" presName="node" presStyleLbl="node1" presStyleIdx="2" presStyleCnt="6">
        <dgm:presLayoutVars>
          <dgm:bulletEnabled val="1"/>
        </dgm:presLayoutVars>
      </dgm:prSet>
      <dgm:spPr/>
    </dgm:pt>
    <dgm:pt modelId="{E4A17FCC-59FC-4DC5-95D6-792E5D691F3C}" type="pres">
      <dgm:prSet presAssocID="{42DA85D1-B570-4AEC-8444-C68EAF0743CF}" presName="sibTrans" presStyleCnt="0"/>
      <dgm:spPr/>
    </dgm:pt>
    <dgm:pt modelId="{71DDED48-86D0-4835-B84D-EF6EA10D0935}" type="pres">
      <dgm:prSet presAssocID="{A8ECDE49-E827-4F26-AF05-7ED75BE2B29A}" presName="node" presStyleLbl="node1" presStyleIdx="3" presStyleCnt="6">
        <dgm:presLayoutVars>
          <dgm:bulletEnabled val="1"/>
        </dgm:presLayoutVars>
      </dgm:prSet>
      <dgm:spPr/>
    </dgm:pt>
    <dgm:pt modelId="{D462AFF5-3FB5-46A8-9B0B-026A80D8797C}" type="pres">
      <dgm:prSet presAssocID="{CDEBDD55-FCF2-48BC-B6CB-F03DF57037B3}" presName="sibTrans" presStyleCnt="0"/>
      <dgm:spPr/>
    </dgm:pt>
    <dgm:pt modelId="{2AE02D49-D69C-4B38-8A8E-C18BF3229CBD}" type="pres">
      <dgm:prSet presAssocID="{97542A5D-5FB8-4698-881F-E06AC7F152A0}" presName="node" presStyleLbl="node1" presStyleIdx="4" presStyleCnt="6">
        <dgm:presLayoutVars>
          <dgm:bulletEnabled val="1"/>
        </dgm:presLayoutVars>
      </dgm:prSet>
      <dgm:spPr/>
    </dgm:pt>
    <dgm:pt modelId="{3AC05775-C6DD-45ED-8D82-B3F15E6F4653}" type="pres">
      <dgm:prSet presAssocID="{C25A4B8F-BE75-44B2-95A3-787C55DB39E8}" presName="sibTrans" presStyleCnt="0"/>
      <dgm:spPr/>
    </dgm:pt>
    <dgm:pt modelId="{34A353D3-CBA6-4DED-90C9-2BE036128EC3}" type="pres">
      <dgm:prSet presAssocID="{ED4E41FC-B74F-48C7-A19D-E9E160FAB983}" presName="node" presStyleLbl="node1" presStyleIdx="5" presStyleCnt="6">
        <dgm:presLayoutVars>
          <dgm:bulletEnabled val="1"/>
        </dgm:presLayoutVars>
      </dgm:prSet>
      <dgm:spPr/>
    </dgm:pt>
  </dgm:ptLst>
  <dgm:cxnLst>
    <dgm:cxn modelId="{16974A03-5651-435C-97E0-6BC184F3C04C}" type="presOf" srcId="{25FD31D2-DE65-4543-9E12-7D6E6A1D852B}" destId="{8C7F2AA5-C400-43E5-8106-93866B2ECC3B}" srcOrd="0" destOrd="0" presId="urn:microsoft.com/office/officeart/2005/8/layout/default"/>
    <dgm:cxn modelId="{8B094815-8A53-4BC3-935C-B153057D0970}" type="presOf" srcId="{97542A5D-5FB8-4698-881F-E06AC7F152A0}" destId="{2AE02D49-D69C-4B38-8A8E-C18BF3229CBD}" srcOrd="0" destOrd="0" presId="urn:microsoft.com/office/officeart/2005/8/layout/default"/>
    <dgm:cxn modelId="{ABDD2318-225D-47D6-BCE2-11BCEB44E247}" srcId="{18F2533E-8475-4963-A01E-51FCA739D6BF}" destId="{1CD9F3EF-C8E6-4ACD-B9D5-EE2D68DFED58}" srcOrd="2" destOrd="0" parTransId="{40A3FCF3-A9A8-4DB2-A1EC-625139F41AFB}" sibTransId="{42DA85D1-B570-4AEC-8444-C68EAF0743CF}"/>
    <dgm:cxn modelId="{284B785D-C5A8-44C2-96A3-8B68793737F8}" type="presOf" srcId="{1CD9F3EF-C8E6-4ACD-B9D5-EE2D68DFED58}" destId="{7ED95DE0-80E9-4735-9330-A382EDB3494D}" srcOrd="0" destOrd="0" presId="urn:microsoft.com/office/officeart/2005/8/layout/default"/>
    <dgm:cxn modelId="{476D3465-3113-4474-A37C-86395BA31169}" type="presOf" srcId="{18F2533E-8475-4963-A01E-51FCA739D6BF}" destId="{A91354C3-C401-4E01-9DD1-8CA0EB59D545}" srcOrd="0" destOrd="0" presId="urn:microsoft.com/office/officeart/2005/8/layout/default"/>
    <dgm:cxn modelId="{4213786C-F3BC-4C8C-9BAC-5ECADA5306A0}" srcId="{18F2533E-8475-4963-A01E-51FCA739D6BF}" destId="{25FD31D2-DE65-4543-9E12-7D6E6A1D852B}" srcOrd="0" destOrd="0" parTransId="{3D4BEA6C-9D86-4AA3-9F16-69EC959DD1D3}" sibTransId="{F92A445B-3EC9-46E9-B128-F1A1FBF70EBF}"/>
    <dgm:cxn modelId="{2CDE7B54-3F42-41E9-969E-E1751FF2EFB8}" srcId="{18F2533E-8475-4963-A01E-51FCA739D6BF}" destId="{A8ECDE49-E827-4F26-AF05-7ED75BE2B29A}" srcOrd="3" destOrd="0" parTransId="{AEB0E450-8B45-4C13-920D-0A6855444EFE}" sibTransId="{CDEBDD55-FCF2-48BC-B6CB-F03DF57037B3}"/>
    <dgm:cxn modelId="{5E75087F-8D4D-4FCD-89D7-184D656ED65A}" type="presOf" srcId="{ED4E41FC-B74F-48C7-A19D-E9E160FAB983}" destId="{34A353D3-CBA6-4DED-90C9-2BE036128EC3}" srcOrd="0" destOrd="0" presId="urn:microsoft.com/office/officeart/2005/8/layout/default"/>
    <dgm:cxn modelId="{E815819C-5751-4325-846F-0B4340A0181F}" type="presOf" srcId="{A8ECDE49-E827-4F26-AF05-7ED75BE2B29A}" destId="{71DDED48-86D0-4835-B84D-EF6EA10D0935}" srcOrd="0" destOrd="0" presId="urn:microsoft.com/office/officeart/2005/8/layout/default"/>
    <dgm:cxn modelId="{9037E2B7-B206-43C7-BE9E-6257662F96A8}" srcId="{18F2533E-8475-4963-A01E-51FCA739D6BF}" destId="{97542A5D-5FB8-4698-881F-E06AC7F152A0}" srcOrd="4" destOrd="0" parTransId="{A623B272-636B-4287-B0E9-3928040025AA}" sibTransId="{C25A4B8F-BE75-44B2-95A3-787C55DB39E8}"/>
    <dgm:cxn modelId="{252B21C2-DF8F-43A8-A6BD-56721A407013}" type="presOf" srcId="{99AE0483-AF8F-448B-8F16-A1EE130B6386}" destId="{24E48EB6-5A3D-4DB1-85AD-A2297F6DEA43}" srcOrd="0" destOrd="0" presId="urn:microsoft.com/office/officeart/2005/8/layout/default"/>
    <dgm:cxn modelId="{0E44BFCB-4C91-4959-A688-CB402C427498}" srcId="{18F2533E-8475-4963-A01E-51FCA739D6BF}" destId="{99AE0483-AF8F-448B-8F16-A1EE130B6386}" srcOrd="1" destOrd="0" parTransId="{691ADFA1-E851-4DCF-8815-775C74904AB2}" sibTransId="{57411DA5-C8B4-4D68-BFDF-7B44806A6E3C}"/>
    <dgm:cxn modelId="{FEBE1EE5-245A-44B0-81D6-3DA45B45F901}" srcId="{18F2533E-8475-4963-A01E-51FCA739D6BF}" destId="{ED4E41FC-B74F-48C7-A19D-E9E160FAB983}" srcOrd="5" destOrd="0" parTransId="{A21B7178-9047-485B-A5B1-CA4F40D6730E}" sibTransId="{6550CD5E-BCC3-498C-AAE3-0C13C4FEA911}"/>
    <dgm:cxn modelId="{23401D1A-0291-4AA4-A1DC-BC6E01FDED2F}" type="presParOf" srcId="{A91354C3-C401-4E01-9DD1-8CA0EB59D545}" destId="{8C7F2AA5-C400-43E5-8106-93866B2ECC3B}" srcOrd="0" destOrd="0" presId="urn:microsoft.com/office/officeart/2005/8/layout/default"/>
    <dgm:cxn modelId="{423E19B3-0E8D-4F66-843F-F678278A29DD}" type="presParOf" srcId="{A91354C3-C401-4E01-9DD1-8CA0EB59D545}" destId="{8C984B42-A0CD-4D66-A8D1-E13A87745D28}" srcOrd="1" destOrd="0" presId="urn:microsoft.com/office/officeart/2005/8/layout/default"/>
    <dgm:cxn modelId="{B6953032-A060-4734-9DFF-33CDD38B53AE}" type="presParOf" srcId="{A91354C3-C401-4E01-9DD1-8CA0EB59D545}" destId="{24E48EB6-5A3D-4DB1-85AD-A2297F6DEA43}" srcOrd="2" destOrd="0" presId="urn:microsoft.com/office/officeart/2005/8/layout/default"/>
    <dgm:cxn modelId="{DAE9EAE3-C527-4E01-827E-C27853F23332}" type="presParOf" srcId="{A91354C3-C401-4E01-9DD1-8CA0EB59D545}" destId="{3A2BCB2E-1322-4466-B011-A58899F80188}" srcOrd="3" destOrd="0" presId="urn:microsoft.com/office/officeart/2005/8/layout/default"/>
    <dgm:cxn modelId="{A62BA18D-51DC-4A19-8134-C917BE639BD4}" type="presParOf" srcId="{A91354C3-C401-4E01-9DD1-8CA0EB59D545}" destId="{7ED95DE0-80E9-4735-9330-A382EDB3494D}" srcOrd="4" destOrd="0" presId="urn:microsoft.com/office/officeart/2005/8/layout/default"/>
    <dgm:cxn modelId="{07B0FFDA-6EA1-4801-BE0D-4AA4683F90E6}" type="presParOf" srcId="{A91354C3-C401-4E01-9DD1-8CA0EB59D545}" destId="{E4A17FCC-59FC-4DC5-95D6-792E5D691F3C}" srcOrd="5" destOrd="0" presId="urn:microsoft.com/office/officeart/2005/8/layout/default"/>
    <dgm:cxn modelId="{3E6975FD-C0F2-4280-98E8-0BA4A0408302}" type="presParOf" srcId="{A91354C3-C401-4E01-9DD1-8CA0EB59D545}" destId="{71DDED48-86D0-4835-B84D-EF6EA10D0935}" srcOrd="6" destOrd="0" presId="urn:microsoft.com/office/officeart/2005/8/layout/default"/>
    <dgm:cxn modelId="{CCB62098-C9E8-47D3-8745-D890E1A9CB30}" type="presParOf" srcId="{A91354C3-C401-4E01-9DD1-8CA0EB59D545}" destId="{D462AFF5-3FB5-46A8-9B0B-026A80D8797C}" srcOrd="7" destOrd="0" presId="urn:microsoft.com/office/officeart/2005/8/layout/default"/>
    <dgm:cxn modelId="{708865B1-CBDA-47A1-8F6C-9DD8069A70CA}" type="presParOf" srcId="{A91354C3-C401-4E01-9DD1-8CA0EB59D545}" destId="{2AE02D49-D69C-4B38-8A8E-C18BF3229CBD}" srcOrd="8" destOrd="0" presId="urn:microsoft.com/office/officeart/2005/8/layout/default"/>
    <dgm:cxn modelId="{7B9B9ADE-87C0-4D9E-BB4C-D470DFDB0338}" type="presParOf" srcId="{A91354C3-C401-4E01-9DD1-8CA0EB59D545}" destId="{3AC05775-C6DD-45ED-8D82-B3F15E6F4653}" srcOrd="9" destOrd="0" presId="urn:microsoft.com/office/officeart/2005/8/layout/default"/>
    <dgm:cxn modelId="{8BA931CE-C561-4895-B8F2-11CB8AD0D689}" type="presParOf" srcId="{A91354C3-C401-4E01-9DD1-8CA0EB59D545}" destId="{34A353D3-CBA6-4DED-90C9-2BE036128EC3}"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16BFBEF-4C63-4E82-A883-87A5460C6210}" type="doc">
      <dgm:prSet loTypeId="urn:microsoft.com/office/officeart/2016/7/layout/LinearBlockProcessNumbered" loCatId="process" qsTypeId="urn:microsoft.com/office/officeart/2005/8/quickstyle/simple1#15" qsCatId="simple" csTypeId="urn:microsoft.com/office/officeart/2005/8/colors/colorful1#2" csCatId="colorful"/>
      <dgm:spPr/>
      <dgm:t>
        <a:bodyPr/>
        <a:lstStyle/>
        <a:p>
          <a:endParaRPr lang="en-US"/>
        </a:p>
      </dgm:t>
    </dgm:pt>
    <dgm:pt modelId="{D7EE9B63-D798-404E-9D07-04185982BB8B}">
      <dgm:prSet/>
      <dgm:spPr/>
      <dgm:t>
        <a:bodyPr/>
        <a:lstStyle/>
        <a:p>
          <a:r>
            <a:rPr lang="en-US"/>
            <a:t>Genetic variations – polymorphism in MAOA and neurotransmitters</a:t>
          </a:r>
        </a:p>
      </dgm:t>
    </dgm:pt>
    <dgm:pt modelId="{90EF3A5B-73DB-4060-B84F-524FBBBCDCDE}" type="parTrans" cxnId="{D16DA36C-BC9E-4299-A5AF-E04BD59F2F9A}">
      <dgm:prSet/>
      <dgm:spPr/>
      <dgm:t>
        <a:bodyPr/>
        <a:lstStyle/>
        <a:p>
          <a:endParaRPr lang="en-US"/>
        </a:p>
      </dgm:t>
    </dgm:pt>
    <dgm:pt modelId="{C6D262FE-B359-4D8D-BF16-41056B1713CE}" type="sibTrans" cxnId="{D16DA36C-BC9E-4299-A5AF-E04BD59F2F9A}">
      <dgm:prSet phldrT="01" phldr="0"/>
      <dgm:spPr/>
      <dgm:t>
        <a:bodyPr/>
        <a:lstStyle/>
        <a:p>
          <a:r>
            <a:rPr lang="en-US"/>
            <a:t>01</a:t>
          </a:r>
        </a:p>
      </dgm:t>
    </dgm:pt>
    <dgm:pt modelId="{E8046013-53C0-4FEF-A7DE-1159018B6391}">
      <dgm:prSet/>
      <dgm:spPr/>
      <dgm:t>
        <a:bodyPr/>
        <a:lstStyle/>
        <a:p>
          <a:r>
            <a:rPr lang="en-US"/>
            <a:t>HPA axis polymorphism and exposure to childhood stress</a:t>
          </a:r>
        </a:p>
      </dgm:t>
    </dgm:pt>
    <dgm:pt modelId="{C0475228-26DA-45E6-B763-9E4615F3DE58}" type="parTrans" cxnId="{9988A360-8558-4BB5-917A-E8CBB2179874}">
      <dgm:prSet/>
      <dgm:spPr/>
      <dgm:t>
        <a:bodyPr/>
        <a:lstStyle/>
        <a:p>
          <a:endParaRPr lang="en-US"/>
        </a:p>
      </dgm:t>
    </dgm:pt>
    <dgm:pt modelId="{7BA18517-5C4F-4BFA-BB81-0ED124F0BA88}" type="sibTrans" cxnId="{9988A360-8558-4BB5-917A-E8CBB2179874}">
      <dgm:prSet phldrT="02" phldr="0"/>
      <dgm:spPr/>
      <dgm:t>
        <a:bodyPr/>
        <a:lstStyle/>
        <a:p>
          <a:r>
            <a:rPr lang="en-US"/>
            <a:t>02</a:t>
          </a:r>
        </a:p>
      </dgm:t>
    </dgm:pt>
    <dgm:pt modelId="{5D7B9832-7D0E-4FF7-BA2D-A7E8D44E6439}">
      <dgm:prSet/>
      <dgm:spPr/>
      <dgm:t>
        <a:bodyPr/>
        <a:lstStyle/>
        <a:p>
          <a:r>
            <a:rPr lang="en-US"/>
            <a:t>Genetic heritage, gene-environment interactions, experiences, social support and culture</a:t>
          </a:r>
        </a:p>
      </dgm:t>
    </dgm:pt>
    <dgm:pt modelId="{B4289025-715E-4466-9ADC-95FF02454D23}" type="parTrans" cxnId="{5E4721A4-0C78-4B74-992B-02A90CB48097}">
      <dgm:prSet/>
      <dgm:spPr/>
      <dgm:t>
        <a:bodyPr/>
        <a:lstStyle/>
        <a:p>
          <a:endParaRPr lang="en-US"/>
        </a:p>
      </dgm:t>
    </dgm:pt>
    <dgm:pt modelId="{0FD5142A-6810-404E-BBA5-1DC2151FDD06}" type="sibTrans" cxnId="{5E4721A4-0C78-4B74-992B-02A90CB48097}">
      <dgm:prSet phldrT="03" phldr="0"/>
      <dgm:spPr/>
      <dgm:t>
        <a:bodyPr/>
        <a:lstStyle/>
        <a:p>
          <a:r>
            <a:rPr lang="en-US"/>
            <a:t>03</a:t>
          </a:r>
        </a:p>
      </dgm:t>
    </dgm:pt>
    <dgm:pt modelId="{C4A3AAA4-7FD4-4D1E-A593-87E97DF05980}" type="pres">
      <dgm:prSet presAssocID="{C16BFBEF-4C63-4E82-A883-87A5460C6210}" presName="Name0" presStyleCnt="0">
        <dgm:presLayoutVars>
          <dgm:animLvl val="lvl"/>
          <dgm:resizeHandles val="exact"/>
        </dgm:presLayoutVars>
      </dgm:prSet>
      <dgm:spPr/>
    </dgm:pt>
    <dgm:pt modelId="{AE66D9A8-BAF4-4B8E-8CAE-E3BAE203298C}" type="pres">
      <dgm:prSet presAssocID="{D7EE9B63-D798-404E-9D07-04185982BB8B}" presName="compositeNode" presStyleCnt="0">
        <dgm:presLayoutVars>
          <dgm:bulletEnabled val="1"/>
        </dgm:presLayoutVars>
      </dgm:prSet>
      <dgm:spPr/>
    </dgm:pt>
    <dgm:pt modelId="{1A666EA9-0E66-4917-ACA1-E20203399410}" type="pres">
      <dgm:prSet presAssocID="{D7EE9B63-D798-404E-9D07-04185982BB8B}" presName="bgRect" presStyleLbl="alignNode1" presStyleIdx="0" presStyleCnt="3"/>
      <dgm:spPr/>
    </dgm:pt>
    <dgm:pt modelId="{64DD57E0-53BC-47A3-8F76-CE12739C93F7}" type="pres">
      <dgm:prSet presAssocID="{C6D262FE-B359-4D8D-BF16-41056B1713CE}" presName="sibTransNodeRect" presStyleLbl="alignNode1" presStyleIdx="0" presStyleCnt="3">
        <dgm:presLayoutVars>
          <dgm:chMax val="0"/>
          <dgm:bulletEnabled val="1"/>
        </dgm:presLayoutVars>
      </dgm:prSet>
      <dgm:spPr/>
    </dgm:pt>
    <dgm:pt modelId="{EA9D641B-F5D3-4969-B22B-D5A7CB0DA778}" type="pres">
      <dgm:prSet presAssocID="{D7EE9B63-D798-404E-9D07-04185982BB8B}" presName="nodeRect" presStyleLbl="alignNode1" presStyleIdx="0" presStyleCnt="3">
        <dgm:presLayoutVars>
          <dgm:bulletEnabled val="1"/>
        </dgm:presLayoutVars>
      </dgm:prSet>
      <dgm:spPr/>
    </dgm:pt>
    <dgm:pt modelId="{F4BFCA43-427B-47B9-9113-D6DCFD6F4F0E}" type="pres">
      <dgm:prSet presAssocID="{C6D262FE-B359-4D8D-BF16-41056B1713CE}" presName="sibTrans" presStyleCnt="0"/>
      <dgm:spPr/>
    </dgm:pt>
    <dgm:pt modelId="{2EC464C9-05B2-4D99-BFE7-8B1D297170B1}" type="pres">
      <dgm:prSet presAssocID="{E8046013-53C0-4FEF-A7DE-1159018B6391}" presName="compositeNode" presStyleCnt="0">
        <dgm:presLayoutVars>
          <dgm:bulletEnabled val="1"/>
        </dgm:presLayoutVars>
      </dgm:prSet>
      <dgm:spPr/>
    </dgm:pt>
    <dgm:pt modelId="{53AEED35-3939-4918-8B88-F62D6767296A}" type="pres">
      <dgm:prSet presAssocID="{E8046013-53C0-4FEF-A7DE-1159018B6391}" presName="bgRect" presStyleLbl="alignNode1" presStyleIdx="1" presStyleCnt="3"/>
      <dgm:spPr/>
    </dgm:pt>
    <dgm:pt modelId="{94B7434D-0351-4D54-BD13-F353BB09E1FE}" type="pres">
      <dgm:prSet presAssocID="{7BA18517-5C4F-4BFA-BB81-0ED124F0BA88}" presName="sibTransNodeRect" presStyleLbl="alignNode1" presStyleIdx="1" presStyleCnt="3">
        <dgm:presLayoutVars>
          <dgm:chMax val="0"/>
          <dgm:bulletEnabled val="1"/>
        </dgm:presLayoutVars>
      </dgm:prSet>
      <dgm:spPr/>
    </dgm:pt>
    <dgm:pt modelId="{300B3FDD-4EC1-454F-8C39-FCE32165007A}" type="pres">
      <dgm:prSet presAssocID="{E8046013-53C0-4FEF-A7DE-1159018B6391}" presName="nodeRect" presStyleLbl="alignNode1" presStyleIdx="1" presStyleCnt="3">
        <dgm:presLayoutVars>
          <dgm:bulletEnabled val="1"/>
        </dgm:presLayoutVars>
      </dgm:prSet>
      <dgm:spPr/>
    </dgm:pt>
    <dgm:pt modelId="{C2E2B474-765E-472F-8D96-2132F2A6F434}" type="pres">
      <dgm:prSet presAssocID="{7BA18517-5C4F-4BFA-BB81-0ED124F0BA88}" presName="sibTrans" presStyleCnt="0"/>
      <dgm:spPr/>
    </dgm:pt>
    <dgm:pt modelId="{EB056389-5B3D-4AF9-9858-2674ABA57869}" type="pres">
      <dgm:prSet presAssocID="{5D7B9832-7D0E-4FF7-BA2D-A7E8D44E6439}" presName="compositeNode" presStyleCnt="0">
        <dgm:presLayoutVars>
          <dgm:bulletEnabled val="1"/>
        </dgm:presLayoutVars>
      </dgm:prSet>
      <dgm:spPr/>
    </dgm:pt>
    <dgm:pt modelId="{7D5F49ED-47D6-43C8-B9CE-BA90828D1F1B}" type="pres">
      <dgm:prSet presAssocID="{5D7B9832-7D0E-4FF7-BA2D-A7E8D44E6439}" presName="bgRect" presStyleLbl="alignNode1" presStyleIdx="2" presStyleCnt="3"/>
      <dgm:spPr/>
    </dgm:pt>
    <dgm:pt modelId="{1455009D-14AB-4FB1-BB6D-EE3FDD13B5D7}" type="pres">
      <dgm:prSet presAssocID="{0FD5142A-6810-404E-BBA5-1DC2151FDD06}" presName="sibTransNodeRect" presStyleLbl="alignNode1" presStyleIdx="2" presStyleCnt="3">
        <dgm:presLayoutVars>
          <dgm:chMax val="0"/>
          <dgm:bulletEnabled val="1"/>
        </dgm:presLayoutVars>
      </dgm:prSet>
      <dgm:spPr/>
    </dgm:pt>
    <dgm:pt modelId="{56888DB1-5FF3-4BC5-8D1A-5405F6FB7CE9}" type="pres">
      <dgm:prSet presAssocID="{5D7B9832-7D0E-4FF7-BA2D-A7E8D44E6439}" presName="nodeRect" presStyleLbl="alignNode1" presStyleIdx="2" presStyleCnt="3">
        <dgm:presLayoutVars>
          <dgm:bulletEnabled val="1"/>
        </dgm:presLayoutVars>
      </dgm:prSet>
      <dgm:spPr/>
    </dgm:pt>
  </dgm:ptLst>
  <dgm:cxnLst>
    <dgm:cxn modelId="{81F5C80E-795A-4234-A999-AA9E68B2575C}" type="presOf" srcId="{E8046013-53C0-4FEF-A7DE-1159018B6391}" destId="{53AEED35-3939-4918-8B88-F62D6767296A}" srcOrd="0" destOrd="0" presId="urn:microsoft.com/office/officeart/2016/7/layout/LinearBlockProcessNumbered"/>
    <dgm:cxn modelId="{1CF2542F-DA64-4677-9AF2-3917ADB9A6BE}" type="presOf" srcId="{0FD5142A-6810-404E-BBA5-1DC2151FDD06}" destId="{1455009D-14AB-4FB1-BB6D-EE3FDD13B5D7}" srcOrd="0" destOrd="0" presId="urn:microsoft.com/office/officeart/2016/7/layout/LinearBlockProcessNumbered"/>
    <dgm:cxn modelId="{0C2FD33B-8B7E-4A8A-ACC7-C1B9C9132C93}" type="presOf" srcId="{5D7B9832-7D0E-4FF7-BA2D-A7E8D44E6439}" destId="{56888DB1-5FF3-4BC5-8D1A-5405F6FB7CE9}" srcOrd="1" destOrd="0" presId="urn:microsoft.com/office/officeart/2016/7/layout/LinearBlockProcessNumbered"/>
    <dgm:cxn modelId="{9988A360-8558-4BB5-917A-E8CBB2179874}" srcId="{C16BFBEF-4C63-4E82-A883-87A5460C6210}" destId="{E8046013-53C0-4FEF-A7DE-1159018B6391}" srcOrd="1" destOrd="0" parTransId="{C0475228-26DA-45E6-B763-9E4615F3DE58}" sibTransId="{7BA18517-5C4F-4BFA-BB81-0ED124F0BA88}"/>
    <dgm:cxn modelId="{35CA8567-8D9C-4B25-8689-9F05236F2F82}" type="presOf" srcId="{5D7B9832-7D0E-4FF7-BA2D-A7E8D44E6439}" destId="{7D5F49ED-47D6-43C8-B9CE-BA90828D1F1B}" srcOrd="0" destOrd="0" presId="urn:microsoft.com/office/officeart/2016/7/layout/LinearBlockProcessNumbered"/>
    <dgm:cxn modelId="{D16DA36C-BC9E-4299-A5AF-E04BD59F2F9A}" srcId="{C16BFBEF-4C63-4E82-A883-87A5460C6210}" destId="{D7EE9B63-D798-404E-9D07-04185982BB8B}" srcOrd="0" destOrd="0" parTransId="{90EF3A5B-73DB-4060-B84F-524FBBBCDCDE}" sibTransId="{C6D262FE-B359-4D8D-BF16-41056B1713CE}"/>
    <dgm:cxn modelId="{658EA74F-9FFD-40C4-A7C0-665A9BCCAFB1}" type="presOf" srcId="{D7EE9B63-D798-404E-9D07-04185982BB8B}" destId="{EA9D641B-F5D3-4969-B22B-D5A7CB0DA778}" srcOrd="1" destOrd="0" presId="urn:microsoft.com/office/officeart/2016/7/layout/LinearBlockProcessNumbered"/>
    <dgm:cxn modelId="{F0CE2974-0C9C-446E-9C7A-79699BB8E176}" type="presOf" srcId="{D7EE9B63-D798-404E-9D07-04185982BB8B}" destId="{1A666EA9-0E66-4917-ACA1-E20203399410}" srcOrd="0" destOrd="0" presId="urn:microsoft.com/office/officeart/2016/7/layout/LinearBlockProcessNumbered"/>
    <dgm:cxn modelId="{3E433E5A-EE7C-4C9F-9772-8487E0669494}" type="presOf" srcId="{C16BFBEF-4C63-4E82-A883-87A5460C6210}" destId="{C4A3AAA4-7FD4-4D1E-A593-87E97DF05980}" srcOrd="0" destOrd="0" presId="urn:microsoft.com/office/officeart/2016/7/layout/LinearBlockProcessNumbered"/>
    <dgm:cxn modelId="{A5128B82-D3F4-4702-BE57-D3CD1652C826}" type="presOf" srcId="{C6D262FE-B359-4D8D-BF16-41056B1713CE}" destId="{64DD57E0-53BC-47A3-8F76-CE12739C93F7}" srcOrd="0" destOrd="0" presId="urn:microsoft.com/office/officeart/2016/7/layout/LinearBlockProcessNumbered"/>
    <dgm:cxn modelId="{5E4721A4-0C78-4B74-992B-02A90CB48097}" srcId="{C16BFBEF-4C63-4E82-A883-87A5460C6210}" destId="{5D7B9832-7D0E-4FF7-BA2D-A7E8D44E6439}" srcOrd="2" destOrd="0" parTransId="{B4289025-715E-4466-9ADC-95FF02454D23}" sibTransId="{0FD5142A-6810-404E-BBA5-1DC2151FDD06}"/>
    <dgm:cxn modelId="{42045BB9-A5C1-42EA-BC88-CBB570261CFC}" type="presOf" srcId="{7BA18517-5C4F-4BFA-BB81-0ED124F0BA88}" destId="{94B7434D-0351-4D54-BD13-F353BB09E1FE}" srcOrd="0" destOrd="0" presId="urn:microsoft.com/office/officeart/2016/7/layout/LinearBlockProcessNumbered"/>
    <dgm:cxn modelId="{095C25F7-97D0-4F32-B8F6-7F52BD4E05DB}" type="presOf" srcId="{E8046013-53C0-4FEF-A7DE-1159018B6391}" destId="{300B3FDD-4EC1-454F-8C39-FCE32165007A}" srcOrd="1" destOrd="0" presId="urn:microsoft.com/office/officeart/2016/7/layout/LinearBlockProcessNumbered"/>
    <dgm:cxn modelId="{40BD26B1-7B4A-4E2F-AA1A-89DE3848A2B3}" type="presParOf" srcId="{C4A3AAA4-7FD4-4D1E-A593-87E97DF05980}" destId="{AE66D9A8-BAF4-4B8E-8CAE-E3BAE203298C}" srcOrd="0" destOrd="0" presId="urn:microsoft.com/office/officeart/2016/7/layout/LinearBlockProcessNumbered"/>
    <dgm:cxn modelId="{749FD725-FB4E-4D52-991D-F210E6E435D9}" type="presParOf" srcId="{AE66D9A8-BAF4-4B8E-8CAE-E3BAE203298C}" destId="{1A666EA9-0E66-4917-ACA1-E20203399410}" srcOrd="0" destOrd="0" presId="urn:microsoft.com/office/officeart/2016/7/layout/LinearBlockProcessNumbered"/>
    <dgm:cxn modelId="{BB5B92E5-B4A3-4545-960E-6A103A84E0FD}" type="presParOf" srcId="{AE66D9A8-BAF4-4B8E-8CAE-E3BAE203298C}" destId="{64DD57E0-53BC-47A3-8F76-CE12739C93F7}" srcOrd="1" destOrd="0" presId="urn:microsoft.com/office/officeart/2016/7/layout/LinearBlockProcessNumbered"/>
    <dgm:cxn modelId="{6E16B54A-2CA5-4E3A-B782-7E47029C4B5D}" type="presParOf" srcId="{AE66D9A8-BAF4-4B8E-8CAE-E3BAE203298C}" destId="{EA9D641B-F5D3-4969-B22B-D5A7CB0DA778}" srcOrd="2" destOrd="0" presId="urn:microsoft.com/office/officeart/2016/7/layout/LinearBlockProcessNumbered"/>
    <dgm:cxn modelId="{B933C176-25BF-4F31-8009-E6E02F41056C}" type="presParOf" srcId="{C4A3AAA4-7FD4-4D1E-A593-87E97DF05980}" destId="{F4BFCA43-427B-47B9-9113-D6DCFD6F4F0E}" srcOrd="1" destOrd="0" presId="urn:microsoft.com/office/officeart/2016/7/layout/LinearBlockProcessNumbered"/>
    <dgm:cxn modelId="{0E12F020-E0E9-44B5-B9F8-50DCCE112A92}" type="presParOf" srcId="{C4A3AAA4-7FD4-4D1E-A593-87E97DF05980}" destId="{2EC464C9-05B2-4D99-BFE7-8B1D297170B1}" srcOrd="2" destOrd="0" presId="urn:microsoft.com/office/officeart/2016/7/layout/LinearBlockProcessNumbered"/>
    <dgm:cxn modelId="{4FFB83EE-EB95-4984-8691-44813A0FCC56}" type="presParOf" srcId="{2EC464C9-05B2-4D99-BFE7-8B1D297170B1}" destId="{53AEED35-3939-4918-8B88-F62D6767296A}" srcOrd="0" destOrd="0" presId="urn:microsoft.com/office/officeart/2016/7/layout/LinearBlockProcessNumbered"/>
    <dgm:cxn modelId="{5D0A0493-042C-4CC0-AD8A-101AF023FDE4}" type="presParOf" srcId="{2EC464C9-05B2-4D99-BFE7-8B1D297170B1}" destId="{94B7434D-0351-4D54-BD13-F353BB09E1FE}" srcOrd="1" destOrd="0" presId="urn:microsoft.com/office/officeart/2016/7/layout/LinearBlockProcessNumbered"/>
    <dgm:cxn modelId="{5D18A9A0-C74E-4CAA-9ED4-359766158557}" type="presParOf" srcId="{2EC464C9-05B2-4D99-BFE7-8B1D297170B1}" destId="{300B3FDD-4EC1-454F-8C39-FCE32165007A}" srcOrd="2" destOrd="0" presId="urn:microsoft.com/office/officeart/2016/7/layout/LinearBlockProcessNumbered"/>
    <dgm:cxn modelId="{A34DFB44-A757-4507-A5A2-764B15689DA1}" type="presParOf" srcId="{C4A3AAA4-7FD4-4D1E-A593-87E97DF05980}" destId="{C2E2B474-765E-472F-8D96-2132F2A6F434}" srcOrd="3" destOrd="0" presId="urn:microsoft.com/office/officeart/2016/7/layout/LinearBlockProcessNumbered"/>
    <dgm:cxn modelId="{1CF39778-669F-4E73-B6DA-C19423738BC8}" type="presParOf" srcId="{C4A3AAA4-7FD4-4D1E-A593-87E97DF05980}" destId="{EB056389-5B3D-4AF9-9858-2674ABA57869}" srcOrd="4" destOrd="0" presId="urn:microsoft.com/office/officeart/2016/7/layout/LinearBlockProcessNumbered"/>
    <dgm:cxn modelId="{94610E9A-913E-4C91-84AC-5DAB69BB265E}" type="presParOf" srcId="{EB056389-5B3D-4AF9-9858-2674ABA57869}" destId="{7D5F49ED-47D6-43C8-B9CE-BA90828D1F1B}" srcOrd="0" destOrd="0" presId="urn:microsoft.com/office/officeart/2016/7/layout/LinearBlockProcessNumbered"/>
    <dgm:cxn modelId="{AA896A54-8FE7-49E7-A420-564508D66E5B}" type="presParOf" srcId="{EB056389-5B3D-4AF9-9858-2674ABA57869}" destId="{1455009D-14AB-4FB1-BB6D-EE3FDD13B5D7}" srcOrd="1" destOrd="0" presId="urn:microsoft.com/office/officeart/2016/7/layout/LinearBlockProcessNumbered"/>
    <dgm:cxn modelId="{7D964FB5-5F3C-40E2-8F24-FC8B28C85ACA}" type="presParOf" srcId="{EB056389-5B3D-4AF9-9858-2674ABA57869}" destId="{56888DB1-5FF3-4BC5-8D1A-5405F6FB7CE9}"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F14B2123-6D16-4C59-A9A5-1A977716E61B}" type="doc">
      <dgm:prSet loTypeId="urn:microsoft.com/office/officeart/2008/layout/LinedList" loCatId="list" qsTypeId="urn:microsoft.com/office/officeart/2005/8/quickstyle/simple1#16" qsCatId="simple" csTypeId="urn:microsoft.com/office/officeart/2005/8/colors/colorful2#8" csCatId="colorful"/>
      <dgm:spPr/>
      <dgm:t>
        <a:bodyPr/>
        <a:lstStyle/>
        <a:p>
          <a:endParaRPr lang="en-US"/>
        </a:p>
      </dgm:t>
    </dgm:pt>
    <dgm:pt modelId="{7CC33F9D-85ED-46D8-A009-D6E0C9D9E8D9}">
      <dgm:prSet/>
      <dgm:spPr/>
      <dgm:t>
        <a:bodyPr/>
        <a:lstStyle/>
        <a:p>
          <a:r>
            <a:rPr lang="en-US"/>
            <a:t>Reducing health sector load</a:t>
          </a:r>
        </a:p>
      </dgm:t>
    </dgm:pt>
    <dgm:pt modelId="{63E085CA-E241-454F-B1D3-5468A700BF48}" type="parTrans" cxnId="{A4D984EF-6A51-4FEB-8015-A285AA7CD0DE}">
      <dgm:prSet/>
      <dgm:spPr/>
      <dgm:t>
        <a:bodyPr/>
        <a:lstStyle/>
        <a:p>
          <a:endParaRPr lang="en-US"/>
        </a:p>
      </dgm:t>
    </dgm:pt>
    <dgm:pt modelId="{0388AB09-D958-47FB-BCA7-BE0C173226AA}" type="sibTrans" cxnId="{A4D984EF-6A51-4FEB-8015-A285AA7CD0DE}">
      <dgm:prSet/>
      <dgm:spPr/>
      <dgm:t>
        <a:bodyPr/>
        <a:lstStyle/>
        <a:p>
          <a:endParaRPr lang="en-US"/>
        </a:p>
      </dgm:t>
    </dgm:pt>
    <dgm:pt modelId="{01CEFC9C-A326-4660-8C3C-24E53ADBB91C}">
      <dgm:prSet/>
      <dgm:spPr/>
      <dgm:t>
        <a:bodyPr/>
        <a:lstStyle/>
        <a:p>
          <a:r>
            <a:rPr lang="en-US"/>
            <a:t>Reducing intergenerational trauma</a:t>
          </a:r>
        </a:p>
      </dgm:t>
    </dgm:pt>
    <dgm:pt modelId="{57EF5514-0EF4-4B0D-A5C4-33D3968D1019}" type="parTrans" cxnId="{5148B50F-80D1-453E-A3AA-C6E8EDB9E5CF}">
      <dgm:prSet/>
      <dgm:spPr/>
      <dgm:t>
        <a:bodyPr/>
        <a:lstStyle/>
        <a:p>
          <a:endParaRPr lang="en-US"/>
        </a:p>
      </dgm:t>
    </dgm:pt>
    <dgm:pt modelId="{96B2D982-A628-4852-937D-9B513BD531BF}" type="sibTrans" cxnId="{5148B50F-80D1-453E-A3AA-C6E8EDB9E5CF}">
      <dgm:prSet/>
      <dgm:spPr/>
      <dgm:t>
        <a:bodyPr/>
        <a:lstStyle/>
        <a:p>
          <a:endParaRPr lang="en-US"/>
        </a:p>
      </dgm:t>
    </dgm:pt>
    <dgm:pt modelId="{460D5A59-1051-4006-AF42-C53E2284160C}">
      <dgm:prSet/>
      <dgm:spPr/>
      <dgm:t>
        <a:bodyPr/>
        <a:lstStyle/>
        <a:p>
          <a:r>
            <a:rPr lang="en-US"/>
            <a:t>Cognitive reserve for dealing with stressors</a:t>
          </a:r>
        </a:p>
      </dgm:t>
    </dgm:pt>
    <dgm:pt modelId="{183E32F5-AA1E-4B58-B798-818D4F1F38D5}" type="parTrans" cxnId="{F41B545C-FF69-49E1-B58D-2E1A229AFA8B}">
      <dgm:prSet/>
      <dgm:spPr/>
      <dgm:t>
        <a:bodyPr/>
        <a:lstStyle/>
        <a:p>
          <a:endParaRPr lang="en-US"/>
        </a:p>
      </dgm:t>
    </dgm:pt>
    <dgm:pt modelId="{6804E967-F1B6-4771-85AE-217C718D662D}" type="sibTrans" cxnId="{F41B545C-FF69-49E1-B58D-2E1A229AFA8B}">
      <dgm:prSet/>
      <dgm:spPr/>
      <dgm:t>
        <a:bodyPr/>
        <a:lstStyle/>
        <a:p>
          <a:endParaRPr lang="en-US"/>
        </a:p>
      </dgm:t>
    </dgm:pt>
    <dgm:pt modelId="{F3F81822-1C2D-4A99-A842-97234D56FBCC}">
      <dgm:prSet/>
      <dgm:spPr/>
      <dgm:t>
        <a:bodyPr/>
        <a:lstStyle/>
        <a:p>
          <a:r>
            <a:rPr lang="en-US"/>
            <a:t>Protects against mental health issues!</a:t>
          </a:r>
        </a:p>
      </dgm:t>
    </dgm:pt>
    <dgm:pt modelId="{7B51021B-EAE0-46AF-9699-E649A4218DCF}" type="parTrans" cxnId="{DA53B565-178D-4318-B11F-D3CE757C744C}">
      <dgm:prSet/>
      <dgm:spPr/>
      <dgm:t>
        <a:bodyPr/>
        <a:lstStyle/>
        <a:p>
          <a:endParaRPr lang="en-US"/>
        </a:p>
      </dgm:t>
    </dgm:pt>
    <dgm:pt modelId="{E2E58A29-E552-4274-B0B4-24540CBC8665}" type="sibTrans" cxnId="{DA53B565-178D-4318-B11F-D3CE757C744C}">
      <dgm:prSet/>
      <dgm:spPr/>
      <dgm:t>
        <a:bodyPr/>
        <a:lstStyle/>
        <a:p>
          <a:endParaRPr lang="en-US"/>
        </a:p>
      </dgm:t>
    </dgm:pt>
    <dgm:pt modelId="{02629CDE-3D61-4764-9E19-3C9B71D06838}" type="pres">
      <dgm:prSet presAssocID="{F14B2123-6D16-4C59-A9A5-1A977716E61B}" presName="vert0" presStyleCnt="0">
        <dgm:presLayoutVars>
          <dgm:dir/>
          <dgm:animOne val="branch"/>
          <dgm:animLvl val="lvl"/>
        </dgm:presLayoutVars>
      </dgm:prSet>
      <dgm:spPr/>
    </dgm:pt>
    <dgm:pt modelId="{ED696F66-E408-4F5F-9F1E-9F3D1090C626}" type="pres">
      <dgm:prSet presAssocID="{7CC33F9D-85ED-46D8-A009-D6E0C9D9E8D9}" presName="thickLine" presStyleLbl="alignNode1" presStyleIdx="0" presStyleCnt="4"/>
      <dgm:spPr/>
    </dgm:pt>
    <dgm:pt modelId="{3585B67A-1FCB-4F94-9968-5145AEF9A1CB}" type="pres">
      <dgm:prSet presAssocID="{7CC33F9D-85ED-46D8-A009-D6E0C9D9E8D9}" presName="horz1" presStyleCnt="0"/>
      <dgm:spPr/>
    </dgm:pt>
    <dgm:pt modelId="{8947D586-71D9-4614-A892-893CA7DD937C}" type="pres">
      <dgm:prSet presAssocID="{7CC33F9D-85ED-46D8-A009-D6E0C9D9E8D9}" presName="tx1" presStyleLbl="revTx" presStyleIdx="0" presStyleCnt="4"/>
      <dgm:spPr/>
    </dgm:pt>
    <dgm:pt modelId="{ADBD0F00-8A08-4113-8301-A60C26DE7C85}" type="pres">
      <dgm:prSet presAssocID="{7CC33F9D-85ED-46D8-A009-D6E0C9D9E8D9}" presName="vert1" presStyleCnt="0"/>
      <dgm:spPr/>
    </dgm:pt>
    <dgm:pt modelId="{CECA03BC-3824-439A-8EB2-E5D0B9E1AF74}" type="pres">
      <dgm:prSet presAssocID="{01CEFC9C-A326-4660-8C3C-24E53ADBB91C}" presName="thickLine" presStyleLbl="alignNode1" presStyleIdx="1" presStyleCnt="4"/>
      <dgm:spPr/>
    </dgm:pt>
    <dgm:pt modelId="{6D56BF7D-848F-4E0A-94DE-E23864D49664}" type="pres">
      <dgm:prSet presAssocID="{01CEFC9C-A326-4660-8C3C-24E53ADBB91C}" presName="horz1" presStyleCnt="0"/>
      <dgm:spPr/>
    </dgm:pt>
    <dgm:pt modelId="{B450E2FD-D3F2-4B7E-BDAE-6A3461629085}" type="pres">
      <dgm:prSet presAssocID="{01CEFC9C-A326-4660-8C3C-24E53ADBB91C}" presName="tx1" presStyleLbl="revTx" presStyleIdx="1" presStyleCnt="4"/>
      <dgm:spPr/>
    </dgm:pt>
    <dgm:pt modelId="{EA5FAFCB-369A-4CD8-BC48-ADDE57D6BC5D}" type="pres">
      <dgm:prSet presAssocID="{01CEFC9C-A326-4660-8C3C-24E53ADBB91C}" presName="vert1" presStyleCnt="0"/>
      <dgm:spPr/>
    </dgm:pt>
    <dgm:pt modelId="{35FFE7E5-1DA6-42C2-B303-84AC5A8B368B}" type="pres">
      <dgm:prSet presAssocID="{460D5A59-1051-4006-AF42-C53E2284160C}" presName="thickLine" presStyleLbl="alignNode1" presStyleIdx="2" presStyleCnt="4"/>
      <dgm:spPr/>
    </dgm:pt>
    <dgm:pt modelId="{C8E66047-2C1B-4E26-905F-2720B127D2C8}" type="pres">
      <dgm:prSet presAssocID="{460D5A59-1051-4006-AF42-C53E2284160C}" presName="horz1" presStyleCnt="0"/>
      <dgm:spPr/>
    </dgm:pt>
    <dgm:pt modelId="{4A16C620-8C93-4B17-AC9A-3CBA54BED492}" type="pres">
      <dgm:prSet presAssocID="{460D5A59-1051-4006-AF42-C53E2284160C}" presName="tx1" presStyleLbl="revTx" presStyleIdx="2" presStyleCnt="4"/>
      <dgm:spPr/>
    </dgm:pt>
    <dgm:pt modelId="{F220060E-7F6C-496B-B270-0A098DB186E6}" type="pres">
      <dgm:prSet presAssocID="{460D5A59-1051-4006-AF42-C53E2284160C}" presName="vert1" presStyleCnt="0"/>
      <dgm:spPr/>
    </dgm:pt>
    <dgm:pt modelId="{39B6E4C1-A94B-4206-BF23-B5FAABD62D6C}" type="pres">
      <dgm:prSet presAssocID="{F3F81822-1C2D-4A99-A842-97234D56FBCC}" presName="thickLine" presStyleLbl="alignNode1" presStyleIdx="3" presStyleCnt="4"/>
      <dgm:spPr/>
    </dgm:pt>
    <dgm:pt modelId="{691A0604-A91B-46A3-8E13-4CA64517ECE3}" type="pres">
      <dgm:prSet presAssocID="{F3F81822-1C2D-4A99-A842-97234D56FBCC}" presName="horz1" presStyleCnt="0"/>
      <dgm:spPr/>
    </dgm:pt>
    <dgm:pt modelId="{E9A92B2E-D2BB-4E71-80A0-B7643FC3756E}" type="pres">
      <dgm:prSet presAssocID="{F3F81822-1C2D-4A99-A842-97234D56FBCC}" presName="tx1" presStyleLbl="revTx" presStyleIdx="3" presStyleCnt="4"/>
      <dgm:spPr/>
    </dgm:pt>
    <dgm:pt modelId="{3B5D5B11-F639-4EB6-90F8-AAB462998DDD}" type="pres">
      <dgm:prSet presAssocID="{F3F81822-1C2D-4A99-A842-97234D56FBCC}" presName="vert1" presStyleCnt="0"/>
      <dgm:spPr/>
    </dgm:pt>
  </dgm:ptLst>
  <dgm:cxnLst>
    <dgm:cxn modelId="{5148B50F-80D1-453E-A3AA-C6E8EDB9E5CF}" srcId="{F14B2123-6D16-4C59-A9A5-1A977716E61B}" destId="{01CEFC9C-A326-4660-8C3C-24E53ADBB91C}" srcOrd="1" destOrd="0" parTransId="{57EF5514-0EF4-4B0D-A5C4-33D3968D1019}" sibTransId="{96B2D982-A628-4852-937D-9B513BD531BF}"/>
    <dgm:cxn modelId="{E9C0551D-4379-44C8-B810-F1BB7813412C}" type="presOf" srcId="{F3F81822-1C2D-4A99-A842-97234D56FBCC}" destId="{E9A92B2E-D2BB-4E71-80A0-B7643FC3756E}" srcOrd="0" destOrd="0" presId="urn:microsoft.com/office/officeart/2008/layout/LinedList"/>
    <dgm:cxn modelId="{F41B545C-FF69-49E1-B58D-2E1A229AFA8B}" srcId="{F14B2123-6D16-4C59-A9A5-1A977716E61B}" destId="{460D5A59-1051-4006-AF42-C53E2284160C}" srcOrd="2" destOrd="0" parTransId="{183E32F5-AA1E-4B58-B798-818D4F1F38D5}" sibTransId="{6804E967-F1B6-4771-85AE-217C718D662D}"/>
    <dgm:cxn modelId="{1B439241-BA42-4785-A35C-98EFB78FDF0A}" type="presOf" srcId="{7CC33F9D-85ED-46D8-A009-D6E0C9D9E8D9}" destId="{8947D586-71D9-4614-A892-893CA7DD937C}" srcOrd="0" destOrd="0" presId="urn:microsoft.com/office/officeart/2008/layout/LinedList"/>
    <dgm:cxn modelId="{DA53B565-178D-4318-B11F-D3CE757C744C}" srcId="{F14B2123-6D16-4C59-A9A5-1A977716E61B}" destId="{F3F81822-1C2D-4A99-A842-97234D56FBCC}" srcOrd="3" destOrd="0" parTransId="{7B51021B-EAE0-46AF-9699-E649A4218DCF}" sibTransId="{E2E58A29-E552-4274-B0B4-24540CBC8665}"/>
    <dgm:cxn modelId="{15E20FAD-58B3-4C7C-9793-DA0E13DC35E7}" type="presOf" srcId="{01CEFC9C-A326-4660-8C3C-24E53ADBB91C}" destId="{B450E2FD-D3F2-4B7E-BDAE-6A3461629085}" srcOrd="0" destOrd="0" presId="urn:microsoft.com/office/officeart/2008/layout/LinedList"/>
    <dgm:cxn modelId="{E6F79AAF-D187-4E05-8373-36DE90D4EB8E}" type="presOf" srcId="{F14B2123-6D16-4C59-A9A5-1A977716E61B}" destId="{02629CDE-3D61-4764-9E19-3C9B71D06838}" srcOrd="0" destOrd="0" presId="urn:microsoft.com/office/officeart/2008/layout/LinedList"/>
    <dgm:cxn modelId="{43ACF3E3-600E-4083-890C-E792EC31C3D2}" type="presOf" srcId="{460D5A59-1051-4006-AF42-C53E2284160C}" destId="{4A16C620-8C93-4B17-AC9A-3CBA54BED492}" srcOrd="0" destOrd="0" presId="urn:microsoft.com/office/officeart/2008/layout/LinedList"/>
    <dgm:cxn modelId="{A4D984EF-6A51-4FEB-8015-A285AA7CD0DE}" srcId="{F14B2123-6D16-4C59-A9A5-1A977716E61B}" destId="{7CC33F9D-85ED-46D8-A009-D6E0C9D9E8D9}" srcOrd="0" destOrd="0" parTransId="{63E085CA-E241-454F-B1D3-5468A700BF48}" sibTransId="{0388AB09-D958-47FB-BCA7-BE0C173226AA}"/>
    <dgm:cxn modelId="{944A45CF-3D16-4CE0-A2AA-A37AEDDB686E}" type="presParOf" srcId="{02629CDE-3D61-4764-9E19-3C9B71D06838}" destId="{ED696F66-E408-4F5F-9F1E-9F3D1090C626}" srcOrd="0" destOrd="0" presId="urn:microsoft.com/office/officeart/2008/layout/LinedList"/>
    <dgm:cxn modelId="{977109F0-94BE-4BD0-8F41-23BC4C54F30E}" type="presParOf" srcId="{02629CDE-3D61-4764-9E19-3C9B71D06838}" destId="{3585B67A-1FCB-4F94-9968-5145AEF9A1CB}" srcOrd="1" destOrd="0" presId="urn:microsoft.com/office/officeart/2008/layout/LinedList"/>
    <dgm:cxn modelId="{6D8DADC0-DB9B-4D66-9261-F52749671DB2}" type="presParOf" srcId="{3585B67A-1FCB-4F94-9968-5145AEF9A1CB}" destId="{8947D586-71D9-4614-A892-893CA7DD937C}" srcOrd="0" destOrd="0" presId="urn:microsoft.com/office/officeart/2008/layout/LinedList"/>
    <dgm:cxn modelId="{01C3AA17-A2DC-4A19-9711-D757662132EA}" type="presParOf" srcId="{3585B67A-1FCB-4F94-9968-5145AEF9A1CB}" destId="{ADBD0F00-8A08-4113-8301-A60C26DE7C85}" srcOrd="1" destOrd="0" presId="urn:microsoft.com/office/officeart/2008/layout/LinedList"/>
    <dgm:cxn modelId="{3AA41384-9597-4BAC-9A7A-F074847E02C0}" type="presParOf" srcId="{02629CDE-3D61-4764-9E19-3C9B71D06838}" destId="{CECA03BC-3824-439A-8EB2-E5D0B9E1AF74}" srcOrd="2" destOrd="0" presId="urn:microsoft.com/office/officeart/2008/layout/LinedList"/>
    <dgm:cxn modelId="{AED4ABAC-919D-4572-BF3A-C38ACF4318A3}" type="presParOf" srcId="{02629CDE-3D61-4764-9E19-3C9B71D06838}" destId="{6D56BF7D-848F-4E0A-94DE-E23864D49664}" srcOrd="3" destOrd="0" presId="urn:microsoft.com/office/officeart/2008/layout/LinedList"/>
    <dgm:cxn modelId="{2C97AB09-AF8C-4A80-A082-A896E50E38F5}" type="presParOf" srcId="{6D56BF7D-848F-4E0A-94DE-E23864D49664}" destId="{B450E2FD-D3F2-4B7E-BDAE-6A3461629085}" srcOrd="0" destOrd="0" presId="urn:microsoft.com/office/officeart/2008/layout/LinedList"/>
    <dgm:cxn modelId="{18FF1239-B09C-45C9-B066-1755604B1EDC}" type="presParOf" srcId="{6D56BF7D-848F-4E0A-94DE-E23864D49664}" destId="{EA5FAFCB-369A-4CD8-BC48-ADDE57D6BC5D}" srcOrd="1" destOrd="0" presId="urn:microsoft.com/office/officeart/2008/layout/LinedList"/>
    <dgm:cxn modelId="{319CACFC-54EA-461C-AE5C-32756E3864E2}" type="presParOf" srcId="{02629CDE-3D61-4764-9E19-3C9B71D06838}" destId="{35FFE7E5-1DA6-42C2-B303-84AC5A8B368B}" srcOrd="4" destOrd="0" presId="urn:microsoft.com/office/officeart/2008/layout/LinedList"/>
    <dgm:cxn modelId="{71BEE979-A809-4E2D-8181-8AEA3638B969}" type="presParOf" srcId="{02629CDE-3D61-4764-9E19-3C9B71D06838}" destId="{C8E66047-2C1B-4E26-905F-2720B127D2C8}" srcOrd="5" destOrd="0" presId="urn:microsoft.com/office/officeart/2008/layout/LinedList"/>
    <dgm:cxn modelId="{D5C867F2-7457-4552-8A3F-B4E551A428F9}" type="presParOf" srcId="{C8E66047-2C1B-4E26-905F-2720B127D2C8}" destId="{4A16C620-8C93-4B17-AC9A-3CBA54BED492}" srcOrd="0" destOrd="0" presId="urn:microsoft.com/office/officeart/2008/layout/LinedList"/>
    <dgm:cxn modelId="{83650C3B-0799-484A-B770-FA27EB626F14}" type="presParOf" srcId="{C8E66047-2C1B-4E26-905F-2720B127D2C8}" destId="{F220060E-7F6C-496B-B270-0A098DB186E6}" srcOrd="1" destOrd="0" presId="urn:microsoft.com/office/officeart/2008/layout/LinedList"/>
    <dgm:cxn modelId="{9370D52B-264E-4F35-B2C4-AC2A3CFDBCEE}" type="presParOf" srcId="{02629CDE-3D61-4764-9E19-3C9B71D06838}" destId="{39B6E4C1-A94B-4206-BF23-B5FAABD62D6C}" srcOrd="6" destOrd="0" presId="urn:microsoft.com/office/officeart/2008/layout/LinedList"/>
    <dgm:cxn modelId="{84FE1406-55A9-4C2E-9BED-6D435296B5C2}" type="presParOf" srcId="{02629CDE-3D61-4764-9E19-3C9B71D06838}" destId="{691A0604-A91B-46A3-8E13-4CA64517ECE3}" srcOrd="7" destOrd="0" presId="urn:microsoft.com/office/officeart/2008/layout/LinedList"/>
    <dgm:cxn modelId="{2DB77232-C7EB-470E-B135-45617202A4BA}" type="presParOf" srcId="{691A0604-A91B-46A3-8E13-4CA64517ECE3}" destId="{E9A92B2E-D2BB-4E71-80A0-B7643FC3756E}" srcOrd="0" destOrd="0" presId="urn:microsoft.com/office/officeart/2008/layout/LinedList"/>
    <dgm:cxn modelId="{C9861718-1B81-4343-89CA-199B90BD3A9D}" type="presParOf" srcId="{691A0604-A91B-46A3-8E13-4CA64517ECE3}" destId="{3B5D5B11-F639-4EB6-90F8-AAB462998DD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B6FE3ED-D45A-49CA-B5DD-A2E0AA7F25B3}" type="doc">
      <dgm:prSet loTypeId="urn:microsoft.com/office/officeart/2008/layout/LinedList" loCatId="list" qsTypeId="urn:microsoft.com/office/officeart/2005/8/quickstyle/simple1#17" qsCatId="simple" csTypeId="urn:microsoft.com/office/officeart/2005/8/colors/colorful2#9" csCatId="colorful"/>
      <dgm:spPr/>
      <dgm:t>
        <a:bodyPr/>
        <a:lstStyle/>
        <a:p>
          <a:endParaRPr lang="en-US"/>
        </a:p>
      </dgm:t>
    </dgm:pt>
    <dgm:pt modelId="{80C124E8-9B0B-4EC2-9E00-DAE4833F84AA}">
      <dgm:prSet/>
      <dgm:spPr/>
      <dgm:t>
        <a:bodyPr/>
        <a:lstStyle/>
        <a:p>
          <a:r>
            <a:rPr lang="en-US"/>
            <a:t>Coordination</a:t>
          </a:r>
        </a:p>
      </dgm:t>
    </dgm:pt>
    <dgm:pt modelId="{9C58055C-DED5-4477-83D9-F3E145428737}" type="parTrans" cxnId="{34E84B23-7573-4BCA-B7A3-7A81A4E355E9}">
      <dgm:prSet/>
      <dgm:spPr/>
      <dgm:t>
        <a:bodyPr/>
        <a:lstStyle/>
        <a:p>
          <a:endParaRPr lang="en-US"/>
        </a:p>
      </dgm:t>
    </dgm:pt>
    <dgm:pt modelId="{44D3FCE0-E98F-4323-B1F7-42B504C522B0}" type="sibTrans" cxnId="{34E84B23-7573-4BCA-B7A3-7A81A4E355E9}">
      <dgm:prSet/>
      <dgm:spPr/>
      <dgm:t>
        <a:bodyPr/>
        <a:lstStyle/>
        <a:p>
          <a:endParaRPr lang="en-US"/>
        </a:p>
      </dgm:t>
    </dgm:pt>
    <dgm:pt modelId="{D137D1AB-EF37-4D06-BC93-907E282D786B}">
      <dgm:prSet/>
      <dgm:spPr/>
      <dgm:t>
        <a:bodyPr/>
        <a:lstStyle/>
        <a:p>
          <a:r>
            <a:rPr lang="en-US"/>
            <a:t>Interruption of existing plans</a:t>
          </a:r>
        </a:p>
      </dgm:t>
    </dgm:pt>
    <dgm:pt modelId="{3C763A5C-F8D4-4005-A497-4CD6630C0E0B}" type="parTrans" cxnId="{774EE6A2-20E4-46CB-B1F8-685F7C6C0B47}">
      <dgm:prSet/>
      <dgm:spPr/>
      <dgm:t>
        <a:bodyPr/>
        <a:lstStyle/>
        <a:p>
          <a:endParaRPr lang="en-US"/>
        </a:p>
      </dgm:t>
    </dgm:pt>
    <dgm:pt modelId="{34E4A690-434A-4620-8F37-EC6C3DEE97CE}" type="sibTrans" cxnId="{774EE6A2-20E4-46CB-B1F8-685F7C6C0B47}">
      <dgm:prSet/>
      <dgm:spPr/>
      <dgm:t>
        <a:bodyPr/>
        <a:lstStyle/>
        <a:p>
          <a:endParaRPr lang="en-US"/>
        </a:p>
      </dgm:t>
    </dgm:pt>
    <dgm:pt modelId="{49E5BFF6-C157-434B-BFB5-020B5F5F2A2B}">
      <dgm:prSet/>
      <dgm:spPr/>
      <dgm:t>
        <a:bodyPr/>
        <a:lstStyle/>
        <a:p>
          <a:r>
            <a:rPr lang="en-US"/>
            <a:t>Incentive</a:t>
          </a:r>
        </a:p>
      </dgm:t>
    </dgm:pt>
    <dgm:pt modelId="{6C5BA14D-8ADC-40D1-9B32-656220A0998D}" type="parTrans" cxnId="{82070C0E-DB08-495F-ADDF-29E9AEFEACBB}">
      <dgm:prSet/>
      <dgm:spPr/>
      <dgm:t>
        <a:bodyPr/>
        <a:lstStyle/>
        <a:p>
          <a:endParaRPr lang="en-US"/>
        </a:p>
      </dgm:t>
    </dgm:pt>
    <dgm:pt modelId="{E123BC01-B24E-4806-B91B-2C818A8C52EC}" type="sibTrans" cxnId="{82070C0E-DB08-495F-ADDF-29E9AEFEACBB}">
      <dgm:prSet/>
      <dgm:spPr/>
      <dgm:t>
        <a:bodyPr/>
        <a:lstStyle/>
        <a:p>
          <a:endParaRPr lang="en-US"/>
        </a:p>
      </dgm:t>
    </dgm:pt>
    <dgm:pt modelId="{B4B9A2B7-8DE2-496E-BCA8-380E5AA1C37A}">
      <dgm:prSet/>
      <dgm:spPr/>
      <dgm:t>
        <a:bodyPr/>
        <a:lstStyle/>
        <a:p>
          <a:r>
            <a:rPr lang="en-US"/>
            <a:t>Facilitators</a:t>
          </a:r>
        </a:p>
      </dgm:t>
    </dgm:pt>
    <dgm:pt modelId="{C8572038-6B29-4E0C-934D-61F3540D0202}" type="parTrans" cxnId="{3B7DBA74-3CE0-47A4-9802-33179EE7DEEF}">
      <dgm:prSet/>
      <dgm:spPr/>
      <dgm:t>
        <a:bodyPr/>
        <a:lstStyle/>
        <a:p>
          <a:endParaRPr lang="en-US"/>
        </a:p>
      </dgm:t>
    </dgm:pt>
    <dgm:pt modelId="{5D67ED5D-5AA4-4E13-A034-71E59FE10929}" type="sibTrans" cxnId="{3B7DBA74-3CE0-47A4-9802-33179EE7DEEF}">
      <dgm:prSet/>
      <dgm:spPr/>
      <dgm:t>
        <a:bodyPr/>
        <a:lstStyle/>
        <a:p>
          <a:endParaRPr lang="en-US"/>
        </a:p>
      </dgm:t>
    </dgm:pt>
    <dgm:pt modelId="{CC6EB8F2-8D5B-48F9-8ECD-1B3997F2EB7C}">
      <dgm:prSet/>
      <dgm:spPr/>
      <dgm:t>
        <a:bodyPr/>
        <a:lstStyle/>
        <a:p>
          <a:r>
            <a:rPr lang="en-US"/>
            <a:t>Potential cost</a:t>
          </a:r>
        </a:p>
      </dgm:t>
    </dgm:pt>
    <dgm:pt modelId="{D81C30B8-3C81-45A1-B916-832677308EE0}" type="parTrans" cxnId="{50AEFCA9-495A-432E-A44C-169F7A0CE479}">
      <dgm:prSet/>
      <dgm:spPr/>
      <dgm:t>
        <a:bodyPr/>
        <a:lstStyle/>
        <a:p>
          <a:endParaRPr lang="en-US"/>
        </a:p>
      </dgm:t>
    </dgm:pt>
    <dgm:pt modelId="{87E9ADCF-5901-4EFC-90D9-0A71D4CC1F91}" type="sibTrans" cxnId="{50AEFCA9-495A-432E-A44C-169F7A0CE479}">
      <dgm:prSet/>
      <dgm:spPr/>
      <dgm:t>
        <a:bodyPr/>
        <a:lstStyle/>
        <a:p>
          <a:endParaRPr lang="en-US"/>
        </a:p>
      </dgm:t>
    </dgm:pt>
    <dgm:pt modelId="{A1CEDB9D-B17E-4334-972A-0E53E00FE5AD}" type="pres">
      <dgm:prSet presAssocID="{3B6FE3ED-D45A-49CA-B5DD-A2E0AA7F25B3}" presName="vert0" presStyleCnt="0">
        <dgm:presLayoutVars>
          <dgm:dir/>
          <dgm:animOne val="branch"/>
          <dgm:animLvl val="lvl"/>
        </dgm:presLayoutVars>
      </dgm:prSet>
      <dgm:spPr/>
    </dgm:pt>
    <dgm:pt modelId="{394674E2-FA88-442F-9215-19C1D45ED24D}" type="pres">
      <dgm:prSet presAssocID="{80C124E8-9B0B-4EC2-9E00-DAE4833F84AA}" presName="thickLine" presStyleLbl="alignNode1" presStyleIdx="0" presStyleCnt="5"/>
      <dgm:spPr/>
    </dgm:pt>
    <dgm:pt modelId="{F1542980-A189-4E3D-AA6A-B3F560FFD9AF}" type="pres">
      <dgm:prSet presAssocID="{80C124E8-9B0B-4EC2-9E00-DAE4833F84AA}" presName="horz1" presStyleCnt="0"/>
      <dgm:spPr/>
    </dgm:pt>
    <dgm:pt modelId="{408CB42A-E90F-484A-894E-90E3A7431193}" type="pres">
      <dgm:prSet presAssocID="{80C124E8-9B0B-4EC2-9E00-DAE4833F84AA}" presName="tx1" presStyleLbl="revTx" presStyleIdx="0" presStyleCnt="5"/>
      <dgm:spPr/>
    </dgm:pt>
    <dgm:pt modelId="{5AB69B48-4FDC-4DCB-8170-DCA754BF50B0}" type="pres">
      <dgm:prSet presAssocID="{80C124E8-9B0B-4EC2-9E00-DAE4833F84AA}" presName="vert1" presStyleCnt="0"/>
      <dgm:spPr/>
    </dgm:pt>
    <dgm:pt modelId="{33D21F67-6A71-48AF-A7D2-831787C7D115}" type="pres">
      <dgm:prSet presAssocID="{D137D1AB-EF37-4D06-BC93-907E282D786B}" presName="thickLine" presStyleLbl="alignNode1" presStyleIdx="1" presStyleCnt="5"/>
      <dgm:spPr/>
    </dgm:pt>
    <dgm:pt modelId="{7630F6A6-31A4-442E-A460-E51DEB47EDF5}" type="pres">
      <dgm:prSet presAssocID="{D137D1AB-EF37-4D06-BC93-907E282D786B}" presName="horz1" presStyleCnt="0"/>
      <dgm:spPr/>
    </dgm:pt>
    <dgm:pt modelId="{086529CE-0377-459A-9BD9-A13ABF836E3B}" type="pres">
      <dgm:prSet presAssocID="{D137D1AB-EF37-4D06-BC93-907E282D786B}" presName="tx1" presStyleLbl="revTx" presStyleIdx="1" presStyleCnt="5"/>
      <dgm:spPr/>
    </dgm:pt>
    <dgm:pt modelId="{B61C8B90-F988-4491-850F-B361F16C98A4}" type="pres">
      <dgm:prSet presAssocID="{D137D1AB-EF37-4D06-BC93-907E282D786B}" presName="vert1" presStyleCnt="0"/>
      <dgm:spPr/>
    </dgm:pt>
    <dgm:pt modelId="{28BAE0AE-586C-41F4-B6A5-D4455DA6CE48}" type="pres">
      <dgm:prSet presAssocID="{49E5BFF6-C157-434B-BFB5-020B5F5F2A2B}" presName="thickLine" presStyleLbl="alignNode1" presStyleIdx="2" presStyleCnt="5"/>
      <dgm:spPr/>
    </dgm:pt>
    <dgm:pt modelId="{B92B1A80-1C6F-4F93-A7E7-4C3DEE1629C1}" type="pres">
      <dgm:prSet presAssocID="{49E5BFF6-C157-434B-BFB5-020B5F5F2A2B}" presName="horz1" presStyleCnt="0"/>
      <dgm:spPr/>
    </dgm:pt>
    <dgm:pt modelId="{0A73BD8F-67B4-486E-8C41-118D7FF807D5}" type="pres">
      <dgm:prSet presAssocID="{49E5BFF6-C157-434B-BFB5-020B5F5F2A2B}" presName="tx1" presStyleLbl="revTx" presStyleIdx="2" presStyleCnt="5"/>
      <dgm:spPr/>
    </dgm:pt>
    <dgm:pt modelId="{6C803B07-8E37-4BC5-AB83-1D1C663F1D9E}" type="pres">
      <dgm:prSet presAssocID="{49E5BFF6-C157-434B-BFB5-020B5F5F2A2B}" presName="vert1" presStyleCnt="0"/>
      <dgm:spPr/>
    </dgm:pt>
    <dgm:pt modelId="{EF64BB4A-9938-43A8-82F6-C497BA85CA49}" type="pres">
      <dgm:prSet presAssocID="{B4B9A2B7-8DE2-496E-BCA8-380E5AA1C37A}" presName="thickLine" presStyleLbl="alignNode1" presStyleIdx="3" presStyleCnt="5"/>
      <dgm:spPr/>
    </dgm:pt>
    <dgm:pt modelId="{CEE8B4EE-0000-4F95-98D0-A6A646BF79F0}" type="pres">
      <dgm:prSet presAssocID="{B4B9A2B7-8DE2-496E-BCA8-380E5AA1C37A}" presName="horz1" presStyleCnt="0"/>
      <dgm:spPr/>
    </dgm:pt>
    <dgm:pt modelId="{459F49C0-2199-41AD-926C-EF3A564F2ECF}" type="pres">
      <dgm:prSet presAssocID="{B4B9A2B7-8DE2-496E-BCA8-380E5AA1C37A}" presName="tx1" presStyleLbl="revTx" presStyleIdx="3" presStyleCnt="5"/>
      <dgm:spPr/>
    </dgm:pt>
    <dgm:pt modelId="{ADACE835-DF5C-43CE-8A48-A5C58B36560A}" type="pres">
      <dgm:prSet presAssocID="{B4B9A2B7-8DE2-496E-BCA8-380E5AA1C37A}" presName="vert1" presStyleCnt="0"/>
      <dgm:spPr/>
    </dgm:pt>
    <dgm:pt modelId="{F40448C9-E113-429E-809B-4F725313C2AA}" type="pres">
      <dgm:prSet presAssocID="{CC6EB8F2-8D5B-48F9-8ECD-1B3997F2EB7C}" presName="thickLine" presStyleLbl="alignNode1" presStyleIdx="4" presStyleCnt="5"/>
      <dgm:spPr/>
    </dgm:pt>
    <dgm:pt modelId="{48D14367-73E2-4AE7-BA7B-82DFB0E2CFFE}" type="pres">
      <dgm:prSet presAssocID="{CC6EB8F2-8D5B-48F9-8ECD-1B3997F2EB7C}" presName="horz1" presStyleCnt="0"/>
      <dgm:spPr/>
    </dgm:pt>
    <dgm:pt modelId="{54540E93-7B57-45E2-82AB-CAFF0EC696B6}" type="pres">
      <dgm:prSet presAssocID="{CC6EB8F2-8D5B-48F9-8ECD-1B3997F2EB7C}" presName="tx1" presStyleLbl="revTx" presStyleIdx="4" presStyleCnt="5"/>
      <dgm:spPr/>
    </dgm:pt>
    <dgm:pt modelId="{BBDC54CC-222F-4E27-9870-A9C72570ACE7}" type="pres">
      <dgm:prSet presAssocID="{CC6EB8F2-8D5B-48F9-8ECD-1B3997F2EB7C}" presName="vert1" presStyleCnt="0"/>
      <dgm:spPr/>
    </dgm:pt>
  </dgm:ptLst>
  <dgm:cxnLst>
    <dgm:cxn modelId="{82070C0E-DB08-495F-ADDF-29E9AEFEACBB}" srcId="{3B6FE3ED-D45A-49CA-B5DD-A2E0AA7F25B3}" destId="{49E5BFF6-C157-434B-BFB5-020B5F5F2A2B}" srcOrd="2" destOrd="0" parTransId="{6C5BA14D-8ADC-40D1-9B32-656220A0998D}" sibTransId="{E123BC01-B24E-4806-B91B-2C818A8C52EC}"/>
    <dgm:cxn modelId="{34A30C16-682B-4547-AADB-3285B44AA022}" type="presOf" srcId="{B4B9A2B7-8DE2-496E-BCA8-380E5AA1C37A}" destId="{459F49C0-2199-41AD-926C-EF3A564F2ECF}" srcOrd="0" destOrd="0" presId="urn:microsoft.com/office/officeart/2008/layout/LinedList"/>
    <dgm:cxn modelId="{34E84B23-7573-4BCA-B7A3-7A81A4E355E9}" srcId="{3B6FE3ED-D45A-49CA-B5DD-A2E0AA7F25B3}" destId="{80C124E8-9B0B-4EC2-9E00-DAE4833F84AA}" srcOrd="0" destOrd="0" parTransId="{9C58055C-DED5-4477-83D9-F3E145428737}" sibTransId="{44D3FCE0-E98F-4323-B1F7-42B504C522B0}"/>
    <dgm:cxn modelId="{F45C3762-A34D-4BF8-81BD-0958119291D7}" type="presOf" srcId="{49E5BFF6-C157-434B-BFB5-020B5F5F2A2B}" destId="{0A73BD8F-67B4-486E-8C41-118D7FF807D5}" srcOrd="0" destOrd="0" presId="urn:microsoft.com/office/officeart/2008/layout/LinedList"/>
    <dgm:cxn modelId="{13824D74-7795-4D21-BF86-24A20084D176}" type="presOf" srcId="{80C124E8-9B0B-4EC2-9E00-DAE4833F84AA}" destId="{408CB42A-E90F-484A-894E-90E3A7431193}" srcOrd="0" destOrd="0" presId="urn:microsoft.com/office/officeart/2008/layout/LinedList"/>
    <dgm:cxn modelId="{3B7DBA74-3CE0-47A4-9802-33179EE7DEEF}" srcId="{3B6FE3ED-D45A-49CA-B5DD-A2E0AA7F25B3}" destId="{B4B9A2B7-8DE2-496E-BCA8-380E5AA1C37A}" srcOrd="3" destOrd="0" parTransId="{C8572038-6B29-4E0C-934D-61F3540D0202}" sibTransId="{5D67ED5D-5AA4-4E13-A034-71E59FE10929}"/>
    <dgm:cxn modelId="{A01B818B-47E4-4F1D-B800-F9139567D062}" type="presOf" srcId="{D137D1AB-EF37-4D06-BC93-907E282D786B}" destId="{086529CE-0377-459A-9BD9-A13ABF836E3B}" srcOrd="0" destOrd="0" presId="urn:microsoft.com/office/officeart/2008/layout/LinedList"/>
    <dgm:cxn modelId="{8C26739F-9502-4063-9670-F549991852AC}" type="presOf" srcId="{CC6EB8F2-8D5B-48F9-8ECD-1B3997F2EB7C}" destId="{54540E93-7B57-45E2-82AB-CAFF0EC696B6}" srcOrd="0" destOrd="0" presId="urn:microsoft.com/office/officeart/2008/layout/LinedList"/>
    <dgm:cxn modelId="{4D06D69F-C062-4C38-B42A-E992961D0293}" type="presOf" srcId="{3B6FE3ED-D45A-49CA-B5DD-A2E0AA7F25B3}" destId="{A1CEDB9D-B17E-4334-972A-0E53E00FE5AD}" srcOrd="0" destOrd="0" presId="urn:microsoft.com/office/officeart/2008/layout/LinedList"/>
    <dgm:cxn modelId="{774EE6A2-20E4-46CB-B1F8-685F7C6C0B47}" srcId="{3B6FE3ED-D45A-49CA-B5DD-A2E0AA7F25B3}" destId="{D137D1AB-EF37-4D06-BC93-907E282D786B}" srcOrd="1" destOrd="0" parTransId="{3C763A5C-F8D4-4005-A497-4CD6630C0E0B}" sibTransId="{34E4A690-434A-4620-8F37-EC6C3DEE97CE}"/>
    <dgm:cxn modelId="{50AEFCA9-495A-432E-A44C-169F7A0CE479}" srcId="{3B6FE3ED-D45A-49CA-B5DD-A2E0AA7F25B3}" destId="{CC6EB8F2-8D5B-48F9-8ECD-1B3997F2EB7C}" srcOrd="4" destOrd="0" parTransId="{D81C30B8-3C81-45A1-B916-832677308EE0}" sibTransId="{87E9ADCF-5901-4EFC-90D9-0A71D4CC1F91}"/>
    <dgm:cxn modelId="{84C4AB72-AE99-4C4F-BC85-0F74B826E78B}" type="presParOf" srcId="{A1CEDB9D-B17E-4334-972A-0E53E00FE5AD}" destId="{394674E2-FA88-442F-9215-19C1D45ED24D}" srcOrd="0" destOrd="0" presId="urn:microsoft.com/office/officeart/2008/layout/LinedList"/>
    <dgm:cxn modelId="{67DB46A7-DA22-4F02-9E8B-2D0C4385AD2F}" type="presParOf" srcId="{A1CEDB9D-B17E-4334-972A-0E53E00FE5AD}" destId="{F1542980-A189-4E3D-AA6A-B3F560FFD9AF}" srcOrd="1" destOrd="0" presId="urn:microsoft.com/office/officeart/2008/layout/LinedList"/>
    <dgm:cxn modelId="{951D4026-4DAA-43CC-BE37-55CEFF4101B0}" type="presParOf" srcId="{F1542980-A189-4E3D-AA6A-B3F560FFD9AF}" destId="{408CB42A-E90F-484A-894E-90E3A7431193}" srcOrd="0" destOrd="0" presId="urn:microsoft.com/office/officeart/2008/layout/LinedList"/>
    <dgm:cxn modelId="{98C932AA-11D9-497B-8879-0EACF5394992}" type="presParOf" srcId="{F1542980-A189-4E3D-AA6A-B3F560FFD9AF}" destId="{5AB69B48-4FDC-4DCB-8170-DCA754BF50B0}" srcOrd="1" destOrd="0" presId="urn:microsoft.com/office/officeart/2008/layout/LinedList"/>
    <dgm:cxn modelId="{7B6B73F2-78BA-4869-9B86-D23E8EE82813}" type="presParOf" srcId="{A1CEDB9D-B17E-4334-972A-0E53E00FE5AD}" destId="{33D21F67-6A71-48AF-A7D2-831787C7D115}" srcOrd="2" destOrd="0" presId="urn:microsoft.com/office/officeart/2008/layout/LinedList"/>
    <dgm:cxn modelId="{B672A769-E552-4337-B3DD-A5D7C02806F0}" type="presParOf" srcId="{A1CEDB9D-B17E-4334-972A-0E53E00FE5AD}" destId="{7630F6A6-31A4-442E-A460-E51DEB47EDF5}" srcOrd="3" destOrd="0" presId="urn:microsoft.com/office/officeart/2008/layout/LinedList"/>
    <dgm:cxn modelId="{3BAC6CD1-3F56-4508-8359-F0B885356208}" type="presParOf" srcId="{7630F6A6-31A4-442E-A460-E51DEB47EDF5}" destId="{086529CE-0377-459A-9BD9-A13ABF836E3B}" srcOrd="0" destOrd="0" presId="urn:microsoft.com/office/officeart/2008/layout/LinedList"/>
    <dgm:cxn modelId="{D0085E6D-CE2E-4679-8F80-05A8411ACE8E}" type="presParOf" srcId="{7630F6A6-31A4-442E-A460-E51DEB47EDF5}" destId="{B61C8B90-F988-4491-850F-B361F16C98A4}" srcOrd="1" destOrd="0" presId="urn:microsoft.com/office/officeart/2008/layout/LinedList"/>
    <dgm:cxn modelId="{4F166D0B-4A71-497C-870C-47CB811B4001}" type="presParOf" srcId="{A1CEDB9D-B17E-4334-972A-0E53E00FE5AD}" destId="{28BAE0AE-586C-41F4-B6A5-D4455DA6CE48}" srcOrd="4" destOrd="0" presId="urn:microsoft.com/office/officeart/2008/layout/LinedList"/>
    <dgm:cxn modelId="{523D6BAC-A97D-4522-921F-4ED2CBC57A3F}" type="presParOf" srcId="{A1CEDB9D-B17E-4334-972A-0E53E00FE5AD}" destId="{B92B1A80-1C6F-4F93-A7E7-4C3DEE1629C1}" srcOrd="5" destOrd="0" presId="urn:microsoft.com/office/officeart/2008/layout/LinedList"/>
    <dgm:cxn modelId="{E76FD106-D4A7-49B9-B25D-0C50AB35EBD9}" type="presParOf" srcId="{B92B1A80-1C6F-4F93-A7E7-4C3DEE1629C1}" destId="{0A73BD8F-67B4-486E-8C41-118D7FF807D5}" srcOrd="0" destOrd="0" presId="urn:microsoft.com/office/officeart/2008/layout/LinedList"/>
    <dgm:cxn modelId="{24EF2756-F482-46A7-BA8C-6BBD97224D1D}" type="presParOf" srcId="{B92B1A80-1C6F-4F93-A7E7-4C3DEE1629C1}" destId="{6C803B07-8E37-4BC5-AB83-1D1C663F1D9E}" srcOrd="1" destOrd="0" presId="urn:microsoft.com/office/officeart/2008/layout/LinedList"/>
    <dgm:cxn modelId="{D283B81C-24D1-417C-810B-A3579F1103C1}" type="presParOf" srcId="{A1CEDB9D-B17E-4334-972A-0E53E00FE5AD}" destId="{EF64BB4A-9938-43A8-82F6-C497BA85CA49}" srcOrd="6" destOrd="0" presId="urn:microsoft.com/office/officeart/2008/layout/LinedList"/>
    <dgm:cxn modelId="{C1E507B0-1131-4332-A033-5B5AF50F9CF8}" type="presParOf" srcId="{A1CEDB9D-B17E-4334-972A-0E53E00FE5AD}" destId="{CEE8B4EE-0000-4F95-98D0-A6A646BF79F0}" srcOrd="7" destOrd="0" presId="urn:microsoft.com/office/officeart/2008/layout/LinedList"/>
    <dgm:cxn modelId="{382061CA-B5F0-4BB3-8DF8-3ADCB7119534}" type="presParOf" srcId="{CEE8B4EE-0000-4F95-98D0-A6A646BF79F0}" destId="{459F49C0-2199-41AD-926C-EF3A564F2ECF}" srcOrd="0" destOrd="0" presId="urn:microsoft.com/office/officeart/2008/layout/LinedList"/>
    <dgm:cxn modelId="{8C63C58D-97A2-4EC4-99E0-3C7FD1DBA63B}" type="presParOf" srcId="{CEE8B4EE-0000-4F95-98D0-A6A646BF79F0}" destId="{ADACE835-DF5C-43CE-8A48-A5C58B36560A}" srcOrd="1" destOrd="0" presId="urn:microsoft.com/office/officeart/2008/layout/LinedList"/>
    <dgm:cxn modelId="{6A1BB99D-A25B-4F34-99D8-A1D91DD52F8D}" type="presParOf" srcId="{A1CEDB9D-B17E-4334-972A-0E53E00FE5AD}" destId="{F40448C9-E113-429E-809B-4F725313C2AA}" srcOrd="8" destOrd="0" presId="urn:microsoft.com/office/officeart/2008/layout/LinedList"/>
    <dgm:cxn modelId="{46C28F30-0E7E-4ED0-AA7A-284DE6C01270}" type="presParOf" srcId="{A1CEDB9D-B17E-4334-972A-0E53E00FE5AD}" destId="{48D14367-73E2-4AE7-BA7B-82DFB0E2CFFE}" srcOrd="9" destOrd="0" presId="urn:microsoft.com/office/officeart/2008/layout/LinedList"/>
    <dgm:cxn modelId="{BA36E7E9-7902-4375-B171-D7E11C8E7554}" type="presParOf" srcId="{48D14367-73E2-4AE7-BA7B-82DFB0E2CFFE}" destId="{54540E93-7B57-45E2-82AB-CAFF0EC696B6}" srcOrd="0" destOrd="0" presId="urn:microsoft.com/office/officeart/2008/layout/LinedList"/>
    <dgm:cxn modelId="{61B035FA-36FB-4080-B25F-8C4FE99FC1D5}" type="presParOf" srcId="{48D14367-73E2-4AE7-BA7B-82DFB0E2CFFE}" destId="{BBDC54CC-222F-4E27-9870-A9C72570ACE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BDF40F-1DD6-49C3-83C8-4DF7BC5AA0A1}">
      <dsp:nvSpPr>
        <dsp:cNvPr id="0" name=""/>
        <dsp:cNvSpPr/>
      </dsp:nvSpPr>
      <dsp:spPr>
        <a:xfrm>
          <a:off x="0" y="8764"/>
          <a:ext cx="6373813" cy="2814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Why do good ideas fail?</a:t>
          </a:r>
        </a:p>
      </dsp:txBody>
      <dsp:txXfrm>
        <a:off x="137407" y="146171"/>
        <a:ext cx="6098999" cy="2539986"/>
      </dsp:txXfrm>
    </dsp:sp>
    <dsp:sp modelId="{2E1FC276-C15A-43CD-9398-02C2046CDAC8}">
      <dsp:nvSpPr>
        <dsp:cNvPr id="0" name=""/>
        <dsp:cNvSpPr/>
      </dsp:nvSpPr>
      <dsp:spPr>
        <a:xfrm>
          <a:off x="0" y="2935885"/>
          <a:ext cx="6373813" cy="2814800"/>
        </a:xfrm>
        <a:prstGeom prst="roundRect">
          <a:avLst/>
        </a:prstGeom>
        <a:solidFill>
          <a:schemeClr val="accent2">
            <a:hueOff val="7692880"/>
            <a:satOff val="8205"/>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Imagine you have the perfect solution to your AC2 challenge. Why might it still fail?</a:t>
          </a:r>
        </a:p>
      </dsp:txBody>
      <dsp:txXfrm>
        <a:off x="137407" y="3073292"/>
        <a:ext cx="6098999" cy="25399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1F3517-341D-46E7-8629-E310CFDCFECA}">
      <dsp:nvSpPr>
        <dsp:cNvPr id="0" name=""/>
        <dsp:cNvSpPr/>
      </dsp:nvSpPr>
      <dsp:spPr>
        <a:xfrm>
          <a:off x="1277981" y="812"/>
          <a:ext cx="2666973" cy="160018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Nobody supports it.</a:t>
          </a:r>
        </a:p>
      </dsp:txBody>
      <dsp:txXfrm>
        <a:off x="1277981" y="812"/>
        <a:ext cx="2666973" cy="1600183"/>
      </dsp:txXfrm>
    </dsp:sp>
    <dsp:sp modelId="{45EBD2E7-3CC1-4C52-BA8E-0274C8A2892D}">
      <dsp:nvSpPr>
        <dsp:cNvPr id="0" name=""/>
        <dsp:cNvSpPr/>
      </dsp:nvSpPr>
      <dsp:spPr>
        <a:xfrm>
          <a:off x="4211651" y="812"/>
          <a:ext cx="2666973" cy="160018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Lack of funding.</a:t>
          </a:r>
        </a:p>
      </dsp:txBody>
      <dsp:txXfrm>
        <a:off x="4211651" y="812"/>
        <a:ext cx="2666973" cy="1600183"/>
      </dsp:txXfrm>
    </dsp:sp>
    <dsp:sp modelId="{7EAABF4F-E7B2-4A0D-85D3-5F5FACB04B49}">
      <dsp:nvSpPr>
        <dsp:cNvPr id="0" name=""/>
        <dsp:cNvSpPr/>
      </dsp:nvSpPr>
      <dsp:spPr>
        <a:xfrm>
          <a:off x="7145321" y="812"/>
          <a:ext cx="2666973" cy="160018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Staff resistance.</a:t>
          </a:r>
        </a:p>
      </dsp:txBody>
      <dsp:txXfrm>
        <a:off x="7145321" y="812"/>
        <a:ext cx="2666973" cy="1600183"/>
      </dsp:txXfrm>
    </dsp:sp>
    <dsp:sp modelId="{B3E62C7E-4F9E-4F18-93D2-7C49B02FB7B1}">
      <dsp:nvSpPr>
        <dsp:cNvPr id="0" name=""/>
        <dsp:cNvSpPr/>
      </dsp:nvSpPr>
      <dsp:spPr>
        <a:xfrm>
          <a:off x="1277981" y="1867693"/>
          <a:ext cx="2666973" cy="160018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Poor communication.</a:t>
          </a:r>
        </a:p>
      </dsp:txBody>
      <dsp:txXfrm>
        <a:off x="1277981" y="1867693"/>
        <a:ext cx="2666973" cy="1600183"/>
      </dsp:txXfrm>
    </dsp:sp>
    <dsp:sp modelId="{030325EF-3678-4B59-A7F1-993257161165}">
      <dsp:nvSpPr>
        <dsp:cNvPr id="0" name=""/>
        <dsp:cNvSpPr/>
      </dsp:nvSpPr>
      <dsp:spPr>
        <a:xfrm>
          <a:off x="4211651" y="1867693"/>
          <a:ext cx="2666973" cy="160018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Lack of leadership.</a:t>
          </a:r>
        </a:p>
      </dsp:txBody>
      <dsp:txXfrm>
        <a:off x="4211651" y="1867693"/>
        <a:ext cx="2666973" cy="1600183"/>
      </dsp:txXfrm>
    </dsp:sp>
    <dsp:sp modelId="{B5688A44-966B-4C97-86CF-1E4919B24293}">
      <dsp:nvSpPr>
        <dsp:cNvPr id="0" name=""/>
        <dsp:cNvSpPr/>
      </dsp:nvSpPr>
      <dsp:spPr>
        <a:xfrm>
          <a:off x="7145321" y="1867693"/>
          <a:ext cx="2666973" cy="160018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No stakeholder buy-in.</a:t>
          </a:r>
        </a:p>
      </dsp:txBody>
      <dsp:txXfrm>
        <a:off x="7145321" y="1867693"/>
        <a:ext cx="2666973" cy="16001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56793B-E2A5-4CE1-B6AE-EB1787324527}">
      <dsp:nvSpPr>
        <dsp:cNvPr id="0" name=""/>
        <dsp:cNvSpPr/>
      </dsp:nvSpPr>
      <dsp:spPr>
        <a:xfrm>
          <a:off x="0" y="703"/>
          <a:ext cx="63738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A62888-DDC0-4842-AEA0-303975EA91F1}">
      <dsp:nvSpPr>
        <dsp:cNvPr id="0" name=""/>
        <dsp:cNvSpPr/>
      </dsp:nvSpPr>
      <dsp:spPr>
        <a:xfrm>
          <a:off x="0" y="703"/>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a:t>Change happens through people.</a:t>
          </a:r>
        </a:p>
      </dsp:txBody>
      <dsp:txXfrm>
        <a:off x="0" y="703"/>
        <a:ext cx="6373813" cy="1151608"/>
      </dsp:txXfrm>
    </dsp:sp>
    <dsp:sp modelId="{787A78DF-1443-4A6A-A41F-37A73F1A0BEB}">
      <dsp:nvSpPr>
        <dsp:cNvPr id="0" name=""/>
        <dsp:cNvSpPr/>
      </dsp:nvSpPr>
      <dsp:spPr>
        <a:xfrm>
          <a:off x="0" y="1152311"/>
          <a:ext cx="6373813" cy="0"/>
        </a:xfrm>
        <a:prstGeom prst="line">
          <a:avLst/>
        </a:prstGeom>
        <a:solidFill>
          <a:schemeClr val="accent2">
            <a:hueOff val="1923220"/>
            <a:satOff val="2051"/>
            <a:lumOff val="638"/>
            <a:alphaOff val="0"/>
          </a:schemeClr>
        </a:solidFill>
        <a:ln w="12700" cap="flat" cmpd="sng" algn="ctr">
          <a:solidFill>
            <a:schemeClr val="accent2">
              <a:hueOff val="1923220"/>
              <a:satOff val="2051"/>
              <a:lumOff val="6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530036-D6D9-450F-A8F9-94695A15E4D5}">
      <dsp:nvSpPr>
        <dsp:cNvPr id="0" name=""/>
        <dsp:cNvSpPr/>
      </dsp:nvSpPr>
      <dsp:spPr>
        <a:xfrm>
          <a:off x="0" y="1152311"/>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a:t>Not technology.</a:t>
          </a:r>
        </a:p>
      </dsp:txBody>
      <dsp:txXfrm>
        <a:off x="0" y="1152311"/>
        <a:ext cx="6373813" cy="1151608"/>
      </dsp:txXfrm>
    </dsp:sp>
    <dsp:sp modelId="{CEC85D5C-3D1A-4296-82DC-AC99A19834A7}">
      <dsp:nvSpPr>
        <dsp:cNvPr id="0" name=""/>
        <dsp:cNvSpPr/>
      </dsp:nvSpPr>
      <dsp:spPr>
        <a:xfrm>
          <a:off x="0" y="2303920"/>
          <a:ext cx="6373813" cy="0"/>
        </a:xfrm>
        <a:prstGeom prst="line">
          <a:avLst/>
        </a:prstGeom>
        <a:solidFill>
          <a:schemeClr val="accent2">
            <a:hueOff val="3846440"/>
            <a:satOff val="4103"/>
            <a:lumOff val="1275"/>
            <a:alphaOff val="0"/>
          </a:schemeClr>
        </a:solidFill>
        <a:ln w="12700" cap="flat" cmpd="sng" algn="ctr">
          <a:solidFill>
            <a:schemeClr val="accent2">
              <a:hueOff val="3846440"/>
              <a:satOff val="4103"/>
              <a:lumOff val="1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870F68-4B20-4615-9500-466C9F09FF73}">
      <dsp:nvSpPr>
        <dsp:cNvPr id="0" name=""/>
        <dsp:cNvSpPr/>
      </dsp:nvSpPr>
      <dsp:spPr>
        <a:xfrm>
          <a:off x="0" y="2303920"/>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a:t>Not documents.</a:t>
          </a:r>
        </a:p>
      </dsp:txBody>
      <dsp:txXfrm>
        <a:off x="0" y="2303920"/>
        <a:ext cx="6373813" cy="1151608"/>
      </dsp:txXfrm>
    </dsp:sp>
    <dsp:sp modelId="{F44B9605-3ADF-4B09-BAA0-092C493CFAB9}">
      <dsp:nvSpPr>
        <dsp:cNvPr id="0" name=""/>
        <dsp:cNvSpPr/>
      </dsp:nvSpPr>
      <dsp:spPr>
        <a:xfrm>
          <a:off x="0" y="3455529"/>
          <a:ext cx="6373813" cy="0"/>
        </a:xfrm>
        <a:prstGeom prst="line">
          <a:avLst/>
        </a:prstGeom>
        <a:solidFill>
          <a:schemeClr val="accent2">
            <a:hueOff val="5769660"/>
            <a:satOff val="6154"/>
            <a:lumOff val="1913"/>
            <a:alphaOff val="0"/>
          </a:schemeClr>
        </a:solidFill>
        <a:ln w="12700" cap="flat" cmpd="sng" algn="ctr">
          <a:solidFill>
            <a:schemeClr val="accent2">
              <a:hueOff val="5769660"/>
              <a:satOff val="6154"/>
              <a:lumOff val="191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1B1688-52C1-4728-A2A5-FB0176FD38C9}">
      <dsp:nvSpPr>
        <dsp:cNvPr id="0" name=""/>
        <dsp:cNvSpPr/>
      </dsp:nvSpPr>
      <dsp:spPr>
        <a:xfrm>
          <a:off x="0" y="3455529"/>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a:t>Not plans.</a:t>
          </a:r>
        </a:p>
      </dsp:txBody>
      <dsp:txXfrm>
        <a:off x="0" y="3455529"/>
        <a:ext cx="6373813" cy="1151608"/>
      </dsp:txXfrm>
    </dsp:sp>
    <dsp:sp modelId="{928F4166-1E80-4AEA-8C3A-1C90F853BF89}">
      <dsp:nvSpPr>
        <dsp:cNvPr id="0" name=""/>
        <dsp:cNvSpPr/>
      </dsp:nvSpPr>
      <dsp:spPr>
        <a:xfrm>
          <a:off x="0" y="4607138"/>
          <a:ext cx="6373813" cy="0"/>
        </a:xfrm>
        <a:prstGeom prst="line">
          <a:avLst/>
        </a:prstGeom>
        <a:solidFill>
          <a:schemeClr val="accent2">
            <a:hueOff val="7692880"/>
            <a:satOff val="8205"/>
            <a:lumOff val="2551"/>
            <a:alphaOff val="0"/>
          </a:schemeClr>
        </a:solidFill>
        <a:ln w="12700" cap="flat" cmpd="sng" algn="ctr">
          <a:solidFill>
            <a:schemeClr val="accent2">
              <a:hueOff val="7692880"/>
              <a:satOff val="8205"/>
              <a:lumOff val="25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7E349B-A0E3-4201-BEE1-7E535F3232DD}">
      <dsp:nvSpPr>
        <dsp:cNvPr id="0" name=""/>
        <dsp:cNvSpPr/>
      </dsp:nvSpPr>
      <dsp:spPr>
        <a:xfrm>
          <a:off x="0" y="4607138"/>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a:t>People.</a:t>
          </a:r>
        </a:p>
      </dsp:txBody>
      <dsp:txXfrm>
        <a:off x="0" y="4607138"/>
        <a:ext cx="6373813" cy="115160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04D0ED-B5A5-4A2C-B79A-2141AFB82B0F}">
      <dsp:nvSpPr>
        <dsp:cNvPr id="0" name=""/>
        <dsp:cNvSpPr/>
      </dsp:nvSpPr>
      <dsp:spPr>
        <a:xfrm>
          <a:off x="0" y="104484"/>
          <a:ext cx="6373813" cy="2737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There is emerging evidence that when interprofessional healthcare teams practice collaboratively it can enhance the delivery of person-centred care and lead to improved patient and health systems outcomes.</a:t>
          </a:r>
        </a:p>
      </dsp:txBody>
      <dsp:txXfrm>
        <a:off x="133648" y="238132"/>
        <a:ext cx="6106517" cy="2470504"/>
      </dsp:txXfrm>
    </dsp:sp>
    <dsp:sp modelId="{24644E25-C661-438A-8E1F-B089D673587F}">
      <dsp:nvSpPr>
        <dsp:cNvPr id="0" name=""/>
        <dsp:cNvSpPr/>
      </dsp:nvSpPr>
      <dsp:spPr>
        <a:xfrm>
          <a:off x="0" y="2917165"/>
          <a:ext cx="6373813" cy="2737800"/>
        </a:xfrm>
        <a:prstGeom prst="roundRect">
          <a:avLst/>
        </a:prstGeom>
        <a:solidFill>
          <a:schemeClr val="accent2">
            <a:hueOff val="7692880"/>
            <a:satOff val="8205"/>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(Brandt et al., 2014; Sangaleti et al., 2017)</a:t>
          </a:r>
        </a:p>
      </dsp:txBody>
      <dsp:txXfrm>
        <a:off x="133648" y="3050813"/>
        <a:ext cx="6106517" cy="24705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65ED9A-A1A4-4F83-82FD-E7B03235C99A}">
      <dsp:nvSpPr>
        <dsp:cNvPr id="0" name=""/>
        <dsp:cNvSpPr/>
      </dsp:nvSpPr>
      <dsp:spPr>
        <a:xfrm>
          <a:off x="3828" y="2161737"/>
          <a:ext cx="1196646" cy="1435975"/>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202" tIns="0" rIns="118202" bIns="330200" numCol="1" spcCol="1270" anchor="t" anchorCtr="0">
          <a:noAutofit/>
        </a:bodyPr>
        <a:lstStyle/>
        <a:p>
          <a:pPr marL="0" lvl="0" indent="0" algn="l" defTabSz="577850">
            <a:lnSpc>
              <a:spcPct val="90000"/>
            </a:lnSpc>
            <a:spcBef>
              <a:spcPct val="0"/>
            </a:spcBef>
            <a:spcAft>
              <a:spcPct val="35000"/>
            </a:spcAft>
            <a:buNone/>
          </a:pPr>
          <a:r>
            <a:rPr lang="en-US" sz="1300" kern="1200"/>
            <a:t>Building relationships</a:t>
          </a:r>
        </a:p>
      </dsp:txBody>
      <dsp:txXfrm>
        <a:off x="3828" y="2736127"/>
        <a:ext cx="1196646" cy="861585"/>
      </dsp:txXfrm>
    </dsp:sp>
    <dsp:sp modelId="{506B4618-D3A4-458D-B9F5-2CFF7D3DBBD2}">
      <dsp:nvSpPr>
        <dsp:cNvPr id="0" name=""/>
        <dsp:cNvSpPr/>
      </dsp:nvSpPr>
      <dsp:spPr>
        <a:xfrm>
          <a:off x="3828" y="2161737"/>
          <a:ext cx="1196646" cy="57439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18202" tIns="165100" rIns="118202" bIns="165100" numCol="1" spcCol="1270" anchor="ctr" anchorCtr="0">
          <a:noAutofit/>
        </a:bodyPr>
        <a:lstStyle/>
        <a:p>
          <a:pPr marL="0" lvl="0" indent="0" algn="l" defTabSz="711200">
            <a:lnSpc>
              <a:spcPct val="90000"/>
            </a:lnSpc>
            <a:spcBef>
              <a:spcPct val="0"/>
            </a:spcBef>
            <a:spcAft>
              <a:spcPct val="35000"/>
            </a:spcAft>
            <a:buNone/>
          </a:pPr>
          <a:r>
            <a:rPr lang="en-US" sz="1600" kern="1200"/>
            <a:t>01</a:t>
          </a:r>
        </a:p>
      </dsp:txBody>
      <dsp:txXfrm>
        <a:off x="3828" y="2161737"/>
        <a:ext cx="1196646" cy="574390"/>
      </dsp:txXfrm>
    </dsp:sp>
    <dsp:sp modelId="{DE920AA6-145D-49DC-813A-90074EDFE125}">
      <dsp:nvSpPr>
        <dsp:cNvPr id="0" name=""/>
        <dsp:cNvSpPr/>
      </dsp:nvSpPr>
      <dsp:spPr>
        <a:xfrm>
          <a:off x="1296205" y="2161737"/>
          <a:ext cx="1196646" cy="1435975"/>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202" tIns="0" rIns="118202" bIns="330200" numCol="1" spcCol="1270" anchor="t" anchorCtr="0">
          <a:noAutofit/>
        </a:bodyPr>
        <a:lstStyle/>
        <a:p>
          <a:pPr marL="0" lvl="0" indent="0" algn="l" defTabSz="577850">
            <a:lnSpc>
              <a:spcPct val="90000"/>
            </a:lnSpc>
            <a:spcBef>
              <a:spcPct val="0"/>
            </a:spcBef>
            <a:spcAft>
              <a:spcPct val="35000"/>
            </a:spcAft>
            <a:buNone/>
          </a:pPr>
          <a:r>
            <a:rPr lang="en-US" sz="1300" kern="1200"/>
            <a:t>Sharing ideas</a:t>
          </a:r>
        </a:p>
      </dsp:txBody>
      <dsp:txXfrm>
        <a:off x="1296205" y="2736127"/>
        <a:ext cx="1196646" cy="861585"/>
      </dsp:txXfrm>
    </dsp:sp>
    <dsp:sp modelId="{5FD84011-7745-48BA-B9A4-2EB81CB302C5}">
      <dsp:nvSpPr>
        <dsp:cNvPr id="0" name=""/>
        <dsp:cNvSpPr/>
      </dsp:nvSpPr>
      <dsp:spPr>
        <a:xfrm>
          <a:off x="1296205" y="2161737"/>
          <a:ext cx="1196646" cy="57439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18202" tIns="165100" rIns="118202" bIns="165100" numCol="1" spcCol="1270" anchor="ctr" anchorCtr="0">
          <a:noAutofit/>
        </a:bodyPr>
        <a:lstStyle/>
        <a:p>
          <a:pPr marL="0" lvl="0" indent="0" algn="l" defTabSz="711200">
            <a:lnSpc>
              <a:spcPct val="90000"/>
            </a:lnSpc>
            <a:spcBef>
              <a:spcPct val="0"/>
            </a:spcBef>
            <a:spcAft>
              <a:spcPct val="35000"/>
            </a:spcAft>
            <a:buNone/>
          </a:pPr>
          <a:r>
            <a:rPr lang="en-US" sz="1600" kern="1200"/>
            <a:t>02</a:t>
          </a:r>
        </a:p>
      </dsp:txBody>
      <dsp:txXfrm>
        <a:off x="1296205" y="2161737"/>
        <a:ext cx="1196646" cy="574390"/>
      </dsp:txXfrm>
    </dsp:sp>
    <dsp:sp modelId="{0F7EEE7A-D01A-4116-94CD-F24E249913E6}">
      <dsp:nvSpPr>
        <dsp:cNvPr id="0" name=""/>
        <dsp:cNvSpPr/>
      </dsp:nvSpPr>
      <dsp:spPr>
        <a:xfrm>
          <a:off x="2588583" y="2161737"/>
          <a:ext cx="1196646" cy="1435975"/>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202" tIns="0" rIns="118202" bIns="330200" numCol="1" spcCol="1270" anchor="t" anchorCtr="0">
          <a:noAutofit/>
        </a:bodyPr>
        <a:lstStyle/>
        <a:p>
          <a:pPr marL="0" lvl="0" indent="0" algn="l" defTabSz="577850">
            <a:lnSpc>
              <a:spcPct val="90000"/>
            </a:lnSpc>
            <a:spcBef>
              <a:spcPct val="0"/>
            </a:spcBef>
            <a:spcAft>
              <a:spcPct val="35000"/>
            </a:spcAft>
            <a:buNone/>
          </a:pPr>
          <a:r>
            <a:rPr lang="en-US" sz="1300" kern="1200"/>
            <a:t>Learning from others</a:t>
          </a:r>
        </a:p>
      </dsp:txBody>
      <dsp:txXfrm>
        <a:off x="2588583" y="2736127"/>
        <a:ext cx="1196646" cy="861585"/>
      </dsp:txXfrm>
    </dsp:sp>
    <dsp:sp modelId="{D6CA9005-B48A-4D81-B8E1-432CEEFD4BEB}">
      <dsp:nvSpPr>
        <dsp:cNvPr id="0" name=""/>
        <dsp:cNvSpPr/>
      </dsp:nvSpPr>
      <dsp:spPr>
        <a:xfrm>
          <a:off x="2588583" y="2161737"/>
          <a:ext cx="1196646" cy="57439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18202" tIns="165100" rIns="118202" bIns="165100" numCol="1" spcCol="1270" anchor="ctr" anchorCtr="0">
          <a:noAutofit/>
        </a:bodyPr>
        <a:lstStyle/>
        <a:p>
          <a:pPr marL="0" lvl="0" indent="0" algn="l" defTabSz="711200">
            <a:lnSpc>
              <a:spcPct val="90000"/>
            </a:lnSpc>
            <a:spcBef>
              <a:spcPct val="0"/>
            </a:spcBef>
            <a:spcAft>
              <a:spcPct val="35000"/>
            </a:spcAft>
            <a:buNone/>
          </a:pPr>
          <a:r>
            <a:rPr lang="en-US" sz="1600" kern="1200"/>
            <a:t>03</a:t>
          </a:r>
        </a:p>
      </dsp:txBody>
      <dsp:txXfrm>
        <a:off x="2588583" y="2161737"/>
        <a:ext cx="1196646" cy="574390"/>
      </dsp:txXfrm>
    </dsp:sp>
    <dsp:sp modelId="{ED1FEB90-07C7-4F1B-8F96-361633E9C55C}">
      <dsp:nvSpPr>
        <dsp:cNvPr id="0" name=""/>
        <dsp:cNvSpPr/>
      </dsp:nvSpPr>
      <dsp:spPr>
        <a:xfrm>
          <a:off x="3880961" y="2161737"/>
          <a:ext cx="1196646" cy="1435975"/>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202" tIns="0" rIns="118202" bIns="330200" numCol="1" spcCol="1270" anchor="t" anchorCtr="0">
          <a:noAutofit/>
        </a:bodyPr>
        <a:lstStyle/>
        <a:p>
          <a:pPr marL="0" lvl="0" indent="0" algn="l" defTabSz="577850">
            <a:lnSpc>
              <a:spcPct val="90000"/>
            </a:lnSpc>
            <a:spcBef>
              <a:spcPct val="0"/>
            </a:spcBef>
            <a:spcAft>
              <a:spcPct val="35000"/>
            </a:spcAft>
            <a:buNone/>
          </a:pPr>
          <a:r>
            <a:rPr lang="en-US" sz="1300" kern="1200"/>
            <a:t>Accessing opportunities</a:t>
          </a:r>
        </a:p>
      </dsp:txBody>
      <dsp:txXfrm>
        <a:off x="3880961" y="2736127"/>
        <a:ext cx="1196646" cy="861585"/>
      </dsp:txXfrm>
    </dsp:sp>
    <dsp:sp modelId="{60C6AB52-F91A-4F11-8F0C-5AE1443C5695}">
      <dsp:nvSpPr>
        <dsp:cNvPr id="0" name=""/>
        <dsp:cNvSpPr/>
      </dsp:nvSpPr>
      <dsp:spPr>
        <a:xfrm>
          <a:off x="3880961" y="2161737"/>
          <a:ext cx="1196646" cy="57439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18202" tIns="165100" rIns="118202" bIns="165100" numCol="1" spcCol="1270" anchor="ctr" anchorCtr="0">
          <a:noAutofit/>
        </a:bodyPr>
        <a:lstStyle/>
        <a:p>
          <a:pPr marL="0" lvl="0" indent="0" algn="l" defTabSz="711200">
            <a:lnSpc>
              <a:spcPct val="90000"/>
            </a:lnSpc>
            <a:spcBef>
              <a:spcPct val="0"/>
            </a:spcBef>
            <a:spcAft>
              <a:spcPct val="35000"/>
            </a:spcAft>
            <a:buNone/>
          </a:pPr>
          <a:r>
            <a:rPr lang="en-US" sz="1600" kern="1200"/>
            <a:t>04</a:t>
          </a:r>
        </a:p>
      </dsp:txBody>
      <dsp:txXfrm>
        <a:off x="3880961" y="2161737"/>
        <a:ext cx="1196646" cy="574390"/>
      </dsp:txXfrm>
    </dsp:sp>
    <dsp:sp modelId="{B8685CE3-1946-4EE7-8388-9421E2036B13}">
      <dsp:nvSpPr>
        <dsp:cNvPr id="0" name=""/>
        <dsp:cNvSpPr/>
      </dsp:nvSpPr>
      <dsp:spPr>
        <a:xfrm>
          <a:off x="5173339" y="2161737"/>
          <a:ext cx="1196646" cy="1435975"/>
        </a:xfrm>
        <a:prstGeom prst="rect">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202" tIns="0" rIns="118202" bIns="330200" numCol="1" spcCol="1270" anchor="t" anchorCtr="0">
          <a:noAutofit/>
        </a:bodyPr>
        <a:lstStyle/>
        <a:p>
          <a:pPr marL="0" lvl="0" indent="0" algn="l" defTabSz="577850">
            <a:lnSpc>
              <a:spcPct val="90000"/>
            </a:lnSpc>
            <a:spcBef>
              <a:spcPct val="0"/>
            </a:spcBef>
            <a:spcAft>
              <a:spcPct val="35000"/>
            </a:spcAft>
            <a:buNone/>
          </a:pPr>
          <a:r>
            <a:rPr lang="en-US" sz="1300" kern="1200"/>
            <a:t>Finding support</a:t>
          </a:r>
        </a:p>
      </dsp:txBody>
      <dsp:txXfrm>
        <a:off x="5173339" y="2736127"/>
        <a:ext cx="1196646" cy="861585"/>
      </dsp:txXfrm>
    </dsp:sp>
    <dsp:sp modelId="{F0592E0B-8EB6-4F4B-8D71-33E474A96E3B}">
      <dsp:nvSpPr>
        <dsp:cNvPr id="0" name=""/>
        <dsp:cNvSpPr/>
      </dsp:nvSpPr>
      <dsp:spPr>
        <a:xfrm>
          <a:off x="5173339" y="2161737"/>
          <a:ext cx="1196646" cy="57439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18202" tIns="165100" rIns="118202" bIns="165100" numCol="1" spcCol="1270" anchor="ctr" anchorCtr="0">
          <a:noAutofit/>
        </a:bodyPr>
        <a:lstStyle/>
        <a:p>
          <a:pPr marL="0" lvl="0" indent="0" algn="l" defTabSz="711200">
            <a:lnSpc>
              <a:spcPct val="90000"/>
            </a:lnSpc>
            <a:spcBef>
              <a:spcPct val="0"/>
            </a:spcBef>
            <a:spcAft>
              <a:spcPct val="35000"/>
            </a:spcAft>
            <a:buNone/>
          </a:pPr>
          <a:r>
            <a:rPr lang="en-US" sz="1600" kern="1200"/>
            <a:t>05</a:t>
          </a:r>
        </a:p>
      </dsp:txBody>
      <dsp:txXfrm>
        <a:off x="5173339" y="2161737"/>
        <a:ext cx="1196646" cy="5743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3C4B32-2087-4A98-9081-4689C8F873FB}">
      <dsp:nvSpPr>
        <dsp:cNvPr id="0" name=""/>
        <dsp:cNvSpPr/>
      </dsp:nvSpPr>
      <dsp:spPr>
        <a:xfrm>
          <a:off x="0" y="703"/>
          <a:ext cx="63738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0F4729-704C-49D3-9F45-DEEF2E704D5E}">
      <dsp:nvSpPr>
        <dsp:cNvPr id="0" name=""/>
        <dsp:cNvSpPr/>
      </dsp:nvSpPr>
      <dsp:spPr>
        <a:xfrm>
          <a:off x="0" y="703"/>
          <a:ext cx="6373813"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Draw yourself in the centre of the page. Then, place:</a:t>
          </a:r>
        </a:p>
      </dsp:txBody>
      <dsp:txXfrm>
        <a:off x="0" y="703"/>
        <a:ext cx="6373813" cy="822577"/>
      </dsp:txXfrm>
    </dsp:sp>
    <dsp:sp modelId="{5E446B9B-AF31-4572-979E-B36479344F62}">
      <dsp:nvSpPr>
        <dsp:cNvPr id="0" name=""/>
        <dsp:cNvSpPr/>
      </dsp:nvSpPr>
      <dsp:spPr>
        <a:xfrm>
          <a:off x="0" y="823280"/>
          <a:ext cx="6373813" cy="0"/>
        </a:xfrm>
        <a:prstGeom prst="line">
          <a:avLst/>
        </a:prstGeom>
        <a:solidFill>
          <a:schemeClr val="accent2">
            <a:hueOff val="1282147"/>
            <a:satOff val="1368"/>
            <a:lumOff val="425"/>
            <a:alphaOff val="0"/>
          </a:schemeClr>
        </a:solidFill>
        <a:ln w="12700" cap="flat" cmpd="sng" algn="ctr">
          <a:solidFill>
            <a:schemeClr val="accent2">
              <a:hueOff val="1282147"/>
              <a:satOff val="1368"/>
              <a:lumOff val="42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5F023E-13F6-466A-9ADA-1EE630CB111A}">
      <dsp:nvSpPr>
        <dsp:cNvPr id="0" name=""/>
        <dsp:cNvSpPr/>
      </dsp:nvSpPr>
      <dsp:spPr>
        <a:xfrm>
          <a:off x="0" y="823280"/>
          <a:ext cx="6373813"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University contacts</a:t>
          </a:r>
        </a:p>
      </dsp:txBody>
      <dsp:txXfrm>
        <a:off x="0" y="823280"/>
        <a:ext cx="6373813" cy="822577"/>
      </dsp:txXfrm>
    </dsp:sp>
    <dsp:sp modelId="{963C926C-557A-4788-BD2D-327DDC040767}">
      <dsp:nvSpPr>
        <dsp:cNvPr id="0" name=""/>
        <dsp:cNvSpPr/>
      </dsp:nvSpPr>
      <dsp:spPr>
        <a:xfrm>
          <a:off x="0" y="1645858"/>
          <a:ext cx="6373813" cy="0"/>
        </a:xfrm>
        <a:prstGeom prst="line">
          <a:avLst/>
        </a:prstGeom>
        <a:solidFill>
          <a:schemeClr val="accent2">
            <a:hueOff val="2564293"/>
            <a:satOff val="2735"/>
            <a:lumOff val="850"/>
            <a:alphaOff val="0"/>
          </a:schemeClr>
        </a:solidFill>
        <a:ln w="12700" cap="flat" cmpd="sng" algn="ctr">
          <a:solidFill>
            <a:schemeClr val="accent2">
              <a:hueOff val="2564293"/>
              <a:satOff val="2735"/>
              <a:lumOff val="85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08A918-B862-470F-B1AD-67D5EC0620FB}">
      <dsp:nvSpPr>
        <dsp:cNvPr id="0" name=""/>
        <dsp:cNvSpPr/>
      </dsp:nvSpPr>
      <dsp:spPr>
        <a:xfrm>
          <a:off x="0" y="1645858"/>
          <a:ext cx="6373813"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Friends</a:t>
          </a:r>
        </a:p>
      </dsp:txBody>
      <dsp:txXfrm>
        <a:off x="0" y="1645858"/>
        <a:ext cx="6373813" cy="822577"/>
      </dsp:txXfrm>
    </dsp:sp>
    <dsp:sp modelId="{8568D660-28F4-4B46-AEC5-8099F3CD68CF}">
      <dsp:nvSpPr>
        <dsp:cNvPr id="0" name=""/>
        <dsp:cNvSpPr/>
      </dsp:nvSpPr>
      <dsp:spPr>
        <a:xfrm>
          <a:off x="0" y="2468436"/>
          <a:ext cx="6373813" cy="0"/>
        </a:xfrm>
        <a:prstGeom prst="line">
          <a:avLst/>
        </a:prstGeom>
        <a:solidFill>
          <a:schemeClr val="accent2">
            <a:hueOff val="3846440"/>
            <a:satOff val="4103"/>
            <a:lumOff val="1275"/>
            <a:alphaOff val="0"/>
          </a:schemeClr>
        </a:solidFill>
        <a:ln w="12700" cap="flat" cmpd="sng" algn="ctr">
          <a:solidFill>
            <a:schemeClr val="accent2">
              <a:hueOff val="3846440"/>
              <a:satOff val="4103"/>
              <a:lumOff val="1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DD5C30-B30C-4AFA-8318-8FB7BF960FF4}">
      <dsp:nvSpPr>
        <dsp:cNvPr id="0" name=""/>
        <dsp:cNvSpPr/>
      </dsp:nvSpPr>
      <dsp:spPr>
        <a:xfrm>
          <a:off x="0" y="2468436"/>
          <a:ext cx="6373813"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Work colleagues</a:t>
          </a:r>
        </a:p>
      </dsp:txBody>
      <dsp:txXfrm>
        <a:off x="0" y="2468436"/>
        <a:ext cx="6373813" cy="822577"/>
      </dsp:txXfrm>
    </dsp:sp>
    <dsp:sp modelId="{9AEB6DC9-57E9-4CDB-BF3C-1C71E16F8363}">
      <dsp:nvSpPr>
        <dsp:cNvPr id="0" name=""/>
        <dsp:cNvSpPr/>
      </dsp:nvSpPr>
      <dsp:spPr>
        <a:xfrm>
          <a:off x="0" y="3291013"/>
          <a:ext cx="6373813" cy="0"/>
        </a:xfrm>
        <a:prstGeom prst="line">
          <a:avLst/>
        </a:prstGeom>
        <a:solidFill>
          <a:schemeClr val="accent2">
            <a:hueOff val="5128586"/>
            <a:satOff val="5470"/>
            <a:lumOff val="1701"/>
            <a:alphaOff val="0"/>
          </a:schemeClr>
        </a:solidFill>
        <a:ln w="12700" cap="flat" cmpd="sng" algn="ctr">
          <a:solidFill>
            <a:schemeClr val="accent2">
              <a:hueOff val="5128586"/>
              <a:satOff val="5470"/>
              <a:lumOff val="170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D6A33E-9702-42ED-AF81-3E90539083E0}">
      <dsp:nvSpPr>
        <dsp:cNvPr id="0" name=""/>
        <dsp:cNvSpPr/>
      </dsp:nvSpPr>
      <dsp:spPr>
        <a:xfrm>
          <a:off x="0" y="3291013"/>
          <a:ext cx="6373813"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Placement contacts</a:t>
          </a:r>
        </a:p>
      </dsp:txBody>
      <dsp:txXfrm>
        <a:off x="0" y="3291013"/>
        <a:ext cx="6373813" cy="822577"/>
      </dsp:txXfrm>
    </dsp:sp>
    <dsp:sp modelId="{E9F34199-F03E-4D54-AC3F-67736D70F10A}">
      <dsp:nvSpPr>
        <dsp:cNvPr id="0" name=""/>
        <dsp:cNvSpPr/>
      </dsp:nvSpPr>
      <dsp:spPr>
        <a:xfrm>
          <a:off x="0" y="4113591"/>
          <a:ext cx="6373813" cy="0"/>
        </a:xfrm>
        <a:prstGeom prst="line">
          <a:avLst/>
        </a:prstGeom>
        <a:solidFill>
          <a:schemeClr val="accent2">
            <a:hueOff val="6410733"/>
            <a:satOff val="6838"/>
            <a:lumOff val="2126"/>
            <a:alphaOff val="0"/>
          </a:schemeClr>
        </a:solidFill>
        <a:ln w="12700" cap="flat" cmpd="sng" algn="ctr">
          <a:solidFill>
            <a:schemeClr val="accent2">
              <a:hueOff val="6410733"/>
              <a:satOff val="6838"/>
              <a:lumOff val="21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121DF6-6174-4922-BC53-582155D609F4}">
      <dsp:nvSpPr>
        <dsp:cNvPr id="0" name=""/>
        <dsp:cNvSpPr/>
      </dsp:nvSpPr>
      <dsp:spPr>
        <a:xfrm>
          <a:off x="0" y="4113591"/>
          <a:ext cx="6373813"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Community groups</a:t>
          </a:r>
        </a:p>
      </dsp:txBody>
      <dsp:txXfrm>
        <a:off x="0" y="4113591"/>
        <a:ext cx="6373813" cy="822577"/>
      </dsp:txXfrm>
    </dsp:sp>
    <dsp:sp modelId="{FCE78BE7-94E1-439A-BFAE-A10B6AFD474F}">
      <dsp:nvSpPr>
        <dsp:cNvPr id="0" name=""/>
        <dsp:cNvSpPr/>
      </dsp:nvSpPr>
      <dsp:spPr>
        <a:xfrm>
          <a:off x="0" y="4936169"/>
          <a:ext cx="6373813" cy="0"/>
        </a:xfrm>
        <a:prstGeom prst="line">
          <a:avLst/>
        </a:prstGeom>
        <a:solidFill>
          <a:schemeClr val="accent2">
            <a:hueOff val="7692880"/>
            <a:satOff val="8205"/>
            <a:lumOff val="2551"/>
            <a:alphaOff val="0"/>
          </a:schemeClr>
        </a:solidFill>
        <a:ln w="12700" cap="flat" cmpd="sng" algn="ctr">
          <a:solidFill>
            <a:schemeClr val="accent2">
              <a:hueOff val="7692880"/>
              <a:satOff val="8205"/>
              <a:lumOff val="25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143061-4F7C-46BE-9D43-8CC87C7EC265}">
      <dsp:nvSpPr>
        <dsp:cNvPr id="0" name=""/>
        <dsp:cNvSpPr/>
      </dsp:nvSpPr>
      <dsp:spPr>
        <a:xfrm>
          <a:off x="0" y="4936169"/>
          <a:ext cx="6373813"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Online communities</a:t>
          </a:r>
        </a:p>
      </dsp:txBody>
      <dsp:txXfrm>
        <a:off x="0" y="4936169"/>
        <a:ext cx="6373813" cy="82257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E2128A-17A4-448A-A3E5-E4FEFD1F9C19}">
      <dsp:nvSpPr>
        <dsp:cNvPr id="0" name=""/>
        <dsp:cNvSpPr/>
      </dsp:nvSpPr>
      <dsp:spPr>
        <a:xfrm>
          <a:off x="0" y="2812"/>
          <a:ext cx="63738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5E7FAA-CB74-4F35-A01D-75200F7AC8D4}">
      <dsp:nvSpPr>
        <dsp:cNvPr id="0" name=""/>
        <dsp:cNvSpPr/>
      </dsp:nvSpPr>
      <dsp:spPr>
        <a:xfrm>
          <a:off x="0" y="2812"/>
          <a:ext cx="6373813" cy="1917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l" defTabSz="2133600">
            <a:lnSpc>
              <a:spcPct val="90000"/>
            </a:lnSpc>
            <a:spcBef>
              <a:spcPct val="0"/>
            </a:spcBef>
            <a:spcAft>
              <a:spcPct val="35000"/>
            </a:spcAft>
            <a:buNone/>
          </a:pPr>
          <a:r>
            <a:rPr lang="en-US" sz="4800" kern="1200"/>
            <a:t>Where are my strongest connections?</a:t>
          </a:r>
        </a:p>
      </dsp:txBody>
      <dsp:txXfrm>
        <a:off x="0" y="2812"/>
        <a:ext cx="6373813" cy="1917941"/>
      </dsp:txXfrm>
    </dsp:sp>
    <dsp:sp modelId="{1B52943B-AC4A-471D-B50D-A5531D7CCD3C}">
      <dsp:nvSpPr>
        <dsp:cNvPr id="0" name=""/>
        <dsp:cNvSpPr/>
      </dsp:nvSpPr>
      <dsp:spPr>
        <a:xfrm>
          <a:off x="0" y="1920754"/>
          <a:ext cx="6373813" cy="0"/>
        </a:xfrm>
        <a:prstGeom prst="line">
          <a:avLst/>
        </a:prstGeom>
        <a:solidFill>
          <a:schemeClr val="accent2">
            <a:hueOff val="3846440"/>
            <a:satOff val="4103"/>
            <a:lumOff val="1275"/>
            <a:alphaOff val="0"/>
          </a:schemeClr>
        </a:solidFill>
        <a:ln w="12700" cap="flat" cmpd="sng" algn="ctr">
          <a:solidFill>
            <a:schemeClr val="accent2">
              <a:hueOff val="3846440"/>
              <a:satOff val="4103"/>
              <a:lumOff val="1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9E3645-311A-4628-91E4-835903C91F65}">
      <dsp:nvSpPr>
        <dsp:cNvPr id="0" name=""/>
        <dsp:cNvSpPr/>
      </dsp:nvSpPr>
      <dsp:spPr>
        <a:xfrm>
          <a:off x="0" y="1920754"/>
          <a:ext cx="6373813" cy="1917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l" defTabSz="2133600">
            <a:lnSpc>
              <a:spcPct val="90000"/>
            </a:lnSpc>
            <a:spcBef>
              <a:spcPct val="0"/>
            </a:spcBef>
            <a:spcAft>
              <a:spcPct val="35000"/>
            </a:spcAft>
            <a:buNone/>
          </a:pPr>
          <a:r>
            <a:rPr lang="en-US" sz="4800" kern="1200"/>
            <a:t>Where are gaps?</a:t>
          </a:r>
        </a:p>
      </dsp:txBody>
      <dsp:txXfrm>
        <a:off x="0" y="1920754"/>
        <a:ext cx="6373813" cy="1917941"/>
      </dsp:txXfrm>
    </dsp:sp>
    <dsp:sp modelId="{374F6F4E-4EDB-4B37-BBB9-D4CC76FC88E9}">
      <dsp:nvSpPr>
        <dsp:cNvPr id="0" name=""/>
        <dsp:cNvSpPr/>
      </dsp:nvSpPr>
      <dsp:spPr>
        <a:xfrm>
          <a:off x="0" y="3838695"/>
          <a:ext cx="6373813" cy="0"/>
        </a:xfrm>
        <a:prstGeom prst="line">
          <a:avLst/>
        </a:prstGeom>
        <a:solidFill>
          <a:schemeClr val="accent2">
            <a:hueOff val="7692880"/>
            <a:satOff val="8205"/>
            <a:lumOff val="2551"/>
            <a:alphaOff val="0"/>
          </a:schemeClr>
        </a:solidFill>
        <a:ln w="12700" cap="flat" cmpd="sng" algn="ctr">
          <a:solidFill>
            <a:schemeClr val="accent2">
              <a:hueOff val="7692880"/>
              <a:satOff val="8205"/>
              <a:lumOff val="25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B71AD7-A429-4E5A-AE3A-3C5F4819944B}">
      <dsp:nvSpPr>
        <dsp:cNvPr id="0" name=""/>
        <dsp:cNvSpPr/>
      </dsp:nvSpPr>
      <dsp:spPr>
        <a:xfrm>
          <a:off x="0" y="3838695"/>
          <a:ext cx="6373813" cy="1917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l" defTabSz="2133600">
            <a:lnSpc>
              <a:spcPct val="90000"/>
            </a:lnSpc>
            <a:spcBef>
              <a:spcPct val="0"/>
            </a:spcBef>
            <a:spcAft>
              <a:spcPct val="35000"/>
            </a:spcAft>
            <a:buNone/>
          </a:pPr>
          <a:r>
            <a:rPr lang="en-US" sz="4800" kern="1200"/>
            <a:t>Who could help me achieve my goals?</a:t>
          </a:r>
        </a:p>
      </dsp:txBody>
      <dsp:txXfrm>
        <a:off x="0" y="3838695"/>
        <a:ext cx="6373813" cy="191794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45C780-DB36-4FD6-B7DC-B8F806363D8D}">
      <dsp:nvSpPr>
        <dsp:cNvPr id="0" name=""/>
        <dsp:cNvSpPr/>
      </dsp:nvSpPr>
      <dsp:spPr>
        <a:xfrm>
          <a:off x="0" y="2518"/>
          <a:ext cx="711791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736E7F-0409-48FD-82C3-D31CDE6BC65A}">
      <dsp:nvSpPr>
        <dsp:cNvPr id="0" name=""/>
        <dsp:cNvSpPr/>
      </dsp:nvSpPr>
      <dsp:spPr>
        <a:xfrm>
          <a:off x="0" y="2518"/>
          <a:ext cx="7117918" cy="1717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The ability to manage your emotions and understand those of others around you.</a:t>
          </a:r>
          <a:endParaRPr lang="en-US" sz="3300" kern="1200"/>
        </a:p>
      </dsp:txBody>
      <dsp:txXfrm>
        <a:off x="0" y="2518"/>
        <a:ext cx="7117918" cy="1717337"/>
      </dsp:txXfrm>
    </dsp:sp>
    <dsp:sp modelId="{8700B16D-13F7-460C-9863-FACD9537BFE9}">
      <dsp:nvSpPr>
        <dsp:cNvPr id="0" name=""/>
        <dsp:cNvSpPr/>
      </dsp:nvSpPr>
      <dsp:spPr>
        <a:xfrm>
          <a:off x="0" y="1719855"/>
          <a:ext cx="7117918" cy="0"/>
        </a:xfrm>
        <a:prstGeom prst="line">
          <a:avLst/>
        </a:prstGeom>
        <a:solidFill>
          <a:schemeClr val="accent2">
            <a:hueOff val="3846440"/>
            <a:satOff val="4103"/>
            <a:lumOff val="1275"/>
            <a:alphaOff val="0"/>
          </a:schemeClr>
        </a:solidFill>
        <a:ln w="12700" cap="flat" cmpd="sng" algn="ctr">
          <a:solidFill>
            <a:schemeClr val="accent2">
              <a:hueOff val="3846440"/>
              <a:satOff val="4103"/>
              <a:lumOff val="1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2B750F-93ED-4EBD-99DC-83F5EBA6463C}">
      <dsp:nvSpPr>
        <dsp:cNvPr id="0" name=""/>
        <dsp:cNvSpPr/>
      </dsp:nvSpPr>
      <dsp:spPr>
        <a:xfrm>
          <a:off x="0" y="1719855"/>
          <a:ext cx="7117918" cy="1717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This term was coined in 1964, but was popularised by the psychologist Daniel Goleman in 1995. </a:t>
          </a:r>
          <a:endParaRPr lang="en-US" sz="3300" kern="1200"/>
        </a:p>
      </dsp:txBody>
      <dsp:txXfrm>
        <a:off x="0" y="1719855"/>
        <a:ext cx="7117918" cy="1717337"/>
      </dsp:txXfrm>
    </dsp:sp>
    <dsp:sp modelId="{F68C0B9B-8C03-4CFB-9F6D-354D4DFAC0B2}">
      <dsp:nvSpPr>
        <dsp:cNvPr id="0" name=""/>
        <dsp:cNvSpPr/>
      </dsp:nvSpPr>
      <dsp:spPr>
        <a:xfrm>
          <a:off x="0" y="3437193"/>
          <a:ext cx="7117918" cy="0"/>
        </a:xfrm>
        <a:prstGeom prst="line">
          <a:avLst/>
        </a:prstGeom>
        <a:solidFill>
          <a:schemeClr val="accent2">
            <a:hueOff val="7692880"/>
            <a:satOff val="8205"/>
            <a:lumOff val="2551"/>
            <a:alphaOff val="0"/>
          </a:schemeClr>
        </a:solidFill>
        <a:ln w="12700" cap="flat" cmpd="sng" algn="ctr">
          <a:solidFill>
            <a:schemeClr val="accent2">
              <a:hueOff val="7692880"/>
              <a:satOff val="8205"/>
              <a:lumOff val="25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39A1F4-95C9-4545-88E4-290FE7410C0E}">
      <dsp:nvSpPr>
        <dsp:cNvPr id="0" name=""/>
        <dsp:cNvSpPr/>
      </dsp:nvSpPr>
      <dsp:spPr>
        <a:xfrm>
          <a:off x="0" y="3437193"/>
          <a:ext cx="7117918" cy="1717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There are five facets to EI or EQ under Goleman's model, known as the Mixed Model.</a:t>
          </a:r>
          <a:endParaRPr lang="en-US" sz="3300" kern="1200"/>
        </a:p>
      </dsp:txBody>
      <dsp:txXfrm>
        <a:off x="0" y="3437193"/>
        <a:ext cx="7117918" cy="171733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29E062-BB2C-4E3B-A79C-D5A04D3A6C47}">
      <dsp:nvSpPr>
        <dsp:cNvPr id="0" name=""/>
        <dsp:cNvSpPr/>
      </dsp:nvSpPr>
      <dsp:spPr>
        <a:xfrm>
          <a:off x="0" y="4028"/>
          <a:ext cx="7117918" cy="85816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4F9326-36B6-4249-9ECB-A5EC18E95983}">
      <dsp:nvSpPr>
        <dsp:cNvPr id="0" name=""/>
        <dsp:cNvSpPr/>
      </dsp:nvSpPr>
      <dsp:spPr>
        <a:xfrm>
          <a:off x="259594" y="197116"/>
          <a:ext cx="471990" cy="47199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55548F-B31A-4A76-B9AD-9E6A642135DA}">
      <dsp:nvSpPr>
        <dsp:cNvPr id="0" name=""/>
        <dsp:cNvSpPr/>
      </dsp:nvSpPr>
      <dsp:spPr>
        <a:xfrm>
          <a:off x="991180" y="4028"/>
          <a:ext cx="6126737" cy="8581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822" tIns="90822" rIns="90822" bIns="90822" numCol="1" spcCol="1270" anchor="ctr" anchorCtr="0">
          <a:noAutofit/>
        </a:bodyPr>
        <a:lstStyle/>
        <a:p>
          <a:pPr marL="0" lvl="0" indent="0" algn="l" defTabSz="844550">
            <a:lnSpc>
              <a:spcPct val="90000"/>
            </a:lnSpc>
            <a:spcBef>
              <a:spcPct val="0"/>
            </a:spcBef>
            <a:spcAft>
              <a:spcPct val="35000"/>
            </a:spcAft>
            <a:buNone/>
          </a:pPr>
          <a:r>
            <a:rPr lang="en-GB" sz="1900" kern="1200"/>
            <a:t>Self-awareness</a:t>
          </a:r>
          <a:endParaRPr lang="en-US" sz="1900" kern="1200"/>
        </a:p>
      </dsp:txBody>
      <dsp:txXfrm>
        <a:off x="991180" y="4028"/>
        <a:ext cx="6126737" cy="858165"/>
      </dsp:txXfrm>
    </dsp:sp>
    <dsp:sp modelId="{EC79BA54-BD22-4283-BE62-4AFDBF4FB364}">
      <dsp:nvSpPr>
        <dsp:cNvPr id="0" name=""/>
        <dsp:cNvSpPr/>
      </dsp:nvSpPr>
      <dsp:spPr>
        <a:xfrm>
          <a:off x="0" y="1076735"/>
          <a:ext cx="7117918" cy="85816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FDCB75-CFD1-41ED-BE81-F75D6DA4E260}">
      <dsp:nvSpPr>
        <dsp:cNvPr id="0" name=""/>
        <dsp:cNvSpPr/>
      </dsp:nvSpPr>
      <dsp:spPr>
        <a:xfrm>
          <a:off x="259594" y="1269822"/>
          <a:ext cx="471990" cy="47199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CE4525-9B08-4B45-87E8-17ADD6E284B2}">
      <dsp:nvSpPr>
        <dsp:cNvPr id="0" name=""/>
        <dsp:cNvSpPr/>
      </dsp:nvSpPr>
      <dsp:spPr>
        <a:xfrm>
          <a:off x="991180" y="1076735"/>
          <a:ext cx="6126737" cy="8581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822" tIns="90822" rIns="90822" bIns="90822" numCol="1" spcCol="1270" anchor="ctr" anchorCtr="0">
          <a:noAutofit/>
        </a:bodyPr>
        <a:lstStyle/>
        <a:p>
          <a:pPr marL="0" lvl="0" indent="0" algn="l" defTabSz="844550">
            <a:lnSpc>
              <a:spcPct val="90000"/>
            </a:lnSpc>
            <a:spcBef>
              <a:spcPct val="0"/>
            </a:spcBef>
            <a:spcAft>
              <a:spcPct val="35000"/>
            </a:spcAft>
            <a:buNone/>
          </a:pPr>
          <a:r>
            <a:rPr lang="en-GB" sz="1900" kern="1200"/>
            <a:t>Self-regulation</a:t>
          </a:r>
          <a:endParaRPr lang="en-US" sz="1900" kern="1200"/>
        </a:p>
      </dsp:txBody>
      <dsp:txXfrm>
        <a:off x="991180" y="1076735"/>
        <a:ext cx="6126737" cy="858165"/>
      </dsp:txXfrm>
    </dsp:sp>
    <dsp:sp modelId="{1388171F-4C3B-4C14-BD1A-127780F32D17}">
      <dsp:nvSpPr>
        <dsp:cNvPr id="0" name=""/>
        <dsp:cNvSpPr/>
      </dsp:nvSpPr>
      <dsp:spPr>
        <a:xfrm>
          <a:off x="0" y="2149441"/>
          <a:ext cx="7117918" cy="85816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A72F39-45BD-463C-8317-6D85C0F7344C}">
      <dsp:nvSpPr>
        <dsp:cNvPr id="0" name=""/>
        <dsp:cNvSpPr/>
      </dsp:nvSpPr>
      <dsp:spPr>
        <a:xfrm>
          <a:off x="259594" y="2342529"/>
          <a:ext cx="471990" cy="47199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F67106-C1C3-4235-A8DB-D2B74C0880DC}">
      <dsp:nvSpPr>
        <dsp:cNvPr id="0" name=""/>
        <dsp:cNvSpPr/>
      </dsp:nvSpPr>
      <dsp:spPr>
        <a:xfrm>
          <a:off x="991180" y="2149441"/>
          <a:ext cx="6126737" cy="8581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822" tIns="90822" rIns="90822" bIns="90822" numCol="1" spcCol="1270" anchor="ctr" anchorCtr="0">
          <a:noAutofit/>
        </a:bodyPr>
        <a:lstStyle/>
        <a:p>
          <a:pPr marL="0" lvl="0" indent="0" algn="l" defTabSz="844550">
            <a:lnSpc>
              <a:spcPct val="90000"/>
            </a:lnSpc>
            <a:spcBef>
              <a:spcPct val="0"/>
            </a:spcBef>
            <a:spcAft>
              <a:spcPct val="35000"/>
            </a:spcAft>
            <a:buNone/>
          </a:pPr>
          <a:r>
            <a:rPr lang="en-GB" sz="1900" kern="1200"/>
            <a:t>Motivation</a:t>
          </a:r>
          <a:endParaRPr lang="en-US" sz="1900" kern="1200"/>
        </a:p>
      </dsp:txBody>
      <dsp:txXfrm>
        <a:off x="991180" y="2149441"/>
        <a:ext cx="6126737" cy="858165"/>
      </dsp:txXfrm>
    </dsp:sp>
    <dsp:sp modelId="{2D988AC3-C732-40E7-8BC3-EC9C53687B5A}">
      <dsp:nvSpPr>
        <dsp:cNvPr id="0" name=""/>
        <dsp:cNvSpPr/>
      </dsp:nvSpPr>
      <dsp:spPr>
        <a:xfrm>
          <a:off x="0" y="3222148"/>
          <a:ext cx="7117918" cy="85816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59A51-C9DC-499E-B9FC-BB156CBCF3E6}">
      <dsp:nvSpPr>
        <dsp:cNvPr id="0" name=""/>
        <dsp:cNvSpPr/>
      </dsp:nvSpPr>
      <dsp:spPr>
        <a:xfrm>
          <a:off x="259594" y="3415235"/>
          <a:ext cx="471990" cy="47199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91F114-722F-4FB6-9CD0-4E68BE513BDE}">
      <dsp:nvSpPr>
        <dsp:cNvPr id="0" name=""/>
        <dsp:cNvSpPr/>
      </dsp:nvSpPr>
      <dsp:spPr>
        <a:xfrm>
          <a:off x="991180" y="3222148"/>
          <a:ext cx="6126737" cy="8581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822" tIns="90822" rIns="90822" bIns="90822" numCol="1" spcCol="1270" anchor="ctr" anchorCtr="0">
          <a:noAutofit/>
        </a:bodyPr>
        <a:lstStyle/>
        <a:p>
          <a:pPr marL="0" lvl="0" indent="0" algn="l" defTabSz="844550">
            <a:lnSpc>
              <a:spcPct val="90000"/>
            </a:lnSpc>
            <a:spcBef>
              <a:spcPct val="0"/>
            </a:spcBef>
            <a:spcAft>
              <a:spcPct val="35000"/>
            </a:spcAft>
            <a:buNone/>
          </a:pPr>
          <a:r>
            <a:rPr lang="en-GB" sz="1900" kern="1200"/>
            <a:t>Empathy</a:t>
          </a:r>
          <a:endParaRPr lang="en-US" sz="1900" kern="1200"/>
        </a:p>
      </dsp:txBody>
      <dsp:txXfrm>
        <a:off x="991180" y="3222148"/>
        <a:ext cx="6126737" cy="858165"/>
      </dsp:txXfrm>
    </dsp:sp>
    <dsp:sp modelId="{6A9C56FE-010C-4741-854D-0E3AC40926CF}">
      <dsp:nvSpPr>
        <dsp:cNvPr id="0" name=""/>
        <dsp:cNvSpPr/>
      </dsp:nvSpPr>
      <dsp:spPr>
        <a:xfrm>
          <a:off x="0" y="4294854"/>
          <a:ext cx="7117918" cy="85816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6561DC-7104-4E94-8DA9-C8B3F0650372}">
      <dsp:nvSpPr>
        <dsp:cNvPr id="0" name=""/>
        <dsp:cNvSpPr/>
      </dsp:nvSpPr>
      <dsp:spPr>
        <a:xfrm>
          <a:off x="259594" y="4487942"/>
          <a:ext cx="471990" cy="47199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9E78894-EE73-4545-A8D7-708B45A570E1}">
      <dsp:nvSpPr>
        <dsp:cNvPr id="0" name=""/>
        <dsp:cNvSpPr/>
      </dsp:nvSpPr>
      <dsp:spPr>
        <a:xfrm>
          <a:off x="991180" y="4294854"/>
          <a:ext cx="6126737" cy="8581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822" tIns="90822" rIns="90822" bIns="90822" numCol="1" spcCol="1270" anchor="ctr" anchorCtr="0">
          <a:noAutofit/>
        </a:bodyPr>
        <a:lstStyle/>
        <a:p>
          <a:pPr marL="0" lvl="0" indent="0" algn="l" defTabSz="844550">
            <a:lnSpc>
              <a:spcPct val="90000"/>
            </a:lnSpc>
            <a:spcBef>
              <a:spcPct val="0"/>
            </a:spcBef>
            <a:spcAft>
              <a:spcPct val="35000"/>
            </a:spcAft>
            <a:buNone/>
          </a:pPr>
          <a:r>
            <a:rPr lang="en-GB" sz="1900" kern="1200"/>
            <a:t>Social skills</a:t>
          </a:r>
          <a:endParaRPr lang="en-US" sz="1900" kern="1200"/>
        </a:p>
      </dsp:txBody>
      <dsp:txXfrm>
        <a:off x="991180" y="4294854"/>
        <a:ext cx="6126737" cy="85816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61FF27-9495-4CA0-8CDE-61C91B351927}">
      <dsp:nvSpPr>
        <dsp:cNvPr id="0" name=""/>
        <dsp:cNvSpPr/>
      </dsp:nvSpPr>
      <dsp:spPr>
        <a:xfrm>
          <a:off x="0" y="35484"/>
          <a:ext cx="7117918" cy="15724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840" tIns="243840" rIns="243840" bIns="243840" numCol="1" spcCol="1270" anchor="ctr" anchorCtr="0">
          <a:noAutofit/>
        </a:bodyPr>
        <a:lstStyle/>
        <a:p>
          <a:pPr marL="0" lvl="0" indent="0" algn="l" defTabSz="2844800">
            <a:lnSpc>
              <a:spcPct val="90000"/>
            </a:lnSpc>
            <a:spcBef>
              <a:spcPct val="0"/>
            </a:spcBef>
            <a:spcAft>
              <a:spcPct val="35000"/>
            </a:spcAft>
            <a:buNone/>
          </a:pPr>
          <a:r>
            <a:rPr lang="en-GB" sz="6400" kern="1200"/>
            <a:t>The Ability Model</a:t>
          </a:r>
          <a:endParaRPr lang="en-US" sz="6400" kern="1200"/>
        </a:p>
      </dsp:txBody>
      <dsp:txXfrm>
        <a:off x="76762" y="112246"/>
        <a:ext cx="6964394" cy="1418956"/>
      </dsp:txXfrm>
    </dsp:sp>
    <dsp:sp modelId="{AD34D961-9053-4F45-9724-EAFD37B3E65C}">
      <dsp:nvSpPr>
        <dsp:cNvPr id="0" name=""/>
        <dsp:cNvSpPr/>
      </dsp:nvSpPr>
      <dsp:spPr>
        <a:xfrm>
          <a:off x="0" y="1792284"/>
          <a:ext cx="7117918" cy="1572480"/>
        </a:xfrm>
        <a:prstGeom prst="roundRect">
          <a:avLst/>
        </a:prstGeom>
        <a:solidFill>
          <a:schemeClr val="accent2">
            <a:hueOff val="3846440"/>
            <a:satOff val="4103"/>
            <a:lumOff val="12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840" tIns="243840" rIns="243840" bIns="243840" numCol="1" spcCol="1270" anchor="ctr" anchorCtr="0">
          <a:noAutofit/>
        </a:bodyPr>
        <a:lstStyle/>
        <a:p>
          <a:pPr marL="0" lvl="0" indent="0" algn="l" defTabSz="2844800">
            <a:lnSpc>
              <a:spcPct val="90000"/>
            </a:lnSpc>
            <a:spcBef>
              <a:spcPct val="0"/>
            </a:spcBef>
            <a:spcAft>
              <a:spcPct val="35000"/>
            </a:spcAft>
            <a:buNone/>
          </a:pPr>
          <a:r>
            <a:rPr lang="en-GB" sz="6400" kern="1200"/>
            <a:t>The Trait Model</a:t>
          </a:r>
          <a:endParaRPr lang="en-US" sz="6400" kern="1200"/>
        </a:p>
      </dsp:txBody>
      <dsp:txXfrm>
        <a:off x="76762" y="1869046"/>
        <a:ext cx="6964394" cy="1418956"/>
      </dsp:txXfrm>
    </dsp:sp>
    <dsp:sp modelId="{0870FC0D-B246-4348-891D-B4672B1A14AB}">
      <dsp:nvSpPr>
        <dsp:cNvPr id="0" name=""/>
        <dsp:cNvSpPr/>
      </dsp:nvSpPr>
      <dsp:spPr>
        <a:xfrm>
          <a:off x="0" y="3549084"/>
          <a:ext cx="7117918" cy="1572480"/>
        </a:xfrm>
        <a:prstGeom prst="roundRect">
          <a:avLst/>
        </a:prstGeom>
        <a:solidFill>
          <a:schemeClr val="accent2">
            <a:hueOff val="7692880"/>
            <a:satOff val="8205"/>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840" tIns="243840" rIns="243840" bIns="243840" numCol="1" spcCol="1270" anchor="ctr" anchorCtr="0">
          <a:noAutofit/>
        </a:bodyPr>
        <a:lstStyle/>
        <a:p>
          <a:pPr marL="0" lvl="0" indent="0" algn="l" defTabSz="2844800">
            <a:lnSpc>
              <a:spcPct val="90000"/>
            </a:lnSpc>
            <a:spcBef>
              <a:spcPct val="0"/>
            </a:spcBef>
            <a:spcAft>
              <a:spcPct val="35000"/>
            </a:spcAft>
            <a:buNone/>
          </a:pPr>
          <a:r>
            <a:rPr lang="en-GB" sz="6400" kern="1200"/>
            <a:t>The Mixed Model</a:t>
          </a:r>
          <a:endParaRPr lang="en-US" sz="6400" kern="1200"/>
        </a:p>
      </dsp:txBody>
      <dsp:txXfrm>
        <a:off x="76762" y="3625846"/>
        <a:ext cx="6964394" cy="141895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917BA5-3882-49BD-BBA1-4B7772606FC4}">
      <dsp:nvSpPr>
        <dsp:cNvPr id="0" name=""/>
        <dsp:cNvSpPr/>
      </dsp:nvSpPr>
      <dsp:spPr>
        <a:xfrm>
          <a:off x="0" y="629"/>
          <a:ext cx="711791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85F01E-C197-4B71-A415-3E105A9A8350}">
      <dsp:nvSpPr>
        <dsp:cNvPr id="0" name=""/>
        <dsp:cNvSpPr/>
      </dsp:nvSpPr>
      <dsp:spPr>
        <a:xfrm>
          <a:off x="0" y="629"/>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There are four main abilities:</a:t>
          </a:r>
          <a:endParaRPr lang="en-US" sz="4400" kern="1200"/>
        </a:p>
      </dsp:txBody>
      <dsp:txXfrm>
        <a:off x="0" y="629"/>
        <a:ext cx="7117918" cy="1031157"/>
      </dsp:txXfrm>
    </dsp:sp>
    <dsp:sp modelId="{DCA3B52F-C0D5-42CC-88EA-AA92146D97DE}">
      <dsp:nvSpPr>
        <dsp:cNvPr id="0" name=""/>
        <dsp:cNvSpPr/>
      </dsp:nvSpPr>
      <dsp:spPr>
        <a:xfrm>
          <a:off x="0" y="1031787"/>
          <a:ext cx="7117918" cy="0"/>
        </a:xfrm>
        <a:prstGeom prst="line">
          <a:avLst/>
        </a:prstGeom>
        <a:solidFill>
          <a:schemeClr val="accent2">
            <a:hueOff val="1923220"/>
            <a:satOff val="2051"/>
            <a:lumOff val="638"/>
            <a:alphaOff val="0"/>
          </a:schemeClr>
        </a:solidFill>
        <a:ln w="12700" cap="flat" cmpd="sng" algn="ctr">
          <a:solidFill>
            <a:schemeClr val="accent2">
              <a:hueOff val="1923220"/>
              <a:satOff val="2051"/>
              <a:lumOff val="6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285956-3E37-41FE-BEC0-C4FCD41A89FD}">
      <dsp:nvSpPr>
        <dsp:cNvPr id="0" name=""/>
        <dsp:cNvSpPr/>
      </dsp:nvSpPr>
      <dsp:spPr>
        <a:xfrm>
          <a:off x="0" y="1031787"/>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Perceiving emotions</a:t>
          </a:r>
          <a:endParaRPr lang="en-US" sz="4400" kern="1200"/>
        </a:p>
      </dsp:txBody>
      <dsp:txXfrm>
        <a:off x="0" y="1031787"/>
        <a:ext cx="7117918" cy="1031157"/>
      </dsp:txXfrm>
    </dsp:sp>
    <dsp:sp modelId="{44217075-C116-43CE-BDD5-1A9087CA6EC0}">
      <dsp:nvSpPr>
        <dsp:cNvPr id="0" name=""/>
        <dsp:cNvSpPr/>
      </dsp:nvSpPr>
      <dsp:spPr>
        <a:xfrm>
          <a:off x="0" y="2062945"/>
          <a:ext cx="7117918" cy="0"/>
        </a:xfrm>
        <a:prstGeom prst="line">
          <a:avLst/>
        </a:prstGeom>
        <a:solidFill>
          <a:schemeClr val="accent2">
            <a:hueOff val="3846440"/>
            <a:satOff val="4103"/>
            <a:lumOff val="1275"/>
            <a:alphaOff val="0"/>
          </a:schemeClr>
        </a:solidFill>
        <a:ln w="12700" cap="flat" cmpd="sng" algn="ctr">
          <a:solidFill>
            <a:schemeClr val="accent2">
              <a:hueOff val="3846440"/>
              <a:satOff val="4103"/>
              <a:lumOff val="1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EFC069-ED14-45A2-8CB6-E5936EAA3B75}">
      <dsp:nvSpPr>
        <dsp:cNvPr id="0" name=""/>
        <dsp:cNvSpPr/>
      </dsp:nvSpPr>
      <dsp:spPr>
        <a:xfrm>
          <a:off x="0" y="2062945"/>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Using emotions</a:t>
          </a:r>
          <a:endParaRPr lang="en-US" sz="4400" kern="1200"/>
        </a:p>
      </dsp:txBody>
      <dsp:txXfrm>
        <a:off x="0" y="2062945"/>
        <a:ext cx="7117918" cy="1031157"/>
      </dsp:txXfrm>
    </dsp:sp>
    <dsp:sp modelId="{A057781B-00BB-4B6B-897E-7418149975A3}">
      <dsp:nvSpPr>
        <dsp:cNvPr id="0" name=""/>
        <dsp:cNvSpPr/>
      </dsp:nvSpPr>
      <dsp:spPr>
        <a:xfrm>
          <a:off x="0" y="3094103"/>
          <a:ext cx="7117918" cy="0"/>
        </a:xfrm>
        <a:prstGeom prst="line">
          <a:avLst/>
        </a:prstGeom>
        <a:solidFill>
          <a:schemeClr val="accent2">
            <a:hueOff val="5769660"/>
            <a:satOff val="6154"/>
            <a:lumOff val="1913"/>
            <a:alphaOff val="0"/>
          </a:schemeClr>
        </a:solidFill>
        <a:ln w="12700" cap="flat" cmpd="sng" algn="ctr">
          <a:solidFill>
            <a:schemeClr val="accent2">
              <a:hueOff val="5769660"/>
              <a:satOff val="6154"/>
              <a:lumOff val="191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47873E-5F42-4FB4-9D34-453D2760E55A}">
      <dsp:nvSpPr>
        <dsp:cNvPr id="0" name=""/>
        <dsp:cNvSpPr/>
      </dsp:nvSpPr>
      <dsp:spPr>
        <a:xfrm>
          <a:off x="0" y="3094103"/>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Understanding emotions </a:t>
          </a:r>
          <a:endParaRPr lang="en-US" sz="4400" kern="1200"/>
        </a:p>
      </dsp:txBody>
      <dsp:txXfrm>
        <a:off x="0" y="3094103"/>
        <a:ext cx="7117918" cy="1031157"/>
      </dsp:txXfrm>
    </dsp:sp>
    <dsp:sp modelId="{DF872F1F-4EC8-49D1-8188-B760B3E4EC29}">
      <dsp:nvSpPr>
        <dsp:cNvPr id="0" name=""/>
        <dsp:cNvSpPr/>
      </dsp:nvSpPr>
      <dsp:spPr>
        <a:xfrm>
          <a:off x="0" y="4125261"/>
          <a:ext cx="7117918" cy="0"/>
        </a:xfrm>
        <a:prstGeom prst="line">
          <a:avLst/>
        </a:prstGeom>
        <a:solidFill>
          <a:schemeClr val="accent2">
            <a:hueOff val="7692880"/>
            <a:satOff val="8205"/>
            <a:lumOff val="2551"/>
            <a:alphaOff val="0"/>
          </a:schemeClr>
        </a:solidFill>
        <a:ln w="12700" cap="flat" cmpd="sng" algn="ctr">
          <a:solidFill>
            <a:schemeClr val="accent2">
              <a:hueOff val="7692880"/>
              <a:satOff val="8205"/>
              <a:lumOff val="25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683492-E3B6-4898-9606-83CDD2ED5B30}">
      <dsp:nvSpPr>
        <dsp:cNvPr id="0" name=""/>
        <dsp:cNvSpPr/>
      </dsp:nvSpPr>
      <dsp:spPr>
        <a:xfrm>
          <a:off x="0" y="4125261"/>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Managing emotions</a:t>
          </a:r>
          <a:endParaRPr lang="en-US" sz="4400" kern="1200"/>
        </a:p>
      </dsp:txBody>
      <dsp:txXfrm>
        <a:off x="0" y="4125261"/>
        <a:ext cx="7117918" cy="103115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21A36-5990-486C-8549-436CF7D95533}">
      <dsp:nvSpPr>
        <dsp:cNvPr id="0" name=""/>
        <dsp:cNvSpPr/>
      </dsp:nvSpPr>
      <dsp:spPr>
        <a:xfrm>
          <a:off x="0" y="629"/>
          <a:ext cx="711791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BE3080-1770-490C-A4FE-8D24E1F107DA}">
      <dsp:nvSpPr>
        <dsp:cNvPr id="0" name=""/>
        <dsp:cNvSpPr/>
      </dsp:nvSpPr>
      <dsp:spPr>
        <a:xfrm>
          <a:off x="0" y="629"/>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Petrides proposed what was called a conceptual distinction between the ability models, developing a trait-based theory. </a:t>
          </a:r>
          <a:endParaRPr lang="en-US" sz="2100" kern="1200"/>
        </a:p>
      </dsp:txBody>
      <dsp:txXfrm>
        <a:off x="0" y="629"/>
        <a:ext cx="7117918" cy="1031157"/>
      </dsp:txXfrm>
    </dsp:sp>
    <dsp:sp modelId="{A6419AC4-2397-499D-8112-219393A96662}">
      <dsp:nvSpPr>
        <dsp:cNvPr id="0" name=""/>
        <dsp:cNvSpPr/>
      </dsp:nvSpPr>
      <dsp:spPr>
        <a:xfrm>
          <a:off x="0" y="1031787"/>
          <a:ext cx="7117918" cy="0"/>
        </a:xfrm>
        <a:prstGeom prst="line">
          <a:avLst/>
        </a:prstGeom>
        <a:solidFill>
          <a:schemeClr val="accent2">
            <a:hueOff val="1923220"/>
            <a:satOff val="2051"/>
            <a:lumOff val="638"/>
            <a:alphaOff val="0"/>
          </a:schemeClr>
        </a:solidFill>
        <a:ln w="12700" cap="flat" cmpd="sng" algn="ctr">
          <a:solidFill>
            <a:schemeClr val="accent2">
              <a:hueOff val="1923220"/>
              <a:satOff val="2051"/>
              <a:lumOff val="6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799E6F-9CA4-4595-A8BC-1AAA2D033C50}">
      <dsp:nvSpPr>
        <dsp:cNvPr id="0" name=""/>
        <dsp:cNvSpPr/>
      </dsp:nvSpPr>
      <dsp:spPr>
        <a:xfrm>
          <a:off x="0" y="1031787"/>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Trait EI is deemed as being a constellation of a person's own self perceptions of their own emotional abilities. </a:t>
          </a:r>
          <a:endParaRPr lang="en-US" sz="2100" kern="1200"/>
        </a:p>
      </dsp:txBody>
      <dsp:txXfrm>
        <a:off x="0" y="1031787"/>
        <a:ext cx="7117918" cy="1031157"/>
      </dsp:txXfrm>
    </dsp:sp>
    <dsp:sp modelId="{1AD99A9F-A889-410D-AEC4-32C4BFE4D5F5}">
      <dsp:nvSpPr>
        <dsp:cNvPr id="0" name=""/>
        <dsp:cNvSpPr/>
      </dsp:nvSpPr>
      <dsp:spPr>
        <a:xfrm>
          <a:off x="0" y="2062945"/>
          <a:ext cx="7117918" cy="0"/>
        </a:xfrm>
        <a:prstGeom prst="line">
          <a:avLst/>
        </a:prstGeom>
        <a:solidFill>
          <a:schemeClr val="accent2">
            <a:hueOff val="3846440"/>
            <a:satOff val="4103"/>
            <a:lumOff val="1275"/>
            <a:alphaOff val="0"/>
          </a:schemeClr>
        </a:solidFill>
        <a:ln w="12700" cap="flat" cmpd="sng" algn="ctr">
          <a:solidFill>
            <a:schemeClr val="accent2">
              <a:hueOff val="3846440"/>
              <a:satOff val="4103"/>
              <a:lumOff val="1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58A1C7-F6C1-40E7-8F4D-E4E425A977CE}">
      <dsp:nvSpPr>
        <dsp:cNvPr id="0" name=""/>
        <dsp:cNvSpPr/>
      </dsp:nvSpPr>
      <dsp:spPr>
        <a:xfrm>
          <a:off x="0" y="2062945"/>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Therefore, when measuring EI, we should utilise a personality framework. </a:t>
          </a:r>
          <a:endParaRPr lang="en-US" sz="2100" kern="1200"/>
        </a:p>
      </dsp:txBody>
      <dsp:txXfrm>
        <a:off x="0" y="2062945"/>
        <a:ext cx="7117918" cy="1031157"/>
      </dsp:txXfrm>
    </dsp:sp>
    <dsp:sp modelId="{F57801ED-C868-498C-B0A7-2C9E604CD2CB}">
      <dsp:nvSpPr>
        <dsp:cNvPr id="0" name=""/>
        <dsp:cNvSpPr/>
      </dsp:nvSpPr>
      <dsp:spPr>
        <a:xfrm>
          <a:off x="0" y="3094103"/>
          <a:ext cx="7117918" cy="0"/>
        </a:xfrm>
        <a:prstGeom prst="line">
          <a:avLst/>
        </a:prstGeom>
        <a:solidFill>
          <a:schemeClr val="accent2">
            <a:hueOff val="5769660"/>
            <a:satOff val="6154"/>
            <a:lumOff val="1913"/>
            <a:alphaOff val="0"/>
          </a:schemeClr>
        </a:solidFill>
        <a:ln w="12700" cap="flat" cmpd="sng" algn="ctr">
          <a:solidFill>
            <a:schemeClr val="accent2">
              <a:hueOff val="5769660"/>
              <a:satOff val="6154"/>
              <a:lumOff val="191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F6AA11-7C37-4BA3-A061-C2C4A2CDD91E}">
      <dsp:nvSpPr>
        <dsp:cNvPr id="0" name=""/>
        <dsp:cNvSpPr/>
      </dsp:nvSpPr>
      <dsp:spPr>
        <a:xfrm>
          <a:off x="0" y="3094103"/>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Does this make our emotional intelligence more an emotional personality trait?</a:t>
          </a:r>
          <a:endParaRPr lang="en-US" sz="2100" kern="1200"/>
        </a:p>
      </dsp:txBody>
      <dsp:txXfrm>
        <a:off x="0" y="3094103"/>
        <a:ext cx="7117918" cy="1031157"/>
      </dsp:txXfrm>
    </dsp:sp>
    <dsp:sp modelId="{EAF230B4-17F2-46BA-9896-1A549AB88364}">
      <dsp:nvSpPr>
        <dsp:cNvPr id="0" name=""/>
        <dsp:cNvSpPr/>
      </dsp:nvSpPr>
      <dsp:spPr>
        <a:xfrm>
          <a:off x="0" y="4125261"/>
          <a:ext cx="7117918" cy="0"/>
        </a:xfrm>
        <a:prstGeom prst="line">
          <a:avLst/>
        </a:prstGeom>
        <a:solidFill>
          <a:schemeClr val="accent2">
            <a:hueOff val="7692880"/>
            <a:satOff val="8205"/>
            <a:lumOff val="2551"/>
            <a:alphaOff val="0"/>
          </a:schemeClr>
        </a:solidFill>
        <a:ln w="12700" cap="flat" cmpd="sng" algn="ctr">
          <a:solidFill>
            <a:schemeClr val="accent2">
              <a:hueOff val="7692880"/>
              <a:satOff val="8205"/>
              <a:lumOff val="25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421C74-50D7-47F5-B8B9-81E7B936C517}">
      <dsp:nvSpPr>
        <dsp:cNvPr id="0" name=""/>
        <dsp:cNvSpPr/>
      </dsp:nvSpPr>
      <dsp:spPr>
        <a:xfrm>
          <a:off x="0" y="4125261"/>
          <a:ext cx="7117918" cy="1031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(Petrides and Furnham, 2000)</a:t>
          </a:r>
          <a:endParaRPr lang="en-US" sz="2100" kern="1200"/>
        </a:p>
      </dsp:txBody>
      <dsp:txXfrm>
        <a:off x="0" y="4125261"/>
        <a:ext cx="7117918" cy="103115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66AE5D-01BA-4644-8482-B5397C2D76DF}">
      <dsp:nvSpPr>
        <dsp:cNvPr id="0" name=""/>
        <dsp:cNvSpPr/>
      </dsp:nvSpPr>
      <dsp:spPr>
        <a:xfrm>
          <a:off x="716587" y="1802"/>
          <a:ext cx="4940639" cy="150689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a:lnSpc>
              <a:spcPct val="90000"/>
            </a:lnSpc>
            <a:spcBef>
              <a:spcPct val="0"/>
            </a:spcBef>
            <a:spcAft>
              <a:spcPct val="35000"/>
            </a:spcAft>
            <a:buNone/>
          </a:pPr>
          <a:r>
            <a:rPr lang="en-US" sz="3800" kern="1200"/>
            <a:t>Positive adaptation</a:t>
          </a:r>
        </a:p>
      </dsp:txBody>
      <dsp:txXfrm>
        <a:off x="716587" y="1802"/>
        <a:ext cx="4940639" cy="1506895"/>
      </dsp:txXfrm>
    </dsp:sp>
    <dsp:sp modelId="{8DB59FD5-A71C-401B-9600-9F906CCFF4C0}">
      <dsp:nvSpPr>
        <dsp:cNvPr id="0" name=""/>
        <dsp:cNvSpPr/>
      </dsp:nvSpPr>
      <dsp:spPr>
        <a:xfrm>
          <a:off x="716587" y="2126277"/>
          <a:ext cx="4940639" cy="150689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a:lnSpc>
              <a:spcPct val="90000"/>
            </a:lnSpc>
            <a:spcBef>
              <a:spcPct val="0"/>
            </a:spcBef>
            <a:spcAft>
              <a:spcPct val="35000"/>
            </a:spcAft>
            <a:buNone/>
          </a:pPr>
          <a:r>
            <a:rPr lang="en-US" sz="3800" kern="1200"/>
            <a:t>Maintaining or regaining mental health</a:t>
          </a:r>
        </a:p>
      </dsp:txBody>
      <dsp:txXfrm>
        <a:off x="716587" y="2126277"/>
        <a:ext cx="4940639" cy="1506895"/>
      </dsp:txXfrm>
    </dsp:sp>
    <dsp:sp modelId="{AD746A5E-1E97-41AC-AC72-4A499E358C8A}">
      <dsp:nvSpPr>
        <dsp:cNvPr id="0" name=""/>
        <dsp:cNvSpPr/>
      </dsp:nvSpPr>
      <dsp:spPr>
        <a:xfrm>
          <a:off x="716587" y="4250752"/>
          <a:ext cx="4940639" cy="150689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a:lnSpc>
              <a:spcPct val="90000"/>
            </a:lnSpc>
            <a:spcBef>
              <a:spcPct val="0"/>
            </a:spcBef>
            <a:spcAft>
              <a:spcPct val="35000"/>
            </a:spcAft>
            <a:buNone/>
          </a:pPr>
          <a:r>
            <a:rPr lang="en-US" sz="3800" kern="1200"/>
            <a:t>No set definition but some main components</a:t>
          </a:r>
        </a:p>
      </dsp:txBody>
      <dsp:txXfrm>
        <a:off x="716587" y="4250752"/>
        <a:ext cx="4940639" cy="150689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E3A53-201F-489D-B999-47D74B19BEDB}">
      <dsp:nvSpPr>
        <dsp:cNvPr id="0" name=""/>
        <dsp:cNvSpPr/>
      </dsp:nvSpPr>
      <dsp:spPr>
        <a:xfrm>
          <a:off x="0" y="34464"/>
          <a:ext cx="6373813" cy="135135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Is it a personal trait or dynamic process?</a:t>
          </a:r>
        </a:p>
      </dsp:txBody>
      <dsp:txXfrm>
        <a:off x="65967" y="100431"/>
        <a:ext cx="6241879" cy="1219416"/>
      </dsp:txXfrm>
    </dsp:sp>
    <dsp:sp modelId="{62DB1E78-B133-4FF1-9A4A-7F6DA6EB6EC0}">
      <dsp:nvSpPr>
        <dsp:cNvPr id="0" name=""/>
        <dsp:cNvSpPr/>
      </dsp:nvSpPr>
      <dsp:spPr>
        <a:xfrm>
          <a:off x="0" y="1480854"/>
          <a:ext cx="6373813" cy="1351350"/>
        </a:xfrm>
        <a:prstGeom prst="roundRect">
          <a:avLst/>
        </a:prstGeom>
        <a:solidFill>
          <a:schemeClr val="accent2">
            <a:hueOff val="2564293"/>
            <a:satOff val="2735"/>
            <a:lumOff val="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Early definitions focused on association with intelligence</a:t>
          </a:r>
        </a:p>
      </dsp:txBody>
      <dsp:txXfrm>
        <a:off x="65967" y="1546821"/>
        <a:ext cx="6241879" cy="1219416"/>
      </dsp:txXfrm>
    </dsp:sp>
    <dsp:sp modelId="{E12DA811-DFA9-4B1E-BC99-720A4179D276}">
      <dsp:nvSpPr>
        <dsp:cNvPr id="0" name=""/>
        <dsp:cNvSpPr/>
      </dsp:nvSpPr>
      <dsp:spPr>
        <a:xfrm>
          <a:off x="0" y="2927244"/>
          <a:ext cx="6373813" cy="1351350"/>
        </a:xfrm>
        <a:prstGeom prst="roundRect">
          <a:avLst/>
        </a:prstGeom>
        <a:solidFill>
          <a:schemeClr val="accent2">
            <a:hueOff val="5128586"/>
            <a:satOff val="5470"/>
            <a:lumOff val="1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Are there protective factors involved?</a:t>
          </a:r>
        </a:p>
      </dsp:txBody>
      <dsp:txXfrm>
        <a:off x="65967" y="2993211"/>
        <a:ext cx="6241879" cy="1219416"/>
      </dsp:txXfrm>
    </dsp:sp>
    <dsp:sp modelId="{0AC60964-1AD7-42C0-B698-AEB7C627413C}">
      <dsp:nvSpPr>
        <dsp:cNvPr id="0" name=""/>
        <dsp:cNvSpPr/>
      </dsp:nvSpPr>
      <dsp:spPr>
        <a:xfrm>
          <a:off x="0" y="4373635"/>
          <a:ext cx="6373813" cy="1351350"/>
        </a:xfrm>
        <a:prstGeom prst="roundRect">
          <a:avLst/>
        </a:prstGeom>
        <a:solidFill>
          <a:schemeClr val="accent2">
            <a:hueOff val="7692880"/>
            <a:satOff val="8205"/>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Is there a breaking point?</a:t>
          </a:r>
        </a:p>
      </dsp:txBody>
      <dsp:txXfrm>
        <a:off x="65967" y="4439602"/>
        <a:ext cx="6241879" cy="121941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C24A69-32CB-4F22-9A05-4DE92461E054}">
      <dsp:nvSpPr>
        <dsp:cNvPr id="0" name=""/>
        <dsp:cNvSpPr/>
      </dsp:nvSpPr>
      <dsp:spPr>
        <a:xfrm>
          <a:off x="0" y="1008625"/>
          <a:ext cx="6373813" cy="8599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Personal factors</a:t>
          </a:r>
        </a:p>
      </dsp:txBody>
      <dsp:txXfrm>
        <a:off x="41979" y="1050604"/>
        <a:ext cx="6289855" cy="775991"/>
      </dsp:txXfrm>
    </dsp:sp>
    <dsp:sp modelId="{7B03BAA3-414E-4EEF-9DD2-58BF971CEF2F}">
      <dsp:nvSpPr>
        <dsp:cNvPr id="0" name=""/>
        <dsp:cNvSpPr/>
      </dsp:nvSpPr>
      <dsp:spPr>
        <a:xfrm>
          <a:off x="0" y="1969375"/>
          <a:ext cx="6373813" cy="859949"/>
        </a:xfrm>
        <a:prstGeom prst="roundRect">
          <a:avLst/>
        </a:prstGeom>
        <a:solidFill>
          <a:schemeClr val="accent2">
            <a:hueOff val="2564293"/>
            <a:satOff val="2735"/>
            <a:lumOff val="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Biological factors</a:t>
          </a:r>
        </a:p>
      </dsp:txBody>
      <dsp:txXfrm>
        <a:off x="41979" y="2011354"/>
        <a:ext cx="6289855" cy="775991"/>
      </dsp:txXfrm>
    </dsp:sp>
    <dsp:sp modelId="{EC02BCA3-DD49-4FF0-AE31-B7229B1630BB}">
      <dsp:nvSpPr>
        <dsp:cNvPr id="0" name=""/>
        <dsp:cNvSpPr/>
      </dsp:nvSpPr>
      <dsp:spPr>
        <a:xfrm>
          <a:off x="0" y="2930124"/>
          <a:ext cx="6373813" cy="859949"/>
        </a:xfrm>
        <a:prstGeom prst="roundRect">
          <a:avLst/>
        </a:prstGeom>
        <a:solidFill>
          <a:schemeClr val="accent2">
            <a:hueOff val="5128586"/>
            <a:satOff val="5470"/>
            <a:lumOff val="1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Environmental-systemic factors</a:t>
          </a:r>
        </a:p>
      </dsp:txBody>
      <dsp:txXfrm>
        <a:off x="41979" y="2972103"/>
        <a:ext cx="6289855" cy="775991"/>
      </dsp:txXfrm>
    </dsp:sp>
    <dsp:sp modelId="{69577DB9-70C8-414F-AF7D-87DA9D62E448}">
      <dsp:nvSpPr>
        <dsp:cNvPr id="0" name=""/>
        <dsp:cNvSpPr/>
      </dsp:nvSpPr>
      <dsp:spPr>
        <a:xfrm>
          <a:off x="0" y="3890874"/>
          <a:ext cx="6373813" cy="859949"/>
        </a:xfrm>
        <a:prstGeom prst="roundRect">
          <a:avLst/>
        </a:prstGeom>
        <a:solidFill>
          <a:schemeClr val="accent2">
            <a:hueOff val="7692880"/>
            <a:satOff val="8205"/>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Interactions between factors?</a:t>
          </a:r>
        </a:p>
      </dsp:txBody>
      <dsp:txXfrm>
        <a:off x="41979" y="3932853"/>
        <a:ext cx="6289855" cy="77599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9BED41-8E91-49BC-A21B-87C69657005C}">
      <dsp:nvSpPr>
        <dsp:cNvPr id="0" name=""/>
        <dsp:cNvSpPr/>
      </dsp:nvSpPr>
      <dsp:spPr>
        <a:xfrm>
          <a:off x="179242" y="2444"/>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Personality traits (OCEAN)</a:t>
          </a:r>
        </a:p>
      </dsp:txBody>
      <dsp:txXfrm>
        <a:off x="179242" y="2444"/>
        <a:ext cx="1987368" cy="1192421"/>
      </dsp:txXfrm>
    </dsp:sp>
    <dsp:sp modelId="{972B4F1C-E453-411E-B979-518B97F8BB78}">
      <dsp:nvSpPr>
        <dsp:cNvPr id="0" name=""/>
        <dsp:cNvSpPr/>
      </dsp:nvSpPr>
      <dsp:spPr>
        <a:xfrm>
          <a:off x="2365347" y="2444"/>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Internal locus of control</a:t>
          </a:r>
        </a:p>
      </dsp:txBody>
      <dsp:txXfrm>
        <a:off x="2365347" y="2444"/>
        <a:ext cx="1987368" cy="1192421"/>
      </dsp:txXfrm>
    </dsp:sp>
    <dsp:sp modelId="{E6C3D4AA-3DEB-4BEE-8773-716A21D76312}">
      <dsp:nvSpPr>
        <dsp:cNvPr id="0" name=""/>
        <dsp:cNvSpPr/>
      </dsp:nvSpPr>
      <dsp:spPr>
        <a:xfrm>
          <a:off x="4551452" y="2444"/>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Self-efficacy</a:t>
          </a:r>
        </a:p>
      </dsp:txBody>
      <dsp:txXfrm>
        <a:off x="4551452" y="2444"/>
        <a:ext cx="1987368" cy="1192421"/>
      </dsp:txXfrm>
    </dsp:sp>
    <dsp:sp modelId="{18DDDF23-3800-469E-8839-8B205366C415}">
      <dsp:nvSpPr>
        <dsp:cNvPr id="0" name=""/>
        <dsp:cNvSpPr/>
      </dsp:nvSpPr>
      <dsp:spPr>
        <a:xfrm>
          <a:off x="6737558" y="2444"/>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Self-esteem</a:t>
          </a:r>
        </a:p>
      </dsp:txBody>
      <dsp:txXfrm>
        <a:off x="6737558" y="2444"/>
        <a:ext cx="1987368" cy="1192421"/>
      </dsp:txXfrm>
    </dsp:sp>
    <dsp:sp modelId="{23E70132-22D1-405B-A927-A5242F2AE84E}">
      <dsp:nvSpPr>
        <dsp:cNvPr id="0" name=""/>
        <dsp:cNvSpPr/>
      </dsp:nvSpPr>
      <dsp:spPr>
        <a:xfrm>
          <a:off x="8923663" y="2444"/>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Cognitive appraisal of events</a:t>
          </a:r>
        </a:p>
      </dsp:txBody>
      <dsp:txXfrm>
        <a:off x="8923663" y="2444"/>
        <a:ext cx="1987368" cy="1192421"/>
      </dsp:txXfrm>
    </dsp:sp>
    <dsp:sp modelId="{51D0AE87-193B-4CD0-B26B-7DD65208A76D}">
      <dsp:nvSpPr>
        <dsp:cNvPr id="0" name=""/>
        <dsp:cNvSpPr/>
      </dsp:nvSpPr>
      <dsp:spPr>
        <a:xfrm>
          <a:off x="179242" y="1393601"/>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Cognitive flexibility</a:t>
          </a:r>
        </a:p>
      </dsp:txBody>
      <dsp:txXfrm>
        <a:off x="179242" y="1393601"/>
        <a:ext cx="1987368" cy="1192421"/>
      </dsp:txXfrm>
    </dsp:sp>
    <dsp:sp modelId="{6EF6938C-3FAC-42B1-B086-6C405391108A}">
      <dsp:nvSpPr>
        <dsp:cNvPr id="0" name=""/>
        <dsp:cNvSpPr/>
      </dsp:nvSpPr>
      <dsp:spPr>
        <a:xfrm>
          <a:off x="2365347" y="1393601"/>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Emotional regulation</a:t>
          </a:r>
        </a:p>
      </dsp:txBody>
      <dsp:txXfrm>
        <a:off x="2365347" y="1393601"/>
        <a:ext cx="1987368" cy="1192421"/>
      </dsp:txXfrm>
    </dsp:sp>
    <dsp:sp modelId="{620AD1FC-B11B-49EA-94C9-4544138A24A7}">
      <dsp:nvSpPr>
        <dsp:cNvPr id="0" name=""/>
        <dsp:cNvSpPr/>
      </dsp:nvSpPr>
      <dsp:spPr>
        <a:xfrm>
          <a:off x="4551452" y="1393601"/>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Active coping</a:t>
          </a:r>
        </a:p>
      </dsp:txBody>
      <dsp:txXfrm>
        <a:off x="4551452" y="1393601"/>
        <a:ext cx="1987368" cy="1192421"/>
      </dsp:txXfrm>
    </dsp:sp>
    <dsp:sp modelId="{A33AA860-A42B-4A05-855E-D0FF33F36129}">
      <dsp:nvSpPr>
        <dsp:cNvPr id="0" name=""/>
        <dsp:cNvSpPr/>
      </dsp:nvSpPr>
      <dsp:spPr>
        <a:xfrm>
          <a:off x="6737558" y="1393601"/>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Optimism</a:t>
          </a:r>
        </a:p>
      </dsp:txBody>
      <dsp:txXfrm>
        <a:off x="6737558" y="1393601"/>
        <a:ext cx="1987368" cy="1192421"/>
      </dsp:txXfrm>
    </dsp:sp>
    <dsp:sp modelId="{78137ABC-D0DC-4900-BA5F-BA7CFB0B107E}">
      <dsp:nvSpPr>
        <dsp:cNvPr id="0" name=""/>
        <dsp:cNvSpPr/>
      </dsp:nvSpPr>
      <dsp:spPr>
        <a:xfrm>
          <a:off x="8923663" y="1393601"/>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Hope</a:t>
          </a:r>
        </a:p>
      </dsp:txBody>
      <dsp:txXfrm>
        <a:off x="8923663" y="1393601"/>
        <a:ext cx="1987368" cy="1192421"/>
      </dsp:txXfrm>
    </dsp:sp>
    <dsp:sp modelId="{1851273E-D232-413A-B831-5C70EB20D6CF}">
      <dsp:nvSpPr>
        <dsp:cNvPr id="0" name=""/>
        <dsp:cNvSpPr/>
      </dsp:nvSpPr>
      <dsp:spPr>
        <a:xfrm>
          <a:off x="4551452" y="2784759"/>
          <a:ext cx="1987368" cy="11924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Demographics</a:t>
          </a:r>
        </a:p>
      </dsp:txBody>
      <dsp:txXfrm>
        <a:off x="4551452" y="2784759"/>
        <a:ext cx="1987368" cy="119242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41DF1-7F0F-4A2E-9AE3-4124E40E2DBC}">
      <dsp:nvSpPr>
        <dsp:cNvPr id="0" name=""/>
        <dsp:cNvSpPr/>
      </dsp:nvSpPr>
      <dsp:spPr>
        <a:xfrm>
          <a:off x="164169" y="927"/>
          <a:ext cx="2878797" cy="17272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Early adversity is linked to changes in brain structure</a:t>
          </a:r>
        </a:p>
      </dsp:txBody>
      <dsp:txXfrm>
        <a:off x="164169" y="927"/>
        <a:ext cx="2878797" cy="1727278"/>
      </dsp:txXfrm>
    </dsp:sp>
    <dsp:sp modelId="{6FC240B9-FF30-42A3-80F8-853D55C29A51}">
      <dsp:nvSpPr>
        <dsp:cNvPr id="0" name=""/>
        <dsp:cNvSpPr/>
      </dsp:nvSpPr>
      <dsp:spPr>
        <a:xfrm>
          <a:off x="3330846" y="927"/>
          <a:ext cx="2878797" cy="17272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Changes in brain size</a:t>
          </a:r>
        </a:p>
      </dsp:txBody>
      <dsp:txXfrm>
        <a:off x="3330846" y="927"/>
        <a:ext cx="2878797" cy="1727278"/>
      </dsp:txXfrm>
    </dsp:sp>
    <dsp:sp modelId="{7672F986-9BB7-4B12-9D09-319530B991E0}">
      <dsp:nvSpPr>
        <dsp:cNvPr id="0" name=""/>
        <dsp:cNvSpPr/>
      </dsp:nvSpPr>
      <dsp:spPr>
        <a:xfrm>
          <a:off x="164169" y="2016085"/>
          <a:ext cx="2878797" cy="17272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Differences in neurotransmitter reuptake</a:t>
          </a:r>
        </a:p>
      </dsp:txBody>
      <dsp:txXfrm>
        <a:off x="164169" y="2016085"/>
        <a:ext cx="2878797" cy="1727278"/>
      </dsp:txXfrm>
    </dsp:sp>
    <dsp:sp modelId="{8FE600A1-1263-4899-8766-B11DDF2E1843}">
      <dsp:nvSpPr>
        <dsp:cNvPr id="0" name=""/>
        <dsp:cNvSpPr/>
      </dsp:nvSpPr>
      <dsp:spPr>
        <a:xfrm>
          <a:off x="3330846" y="2016085"/>
          <a:ext cx="2878797" cy="17272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Lowered sensitivity of receptors</a:t>
          </a:r>
        </a:p>
      </dsp:txBody>
      <dsp:txXfrm>
        <a:off x="3330846" y="2016085"/>
        <a:ext cx="2878797" cy="1727278"/>
      </dsp:txXfrm>
    </dsp:sp>
    <dsp:sp modelId="{B736B6C1-D2DC-4E8E-99EB-5BD2AA170F38}">
      <dsp:nvSpPr>
        <dsp:cNvPr id="0" name=""/>
        <dsp:cNvSpPr/>
      </dsp:nvSpPr>
      <dsp:spPr>
        <a:xfrm>
          <a:off x="164169" y="4031244"/>
          <a:ext cx="2878797" cy="17272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HPA axis sensitivity</a:t>
          </a:r>
        </a:p>
      </dsp:txBody>
      <dsp:txXfrm>
        <a:off x="164169" y="4031244"/>
        <a:ext cx="2878797" cy="1727278"/>
      </dsp:txXfrm>
    </dsp:sp>
    <dsp:sp modelId="{2DCEA012-5F36-4925-B1DE-3C3C31EBC58D}">
      <dsp:nvSpPr>
        <dsp:cNvPr id="0" name=""/>
        <dsp:cNvSpPr/>
      </dsp:nvSpPr>
      <dsp:spPr>
        <a:xfrm>
          <a:off x="3330846" y="4031244"/>
          <a:ext cx="2878797" cy="17272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Cortisol levels</a:t>
          </a:r>
        </a:p>
      </dsp:txBody>
      <dsp:txXfrm>
        <a:off x="3330846" y="4031244"/>
        <a:ext cx="2878797" cy="172727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F2AA5-C400-43E5-8106-93866B2ECC3B}">
      <dsp:nvSpPr>
        <dsp:cNvPr id="0" name=""/>
        <dsp:cNvSpPr/>
      </dsp:nvSpPr>
      <dsp:spPr>
        <a:xfrm>
          <a:off x="1277981" y="812"/>
          <a:ext cx="2666973" cy="160018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Social support</a:t>
          </a:r>
        </a:p>
      </dsp:txBody>
      <dsp:txXfrm>
        <a:off x="1277981" y="812"/>
        <a:ext cx="2666973" cy="1600183"/>
      </dsp:txXfrm>
    </dsp:sp>
    <dsp:sp modelId="{24E48EB6-5A3D-4DB1-85AD-A2297F6DEA43}">
      <dsp:nvSpPr>
        <dsp:cNvPr id="0" name=""/>
        <dsp:cNvSpPr/>
      </dsp:nvSpPr>
      <dsp:spPr>
        <a:xfrm>
          <a:off x="4211651" y="812"/>
          <a:ext cx="2666973" cy="160018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Family/friends</a:t>
          </a:r>
        </a:p>
      </dsp:txBody>
      <dsp:txXfrm>
        <a:off x="4211651" y="812"/>
        <a:ext cx="2666973" cy="1600183"/>
      </dsp:txXfrm>
    </dsp:sp>
    <dsp:sp modelId="{7ED95DE0-80E9-4735-9330-A382EDB3494D}">
      <dsp:nvSpPr>
        <dsp:cNvPr id="0" name=""/>
        <dsp:cNvSpPr/>
      </dsp:nvSpPr>
      <dsp:spPr>
        <a:xfrm>
          <a:off x="7145321" y="812"/>
          <a:ext cx="2666973" cy="160018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Secure attachments</a:t>
          </a:r>
        </a:p>
      </dsp:txBody>
      <dsp:txXfrm>
        <a:off x="7145321" y="812"/>
        <a:ext cx="2666973" cy="1600183"/>
      </dsp:txXfrm>
    </dsp:sp>
    <dsp:sp modelId="{71DDED48-86D0-4835-B84D-EF6EA10D0935}">
      <dsp:nvSpPr>
        <dsp:cNvPr id="0" name=""/>
        <dsp:cNvSpPr/>
      </dsp:nvSpPr>
      <dsp:spPr>
        <a:xfrm>
          <a:off x="1277981" y="1867693"/>
          <a:ext cx="2666973" cy="160018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Familial MH </a:t>
          </a:r>
        </a:p>
      </dsp:txBody>
      <dsp:txXfrm>
        <a:off x="1277981" y="1867693"/>
        <a:ext cx="2666973" cy="1600183"/>
      </dsp:txXfrm>
    </dsp:sp>
    <dsp:sp modelId="{2AE02D49-D69C-4B38-8A8E-C18BF3229CBD}">
      <dsp:nvSpPr>
        <dsp:cNvPr id="0" name=""/>
        <dsp:cNvSpPr/>
      </dsp:nvSpPr>
      <dsp:spPr>
        <a:xfrm>
          <a:off x="4211651" y="1867693"/>
          <a:ext cx="2666973" cy="160018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Community factors</a:t>
          </a:r>
        </a:p>
      </dsp:txBody>
      <dsp:txXfrm>
        <a:off x="4211651" y="1867693"/>
        <a:ext cx="2666973" cy="1600183"/>
      </dsp:txXfrm>
    </dsp:sp>
    <dsp:sp modelId="{34A353D3-CBA6-4DED-90C9-2BE036128EC3}">
      <dsp:nvSpPr>
        <dsp:cNvPr id="0" name=""/>
        <dsp:cNvSpPr/>
      </dsp:nvSpPr>
      <dsp:spPr>
        <a:xfrm>
          <a:off x="7145321" y="1867693"/>
          <a:ext cx="2666973" cy="160018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Good social policy</a:t>
          </a:r>
        </a:p>
      </dsp:txBody>
      <dsp:txXfrm>
        <a:off x="7145321" y="1867693"/>
        <a:ext cx="2666973" cy="160018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66EA9-0E66-4917-ACA1-E20203399410}">
      <dsp:nvSpPr>
        <dsp:cNvPr id="0" name=""/>
        <dsp:cNvSpPr/>
      </dsp:nvSpPr>
      <dsp:spPr>
        <a:xfrm>
          <a:off x="866" y="0"/>
          <a:ext cx="3509032" cy="346869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6614" tIns="0" rIns="346614" bIns="330200" numCol="1" spcCol="1270" anchor="t" anchorCtr="0">
          <a:noAutofit/>
        </a:bodyPr>
        <a:lstStyle/>
        <a:p>
          <a:pPr marL="0" lvl="0" indent="0" algn="l" defTabSz="1066800">
            <a:lnSpc>
              <a:spcPct val="90000"/>
            </a:lnSpc>
            <a:spcBef>
              <a:spcPct val="0"/>
            </a:spcBef>
            <a:spcAft>
              <a:spcPct val="35000"/>
            </a:spcAft>
            <a:buNone/>
          </a:pPr>
          <a:r>
            <a:rPr lang="en-US" sz="2400" kern="1200"/>
            <a:t>Genetic variations – polymorphism in MAOA and neurotransmitters</a:t>
          </a:r>
        </a:p>
      </dsp:txBody>
      <dsp:txXfrm>
        <a:off x="866" y="1387475"/>
        <a:ext cx="3509032" cy="2081214"/>
      </dsp:txXfrm>
    </dsp:sp>
    <dsp:sp modelId="{64DD57E0-53BC-47A3-8F76-CE12739C93F7}">
      <dsp:nvSpPr>
        <dsp:cNvPr id="0" name=""/>
        <dsp:cNvSpPr/>
      </dsp:nvSpPr>
      <dsp:spPr>
        <a:xfrm>
          <a:off x="866" y="0"/>
          <a:ext cx="3509032" cy="138747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6614" tIns="165100" rIns="346614"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66" y="0"/>
        <a:ext cx="3509032" cy="1387476"/>
      </dsp:txXfrm>
    </dsp:sp>
    <dsp:sp modelId="{53AEED35-3939-4918-8B88-F62D6767296A}">
      <dsp:nvSpPr>
        <dsp:cNvPr id="0" name=""/>
        <dsp:cNvSpPr/>
      </dsp:nvSpPr>
      <dsp:spPr>
        <a:xfrm>
          <a:off x="3790621" y="0"/>
          <a:ext cx="3509032" cy="3468690"/>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6614" tIns="0" rIns="346614" bIns="330200" numCol="1" spcCol="1270" anchor="t" anchorCtr="0">
          <a:noAutofit/>
        </a:bodyPr>
        <a:lstStyle/>
        <a:p>
          <a:pPr marL="0" lvl="0" indent="0" algn="l" defTabSz="1066800">
            <a:lnSpc>
              <a:spcPct val="90000"/>
            </a:lnSpc>
            <a:spcBef>
              <a:spcPct val="0"/>
            </a:spcBef>
            <a:spcAft>
              <a:spcPct val="35000"/>
            </a:spcAft>
            <a:buNone/>
          </a:pPr>
          <a:r>
            <a:rPr lang="en-US" sz="2400" kern="1200"/>
            <a:t>HPA axis polymorphism and exposure to childhood stress</a:t>
          </a:r>
        </a:p>
      </dsp:txBody>
      <dsp:txXfrm>
        <a:off x="3790621" y="1387475"/>
        <a:ext cx="3509032" cy="2081214"/>
      </dsp:txXfrm>
    </dsp:sp>
    <dsp:sp modelId="{94B7434D-0351-4D54-BD13-F353BB09E1FE}">
      <dsp:nvSpPr>
        <dsp:cNvPr id="0" name=""/>
        <dsp:cNvSpPr/>
      </dsp:nvSpPr>
      <dsp:spPr>
        <a:xfrm>
          <a:off x="3790621" y="0"/>
          <a:ext cx="3509032" cy="138747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6614" tIns="165100" rIns="346614"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790621" y="0"/>
        <a:ext cx="3509032" cy="1387476"/>
      </dsp:txXfrm>
    </dsp:sp>
    <dsp:sp modelId="{7D5F49ED-47D6-43C8-B9CE-BA90828D1F1B}">
      <dsp:nvSpPr>
        <dsp:cNvPr id="0" name=""/>
        <dsp:cNvSpPr/>
      </dsp:nvSpPr>
      <dsp:spPr>
        <a:xfrm>
          <a:off x="7580376" y="0"/>
          <a:ext cx="3509032" cy="3468690"/>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6614" tIns="0" rIns="346614" bIns="330200" numCol="1" spcCol="1270" anchor="t" anchorCtr="0">
          <a:noAutofit/>
        </a:bodyPr>
        <a:lstStyle/>
        <a:p>
          <a:pPr marL="0" lvl="0" indent="0" algn="l" defTabSz="1066800">
            <a:lnSpc>
              <a:spcPct val="90000"/>
            </a:lnSpc>
            <a:spcBef>
              <a:spcPct val="0"/>
            </a:spcBef>
            <a:spcAft>
              <a:spcPct val="35000"/>
            </a:spcAft>
            <a:buNone/>
          </a:pPr>
          <a:r>
            <a:rPr lang="en-US" sz="2400" kern="1200"/>
            <a:t>Genetic heritage, gene-environment interactions, experiences, social support and culture</a:t>
          </a:r>
        </a:p>
      </dsp:txBody>
      <dsp:txXfrm>
        <a:off x="7580376" y="1387475"/>
        <a:ext cx="3509032" cy="2081214"/>
      </dsp:txXfrm>
    </dsp:sp>
    <dsp:sp modelId="{1455009D-14AB-4FB1-BB6D-EE3FDD13B5D7}">
      <dsp:nvSpPr>
        <dsp:cNvPr id="0" name=""/>
        <dsp:cNvSpPr/>
      </dsp:nvSpPr>
      <dsp:spPr>
        <a:xfrm>
          <a:off x="7580376" y="0"/>
          <a:ext cx="3509032" cy="138747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6614" tIns="165100" rIns="346614"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580376" y="0"/>
        <a:ext cx="3509032" cy="138747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696F66-E408-4F5F-9F1E-9F3D1090C626}">
      <dsp:nvSpPr>
        <dsp:cNvPr id="0" name=""/>
        <dsp:cNvSpPr/>
      </dsp:nvSpPr>
      <dsp:spPr>
        <a:xfrm>
          <a:off x="0" y="0"/>
          <a:ext cx="63738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47D586-71D9-4614-A892-893CA7DD937C}">
      <dsp:nvSpPr>
        <dsp:cNvPr id="0" name=""/>
        <dsp:cNvSpPr/>
      </dsp:nvSpPr>
      <dsp:spPr>
        <a:xfrm>
          <a:off x="0" y="0"/>
          <a:ext cx="6373813" cy="1439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Reducing health sector load</a:t>
          </a:r>
        </a:p>
      </dsp:txBody>
      <dsp:txXfrm>
        <a:off x="0" y="0"/>
        <a:ext cx="6373813" cy="1439862"/>
      </dsp:txXfrm>
    </dsp:sp>
    <dsp:sp modelId="{CECA03BC-3824-439A-8EB2-E5D0B9E1AF74}">
      <dsp:nvSpPr>
        <dsp:cNvPr id="0" name=""/>
        <dsp:cNvSpPr/>
      </dsp:nvSpPr>
      <dsp:spPr>
        <a:xfrm>
          <a:off x="0" y="1439862"/>
          <a:ext cx="6373813" cy="0"/>
        </a:xfrm>
        <a:prstGeom prst="line">
          <a:avLst/>
        </a:prstGeom>
        <a:solidFill>
          <a:schemeClr val="accent2">
            <a:hueOff val="2564293"/>
            <a:satOff val="2735"/>
            <a:lumOff val="850"/>
            <a:alphaOff val="0"/>
          </a:schemeClr>
        </a:solidFill>
        <a:ln w="12700" cap="flat" cmpd="sng" algn="ctr">
          <a:solidFill>
            <a:schemeClr val="accent2">
              <a:hueOff val="2564293"/>
              <a:satOff val="2735"/>
              <a:lumOff val="85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50E2FD-D3F2-4B7E-BDAE-6A3461629085}">
      <dsp:nvSpPr>
        <dsp:cNvPr id="0" name=""/>
        <dsp:cNvSpPr/>
      </dsp:nvSpPr>
      <dsp:spPr>
        <a:xfrm>
          <a:off x="0" y="1439862"/>
          <a:ext cx="6373813" cy="1439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Reducing intergenerational trauma</a:t>
          </a:r>
        </a:p>
      </dsp:txBody>
      <dsp:txXfrm>
        <a:off x="0" y="1439862"/>
        <a:ext cx="6373813" cy="1439862"/>
      </dsp:txXfrm>
    </dsp:sp>
    <dsp:sp modelId="{35FFE7E5-1DA6-42C2-B303-84AC5A8B368B}">
      <dsp:nvSpPr>
        <dsp:cNvPr id="0" name=""/>
        <dsp:cNvSpPr/>
      </dsp:nvSpPr>
      <dsp:spPr>
        <a:xfrm>
          <a:off x="0" y="2879725"/>
          <a:ext cx="6373813" cy="0"/>
        </a:xfrm>
        <a:prstGeom prst="line">
          <a:avLst/>
        </a:prstGeom>
        <a:solidFill>
          <a:schemeClr val="accent2">
            <a:hueOff val="5128586"/>
            <a:satOff val="5470"/>
            <a:lumOff val="1701"/>
            <a:alphaOff val="0"/>
          </a:schemeClr>
        </a:solidFill>
        <a:ln w="12700" cap="flat" cmpd="sng" algn="ctr">
          <a:solidFill>
            <a:schemeClr val="accent2">
              <a:hueOff val="5128586"/>
              <a:satOff val="5470"/>
              <a:lumOff val="170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16C620-8C93-4B17-AC9A-3CBA54BED492}">
      <dsp:nvSpPr>
        <dsp:cNvPr id="0" name=""/>
        <dsp:cNvSpPr/>
      </dsp:nvSpPr>
      <dsp:spPr>
        <a:xfrm>
          <a:off x="0" y="2879724"/>
          <a:ext cx="6373813" cy="1439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Cognitive reserve for dealing with stressors</a:t>
          </a:r>
        </a:p>
      </dsp:txBody>
      <dsp:txXfrm>
        <a:off x="0" y="2879724"/>
        <a:ext cx="6373813" cy="1439862"/>
      </dsp:txXfrm>
    </dsp:sp>
    <dsp:sp modelId="{39B6E4C1-A94B-4206-BF23-B5FAABD62D6C}">
      <dsp:nvSpPr>
        <dsp:cNvPr id="0" name=""/>
        <dsp:cNvSpPr/>
      </dsp:nvSpPr>
      <dsp:spPr>
        <a:xfrm>
          <a:off x="0" y="4319587"/>
          <a:ext cx="6373813" cy="0"/>
        </a:xfrm>
        <a:prstGeom prst="line">
          <a:avLst/>
        </a:prstGeom>
        <a:solidFill>
          <a:schemeClr val="accent2">
            <a:hueOff val="7692880"/>
            <a:satOff val="8205"/>
            <a:lumOff val="2551"/>
            <a:alphaOff val="0"/>
          </a:schemeClr>
        </a:solidFill>
        <a:ln w="12700" cap="flat" cmpd="sng" algn="ctr">
          <a:solidFill>
            <a:schemeClr val="accent2">
              <a:hueOff val="7692880"/>
              <a:satOff val="8205"/>
              <a:lumOff val="25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A92B2E-D2BB-4E71-80A0-B7643FC3756E}">
      <dsp:nvSpPr>
        <dsp:cNvPr id="0" name=""/>
        <dsp:cNvSpPr/>
      </dsp:nvSpPr>
      <dsp:spPr>
        <a:xfrm>
          <a:off x="0" y="4319587"/>
          <a:ext cx="6373813" cy="1439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Protects against mental health issues!</a:t>
          </a:r>
        </a:p>
      </dsp:txBody>
      <dsp:txXfrm>
        <a:off x="0" y="4319587"/>
        <a:ext cx="6373813" cy="143986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4674E2-FA88-442F-9215-19C1D45ED24D}">
      <dsp:nvSpPr>
        <dsp:cNvPr id="0" name=""/>
        <dsp:cNvSpPr/>
      </dsp:nvSpPr>
      <dsp:spPr>
        <a:xfrm>
          <a:off x="0" y="703"/>
          <a:ext cx="63738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8CB42A-E90F-484A-894E-90E3A7431193}">
      <dsp:nvSpPr>
        <dsp:cNvPr id="0" name=""/>
        <dsp:cNvSpPr/>
      </dsp:nvSpPr>
      <dsp:spPr>
        <a:xfrm>
          <a:off x="0" y="703"/>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Coordination</a:t>
          </a:r>
        </a:p>
      </dsp:txBody>
      <dsp:txXfrm>
        <a:off x="0" y="703"/>
        <a:ext cx="6373813" cy="1151608"/>
      </dsp:txXfrm>
    </dsp:sp>
    <dsp:sp modelId="{33D21F67-6A71-48AF-A7D2-831787C7D115}">
      <dsp:nvSpPr>
        <dsp:cNvPr id="0" name=""/>
        <dsp:cNvSpPr/>
      </dsp:nvSpPr>
      <dsp:spPr>
        <a:xfrm>
          <a:off x="0" y="1152311"/>
          <a:ext cx="6373813" cy="0"/>
        </a:xfrm>
        <a:prstGeom prst="line">
          <a:avLst/>
        </a:prstGeom>
        <a:solidFill>
          <a:schemeClr val="accent2">
            <a:hueOff val="1923220"/>
            <a:satOff val="2051"/>
            <a:lumOff val="638"/>
            <a:alphaOff val="0"/>
          </a:schemeClr>
        </a:solidFill>
        <a:ln w="12700" cap="flat" cmpd="sng" algn="ctr">
          <a:solidFill>
            <a:schemeClr val="accent2">
              <a:hueOff val="1923220"/>
              <a:satOff val="2051"/>
              <a:lumOff val="6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6529CE-0377-459A-9BD9-A13ABF836E3B}">
      <dsp:nvSpPr>
        <dsp:cNvPr id="0" name=""/>
        <dsp:cNvSpPr/>
      </dsp:nvSpPr>
      <dsp:spPr>
        <a:xfrm>
          <a:off x="0" y="1152311"/>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Interruption of existing plans</a:t>
          </a:r>
        </a:p>
      </dsp:txBody>
      <dsp:txXfrm>
        <a:off x="0" y="1152311"/>
        <a:ext cx="6373813" cy="1151608"/>
      </dsp:txXfrm>
    </dsp:sp>
    <dsp:sp modelId="{28BAE0AE-586C-41F4-B6A5-D4455DA6CE48}">
      <dsp:nvSpPr>
        <dsp:cNvPr id="0" name=""/>
        <dsp:cNvSpPr/>
      </dsp:nvSpPr>
      <dsp:spPr>
        <a:xfrm>
          <a:off x="0" y="2303920"/>
          <a:ext cx="6373813" cy="0"/>
        </a:xfrm>
        <a:prstGeom prst="line">
          <a:avLst/>
        </a:prstGeom>
        <a:solidFill>
          <a:schemeClr val="accent2">
            <a:hueOff val="3846440"/>
            <a:satOff val="4103"/>
            <a:lumOff val="1275"/>
            <a:alphaOff val="0"/>
          </a:schemeClr>
        </a:solidFill>
        <a:ln w="12700" cap="flat" cmpd="sng" algn="ctr">
          <a:solidFill>
            <a:schemeClr val="accent2">
              <a:hueOff val="3846440"/>
              <a:satOff val="4103"/>
              <a:lumOff val="1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73BD8F-67B4-486E-8C41-118D7FF807D5}">
      <dsp:nvSpPr>
        <dsp:cNvPr id="0" name=""/>
        <dsp:cNvSpPr/>
      </dsp:nvSpPr>
      <dsp:spPr>
        <a:xfrm>
          <a:off x="0" y="2303920"/>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Incentive</a:t>
          </a:r>
        </a:p>
      </dsp:txBody>
      <dsp:txXfrm>
        <a:off x="0" y="2303920"/>
        <a:ext cx="6373813" cy="1151608"/>
      </dsp:txXfrm>
    </dsp:sp>
    <dsp:sp modelId="{EF64BB4A-9938-43A8-82F6-C497BA85CA49}">
      <dsp:nvSpPr>
        <dsp:cNvPr id="0" name=""/>
        <dsp:cNvSpPr/>
      </dsp:nvSpPr>
      <dsp:spPr>
        <a:xfrm>
          <a:off x="0" y="3455529"/>
          <a:ext cx="6373813" cy="0"/>
        </a:xfrm>
        <a:prstGeom prst="line">
          <a:avLst/>
        </a:prstGeom>
        <a:solidFill>
          <a:schemeClr val="accent2">
            <a:hueOff val="5769660"/>
            <a:satOff val="6154"/>
            <a:lumOff val="1913"/>
            <a:alphaOff val="0"/>
          </a:schemeClr>
        </a:solidFill>
        <a:ln w="12700" cap="flat" cmpd="sng" algn="ctr">
          <a:solidFill>
            <a:schemeClr val="accent2">
              <a:hueOff val="5769660"/>
              <a:satOff val="6154"/>
              <a:lumOff val="191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9F49C0-2199-41AD-926C-EF3A564F2ECF}">
      <dsp:nvSpPr>
        <dsp:cNvPr id="0" name=""/>
        <dsp:cNvSpPr/>
      </dsp:nvSpPr>
      <dsp:spPr>
        <a:xfrm>
          <a:off x="0" y="3455529"/>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Facilitators</a:t>
          </a:r>
        </a:p>
      </dsp:txBody>
      <dsp:txXfrm>
        <a:off x="0" y="3455529"/>
        <a:ext cx="6373813" cy="1151608"/>
      </dsp:txXfrm>
    </dsp:sp>
    <dsp:sp modelId="{F40448C9-E113-429E-809B-4F725313C2AA}">
      <dsp:nvSpPr>
        <dsp:cNvPr id="0" name=""/>
        <dsp:cNvSpPr/>
      </dsp:nvSpPr>
      <dsp:spPr>
        <a:xfrm>
          <a:off x="0" y="4607138"/>
          <a:ext cx="6373813" cy="0"/>
        </a:xfrm>
        <a:prstGeom prst="line">
          <a:avLst/>
        </a:prstGeom>
        <a:solidFill>
          <a:schemeClr val="accent2">
            <a:hueOff val="7692880"/>
            <a:satOff val="8205"/>
            <a:lumOff val="2551"/>
            <a:alphaOff val="0"/>
          </a:schemeClr>
        </a:solidFill>
        <a:ln w="12700" cap="flat" cmpd="sng" algn="ctr">
          <a:solidFill>
            <a:schemeClr val="accent2">
              <a:hueOff val="7692880"/>
              <a:satOff val="8205"/>
              <a:lumOff val="25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540E93-7B57-45E2-82AB-CAFF0EC696B6}">
      <dsp:nvSpPr>
        <dsp:cNvPr id="0" name=""/>
        <dsp:cNvSpPr/>
      </dsp:nvSpPr>
      <dsp:spPr>
        <a:xfrm>
          <a:off x="0" y="4607138"/>
          <a:ext cx="6373813"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Potential cost</a:t>
          </a:r>
        </a:p>
      </dsp:txBody>
      <dsp:txXfrm>
        <a:off x="0" y="4607138"/>
        <a:ext cx="6373813" cy="115160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2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3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4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5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6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7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8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1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rm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rm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lstStyle/>
          <a:p>
            <a:fld id="{72EA7947-E287-4738-8C82-07CE4F01EF03}" type="datetime2">
              <a:rPr lang="en-US" smtClean="0"/>
              <a:t>Friday, August 14, 2026</a:t>
            </a:fld>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3831262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rm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lstStyle/>
          <a:p>
            <a:fld id="{6FE8C025-CD7A-4966-867E-81CF82B15267}" type="datetime2">
              <a:rPr lang="en-US" smtClean="0"/>
              <a:t>Friday, August 14, 2026</a:t>
            </a:fld>
            <a:endParaRPr lang="en-US"/>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3889236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4644CBB8-40B8-42F8-9172-07A476341DDA}"/>
              </a:ext>
            </a:extLst>
          </p:cNvPr>
          <p:cNvGrpSpPr/>
          <p:nvPr/>
        </p:nvGrpSpPr>
        <p:grpSpPr>
          <a:xfrm>
            <a:off x="356481" y="879007"/>
            <a:ext cx="734257" cy="760506"/>
            <a:chOff x="5243759" y="1363788"/>
            <a:chExt cx="734257" cy="760506"/>
          </a:xfrm>
        </p:grpSpPr>
        <p:sp>
          <p:nvSpPr>
            <p:cNvPr id="49" name="Freeform 5">
              <a:extLst>
                <a:ext uri="{FF2B5EF4-FFF2-40B4-BE49-F238E27FC236}">
                  <a16:creationId xmlns:a16="http://schemas.microsoft.com/office/drawing/2014/main" id="{35CE073E-302A-4AA7-98C7-8667DDDCFA18}"/>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0" name="Freeform 6">
              <a:extLst>
                <a:ext uri="{FF2B5EF4-FFF2-40B4-BE49-F238E27FC236}">
                  <a16:creationId xmlns:a16="http://schemas.microsoft.com/office/drawing/2014/main" id="{4FD1AE2F-DD70-4E93-B905-E052A23F0B1C}"/>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reeform 8">
              <a:extLst>
                <a:ext uri="{FF2B5EF4-FFF2-40B4-BE49-F238E27FC236}">
                  <a16:creationId xmlns:a16="http://schemas.microsoft.com/office/drawing/2014/main" id="{E8D529E5-8838-47F0-98A4-2D46F11E499C}"/>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5DA2564-D3DB-48AD-83F0-6CC6B5743960}"/>
              </a:ext>
            </a:extLst>
          </p:cNvPr>
          <p:cNvSpPr>
            <a:spLocks noGrp="1"/>
          </p:cNvSpPr>
          <p:nvPr>
            <p:ph type="title"/>
          </p:nvPr>
        </p:nvSpPr>
        <p:spPr>
          <a:xfrm>
            <a:off x="563563" y="474345"/>
            <a:ext cx="11077574" cy="2954655"/>
          </a:xfrm>
        </p:spPr>
        <p:txBody>
          <a:bodyPr vert="horz" wrap="square" lIns="0" tIns="0" rIns="0" bIns="0" rtlCol="0" anchor="b" anchorCtr="0">
            <a:normAutofit/>
          </a:bodyPr>
          <a:lstStyle>
            <a:lvl1pPr>
              <a:defRPr lang="en-US" sz="6400" dirty="0"/>
            </a:lvl1pPr>
          </a:lstStyle>
          <a:p>
            <a:pPr lvl="0">
              <a:lnSpc>
                <a:spcPct val="100000"/>
              </a:lnSpc>
            </a:pPr>
            <a:r>
              <a:rPr lang="en-US"/>
              <a:t>Click to edit Master title style</a:t>
            </a:r>
            <a:endParaRPr lang="en-US" dirty="0"/>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fld id="{FE809929-0719-4517-94D6-FDF7F99E70F6}" type="datetime2">
              <a:rPr lang="en-US" smtClean="0"/>
              <a:t>Friday, August 14, 2026</a:t>
            </a:fld>
            <a:endParaRPr lang="en-US"/>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 name="Text Placeholder 2">
            <a:extLst>
              <a:ext uri="{FF2B5EF4-FFF2-40B4-BE49-F238E27FC236}">
                <a16:creationId xmlns:a16="http://schemas.microsoft.com/office/drawing/2014/main" id="{76EEA752-36DA-440B-8747-0EB2914080EE}"/>
              </a:ext>
            </a:extLst>
          </p:cNvPr>
          <p:cNvSpPr>
            <a:spLocks noGrp="1"/>
          </p:cNvSpPr>
          <p:nvPr>
            <p:ph type="body" idx="1"/>
          </p:nvPr>
        </p:nvSpPr>
        <p:spPr>
          <a:xfrm>
            <a:off x="566271" y="3629772"/>
            <a:ext cx="11074866" cy="2678953"/>
          </a:xfrm>
        </p:spPr>
        <p:txBody>
          <a:bodyPr>
            <a:normAutofit/>
          </a:bodyPr>
          <a:lstStyle>
            <a:lvl1pPr marL="0" indent="0">
              <a:lnSpc>
                <a:spcPct val="110000"/>
              </a:lnSpc>
              <a:spcBef>
                <a:spcPts val="0"/>
              </a:spcBef>
              <a:buNone/>
              <a:defRPr sz="2400">
                <a:solidFill>
                  <a:schemeClr val="tx1">
                    <a:alpha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1" name="Freeform: Shape 40">
            <a:extLst>
              <a:ext uri="{FF2B5EF4-FFF2-40B4-BE49-F238E27FC236}">
                <a16:creationId xmlns:a16="http://schemas.microsoft.com/office/drawing/2014/main" id="{0BCC02B0-8581-4752-B7BC-3CE1EF17B9F7}"/>
              </a:ext>
            </a:extLst>
          </p:cNvPr>
          <p:cNvSpPr>
            <a:spLocks noChangeAspect="1"/>
          </p:cNvSpPr>
          <p:nvPr/>
        </p:nvSpPr>
        <p:spPr>
          <a:xfrm rot="18900000">
            <a:off x="11209132" y="4448189"/>
            <a:ext cx="999200" cy="1262947"/>
          </a:xfrm>
          <a:custGeom>
            <a:avLst/>
            <a:gdLst>
              <a:gd name="connsiteX0" fmla="*/ 540000 w 999200"/>
              <a:gd name="connsiteY0" fmla="*/ 0 h 1262947"/>
              <a:gd name="connsiteX1" fmla="*/ 999200 w 999200"/>
              <a:gd name="connsiteY1" fmla="*/ 815317 h 1262947"/>
              <a:gd name="connsiteX2" fmla="*/ 552185 w 999200"/>
              <a:gd name="connsiteY2" fmla="*/ 1262333 h 1262947"/>
              <a:gd name="connsiteX3" fmla="*/ 540000 w 999200"/>
              <a:gd name="connsiteY3" fmla="*/ 1262947 h 1262947"/>
              <a:gd name="connsiteX4" fmla="*/ 0 w 999200"/>
              <a:gd name="connsiteY4" fmla="*/ 992947 h 1262947"/>
              <a:gd name="connsiteX5" fmla="*/ 10971 w 999200"/>
              <a:gd name="connsiteY5" fmla="*/ 938533 h 1262947"/>
              <a:gd name="connsiteX6" fmla="*/ 15626 w 999200"/>
              <a:gd name="connsiteY6" fmla="*/ 931034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9200" h="1262947">
                <a:moveTo>
                  <a:pt x="540000" y="0"/>
                </a:moveTo>
                <a:lnTo>
                  <a:pt x="999200" y="815317"/>
                </a:lnTo>
                <a:lnTo>
                  <a:pt x="552185" y="1262333"/>
                </a:lnTo>
                <a:lnTo>
                  <a:pt x="540000" y="1262947"/>
                </a:lnTo>
                <a:cubicBezTo>
                  <a:pt x="241766" y="1262947"/>
                  <a:pt x="0" y="1142064"/>
                  <a:pt x="0" y="992947"/>
                </a:cubicBezTo>
                <a:cubicBezTo>
                  <a:pt x="0" y="974307"/>
                  <a:pt x="3778" y="956109"/>
                  <a:pt x="10971" y="938533"/>
                </a:cubicBezTo>
                <a:lnTo>
                  <a:pt x="15626" y="931034"/>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254000" dist="101600" dir="42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3" name="Freeform: Shape 42">
            <a:extLst>
              <a:ext uri="{FF2B5EF4-FFF2-40B4-BE49-F238E27FC236}">
                <a16:creationId xmlns:a16="http://schemas.microsoft.com/office/drawing/2014/main" id="{EA0FF4DB-8180-4D26-AEAE-7ECDB670F71D}"/>
              </a:ext>
            </a:extLst>
          </p:cNvPr>
          <p:cNvSpPr/>
          <p:nvPr/>
        </p:nvSpPr>
        <p:spPr>
          <a:xfrm rot="2700000">
            <a:off x="11686937" y="4853516"/>
            <a:ext cx="540000" cy="978284"/>
          </a:xfrm>
          <a:custGeom>
            <a:avLst/>
            <a:gdLst>
              <a:gd name="connsiteX0" fmla="*/ 113288 w 540000"/>
              <a:gd name="connsiteY0" fmla="*/ 0 h 978284"/>
              <a:gd name="connsiteX1" fmla="*/ 539386 w 540000"/>
              <a:gd name="connsiteY1" fmla="*/ 426099 h 978284"/>
              <a:gd name="connsiteX2" fmla="*/ 540000 w 540000"/>
              <a:gd name="connsiteY2" fmla="*/ 438284 h 978284"/>
              <a:gd name="connsiteX3" fmla="*/ 270000 w 540000"/>
              <a:gd name="connsiteY3" fmla="*/ 978284 h 978284"/>
              <a:gd name="connsiteX4" fmla="*/ 0 w 540000"/>
              <a:gd name="connsiteY4" fmla="*/ 438284 h 978284"/>
              <a:gd name="connsiteX5" fmla="*/ 79081 w 540000"/>
              <a:gd name="connsiteY5" fmla="*/ 56446 h 978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000" h="978284">
                <a:moveTo>
                  <a:pt x="113288" y="0"/>
                </a:moveTo>
                <a:lnTo>
                  <a:pt x="539386" y="426099"/>
                </a:lnTo>
                <a:lnTo>
                  <a:pt x="540000" y="438284"/>
                </a:lnTo>
                <a:cubicBezTo>
                  <a:pt x="540000" y="736518"/>
                  <a:pt x="419117" y="978284"/>
                  <a:pt x="270000" y="978284"/>
                </a:cubicBezTo>
                <a:cubicBezTo>
                  <a:pt x="120883" y="978284"/>
                  <a:pt x="0" y="736518"/>
                  <a:pt x="0" y="438284"/>
                </a:cubicBezTo>
                <a:cubicBezTo>
                  <a:pt x="0" y="289167"/>
                  <a:pt x="30220" y="154167"/>
                  <a:pt x="79081" y="56446"/>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092725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lstStyle/>
          <a:p>
            <a:fld id="{20E95673-5512-4AAA-9AEB-E00C61EC65D5}" type="datetime2">
              <a:rPr lang="en-US" smtClean="0"/>
              <a:t>Friday, August 14, 2026</a:t>
            </a:fld>
            <a:endParaRPr lang="en-US"/>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4053106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881275"/>
            <a:ext cx="5437186" cy="535354"/>
          </a:xfrm>
        </p:spPr>
        <p:txBody>
          <a:bodyPr anchor="b">
            <a:norm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577270"/>
            <a:ext cx="5429114"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881275"/>
            <a:ext cx="5436392" cy="535354"/>
          </a:xfrm>
        </p:spPr>
        <p:txBody>
          <a:bodyPr vert="horz" wrap="square" lIns="0" tIns="0" rIns="0" bIns="0" rtlCol="0" anchor="b">
            <a:normAutofit/>
          </a:bodyPr>
          <a:lstStyle>
            <a:lvl1pPr>
              <a:defRPr lang="en-US" sz="1400" b="0" cap="all" spc="200" baseline="0" dirty="0">
                <a:solidFill>
                  <a:schemeClr val="tx1"/>
                </a:solidFill>
              </a:defRPr>
            </a:lvl1pPr>
          </a:lstStyle>
          <a:p>
            <a:pPr marL="0" lvl="0" indent="0">
              <a:buNone/>
            </a:pPr>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577270"/>
            <a:ext cx="5436391"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lstStyle/>
          <a:p>
            <a:fld id="{C13138FA-2E87-4873-8BBA-13E447C9A99A}" type="datetime2">
              <a:rPr lang="en-US" smtClean="0"/>
              <a:t>Friday, August 14, 2026</a:t>
            </a:fld>
            <a:endParaRPr lang="en-US"/>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lstStyle/>
          <a:p>
            <a:r>
              <a:rPr lang="en-US"/>
              <a:t>Sample Footer</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089212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2053C-0E9C-4159-B7C9-6AB74343918D}"/>
              </a:ext>
            </a:extLst>
          </p:cNvPr>
          <p:cNvSpPr>
            <a:spLocks noGrp="1"/>
          </p:cNvSpPr>
          <p:nvPr>
            <p:ph type="title"/>
          </p:nvPr>
        </p:nvSpPr>
        <p:spPr>
          <a:xfrm>
            <a:off x="3359149" y="550799"/>
            <a:ext cx="8283313" cy="5542025"/>
          </a:xfrm>
        </p:spPr>
        <p:txBody>
          <a:bodyPr vert="horz" wrap="square" lIns="0" tIns="0" rIns="0" bIns="0" rtlCol="0" anchor="ctr" anchorCtr="0">
            <a:normAutofit/>
          </a:bodyPr>
          <a:lstStyle>
            <a:lvl1pPr>
              <a:defRPr lang="en-US" dirty="0"/>
            </a:lvl1pPr>
          </a:lstStyle>
          <a:p>
            <a:pPr lvl="0">
              <a:lnSpc>
                <a:spcPct val="100000"/>
              </a:lnSpc>
            </a:pPr>
            <a:r>
              <a:rPr lang="en-US"/>
              <a:t>Click to edit Master title style</a:t>
            </a:r>
            <a:endParaRPr lang="en-US" dirty="0"/>
          </a:p>
        </p:txBody>
      </p:sp>
      <p:sp>
        <p:nvSpPr>
          <p:cNvPr id="3" name="Date Placeholder 2">
            <a:extLst>
              <a:ext uri="{FF2B5EF4-FFF2-40B4-BE49-F238E27FC236}">
                <a16:creationId xmlns:a16="http://schemas.microsoft.com/office/drawing/2014/main" id="{D4F51F65-E111-4656-83BE-CFCDE2DD6CD6}"/>
              </a:ext>
            </a:extLst>
          </p:cNvPr>
          <p:cNvSpPr>
            <a:spLocks noGrp="1"/>
          </p:cNvSpPr>
          <p:nvPr>
            <p:ph type="dt" sz="half" idx="10"/>
          </p:nvPr>
        </p:nvSpPr>
        <p:spPr/>
        <p:txBody>
          <a:bodyPr/>
          <a:lstStyle/>
          <a:p>
            <a:fld id="{D75BB40A-97BD-4BFB-B639-0BFF95FDE8B7}" type="datetime2">
              <a:rPr lang="en-US" smtClean="0"/>
              <a:t>Friday, August 14, 2026</a:t>
            </a:fld>
            <a:endParaRPr lang="en-US"/>
          </a:p>
        </p:txBody>
      </p:sp>
      <p:sp>
        <p:nvSpPr>
          <p:cNvPr id="4" name="Footer Placeholder 3">
            <a:extLst>
              <a:ext uri="{FF2B5EF4-FFF2-40B4-BE49-F238E27FC236}">
                <a16:creationId xmlns:a16="http://schemas.microsoft.com/office/drawing/2014/main" id="{F9FF82CB-2D17-4918-821E-485475CF243B}"/>
              </a:ext>
            </a:extLst>
          </p:cNvPr>
          <p:cNvSpPr>
            <a:spLocks noGrp="1"/>
          </p:cNvSpPr>
          <p:nvPr>
            <p:ph type="ftr" sz="quarter" idx="11"/>
          </p:nvPr>
        </p:nvSpPr>
        <p:spPr/>
        <p:txBody>
          <a:bodyPr/>
          <a:lstStyle/>
          <a:p>
            <a:r>
              <a:rPr lang="en-US"/>
              <a:t>Sample Footer</a:t>
            </a:r>
          </a:p>
        </p:txBody>
      </p:sp>
      <p:sp>
        <p:nvSpPr>
          <p:cNvPr id="5" name="Slide Number Placeholder 4">
            <a:extLst>
              <a:ext uri="{FF2B5EF4-FFF2-40B4-BE49-F238E27FC236}">
                <a16:creationId xmlns:a16="http://schemas.microsoft.com/office/drawing/2014/main" id="{7B66589D-A056-4817-AE15-39D87FE13169}"/>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9" name="Freeform: Shape 38">
            <a:extLst>
              <a:ext uri="{FF2B5EF4-FFF2-40B4-BE49-F238E27FC236}">
                <a16:creationId xmlns:a16="http://schemas.microsoft.com/office/drawing/2014/main" id="{E489F067-39E1-4757-BC11-6169A343F2E1}"/>
              </a:ext>
            </a:extLst>
          </p:cNvPr>
          <p:cNvSpPr>
            <a:spLocks noChangeAspect="1"/>
          </p:cNvSpPr>
          <p:nvPr/>
        </p:nvSpPr>
        <p:spPr>
          <a:xfrm rot="18900000" flipV="1">
            <a:off x="-410727" y="3958416"/>
            <a:ext cx="3536330" cy="1853969"/>
          </a:xfrm>
          <a:custGeom>
            <a:avLst/>
            <a:gdLst>
              <a:gd name="connsiteX0" fmla="*/ 3536330 w 3536330"/>
              <a:gd name="connsiteY0" fmla="*/ 1853969 h 1853969"/>
              <a:gd name="connsiteX1" fmla="*/ 1682362 w 3536330"/>
              <a:gd name="connsiteY1" fmla="*/ 0 h 1853969"/>
              <a:gd name="connsiteX2" fmla="*/ 52157 w 3536330"/>
              <a:gd name="connsiteY2" fmla="*/ 970257 h 1853969"/>
              <a:gd name="connsiteX3" fmla="*/ 0 w 3536330"/>
              <a:gd name="connsiteY3" fmla="*/ 1078528 h 1853969"/>
              <a:gd name="connsiteX4" fmla="*/ 757215 w 3536330"/>
              <a:gd name="connsiteY4" fmla="*/ 1835743 h 1853969"/>
              <a:gd name="connsiteX5" fmla="*/ 774211 w 3536330"/>
              <a:gd name="connsiteY5" fmla="*/ 1667149 h 1853969"/>
              <a:gd name="connsiteX6" fmla="*/ 1682362 w 3536330"/>
              <a:gd name="connsiteY6" fmla="*/ 926985 h 1853969"/>
              <a:gd name="connsiteX7" fmla="*/ 2609345 w 3536330"/>
              <a:gd name="connsiteY7"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6330" h="1853969">
                <a:moveTo>
                  <a:pt x="3536330" y="1853969"/>
                </a:moveTo>
                <a:cubicBezTo>
                  <a:pt x="3536330" y="830051"/>
                  <a:pt x="2706280" y="0"/>
                  <a:pt x="1682362" y="0"/>
                </a:cubicBezTo>
                <a:cubicBezTo>
                  <a:pt x="978418" y="0"/>
                  <a:pt x="366107" y="392328"/>
                  <a:pt x="52157" y="970257"/>
                </a:cubicBezTo>
                <a:lnTo>
                  <a:pt x="0" y="1078528"/>
                </a:lnTo>
                <a:lnTo>
                  <a:pt x="757215" y="1835743"/>
                </a:lnTo>
                <a:lnTo>
                  <a:pt x="774211" y="1667149"/>
                </a:lnTo>
                <a:cubicBezTo>
                  <a:pt x="860649" y="1244739"/>
                  <a:pt x="1234397" y="926985"/>
                  <a:pt x="1682362" y="926985"/>
                </a:cubicBezTo>
                <a:cubicBezTo>
                  <a:pt x="2194320" y="926985"/>
                  <a:pt x="2609345" y="1342010"/>
                  <a:pt x="260934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355600" dist="101600" dir="162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DD231011-607F-42F1-B2D9-2BA8E91CC6AF}"/>
              </a:ext>
            </a:extLst>
          </p:cNvPr>
          <p:cNvSpPr>
            <a:spLocks noChangeAspect="1"/>
          </p:cNvSpPr>
          <p:nvPr/>
        </p:nvSpPr>
        <p:spPr>
          <a:xfrm rot="18900000" flipV="1">
            <a:off x="-481151" y="3649708"/>
            <a:ext cx="3478701" cy="2164843"/>
          </a:xfrm>
          <a:custGeom>
            <a:avLst/>
            <a:gdLst>
              <a:gd name="connsiteX0" fmla="*/ 3478701 w 3478701"/>
              <a:gd name="connsiteY0" fmla="*/ 2164843 h 2164843"/>
              <a:gd name="connsiteX1" fmla="*/ 1624733 w 3478701"/>
              <a:gd name="connsiteY1" fmla="*/ 0 h 2164843"/>
              <a:gd name="connsiteX2" fmla="*/ 87393 w 3478701"/>
              <a:gd name="connsiteY2" fmla="*/ 954459 h 2164843"/>
              <a:gd name="connsiteX3" fmla="*/ 0 w 3478701"/>
              <a:gd name="connsiteY3" fmla="*/ 1122434 h 2164843"/>
              <a:gd name="connsiteX4" fmla="*/ 736015 w 3478701"/>
              <a:gd name="connsiteY4" fmla="*/ 1858449 h 2164843"/>
              <a:gd name="connsiteX5" fmla="*/ 739424 w 3478701"/>
              <a:gd name="connsiteY5" fmla="*/ 1842964 h 2164843"/>
              <a:gd name="connsiteX6" fmla="*/ 1624733 w 3478701"/>
              <a:gd name="connsiteY6" fmla="*/ 1082422 h 2164843"/>
              <a:gd name="connsiteX7" fmla="*/ 2551716 w 3478701"/>
              <a:gd name="connsiteY7" fmla="*/ 2164843 h 2164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78701" h="2164843">
                <a:moveTo>
                  <a:pt x="3478701" y="2164843"/>
                </a:moveTo>
                <a:cubicBezTo>
                  <a:pt x="3478701" y="969234"/>
                  <a:pt x="2648651" y="0"/>
                  <a:pt x="1624733" y="0"/>
                </a:cubicBezTo>
                <a:cubicBezTo>
                  <a:pt x="984784" y="0"/>
                  <a:pt x="420564" y="378607"/>
                  <a:pt x="87393" y="954459"/>
                </a:cubicBezTo>
                <a:lnTo>
                  <a:pt x="0" y="1122434"/>
                </a:lnTo>
                <a:lnTo>
                  <a:pt x="736015" y="1858449"/>
                </a:lnTo>
                <a:lnTo>
                  <a:pt x="739424" y="1842964"/>
                </a:lnTo>
                <a:cubicBezTo>
                  <a:pt x="856791" y="1402344"/>
                  <a:pt x="1208766" y="1082422"/>
                  <a:pt x="1624733" y="1082422"/>
                </a:cubicBezTo>
                <a:cubicBezTo>
                  <a:pt x="2136692" y="1082422"/>
                  <a:pt x="2551716" y="1567038"/>
                  <a:pt x="2551716" y="2164843"/>
                </a:cubicBezTo>
                <a:close/>
              </a:path>
            </a:pathLst>
          </a:custGeom>
          <a:solidFill>
            <a:schemeClr val="bg2">
              <a:lumMod val="50000"/>
              <a:lumOff val="50000"/>
              <a:alpha val="4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Oval 23">
            <a:extLst>
              <a:ext uri="{FF2B5EF4-FFF2-40B4-BE49-F238E27FC236}">
                <a16:creationId xmlns:a16="http://schemas.microsoft.com/office/drawing/2014/main" id="{EC472EFA-56B5-4A41-8D4B-E9F37727F34D}"/>
              </a:ext>
            </a:extLst>
          </p:cNvPr>
          <p:cNvSpPr/>
          <p:nvPr/>
        </p:nvSpPr>
        <p:spPr>
          <a:xfrm rot="13500000" flipV="1">
            <a:off x="1512277" y="2840042"/>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Oval 41">
            <a:extLst>
              <a:ext uri="{FF2B5EF4-FFF2-40B4-BE49-F238E27FC236}">
                <a16:creationId xmlns:a16="http://schemas.microsoft.com/office/drawing/2014/main" id="{33781B6C-21AD-489D-A3CB-522BB2AC543F}"/>
              </a:ext>
            </a:extLst>
          </p:cNvPr>
          <p:cNvSpPr>
            <a:spLocks noChangeAspect="1"/>
          </p:cNvSpPr>
          <p:nvPr/>
        </p:nvSpPr>
        <p:spPr>
          <a:xfrm>
            <a:off x="1780661" y="385236"/>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51" name="Group 50">
            <a:extLst>
              <a:ext uri="{FF2B5EF4-FFF2-40B4-BE49-F238E27FC236}">
                <a16:creationId xmlns:a16="http://schemas.microsoft.com/office/drawing/2014/main" id="{01AD5B80-530E-44CD-8D4A-2796FB214CBF}"/>
              </a:ext>
            </a:extLst>
          </p:cNvPr>
          <p:cNvGrpSpPr/>
          <p:nvPr/>
        </p:nvGrpSpPr>
        <p:grpSpPr>
          <a:xfrm>
            <a:off x="623181" y="1514007"/>
            <a:ext cx="734257" cy="760506"/>
            <a:chOff x="5243759" y="1363788"/>
            <a:chExt cx="734257" cy="760506"/>
          </a:xfrm>
        </p:grpSpPr>
        <p:sp>
          <p:nvSpPr>
            <p:cNvPr id="52" name="Freeform 5">
              <a:extLst>
                <a:ext uri="{FF2B5EF4-FFF2-40B4-BE49-F238E27FC236}">
                  <a16:creationId xmlns:a16="http://schemas.microsoft.com/office/drawing/2014/main" id="{2F746AA8-9050-4515-9B17-BC850368529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3" name="Freeform 6">
              <a:extLst>
                <a:ext uri="{FF2B5EF4-FFF2-40B4-BE49-F238E27FC236}">
                  <a16:creationId xmlns:a16="http://schemas.microsoft.com/office/drawing/2014/main" id="{23EC1AC3-1698-46D5-80B7-F22F15E1A5E4}"/>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4" name="Freeform 8">
              <a:extLst>
                <a:ext uri="{FF2B5EF4-FFF2-40B4-BE49-F238E27FC236}">
                  <a16:creationId xmlns:a16="http://schemas.microsoft.com/office/drawing/2014/main" id="{73766156-553C-46EB-93FA-4F37CC0FF5CF}"/>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1528010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lstStyle/>
          <a:p>
            <a:fld id="{9EE9E0E3-ECF6-4CFE-8698-AEFEBCECC3C0}" type="datetime2">
              <a:rPr lang="en-US" smtClean="0"/>
              <a:t>Friday, August 14, 2026</a:t>
            </a:fld>
            <a:endParaRPr lang="en-US"/>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lstStyle/>
          <a:p>
            <a:r>
              <a:rPr lang="en-US"/>
              <a:t>Sample Footer</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033874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rm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rm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lstStyle/>
          <a:p>
            <a:fld id="{251462FC-960E-4740-921F-B36862979F21}" type="datetime2">
              <a:rPr lang="en-US" smtClean="0"/>
              <a:t>Friday, August 14, 2026</a:t>
            </a:fld>
            <a:endParaRPr lang="en-US"/>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3277622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98F1FBA-F8BB-42CF-8B3E-D19AAFEE96C1}"/>
              </a:ext>
            </a:extLst>
          </p:cNvPr>
          <p:cNvGrpSpPr/>
          <p:nvPr/>
        </p:nvGrpSpPr>
        <p:grpSpPr>
          <a:xfrm>
            <a:off x="334964" y="5115518"/>
            <a:ext cx="734257" cy="760506"/>
            <a:chOff x="5243759" y="1363788"/>
            <a:chExt cx="734257" cy="760506"/>
          </a:xfrm>
        </p:grpSpPr>
        <p:sp>
          <p:nvSpPr>
            <p:cNvPr id="18" name="Freeform 5">
              <a:extLst>
                <a:ext uri="{FF2B5EF4-FFF2-40B4-BE49-F238E27FC236}">
                  <a16:creationId xmlns:a16="http://schemas.microsoft.com/office/drawing/2014/main" id="{60EE09DD-C3DB-4266-BCC3-A765CFFBF37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Freeform 6">
              <a:extLst>
                <a:ext uri="{FF2B5EF4-FFF2-40B4-BE49-F238E27FC236}">
                  <a16:creationId xmlns:a16="http://schemas.microsoft.com/office/drawing/2014/main" id="{5F301FE0-96DC-4EFB-BBEE-AED762C337C9}"/>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reeform 8">
              <a:extLst>
                <a:ext uri="{FF2B5EF4-FFF2-40B4-BE49-F238E27FC236}">
                  <a16:creationId xmlns:a16="http://schemas.microsoft.com/office/drawing/2014/main" id="{3BEAD276-8850-4C0C-9777-8537000D522A}"/>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E5EE0A0-B07E-479B-9684-4BD09FA4376C}"/>
              </a:ext>
            </a:extLst>
          </p:cNvPr>
          <p:cNvSpPr>
            <a:spLocks noGrp="1"/>
          </p:cNvSpPr>
          <p:nvPr>
            <p:ph type="title"/>
          </p:nvPr>
        </p:nvSpPr>
        <p:spPr>
          <a:xfrm>
            <a:off x="550863" y="575409"/>
            <a:ext cx="4500562" cy="984885"/>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Picture Placeholder 2">
            <a:extLst>
              <a:ext uri="{FF2B5EF4-FFF2-40B4-BE49-F238E27FC236}">
                <a16:creationId xmlns:a16="http://schemas.microsoft.com/office/drawing/2014/main" id="{C11893A9-3462-4F51-83AE-5D2F124B985F}"/>
              </a:ext>
            </a:extLst>
          </p:cNvPr>
          <p:cNvSpPr>
            <a:spLocks noGrp="1"/>
          </p:cNvSpPr>
          <p:nvPr>
            <p:ph type="pic" idx="1"/>
          </p:nvPr>
        </p:nvSpPr>
        <p:spPr>
          <a:xfrm>
            <a:off x="5267324" y="575409"/>
            <a:ext cx="6373813" cy="5733316"/>
          </a:xfrm>
        </p:spPr>
        <p:txBody>
          <a:bodyPr>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BA9240C-79C0-4A88-A476-725DE1B9C28F}"/>
              </a:ext>
            </a:extLst>
          </p:cNvPr>
          <p:cNvSpPr>
            <a:spLocks noGrp="1"/>
          </p:cNvSpPr>
          <p:nvPr>
            <p:ph type="body" sz="half" idx="2"/>
          </p:nvPr>
        </p:nvSpPr>
        <p:spPr>
          <a:xfrm>
            <a:off x="550863" y="1776195"/>
            <a:ext cx="4500562" cy="4532530"/>
          </a:xfrm>
        </p:spPr>
        <p:txBody>
          <a:bodyPr anchor="t" anchorCtr="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lstStyle/>
          <a:p>
            <a:fld id="{E50BC9E2-CB44-4C05-9BB5-496C18A241E0}" type="datetime2">
              <a:rPr lang="en-US" smtClean="0"/>
              <a:t>Friday, August 14, 2026</a:t>
            </a:fld>
            <a:endParaRPr lang="en-US"/>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3912060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79361-B9A1-48F2-9473-23DE30E2D151}"/>
              </a:ext>
            </a:extLst>
          </p:cNvPr>
          <p:cNvSpPr>
            <a:spLocks noGrp="1"/>
          </p:cNvSpPr>
          <p:nvPr>
            <p:ph type="title"/>
          </p:nvPr>
        </p:nvSpPr>
        <p:spPr>
          <a:xfrm>
            <a:off x="550862" y="503906"/>
            <a:ext cx="11090275" cy="1333057"/>
          </a:xfrm>
        </p:spPr>
        <p:txBody>
          <a:bodyPr vert="horz" wrap="square" lIns="0" tIns="0" rIns="0" bIns="0" rtlCol="0" anchor="t" anchorCtr="0">
            <a:normAutofit/>
          </a:bodyPr>
          <a:lstStyle>
            <a:lvl1pPr>
              <a:defRPr lang="en-US" dirty="0"/>
            </a:lvl1pPr>
          </a:lstStyle>
          <a:p>
            <a:pPr lvl="0"/>
            <a:r>
              <a:rPr lang="en-US"/>
              <a:t>Click to edit Master title style</a:t>
            </a:r>
            <a:endParaRPr lang="en-US" dirty="0"/>
          </a:p>
        </p:txBody>
      </p:sp>
      <p:sp>
        <p:nvSpPr>
          <p:cNvPr id="3" name="Vertical Text Placeholder 2">
            <a:extLst>
              <a:ext uri="{FF2B5EF4-FFF2-40B4-BE49-F238E27FC236}">
                <a16:creationId xmlns:a16="http://schemas.microsoft.com/office/drawing/2014/main" id="{FD986779-C2F3-447D-85F7-F6B0E2C97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lstStyle/>
          <a:p>
            <a:fld id="{EE2EBD84-71F4-4271-8C46-0D47C0A9B12E}" type="datetime2">
              <a:rPr lang="en-US" smtClean="0"/>
              <a:t>Friday, August 14, 2026</a:t>
            </a:fld>
            <a:endParaRPr lang="en-US"/>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625013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56583A-514F-4632-820D-E7EE236A46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173CBBB-7DDC-4437-8C7D-22A1C35202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C69EBF-DA20-4024-8006-B158D571E08E}"/>
              </a:ext>
            </a:extLst>
          </p:cNvPr>
          <p:cNvSpPr>
            <a:spLocks noGrp="1"/>
          </p:cNvSpPr>
          <p:nvPr>
            <p:ph type="dt" sz="half" idx="10"/>
          </p:nvPr>
        </p:nvSpPr>
        <p:spPr/>
        <p:txBody>
          <a:bodyPr/>
          <a:lstStyle/>
          <a:p>
            <a:fld id="{ABAE0CE1-F450-4107-B2CB-17B18F8A3F4A}" type="datetime2">
              <a:rPr lang="en-US" smtClean="0"/>
              <a:t>Friday, August 14, 2026</a:t>
            </a:fld>
            <a:endParaRPr lang="en-US"/>
          </a:p>
        </p:txBody>
      </p:sp>
      <p:sp>
        <p:nvSpPr>
          <p:cNvPr id="5" name="Footer Placeholder 4">
            <a:extLst>
              <a:ext uri="{FF2B5EF4-FFF2-40B4-BE49-F238E27FC236}">
                <a16:creationId xmlns:a16="http://schemas.microsoft.com/office/drawing/2014/main" id="{ADBAC8B9-14B5-4DF1-994D-AB47DB3BA0C5}"/>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C7876582-5F9B-4F5E-AAD5-D608CB68EA3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3982073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rm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900">
                <a:solidFill>
                  <a:schemeClr val="tx1">
                    <a:alpha val="80000"/>
                  </a:schemeClr>
                </a:solidFill>
              </a:defRPr>
            </a:lvl1pPr>
          </a:lstStyle>
          <a:p>
            <a:fld id="{246CB39B-5F4C-4A7E-9BE3-AAFD45576D16}" type="datetime2">
              <a:rPr lang="en-US" smtClean="0"/>
              <a:t>Friday, August 14, 2026</a:t>
            </a:fld>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900">
                <a:solidFill>
                  <a:schemeClr val="tx1">
                    <a:alpha val="80000"/>
                  </a:schemeClr>
                </a:solidFill>
              </a:defRPr>
            </a:lvl1pPr>
          </a:lstStyle>
          <a:p>
            <a:r>
              <a:rPr lang="en-US"/>
              <a:t>Sample Footer</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900">
                <a:solidFill>
                  <a:schemeClr val="tx1">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3463021456"/>
      </p:ext>
    </p:extLst>
  </p:cSld>
  <p:clrMap bg1="dk1" tx1="lt1" bg2="dk2" tx2="lt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hf sldNum="0" hdr="0" ftr="0" dt="0"/>
  <p:txStyles>
    <p:title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50864" y="549275"/>
            <a:ext cx="6373812" cy="984885"/>
          </a:xfrm>
        </p:spPr>
        <p:txBody>
          <a:bodyPr wrap="square" anchor="ctr">
            <a:normAutofit/>
          </a:bodyPr>
          <a:lstStyle/>
          <a:p>
            <a:pPr>
              <a:lnSpc>
                <a:spcPct val="90000"/>
              </a:lnSpc>
            </a:pPr>
            <a:r>
              <a:rPr lang="en-US" sz="3400">
                <a:ea typeface="+mj-lt"/>
                <a:cs typeface="+mj-lt"/>
              </a:rPr>
              <a:t>Leading Change Through Relationships</a:t>
            </a:r>
            <a:endParaRPr lang="en-US" sz="3400"/>
          </a:p>
        </p:txBody>
      </p:sp>
      <p:sp>
        <p:nvSpPr>
          <p:cNvPr id="3" name="Subtitle 2"/>
          <p:cNvSpPr>
            <a:spLocks noGrp="1"/>
          </p:cNvSpPr>
          <p:nvPr>
            <p:ph type="subTitle" idx="1"/>
          </p:nvPr>
        </p:nvSpPr>
        <p:spPr>
          <a:xfrm>
            <a:off x="7140575" y="549275"/>
            <a:ext cx="4498976" cy="984885"/>
          </a:xfrm>
        </p:spPr>
        <p:txBody>
          <a:bodyPr vert="horz" lIns="91440" tIns="45720" rIns="91440" bIns="45720" rtlCol="0" anchor="ctr">
            <a:normAutofit/>
          </a:bodyPr>
          <a:lstStyle/>
          <a:p>
            <a:pPr algn="r"/>
            <a:r>
              <a:rPr lang="en-US">
                <a:solidFill>
                  <a:schemeClr val="tx1">
                    <a:alpha val="60000"/>
                  </a:schemeClr>
                </a:solidFill>
                <a:ea typeface="+mn-lt"/>
                <a:cs typeface="+mn-lt"/>
              </a:rPr>
              <a:t>Building Influence, Resilience and Professional Networks</a:t>
            </a:r>
            <a:endParaRPr lang="en-US">
              <a:solidFill>
                <a:schemeClr val="tx1">
                  <a:alpha val="60000"/>
                </a:schemeClr>
              </a:solidFill>
            </a:endParaRPr>
          </a:p>
        </p:txBody>
      </p:sp>
      <p:pic>
        <p:nvPicPr>
          <p:cNvPr id="6" name="Picture 5">
            <a:extLst>
              <a:ext uri="{FF2B5EF4-FFF2-40B4-BE49-F238E27FC236}">
                <a16:creationId xmlns:a16="http://schemas.microsoft.com/office/drawing/2014/main" id="{3492BE46-374D-C645-C111-4F4DA4045C02}"/>
              </a:ext>
            </a:extLst>
          </p:cNvPr>
          <p:cNvPicPr>
            <a:picLocks noChangeAspect="1"/>
          </p:cNvPicPr>
          <p:nvPr/>
        </p:nvPicPr>
        <p:blipFill>
          <a:blip r:embed="rId2"/>
          <a:srcRect t="29142" r="-2" b="31696"/>
          <a:stretch>
            <a:fillRect/>
          </a:stretch>
        </p:blipFill>
        <p:spPr>
          <a:xfrm>
            <a:off x="20" y="2083435"/>
            <a:ext cx="12191980" cy="4774564"/>
          </a:xfrm>
          <a:custGeom>
            <a:avLst/>
            <a:gdLst/>
            <a:ahLst/>
            <a:cxnLst/>
            <a:rect l="l" t="t" r="r" b="b"/>
            <a:pathLst>
              <a:path w="12192000" h="4774564">
                <a:moveTo>
                  <a:pt x="0" y="0"/>
                </a:moveTo>
                <a:lnTo>
                  <a:pt x="12192000" y="0"/>
                </a:lnTo>
                <a:lnTo>
                  <a:pt x="12192000" y="4774564"/>
                </a:lnTo>
                <a:lnTo>
                  <a:pt x="0" y="4774564"/>
                </a:lnTo>
                <a:close/>
              </a:path>
            </a:pathLst>
          </a:custGeom>
        </p:spPr>
      </p:pic>
      <p:sp>
        <p:nvSpPr>
          <p:cNvPr id="7" name="Rectangle 6">
            <a:extLst>
              <a:ext uri="{FF2B5EF4-FFF2-40B4-BE49-F238E27FC236}">
                <a16:creationId xmlns:a16="http://schemas.microsoft.com/office/drawing/2014/main" id="{5337EA23-6703-4C96-9EEB-A408CBDD6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15DFEA-085F-CEB0-C13C-390A9CD17597}"/>
              </a:ext>
            </a:extLst>
          </p:cNvPr>
          <p:cNvSpPr>
            <a:spLocks noGrp="1"/>
          </p:cNvSpPr>
          <p:nvPr>
            <p:ph type="title"/>
          </p:nvPr>
        </p:nvSpPr>
        <p:spPr>
          <a:xfrm>
            <a:off x="550864" y="549275"/>
            <a:ext cx="3565524" cy="1997855"/>
          </a:xfrm>
        </p:spPr>
        <p:txBody>
          <a:bodyPr wrap="square" anchor="b">
            <a:normAutofit/>
          </a:bodyPr>
          <a:lstStyle/>
          <a:p>
            <a:r>
              <a:rPr lang="en-US"/>
              <a:t>Aims and Objectives</a:t>
            </a:r>
          </a:p>
        </p:txBody>
      </p:sp>
      <p:sp>
        <p:nvSpPr>
          <p:cNvPr id="3" name="Content Placeholder 2">
            <a:extLst>
              <a:ext uri="{FF2B5EF4-FFF2-40B4-BE49-F238E27FC236}">
                <a16:creationId xmlns:a16="http://schemas.microsoft.com/office/drawing/2014/main" id="{9A053933-D653-DE4F-B3AF-FDA1C00237B3}"/>
              </a:ext>
            </a:extLst>
          </p:cNvPr>
          <p:cNvSpPr>
            <a:spLocks noGrp="1"/>
          </p:cNvSpPr>
          <p:nvPr>
            <p:ph idx="1"/>
          </p:nvPr>
        </p:nvSpPr>
        <p:spPr>
          <a:xfrm>
            <a:off x="550863" y="2678400"/>
            <a:ext cx="3565525" cy="3414425"/>
          </a:xfrm>
        </p:spPr>
        <p:txBody>
          <a:bodyPr vert="horz" lIns="0" tIns="0" rIns="0" bIns="0" rtlCol="0" anchor="t">
            <a:normAutofit/>
          </a:bodyPr>
          <a:lstStyle/>
          <a:p>
            <a:pPr>
              <a:lnSpc>
                <a:spcPct val="100000"/>
              </a:lnSpc>
            </a:pPr>
            <a:r>
              <a:rPr lang="en-US" sz="1400">
                <a:ea typeface="Source Sans Pro"/>
              </a:rPr>
              <a:t>Aim: To connect the changemaker methods of thought to networking and collaboration.</a:t>
            </a:r>
          </a:p>
          <a:p>
            <a:pPr>
              <a:lnSpc>
                <a:spcPct val="100000"/>
              </a:lnSpc>
            </a:pPr>
            <a:r>
              <a:rPr lang="en-US" sz="1400">
                <a:ea typeface="+mn-lt"/>
                <a:cs typeface="+mn-lt"/>
              </a:rPr>
              <a:t>Explain the importance of networking and collaboration.</a:t>
            </a:r>
            <a:endParaRPr lang="en-US" sz="1400">
              <a:ea typeface="Source Sans Pro"/>
            </a:endParaRPr>
          </a:p>
          <a:p>
            <a:pPr>
              <a:lnSpc>
                <a:spcPct val="100000"/>
              </a:lnSpc>
            </a:pPr>
            <a:r>
              <a:rPr lang="en-US" sz="1400">
                <a:ea typeface="+mn-lt"/>
                <a:cs typeface="+mn-lt"/>
              </a:rPr>
              <a:t>Understand emotional intelligence and its role in professional practice.</a:t>
            </a:r>
            <a:endParaRPr lang="en-US" sz="1400"/>
          </a:p>
          <a:p>
            <a:pPr>
              <a:lnSpc>
                <a:spcPct val="100000"/>
              </a:lnSpc>
            </a:pPr>
            <a:r>
              <a:rPr lang="en-US" sz="1400">
                <a:ea typeface="+mn-lt"/>
                <a:cs typeface="+mn-lt"/>
              </a:rPr>
              <a:t>Identify strategies for influencing others.</a:t>
            </a:r>
            <a:endParaRPr lang="en-US" sz="1400"/>
          </a:p>
          <a:p>
            <a:pPr>
              <a:lnSpc>
                <a:spcPct val="100000"/>
              </a:lnSpc>
            </a:pPr>
            <a:r>
              <a:rPr lang="en-US" sz="1400">
                <a:ea typeface="+mn-lt"/>
                <a:cs typeface="+mn-lt"/>
              </a:rPr>
              <a:t>Evaluate their own professional networks.</a:t>
            </a:r>
            <a:endParaRPr lang="en-US" sz="1400"/>
          </a:p>
          <a:p>
            <a:pPr>
              <a:lnSpc>
                <a:spcPct val="100000"/>
              </a:lnSpc>
            </a:pPr>
            <a:r>
              <a:rPr lang="en-US" sz="1400">
                <a:ea typeface="+mn-lt"/>
                <a:cs typeface="+mn-lt"/>
              </a:rPr>
              <a:t>Recognise how resilience supports innovation and change.</a:t>
            </a:r>
            <a:endParaRPr lang="en-US" sz="1400"/>
          </a:p>
        </p:txBody>
      </p:sp>
      <p:pic>
        <p:nvPicPr>
          <p:cNvPr id="5" name="Picture 4" descr="People working on ideas">
            <a:extLst>
              <a:ext uri="{FF2B5EF4-FFF2-40B4-BE49-F238E27FC236}">
                <a16:creationId xmlns:a16="http://schemas.microsoft.com/office/drawing/2014/main" id="{75E48226-A612-36B5-C93C-CBECA3345E8D}"/>
              </a:ext>
            </a:extLst>
          </p:cNvPr>
          <p:cNvPicPr>
            <a:picLocks noChangeAspect="1"/>
          </p:cNvPicPr>
          <p:nvPr/>
        </p:nvPicPr>
        <p:blipFill>
          <a:blip r:embed="rId2"/>
          <a:srcRect l="11394" r="15706" b="2"/>
          <a:stretch>
            <a:fillRect/>
          </a:stretch>
        </p:blipFill>
        <p:spPr>
          <a:xfrm>
            <a:off x="4550899" y="10"/>
            <a:ext cx="7641102" cy="6857990"/>
          </a:xfrm>
          <a:custGeom>
            <a:avLst/>
            <a:gdLst/>
            <a:ahLst/>
            <a:cxnLst/>
            <a:rect l="l" t="t" r="r" b="b"/>
            <a:pathLst>
              <a:path w="7641102" h="6858000">
                <a:moveTo>
                  <a:pt x="0" y="0"/>
                </a:moveTo>
                <a:lnTo>
                  <a:pt x="7641102" y="0"/>
                </a:lnTo>
                <a:lnTo>
                  <a:pt x="7641102" y="6858000"/>
                </a:lnTo>
                <a:lnTo>
                  <a:pt x="0" y="6858000"/>
                </a:lnTo>
                <a:close/>
              </a:path>
            </a:pathLst>
          </a:custGeom>
        </p:spPr>
      </p:pic>
      <p:sp>
        <p:nvSpPr>
          <p:cNvPr id="11" name="Rectangle 10">
            <a:extLst>
              <a:ext uri="{FF2B5EF4-FFF2-40B4-BE49-F238E27FC236}">
                <a16:creationId xmlns:a16="http://schemas.microsoft.com/office/drawing/2014/main" id="{6FF3A87B-2255-45E0-A551-C11FAF932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8" y="5773729"/>
            <a:ext cx="7641102"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15442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7E4E63-7C50-E68D-08FC-ECF25098F1F0}"/>
              </a:ext>
            </a:extLst>
          </p:cNvPr>
          <p:cNvSpPr>
            <a:spLocks noGrp="1"/>
          </p:cNvSpPr>
          <p:nvPr>
            <p:ph type="title"/>
          </p:nvPr>
        </p:nvSpPr>
        <p:spPr>
          <a:xfrm>
            <a:off x="550863" y="549275"/>
            <a:ext cx="3565525" cy="5543549"/>
          </a:xfrm>
        </p:spPr>
        <p:txBody>
          <a:bodyPr wrap="square" anchor="ctr">
            <a:normAutofit/>
          </a:bodyPr>
          <a:lstStyle/>
          <a:p>
            <a:r>
              <a:rPr lang="en-US"/>
              <a:t>Starter - Recap</a:t>
            </a:r>
          </a:p>
        </p:txBody>
      </p:sp>
      <p:sp>
        <p:nvSpPr>
          <p:cNvPr id="11" name="Rectangle 10">
            <a:extLst>
              <a:ext uri="{FF2B5EF4-FFF2-40B4-BE49-F238E27FC236}">
                <a16:creationId xmlns:a16="http://schemas.microsoft.com/office/drawing/2014/main" id="{429899A3-416E-4DB5-846D-023526052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9" y="0"/>
            <a:ext cx="7641102" cy="6858000"/>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02DE2CC-C0B0-402A-EEA2-A1CA4349F0E7}"/>
              </a:ext>
            </a:extLst>
          </p:cNvPr>
          <p:cNvGraphicFramePr>
            <a:graphicFrameLocks noGrp="1"/>
          </p:cNvGraphicFramePr>
          <p:nvPr>
            <p:ph idx="1"/>
            <p:extLst>
              <p:ext uri="{D42A27DB-BD31-4B8C-83A1-F6EECF244321}">
                <p14:modId xmlns:p14="http://schemas.microsoft.com/office/powerpoint/2010/main" val="2134912546"/>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2836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0F8380-2BC2-FE29-044C-B754726836C2}"/>
              </a:ext>
            </a:extLst>
          </p:cNvPr>
          <p:cNvSpPr>
            <a:spLocks noGrp="1"/>
          </p:cNvSpPr>
          <p:nvPr>
            <p:ph type="title"/>
          </p:nvPr>
        </p:nvSpPr>
        <p:spPr>
          <a:xfrm>
            <a:off x="550863" y="550800"/>
            <a:ext cx="7308850" cy="986400"/>
          </a:xfrm>
        </p:spPr>
        <p:txBody>
          <a:bodyPr wrap="square" anchor="ctr">
            <a:normAutofit/>
          </a:bodyPr>
          <a:lstStyle/>
          <a:p>
            <a:r>
              <a:rPr lang="en-US"/>
              <a:t>Possible Answers</a:t>
            </a:r>
          </a:p>
        </p:txBody>
      </p:sp>
      <p:sp>
        <p:nvSpPr>
          <p:cNvPr id="11" name="Rectangle 10">
            <a:extLst>
              <a:ext uri="{FF2B5EF4-FFF2-40B4-BE49-F238E27FC236}">
                <a16:creationId xmlns:a16="http://schemas.microsoft.com/office/drawing/2014/main" id="{88392DC7-0988-443B-A0D0-E726C7DB6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83435"/>
            <a:ext cx="12192000" cy="4774564"/>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312EBC2-4592-083F-51EC-4EDBFD8EE477}"/>
              </a:ext>
            </a:extLst>
          </p:cNvPr>
          <p:cNvGraphicFramePr>
            <a:graphicFrameLocks noGrp="1"/>
          </p:cNvGraphicFramePr>
          <p:nvPr>
            <p:ph idx="1"/>
            <p:extLst>
              <p:ext uri="{D42A27DB-BD31-4B8C-83A1-F6EECF244321}">
                <p14:modId xmlns:p14="http://schemas.microsoft.com/office/powerpoint/2010/main" val="3783476585"/>
              </p:ext>
            </p:extLst>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7438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F00F38-ED6F-5581-6F26-507A6BD46B4B}"/>
              </a:ext>
            </a:extLst>
          </p:cNvPr>
          <p:cNvSpPr>
            <a:spLocks noGrp="1"/>
          </p:cNvSpPr>
          <p:nvPr>
            <p:ph type="title"/>
          </p:nvPr>
        </p:nvSpPr>
        <p:spPr>
          <a:xfrm>
            <a:off x="550863" y="549275"/>
            <a:ext cx="3565525" cy="5543549"/>
          </a:xfrm>
        </p:spPr>
        <p:txBody>
          <a:bodyPr wrap="square" anchor="ctr">
            <a:normAutofit/>
          </a:bodyPr>
          <a:lstStyle/>
          <a:p>
            <a:r>
              <a:rPr lang="en-US"/>
              <a:t>Key Message</a:t>
            </a:r>
          </a:p>
        </p:txBody>
      </p:sp>
      <p:sp>
        <p:nvSpPr>
          <p:cNvPr id="13" name="Rectangle 12">
            <a:extLst>
              <a:ext uri="{FF2B5EF4-FFF2-40B4-BE49-F238E27FC236}">
                <a16:creationId xmlns:a16="http://schemas.microsoft.com/office/drawing/2014/main" id="{429899A3-416E-4DB5-846D-023526052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9" y="0"/>
            <a:ext cx="7641102" cy="6858000"/>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4">
            <a:extLst>
              <a:ext uri="{FF2B5EF4-FFF2-40B4-BE49-F238E27FC236}">
                <a16:creationId xmlns:a16="http://schemas.microsoft.com/office/drawing/2014/main" id="{94A98CB7-331D-84DC-4464-0DB03CEB5803}"/>
              </a:ext>
            </a:extLst>
          </p:cNvPr>
          <p:cNvGraphicFramePr>
            <a:graphicFrameLocks noGrp="1"/>
          </p:cNvGraphicFramePr>
          <p:nvPr>
            <p:ph idx="1"/>
            <p:extLst>
              <p:ext uri="{D42A27DB-BD31-4B8C-83A1-F6EECF244321}">
                <p14:modId xmlns:p14="http://schemas.microsoft.com/office/powerpoint/2010/main" val="2866609417"/>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8898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Oval 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4" name="Group 1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5" name="Freeform: Shape 14">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7" name="Oval 16">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Oval 17">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0" name="Rectangle 19">
            <a:extLst>
              <a:ext uri="{FF2B5EF4-FFF2-40B4-BE49-F238E27FC236}">
                <a16:creationId xmlns:a16="http://schemas.microsoft.com/office/drawing/2014/main" id="{1997061E-3447-40AF-B361-EE5D7E3864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AF88A2-6730-7B6C-8AA7-0B985ABF8197}"/>
              </a:ext>
            </a:extLst>
          </p:cNvPr>
          <p:cNvSpPr>
            <a:spLocks noGrp="1"/>
          </p:cNvSpPr>
          <p:nvPr>
            <p:ph type="title"/>
          </p:nvPr>
        </p:nvSpPr>
        <p:spPr>
          <a:xfrm>
            <a:off x="5267325" y="549275"/>
            <a:ext cx="6373812" cy="3777421"/>
          </a:xfrm>
        </p:spPr>
        <p:txBody>
          <a:bodyPr vert="horz" wrap="square" lIns="0" tIns="0" rIns="0" bIns="0" rtlCol="0" anchor="b" anchorCtr="0">
            <a:normAutofit/>
          </a:bodyPr>
          <a:lstStyle/>
          <a:p>
            <a:r>
              <a:rPr lang="en-US" sz="8000"/>
              <a:t>Collaborative Practice</a:t>
            </a:r>
          </a:p>
        </p:txBody>
      </p:sp>
      <p:sp>
        <p:nvSpPr>
          <p:cNvPr id="3" name="Content Placeholder 2">
            <a:extLst>
              <a:ext uri="{FF2B5EF4-FFF2-40B4-BE49-F238E27FC236}">
                <a16:creationId xmlns:a16="http://schemas.microsoft.com/office/drawing/2014/main" id="{56F948E6-B407-C787-E862-BC6E86194E2B}"/>
              </a:ext>
            </a:extLst>
          </p:cNvPr>
          <p:cNvSpPr>
            <a:spLocks noGrp="1"/>
          </p:cNvSpPr>
          <p:nvPr>
            <p:ph idx="1"/>
          </p:nvPr>
        </p:nvSpPr>
        <p:spPr>
          <a:xfrm>
            <a:off x="5267325" y="4542598"/>
            <a:ext cx="6373812" cy="1766128"/>
          </a:xfrm>
        </p:spPr>
        <p:txBody>
          <a:bodyPr vert="horz" wrap="square" lIns="0" tIns="0" rIns="0" bIns="0" rtlCol="0">
            <a:normAutofit/>
          </a:bodyPr>
          <a:lstStyle/>
          <a:p>
            <a:pPr marL="0" indent="0">
              <a:lnSpc>
                <a:spcPct val="100000"/>
              </a:lnSpc>
              <a:buNone/>
            </a:pPr>
            <a:r>
              <a:rPr lang="en-US" sz="2400"/>
              <a:t>Who collaborates on a patient's case in health and social care?</a:t>
            </a:r>
          </a:p>
        </p:txBody>
      </p:sp>
      <p:grpSp>
        <p:nvGrpSpPr>
          <p:cNvPr id="22" name="Group 21">
            <a:extLst>
              <a:ext uri="{FF2B5EF4-FFF2-40B4-BE49-F238E27FC236}">
                <a16:creationId xmlns:a16="http://schemas.microsoft.com/office/drawing/2014/main" id="{29852CF9-0BB2-4896-8B33-ADF9E59B49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16718" y="856763"/>
            <a:ext cx="1468514" cy="1521012"/>
            <a:chOff x="5236793" y="2432482"/>
            <a:chExt cx="1468514" cy="1521012"/>
          </a:xfrm>
        </p:grpSpPr>
        <p:sp>
          <p:nvSpPr>
            <p:cNvPr id="23" name="Freeform 5">
              <a:extLst>
                <a:ext uri="{FF2B5EF4-FFF2-40B4-BE49-F238E27FC236}">
                  <a16:creationId xmlns:a16="http://schemas.microsoft.com/office/drawing/2014/main" id="{E79CA92F-265C-4597-89CB-329767328B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463135" y="2432482"/>
              <a:ext cx="1242172" cy="729202"/>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4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4" name="Freeform 6">
              <a:extLst>
                <a:ext uri="{FF2B5EF4-FFF2-40B4-BE49-F238E27FC236}">
                  <a16:creationId xmlns:a16="http://schemas.microsoft.com/office/drawing/2014/main" id="{D9A45552-B7CA-4E93-939E-352BEBA71A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236793" y="2566400"/>
              <a:ext cx="611884" cy="1076550"/>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4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Freeform 8">
              <a:extLst>
                <a:ext uri="{FF2B5EF4-FFF2-40B4-BE49-F238E27FC236}">
                  <a16:creationId xmlns:a16="http://schemas.microsoft.com/office/drawing/2014/main" id="{8D7B6E7F-9785-434F-B05B-E972A1773D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765469" y="2876944"/>
              <a:ext cx="630288" cy="1076550"/>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40000"/>
                    <a:lumOff val="60000"/>
                    <a:alpha val="60000"/>
                  </a:schemeClr>
                </a:gs>
              </a:gsLst>
              <a:lin ang="18000000" scaled="0"/>
              <a:tileRect/>
            </a:gradFill>
            <a:ln>
              <a:noFill/>
            </a:ln>
            <a:effectLst>
              <a:innerShdw blurRad="508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7" name="Oval 26">
            <a:extLst>
              <a:ext uri="{FF2B5EF4-FFF2-40B4-BE49-F238E27FC236}">
                <a16:creationId xmlns:a16="http://schemas.microsoft.com/office/drawing/2014/main" id="{9659A3D4-9896-4F11-9112-6C5E0390C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45746" y="1659500"/>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9" name="Group 28">
            <a:extLst>
              <a:ext uri="{FF2B5EF4-FFF2-40B4-BE49-F238E27FC236}">
                <a16:creationId xmlns:a16="http://schemas.microsoft.com/office/drawing/2014/main" id="{50D25812-D4C9-48D5-8E64-65C4BB4218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50176" y="3037220"/>
            <a:ext cx="3960000" cy="2696065"/>
            <a:chOff x="3433290" y="8649159"/>
            <a:chExt cx="3960000" cy="2696065"/>
          </a:xfrm>
        </p:grpSpPr>
        <p:sp>
          <p:nvSpPr>
            <p:cNvPr id="30" name="Freeform: Shape 29">
              <a:extLst>
                <a:ext uri="{FF2B5EF4-FFF2-40B4-BE49-F238E27FC236}">
                  <a16:creationId xmlns:a16="http://schemas.microsoft.com/office/drawing/2014/main" id="{3F0EA802-54E3-4D3B-9253-112BE1342D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3685353" y="9468714"/>
              <a:ext cx="3707937" cy="1853969"/>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355600" dist="101600" dir="162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57BBC533-5FA8-430D-837D-70DD9EC007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3565739" y="9180381"/>
              <a:ext cx="3707937" cy="216484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Oval 31">
              <a:extLst>
                <a:ext uri="{FF2B5EF4-FFF2-40B4-BE49-F238E27FC236}">
                  <a16:creationId xmlns:a16="http://schemas.microsoft.com/office/drawing/2014/main" id="{F56FEF69-54B2-43E1-84AA-F798608417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3792781" y="10251719"/>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3" name="Oval 32">
              <a:extLst>
                <a:ext uri="{FF2B5EF4-FFF2-40B4-BE49-F238E27FC236}">
                  <a16:creationId xmlns:a16="http://schemas.microsoft.com/office/drawing/2014/main" id="{598519AB-CAAE-4D25-8B45-03A802C877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754832" y="8289668"/>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4144100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Oval 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4" name="Group 1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5" name="Freeform: Shape 14">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7" name="Oval 16">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Oval 17">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0" name="Rectangle 19">
            <a:extLst>
              <a:ext uri="{FF2B5EF4-FFF2-40B4-BE49-F238E27FC236}">
                <a16:creationId xmlns:a16="http://schemas.microsoft.com/office/drawing/2014/main" id="{940082A1-24A5-4276-83A4-39E993BD69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6D840B21-A957-4CFE-AA5B-9711DF6D33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55000" y="397225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le 1">
            <a:extLst>
              <a:ext uri="{FF2B5EF4-FFF2-40B4-BE49-F238E27FC236}">
                <a16:creationId xmlns:a16="http://schemas.microsoft.com/office/drawing/2014/main" id="{89422CDE-3221-312D-564B-0419524EDE46}"/>
              </a:ext>
            </a:extLst>
          </p:cNvPr>
          <p:cNvSpPr>
            <a:spLocks noGrp="1"/>
          </p:cNvSpPr>
          <p:nvPr>
            <p:ph type="title"/>
          </p:nvPr>
        </p:nvSpPr>
        <p:spPr>
          <a:xfrm>
            <a:off x="1487487" y="549275"/>
            <a:ext cx="9217026" cy="3864534"/>
          </a:xfrm>
        </p:spPr>
        <p:txBody>
          <a:bodyPr vert="horz" wrap="square" lIns="0" tIns="0" rIns="0" bIns="0" rtlCol="0" anchor="b" anchorCtr="0">
            <a:normAutofit/>
          </a:bodyPr>
          <a:lstStyle/>
          <a:p>
            <a:r>
              <a:rPr lang="en-US" sz="9600"/>
              <a:t>Collaborative Practice</a:t>
            </a:r>
          </a:p>
        </p:txBody>
      </p:sp>
      <p:grpSp>
        <p:nvGrpSpPr>
          <p:cNvPr id="24" name="Group 23">
            <a:extLst>
              <a:ext uri="{FF2B5EF4-FFF2-40B4-BE49-F238E27FC236}">
                <a16:creationId xmlns:a16="http://schemas.microsoft.com/office/drawing/2014/main" id="{DBFD4376-13D5-43C1-86D8-8133A9D886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33126" y="5677571"/>
            <a:ext cx="631474" cy="667800"/>
            <a:chOff x="2994153" y="1378666"/>
            <a:chExt cx="631474" cy="667800"/>
          </a:xfrm>
        </p:grpSpPr>
        <p:sp>
          <p:nvSpPr>
            <p:cNvPr id="25" name="Freeform: Shape 24">
              <a:extLst>
                <a:ext uri="{FF2B5EF4-FFF2-40B4-BE49-F238E27FC236}">
                  <a16:creationId xmlns:a16="http://schemas.microsoft.com/office/drawing/2014/main" id="{176FEFF4-F643-4DA7-93C4-E222FCBA08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5000"/>
                    <a:lumOff val="5000"/>
                  </a:schemeClr>
                </a:gs>
                <a:gs pos="30000">
                  <a:schemeClr val="bg2">
                    <a:lumMod val="95000"/>
                    <a:lumOff val="5000"/>
                  </a:schemeClr>
                </a:gs>
                <a:gs pos="40000">
                  <a:schemeClr val="bg2">
                    <a:lumMod val="85000"/>
                    <a:lumOff val="1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Oval 25">
              <a:extLst>
                <a:ext uri="{FF2B5EF4-FFF2-40B4-BE49-F238E27FC236}">
                  <a16:creationId xmlns:a16="http://schemas.microsoft.com/office/drawing/2014/main" id="{A059AD75-BB86-41B7-84D4-4B5AE0E219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3" name="Content Placeholder 2">
            <a:extLst>
              <a:ext uri="{FF2B5EF4-FFF2-40B4-BE49-F238E27FC236}">
                <a16:creationId xmlns:a16="http://schemas.microsoft.com/office/drawing/2014/main" id="{A4F851BA-628C-C118-EA64-D6DA5FDC9189}"/>
              </a:ext>
            </a:extLst>
          </p:cNvPr>
          <p:cNvSpPr>
            <a:spLocks noGrp="1"/>
          </p:cNvSpPr>
          <p:nvPr>
            <p:ph idx="1"/>
          </p:nvPr>
        </p:nvSpPr>
        <p:spPr>
          <a:xfrm>
            <a:off x="1487488" y="4932062"/>
            <a:ext cx="8280400" cy="1376663"/>
          </a:xfrm>
        </p:spPr>
        <p:txBody>
          <a:bodyPr vert="horz" wrap="square" lIns="0" tIns="0" rIns="0" bIns="0" rtlCol="0">
            <a:normAutofit/>
          </a:bodyPr>
          <a:lstStyle/>
          <a:p>
            <a:pPr marL="0" indent="0">
              <a:lnSpc>
                <a:spcPct val="100000"/>
              </a:lnSpc>
              <a:buNone/>
            </a:pPr>
            <a:r>
              <a:rPr lang="en-US" sz="2400"/>
              <a:t>What happens when professionals do not work together?</a:t>
            </a:r>
          </a:p>
        </p:txBody>
      </p:sp>
    </p:spTree>
    <p:extLst>
      <p:ext uri="{BB962C8B-B14F-4D97-AF65-F5344CB8AC3E}">
        <p14:creationId xmlns:p14="http://schemas.microsoft.com/office/powerpoint/2010/main" val="1601774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CBDFEA-F7D2-46E5-7DBA-2206A8C6F618}"/>
              </a:ext>
            </a:extLst>
          </p:cNvPr>
          <p:cNvSpPr>
            <a:spLocks noGrp="1"/>
          </p:cNvSpPr>
          <p:nvPr>
            <p:ph type="title"/>
          </p:nvPr>
        </p:nvSpPr>
        <p:spPr>
          <a:xfrm>
            <a:off x="550863" y="549275"/>
            <a:ext cx="3565525" cy="5543549"/>
          </a:xfrm>
        </p:spPr>
        <p:txBody>
          <a:bodyPr wrap="square" anchor="ctr">
            <a:normAutofit/>
          </a:bodyPr>
          <a:lstStyle/>
          <a:p>
            <a:r>
              <a:rPr lang="en-US"/>
              <a:t>Benefits of Collaborative Practice</a:t>
            </a:r>
          </a:p>
        </p:txBody>
      </p:sp>
      <p:sp>
        <p:nvSpPr>
          <p:cNvPr id="11" name="Rectangle 10">
            <a:extLst>
              <a:ext uri="{FF2B5EF4-FFF2-40B4-BE49-F238E27FC236}">
                <a16:creationId xmlns:a16="http://schemas.microsoft.com/office/drawing/2014/main" id="{429899A3-416E-4DB5-846D-023526052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9" y="0"/>
            <a:ext cx="7641102" cy="6858000"/>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AEE5CFF-D4E9-075F-C0F5-F0E6157D1F35}"/>
              </a:ext>
            </a:extLst>
          </p:cNvPr>
          <p:cNvGraphicFramePr>
            <a:graphicFrameLocks noGrp="1"/>
          </p:cNvGraphicFramePr>
          <p:nvPr>
            <p:ph idx="1"/>
            <p:extLst>
              <p:ext uri="{D42A27DB-BD31-4B8C-83A1-F6EECF244321}">
                <p14:modId xmlns:p14="http://schemas.microsoft.com/office/powerpoint/2010/main" val="1386429024"/>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1309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Oval 10">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5" name="Group 14">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6" name="Freeform: Shape 15">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Oval 17">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1" name="Rectangle 20">
            <a:extLst>
              <a:ext uri="{FF2B5EF4-FFF2-40B4-BE49-F238E27FC236}">
                <a16:creationId xmlns:a16="http://schemas.microsoft.com/office/drawing/2014/main" id="{E76424EA-2FE7-47E5-99E5-7EDD3063F7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op shot of a representation of networks with stick figures.">
            <a:extLst>
              <a:ext uri="{FF2B5EF4-FFF2-40B4-BE49-F238E27FC236}">
                <a16:creationId xmlns:a16="http://schemas.microsoft.com/office/drawing/2014/main" id="{B803D695-DCF4-E627-E9CF-FEF304554B0C}"/>
              </a:ext>
            </a:extLst>
          </p:cNvPr>
          <p:cNvPicPr>
            <a:picLocks noChangeAspect="1"/>
          </p:cNvPicPr>
          <p:nvPr/>
        </p:nvPicPr>
        <p:blipFill>
          <a:blip r:embed="rId2"/>
          <a:srcRect t="11399" r="-2" b="4080"/>
          <a:stretch>
            <a:fillRect/>
          </a:stretch>
        </p:blipFill>
        <p:spPr>
          <a:xfrm>
            <a:off x="20" y="10"/>
            <a:ext cx="12191981" cy="6857990"/>
          </a:xfrm>
          <a:custGeom>
            <a:avLst/>
            <a:gdLst/>
            <a:ahLst/>
            <a:cxnLst/>
            <a:rect l="l" t="t" r="r" b="b"/>
            <a:pathLst>
              <a:path w="7448551" h="6858000">
                <a:moveTo>
                  <a:pt x="0" y="0"/>
                </a:moveTo>
                <a:lnTo>
                  <a:pt x="7448551" y="0"/>
                </a:lnTo>
                <a:lnTo>
                  <a:pt x="7448551" y="6858000"/>
                </a:lnTo>
                <a:lnTo>
                  <a:pt x="0" y="6858000"/>
                </a:lnTo>
                <a:close/>
              </a:path>
            </a:pathLst>
          </a:custGeom>
        </p:spPr>
      </p:pic>
      <p:sp useBgFill="1">
        <p:nvSpPr>
          <p:cNvPr id="23" name="Rectangle 22">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4345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CFF228-CDDE-325B-0243-579152D228B5}"/>
              </a:ext>
            </a:extLst>
          </p:cNvPr>
          <p:cNvSpPr>
            <a:spLocks noGrp="1"/>
          </p:cNvSpPr>
          <p:nvPr>
            <p:ph type="title"/>
          </p:nvPr>
        </p:nvSpPr>
        <p:spPr>
          <a:xfrm>
            <a:off x="550864" y="1051551"/>
            <a:ext cx="3565524" cy="2384898"/>
          </a:xfrm>
        </p:spPr>
        <p:txBody>
          <a:bodyPr vert="horz" wrap="square" lIns="0" tIns="0" rIns="0" bIns="0" rtlCol="0" anchor="b" anchorCtr="0">
            <a:normAutofit/>
          </a:bodyPr>
          <a:lstStyle/>
          <a:p>
            <a:r>
              <a:rPr lang="en-US" kern="1200">
                <a:solidFill>
                  <a:schemeClr val="tx1"/>
                </a:solidFill>
                <a:latin typeface="+mj-lt"/>
                <a:ea typeface="+mj-ea"/>
                <a:cs typeface="+mj-cs"/>
              </a:rPr>
              <a:t>Networking</a:t>
            </a:r>
          </a:p>
        </p:txBody>
      </p:sp>
      <p:sp>
        <p:nvSpPr>
          <p:cNvPr id="3" name="Content Placeholder 2">
            <a:extLst>
              <a:ext uri="{FF2B5EF4-FFF2-40B4-BE49-F238E27FC236}">
                <a16:creationId xmlns:a16="http://schemas.microsoft.com/office/drawing/2014/main" id="{A8F9B98E-B7DE-427A-662B-02209B89C00D}"/>
              </a:ext>
            </a:extLst>
          </p:cNvPr>
          <p:cNvSpPr>
            <a:spLocks noGrp="1"/>
          </p:cNvSpPr>
          <p:nvPr>
            <p:ph idx="1"/>
          </p:nvPr>
        </p:nvSpPr>
        <p:spPr>
          <a:xfrm>
            <a:off x="550863" y="3569008"/>
            <a:ext cx="3565525" cy="1731656"/>
          </a:xfrm>
        </p:spPr>
        <p:txBody>
          <a:bodyPr vert="horz" wrap="square" lIns="0" tIns="0" rIns="0" bIns="0" rtlCol="0">
            <a:normAutofit/>
          </a:bodyPr>
          <a:lstStyle/>
          <a:p>
            <a:pPr marL="0" indent="0">
              <a:lnSpc>
                <a:spcPct val="100000"/>
              </a:lnSpc>
              <a:buNone/>
            </a:pPr>
            <a:r>
              <a:rPr lang="en-US" kern="1200">
                <a:latin typeface="+mn-lt"/>
                <a:ea typeface="+mn-ea"/>
                <a:cs typeface="+mn-cs"/>
              </a:rPr>
              <a:t>What is networking?</a:t>
            </a:r>
          </a:p>
        </p:txBody>
      </p:sp>
      <p:grpSp>
        <p:nvGrpSpPr>
          <p:cNvPr id="25" name="Group 24">
            <a:extLst>
              <a:ext uri="{FF2B5EF4-FFF2-40B4-BE49-F238E27FC236}">
                <a16:creationId xmlns:a16="http://schemas.microsoft.com/office/drawing/2014/main" id="{4592A8CB-0B0A-43A5-86F4-712B0C4696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41850" y="444676"/>
            <a:ext cx="667802" cy="631474"/>
            <a:chOff x="10478914" y="1506691"/>
            <a:chExt cx="667802" cy="631474"/>
          </a:xfrm>
        </p:grpSpPr>
        <p:sp>
          <p:nvSpPr>
            <p:cNvPr id="26" name="Freeform: Shape 25">
              <a:extLst>
                <a:ext uri="{FF2B5EF4-FFF2-40B4-BE49-F238E27FC236}">
                  <a16:creationId xmlns:a16="http://schemas.microsoft.com/office/drawing/2014/main" id="{4C63B2AC-3D19-416D-A37F-2DDA8A3651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7" name="Oval 26">
              <a:extLst>
                <a:ext uri="{FF2B5EF4-FFF2-40B4-BE49-F238E27FC236}">
                  <a16:creationId xmlns:a16="http://schemas.microsoft.com/office/drawing/2014/main" id="{8A474391-1271-45F9-A39C-8641371ABC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9" name="Rectangle 28">
            <a:extLst>
              <a:ext uri="{FF2B5EF4-FFF2-40B4-BE49-F238E27FC236}">
                <a16:creationId xmlns:a16="http://schemas.microsoft.com/office/drawing/2014/main" id="{34520CD9-5C02-4804-B8B5-9D167FDA98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7AEC842D-C905-4DEA-B1C3-CA51995C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1219" y="5433223"/>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314194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CCE4BF-3EC1-879B-E12C-D006E99D0CC3}"/>
              </a:ext>
            </a:extLst>
          </p:cNvPr>
          <p:cNvSpPr>
            <a:spLocks noGrp="1"/>
          </p:cNvSpPr>
          <p:nvPr>
            <p:ph type="title"/>
          </p:nvPr>
        </p:nvSpPr>
        <p:spPr>
          <a:xfrm>
            <a:off x="550863" y="1520825"/>
            <a:ext cx="4535487" cy="3779838"/>
          </a:xfrm>
        </p:spPr>
        <p:txBody>
          <a:bodyPr anchor="ctr">
            <a:normAutofit/>
          </a:bodyPr>
          <a:lstStyle/>
          <a:p>
            <a:r>
              <a:rPr lang="en-US" sz="6400"/>
              <a:t>Networking</a:t>
            </a:r>
          </a:p>
        </p:txBody>
      </p:sp>
      <p:grpSp>
        <p:nvGrpSpPr>
          <p:cNvPr id="11" name="Group 10">
            <a:extLst>
              <a:ext uri="{FF2B5EF4-FFF2-40B4-BE49-F238E27FC236}">
                <a16:creationId xmlns:a16="http://schemas.microsoft.com/office/drawing/2014/main" id="{20205E53-D75C-4F15-A4A3-21DA0826FC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2950" y="623661"/>
            <a:ext cx="667800" cy="631474"/>
            <a:chOff x="8069541" y="1262702"/>
            <a:chExt cx="667800" cy="631474"/>
          </a:xfrm>
        </p:grpSpPr>
        <p:sp>
          <p:nvSpPr>
            <p:cNvPr id="12" name="Freeform: Shape 11">
              <a:extLst>
                <a:ext uri="{FF2B5EF4-FFF2-40B4-BE49-F238E27FC236}">
                  <a16:creationId xmlns:a16="http://schemas.microsoft.com/office/drawing/2014/main" id="{EB48C7E5-9699-4FB1-9EEE-581C686293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a:off x="8069541" y="1262702"/>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127000" dist="50800" dir="42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a:extLst>
                <a:ext uri="{FF2B5EF4-FFF2-40B4-BE49-F238E27FC236}">
                  <a16:creationId xmlns:a16="http://schemas.microsoft.com/office/drawing/2014/main" id="{316993F2-7052-4269-8B81-AC271D2D99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332341" y="1436239"/>
              <a:ext cx="270000" cy="540000"/>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15" name="Oval 14">
            <a:extLst>
              <a:ext uri="{FF2B5EF4-FFF2-40B4-BE49-F238E27FC236}">
                <a16:creationId xmlns:a16="http://schemas.microsoft.com/office/drawing/2014/main" id="{52D58DC7-20C8-4471-BAA7-B296A2AEC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384" y="49771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Freeform: Shape 16">
            <a:extLst>
              <a:ext uri="{FF2B5EF4-FFF2-40B4-BE49-F238E27FC236}">
                <a16:creationId xmlns:a16="http://schemas.microsoft.com/office/drawing/2014/main" id="{8E4AABAC-100B-437F-86D3-981412859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3261346" y="5733597"/>
            <a:ext cx="1758388" cy="926985"/>
          </a:xfrm>
          <a:custGeom>
            <a:avLst/>
            <a:gdLst>
              <a:gd name="connsiteX0" fmla="*/ 1486881 w 1758388"/>
              <a:gd name="connsiteY0" fmla="*/ 271508 h 926985"/>
              <a:gd name="connsiteX1" fmla="*/ 1758388 w 1758388"/>
              <a:gd name="connsiteY1" fmla="*/ 926985 h 926985"/>
              <a:gd name="connsiteX2" fmla="*/ 1294895 w 1758388"/>
              <a:gd name="connsiteY2" fmla="*/ 926985 h 926985"/>
              <a:gd name="connsiteX3" fmla="*/ 831404 w 1758388"/>
              <a:gd name="connsiteY3" fmla="*/ 463493 h 926985"/>
              <a:gd name="connsiteX4" fmla="*/ 377328 w 1758388"/>
              <a:gd name="connsiteY4" fmla="*/ 833575 h 926985"/>
              <a:gd name="connsiteX5" fmla="*/ 371585 w 1758388"/>
              <a:gd name="connsiteY5" fmla="*/ 890552 h 926985"/>
              <a:gd name="connsiteX6" fmla="*/ 0 w 1758388"/>
              <a:gd name="connsiteY6" fmla="*/ 518968 h 926985"/>
              <a:gd name="connsiteX7" fmla="*/ 16301 w 1758388"/>
              <a:gd name="connsiteY7" fmla="*/ 485129 h 926985"/>
              <a:gd name="connsiteX8" fmla="*/ 831403 w 1758388"/>
              <a:gd name="connsiteY8" fmla="*/ 0 h 926985"/>
              <a:gd name="connsiteX9" fmla="*/ 1486881 w 1758388"/>
              <a:gd name="connsiteY9" fmla="*/ 271508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58388" h="926985">
                <a:moveTo>
                  <a:pt x="1486881" y="271508"/>
                </a:moveTo>
                <a:cubicBezTo>
                  <a:pt x="1654632" y="439259"/>
                  <a:pt x="1758388" y="671005"/>
                  <a:pt x="1758388" y="926985"/>
                </a:cubicBezTo>
                <a:lnTo>
                  <a:pt x="1294895" y="926985"/>
                </a:lnTo>
                <a:cubicBezTo>
                  <a:pt x="1294895" y="671005"/>
                  <a:pt x="1087383" y="463493"/>
                  <a:pt x="831404" y="463493"/>
                </a:cubicBezTo>
                <a:cubicBezTo>
                  <a:pt x="607421" y="463493"/>
                  <a:pt x="420547" y="622370"/>
                  <a:pt x="377328" y="833575"/>
                </a:cubicBezTo>
                <a:lnTo>
                  <a:pt x="371585" y="890552"/>
                </a:lnTo>
                <a:lnTo>
                  <a:pt x="0" y="518968"/>
                </a:lnTo>
                <a:lnTo>
                  <a:pt x="16301" y="485129"/>
                </a:lnTo>
                <a:cubicBezTo>
                  <a:pt x="173276" y="196165"/>
                  <a:pt x="479432" y="0"/>
                  <a:pt x="831403" y="0"/>
                </a:cubicBezTo>
                <a:cubicBezTo>
                  <a:pt x="1087383" y="0"/>
                  <a:pt x="1319129" y="103757"/>
                  <a:pt x="1486881" y="271508"/>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19" name="Freeform: Shape 18">
            <a:extLst>
              <a:ext uri="{FF2B5EF4-FFF2-40B4-BE49-F238E27FC236}">
                <a16:creationId xmlns:a16="http://schemas.microsoft.com/office/drawing/2014/main" id="{1DFD33E0-4D46-4176-BAE2-6AED15231C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3353363" y="5725768"/>
            <a:ext cx="1728640" cy="1042921"/>
          </a:xfrm>
          <a:custGeom>
            <a:avLst/>
            <a:gdLst>
              <a:gd name="connsiteX0" fmla="*/ 1391304 w 1728640"/>
              <a:gd name="connsiteY0" fmla="*/ 238153 h 1042921"/>
              <a:gd name="connsiteX1" fmla="*/ 1728640 w 1728640"/>
              <a:gd name="connsiteY1" fmla="*/ 1042921 h 1042921"/>
              <a:gd name="connsiteX2" fmla="*/ 1265147 w 1728640"/>
              <a:gd name="connsiteY2" fmla="*/ 1042921 h 1042921"/>
              <a:gd name="connsiteX3" fmla="*/ 801655 w 1728640"/>
              <a:gd name="connsiteY3" fmla="*/ 521461 h 1042921"/>
              <a:gd name="connsiteX4" fmla="*/ 374587 w 1728640"/>
              <a:gd name="connsiteY4" fmla="*/ 839945 h 1042921"/>
              <a:gd name="connsiteX5" fmla="*/ 362576 w 1728640"/>
              <a:gd name="connsiteY5" fmla="*/ 883477 h 1042921"/>
              <a:gd name="connsiteX6" fmla="*/ 0 w 1728640"/>
              <a:gd name="connsiteY6" fmla="*/ 520901 h 1042921"/>
              <a:gd name="connsiteX7" fmla="*/ 32986 w 1728640"/>
              <a:gd name="connsiteY7" fmla="*/ 459814 h 1042921"/>
              <a:gd name="connsiteX8" fmla="*/ 801656 w 1728640"/>
              <a:gd name="connsiteY8" fmla="*/ 0 h 1042921"/>
              <a:gd name="connsiteX9" fmla="*/ 1391304 w 1728640"/>
              <a:gd name="connsiteY9" fmla="*/ 238153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640" h="1042921">
                <a:moveTo>
                  <a:pt x="1391304" y="238153"/>
                </a:moveTo>
                <a:cubicBezTo>
                  <a:pt x="1597323" y="429440"/>
                  <a:pt x="1728640" y="718927"/>
                  <a:pt x="1728640" y="1042921"/>
                </a:cubicBezTo>
                <a:lnTo>
                  <a:pt x="1265147" y="1042921"/>
                </a:lnTo>
                <a:cubicBezTo>
                  <a:pt x="1265147" y="754926"/>
                  <a:pt x="1057635" y="521461"/>
                  <a:pt x="801655" y="521461"/>
                </a:cubicBezTo>
                <a:cubicBezTo>
                  <a:pt x="609671" y="521461"/>
                  <a:pt x="444949" y="652785"/>
                  <a:pt x="374587" y="839945"/>
                </a:cubicBezTo>
                <a:lnTo>
                  <a:pt x="362576" y="883477"/>
                </a:lnTo>
                <a:lnTo>
                  <a:pt x="0" y="520901"/>
                </a:lnTo>
                <a:lnTo>
                  <a:pt x="32986" y="459814"/>
                </a:lnTo>
                <a:cubicBezTo>
                  <a:pt x="199571" y="182395"/>
                  <a:pt x="481681" y="0"/>
                  <a:pt x="801656" y="0"/>
                </a:cubicBezTo>
                <a:cubicBezTo>
                  <a:pt x="1025638" y="0"/>
                  <a:pt x="1231066" y="89374"/>
                  <a:pt x="1391304" y="238153"/>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21" name="Oval 20">
            <a:extLst>
              <a:ext uri="{FF2B5EF4-FFF2-40B4-BE49-F238E27FC236}">
                <a16:creationId xmlns:a16="http://schemas.microsoft.com/office/drawing/2014/main" id="{022B5D87-7689-4E7F-B03A-7F803B5DF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872920" y="5836283"/>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5" name="Content Placeholder 2">
            <a:extLst>
              <a:ext uri="{FF2B5EF4-FFF2-40B4-BE49-F238E27FC236}">
                <a16:creationId xmlns:a16="http://schemas.microsoft.com/office/drawing/2014/main" id="{77987627-15D5-C5F8-AF60-04943761E8B3}"/>
              </a:ext>
            </a:extLst>
          </p:cNvPr>
          <p:cNvGraphicFramePr>
            <a:graphicFrameLocks noGrp="1"/>
          </p:cNvGraphicFramePr>
          <p:nvPr>
            <p:ph idx="1"/>
            <p:extLst>
              <p:ext uri="{D42A27DB-BD31-4B8C-83A1-F6EECF244321}">
                <p14:modId xmlns:p14="http://schemas.microsoft.com/office/powerpoint/2010/main" val="1172977684"/>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0622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CE3BD0-C96A-BD73-CBBE-06E5B0227B6D}"/>
              </a:ext>
            </a:extLst>
          </p:cNvPr>
          <p:cNvSpPr>
            <a:spLocks noGrp="1"/>
          </p:cNvSpPr>
          <p:nvPr>
            <p:ph type="title"/>
          </p:nvPr>
        </p:nvSpPr>
        <p:spPr>
          <a:xfrm>
            <a:off x="550863" y="549275"/>
            <a:ext cx="3565525" cy="5543549"/>
          </a:xfrm>
        </p:spPr>
        <p:txBody>
          <a:bodyPr wrap="square" anchor="ctr">
            <a:normAutofit/>
          </a:bodyPr>
          <a:lstStyle/>
          <a:p>
            <a:r>
              <a:rPr lang="en-US"/>
              <a:t>My Current Network</a:t>
            </a:r>
          </a:p>
        </p:txBody>
      </p:sp>
      <p:sp>
        <p:nvSpPr>
          <p:cNvPr id="11" name="Rectangle 10">
            <a:extLst>
              <a:ext uri="{FF2B5EF4-FFF2-40B4-BE49-F238E27FC236}">
                <a16:creationId xmlns:a16="http://schemas.microsoft.com/office/drawing/2014/main" id="{429899A3-416E-4DB5-846D-023526052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9" y="0"/>
            <a:ext cx="7641102" cy="6858000"/>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8008B63-9A81-51BD-5274-77097D27199D}"/>
              </a:ext>
            </a:extLst>
          </p:cNvPr>
          <p:cNvGraphicFramePr>
            <a:graphicFrameLocks noGrp="1"/>
          </p:cNvGraphicFramePr>
          <p:nvPr>
            <p:ph idx="1"/>
            <p:extLst>
              <p:ext uri="{D42A27DB-BD31-4B8C-83A1-F6EECF244321}">
                <p14:modId xmlns:p14="http://schemas.microsoft.com/office/powerpoint/2010/main" val="4101382635"/>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1118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9C047F-0220-1C3C-DA08-732C72EDB0CB}"/>
              </a:ext>
            </a:extLst>
          </p:cNvPr>
          <p:cNvSpPr>
            <a:spLocks noGrp="1"/>
          </p:cNvSpPr>
          <p:nvPr>
            <p:ph type="title"/>
          </p:nvPr>
        </p:nvSpPr>
        <p:spPr>
          <a:xfrm>
            <a:off x="550863" y="549275"/>
            <a:ext cx="3565525" cy="5543549"/>
          </a:xfrm>
        </p:spPr>
        <p:txBody>
          <a:bodyPr wrap="square" anchor="ctr">
            <a:normAutofit/>
          </a:bodyPr>
          <a:lstStyle/>
          <a:p>
            <a:r>
              <a:rPr lang="en-US"/>
              <a:t>My Current Network</a:t>
            </a:r>
          </a:p>
        </p:txBody>
      </p:sp>
      <p:sp>
        <p:nvSpPr>
          <p:cNvPr id="11" name="Rectangle 10">
            <a:extLst>
              <a:ext uri="{FF2B5EF4-FFF2-40B4-BE49-F238E27FC236}">
                <a16:creationId xmlns:a16="http://schemas.microsoft.com/office/drawing/2014/main" id="{429899A3-416E-4DB5-846D-023526052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9" y="0"/>
            <a:ext cx="7641102" cy="6858000"/>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ECEEED6-65F1-6DC8-FBEC-C7E39CF9097A}"/>
              </a:ext>
            </a:extLst>
          </p:cNvPr>
          <p:cNvGraphicFramePr>
            <a:graphicFrameLocks noGrp="1"/>
          </p:cNvGraphicFramePr>
          <p:nvPr>
            <p:ph idx="1"/>
            <p:extLst>
              <p:ext uri="{D42A27DB-BD31-4B8C-83A1-F6EECF244321}">
                <p14:modId xmlns:p14="http://schemas.microsoft.com/office/powerpoint/2010/main" val="1761182892"/>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5108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071DF-5A7D-FACF-83F4-9E1EE6FD0841}"/>
              </a:ext>
            </a:extLst>
          </p:cNvPr>
          <p:cNvSpPr>
            <a:spLocks noGrp="1"/>
          </p:cNvSpPr>
          <p:nvPr>
            <p:ph type="title"/>
          </p:nvPr>
        </p:nvSpPr>
        <p:spPr>
          <a:xfrm>
            <a:off x="770878" y="952022"/>
            <a:ext cx="2862591" cy="5157049"/>
          </a:xfrm>
        </p:spPr>
        <p:txBody>
          <a:bodyPr anchor="ctr">
            <a:normAutofit/>
          </a:bodyPr>
          <a:lstStyle/>
          <a:p>
            <a:r>
              <a:rPr lang="en-GB" sz="4400"/>
              <a:t>Emotional Intelligence</a:t>
            </a:r>
          </a:p>
        </p:txBody>
      </p:sp>
      <p:graphicFrame>
        <p:nvGraphicFramePr>
          <p:cNvPr id="5" name="Content Placeholder 2">
            <a:extLst>
              <a:ext uri="{FF2B5EF4-FFF2-40B4-BE49-F238E27FC236}">
                <a16:creationId xmlns:a16="http://schemas.microsoft.com/office/drawing/2014/main" id="{3F592EA9-B207-0A45-9919-8C91E90E1C52}"/>
              </a:ext>
            </a:extLst>
          </p:cNvPr>
          <p:cNvGraphicFramePr>
            <a:graphicFrameLocks noGrp="1"/>
          </p:cNvGraphicFramePr>
          <p:nvPr>
            <p:ph idx="1"/>
          </p:nvPr>
        </p:nvGraphicFramePr>
        <p:xfrm>
          <a:off x="4629151" y="952022"/>
          <a:ext cx="7117918" cy="51570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19638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DFC44-C7D0-7C6A-1AAE-685448DDBE1C}"/>
              </a:ext>
            </a:extLst>
          </p:cNvPr>
          <p:cNvSpPr>
            <a:spLocks noGrp="1"/>
          </p:cNvSpPr>
          <p:nvPr>
            <p:ph type="title"/>
          </p:nvPr>
        </p:nvSpPr>
        <p:spPr>
          <a:xfrm>
            <a:off x="770878" y="952022"/>
            <a:ext cx="2862591" cy="5157049"/>
          </a:xfrm>
        </p:spPr>
        <p:txBody>
          <a:bodyPr anchor="ctr">
            <a:normAutofit/>
          </a:bodyPr>
          <a:lstStyle/>
          <a:p>
            <a:r>
              <a:rPr lang="en-GB" sz="4400" dirty="0"/>
              <a:t>Emotional Intelligence: Mixed Model (Goleman, 1998)</a:t>
            </a:r>
          </a:p>
        </p:txBody>
      </p:sp>
      <p:graphicFrame>
        <p:nvGraphicFramePr>
          <p:cNvPr id="5" name="Content Placeholder 2">
            <a:extLst>
              <a:ext uri="{FF2B5EF4-FFF2-40B4-BE49-F238E27FC236}">
                <a16:creationId xmlns:a16="http://schemas.microsoft.com/office/drawing/2014/main" id="{C22E64A6-8791-5EE8-7C9E-5D5C3D49FA21}"/>
              </a:ext>
            </a:extLst>
          </p:cNvPr>
          <p:cNvGraphicFramePr>
            <a:graphicFrameLocks noGrp="1"/>
          </p:cNvGraphicFramePr>
          <p:nvPr>
            <p:ph idx="1"/>
          </p:nvPr>
        </p:nvGraphicFramePr>
        <p:xfrm>
          <a:off x="4629151" y="952022"/>
          <a:ext cx="7117918" cy="51570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85407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Hands holding each other's wrists and interlinked to form a circle">
            <a:extLst>
              <a:ext uri="{FF2B5EF4-FFF2-40B4-BE49-F238E27FC236}">
                <a16:creationId xmlns:a16="http://schemas.microsoft.com/office/drawing/2014/main" id="{B0E349C3-09EC-09D9-5292-F7E9E56F1720}"/>
              </a:ext>
            </a:extLst>
          </p:cNvPr>
          <p:cNvPicPr>
            <a:picLocks noChangeAspect="1"/>
          </p:cNvPicPr>
          <p:nvPr/>
        </p:nvPicPr>
        <p:blipFill rotWithShape="1">
          <a:blip r:embed="rId2">
            <a:alphaModFix amt="35000"/>
          </a:blip>
          <a:srcRect r="6" b="15589"/>
          <a:stretch/>
        </p:blipFill>
        <p:spPr>
          <a:xfrm>
            <a:off x="1525" y="10"/>
            <a:ext cx="12188951" cy="6857990"/>
          </a:xfrm>
          <a:prstGeom prst="rect">
            <a:avLst/>
          </a:prstGeom>
        </p:spPr>
      </p:pic>
      <p:sp>
        <p:nvSpPr>
          <p:cNvPr id="2" name="Title 1">
            <a:extLst>
              <a:ext uri="{FF2B5EF4-FFF2-40B4-BE49-F238E27FC236}">
                <a16:creationId xmlns:a16="http://schemas.microsoft.com/office/drawing/2014/main" id="{8564BA0B-241B-F3DA-9167-EF046B958529}"/>
              </a:ext>
            </a:extLst>
          </p:cNvPr>
          <p:cNvSpPr>
            <a:spLocks noGrp="1"/>
          </p:cNvSpPr>
          <p:nvPr>
            <p:ph type="title"/>
          </p:nvPr>
        </p:nvSpPr>
        <p:spPr>
          <a:xfrm>
            <a:off x="3327722" y="777240"/>
            <a:ext cx="5782804" cy="2493876"/>
          </a:xfrm>
        </p:spPr>
        <p:txBody>
          <a:bodyPr anchor="b">
            <a:normAutofit/>
          </a:bodyPr>
          <a:lstStyle/>
          <a:p>
            <a:pPr algn="ctr"/>
            <a:r>
              <a:rPr lang="en-GB" sz="4400">
                <a:solidFill>
                  <a:srgbClr val="FFFFFF"/>
                </a:solidFill>
              </a:rPr>
              <a:t>Emotional Intelligence</a:t>
            </a:r>
          </a:p>
        </p:txBody>
      </p:sp>
      <p:sp>
        <p:nvSpPr>
          <p:cNvPr id="3" name="Content Placeholder 2">
            <a:extLst>
              <a:ext uri="{FF2B5EF4-FFF2-40B4-BE49-F238E27FC236}">
                <a16:creationId xmlns:a16="http://schemas.microsoft.com/office/drawing/2014/main" id="{C27D6B3F-AC89-BD65-EB8A-28C0D6B16A2B}"/>
              </a:ext>
            </a:extLst>
          </p:cNvPr>
          <p:cNvSpPr>
            <a:spLocks noGrp="1"/>
          </p:cNvSpPr>
          <p:nvPr>
            <p:ph idx="1"/>
          </p:nvPr>
        </p:nvSpPr>
        <p:spPr>
          <a:xfrm>
            <a:off x="3327722" y="3429000"/>
            <a:ext cx="5782804" cy="2333562"/>
          </a:xfrm>
        </p:spPr>
        <p:txBody>
          <a:bodyPr vert="horz" lIns="91440" tIns="45720" rIns="91440" bIns="45720" rtlCol="0" anchor="t">
            <a:normAutofit/>
          </a:bodyPr>
          <a:lstStyle/>
          <a:p>
            <a:pPr algn="ctr"/>
            <a:r>
              <a:rPr lang="en-GB" sz="1800">
                <a:solidFill>
                  <a:srgbClr val="FFFFFF"/>
                </a:solidFill>
                <a:cs typeface="Calibri"/>
              </a:rPr>
              <a:t>Emotional strength dates back to Maslow's days, and is debated in modern society as being more important than IQ in many cases.</a:t>
            </a:r>
          </a:p>
          <a:p>
            <a:pPr algn="ctr">
              <a:buClr>
                <a:srgbClr val="76434D"/>
              </a:buClr>
            </a:pPr>
            <a:r>
              <a:rPr lang="en-GB" sz="1800">
                <a:solidFill>
                  <a:srgbClr val="FFFFFF"/>
                </a:solidFill>
                <a:cs typeface="Calibri"/>
              </a:rPr>
              <a:t>Why might this be?</a:t>
            </a:r>
          </a:p>
          <a:p>
            <a:pPr algn="ctr">
              <a:buClr>
                <a:srgbClr val="76434D"/>
              </a:buClr>
            </a:pPr>
            <a:r>
              <a:rPr lang="en-GB" sz="1800">
                <a:solidFill>
                  <a:srgbClr val="FFFFFF"/>
                </a:solidFill>
                <a:cs typeface="Calibri"/>
              </a:rPr>
              <a:t>What do you think?</a:t>
            </a:r>
          </a:p>
        </p:txBody>
      </p:sp>
    </p:spTree>
    <p:extLst>
      <p:ext uri="{BB962C8B-B14F-4D97-AF65-F5344CB8AC3E}">
        <p14:creationId xmlns:p14="http://schemas.microsoft.com/office/powerpoint/2010/main" val="6920852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5D47B-EEA2-E689-DDD8-CAFBF0C56E77}"/>
              </a:ext>
            </a:extLst>
          </p:cNvPr>
          <p:cNvSpPr>
            <a:spLocks noGrp="1"/>
          </p:cNvSpPr>
          <p:nvPr>
            <p:ph type="title"/>
          </p:nvPr>
        </p:nvSpPr>
        <p:spPr>
          <a:xfrm>
            <a:off x="770878" y="952022"/>
            <a:ext cx="2862591" cy="5157049"/>
          </a:xfrm>
        </p:spPr>
        <p:txBody>
          <a:bodyPr anchor="ctr">
            <a:normAutofit/>
          </a:bodyPr>
          <a:lstStyle/>
          <a:p>
            <a:r>
              <a:rPr lang="en-GB" sz="4400"/>
              <a:t>Emotional Intelligence</a:t>
            </a:r>
          </a:p>
        </p:txBody>
      </p:sp>
      <p:graphicFrame>
        <p:nvGraphicFramePr>
          <p:cNvPr id="5" name="Content Placeholder 2">
            <a:extLst>
              <a:ext uri="{FF2B5EF4-FFF2-40B4-BE49-F238E27FC236}">
                <a16:creationId xmlns:a16="http://schemas.microsoft.com/office/drawing/2014/main" id="{D4D516DD-9467-E0DC-4A03-66B70AC21135}"/>
              </a:ext>
            </a:extLst>
          </p:cNvPr>
          <p:cNvGraphicFramePr>
            <a:graphicFrameLocks noGrp="1"/>
          </p:cNvGraphicFramePr>
          <p:nvPr>
            <p:ph idx="1"/>
          </p:nvPr>
        </p:nvGraphicFramePr>
        <p:xfrm>
          <a:off x="4629151" y="952022"/>
          <a:ext cx="7117918" cy="51570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2356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robot with human face">
            <a:extLst>
              <a:ext uri="{FF2B5EF4-FFF2-40B4-BE49-F238E27FC236}">
                <a16:creationId xmlns:a16="http://schemas.microsoft.com/office/drawing/2014/main" id="{4CCD1BE6-54B5-DB40-5780-2153C17F0454}"/>
              </a:ext>
            </a:extLst>
          </p:cNvPr>
          <p:cNvPicPr>
            <a:picLocks noChangeAspect="1"/>
          </p:cNvPicPr>
          <p:nvPr/>
        </p:nvPicPr>
        <p:blipFill rotWithShape="1">
          <a:blip r:embed="rId2">
            <a:alphaModFix amt="35000"/>
          </a:blip>
          <a:srcRect r="6" b="15589"/>
          <a:stretch/>
        </p:blipFill>
        <p:spPr>
          <a:xfrm>
            <a:off x="1525" y="10"/>
            <a:ext cx="12188951" cy="6857990"/>
          </a:xfrm>
          <a:prstGeom prst="rect">
            <a:avLst/>
          </a:prstGeom>
        </p:spPr>
      </p:pic>
      <p:sp>
        <p:nvSpPr>
          <p:cNvPr id="2" name="Title 1">
            <a:extLst>
              <a:ext uri="{FF2B5EF4-FFF2-40B4-BE49-F238E27FC236}">
                <a16:creationId xmlns:a16="http://schemas.microsoft.com/office/drawing/2014/main" id="{591653DF-8D30-E6A3-A082-0D3CFFCC0009}"/>
              </a:ext>
            </a:extLst>
          </p:cNvPr>
          <p:cNvSpPr>
            <a:spLocks noGrp="1"/>
          </p:cNvSpPr>
          <p:nvPr>
            <p:ph type="title"/>
          </p:nvPr>
        </p:nvSpPr>
        <p:spPr>
          <a:xfrm>
            <a:off x="3327722" y="777240"/>
            <a:ext cx="5782804" cy="2493876"/>
          </a:xfrm>
        </p:spPr>
        <p:txBody>
          <a:bodyPr anchor="b">
            <a:normAutofit/>
          </a:bodyPr>
          <a:lstStyle/>
          <a:p>
            <a:pPr algn="ctr"/>
            <a:r>
              <a:rPr lang="en-GB" sz="4400">
                <a:solidFill>
                  <a:srgbClr val="FFFFFF"/>
                </a:solidFill>
              </a:rPr>
              <a:t>EI: Ability Model</a:t>
            </a:r>
          </a:p>
        </p:txBody>
      </p:sp>
      <p:sp>
        <p:nvSpPr>
          <p:cNvPr id="3" name="Content Placeholder 2">
            <a:extLst>
              <a:ext uri="{FF2B5EF4-FFF2-40B4-BE49-F238E27FC236}">
                <a16:creationId xmlns:a16="http://schemas.microsoft.com/office/drawing/2014/main" id="{A5F15B2D-C535-DE0A-544C-257BFDCD5CD8}"/>
              </a:ext>
            </a:extLst>
          </p:cNvPr>
          <p:cNvSpPr>
            <a:spLocks noGrp="1"/>
          </p:cNvSpPr>
          <p:nvPr>
            <p:ph idx="1"/>
          </p:nvPr>
        </p:nvSpPr>
        <p:spPr>
          <a:xfrm>
            <a:off x="1108564" y="3429000"/>
            <a:ext cx="9993855" cy="2360298"/>
          </a:xfrm>
        </p:spPr>
        <p:txBody>
          <a:bodyPr vert="horz" lIns="91440" tIns="45720" rIns="91440" bIns="45720" rtlCol="0" anchor="t">
            <a:noAutofit/>
          </a:bodyPr>
          <a:lstStyle/>
          <a:p>
            <a:pPr algn="ctr"/>
            <a:r>
              <a:rPr lang="en-GB" sz="2400" dirty="0">
                <a:solidFill>
                  <a:srgbClr val="FFFFFF"/>
                </a:solidFill>
                <a:cs typeface="Calibri"/>
              </a:rPr>
              <a:t>This model by Mayer and Salovey </a:t>
            </a:r>
            <a:r>
              <a:rPr lang="en-GB" sz="2400" dirty="0">
                <a:solidFill>
                  <a:srgbClr val="FFFFFF"/>
                </a:solidFill>
                <a:ea typeface="+mn-lt"/>
                <a:cs typeface="+mn-lt"/>
              </a:rPr>
              <a:t>(</a:t>
            </a:r>
            <a:r>
              <a:rPr lang="en-GB" sz="2400" dirty="0">
                <a:solidFill>
                  <a:srgbClr val="FFFFFF"/>
                </a:solidFill>
                <a:cs typeface="Calibri"/>
              </a:rPr>
              <a:t>1997) aimed to create a 'new intelligence'.</a:t>
            </a:r>
          </a:p>
          <a:p>
            <a:pPr algn="ctr">
              <a:buClr>
                <a:srgbClr val="76434D"/>
              </a:buClr>
            </a:pPr>
            <a:r>
              <a:rPr lang="en-GB" sz="2400" dirty="0">
                <a:solidFill>
                  <a:srgbClr val="FFFFFF"/>
                </a:solidFill>
                <a:cs typeface="Calibri"/>
              </a:rPr>
              <a:t>Their definition evolved EI into the capacity to </a:t>
            </a:r>
            <a:r>
              <a:rPr lang="en-GB" sz="2400" dirty="0">
                <a:solidFill>
                  <a:srgbClr val="FFFFFF"/>
                </a:solidFill>
                <a:ea typeface="+mn-lt"/>
                <a:cs typeface="+mn-lt"/>
              </a:rPr>
              <a:t>reason about emotions, and of emotions, to enhance thinking. </a:t>
            </a:r>
          </a:p>
          <a:p>
            <a:pPr algn="ctr">
              <a:buClr>
                <a:srgbClr val="76434D"/>
              </a:buClr>
            </a:pPr>
            <a:r>
              <a:rPr lang="en-GB" sz="2400" dirty="0">
                <a:solidFill>
                  <a:srgbClr val="FFFFFF"/>
                </a:solidFill>
                <a:ea typeface="+mn-lt"/>
                <a:cs typeface="+mn-lt"/>
              </a:rPr>
              <a:t>It includes the abilities to accurately perceive emotions, to access and generate emotions so as to assist thought, to understand emotions and emotional knowledge, and to reflectively regulate emotions so as to promote emotional and intellectual growth. (Mayer, Salovey and Caruso, 2004).</a:t>
            </a:r>
            <a:endParaRPr lang="en-GB"/>
          </a:p>
          <a:p>
            <a:pPr algn="ctr">
              <a:buClr>
                <a:srgbClr val="76434D"/>
              </a:buClr>
            </a:pPr>
            <a:endParaRPr lang="en-GB" sz="2400" dirty="0">
              <a:solidFill>
                <a:srgbClr val="FFFFFF"/>
              </a:solidFill>
              <a:cs typeface="Calibri"/>
            </a:endParaRPr>
          </a:p>
        </p:txBody>
      </p:sp>
    </p:spTree>
    <p:extLst>
      <p:ext uri="{BB962C8B-B14F-4D97-AF65-F5344CB8AC3E}">
        <p14:creationId xmlns:p14="http://schemas.microsoft.com/office/powerpoint/2010/main" val="17189789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2EFB0-24B1-D76F-FE71-F1660D519B4A}"/>
              </a:ext>
            </a:extLst>
          </p:cNvPr>
          <p:cNvSpPr>
            <a:spLocks noGrp="1"/>
          </p:cNvSpPr>
          <p:nvPr>
            <p:ph type="title"/>
          </p:nvPr>
        </p:nvSpPr>
        <p:spPr>
          <a:xfrm>
            <a:off x="770878" y="952022"/>
            <a:ext cx="2862591" cy="5157049"/>
          </a:xfrm>
        </p:spPr>
        <p:txBody>
          <a:bodyPr anchor="ctr">
            <a:normAutofit/>
          </a:bodyPr>
          <a:lstStyle/>
          <a:p>
            <a:r>
              <a:rPr lang="en-GB" sz="4400"/>
              <a:t>EI: Ability Model</a:t>
            </a:r>
          </a:p>
        </p:txBody>
      </p:sp>
      <p:graphicFrame>
        <p:nvGraphicFramePr>
          <p:cNvPr id="5" name="Content Placeholder 2">
            <a:extLst>
              <a:ext uri="{FF2B5EF4-FFF2-40B4-BE49-F238E27FC236}">
                <a16:creationId xmlns:a16="http://schemas.microsoft.com/office/drawing/2014/main" id="{158D2943-38DD-9290-55E5-0C47A9F76BE4}"/>
              </a:ext>
            </a:extLst>
          </p:cNvPr>
          <p:cNvGraphicFramePr>
            <a:graphicFrameLocks noGrp="1"/>
          </p:cNvGraphicFramePr>
          <p:nvPr>
            <p:ph idx="1"/>
          </p:nvPr>
        </p:nvGraphicFramePr>
        <p:xfrm>
          <a:off x="4629151" y="952022"/>
          <a:ext cx="7117918" cy="51570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32803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9790A-5042-EF23-A7BE-187B01985928}"/>
              </a:ext>
            </a:extLst>
          </p:cNvPr>
          <p:cNvSpPr>
            <a:spLocks noGrp="1"/>
          </p:cNvSpPr>
          <p:nvPr>
            <p:ph type="title"/>
          </p:nvPr>
        </p:nvSpPr>
        <p:spPr/>
        <p:txBody>
          <a:bodyPr/>
          <a:lstStyle/>
          <a:p>
            <a:r>
              <a:rPr lang="en-GB" dirty="0"/>
              <a:t>EI: Ability Model</a:t>
            </a:r>
          </a:p>
        </p:txBody>
      </p:sp>
      <p:sp>
        <p:nvSpPr>
          <p:cNvPr id="3" name="Content Placeholder 2">
            <a:extLst>
              <a:ext uri="{FF2B5EF4-FFF2-40B4-BE49-F238E27FC236}">
                <a16:creationId xmlns:a16="http://schemas.microsoft.com/office/drawing/2014/main" id="{6D049835-0E88-983A-40F3-D55EDB75D526}"/>
              </a:ext>
            </a:extLst>
          </p:cNvPr>
          <p:cNvSpPr>
            <a:spLocks noGrp="1"/>
          </p:cNvSpPr>
          <p:nvPr>
            <p:ph idx="1"/>
          </p:nvPr>
        </p:nvSpPr>
        <p:spPr/>
        <p:txBody>
          <a:bodyPr vert="horz" lIns="91440" tIns="45720" rIns="91440" bIns="45720" rtlCol="0" anchor="t">
            <a:normAutofit/>
          </a:bodyPr>
          <a:lstStyle/>
          <a:p>
            <a:r>
              <a:rPr lang="en-GB" sz="2400" dirty="0">
                <a:cs typeface="Calibri"/>
              </a:rPr>
              <a:t>Testing shows construct validity, using the MSCEIT – Mayer-Salovey-Caruso Emotional Intelligence Test.</a:t>
            </a:r>
          </a:p>
          <a:p>
            <a:pPr>
              <a:buClr>
                <a:srgbClr val="76434D"/>
              </a:buClr>
            </a:pPr>
            <a:r>
              <a:rPr lang="en-GB" sz="2400" dirty="0">
                <a:cs typeface="Calibri"/>
              </a:rPr>
              <a:t>Central to this model is the idea that EI requires attunement to social norms.</a:t>
            </a:r>
          </a:p>
          <a:p>
            <a:pPr>
              <a:buClr>
                <a:srgbClr val="76434D"/>
              </a:buClr>
            </a:pPr>
            <a:r>
              <a:rPr lang="en-GB" sz="2400" dirty="0">
                <a:cs typeface="Calibri"/>
              </a:rPr>
              <a:t>Therefore, consensus scoring is utilised, which is the observation that expertise can be approximately fairly closely by large numbers of people who may not be experts individually.</a:t>
            </a:r>
          </a:p>
          <a:p>
            <a:pPr>
              <a:buClr>
                <a:srgbClr val="76434D"/>
              </a:buClr>
            </a:pPr>
            <a:r>
              <a:rPr lang="en-GB" sz="2400" dirty="0">
                <a:cs typeface="Calibri"/>
              </a:rPr>
              <a:t>Other tests include the Diagnostic Analysis of Non-verbal Accuracy (DANVA), Situational Test of Emotional Understanding (STEU) and the Situation Test of Emotion Management (STEM) (Nowicki and Duke, 1994; MacCann and Roberts, 2008).</a:t>
            </a:r>
          </a:p>
          <a:p>
            <a:pPr>
              <a:buClr>
                <a:srgbClr val="76434D"/>
              </a:buClr>
            </a:pPr>
            <a:endParaRPr lang="en-GB" dirty="0">
              <a:cs typeface="Calibri"/>
            </a:endParaRPr>
          </a:p>
          <a:p>
            <a:pPr>
              <a:buClr>
                <a:srgbClr val="76434D"/>
              </a:buClr>
            </a:pPr>
            <a:endParaRPr lang="en-GB" dirty="0">
              <a:cs typeface="Calibri"/>
            </a:endParaRPr>
          </a:p>
        </p:txBody>
      </p:sp>
    </p:spTree>
    <p:extLst>
      <p:ext uri="{BB962C8B-B14F-4D97-AF65-F5344CB8AC3E}">
        <p14:creationId xmlns:p14="http://schemas.microsoft.com/office/powerpoint/2010/main" val="26873564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4C0E6-1075-1917-670A-B59B3CE995A1}"/>
              </a:ext>
            </a:extLst>
          </p:cNvPr>
          <p:cNvSpPr>
            <a:spLocks noGrp="1"/>
          </p:cNvSpPr>
          <p:nvPr>
            <p:ph type="title"/>
          </p:nvPr>
        </p:nvSpPr>
        <p:spPr>
          <a:xfrm>
            <a:off x="770878" y="952022"/>
            <a:ext cx="2862591" cy="5157049"/>
          </a:xfrm>
        </p:spPr>
        <p:txBody>
          <a:bodyPr anchor="ctr">
            <a:normAutofit/>
          </a:bodyPr>
          <a:lstStyle/>
          <a:p>
            <a:r>
              <a:rPr lang="en-GB" sz="4400"/>
              <a:t>EI: Trait Model</a:t>
            </a:r>
          </a:p>
        </p:txBody>
      </p:sp>
      <p:graphicFrame>
        <p:nvGraphicFramePr>
          <p:cNvPr id="5" name="Content Placeholder 2">
            <a:extLst>
              <a:ext uri="{FF2B5EF4-FFF2-40B4-BE49-F238E27FC236}">
                <a16:creationId xmlns:a16="http://schemas.microsoft.com/office/drawing/2014/main" id="{3161A2E8-8988-975A-AEE9-3090095FC33F}"/>
              </a:ext>
            </a:extLst>
          </p:cNvPr>
          <p:cNvGraphicFramePr>
            <a:graphicFrameLocks noGrp="1"/>
          </p:cNvGraphicFramePr>
          <p:nvPr>
            <p:ph idx="1"/>
          </p:nvPr>
        </p:nvGraphicFramePr>
        <p:xfrm>
          <a:off x="4629151" y="952022"/>
          <a:ext cx="7117918" cy="51570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83616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0FB55-819D-3542-89A9-8D0933666774}"/>
              </a:ext>
            </a:extLst>
          </p:cNvPr>
          <p:cNvSpPr>
            <a:spLocks noGrp="1"/>
          </p:cNvSpPr>
          <p:nvPr>
            <p:ph type="title"/>
          </p:nvPr>
        </p:nvSpPr>
        <p:spPr/>
        <p:txBody>
          <a:bodyPr/>
          <a:lstStyle/>
          <a:p>
            <a:r>
              <a:rPr lang="en-US"/>
              <a:t>Influence and Persuasion</a:t>
            </a:r>
          </a:p>
        </p:txBody>
      </p:sp>
      <p:sp>
        <p:nvSpPr>
          <p:cNvPr id="3" name="Content Placeholder 2">
            <a:extLst>
              <a:ext uri="{FF2B5EF4-FFF2-40B4-BE49-F238E27FC236}">
                <a16:creationId xmlns:a16="http://schemas.microsoft.com/office/drawing/2014/main" id="{803107C3-C3D2-5CB6-1BD8-BF90B2FD95F8}"/>
              </a:ext>
            </a:extLst>
          </p:cNvPr>
          <p:cNvSpPr>
            <a:spLocks noGrp="1"/>
          </p:cNvSpPr>
          <p:nvPr>
            <p:ph idx="1"/>
          </p:nvPr>
        </p:nvSpPr>
        <p:spPr/>
        <p:txBody>
          <a:bodyPr vert="horz" wrap="square" lIns="0" tIns="0" rIns="0" bIns="0" rtlCol="0" anchor="t">
            <a:normAutofit/>
          </a:bodyPr>
          <a:lstStyle/>
          <a:p>
            <a:r>
              <a:rPr lang="en-US">
                <a:ea typeface="+mn-lt"/>
                <a:cs typeface="+mn-lt"/>
              </a:rPr>
              <a:t>How do you get people to support an idea?</a:t>
            </a:r>
          </a:p>
          <a:p>
            <a:endParaRPr lang="en-US" dirty="0">
              <a:ea typeface="+mn-lt"/>
              <a:cs typeface="+mn-lt"/>
            </a:endParaRPr>
          </a:p>
        </p:txBody>
      </p:sp>
    </p:spTree>
    <p:extLst>
      <p:ext uri="{BB962C8B-B14F-4D97-AF65-F5344CB8AC3E}">
        <p14:creationId xmlns:p14="http://schemas.microsoft.com/office/powerpoint/2010/main" val="33725753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A3DFB-4F89-8461-7E74-E98067744B6B}"/>
              </a:ext>
            </a:extLst>
          </p:cNvPr>
          <p:cNvSpPr>
            <a:spLocks noGrp="1"/>
          </p:cNvSpPr>
          <p:nvPr>
            <p:ph type="title"/>
          </p:nvPr>
        </p:nvSpPr>
        <p:spPr/>
        <p:txBody>
          <a:bodyPr/>
          <a:lstStyle/>
          <a:p>
            <a:r>
              <a:rPr lang="en-US"/>
              <a:t>Influence and Persuasion</a:t>
            </a:r>
          </a:p>
        </p:txBody>
      </p:sp>
      <p:sp>
        <p:nvSpPr>
          <p:cNvPr id="3" name="Content Placeholder 2">
            <a:extLst>
              <a:ext uri="{FF2B5EF4-FFF2-40B4-BE49-F238E27FC236}">
                <a16:creationId xmlns:a16="http://schemas.microsoft.com/office/drawing/2014/main" id="{261AE982-FE50-CEB9-560A-9D0B0B2A88FC}"/>
              </a:ext>
            </a:extLst>
          </p:cNvPr>
          <p:cNvSpPr>
            <a:spLocks noGrp="1"/>
          </p:cNvSpPr>
          <p:nvPr>
            <p:ph idx="1"/>
          </p:nvPr>
        </p:nvSpPr>
        <p:spPr/>
        <p:txBody>
          <a:bodyPr vert="horz" wrap="square" lIns="0" tIns="0" rIns="0" bIns="0" rtlCol="0" anchor="t">
            <a:normAutofit/>
          </a:bodyPr>
          <a:lstStyle/>
          <a:p>
            <a:r>
              <a:rPr lang="en-US">
                <a:solidFill>
                  <a:srgbClr val="FFFFFF">
                    <a:alpha val="60000"/>
                  </a:srgbClr>
                </a:solidFill>
                <a:ea typeface="Source Sans Pro"/>
              </a:rPr>
              <a:t>Influence is a quiet power, changing thoughts and feelings</a:t>
            </a:r>
          </a:p>
          <a:p>
            <a:r>
              <a:rPr lang="en-US">
                <a:solidFill>
                  <a:srgbClr val="FFFFFF">
                    <a:alpha val="60000"/>
                  </a:srgbClr>
                </a:solidFill>
                <a:ea typeface="Source Sans Pro"/>
              </a:rPr>
              <a:t>Persuasion is the active use of communication to turn the shift into actions/choices. </a:t>
            </a:r>
          </a:p>
          <a:p>
            <a:endParaRPr lang="en-US" dirty="0">
              <a:solidFill>
                <a:srgbClr val="FFFFFF">
                  <a:alpha val="60000"/>
                </a:srgbClr>
              </a:solidFill>
              <a:ea typeface="Source Sans Pro"/>
            </a:endParaRPr>
          </a:p>
        </p:txBody>
      </p:sp>
    </p:spTree>
    <p:extLst>
      <p:ext uri="{BB962C8B-B14F-4D97-AF65-F5344CB8AC3E}">
        <p14:creationId xmlns:p14="http://schemas.microsoft.com/office/powerpoint/2010/main" val="5830285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8E10F-928B-3BEB-E74D-C7D04880EECF}"/>
              </a:ext>
            </a:extLst>
          </p:cNvPr>
          <p:cNvSpPr>
            <a:spLocks noGrp="1"/>
          </p:cNvSpPr>
          <p:nvPr>
            <p:ph type="title"/>
          </p:nvPr>
        </p:nvSpPr>
        <p:spPr/>
        <p:txBody>
          <a:bodyPr/>
          <a:lstStyle/>
          <a:p>
            <a:r>
              <a:rPr lang="en-US"/>
              <a:t>Influence and Persuasion</a:t>
            </a:r>
          </a:p>
        </p:txBody>
      </p:sp>
      <p:sp>
        <p:nvSpPr>
          <p:cNvPr id="3" name="Content Placeholder 2">
            <a:extLst>
              <a:ext uri="{FF2B5EF4-FFF2-40B4-BE49-F238E27FC236}">
                <a16:creationId xmlns:a16="http://schemas.microsoft.com/office/drawing/2014/main" id="{D9640E5E-7440-DC17-9061-48C61BCD7607}"/>
              </a:ext>
            </a:extLst>
          </p:cNvPr>
          <p:cNvSpPr>
            <a:spLocks noGrp="1"/>
          </p:cNvSpPr>
          <p:nvPr>
            <p:ph idx="1"/>
          </p:nvPr>
        </p:nvSpPr>
        <p:spPr/>
        <p:txBody>
          <a:bodyPr vert="horz" wrap="square" lIns="0" tIns="0" rIns="0" bIns="0" rtlCol="0" anchor="t">
            <a:normAutofit/>
          </a:bodyPr>
          <a:lstStyle/>
          <a:p>
            <a:r>
              <a:rPr lang="en-US" b="1">
                <a:ea typeface="+mn-lt"/>
                <a:cs typeface="+mn-lt"/>
              </a:rPr>
              <a:t>Reciprocity</a:t>
            </a:r>
            <a:r>
              <a:rPr lang="en-US">
                <a:ea typeface="+mn-lt"/>
                <a:cs typeface="+mn-lt"/>
              </a:rPr>
              <a:t>: People feel a deep need to return a favor or a gift.</a:t>
            </a:r>
            <a:endParaRPr lang="en-US" dirty="0">
              <a:solidFill>
                <a:srgbClr val="FFFFFF">
                  <a:alpha val="60000"/>
                </a:srgbClr>
              </a:solidFill>
              <a:ea typeface="Source Sans Pro"/>
            </a:endParaRPr>
          </a:p>
          <a:p>
            <a:r>
              <a:rPr lang="en-US" b="1">
                <a:ea typeface="+mn-lt"/>
                <a:cs typeface="+mn-lt"/>
              </a:rPr>
              <a:t>Commitment</a:t>
            </a:r>
            <a:r>
              <a:rPr lang="en-US">
                <a:ea typeface="+mn-lt"/>
                <a:cs typeface="+mn-lt"/>
              </a:rPr>
              <a:t>: People strive to stay true to things they already said or did.</a:t>
            </a:r>
            <a:endParaRPr lang="en-US"/>
          </a:p>
          <a:p>
            <a:r>
              <a:rPr lang="en-US" b="1">
                <a:ea typeface="+mn-lt"/>
                <a:cs typeface="+mn-lt"/>
              </a:rPr>
              <a:t>Social Proof</a:t>
            </a:r>
            <a:r>
              <a:rPr lang="en-US">
                <a:ea typeface="+mn-lt"/>
                <a:cs typeface="+mn-lt"/>
              </a:rPr>
              <a:t>: People look at what others do before making their own choice.</a:t>
            </a:r>
            <a:endParaRPr lang="en-US"/>
          </a:p>
          <a:p>
            <a:r>
              <a:rPr lang="en-US" b="1">
                <a:ea typeface="+mn-lt"/>
                <a:cs typeface="+mn-lt"/>
              </a:rPr>
              <a:t>Authority</a:t>
            </a:r>
            <a:r>
              <a:rPr lang="en-US">
                <a:ea typeface="+mn-lt"/>
                <a:cs typeface="+mn-lt"/>
              </a:rPr>
              <a:t>: People trust clear experts and credible leaders.</a:t>
            </a:r>
            <a:endParaRPr lang="en-US"/>
          </a:p>
          <a:p>
            <a:r>
              <a:rPr lang="en-US" b="1">
                <a:ea typeface="+mn-lt"/>
                <a:cs typeface="+mn-lt"/>
              </a:rPr>
              <a:t>Liking</a:t>
            </a:r>
            <a:r>
              <a:rPr lang="en-US">
                <a:ea typeface="+mn-lt"/>
                <a:cs typeface="+mn-lt"/>
              </a:rPr>
              <a:t>: People say yes more often to people they know and like.</a:t>
            </a:r>
            <a:endParaRPr lang="en-US"/>
          </a:p>
          <a:p>
            <a:r>
              <a:rPr lang="en-US" b="1">
                <a:ea typeface="+mn-lt"/>
                <a:cs typeface="+mn-lt"/>
              </a:rPr>
              <a:t>Scarcity</a:t>
            </a:r>
            <a:r>
              <a:rPr lang="en-US">
                <a:ea typeface="+mn-lt"/>
                <a:cs typeface="+mn-lt"/>
              </a:rPr>
              <a:t>: People want things more when supply is low or time is short.</a:t>
            </a:r>
            <a:endParaRPr lang="en-US"/>
          </a:p>
          <a:p>
            <a:endParaRPr lang="en-US" dirty="0">
              <a:solidFill>
                <a:srgbClr val="FFFFFF">
                  <a:alpha val="60000"/>
                </a:srgbClr>
              </a:solidFill>
              <a:ea typeface="Source Sans Pro"/>
            </a:endParaRPr>
          </a:p>
        </p:txBody>
      </p:sp>
    </p:spTree>
    <p:extLst>
      <p:ext uri="{BB962C8B-B14F-4D97-AF65-F5344CB8AC3E}">
        <p14:creationId xmlns:p14="http://schemas.microsoft.com/office/powerpoint/2010/main" val="16820275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E626A-891B-1607-1B93-23B85BB53D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A8BB35-0193-7C41-8536-64A863D6B72F}"/>
              </a:ext>
            </a:extLst>
          </p:cNvPr>
          <p:cNvSpPr>
            <a:spLocks noGrp="1"/>
          </p:cNvSpPr>
          <p:nvPr>
            <p:ph type="title"/>
          </p:nvPr>
        </p:nvSpPr>
        <p:spPr/>
        <p:txBody>
          <a:bodyPr/>
          <a:lstStyle/>
          <a:p>
            <a:r>
              <a:rPr lang="en-US"/>
              <a:t>Influence and Persuasion</a:t>
            </a:r>
          </a:p>
        </p:txBody>
      </p:sp>
      <p:sp>
        <p:nvSpPr>
          <p:cNvPr id="3" name="Content Placeholder 2">
            <a:extLst>
              <a:ext uri="{FF2B5EF4-FFF2-40B4-BE49-F238E27FC236}">
                <a16:creationId xmlns:a16="http://schemas.microsoft.com/office/drawing/2014/main" id="{1B74CA9B-27DA-1F85-322B-68C1B792A8E7}"/>
              </a:ext>
            </a:extLst>
          </p:cNvPr>
          <p:cNvSpPr>
            <a:spLocks noGrp="1"/>
          </p:cNvSpPr>
          <p:nvPr>
            <p:ph idx="1"/>
          </p:nvPr>
        </p:nvSpPr>
        <p:spPr/>
        <p:txBody>
          <a:bodyPr vert="horz" wrap="square" lIns="0" tIns="0" rIns="0" bIns="0" rtlCol="0" anchor="t">
            <a:normAutofit/>
          </a:bodyPr>
          <a:lstStyle/>
          <a:p>
            <a:r>
              <a:rPr lang="en-US">
                <a:solidFill>
                  <a:srgbClr val="FFFFFF">
                    <a:alpha val="60000"/>
                  </a:srgbClr>
                </a:solidFill>
                <a:ea typeface="Source Sans Pro"/>
              </a:rPr>
              <a:t>Think of your assignment. </a:t>
            </a:r>
          </a:p>
          <a:p>
            <a:r>
              <a:rPr lang="en-US">
                <a:solidFill>
                  <a:srgbClr val="FFFFFF">
                    <a:alpha val="60000"/>
                  </a:srgbClr>
                </a:solidFill>
                <a:ea typeface="Source Sans Pro"/>
              </a:rPr>
              <a:t>Who needs to be persuaded? </a:t>
            </a:r>
          </a:p>
          <a:p>
            <a:r>
              <a:rPr lang="en-US">
                <a:solidFill>
                  <a:srgbClr val="FFFFFF">
                    <a:alpha val="60000"/>
                  </a:srgbClr>
                </a:solidFill>
                <a:ea typeface="Source Sans Pro"/>
              </a:rPr>
              <a:t>How?</a:t>
            </a:r>
          </a:p>
          <a:p>
            <a:endParaRPr lang="en-US" dirty="0">
              <a:solidFill>
                <a:srgbClr val="FFFFFF">
                  <a:alpha val="60000"/>
                </a:srgbClr>
              </a:solidFill>
              <a:ea typeface="Source Sans Pro"/>
            </a:endParaRPr>
          </a:p>
        </p:txBody>
      </p:sp>
    </p:spTree>
    <p:extLst>
      <p:ext uri="{BB962C8B-B14F-4D97-AF65-F5344CB8AC3E}">
        <p14:creationId xmlns:p14="http://schemas.microsoft.com/office/powerpoint/2010/main" val="10198373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3D black question marks with one yellow question mark">
            <a:extLst>
              <a:ext uri="{FF2B5EF4-FFF2-40B4-BE49-F238E27FC236}">
                <a16:creationId xmlns:a16="http://schemas.microsoft.com/office/drawing/2014/main" id="{11EF9E15-58B0-35F7-B94E-CED0E02CEFAE}"/>
              </a:ext>
            </a:extLst>
          </p:cNvPr>
          <p:cNvPicPr>
            <a:picLocks noChangeAspect="1"/>
          </p:cNvPicPr>
          <p:nvPr/>
        </p:nvPicPr>
        <p:blipFill>
          <a:blip r:embed="rId2"/>
          <a:srcRect l="29895" r="5171" b="-5"/>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 name="Title 1">
            <a:extLst>
              <a:ext uri="{FF2B5EF4-FFF2-40B4-BE49-F238E27FC236}">
                <a16:creationId xmlns:a16="http://schemas.microsoft.com/office/drawing/2014/main" id="{88FE7D58-3623-C370-9131-5AE7D48FAB9B}"/>
              </a:ext>
            </a:extLst>
          </p:cNvPr>
          <p:cNvSpPr>
            <a:spLocks noGrp="1"/>
          </p:cNvSpPr>
          <p:nvPr>
            <p:ph type="title"/>
          </p:nvPr>
        </p:nvSpPr>
        <p:spPr>
          <a:xfrm>
            <a:off x="550864" y="549275"/>
            <a:ext cx="3565524" cy="2887174"/>
          </a:xfrm>
        </p:spPr>
        <p:txBody>
          <a:bodyPr vert="horz" wrap="square" lIns="0" tIns="0" rIns="0" bIns="0" rtlCol="0" anchor="b" anchorCtr="0">
            <a:normAutofit/>
          </a:bodyPr>
          <a:lstStyle/>
          <a:p>
            <a:r>
              <a:rPr lang="en-US" kern="1200">
                <a:solidFill>
                  <a:schemeClr val="tx1"/>
                </a:solidFill>
                <a:latin typeface="+mj-lt"/>
                <a:ea typeface="+mj-ea"/>
                <a:cs typeface="+mj-cs"/>
              </a:rPr>
              <a:t>Resilience: What?</a:t>
            </a:r>
          </a:p>
        </p:txBody>
      </p:sp>
      <p:sp>
        <p:nvSpPr>
          <p:cNvPr id="3" name="Content Placeholder 2">
            <a:extLst>
              <a:ext uri="{FF2B5EF4-FFF2-40B4-BE49-F238E27FC236}">
                <a16:creationId xmlns:a16="http://schemas.microsoft.com/office/drawing/2014/main" id="{A12844B3-0142-33FA-F5D0-4077C5369872}"/>
              </a:ext>
            </a:extLst>
          </p:cNvPr>
          <p:cNvSpPr>
            <a:spLocks noGrp="1"/>
          </p:cNvSpPr>
          <p:nvPr>
            <p:ph idx="1"/>
          </p:nvPr>
        </p:nvSpPr>
        <p:spPr>
          <a:xfrm>
            <a:off x="550863" y="3569007"/>
            <a:ext cx="3565525" cy="2523817"/>
          </a:xfrm>
        </p:spPr>
        <p:txBody>
          <a:bodyPr vert="horz" wrap="square" lIns="0" tIns="0" rIns="0" bIns="0" rtlCol="0">
            <a:normAutofit/>
          </a:bodyPr>
          <a:lstStyle/>
          <a:p>
            <a:pPr marL="0" indent="0">
              <a:lnSpc>
                <a:spcPct val="100000"/>
              </a:lnSpc>
              <a:buNone/>
            </a:pPr>
            <a:r>
              <a:rPr lang="en-US" kern="1200">
                <a:latin typeface="+mn-lt"/>
                <a:ea typeface="+mn-ea"/>
                <a:cs typeface="+mn-cs"/>
              </a:rPr>
              <a:t>What is resilience?</a:t>
            </a:r>
          </a:p>
        </p:txBody>
      </p:sp>
    </p:spTree>
    <p:extLst>
      <p:ext uri="{BB962C8B-B14F-4D97-AF65-F5344CB8AC3E}">
        <p14:creationId xmlns:p14="http://schemas.microsoft.com/office/powerpoint/2010/main" val="17213172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773ED-6E45-56F0-2DC0-964AB33E1739}"/>
              </a:ext>
            </a:extLst>
          </p:cNvPr>
          <p:cNvSpPr>
            <a:spLocks noGrp="1"/>
          </p:cNvSpPr>
          <p:nvPr>
            <p:ph type="title"/>
          </p:nvPr>
        </p:nvSpPr>
        <p:spPr>
          <a:xfrm>
            <a:off x="550863" y="1520825"/>
            <a:ext cx="4535487" cy="3779838"/>
          </a:xfrm>
        </p:spPr>
        <p:txBody>
          <a:bodyPr anchor="ctr">
            <a:normAutofit/>
          </a:bodyPr>
          <a:lstStyle/>
          <a:p>
            <a:r>
              <a:rPr lang="en-US" sz="6400"/>
              <a:t>Resilience: What?</a:t>
            </a:r>
          </a:p>
        </p:txBody>
      </p:sp>
      <p:graphicFrame>
        <p:nvGraphicFramePr>
          <p:cNvPr id="5" name="Content Placeholder 2">
            <a:extLst>
              <a:ext uri="{FF2B5EF4-FFF2-40B4-BE49-F238E27FC236}">
                <a16:creationId xmlns:a16="http://schemas.microsoft.com/office/drawing/2014/main" id="{D6030795-51E7-E6E3-D4D4-8739E814D60B}"/>
              </a:ext>
            </a:extLst>
          </p:cNvPr>
          <p:cNvGraphicFramePr>
            <a:graphicFrameLocks noGrp="1"/>
          </p:cNvGraphicFramePr>
          <p:nvPr>
            <p:ph idx="1"/>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2839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F56B2-C222-337F-738F-51A29E84878C}"/>
              </a:ext>
            </a:extLst>
          </p:cNvPr>
          <p:cNvSpPr>
            <a:spLocks noGrp="1"/>
          </p:cNvSpPr>
          <p:nvPr>
            <p:ph type="title"/>
          </p:nvPr>
        </p:nvSpPr>
        <p:spPr>
          <a:xfrm>
            <a:off x="550863" y="549275"/>
            <a:ext cx="3565525" cy="5543549"/>
          </a:xfrm>
        </p:spPr>
        <p:txBody>
          <a:bodyPr wrap="square" anchor="ctr">
            <a:normAutofit/>
          </a:bodyPr>
          <a:lstStyle/>
          <a:p>
            <a:r>
              <a:rPr lang="en-US"/>
              <a:t>Resilience: What?</a:t>
            </a:r>
          </a:p>
        </p:txBody>
      </p:sp>
      <p:graphicFrame>
        <p:nvGraphicFramePr>
          <p:cNvPr id="5" name="Content Placeholder 2">
            <a:extLst>
              <a:ext uri="{FF2B5EF4-FFF2-40B4-BE49-F238E27FC236}">
                <a16:creationId xmlns:a16="http://schemas.microsoft.com/office/drawing/2014/main" id="{25128B59-AC1D-CB1A-DBDC-01C93C30E2F1}"/>
              </a:ext>
            </a:extLst>
          </p:cNvPr>
          <p:cNvGraphicFramePr>
            <a:graphicFrameLocks noGrp="1"/>
          </p:cNvGraphicFramePr>
          <p:nvPr>
            <p:ph idx="1"/>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3247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DFB09-4760-F7EF-69E0-88AE730AC647}"/>
              </a:ext>
            </a:extLst>
          </p:cNvPr>
          <p:cNvSpPr>
            <a:spLocks noGrp="1"/>
          </p:cNvSpPr>
          <p:nvPr>
            <p:ph type="title"/>
          </p:nvPr>
        </p:nvSpPr>
        <p:spPr>
          <a:xfrm>
            <a:off x="1487487" y="549275"/>
            <a:ext cx="9217026" cy="3864534"/>
          </a:xfrm>
        </p:spPr>
        <p:txBody>
          <a:bodyPr vert="horz" wrap="square" lIns="0" tIns="0" rIns="0" bIns="0" rtlCol="0" anchor="b" anchorCtr="0">
            <a:normAutofit/>
          </a:bodyPr>
          <a:lstStyle/>
          <a:p>
            <a:r>
              <a:rPr lang="en-US" sz="9600"/>
              <a:t>Resilience</a:t>
            </a:r>
          </a:p>
        </p:txBody>
      </p:sp>
      <p:sp>
        <p:nvSpPr>
          <p:cNvPr id="3" name="Content Placeholder 2">
            <a:extLst>
              <a:ext uri="{FF2B5EF4-FFF2-40B4-BE49-F238E27FC236}">
                <a16:creationId xmlns:a16="http://schemas.microsoft.com/office/drawing/2014/main" id="{08377363-175B-0130-A2CF-37163E9EF367}"/>
              </a:ext>
            </a:extLst>
          </p:cNvPr>
          <p:cNvSpPr>
            <a:spLocks noGrp="1"/>
          </p:cNvSpPr>
          <p:nvPr>
            <p:ph idx="1"/>
          </p:nvPr>
        </p:nvSpPr>
        <p:spPr>
          <a:xfrm>
            <a:off x="1487488" y="4932062"/>
            <a:ext cx="8280400" cy="1376663"/>
          </a:xfrm>
        </p:spPr>
        <p:txBody>
          <a:bodyPr vert="horz" wrap="square" lIns="0" tIns="0" rIns="0" bIns="0" rtlCol="0">
            <a:normAutofit/>
          </a:bodyPr>
          <a:lstStyle/>
          <a:p>
            <a:pPr marL="0" indent="0">
              <a:lnSpc>
                <a:spcPct val="100000"/>
              </a:lnSpc>
              <a:buNone/>
            </a:pPr>
            <a:r>
              <a:rPr lang="en-US" sz="2400"/>
              <a:t>Where does it come from?</a:t>
            </a:r>
          </a:p>
        </p:txBody>
      </p:sp>
    </p:spTree>
    <p:extLst>
      <p:ext uri="{BB962C8B-B14F-4D97-AF65-F5344CB8AC3E}">
        <p14:creationId xmlns:p14="http://schemas.microsoft.com/office/powerpoint/2010/main" val="22219923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EAC08-8920-EC52-04B7-CD2000BD0FFA}"/>
              </a:ext>
            </a:extLst>
          </p:cNvPr>
          <p:cNvSpPr>
            <a:spLocks noGrp="1"/>
          </p:cNvSpPr>
          <p:nvPr>
            <p:ph type="title"/>
          </p:nvPr>
        </p:nvSpPr>
        <p:spPr>
          <a:xfrm>
            <a:off x="550863" y="549275"/>
            <a:ext cx="3565525" cy="5543549"/>
          </a:xfrm>
        </p:spPr>
        <p:txBody>
          <a:bodyPr wrap="square" anchor="ctr">
            <a:normAutofit/>
          </a:bodyPr>
          <a:lstStyle/>
          <a:p>
            <a:r>
              <a:rPr lang="en-US"/>
              <a:t>Resilience</a:t>
            </a:r>
          </a:p>
        </p:txBody>
      </p:sp>
      <p:graphicFrame>
        <p:nvGraphicFramePr>
          <p:cNvPr id="5" name="Content Placeholder 2">
            <a:extLst>
              <a:ext uri="{FF2B5EF4-FFF2-40B4-BE49-F238E27FC236}">
                <a16:creationId xmlns:a16="http://schemas.microsoft.com/office/drawing/2014/main" id="{386E2A05-9250-44AA-95F8-7B43B7B68640}"/>
              </a:ext>
            </a:extLst>
          </p:cNvPr>
          <p:cNvGraphicFramePr>
            <a:graphicFrameLocks noGrp="1"/>
          </p:cNvGraphicFramePr>
          <p:nvPr>
            <p:ph idx="1"/>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04053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33FC7-1042-2AA4-C0E9-AF2F36B81C1A}"/>
              </a:ext>
            </a:extLst>
          </p:cNvPr>
          <p:cNvSpPr>
            <a:spLocks noGrp="1"/>
          </p:cNvSpPr>
          <p:nvPr>
            <p:ph type="title"/>
          </p:nvPr>
        </p:nvSpPr>
        <p:spPr/>
        <p:txBody>
          <a:bodyPr/>
          <a:lstStyle/>
          <a:p>
            <a:r>
              <a:rPr lang="en-US"/>
              <a:t>Resilience – Personal Factors</a:t>
            </a:r>
          </a:p>
        </p:txBody>
      </p:sp>
      <p:graphicFrame>
        <p:nvGraphicFramePr>
          <p:cNvPr id="5" name="Content Placeholder 2">
            <a:extLst>
              <a:ext uri="{FF2B5EF4-FFF2-40B4-BE49-F238E27FC236}">
                <a16:creationId xmlns:a16="http://schemas.microsoft.com/office/drawing/2014/main" id="{3A8D7915-61D0-159F-B3CF-88C77D758383}"/>
              </a:ext>
            </a:extLst>
          </p:cNvPr>
          <p:cNvGraphicFramePr>
            <a:graphicFrameLocks noGrp="1"/>
          </p:cNvGraphicFramePr>
          <p:nvPr>
            <p:ph idx="1"/>
          </p:nvPr>
        </p:nvGraphicFramePr>
        <p:xfrm>
          <a:off x="550863" y="2113199"/>
          <a:ext cx="11090274" cy="3979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08870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5BD61-33DF-D75C-0722-F9465A763585}"/>
              </a:ext>
            </a:extLst>
          </p:cNvPr>
          <p:cNvSpPr>
            <a:spLocks noGrp="1"/>
          </p:cNvSpPr>
          <p:nvPr>
            <p:ph type="title"/>
          </p:nvPr>
        </p:nvSpPr>
        <p:spPr>
          <a:xfrm>
            <a:off x="550863" y="1520825"/>
            <a:ext cx="4535487" cy="3779838"/>
          </a:xfrm>
        </p:spPr>
        <p:txBody>
          <a:bodyPr anchor="ctr">
            <a:normAutofit/>
          </a:bodyPr>
          <a:lstStyle/>
          <a:p>
            <a:r>
              <a:rPr lang="en-US" sz="6400"/>
              <a:t>Resilience – Biological Factors</a:t>
            </a:r>
          </a:p>
        </p:txBody>
      </p:sp>
      <p:graphicFrame>
        <p:nvGraphicFramePr>
          <p:cNvPr id="5" name="Content Placeholder 2">
            <a:extLst>
              <a:ext uri="{FF2B5EF4-FFF2-40B4-BE49-F238E27FC236}">
                <a16:creationId xmlns:a16="http://schemas.microsoft.com/office/drawing/2014/main" id="{6B5144FD-63FE-A39C-F07B-ED503A2520CB}"/>
              </a:ext>
            </a:extLst>
          </p:cNvPr>
          <p:cNvGraphicFramePr>
            <a:graphicFrameLocks noGrp="1"/>
          </p:cNvGraphicFramePr>
          <p:nvPr>
            <p:ph idx="1"/>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68326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57016-8D5B-5C9D-B5C0-327E4E3103C1}"/>
              </a:ext>
            </a:extLst>
          </p:cNvPr>
          <p:cNvSpPr>
            <a:spLocks noGrp="1"/>
          </p:cNvSpPr>
          <p:nvPr>
            <p:ph type="title"/>
          </p:nvPr>
        </p:nvSpPr>
        <p:spPr>
          <a:xfrm>
            <a:off x="550863" y="550800"/>
            <a:ext cx="7308850" cy="986400"/>
          </a:xfrm>
        </p:spPr>
        <p:txBody>
          <a:bodyPr wrap="square" anchor="ctr">
            <a:normAutofit/>
          </a:bodyPr>
          <a:lstStyle/>
          <a:p>
            <a:pPr>
              <a:lnSpc>
                <a:spcPct val="90000"/>
              </a:lnSpc>
            </a:pPr>
            <a:r>
              <a:rPr lang="en-US" sz="3400"/>
              <a:t>Resilience – Environmental-Systemic Factors</a:t>
            </a:r>
          </a:p>
        </p:txBody>
      </p:sp>
      <p:graphicFrame>
        <p:nvGraphicFramePr>
          <p:cNvPr id="5" name="Content Placeholder 2">
            <a:extLst>
              <a:ext uri="{FF2B5EF4-FFF2-40B4-BE49-F238E27FC236}">
                <a16:creationId xmlns:a16="http://schemas.microsoft.com/office/drawing/2014/main" id="{2251228C-A007-C53C-DAC2-C566F1987762}"/>
              </a:ext>
            </a:extLst>
          </p:cNvPr>
          <p:cNvGraphicFramePr>
            <a:graphicFrameLocks noGrp="1"/>
          </p:cNvGraphicFramePr>
          <p:nvPr>
            <p:ph idx="1"/>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377959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23C32-9064-8D33-C257-86B8AE352EA5}"/>
              </a:ext>
            </a:extLst>
          </p:cNvPr>
          <p:cNvSpPr>
            <a:spLocks noGrp="1"/>
          </p:cNvSpPr>
          <p:nvPr>
            <p:ph type="title"/>
          </p:nvPr>
        </p:nvSpPr>
        <p:spPr>
          <a:xfrm>
            <a:off x="550863" y="550800"/>
            <a:ext cx="7308850" cy="986400"/>
          </a:xfrm>
        </p:spPr>
        <p:txBody>
          <a:bodyPr wrap="square" anchor="ctr">
            <a:normAutofit/>
          </a:bodyPr>
          <a:lstStyle/>
          <a:p>
            <a:r>
              <a:rPr lang="en-US"/>
              <a:t>Resilience - Interactions</a:t>
            </a:r>
          </a:p>
        </p:txBody>
      </p:sp>
      <p:graphicFrame>
        <p:nvGraphicFramePr>
          <p:cNvPr id="15" name="Content Placeholder 2">
            <a:extLst>
              <a:ext uri="{FF2B5EF4-FFF2-40B4-BE49-F238E27FC236}">
                <a16:creationId xmlns:a16="http://schemas.microsoft.com/office/drawing/2014/main" id="{D356A1E5-8732-22E0-9CE6-FCF80A8C4694}"/>
              </a:ext>
            </a:extLst>
          </p:cNvPr>
          <p:cNvGraphicFramePr>
            <a:graphicFrameLocks noGrp="1"/>
          </p:cNvGraphicFramePr>
          <p:nvPr>
            <p:ph idx="1"/>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3090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Low angle view of modern financial skyscrapers into the sky">
            <a:extLst>
              <a:ext uri="{FF2B5EF4-FFF2-40B4-BE49-F238E27FC236}">
                <a16:creationId xmlns:a16="http://schemas.microsoft.com/office/drawing/2014/main" id="{EBFDE6F7-5261-AEE1-1F6E-2E3E4E27E220}"/>
              </a:ext>
            </a:extLst>
          </p:cNvPr>
          <p:cNvPicPr>
            <a:picLocks noChangeAspect="1"/>
          </p:cNvPicPr>
          <p:nvPr/>
        </p:nvPicPr>
        <p:blipFill>
          <a:blip r:embed="rId2"/>
          <a:srcRect t="15605" r="-2" b="-2"/>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 name="Title 1">
            <a:extLst>
              <a:ext uri="{FF2B5EF4-FFF2-40B4-BE49-F238E27FC236}">
                <a16:creationId xmlns:a16="http://schemas.microsoft.com/office/drawing/2014/main" id="{048D5ED8-2488-C0BD-5E60-3F3CB85AEC11}"/>
              </a:ext>
            </a:extLst>
          </p:cNvPr>
          <p:cNvSpPr>
            <a:spLocks noGrp="1"/>
          </p:cNvSpPr>
          <p:nvPr>
            <p:ph type="title"/>
          </p:nvPr>
        </p:nvSpPr>
        <p:spPr>
          <a:xfrm>
            <a:off x="8075613" y="549275"/>
            <a:ext cx="3565524" cy="2887174"/>
          </a:xfrm>
        </p:spPr>
        <p:txBody>
          <a:bodyPr vert="horz" wrap="square" lIns="0" tIns="0" rIns="0" bIns="0" rtlCol="0" anchor="b" anchorCtr="0">
            <a:normAutofit/>
          </a:bodyPr>
          <a:lstStyle/>
          <a:p>
            <a:r>
              <a:rPr lang="en-US" kern="1200">
                <a:solidFill>
                  <a:schemeClr val="tx1"/>
                </a:solidFill>
                <a:latin typeface="+mj-lt"/>
                <a:ea typeface="+mj-ea"/>
                <a:cs typeface="+mj-cs"/>
              </a:rPr>
              <a:t>Resilience: Why?</a:t>
            </a:r>
          </a:p>
        </p:txBody>
      </p:sp>
      <p:sp>
        <p:nvSpPr>
          <p:cNvPr id="3" name="Content Placeholder 2">
            <a:extLst>
              <a:ext uri="{FF2B5EF4-FFF2-40B4-BE49-F238E27FC236}">
                <a16:creationId xmlns:a16="http://schemas.microsoft.com/office/drawing/2014/main" id="{A62115E9-E80D-84DC-AD73-A0EEEB6A18AD}"/>
              </a:ext>
            </a:extLst>
          </p:cNvPr>
          <p:cNvSpPr>
            <a:spLocks noGrp="1"/>
          </p:cNvSpPr>
          <p:nvPr>
            <p:ph idx="1"/>
          </p:nvPr>
        </p:nvSpPr>
        <p:spPr>
          <a:xfrm>
            <a:off x="8075612" y="3569007"/>
            <a:ext cx="3565525" cy="2523817"/>
          </a:xfrm>
        </p:spPr>
        <p:txBody>
          <a:bodyPr vert="horz" wrap="square" lIns="0" tIns="0" rIns="0" bIns="0" rtlCol="0">
            <a:normAutofit/>
          </a:bodyPr>
          <a:lstStyle/>
          <a:p>
            <a:pPr marL="0" indent="0">
              <a:lnSpc>
                <a:spcPct val="100000"/>
              </a:lnSpc>
              <a:buNone/>
            </a:pPr>
            <a:r>
              <a:rPr lang="en-US" kern="1200">
                <a:latin typeface="+mn-lt"/>
                <a:ea typeface="+mn-ea"/>
                <a:cs typeface="+mn-cs"/>
              </a:rPr>
              <a:t>Why do we care so much about building resilience?</a:t>
            </a:r>
          </a:p>
        </p:txBody>
      </p:sp>
    </p:spTree>
    <p:extLst>
      <p:ext uri="{BB962C8B-B14F-4D97-AF65-F5344CB8AC3E}">
        <p14:creationId xmlns:p14="http://schemas.microsoft.com/office/powerpoint/2010/main" val="22433105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05021-FBA6-6580-F2FD-545FF8264C8C}"/>
              </a:ext>
            </a:extLst>
          </p:cNvPr>
          <p:cNvSpPr>
            <a:spLocks noGrp="1"/>
          </p:cNvSpPr>
          <p:nvPr>
            <p:ph type="title"/>
          </p:nvPr>
        </p:nvSpPr>
        <p:spPr>
          <a:xfrm>
            <a:off x="550863" y="549275"/>
            <a:ext cx="3565525" cy="5543549"/>
          </a:xfrm>
        </p:spPr>
        <p:txBody>
          <a:bodyPr wrap="square" anchor="ctr">
            <a:normAutofit/>
          </a:bodyPr>
          <a:lstStyle/>
          <a:p>
            <a:r>
              <a:rPr lang="en-US"/>
              <a:t>Resilience: Why?</a:t>
            </a:r>
          </a:p>
        </p:txBody>
      </p:sp>
      <p:graphicFrame>
        <p:nvGraphicFramePr>
          <p:cNvPr id="5" name="Content Placeholder 2">
            <a:extLst>
              <a:ext uri="{FF2B5EF4-FFF2-40B4-BE49-F238E27FC236}">
                <a16:creationId xmlns:a16="http://schemas.microsoft.com/office/drawing/2014/main" id="{F31A0AEE-6C4E-98BC-B4AD-ECFCB15D17B0}"/>
              </a:ext>
            </a:extLst>
          </p:cNvPr>
          <p:cNvGraphicFramePr>
            <a:graphicFrameLocks noGrp="1"/>
          </p:cNvGraphicFramePr>
          <p:nvPr>
            <p:ph idx="1"/>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01158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96E47-0344-0E5D-0649-656608095506}"/>
              </a:ext>
            </a:extLst>
          </p:cNvPr>
          <p:cNvSpPr>
            <a:spLocks noGrp="1"/>
          </p:cNvSpPr>
          <p:nvPr>
            <p:ph type="title"/>
          </p:nvPr>
        </p:nvSpPr>
        <p:spPr>
          <a:xfrm>
            <a:off x="550863" y="549275"/>
            <a:ext cx="3565525" cy="5543549"/>
          </a:xfrm>
        </p:spPr>
        <p:txBody>
          <a:bodyPr wrap="square" anchor="ctr">
            <a:normAutofit/>
          </a:bodyPr>
          <a:lstStyle/>
          <a:p>
            <a:r>
              <a:rPr lang="en-US"/>
              <a:t>Barriers to Promotion</a:t>
            </a:r>
          </a:p>
        </p:txBody>
      </p:sp>
      <p:graphicFrame>
        <p:nvGraphicFramePr>
          <p:cNvPr id="5" name="Content Placeholder 2">
            <a:extLst>
              <a:ext uri="{FF2B5EF4-FFF2-40B4-BE49-F238E27FC236}">
                <a16:creationId xmlns:a16="http://schemas.microsoft.com/office/drawing/2014/main" id="{41AE1452-67E8-ABF6-EBA0-7B057FEA3824}"/>
              </a:ext>
            </a:extLst>
          </p:cNvPr>
          <p:cNvGraphicFramePr>
            <a:graphicFrameLocks noGrp="1"/>
          </p:cNvGraphicFramePr>
          <p:nvPr>
            <p:ph idx="1"/>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96008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5FAA5-D9A5-8128-7F46-1B7BA36F548C}"/>
              </a:ext>
            </a:extLst>
          </p:cNvPr>
          <p:cNvSpPr>
            <a:spLocks noGrp="1"/>
          </p:cNvSpPr>
          <p:nvPr>
            <p:ph type="title"/>
          </p:nvPr>
        </p:nvSpPr>
        <p:spPr/>
        <p:txBody>
          <a:bodyPr/>
          <a:lstStyle/>
          <a:p>
            <a:r>
              <a:rPr lang="en-US"/>
              <a:t>Final Message</a:t>
            </a:r>
          </a:p>
        </p:txBody>
      </p:sp>
      <p:sp>
        <p:nvSpPr>
          <p:cNvPr id="3" name="Content Placeholder 2">
            <a:extLst>
              <a:ext uri="{FF2B5EF4-FFF2-40B4-BE49-F238E27FC236}">
                <a16:creationId xmlns:a16="http://schemas.microsoft.com/office/drawing/2014/main" id="{DCF6B799-6996-56C3-072B-91EC3086BC73}"/>
              </a:ext>
            </a:extLst>
          </p:cNvPr>
          <p:cNvSpPr>
            <a:spLocks noGrp="1"/>
          </p:cNvSpPr>
          <p:nvPr>
            <p:ph idx="1"/>
          </p:nvPr>
        </p:nvSpPr>
        <p:spPr/>
        <p:txBody>
          <a:bodyPr vert="horz" wrap="square" lIns="0" tIns="0" rIns="0" bIns="0" rtlCol="0" anchor="t">
            <a:normAutofit/>
          </a:bodyPr>
          <a:lstStyle/>
          <a:p>
            <a:r>
              <a:rPr lang="en-US">
                <a:ea typeface="+mn-lt"/>
                <a:cs typeface="+mn-lt"/>
              </a:rPr>
              <a:t>Innovative ideas rarely succeed because they are brilliant. </a:t>
            </a:r>
          </a:p>
          <a:p>
            <a:r>
              <a:rPr lang="en-US">
                <a:ea typeface="+mn-lt"/>
                <a:cs typeface="+mn-lt"/>
              </a:rPr>
              <a:t>They succeed because people collaborate, communicate, influence and persist long enough to turn ideas into meaningful change.</a:t>
            </a:r>
            <a:endParaRPr lang="en-US">
              <a:solidFill>
                <a:srgbClr val="FFFFFF">
                  <a:alpha val="60000"/>
                </a:srgbClr>
              </a:solidFill>
              <a:ea typeface="Source Sans Pro"/>
            </a:endParaRPr>
          </a:p>
        </p:txBody>
      </p:sp>
    </p:spTree>
    <p:extLst>
      <p:ext uri="{BB962C8B-B14F-4D97-AF65-F5344CB8AC3E}">
        <p14:creationId xmlns:p14="http://schemas.microsoft.com/office/powerpoint/2010/main" val="27962833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F4CDF-754C-7BF5-8F99-C5F6A15565E4}"/>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18C487A8-9654-E770-8598-52F5E7AC5B6B}"/>
              </a:ext>
            </a:extLst>
          </p:cNvPr>
          <p:cNvSpPr>
            <a:spLocks noGrp="1"/>
          </p:cNvSpPr>
          <p:nvPr>
            <p:ph idx="1"/>
          </p:nvPr>
        </p:nvSpPr>
        <p:spPr/>
        <p:txBody>
          <a:bodyPr vert="horz" wrap="square" lIns="0" tIns="0" rIns="0" bIns="0" rtlCol="0" anchor="t">
            <a:normAutofit/>
          </a:bodyPr>
          <a:lstStyle/>
          <a:p>
            <a:r>
              <a:rPr lang="en-US" dirty="0">
                <a:ea typeface="+mn-lt"/>
                <a:cs typeface="+mn-lt"/>
              </a:rPr>
              <a:t>Brandt, B., </a:t>
            </a:r>
            <a:r>
              <a:rPr lang="en-US" dirty="0" err="1">
                <a:ea typeface="+mn-lt"/>
                <a:cs typeface="+mn-lt"/>
              </a:rPr>
              <a:t>Lutfiyya</a:t>
            </a:r>
            <a:r>
              <a:rPr lang="en-US" dirty="0">
                <a:ea typeface="+mn-lt"/>
                <a:cs typeface="+mn-lt"/>
              </a:rPr>
              <a:t>, M.N., King, J.A. and </a:t>
            </a:r>
            <a:r>
              <a:rPr lang="en-US" dirty="0" err="1">
                <a:ea typeface="+mn-lt"/>
                <a:cs typeface="+mn-lt"/>
              </a:rPr>
              <a:t>Chioreso</a:t>
            </a:r>
            <a:r>
              <a:rPr lang="en-US" dirty="0">
                <a:ea typeface="+mn-lt"/>
                <a:cs typeface="+mn-lt"/>
              </a:rPr>
              <a:t>, C., (2014). A scoping review of interprofessional collaborative practice and education using the lens of the Triple Aim. </a:t>
            </a:r>
            <a:r>
              <a:rPr lang="en-US" i="1" dirty="0">
                <a:ea typeface="+mn-lt"/>
                <a:cs typeface="+mn-lt"/>
              </a:rPr>
              <a:t>Journal of interprofessional care</a:t>
            </a:r>
            <a:r>
              <a:rPr lang="en-US" dirty="0">
                <a:ea typeface="+mn-lt"/>
                <a:cs typeface="+mn-lt"/>
              </a:rPr>
              <a:t>, 28(5), pp.393-399.</a:t>
            </a:r>
          </a:p>
          <a:p>
            <a:r>
              <a:rPr lang="en-US" err="1">
                <a:solidFill>
                  <a:srgbClr val="FFFFFF">
                    <a:alpha val="60000"/>
                  </a:srgbClr>
                </a:solidFill>
                <a:ea typeface="+mn-lt"/>
                <a:cs typeface="+mn-lt"/>
              </a:rPr>
              <a:t>Sangaleti</a:t>
            </a:r>
            <a:r>
              <a:rPr lang="en-US">
                <a:solidFill>
                  <a:srgbClr val="FFFFFF">
                    <a:alpha val="60000"/>
                  </a:srgbClr>
                </a:solidFill>
                <a:ea typeface="+mn-lt"/>
                <a:cs typeface="+mn-lt"/>
              </a:rPr>
              <a:t>, C., Schveitzer, M.C., Peduzzi, M., </a:t>
            </a:r>
            <a:r>
              <a:rPr lang="en-US" err="1">
                <a:solidFill>
                  <a:srgbClr val="FFFFFF">
                    <a:alpha val="60000"/>
                  </a:srgbClr>
                </a:solidFill>
                <a:ea typeface="+mn-lt"/>
                <a:cs typeface="+mn-lt"/>
              </a:rPr>
              <a:t>Zoboli</a:t>
            </a:r>
            <a:r>
              <a:rPr lang="en-US">
                <a:solidFill>
                  <a:srgbClr val="FFFFFF">
                    <a:alpha val="60000"/>
                  </a:srgbClr>
                </a:solidFill>
                <a:ea typeface="+mn-lt"/>
                <a:cs typeface="+mn-lt"/>
              </a:rPr>
              <a:t>, E.L.C.P. and Soares, C.B., (2017). Experiences and shared meaning of teamwork and interprofessional collaboration among health care professionals in primary health care settings: a systematic review. </a:t>
            </a:r>
            <a:r>
              <a:rPr lang="en-US" i="1">
                <a:solidFill>
                  <a:srgbClr val="FFFFFF">
                    <a:alpha val="60000"/>
                  </a:srgbClr>
                </a:solidFill>
                <a:ea typeface="+mn-lt"/>
                <a:cs typeface="+mn-lt"/>
              </a:rPr>
              <a:t>JBI Evidence Synthesis</a:t>
            </a:r>
            <a:r>
              <a:rPr lang="en-US">
                <a:solidFill>
                  <a:srgbClr val="FFFFFF">
                    <a:alpha val="60000"/>
                  </a:srgbClr>
                </a:solidFill>
                <a:ea typeface="+mn-lt"/>
                <a:cs typeface="+mn-lt"/>
              </a:rPr>
              <a:t>, </a:t>
            </a:r>
            <a:r>
              <a:rPr lang="en-US" i="1">
                <a:solidFill>
                  <a:srgbClr val="FFFFFF">
                    <a:alpha val="60000"/>
                  </a:srgbClr>
                </a:solidFill>
                <a:ea typeface="+mn-lt"/>
                <a:cs typeface="+mn-lt"/>
              </a:rPr>
              <a:t>15</a:t>
            </a:r>
            <a:r>
              <a:rPr lang="en-US">
                <a:solidFill>
                  <a:srgbClr val="FFFFFF">
                    <a:alpha val="60000"/>
                  </a:srgbClr>
                </a:solidFill>
                <a:ea typeface="+mn-lt"/>
                <a:cs typeface="+mn-lt"/>
              </a:rPr>
              <a:t>(11), pp.2723-2788.</a:t>
            </a:r>
            <a:endParaRPr lang="en-US" dirty="0">
              <a:solidFill>
                <a:srgbClr val="FFFFFF">
                  <a:alpha val="60000"/>
                </a:srgbClr>
              </a:solidFill>
              <a:ea typeface="+mn-lt"/>
              <a:cs typeface="+mn-lt"/>
            </a:endParaRPr>
          </a:p>
        </p:txBody>
      </p:sp>
    </p:spTree>
    <p:extLst>
      <p:ext uri="{BB962C8B-B14F-4D97-AF65-F5344CB8AC3E}">
        <p14:creationId xmlns:p14="http://schemas.microsoft.com/office/powerpoint/2010/main" val="3882403919"/>
      </p:ext>
    </p:extLst>
  </p:cSld>
  <p:clrMapOvr>
    <a:masterClrMapping/>
  </p:clrMapOvr>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Sitka Heading"/>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3DFloatVTI</vt:lpstr>
      <vt:lpstr>Leading Change Through Relationships</vt:lpstr>
      <vt:lpstr>Aims and Objectives</vt:lpstr>
      <vt:lpstr>Starter - Recap</vt:lpstr>
      <vt:lpstr>Possible Answers</vt:lpstr>
      <vt:lpstr>Key Message</vt:lpstr>
      <vt:lpstr>Collaborative Practice</vt:lpstr>
      <vt:lpstr>Collaborative Practice</vt:lpstr>
      <vt:lpstr>Benefits of Collaborative Practice</vt:lpstr>
      <vt:lpstr>Networking</vt:lpstr>
      <vt:lpstr>Networking</vt:lpstr>
      <vt:lpstr>My Current Network</vt:lpstr>
      <vt:lpstr>My Current Network</vt:lpstr>
      <vt:lpstr>Emotional Intelligence</vt:lpstr>
      <vt:lpstr>Emotional Intelligence: Mixed Model (Goleman, 1998)</vt:lpstr>
      <vt:lpstr>Emotional Intelligence</vt:lpstr>
      <vt:lpstr>Emotional Intelligence</vt:lpstr>
      <vt:lpstr>EI: Ability Model</vt:lpstr>
      <vt:lpstr>EI: Ability Model</vt:lpstr>
      <vt:lpstr>EI: Ability Model</vt:lpstr>
      <vt:lpstr>EI: Trait Model</vt:lpstr>
      <vt:lpstr>Influence and Persuasion</vt:lpstr>
      <vt:lpstr>Influence and Persuasion</vt:lpstr>
      <vt:lpstr>Influence and Persuasion</vt:lpstr>
      <vt:lpstr>Influence and Persuasion</vt:lpstr>
      <vt:lpstr>Resilience: What?</vt:lpstr>
      <vt:lpstr>Resilience: What?</vt:lpstr>
      <vt:lpstr>Resilience: What?</vt:lpstr>
      <vt:lpstr>Resilience</vt:lpstr>
      <vt:lpstr>Resilience</vt:lpstr>
      <vt:lpstr>Resilience – Personal Factors</vt:lpstr>
      <vt:lpstr>Resilience – Biological Factors</vt:lpstr>
      <vt:lpstr>Resilience – Environmental-Systemic Factors</vt:lpstr>
      <vt:lpstr>Resilience - Interactions</vt:lpstr>
      <vt:lpstr>Resilience: Why?</vt:lpstr>
      <vt:lpstr>Resilience: Why?</vt:lpstr>
      <vt:lpstr>Barriers to Promotion</vt:lpstr>
      <vt:lpstr>Final Message</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78</cp:revision>
  <dcterms:created xsi:type="dcterms:W3CDTF">2026-08-14T13:00:10Z</dcterms:created>
  <dcterms:modified xsi:type="dcterms:W3CDTF">2026-08-14T13:32:24Z</dcterms:modified>
</cp:coreProperties>
</file>