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8" r:id="rId9"/>
    <p:sldId id="269" r:id="rId10"/>
    <p:sldId id="261" r:id="rId11"/>
    <p:sldId id="262" r:id="rId12"/>
    <p:sldId id="263" r:id="rId13"/>
    <p:sldId id="270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BA3C5C-B9C2-43CA-8711-02A38592CEC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9751DEE-C581-4D6D-95A8-0FE2B852A63A}">
      <dgm:prSet/>
      <dgm:spPr/>
      <dgm:t>
        <a:bodyPr/>
        <a:lstStyle/>
        <a:p>
          <a:r>
            <a:rPr lang="en-US"/>
            <a:t>Burnout is rising in higher and post sixteen and education.</a:t>
          </a:r>
        </a:p>
      </dgm:t>
    </dgm:pt>
    <dgm:pt modelId="{5D6528B2-30C0-4CC6-8A62-1EE9D9D75378}" type="parTrans" cxnId="{45E001EE-32F0-4608-9ECD-4D1E5BCF4010}">
      <dgm:prSet/>
      <dgm:spPr/>
      <dgm:t>
        <a:bodyPr/>
        <a:lstStyle/>
        <a:p>
          <a:endParaRPr lang="en-US"/>
        </a:p>
      </dgm:t>
    </dgm:pt>
    <dgm:pt modelId="{39386E46-2FE9-4605-AEDB-C36734AAF08D}" type="sibTrans" cxnId="{45E001EE-32F0-4608-9ECD-4D1E5BCF4010}">
      <dgm:prSet/>
      <dgm:spPr/>
      <dgm:t>
        <a:bodyPr/>
        <a:lstStyle/>
        <a:p>
          <a:endParaRPr lang="en-US"/>
        </a:p>
      </dgm:t>
    </dgm:pt>
    <dgm:pt modelId="{E00A79A3-149E-458D-906C-13EEFB159547}">
      <dgm:prSet/>
      <dgm:spPr/>
      <dgm:t>
        <a:bodyPr/>
        <a:lstStyle/>
        <a:p>
          <a:r>
            <a:rPr lang="en-US"/>
            <a:t>Student parents face unique pressures: study, childcare and household tasks. </a:t>
          </a:r>
        </a:p>
      </dgm:t>
    </dgm:pt>
    <dgm:pt modelId="{781C8C92-5AB2-4645-A562-CD82297186B4}" type="parTrans" cxnId="{6F9E41B9-ED01-4DF4-A1DD-E4D2D27BD552}">
      <dgm:prSet/>
      <dgm:spPr/>
      <dgm:t>
        <a:bodyPr/>
        <a:lstStyle/>
        <a:p>
          <a:endParaRPr lang="en-US"/>
        </a:p>
      </dgm:t>
    </dgm:pt>
    <dgm:pt modelId="{8DE06A40-EFF7-4199-BEEA-B87860B80311}" type="sibTrans" cxnId="{6F9E41B9-ED01-4DF4-A1DD-E4D2D27BD552}">
      <dgm:prSet/>
      <dgm:spPr/>
      <dgm:t>
        <a:bodyPr/>
        <a:lstStyle/>
        <a:p>
          <a:endParaRPr lang="en-US"/>
        </a:p>
      </dgm:t>
    </dgm:pt>
    <dgm:pt modelId="{18DBB459-78E5-4EEE-BCFA-D22BC34B84F3}">
      <dgm:prSet/>
      <dgm:spPr/>
      <dgm:t>
        <a:bodyPr/>
        <a:lstStyle/>
        <a:p>
          <a:r>
            <a:rPr lang="en-US"/>
            <a:t>Burnout includes emotional exhaustion, depersonalization, reduced academic efficacy. </a:t>
          </a:r>
        </a:p>
      </dgm:t>
    </dgm:pt>
    <dgm:pt modelId="{E0C208D7-8E05-4B48-ACB6-399AEBB3F842}" type="parTrans" cxnId="{5684EFD7-81C4-421E-89A6-3FFAC6E6C7EA}">
      <dgm:prSet/>
      <dgm:spPr/>
      <dgm:t>
        <a:bodyPr/>
        <a:lstStyle/>
        <a:p>
          <a:endParaRPr lang="en-US"/>
        </a:p>
      </dgm:t>
    </dgm:pt>
    <dgm:pt modelId="{1ACD74EA-0B17-4B00-864C-35FE0D666135}" type="sibTrans" cxnId="{5684EFD7-81C4-421E-89A6-3FFAC6E6C7EA}">
      <dgm:prSet/>
      <dgm:spPr/>
      <dgm:t>
        <a:bodyPr/>
        <a:lstStyle/>
        <a:p>
          <a:endParaRPr lang="en-US"/>
        </a:p>
      </dgm:t>
    </dgm:pt>
    <dgm:pt modelId="{3C25083C-3C58-47B9-AA46-4D5E1A318C29}">
      <dgm:prSet/>
      <dgm:spPr/>
      <dgm:t>
        <a:bodyPr/>
        <a:lstStyle/>
        <a:p>
          <a:r>
            <a:rPr lang="en-US"/>
            <a:t>Institutional support exists but is inconsistent and often inaccessible. </a:t>
          </a:r>
        </a:p>
      </dgm:t>
    </dgm:pt>
    <dgm:pt modelId="{ED7F887A-7DF1-4700-852B-C7BEB5A77CFD}" type="parTrans" cxnId="{0E0C24ED-6946-415D-AFAE-CECA5F991DF9}">
      <dgm:prSet/>
      <dgm:spPr/>
      <dgm:t>
        <a:bodyPr/>
        <a:lstStyle/>
        <a:p>
          <a:endParaRPr lang="en-US"/>
        </a:p>
      </dgm:t>
    </dgm:pt>
    <dgm:pt modelId="{1FC957E2-25EB-4E57-8C14-1A87E06FB334}" type="sibTrans" cxnId="{0E0C24ED-6946-415D-AFAE-CECA5F991DF9}">
      <dgm:prSet/>
      <dgm:spPr/>
      <dgm:t>
        <a:bodyPr/>
        <a:lstStyle/>
        <a:p>
          <a:endParaRPr lang="en-US"/>
        </a:p>
      </dgm:t>
    </dgm:pt>
    <dgm:pt modelId="{7FF41433-77B5-419A-A778-3A8DFD6838FE}">
      <dgm:prSet/>
      <dgm:spPr/>
      <dgm:t>
        <a:bodyPr/>
        <a:lstStyle/>
        <a:p>
          <a:r>
            <a:rPr lang="en-US"/>
            <a:t>Burnout arises from structural, financial and caregiving factors.</a:t>
          </a:r>
        </a:p>
      </dgm:t>
    </dgm:pt>
    <dgm:pt modelId="{BD9DDEF3-17F4-4D35-8DCA-4AC665CF7A47}" type="parTrans" cxnId="{AD42AF9F-CB0F-4202-9B3D-ABE63756552D}">
      <dgm:prSet/>
      <dgm:spPr/>
      <dgm:t>
        <a:bodyPr/>
        <a:lstStyle/>
        <a:p>
          <a:endParaRPr lang="en-US"/>
        </a:p>
      </dgm:t>
    </dgm:pt>
    <dgm:pt modelId="{64B386F7-892B-40BD-8CEF-445CAFF4A5E5}" type="sibTrans" cxnId="{AD42AF9F-CB0F-4202-9B3D-ABE63756552D}">
      <dgm:prSet/>
      <dgm:spPr/>
      <dgm:t>
        <a:bodyPr/>
        <a:lstStyle/>
        <a:p>
          <a:endParaRPr lang="en-US"/>
        </a:p>
      </dgm:t>
    </dgm:pt>
    <dgm:pt modelId="{4A0ACF3B-038F-456C-9C39-F43AD9A6B716}" type="pres">
      <dgm:prSet presAssocID="{5ABA3C5C-B9C2-43CA-8711-02A38592CEC7}" presName="outerComposite" presStyleCnt="0">
        <dgm:presLayoutVars>
          <dgm:chMax val="5"/>
          <dgm:dir/>
          <dgm:resizeHandles val="exact"/>
        </dgm:presLayoutVars>
      </dgm:prSet>
      <dgm:spPr/>
    </dgm:pt>
    <dgm:pt modelId="{6E2CAE06-58FB-4E45-BEB8-65B2B1FA261F}" type="pres">
      <dgm:prSet presAssocID="{5ABA3C5C-B9C2-43CA-8711-02A38592CEC7}" presName="dummyMaxCanvas" presStyleCnt="0">
        <dgm:presLayoutVars/>
      </dgm:prSet>
      <dgm:spPr/>
    </dgm:pt>
    <dgm:pt modelId="{BD8A5E9D-3391-48F0-B470-B966ABC6B6B9}" type="pres">
      <dgm:prSet presAssocID="{5ABA3C5C-B9C2-43CA-8711-02A38592CEC7}" presName="FiveNodes_1" presStyleLbl="node1" presStyleIdx="0" presStyleCnt="5">
        <dgm:presLayoutVars>
          <dgm:bulletEnabled val="1"/>
        </dgm:presLayoutVars>
      </dgm:prSet>
      <dgm:spPr/>
    </dgm:pt>
    <dgm:pt modelId="{0A36A073-13C4-46FD-85A5-9A507E41E15B}" type="pres">
      <dgm:prSet presAssocID="{5ABA3C5C-B9C2-43CA-8711-02A38592CEC7}" presName="FiveNodes_2" presStyleLbl="node1" presStyleIdx="1" presStyleCnt="5">
        <dgm:presLayoutVars>
          <dgm:bulletEnabled val="1"/>
        </dgm:presLayoutVars>
      </dgm:prSet>
      <dgm:spPr/>
    </dgm:pt>
    <dgm:pt modelId="{8E489007-147A-4D3B-97CD-7256BC5D2817}" type="pres">
      <dgm:prSet presAssocID="{5ABA3C5C-B9C2-43CA-8711-02A38592CEC7}" presName="FiveNodes_3" presStyleLbl="node1" presStyleIdx="2" presStyleCnt="5">
        <dgm:presLayoutVars>
          <dgm:bulletEnabled val="1"/>
        </dgm:presLayoutVars>
      </dgm:prSet>
      <dgm:spPr/>
    </dgm:pt>
    <dgm:pt modelId="{2C03AFDF-1628-48A1-9AC3-D60DAE86C816}" type="pres">
      <dgm:prSet presAssocID="{5ABA3C5C-B9C2-43CA-8711-02A38592CEC7}" presName="FiveNodes_4" presStyleLbl="node1" presStyleIdx="3" presStyleCnt="5">
        <dgm:presLayoutVars>
          <dgm:bulletEnabled val="1"/>
        </dgm:presLayoutVars>
      </dgm:prSet>
      <dgm:spPr/>
    </dgm:pt>
    <dgm:pt modelId="{14A3CBDB-B6B3-4AC5-ABBB-86BD240ACC4C}" type="pres">
      <dgm:prSet presAssocID="{5ABA3C5C-B9C2-43CA-8711-02A38592CEC7}" presName="FiveNodes_5" presStyleLbl="node1" presStyleIdx="4" presStyleCnt="5">
        <dgm:presLayoutVars>
          <dgm:bulletEnabled val="1"/>
        </dgm:presLayoutVars>
      </dgm:prSet>
      <dgm:spPr/>
    </dgm:pt>
    <dgm:pt modelId="{69DC68A8-F112-4B1C-AEC4-08209E40A571}" type="pres">
      <dgm:prSet presAssocID="{5ABA3C5C-B9C2-43CA-8711-02A38592CEC7}" presName="FiveConn_1-2" presStyleLbl="fgAccFollowNode1" presStyleIdx="0" presStyleCnt="4">
        <dgm:presLayoutVars>
          <dgm:bulletEnabled val="1"/>
        </dgm:presLayoutVars>
      </dgm:prSet>
      <dgm:spPr/>
    </dgm:pt>
    <dgm:pt modelId="{A6D30558-E3B0-451E-AD38-13AFC9388F68}" type="pres">
      <dgm:prSet presAssocID="{5ABA3C5C-B9C2-43CA-8711-02A38592CEC7}" presName="FiveConn_2-3" presStyleLbl="fgAccFollowNode1" presStyleIdx="1" presStyleCnt="4">
        <dgm:presLayoutVars>
          <dgm:bulletEnabled val="1"/>
        </dgm:presLayoutVars>
      </dgm:prSet>
      <dgm:spPr/>
    </dgm:pt>
    <dgm:pt modelId="{9A60B3D3-CE1D-4517-90D3-DA962AA686CD}" type="pres">
      <dgm:prSet presAssocID="{5ABA3C5C-B9C2-43CA-8711-02A38592CEC7}" presName="FiveConn_3-4" presStyleLbl="fgAccFollowNode1" presStyleIdx="2" presStyleCnt="4">
        <dgm:presLayoutVars>
          <dgm:bulletEnabled val="1"/>
        </dgm:presLayoutVars>
      </dgm:prSet>
      <dgm:spPr/>
    </dgm:pt>
    <dgm:pt modelId="{E0B8D038-0F61-4FA4-97DE-9BB99E0F4ABA}" type="pres">
      <dgm:prSet presAssocID="{5ABA3C5C-B9C2-43CA-8711-02A38592CEC7}" presName="FiveConn_4-5" presStyleLbl="fgAccFollowNode1" presStyleIdx="3" presStyleCnt="4">
        <dgm:presLayoutVars>
          <dgm:bulletEnabled val="1"/>
        </dgm:presLayoutVars>
      </dgm:prSet>
      <dgm:spPr/>
    </dgm:pt>
    <dgm:pt modelId="{08C44A60-76C0-467F-8056-498F625DE051}" type="pres">
      <dgm:prSet presAssocID="{5ABA3C5C-B9C2-43CA-8711-02A38592CEC7}" presName="FiveNodes_1_text" presStyleLbl="node1" presStyleIdx="4" presStyleCnt="5">
        <dgm:presLayoutVars>
          <dgm:bulletEnabled val="1"/>
        </dgm:presLayoutVars>
      </dgm:prSet>
      <dgm:spPr/>
    </dgm:pt>
    <dgm:pt modelId="{989E5E25-4FC5-4714-BD3C-D50D7863E79C}" type="pres">
      <dgm:prSet presAssocID="{5ABA3C5C-B9C2-43CA-8711-02A38592CEC7}" presName="FiveNodes_2_text" presStyleLbl="node1" presStyleIdx="4" presStyleCnt="5">
        <dgm:presLayoutVars>
          <dgm:bulletEnabled val="1"/>
        </dgm:presLayoutVars>
      </dgm:prSet>
      <dgm:spPr/>
    </dgm:pt>
    <dgm:pt modelId="{050CE6E5-234E-422F-AC31-EA4681D206EA}" type="pres">
      <dgm:prSet presAssocID="{5ABA3C5C-B9C2-43CA-8711-02A38592CEC7}" presName="FiveNodes_3_text" presStyleLbl="node1" presStyleIdx="4" presStyleCnt="5">
        <dgm:presLayoutVars>
          <dgm:bulletEnabled val="1"/>
        </dgm:presLayoutVars>
      </dgm:prSet>
      <dgm:spPr/>
    </dgm:pt>
    <dgm:pt modelId="{5A6E10A6-E32D-424A-AF46-DE29C1F7BC30}" type="pres">
      <dgm:prSet presAssocID="{5ABA3C5C-B9C2-43CA-8711-02A38592CEC7}" presName="FiveNodes_4_text" presStyleLbl="node1" presStyleIdx="4" presStyleCnt="5">
        <dgm:presLayoutVars>
          <dgm:bulletEnabled val="1"/>
        </dgm:presLayoutVars>
      </dgm:prSet>
      <dgm:spPr/>
    </dgm:pt>
    <dgm:pt modelId="{A07A9DD6-1404-461E-B7FA-0E5B0E181BE9}" type="pres">
      <dgm:prSet presAssocID="{5ABA3C5C-B9C2-43CA-8711-02A38592CEC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50EC306-68C3-4236-9DE1-834670DE4533}" type="presOf" srcId="{3C25083C-3C58-47B9-AA46-4D5E1A318C29}" destId="{2C03AFDF-1628-48A1-9AC3-D60DAE86C816}" srcOrd="0" destOrd="0" presId="urn:microsoft.com/office/officeart/2005/8/layout/vProcess5"/>
    <dgm:cxn modelId="{4C224F32-6E4C-441D-B1D8-7807DE964B9A}" type="presOf" srcId="{39751DEE-C581-4D6D-95A8-0FE2B852A63A}" destId="{BD8A5E9D-3391-48F0-B470-B966ABC6B6B9}" srcOrd="0" destOrd="0" presId="urn:microsoft.com/office/officeart/2005/8/layout/vProcess5"/>
    <dgm:cxn modelId="{C3908052-91D3-4F5B-9F3B-92C67B957528}" type="presOf" srcId="{E00A79A3-149E-458D-906C-13EEFB159547}" destId="{0A36A073-13C4-46FD-85A5-9A507E41E15B}" srcOrd="0" destOrd="0" presId="urn:microsoft.com/office/officeart/2005/8/layout/vProcess5"/>
    <dgm:cxn modelId="{9A44F474-DE2E-4016-AF8F-908898BCA695}" type="presOf" srcId="{3C25083C-3C58-47B9-AA46-4D5E1A318C29}" destId="{5A6E10A6-E32D-424A-AF46-DE29C1F7BC30}" srcOrd="1" destOrd="0" presId="urn:microsoft.com/office/officeart/2005/8/layout/vProcess5"/>
    <dgm:cxn modelId="{F2C72875-48F6-4DDD-80E5-9B76930AFF99}" type="presOf" srcId="{7FF41433-77B5-419A-A778-3A8DFD6838FE}" destId="{14A3CBDB-B6B3-4AC5-ABBB-86BD240ACC4C}" srcOrd="0" destOrd="0" presId="urn:microsoft.com/office/officeart/2005/8/layout/vProcess5"/>
    <dgm:cxn modelId="{BA135378-3BA7-441D-BD89-B585D151CA90}" type="presOf" srcId="{8DE06A40-EFF7-4199-BEEA-B87860B80311}" destId="{A6D30558-E3B0-451E-AD38-13AFC9388F68}" srcOrd="0" destOrd="0" presId="urn:microsoft.com/office/officeart/2005/8/layout/vProcess5"/>
    <dgm:cxn modelId="{8FE50959-431F-4115-8EDB-5BBBD28999B2}" type="presOf" srcId="{1ACD74EA-0B17-4B00-864C-35FE0D666135}" destId="{9A60B3D3-CE1D-4517-90D3-DA962AA686CD}" srcOrd="0" destOrd="0" presId="urn:microsoft.com/office/officeart/2005/8/layout/vProcess5"/>
    <dgm:cxn modelId="{21B8AB93-8CCD-4FDD-8414-09DD15EF7058}" type="presOf" srcId="{39751DEE-C581-4D6D-95A8-0FE2B852A63A}" destId="{08C44A60-76C0-467F-8056-498F625DE051}" srcOrd="1" destOrd="0" presId="urn:microsoft.com/office/officeart/2005/8/layout/vProcess5"/>
    <dgm:cxn modelId="{AD42AF9F-CB0F-4202-9B3D-ABE63756552D}" srcId="{5ABA3C5C-B9C2-43CA-8711-02A38592CEC7}" destId="{7FF41433-77B5-419A-A778-3A8DFD6838FE}" srcOrd="4" destOrd="0" parTransId="{BD9DDEF3-17F4-4D35-8DCA-4AC665CF7A47}" sibTransId="{64B386F7-892B-40BD-8CEF-445CAFF4A5E5}"/>
    <dgm:cxn modelId="{D24F2EA1-6BFD-4FC4-842B-A8ECFD5075F3}" type="presOf" srcId="{18DBB459-78E5-4EEE-BCFA-D22BC34B84F3}" destId="{050CE6E5-234E-422F-AC31-EA4681D206EA}" srcOrd="1" destOrd="0" presId="urn:microsoft.com/office/officeart/2005/8/layout/vProcess5"/>
    <dgm:cxn modelId="{778DD8A2-4EFE-4355-8A56-FEBFB77CFB06}" type="presOf" srcId="{7FF41433-77B5-419A-A778-3A8DFD6838FE}" destId="{A07A9DD6-1404-461E-B7FA-0E5B0E181BE9}" srcOrd="1" destOrd="0" presId="urn:microsoft.com/office/officeart/2005/8/layout/vProcess5"/>
    <dgm:cxn modelId="{2A1BB2AA-2208-42EA-8ACA-38287F9E67E1}" type="presOf" srcId="{18DBB459-78E5-4EEE-BCFA-D22BC34B84F3}" destId="{8E489007-147A-4D3B-97CD-7256BC5D2817}" srcOrd="0" destOrd="0" presId="urn:microsoft.com/office/officeart/2005/8/layout/vProcess5"/>
    <dgm:cxn modelId="{9C2CD6B2-1AB5-4F1B-8312-4E476E17A58F}" type="presOf" srcId="{39386E46-2FE9-4605-AEDB-C36734AAF08D}" destId="{69DC68A8-F112-4B1C-AEC4-08209E40A571}" srcOrd="0" destOrd="0" presId="urn:microsoft.com/office/officeart/2005/8/layout/vProcess5"/>
    <dgm:cxn modelId="{6F9E41B9-ED01-4DF4-A1DD-E4D2D27BD552}" srcId="{5ABA3C5C-B9C2-43CA-8711-02A38592CEC7}" destId="{E00A79A3-149E-458D-906C-13EEFB159547}" srcOrd="1" destOrd="0" parTransId="{781C8C92-5AB2-4645-A562-CD82297186B4}" sibTransId="{8DE06A40-EFF7-4199-BEEA-B87860B80311}"/>
    <dgm:cxn modelId="{F61264C2-47C7-4E08-B965-92982F710AA9}" type="presOf" srcId="{E00A79A3-149E-458D-906C-13EEFB159547}" destId="{989E5E25-4FC5-4714-BD3C-D50D7863E79C}" srcOrd="1" destOrd="0" presId="urn:microsoft.com/office/officeart/2005/8/layout/vProcess5"/>
    <dgm:cxn modelId="{5684EFD7-81C4-421E-89A6-3FFAC6E6C7EA}" srcId="{5ABA3C5C-B9C2-43CA-8711-02A38592CEC7}" destId="{18DBB459-78E5-4EEE-BCFA-D22BC34B84F3}" srcOrd="2" destOrd="0" parTransId="{E0C208D7-8E05-4B48-ACB6-399AEBB3F842}" sibTransId="{1ACD74EA-0B17-4B00-864C-35FE0D666135}"/>
    <dgm:cxn modelId="{4AA77FDA-4C58-4747-95D6-EAA43B08D315}" type="presOf" srcId="{5ABA3C5C-B9C2-43CA-8711-02A38592CEC7}" destId="{4A0ACF3B-038F-456C-9C39-F43AD9A6B716}" srcOrd="0" destOrd="0" presId="urn:microsoft.com/office/officeart/2005/8/layout/vProcess5"/>
    <dgm:cxn modelId="{6DA9BDEA-9E20-40A2-91C6-CD23FACB1F48}" type="presOf" srcId="{1FC957E2-25EB-4E57-8C14-1A87E06FB334}" destId="{E0B8D038-0F61-4FA4-97DE-9BB99E0F4ABA}" srcOrd="0" destOrd="0" presId="urn:microsoft.com/office/officeart/2005/8/layout/vProcess5"/>
    <dgm:cxn modelId="{0E0C24ED-6946-415D-AFAE-CECA5F991DF9}" srcId="{5ABA3C5C-B9C2-43CA-8711-02A38592CEC7}" destId="{3C25083C-3C58-47B9-AA46-4D5E1A318C29}" srcOrd="3" destOrd="0" parTransId="{ED7F887A-7DF1-4700-852B-C7BEB5A77CFD}" sibTransId="{1FC957E2-25EB-4E57-8C14-1A87E06FB334}"/>
    <dgm:cxn modelId="{45E001EE-32F0-4608-9ECD-4D1E5BCF4010}" srcId="{5ABA3C5C-B9C2-43CA-8711-02A38592CEC7}" destId="{39751DEE-C581-4D6D-95A8-0FE2B852A63A}" srcOrd="0" destOrd="0" parTransId="{5D6528B2-30C0-4CC6-8A62-1EE9D9D75378}" sibTransId="{39386E46-2FE9-4605-AEDB-C36734AAF08D}"/>
    <dgm:cxn modelId="{6E64D826-6553-4235-BA0A-569DBA71CFC2}" type="presParOf" srcId="{4A0ACF3B-038F-456C-9C39-F43AD9A6B716}" destId="{6E2CAE06-58FB-4E45-BEB8-65B2B1FA261F}" srcOrd="0" destOrd="0" presId="urn:microsoft.com/office/officeart/2005/8/layout/vProcess5"/>
    <dgm:cxn modelId="{8FE833DA-DE55-4EE3-A8F2-ACAEBDC5A708}" type="presParOf" srcId="{4A0ACF3B-038F-456C-9C39-F43AD9A6B716}" destId="{BD8A5E9D-3391-48F0-B470-B966ABC6B6B9}" srcOrd="1" destOrd="0" presId="urn:microsoft.com/office/officeart/2005/8/layout/vProcess5"/>
    <dgm:cxn modelId="{292285E8-39FE-4A88-84A7-A2E948D3DC45}" type="presParOf" srcId="{4A0ACF3B-038F-456C-9C39-F43AD9A6B716}" destId="{0A36A073-13C4-46FD-85A5-9A507E41E15B}" srcOrd="2" destOrd="0" presId="urn:microsoft.com/office/officeart/2005/8/layout/vProcess5"/>
    <dgm:cxn modelId="{9F9C5893-2D5B-4C1C-91BC-90F1D87EB555}" type="presParOf" srcId="{4A0ACF3B-038F-456C-9C39-F43AD9A6B716}" destId="{8E489007-147A-4D3B-97CD-7256BC5D2817}" srcOrd="3" destOrd="0" presId="urn:microsoft.com/office/officeart/2005/8/layout/vProcess5"/>
    <dgm:cxn modelId="{29D02C8B-F770-4CAA-AE9A-FF1A18E00D47}" type="presParOf" srcId="{4A0ACF3B-038F-456C-9C39-F43AD9A6B716}" destId="{2C03AFDF-1628-48A1-9AC3-D60DAE86C816}" srcOrd="4" destOrd="0" presId="urn:microsoft.com/office/officeart/2005/8/layout/vProcess5"/>
    <dgm:cxn modelId="{E19A1602-EE9F-44A9-99AD-9087E7914B61}" type="presParOf" srcId="{4A0ACF3B-038F-456C-9C39-F43AD9A6B716}" destId="{14A3CBDB-B6B3-4AC5-ABBB-86BD240ACC4C}" srcOrd="5" destOrd="0" presId="urn:microsoft.com/office/officeart/2005/8/layout/vProcess5"/>
    <dgm:cxn modelId="{FB3E3782-D260-4307-8A9B-D46DEA0D21E4}" type="presParOf" srcId="{4A0ACF3B-038F-456C-9C39-F43AD9A6B716}" destId="{69DC68A8-F112-4B1C-AEC4-08209E40A571}" srcOrd="6" destOrd="0" presId="urn:microsoft.com/office/officeart/2005/8/layout/vProcess5"/>
    <dgm:cxn modelId="{EBA46379-1D92-4233-8C56-98EEFB256D3D}" type="presParOf" srcId="{4A0ACF3B-038F-456C-9C39-F43AD9A6B716}" destId="{A6D30558-E3B0-451E-AD38-13AFC9388F68}" srcOrd="7" destOrd="0" presId="urn:microsoft.com/office/officeart/2005/8/layout/vProcess5"/>
    <dgm:cxn modelId="{F461E2BB-5CC4-4DC4-8556-A787CD516031}" type="presParOf" srcId="{4A0ACF3B-038F-456C-9C39-F43AD9A6B716}" destId="{9A60B3D3-CE1D-4517-90D3-DA962AA686CD}" srcOrd="8" destOrd="0" presId="urn:microsoft.com/office/officeart/2005/8/layout/vProcess5"/>
    <dgm:cxn modelId="{1F793B22-56EE-41AD-B9E1-8C80D77F7DAC}" type="presParOf" srcId="{4A0ACF3B-038F-456C-9C39-F43AD9A6B716}" destId="{E0B8D038-0F61-4FA4-97DE-9BB99E0F4ABA}" srcOrd="9" destOrd="0" presId="urn:microsoft.com/office/officeart/2005/8/layout/vProcess5"/>
    <dgm:cxn modelId="{B62F093E-717F-44A5-A21E-79AE6667D1B1}" type="presParOf" srcId="{4A0ACF3B-038F-456C-9C39-F43AD9A6B716}" destId="{08C44A60-76C0-467F-8056-498F625DE051}" srcOrd="10" destOrd="0" presId="urn:microsoft.com/office/officeart/2005/8/layout/vProcess5"/>
    <dgm:cxn modelId="{278E5EB9-D662-4EB2-95B1-8F20C90A7481}" type="presParOf" srcId="{4A0ACF3B-038F-456C-9C39-F43AD9A6B716}" destId="{989E5E25-4FC5-4714-BD3C-D50D7863E79C}" srcOrd="11" destOrd="0" presId="urn:microsoft.com/office/officeart/2005/8/layout/vProcess5"/>
    <dgm:cxn modelId="{3FB31F44-D18C-4F18-94C6-163403FA6D88}" type="presParOf" srcId="{4A0ACF3B-038F-456C-9C39-F43AD9A6B716}" destId="{050CE6E5-234E-422F-AC31-EA4681D206EA}" srcOrd="12" destOrd="0" presId="urn:microsoft.com/office/officeart/2005/8/layout/vProcess5"/>
    <dgm:cxn modelId="{3CFB14AA-E686-44C7-9A91-EF6F3B76B0F8}" type="presParOf" srcId="{4A0ACF3B-038F-456C-9C39-F43AD9A6B716}" destId="{5A6E10A6-E32D-424A-AF46-DE29C1F7BC30}" srcOrd="13" destOrd="0" presId="urn:microsoft.com/office/officeart/2005/8/layout/vProcess5"/>
    <dgm:cxn modelId="{596F16CE-30D5-4899-A23D-1DF3F2AE7A03}" type="presParOf" srcId="{4A0ACF3B-038F-456C-9C39-F43AD9A6B716}" destId="{A07A9DD6-1404-461E-B7FA-0E5B0E181BE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F7D54F-BD4F-4298-8714-A3CE6205B4D1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8CB0632-B40E-480F-A6AE-4E078CAD01FC}">
      <dgm:prSet/>
      <dgm:spPr/>
      <dgm:t>
        <a:bodyPr/>
        <a:lstStyle/>
        <a:p>
          <a:r>
            <a:rPr lang="en-US"/>
            <a:t>Explore</a:t>
          </a:r>
        </a:p>
      </dgm:t>
    </dgm:pt>
    <dgm:pt modelId="{6FE8DC92-8720-4DC0-97F0-A4B1B3451034}" type="parTrans" cxnId="{268208BB-A986-4D64-8A0F-D170E7D279A5}">
      <dgm:prSet/>
      <dgm:spPr/>
      <dgm:t>
        <a:bodyPr/>
        <a:lstStyle/>
        <a:p>
          <a:endParaRPr lang="en-US"/>
        </a:p>
      </dgm:t>
    </dgm:pt>
    <dgm:pt modelId="{8786EE78-E84F-4E3E-82DB-E0A06461CC1A}" type="sibTrans" cxnId="{268208BB-A986-4D64-8A0F-D170E7D279A5}">
      <dgm:prSet/>
      <dgm:spPr/>
      <dgm:t>
        <a:bodyPr/>
        <a:lstStyle/>
        <a:p>
          <a:endParaRPr lang="en-US"/>
        </a:p>
      </dgm:t>
    </dgm:pt>
    <dgm:pt modelId="{F1D63CEA-9886-41D0-92A3-4CFA3F1ECC34}">
      <dgm:prSet/>
      <dgm:spPr/>
      <dgm:t>
        <a:bodyPr/>
        <a:lstStyle/>
        <a:p>
          <a:r>
            <a:rPr lang="en-US"/>
            <a:t>Explore how academic workload and caregiving responsibilities contribute to burnout. </a:t>
          </a:r>
        </a:p>
      </dgm:t>
    </dgm:pt>
    <dgm:pt modelId="{03A0F892-2113-44F7-9E61-C8B2E91560CA}" type="parTrans" cxnId="{A189A7BA-3E43-421C-A4A5-6E6E50AB48E8}">
      <dgm:prSet/>
      <dgm:spPr/>
      <dgm:t>
        <a:bodyPr/>
        <a:lstStyle/>
        <a:p>
          <a:endParaRPr lang="en-US"/>
        </a:p>
      </dgm:t>
    </dgm:pt>
    <dgm:pt modelId="{C4386AC1-406E-48E8-9F81-8A2726FB747C}" type="sibTrans" cxnId="{A189A7BA-3E43-421C-A4A5-6E6E50AB48E8}">
      <dgm:prSet/>
      <dgm:spPr/>
      <dgm:t>
        <a:bodyPr/>
        <a:lstStyle/>
        <a:p>
          <a:endParaRPr lang="en-US"/>
        </a:p>
      </dgm:t>
    </dgm:pt>
    <dgm:pt modelId="{552341C3-65C6-4300-9E60-31357A682BC7}">
      <dgm:prSet/>
      <dgm:spPr/>
      <dgm:t>
        <a:bodyPr/>
        <a:lstStyle/>
        <a:p>
          <a:r>
            <a:rPr lang="en-US"/>
            <a:t>Identify</a:t>
          </a:r>
        </a:p>
      </dgm:t>
    </dgm:pt>
    <dgm:pt modelId="{E730A5F4-A6CF-48D3-A010-E06981D7DEE3}" type="parTrans" cxnId="{79495F7D-BE98-4F78-A4EC-EBD5843EF4BE}">
      <dgm:prSet/>
      <dgm:spPr/>
      <dgm:t>
        <a:bodyPr/>
        <a:lstStyle/>
        <a:p>
          <a:endParaRPr lang="en-US"/>
        </a:p>
      </dgm:t>
    </dgm:pt>
    <dgm:pt modelId="{148DA213-CD5C-432B-A096-75D1196AF27F}" type="sibTrans" cxnId="{79495F7D-BE98-4F78-A4EC-EBD5843EF4BE}">
      <dgm:prSet/>
      <dgm:spPr/>
      <dgm:t>
        <a:bodyPr/>
        <a:lstStyle/>
        <a:p>
          <a:endParaRPr lang="en-US"/>
        </a:p>
      </dgm:t>
    </dgm:pt>
    <dgm:pt modelId="{E6BEEFA7-61BD-4EBB-80E8-9FC3C81B2CD1}">
      <dgm:prSet/>
      <dgm:spPr/>
      <dgm:t>
        <a:bodyPr/>
        <a:lstStyle/>
        <a:p>
          <a:r>
            <a:rPr lang="en-US"/>
            <a:t>Identify systematic factors affecting student parents. </a:t>
          </a:r>
        </a:p>
      </dgm:t>
    </dgm:pt>
    <dgm:pt modelId="{EB6BB75A-2627-4559-BF64-76C089A1543E}" type="parTrans" cxnId="{8724E785-B630-46B1-BABC-D75B5B682988}">
      <dgm:prSet/>
      <dgm:spPr/>
      <dgm:t>
        <a:bodyPr/>
        <a:lstStyle/>
        <a:p>
          <a:endParaRPr lang="en-US"/>
        </a:p>
      </dgm:t>
    </dgm:pt>
    <dgm:pt modelId="{3289F1A2-DDCB-4231-8B5C-989A608C4D58}" type="sibTrans" cxnId="{8724E785-B630-46B1-BABC-D75B5B682988}">
      <dgm:prSet/>
      <dgm:spPr/>
      <dgm:t>
        <a:bodyPr/>
        <a:lstStyle/>
        <a:p>
          <a:endParaRPr lang="en-US"/>
        </a:p>
      </dgm:t>
    </dgm:pt>
    <dgm:pt modelId="{71780761-FE55-47A5-8298-828E55687194}">
      <dgm:prSet/>
      <dgm:spPr/>
      <dgm:t>
        <a:bodyPr/>
        <a:lstStyle/>
        <a:p>
          <a:r>
            <a:rPr lang="en-US"/>
            <a:t>Develop</a:t>
          </a:r>
        </a:p>
      </dgm:t>
    </dgm:pt>
    <dgm:pt modelId="{5F51ACC8-D803-4F0F-92F1-D7CDE0413770}" type="parTrans" cxnId="{BBE71C42-4F06-448B-8A84-709BD061F483}">
      <dgm:prSet/>
      <dgm:spPr/>
      <dgm:t>
        <a:bodyPr/>
        <a:lstStyle/>
        <a:p>
          <a:endParaRPr lang="en-US"/>
        </a:p>
      </dgm:t>
    </dgm:pt>
    <dgm:pt modelId="{8DDA6A7A-1782-4480-B24A-C083DD8841D6}" type="sibTrans" cxnId="{BBE71C42-4F06-448B-8A84-709BD061F483}">
      <dgm:prSet/>
      <dgm:spPr/>
      <dgm:t>
        <a:bodyPr/>
        <a:lstStyle/>
        <a:p>
          <a:endParaRPr lang="en-US"/>
        </a:p>
      </dgm:t>
    </dgm:pt>
    <dgm:pt modelId="{14BC31E2-65E1-443E-9D77-E242B42192DB}">
      <dgm:prSet/>
      <dgm:spPr/>
      <dgm:t>
        <a:bodyPr/>
        <a:lstStyle/>
        <a:p>
          <a:r>
            <a:rPr lang="en-US"/>
            <a:t>Develop evidence-informed strategies for post sixteen educators. </a:t>
          </a:r>
        </a:p>
      </dgm:t>
    </dgm:pt>
    <dgm:pt modelId="{C12F7486-90AF-47F7-805E-06C0714B1D47}" type="parTrans" cxnId="{ADE34575-A68B-4BD6-BBFD-7742A21061E6}">
      <dgm:prSet/>
      <dgm:spPr/>
      <dgm:t>
        <a:bodyPr/>
        <a:lstStyle/>
        <a:p>
          <a:endParaRPr lang="en-US"/>
        </a:p>
      </dgm:t>
    </dgm:pt>
    <dgm:pt modelId="{0C0A0CD6-280D-443B-A062-616E26ECEAC2}" type="sibTrans" cxnId="{ADE34575-A68B-4BD6-BBFD-7742A21061E6}">
      <dgm:prSet/>
      <dgm:spPr/>
      <dgm:t>
        <a:bodyPr/>
        <a:lstStyle/>
        <a:p>
          <a:endParaRPr lang="en-US"/>
        </a:p>
      </dgm:t>
    </dgm:pt>
    <dgm:pt modelId="{F8142410-1DD7-4346-8367-DFB519A3557E}" type="pres">
      <dgm:prSet presAssocID="{12F7D54F-BD4F-4298-8714-A3CE6205B4D1}" presName="Name0" presStyleCnt="0">
        <dgm:presLayoutVars>
          <dgm:dir/>
          <dgm:animLvl val="lvl"/>
          <dgm:resizeHandles val="exact"/>
        </dgm:presLayoutVars>
      </dgm:prSet>
      <dgm:spPr/>
    </dgm:pt>
    <dgm:pt modelId="{C770B55E-D90C-4CB9-900A-48DEB053D1CA}" type="pres">
      <dgm:prSet presAssocID="{D8CB0632-B40E-480F-A6AE-4E078CAD01FC}" presName="composite" presStyleCnt="0"/>
      <dgm:spPr/>
    </dgm:pt>
    <dgm:pt modelId="{894D36EE-B703-4E02-811F-B2F9C06745EE}" type="pres">
      <dgm:prSet presAssocID="{D8CB0632-B40E-480F-A6AE-4E078CAD01FC}" presName="parTx" presStyleLbl="alignNode1" presStyleIdx="0" presStyleCnt="3">
        <dgm:presLayoutVars>
          <dgm:chMax val="0"/>
          <dgm:chPref val="0"/>
        </dgm:presLayoutVars>
      </dgm:prSet>
      <dgm:spPr/>
    </dgm:pt>
    <dgm:pt modelId="{7257A7C5-32BB-42A1-9009-6C00211D64CD}" type="pres">
      <dgm:prSet presAssocID="{D8CB0632-B40E-480F-A6AE-4E078CAD01FC}" presName="desTx" presStyleLbl="alignAccFollowNode1" presStyleIdx="0" presStyleCnt="3">
        <dgm:presLayoutVars/>
      </dgm:prSet>
      <dgm:spPr/>
    </dgm:pt>
    <dgm:pt modelId="{73311680-16EB-4D0C-9860-12306029382C}" type="pres">
      <dgm:prSet presAssocID="{8786EE78-E84F-4E3E-82DB-E0A06461CC1A}" presName="space" presStyleCnt="0"/>
      <dgm:spPr/>
    </dgm:pt>
    <dgm:pt modelId="{DBF294C4-929D-4575-AA81-5188A438F63D}" type="pres">
      <dgm:prSet presAssocID="{552341C3-65C6-4300-9E60-31357A682BC7}" presName="composite" presStyleCnt="0"/>
      <dgm:spPr/>
    </dgm:pt>
    <dgm:pt modelId="{DDE59ADE-22EF-4DB6-B69B-7B41B33EE415}" type="pres">
      <dgm:prSet presAssocID="{552341C3-65C6-4300-9E60-31357A682BC7}" presName="parTx" presStyleLbl="alignNode1" presStyleIdx="1" presStyleCnt="3">
        <dgm:presLayoutVars>
          <dgm:chMax val="0"/>
          <dgm:chPref val="0"/>
        </dgm:presLayoutVars>
      </dgm:prSet>
      <dgm:spPr/>
    </dgm:pt>
    <dgm:pt modelId="{4BC69E98-0504-46EA-B95E-EA05C9724CA9}" type="pres">
      <dgm:prSet presAssocID="{552341C3-65C6-4300-9E60-31357A682BC7}" presName="desTx" presStyleLbl="alignAccFollowNode1" presStyleIdx="1" presStyleCnt="3">
        <dgm:presLayoutVars/>
      </dgm:prSet>
      <dgm:spPr/>
    </dgm:pt>
    <dgm:pt modelId="{6A2557F6-D4D9-4699-A719-648F331764F0}" type="pres">
      <dgm:prSet presAssocID="{148DA213-CD5C-432B-A096-75D1196AF27F}" presName="space" presStyleCnt="0"/>
      <dgm:spPr/>
    </dgm:pt>
    <dgm:pt modelId="{D34376C6-3668-45EF-B543-D3080E6DBF61}" type="pres">
      <dgm:prSet presAssocID="{71780761-FE55-47A5-8298-828E55687194}" presName="composite" presStyleCnt="0"/>
      <dgm:spPr/>
    </dgm:pt>
    <dgm:pt modelId="{40D36A67-05E7-44E2-817E-042982135FB0}" type="pres">
      <dgm:prSet presAssocID="{71780761-FE55-47A5-8298-828E55687194}" presName="parTx" presStyleLbl="alignNode1" presStyleIdx="2" presStyleCnt="3">
        <dgm:presLayoutVars>
          <dgm:chMax val="0"/>
          <dgm:chPref val="0"/>
        </dgm:presLayoutVars>
      </dgm:prSet>
      <dgm:spPr/>
    </dgm:pt>
    <dgm:pt modelId="{44B02A77-5403-4FF6-A0AC-D399F6EB4DEA}" type="pres">
      <dgm:prSet presAssocID="{71780761-FE55-47A5-8298-828E55687194}" presName="desTx" presStyleLbl="alignAccFollowNode1" presStyleIdx="2" presStyleCnt="3">
        <dgm:presLayoutVars/>
      </dgm:prSet>
      <dgm:spPr/>
    </dgm:pt>
  </dgm:ptLst>
  <dgm:cxnLst>
    <dgm:cxn modelId="{739CF400-BE99-4351-AABC-77AB81AD1F14}" type="presOf" srcId="{71780761-FE55-47A5-8298-828E55687194}" destId="{40D36A67-05E7-44E2-817E-042982135FB0}" srcOrd="0" destOrd="0" presId="urn:microsoft.com/office/officeart/2016/7/layout/HorizontalActionList"/>
    <dgm:cxn modelId="{3A2B7D22-4408-4427-8BE3-2C438CFEB9B2}" type="presOf" srcId="{12F7D54F-BD4F-4298-8714-A3CE6205B4D1}" destId="{F8142410-1DD7-4346-8367-DFB519A3557E}" srcOrd="0" destOrd="0" presId="urn:microsoft.com/office/officeart/2016/7/layout/HorizontalActionList"/>
    <dgm:cxn modelId="{BBE71C42-4F06-448B-8A84-709BD061F483}" srcId="{12F7D54F-BD4F-4298-8714-A3CE6205B4D1}" destId="{71780761-FE55-47A5-8298-828E55687194}" srcOrd="2" destOrd="0" parTransId="{5F51ACC8-D803-4F0F-92F1-D7CDE0413770}" sibTransId="{8DDA6A7A-1782-4480-B24A-C083DD8841D6}"/>
    <dgm:cxn modelId="{B0AAB16C-FFBD-4BFD-BF8F-AC60D467E2C4}" type="presOf" srcId="{F1D63CEA-9886-41D0-92A3-4CFA3F1ECC34}" destId="{7257A7C5-32BB-42A1-9009-6C00211D64CD}" srcOrd="0" destOrd="0" presId="urn:microsoft.com/office/officeart/2016/7/layout/HorizontalActionList"/>
    <dgm:cxn modelId="{ADE34575-A68B-4BD6-BBFD-7742A21061E6}" srcId="{71780761-FE55-47A5-8298-828E55687194}" destId="{14BC31E2-65E1-443E-9D77-E242B42192DB}" srcOrd="0" destOrd="0" parTransId="{C12F7486-90AF-47F7-805E-06C0714B1D47}" sibTransId="{0C0A0CD6-280D-443B-A062-616E26ECEAC2}"/>
    <dgm:cxn modelId="{50D8E655-F240-4A25-A813-CC53CC500B3D}" type="presOf" srcId="{552341C3-65C6-4300-9E60-31357A682BC7}" destId="{DDE59ADE-22EF-4DB6-B69B-7B41B33EE415}" srcOrd="0" destOrd="0" presId="urn:microsoft.com/office/officeart/2016/7/layout/HorizontalActionList"/>
    <dgm:cxn modelId="{79495F7D-BE98-4F78-A4EC-EBD5843EF4BE}" srcId="{12F7D54F-BD4F-4298-8714-A3CE6205B4D1}" destId="{552341C3-65C6-4300-9E60-31357A682BC7}" srcOrd="1" destOrd="0" parTransId="{E730A5F4-A6CF-48D3-A010-E06981D7DEE3}" sibTransId="{148DA213-CD5C-432B-A096-75D1196AF27F}"/>
    <dgm:cxn modelId="{CEA66983-F518-4438-9578-D1B4955BDC63}" type="presOf" srcId="{14BC31E2-65E1-443E-9D77-E242B42192DB}" destId="{44B02A77-5403-4FF6-A0AC-D399F6EB4DEA}" srcOrd="0" destOrd="0" presId="urn:microsoft.com/office/officeart/2016/7/layout/HorizontalActionList"/>
    <dgm:cxn modelId="{8724E785-B630-46B1-BABC-D75B5B682988}" srcId="{552341C3-65C6-4300-9E60-31357A682BC7}" destId="{E6BEEFA7-61BD-4EBB-80E8-9FC3C81B2CD1}" srcOrd="0" destOrd="0" parTransId="{EB6BB75A-2627-4559-BF64-76C089A1543E}" sibTransId="{3289F1A2-DDCB-4231-8B5C-989A608C4D58}"/>
    <dgm:cxn modelId="{A189A7BA-3E43-421C-A4A5-6E6E50AB48E8}" srcId="{D8CB0632-B40E-480F-A6AE-4E078CAD01FC}" destId="{F1D63CEA-9886-41D0-92A3-4CFA3F1ECC34}" srcOrd="0" destOrd="0" parTransId="{03A0F892-2113-44F7-9E61-C8B2E91560CA}" sibTransId="{C4386AC1-406E-48E8-9F81-8A2726FB747C}"/>
    <dgm:cxn modelId="{268208BB-A986-4D64-8A0F-D170E7D279A5}" srcId="{12F7D54F-BD4F-4298-8714-A3CE6205B4D1}" destId="{D8CB0632-B40E-480F-A6AE-4E078CAD01FC}" srcOrd="0" destOrd="0" parTransId="{6FE8DC92-8720-4DC0-97F0-A4B1B3451034}" sibTransId="{8786EE78-E84F-4E3E-82DB-E0A06461CC1A}"/>
    <dgm:cxn modelId="{DC7C44DF-F5B2-45FE-B473-F5E8CBEDB814}" type="presOf" srcId="{E6BEEFA7-61BD-4EBB-80E8-9FC3C81B2CD1}" destId="{4BC69E98-0504-46EA-B95E-EA05C9724CA9}" srcOrd="0" destOrd="0" presId="urn:microsoft.com/office/officeart/2016/7/layout/HorizontalActionList"/>
    <dgm:cxn modelId="{247817FE-119A-404C-AC21-CAE230BD492E}" type="presOf" srcId="{D8CB0632-B40E-480F-A6AE-4E078CAD01FC}" destId="{894D36EE-B703-4E02-811F-B2F9C06745EE}" srcOrd="0" destOrd="0" presId="urn:microsoft.com/office/officeart/2016/7/layout/HorizontalActionList"/>
    <dgm:cxn modelId="{EDF485A0-3423-42DF-940D-6DE37F3BA5E2}" type="presParOf" srcId="{F8142410-1DD7-4346-8367-DFB519A3557E}" destId="{C770B55E-D90C-4CB9-900A-48DEB053D1CA}" srcOrd="0" destOrd="0" presId="urn:microsoft.com/office/officeart/2016/7/layout/HorizontalActionList"/>
    <dgm:cxn modelId="{E73B904E-5E55-459E-B069-AE142A4E692B}" type="presParOf" srcId="{C770B55E-D90C-4CB9-900A-48DEB053D1CA}" destId="{894D36EE-B703-4E02-811F-B2F9C06745EE}" srcOrd="0" destOrd="0" presId="urn:microsoft.com/office/officeart/2016/7/layout/HorizontalActionList"/>
    <dgm:cxn modelId="{B68CD648-5539-4FD9-870B-3C55CF21A6CD}" type="presParOf" srcId="{C770B55E-D90C-4CB9-900A-48DEB053D1CA}" destId="{7257A7C5-32BB-42A1-9009-6C00211D64CD}" srcOrd="1" destOrd="0" presId="urn:microsoft.com/office/officeart/2016/7/layout/HorizontalActionList"/>
    <dgm:cxn modelId="{5D3DAAC5-FBE5-4DA3-A240-E0694F814F36}" type="presParOf" srcId="{F8142410-1DD7-4346-8367-DFB519A3557E}" destId="{73311680-16EB-4D0C-9860-12306029382C}" srcOrd="1" destOrd="0" presId="urn:microsoft.com/office/officeart/2016/7/layout/HorizontalActionList"/>
    <dgm:cxn modelId="{AAA7EEE0-2230-499D-AB8A-30FC0E5638D6}" type="presParOf" srcId="{F8142410-1DD7-4346-8367-DFB519A3557E}" destId="{DBF294C4-929D-4575-AA81-5188A438F63D}" srcOrd="2" destOrd="0" presId="urn:microsoft.com/office/officeart/2016/7/layout/HorizontalActionList"/>
    <dgm:cxn modelId="{8E58144A-78C8-4692-8E4C-750D61ED68F0}" type="presParOf" srcId="{DBF294C4-929D-4575-AA81-5188A438F63D}" destId="{DDE59ADE-22EF-4DB6-B69B-7B41B33EE415}" srcOrd="0" destOrd="0" presId="urn:microsoft.com/office/officeart/2016/7/layout/HorizontalActionList"/>
    <dgm:cxn modelId="{320BCB43-92E3-4FCD-80EC-4A1053770903}" type="presParOf" srcId="{DBF294C4-929D-4575-AA81-5188A438F63D}" destId="{4BC69E98-0504-46EA-B95E-EA05C9724CA9}" srcOrd="1" destOrd="0" presId="urn:microsoft.com/office/officeart/2016/7/layout/HorizontalActionList"/>
    <dgm:cxn modelId="{5ED53D81-F09D-4505-B7BF-E95F1B71B083}" type="presParOf" srcId="{F8142410-1DD7-4346-8367-DFB519A3557E}" destId="{6A2557F6-D4D9-4699-A719-648F331764F0}" srcOrd="3" destOrd="0" presId="urn:microsoft.com/office/officeart/2016/7/layout/HorizontalActionList"/>
    <dgm:cxn modelId="{69729E2A-E96D-4673-879A-CEEC1EEB5388}" type="presParOf" srcId="{F8142410-1DD7-4346-8367-DFB519A3557E}" destId="{D34376C6-3668-45EF-B543-D3080E6DBF61}" srcOrd="4" destOrd="0" presId="urn:microsoft.com/office/officeart/2016/7/layout/HorizontalActionList"/>
    <dgm:cxn modelId="{82539655-C9F5-430D-B46E-00331D21ED68}" type="presParOf" srcId="{D34376C6-3668-45EF-B543-D3080E6DBF61}" destId="{40D36A67-05E7-44E2-817E-042982135FB0}" srcOrd="0" destOrd="0" presId="urn:microsoft.com/office/officeart/2016/7/layout/HorizontalActionList"/>
    <dgm:cxn modelId="{A469C9BB-CC64-4434-AF6B-769B1C05FB2F}" type="presParOf" srcId="{D34376C6-3668-45EF-B543-D3080E6DBF61}" destId="{44B02A77-5403-4FF6-A0AC-D399F6EB4DEA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026022-9331-4E6B-B342-1C2AB9AAC76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658506-FEBA-4D6F-B59F-DDDD2B46CC94}">
      <dgm:prSet/>
      <dgm:spPr/>
      <dgm:t>
        <a:bodyPr/>
        <a:lstStyle/>
        <a:p>
          <a:r>
            <a:rPr lang="en-US"/>
            <a:t>Secondary research within an action research framework. </a:t>
          </a:r>
        </a:p>
      </dgm:t>
    </dgm:pt>
    <dgm:pt modelId="{4645218C-96C6-4FC0-8BDA-628C6D2880E6}" type="parTrans" cxnId="{C7BE8482-EF28-4B64-B105-BC5933415B19}">
      <dgm:prSet/>
      <dgm:spPr/>
      <dgm:t>
        <a:bodyPr/>
        <a:lstStyle/>
        <a:p>
          <a:endParaRPr lang="en-US"/>
        </a:p>
      </dgm:t>
    </dgm:pt>
    <dgm:pt modelId="{3DE04093-3638-4F06-BBC7-33811EA27C86}" type="sibTrans" cxnId="{C7BE8482-EF28-4B64-B105-BC5933415B19}">
      <dgm:prSet/>
      <dgm:spPr/>
      <dgm:t>
        <a:bodyPr/>
        <a:lstStyle/>
        <a:p>
          <a:endParaRPr lang="en-US"/>
        </a:p>
      </dgm:t>
    </dgm:pt>
    <dgm:pt modelId="{15DA8BA2-D325-4177-A87E-7B02F0C81845}">
      <dgm:prSet/>
      <dgm:spPr/>
      <dgm:t>
        <a:bodyPr/>
        <a:lstStyle/>
        <a:p>
          <a:r>
            <a:rPr lang="en-US"/>
            <a:t>Databases: Scopus, ERIC, PubMed, MDPI. </a:t>
          </a:r>
        </a:p>
      </dgm:t>
    </dgm:pt>
    <dgm:pt modelId="{D98B9341-D566-42A2-A201-87DF6E369C7A}" type="parTrans" cxnId="{A3548EBC-7D9B-404E-A66E-0336D37DC394}">
      <dgm:prSet/>
      <dgm:spPr/>
      <dgm:t>
        <a:bodyPr/>
        <a:lstStyle/>
        <a:p>
          <a:endParaRPr lang="en-US"/>
        </a:p>
      </dgm:t>
    </dgm:pt>
    <dgm:pt modelId="{294F5367-7B86-48F0-A4B4-B441174F352D}" type="sibTrans" cxnId="{A3548EBC-7D9B-404E-A66E-0336D37DC394}">
      <dgm:prSet/>
      <dgm:spPr/>
      <dgm:t>
        <a:bodyPr/>
        <a:lstStyle/>
        <a:p>
          <a:endParaRPr lang="en-US"/>
        </a:p>
      </dgm:t>
    </dgm:pt>
    <dgm:pt modelId="{0D844077-8740-4DA1-B753-128F0ECF47F4}">
      <dgm:prSet/>
      <dgm:spPr/>
      <dgm:t>
        <a:bodyPr/>
        <a:lstStyle/>
        <a:p>
          <a:r>
            <a:rPr lang="en-US"/>
            <a:t>Inclusion: peer- reviewed studies (2023- 2026) </a:t>
          </a:r>
        </a:p>
      </dgm:t>
    </dgm:pt>
    <dgm:pt modelId="{261DA64C-59EF-40FA-A313-C49AD3DCDB07}" type="parTrans" cxnId="{054F59BF-0E85-4420-A539-BE8B8CA7A8DB}">
      <dgm:prSet/>
      <dgm:spPr/>
      <dgm:t>
        <a:bodyPr/>
        <a:lstStyle/>
        <a:p>
          <a:endParaRPr lang="en-US"/>
        </a:p>
      </dgm:t>
    </dgm:pt>
    <dgm:pt modelId="{4871B6BD-CDAD-45EE-A954-BB9CBE7B5413}" type="sibTrans" cxnId="{054F59BF-0E85-4420-A539-BE8B8CA7A8DB}">
      <dgm:prSet/>
      <dgm:spPr/>
      <dgm:t>
        <a:bodyPr/>
        <a:lstStyle/>
        <a:p>
          <a:endParaRPr lang="en-US"/>
        </a:p>
      </dgm:t>
    </dgm:pt>
    <dgm:pt modelId="{5BAD1CED-E15B-423F-AE29-EA3CA0E4F888}">
      <dgm:prSet/>
      <dgm:spPr/>
      <dgm:t>
        <a:bodyPr/>
        <a:lstStyle/>
        <a:p>
          <a:r>
            <a:rPr lang="en-US"/>
            <a:t>Thematic analysis used to identify key patterns. </a:t>
          </a:r>
        </a:p>
      </dgm:t>
    </dgm:pt>
    <dgm:pt modelId="{E077571F-2C8D-4993-BCEA-918C455B5CD0}" type="parTrans" cxnId="{A9C562D4-898A-4EF3-A4F2-3883FE3FDA37}">
      <dgm:prSet/>
      <dgm:spPr/>
      <dgm:t>
        <a:bodyPr/>
        <a:lstStyle/>
        <a:p>
          <a:endParaRPr lang="en-US"/>
        </a:p>
      </dgm:t>
    </dgm:pt>
    <dgm:pt modelId="{23910EF5-AAD1-4E36-A2F2-D126C1AA0042}" type="sibTrans" cxnId="{A9C562D4-898A-4EF3-A4F2-3883FE3FDA37}">
      <dgm:prSet/>
      <dgm:spPr/>
      <dgm:t>
        <a:bodyPr/>
        <a:lstStyle/>
        <a:p>
          <a:endParaRPr lang="en-US"/>
        </a:p>
      </dgm:t>
    </dgm:pt>
    <dgm:pt modelId="{A0FBB48B-D861-4949-A036-92FBD52D0754}">
      <dgm:prSet/>
      <dgm:spPr/>
      <dgm:t>
        <a:bodyPr/>
        <a:lstStyle/>
        <a:p>
          <a:r>
            <a:rPr lang="en-US"/>
            <a:t>Themes: workload, caregiving, finances, institutional support. </a:t>
          </a:r>
        </a:p>
      </dgm:t>
    </dgm:pt>
    <dgm:pt modelId="{92358576-25D1-4D2B-9E51-0C65CC1320A7}" type="parTrans" cxnId="{09B47025-90E6-4BE0-ADE6-A297F63081D2}">
      <dgm:prSet/>
      <dgm:spPr/>
      <dgm:t>
        <a:bodyPr/>
        <a:lstStyle/>
        <a:p>
          <a:endParaRPr lang="en-US"/>
        </a:p>
      </dgm:t>
    </dgm:pt>
    <dgm:pt modelId="{ADC76087-C164-4CA4-89AE-A39528506D61}" type="sibTrans" cxnId="{09B47025-90E6-4BE0-ADE6-A297F63081D2}">
      <dgm:prSet/>
      <dgm:spPr/>
      <dgm:t>
        <a:bodyPr/>
        <a:lstStyle/>
        <a:p>
          <a:endParaRPr lang="en-US"/>
        </a:p>
      </dgm:t>
    </dgm:pt>
    <dgm:pt modelId="{5404804D-263F-478A-8071-E7168FA15CF9}">
      <dgm:prSet/>
      <dgm:spPr/>
      <dgm:t>
        <a:bodyPr/>
        <a:lstStyle/>
        <a:p>
          <a:r>
            <a:rPr lang="en-US"/>
            <a:t>Ethical approach: accurate representation, no primary data burden. </a:t>
          </a:r>
        </a:p>
      </dgm:t>
    </dgm:pt>
    <dgm:pt modelId="{F1EE9B5D-8FD3-4634-9A30-31F168519EA0}" type="parTrans" cxnId="{BCD4DA0E-7D26-48D3-90ED-CA22F2A948AF}">
      <dgm:prSet/>
      <dgm:spPr/>
      <dgm:t>
        <a:bodyPr/>
        <a:lstStyle/>
        <a:p>
          <a:endParaRPr lang="en-US"/>
        </a:p>
      </dgm:t>
    </dgm:pt>
    <dgm:pt modelId="{B53ADA2C-2127-4438-A5EC-42A7DF23134A}" type="sibTrans" cxnId="{BCD4DA0E-7D26-48D3-90ED-CA22F2A948AF}">
      <dgm:prSet/>
      <dgm:spPr/>
      <dgm:t>
        <a:bodyPr/>
        <a:lstStyle/>
        <a:p>
          <a:endParaRPr lang="en-US"/>
        </a:p>
      </dgm:t>
    </dgm:pt>
    <dgm:pt modelId="{2B007534-B554-4E05-AE42-65281E2FBEE7}" type="pres">
      <dgm:prSet presAssocID="{85026022-9331-4E6B-B342-1C2AB9AAC76C}" presName="Name0" presStyleCnt="0">
        <dgm:presLayoutVars>
          <dgm:dir/>
          <dgm:resizeHandles val="exact"/>
        </dgm:presLayoutVars>
      </dgm:prSet>
      <dgm:spPr/>
    </dgm:pt>
    <dgm:pt modelId="{F500E51C-3621-44B3-B06F-E951AFC0A621}" type="pres">
      <dgm:prSet presAssocID="{87658506-FEBA-4D6F-B59F-DDDD2B46CC94}" presName="node" presStyleLbl="node1" presStyleIdx="0" presStyleCnt="6">
        <dgm:presLayoutVars>
          <dgm:bulletEnabled val="1"/>
        </dgm:presLayoutVars>
      </dgm:prSet>
      <dgm:spPr/>
    </dgm:pt>
    <dgm:pt modelId="{336B27E4-9C60-43E7-9183-CE9BDE94B729}" type="pres">
      <dgm:prSet presAssocID="{3DE04093-3638-4F06-BBC7-33811EA27C86}" presName="sibTrans" presStyleLbl="sibTrans1D1" presStyleIdx="0" presStyleCnt="5"/>
      <dgm:spPr/>
    </dgm:pt>
    <dgm:pt modelId="{5CC7CB0F-F155-4A89-86EF-FE43154C805D}" type="pres">
      <dgm:prSet presAssocID="{3DE04093-3638-4F06-BBC7-33811EA27C86}" presName="connectorText" presStyleLbl="sibTrans1D1" presStyleIdx="0" presStyleCnt="5"/>
      <dgm:spPr/>
    </dgm:pt>
    <dgm:pt modelId="{CCC46930-11B8-468A-B28B-086D328C8E23}" type="pres">
      <dgm:prSet presAssocID="{15DA8BA2-D325-4177-A87E-7B02F0C81845}" presName="node" presStyleLbl="node1" presStyleIdx="1" presStyleCnt="6">
        <dgm:presLayoutVars>
          <dgm:bulletEnabled val="1"/>
        </dgm:presLayoutVars>
      </dgm:prSet>
      <dgm:spPr/>
    </dgm:pt>
    <dgm:pt modelId="{4280095F-8A67-41E2-8AEF-7C816DFADE67}" type="pres">
      <dgm:prSet presAssocID="{294F5367-7B86-48F0-A4B4-B441174F352D}" presName="sibTrans" presStyleLbl="sibTrans1D1" presStyleIdx="1" presStyleCnt="5"/>
      <dgm:spPr/>
    </dgm:pt>
    <dgm:pt modelId="{60B81AAD-2763-4A38-BCC1-99AE69B91E8C}" type="pres">
      <dgm:prSet presAssocID="{294F5367-7B86-48F0-A4B4-B441174F352D}" presName="connectorText" presStyleLbl="sibTrans1D1" presStyleIdx="1" presStyleCnt="5"/>
      <dgm:spPr/>
    </dgm:pt>
    <dgm:pt modelId="{5976BF29-262B-436F-869A-02D859FA5E76}" type="pres">
      <dgm:prSet presAssocID="{0D844077-8740-4DA1-B753-128F0ECF47F4}" presName="node" presStyleLbl="node1" presStyleIdx="2" presStyleCnt="6">
        <dgm:presLayoutVars>
          <dgm:bulletEnabled val="1"/>
        </dgm:presLayoutVars>
      </dgm:prSet>
      <dgm:spPr/>
    </dgm:pt>
    <dgm:pt modelId="{7A430240-FCF2-493C-8176-65DAF26F27A1}" type="pres">
      <dgm:prSet presAssocID="{4871B6BD-CDAD-45EE-A954-BB9CBE7B5413}" presName="sibTrans" presStyleLbl="sibTrans1D1" presStyleIdx="2" presStyleCnt="5"/>
      <dgm:spPr/>
    </dgm:pt>
    <dgm:pt modelId="{DB299C98-9172-448A-B632-534E64ABCA6C}" type="pres">
      <dgm:prSet presAssocID="{4871B6BD-CDAD-45EE-A954-BB9CBE7B5413}" presName="connectorText" presStyleLbl="sibTrans1D1" presStyleIdx="2" presStyleCnt="5"/>
      <dgm:spPr/>
    </dgm:pt>
    <dgm:pt modelId="{0DFA1940-B84E-49C5-9937-FF0B1EA3E4A0}" type="pres">
      <dgm:prSet presAssocID="{5BAD1CED-E15B-423F-AE29-EA3CA0E4F888}" presName="node" presStyleLbl="node1" presStyleIdx="3" presStyleCnt="6">
        <dgm:presLayoutVars>
          <dgm:bulletEnabled val="1"/>
        </dgm:presLayoutVars>
      </dgm:prSet>
      <dgm:spPr/>
    </dgm:pt>
    <dgm:pt modelId="{E9452266-B4F2-4C74-B4F7-D7279E9B7CFD}" type="pres">
      <dgm:prSet presAssocID="{23910EF5-AAD1-4E36-A2F2-D126C1AA0042}" presName="sibTrans" presStyleLbl="sibTrans1D1" presStyleIdx="3" presStyleCnt="5"/>
      <dgm:spPr/>
    </dgm:pt>
    <dgm:pt modelId="{9BA44DAC-390B-481B-A315-C9DD1D6FB850}" type="pres">
      <dgm:prSet presAssocID="{23910EF5-AAD1-4E36-A2F2-D126C1AA0042}" presName="connectorText" presStyleLbl="sibTrans1D1" presStyleIdx="3" presStyleCnt="5"/>
      <dgm:spPr/>
    </dgm:pt>
    <dgm:pt modelId="{50EE7451-2D4D-4E4A-A119-05ACD50A6D3E}" type="pres">
      <dgm:prSet presAssocID="{A0FBB48B-D861-4949-A036-92FBD52D0754}" presName="node" presStyleLbl="node1" presStyleIdx="4" presStyleCnt="6">
        <dgm:presLayoutVars>
          <dgm:bulletEnabled val="1"/>
        </dgm:presLayoutVars>
      </dgm:prSet>
      <dgm:spPr/>
    </dgm:pt>
    <dgm:pt modelId="{6FD7CA8A-F3C2-4AB3-9D0D-525D6D3CF79C}" type="pres">
      <dgm:prSet presAssocID="{ADC76087-C164-4CA4-89AE-A39528506D61}" presName="sibTrans" presStyleLbl="sibTrans1D1" presStyleIdx="4" presStyleCnt="5"/>
      <dgm:spPr/>
    </dgm:pt>
    <dgm:pt modelId="{059B428C-E18E-435E-9DF3-7291A0839426}" type="pres">
      <dgm:prSet presAssocID="{ADC76087-C164-4CA4-89AE-A39528506D61}" presName="connectorText" presStyleLbl="sibTrans1D1" presStyleIdx="4" presStyleCnt="5"/>
      <dgm:spPr/>
    </dgm:pt>
    <dgm:pt modelId="{092B57E7-7683-4F56-8504-84FB6549435E}" type="pres">
      <dgm:prSet presAssocID="{5404804D-263F-478A-8071-E7168FA15CF9}" presName="node" presStyleLbl="node1" presStyleIdx="5" presStyleCnt="6">
        <dgm:presLayoutVars>
          <dgm:bulletEnabled val="1"/>
        </dgm:presLayoutVars>
      </dgm:prSet>
      <dgm:spPr/>
    </dgm:pt>
  </dgm:ptLst>
  <dgm:cxnLst>
    <dgm:cxn modelId="{7285440B-FD2A-4BA4-83D2-2311D32B0DC9}" type="presOf" srcId="{A0FBB48B-D861-4949-A036-92FBD52D0754}" destId="{50EE7451-2D4D-4E4A-A119-05ACD50A6D3E}" srcOrd="0" destOrd="0" presId="urn:microsoft.com/office/officeart/2016/7/layout/RepeatingBendingProcessNew"/>
    <dgm:cxn modelId="{BCD4DA0E-7D26-48D3-90ED-CA22F2A948AF}" srcId="{85026022-9331-4E6B-B342-1C2AB9AAC76C}" destId="{5404804D-263F-478A-8071-E7168FA15CF9}" srcOrd="5" destOrd="0" parTransId="{F1EE9B5D-8FD3-4634-9A30-31F168519EA0}" sibTransId="{B53ADA2C-2127-4438-A5EC-42A7DF23134A}"/>
    <dgm:cxn modelId="{2AD18513-A284-45FB-8A08-CABF570996BD}" type="presOf" srcId="{23910EF5-AAD1-4E36-A2F2-D126C1AA0042}" destId="{9BA44DAC-390B-481B-A315-C9DD1D6FB850}" srcOrd="1" destOrd="0" presId="urn:microsoft.com/office/officeart/2016/7/layout/RepeatingBendingProcessNew"/>
    <dgm:cxn modelId="{8D6DE01F-3D0D-4AE0-8C3B-A40BC1479F36}" type="presOf" srcId="{5BAD1CED-E15B-423F-AE29-EA3CA0E4F888}" destId="{0DFA1940-B84E-49C5-9937-FF0B1EA3E4A0}" srcOrd="0" destOrd="0" presId="urn:microsoft.com/office/officeart/2016/7/layout/RepeatingBendingProcessNew"/>
    <dgm:cxn modelId="{09B47025-90E6-4BE0-ADE6-A297F63081D2}" srcId="{85026022-9331-4E6B-B342-1C2AB9AAC76C}" destId="{A0FBB48B-D861-4949-A036-92FBD52D0754}" srcOrd="4" destOrd="0" parTransId="{92358576-25D1-4D2B-9E51-0C65CC1320A7}" sibTransId="{ADC76087-C164-4CA4-89AE-A39528506D61}"/>
    <dgm:cxn modelId="{B1D4BB31-68C0-4926-9F1C-C7FF7AFAC076}" type="presOf" srcId="{3DE04093-3638-4F06-BBC7-33811EA27C86}" destId="{5CC7CB0F-F155-4A89-86EF-FE43154C805D}" srcOrd="1" destOrd="0" presId="urn:microsoft.com/office/officeart/2016/7/layout/RepeatingBendingProcessNew"/>
    <dgm:cxn modelId="{B7960E43-4AB1-4208-88AA-A7C9B54B084D}" type="presOf" srcId="{87658506-FEBA-4D6F-B59F-DDDD2B46CC94}" destId="{F500E51C-3621-44B3-B06F-E951AFC0A621}" srcOrd="0" destOrd="0" presId="urn:microsoft.com/office/officeart/2016/7/layout/RepeatingBendingProcessNew"/>
    <dgm:cxn modelId="{C7BE8482-EF28-4B64-B105-BC5933415B19}" srcId="{85026022-9331-4E6B-B342-1C2AB9AAC76C}" destId="{87658506-FEBA-4D6F-B59F-DDDD2B46CC94}" srcOrd="0" destOrd="0" parTransId="{4645218C-96C6-4FC0-8BDA-628C6D2880E6}" sibTransId="{3DE04093-3638-4F06-BBC7-33811EA27C86}"/>
    <dgm:cxn modelId="{5940F7BA-F524-4FC5-921D-379FDEEB7D53}" type="presOf" srcId="{4871B6BD-CDAD-45EE-A954-BB9CBE7B5413}" destId="{DB299C98-9172-448A-B632-534E64ABCA6C}" srcOrd="1" destOrd="0" presId="urn:microsoft.com/office/officeart/2016/7/layout/RepeatingBendingProcessNew"/>
    <dgm:cxn modelId="{A3548EBC-7D9B-404E-A66E-0336D37DC394}" srcId="{85026022-9331-4E6B-B342-1C2AB9AAC76C}" destId="{15DA8BA2-D325-4177-A87E-7B02F0C81845}" srcOrd="1" destOrd="0" parTransId="{D98B9341-D566-42A2-A201-87DF6E369C7A}" sibTransId="{294F5367-7B86-48F0-A4B4-B441174F352D}"/>
    <dgm:cxn modelId="{054F59BF-0E85-4420-A539-BE8B8CA7A8DB}" srcId="{85026022-9331-4E6B-B342-1C2AB9AAC76C}" destId="{0D844077-8740-4DA1-B753-128F0ECF47F4}" srcOrd="2" destOrd="0" parTransId="{261DA64C-59EF-40FA-A313-C49AD3DCDB07}" sibTransId="{4871B6BD-CDAD-45EE-A954-BB9CBE7B5413}"/>
    <dgm:cxn modelId="{46FFB1C3-C17C-4DD0-B8E1-89A10F3C8267}" type="presOf" srcId="{85026022-9331-4E6B-B342-1C2AB9AAC76C}" destId="{2B007534-B554-4E05-AE42-65281E2FBEE7}" srcOrd="0" destOrd="0" presId="urn:microsoft.com/office/officeart/2016/7/layout/RepeatingBendingProcessNew"/>
    <dgm:cxn modelId="{FA0B15CB-00AD-4FE6-B4D6-C70EEE8278BB}" type="presOf" srcId="{294F5367-7B86-48F0-A4B4-B441174F352D}" destId="{60B81AAD-2763-4A38-BCC1-99AE69B91E8C}" srcOrd="1" destOrd="0" presId="urn:microsoft.com/office/officeart/2016/7/layout/RepeatingBendingProcessNew"/>
    <dgm:cxn modelId="{CC9200CE-D150-49FD-9D0C-F6FDF2254FE6}" type="presOf" srcId="{ADC76087-C164-4CA4-89AE-A39528506D61}" destId="{6FD7CA8A-F3C2-4AB3-9D0D-525D6D3CF79C}" srcOrd="0" destOrd="0" presId="urn:microsoft.com/office/officeart/2016/7/layout/RepeatingBendingProcessNew"/>
    <dgm:cxn modelId="{A9C562D4-898A-4EF3-A4F2-3883FE3FDA37}" srcId="{85026022-9331-4E6B-B342-1C2AB9AAC76C}" destId="{5BAD1CED-E15B-423F-AE29-EA3CA0E4F888}" srcOrd="3" destOrd="0" parTransId="{E077571F-2C8D-4993-BCEA-918C455B5CD0}" sibTransId="{23910EF5-AAD1-4E36-A2F2-D126C1AA0042}"/>
    <dgm:cxn modelId="{B64C01D9-E036-4884-8A0B-F54181B8A9BD}" type="presOf" srcId="{4871B6BD-CDAD-45EE-A954-BB9CBE7B5413}" destId="{7A430240-FCF2-493C-8176-65DAF26F27A1}" srcOrd="0" destOrd="0" presId="urn:microsoft.com/office/officeart/2016/7/layout/RepeatingBendingProcessNew"/>
    <dgm:cxn modelId="{3E5559DC-B6AF-4667-BDCE-BADC1EDA1ADC}" type="presOf" srcId="{0D844077-8740-4DA1-B753-128F0ECF47F4}" destId="{5976BF29-262B-436F-869A-02D859FA5E76}" srcOrd="0" destOrd="0" presId="urn:microsoft.com/office/officeart/2016/7/layout/RepeatingBendingProcessNew"/>
    <dgm:cxn modelId="{15505EE0-C630-412D-AE71-ECD28ACC0CED}" type="presOf" srcId="{294F5367-7B86-48F0-A4B4-B441174F352D}" destId="{4280095F-8A67-41E2-8AEF-7C816DFADE67}" srcOrd="0" destOrd="0" presId="urn:microsoft.com/office/officeart/2016/7/layout/RepeatingBendingProcessNew"/>
    <dgm:cxn modelId="{9BA5F2E2-0C48-4513-B3C6-87CD66E3C327}" type="presOf" srcId="{15DA8BA2-D325-4177-A87E-7B02F0C81845}" destId="{CCC46930-11B8-468A-B28B-086D328C8E23}" srcOrd="0" destOrd="0" presId="urn:microsoft.com/office/officeart/2016/7/layout/RepeatingBendingProcessNew"/>
    <dgm:cxn modelId="{18CDC8E5-2092-4B06-8B65-64248C0923D5}" type="presOf" srcId="{5404804D-263F-478A-8071-E7168FA15CF9}" destId="{092B57E7-7683-4F56-8504-84FB6549435E}" srcOrd="0" destOrd="0" presId="urn:microsoft.com/office/officeart/2016/7/layout/RepeatingBendingProcessNew"/>
    <dgm:cxn modelId="{C8C653EC-E652-4901-AE0C-CBEB70563C2E}" type="presOf" srcId="{23910EF5-AAD1-4E36-A2F2-D126C1AA0042}" destId="{E9452266-B4F2-4C74-B4F7-D7279E9B7CFD}" srcOrd="0" destOrd="0" presId="urn:microsoft.com/office/officeart/2016/7/layout/RepeatingBendingProcessNew"/>
    <dgm:cxn modelId="{C0256AED-1CD8-4339-A653-AABEE39408FE}" type="presOf" srcId="{ADC76087-C164-4CA4-89AE-A39528506D61}" destId="{059B428C-E18E-435E-9DF3-7291A0839426}" srcOrd="1" destOrd="0" presId="urn:microsoft.com/office/officeart/2016/7/layout/RepeatingBendingProcessNew"/>
    <dgm:cxn modelId="{5DF499EE-FF7D-464B-9203-3C709004B01F}" type="presOf" srcId="{3DE04093-3638-4F06-BBC7-33811EA27C86}" destId="{336B27E4-9C60-43E7-9183-CE9BDE94B729}" srcOrd="0" destOrd="0" presId="urn:microsoft.com/office/officeart/2016/7/layout/RepeatingBendingProcessNew"/>
    <dgm:cxn modelId="{3F5E438C-E467-422F-8503-572FA3434670}" type="presParOf" srcId="{2B007534-B554-4E05-AE42-65281E2FBEE7}" destId="{F500E51C-3621-44B3-B06F-E951AFC0A621}" srcOrd="0" destOrd="0" presId="urn:microsoft.com/office/officeart/2016/7/layout/RepeatingBendingProcessNew"/>
    <dgm:cxn modelId="{67DB80D8-8267-4696-8E46-41017AA27EB7}" type="presParOf" srcId="{2B007534-B554-4E05-AE42-65281E2FBEE7}" destId="{336B27E4-9C60-43E7-9183-CE9BDE94B729}" srcOrd="1" destOrd="0" presId="urn:microsoft.com/office/officeart/2016/7/layout/RepeatingBendingProcessNew"/>
    <dgm:cxn modelId="{F38D4C57-3C3C-4CAA-8D16-231E04B64572}" type="presParOf" srcId="{336B27E4-9C60-43E7-9183-CE9BDE94B729}" destId="{5CC7CB0F-F155-4A89-86EF-FE43154C805D}" srcOrd="0" destOrd="0" presId="urn:microsoft.com/office/officeart/2016/7/layout/RepeatingBendingProcessNew"/>
    <dgm:cxn modelId="{E66A2CEE-C665-4228-A110-4F3A2A3C5006}" type="presParOf" srcId="{2B007534-B554-4E05-AE42-65281E2FBEE7}" destId="{CCC46930-11B8-468A-B28B-086D328C8E23}" srcOrd="2" destOrd="0" presId="urn:microsoft.com/office/officeart/2016/7/layout/RepeatingBendingProcessNew"/>
    <dgm:cxn modelId="{067A25F8-1D82-49BD-B7E4-8BC0F91389DA}" type="presParOf" srcId="{2B007534-B554-4E05-AE42-65281E2FBEE7}" destId="{4280095F-8A67-41E2-8AEF-7C816DFADE67}" srcOrd="3" destOrd="0" presId="urn:microsoft.com/office/officeart/2016/7/layout/RepeatingBendingProcessNew"/>
    <dgm:cxn modelId="{2E0672A3-8221-4C9B-ABA7-F6564B7F3AAF}" type="presParOf" srcId="{4280095F-8A67-41E2-8AEF-7C816DFADE67}" destId="{60B81AAD-2763-4A38-BCC1-99AE69B91E8C}" srcOrd="0" destOrd="0" presId="urn:microsoft.com/office/officeart/2016/7/layout/RepeatingBendingProcessNew"/>
    <dgm:cxn modelId="{F58FEC9B-3B1A-4BFB-942D-A574B984DBBE}" type="presParOf" srcId="{2B007534-B554-4E05-AE42-65281E2FBEE7}" destId="{5976BF29-262B-436F-869A-02D859FA5E76}" srcOrd="4" destOrd="0" presId="urn:microsoft.com/office/officeart/2016/7/layout/RepeatingBendingProcessNew"/>
    <dgm:cxn modelId="{3ABBB8F0-E3DB-4BED-8CFC-C4DEEE218481}" type="presParOf" srcId="{2B007534-B554-4E05-AE42-65281E2FBEE7}" destId="{7A430240-FCF2-493C-8176-65DAF26F27A1}" srcOrd="5" destOrd="0" presId="urn:microsoft.com/office/officeart/2016/7/layout/RepeatingBendingProcessNew"/>
    <dgm:cxn modelId="{6C1DD1BE-CCEC-4BE3-8732-6144D75289C0}" type="presParOf" srcId="{7A430240-FCF2-493C-8176-65DAF26F27A1}" destId="{DB299C98-9172-448A-B632-534E64ABCA6C}" srcOrd="0" destOrd="0" presId="urn:microsoft.com/office/officeart/2016/7/layout/RepeatingBendingProcessNew"/>
    <dgm:cxn modelId="{16E0CC0A-9432-4A7A-B234-08A5C4E8D997}" type="presParOf" srcId="{2B007534-B554-4E05-AE42-65281E2FBEE7}" destId="{0DFA1940-B84E-49C5-9937-FF0B1EA3E4A0}" srcOrd="6" destOrd="0" presId="urn:microsoft.com/office/officeart/2016/7/layout/RepeatingBendingProcessNew"/>
    <dgm:cxn modelId="{91D497EC-A3C8-4A85-B09E-AC782A9AE459}" type="presParOf" srcId="{2B007534-B554-4E05-AE42-65281E2FBEE7}" destId="{E9452266-B4F2-4C74-B4F7-D7279E9B7CFD}" srcOrd="7" destOrd="0" presId="urn:microsoft.com/office/officeart/2016/7/layout/RepeatingBendingProcessNew"/>
    <dgm:cxn modelId="{FCF0BA5C-F916-4386-BDC9-86F338FE7B7C}" type="presParOf" srcId="{E9452266-B4F2-4C74-B4F7-D7279E9B7CFD}" destId="{9BA44DAC-390B-481B-A315-C9DD1D6FB850}" srcOrd="0" destOrd="0" presId="urn:microsoft.com/office/officeart/2016/7/layout/RepeatingBendingProcessNew"/>
    <dgm:cxn modelId="{50C0F18B-AA00-4177-B928-2644C72B1A96}" type="presParOf" srcId="{2B007534-B554-4E05-AE42-65281E2FBEE7}" destId="{50EE7451-2D4D-4E4A-A119-05ACD50A6D3E}" srcOrd="8" destOrd="0" presId="urn:microsoft.com/office/officeart/2016/7/layout/RepeatingBendingProcessNew"/>
    <dgm:cxn modelId="{B447E4CA-0E8C-448A-BA40-EFBC98C82F7E}" type="presParOf" srcId="{2B007534-B554-4E05-AE42-65281E2FBEE7}" destId="{6FD7CA8A-F3C2-4AB3-9D0D-525D6D3CF79C}" srcOrd="9" destOrd="0" presId="urn:microsoft.com/office/officeart/2016/7/layout/RepeatingBendingProcessNew"/>
    <dgm:cxn modelId="{A8B7618E-34CA-4709-91DB-60011BB3A501}" type="presParOf" srcId="{6FD7CA8A-F3C2-4AB3-9D0D-525D6D3CF79C}" destId="{059B428C-E18E-435E-9DF3-7291A0839426}" srcOrd="0" destOrd="0" presId="urn:microsoft.com/office/officeart/2016/7/layout/RepeatingBendingProcessNew"/>
    <dgm:cxn modelId="{6F6785FB-FE86-4BD3-9790-0FB8EE66D917}" type="presParOf" srcId="{2B007534-B554-4E05-AE42-65281E2FBEE7}" destId="{092B57E7-7683-4F56-8504-84FB6549435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C8B5FAE-2F4C-49DB-83B7-73B6CB3DA49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2F3DA2-CE99-472A-BCD8-C79890EAA8F6}">
      <dgm:prSet/>
      <dgm:spPr/>
      <dgm:t>
        <a:bodyPr/>
        <a:lstStyle/>
        <a:p>
          <a:r>
            <a:rPr lang="en-US"/>
            <a:t>High coursework volume and frequent deadlines increase stress. </a:t>
          </a:r>
        </a:p>
      </dgm:t>
    </dgm:pt>
    <dgm:pt modelId="{3E37FC3E-C09F-4407-BC95-1C1EE0D771F3}" type="parTrans" cxnId="{E6AACE0E-825B-4B1E-9852-2A72E452E43B}">
      <dgm:prSet/>
      <dgm:spPr/>
      <dgm:t>
        <a:bodyPr/>
        <a:lstStyle/>
        <a:p>
          <a:endParaRPr lang="en-US"/>
        </a:p>
      </dgm:t>
    </dgm:pt>
    <dgm:pt modelId="{D6595D0E-39E5-4478-ACF9-A3B442CB25AA}" type="sibTrans" cxnId="{E6AACE0E-825B-4B1E-9852-2A72E452E43B}">
      <dgm:prSet/>
      <dgm:spPr/>
      <dgm:t>
        <a:bodyPr/>
        <a:lstStyle/>
        <a:p>
          <a:endParaRPr lang="en-US"/>
        </a:p>
      </dgm:t>
    </dgm:pt>
    <dgm:pt modelId="{F7EF3D73-C9F5-4E3F-A021-3DEF75012A22}">
      <dgm:prSet/>
      <dgm:spPr/>
      <dgm:t>
        <a:bodyPr/>
        <a:lstStyle/>
        <a:p>
          <a:r>
            <a:rPr lang="en-US"/>
            <a:t>Student parents show lower engagement than non-parent peers </a:t>
          </a:r>
        </a:p>
      </dgm:t>
    </dgm:pt>
    <dgm:pt modelId="{79B29EC6-9981-42D3-8A4F-B50E1F93B914}" type="parTrans" cxnId="{582BD040-071C-4EF0-AC9E-9C9BE222DA9C}">
      <dgm:prSet/>
      <dgm:spPr/>
      <dgm:t>
        <a:bodyPr/>
        <a:lstStyle/>
        <a:p>
          <a:endParaRPr lang="en-US"/>
        </a:p>
      </dgm:t>
    </dgm:pt>
    <dgm:pt modelId="{8BCCEFB7-77F6-4E23-815A-85E13806BF32}" type="sibTrans" cxnId="{582BD040-071C-4EF0-AC9E-9C9BE222DA9C}">
      <dgm:prSet/>
      <dgm:spPr/>
      <dgm:t>
        <a:bodyPr/>
        <a:lstStyle/>
        <a:p>
          <a:endParaRPr lang="en-US"/>
        </a:p>
      </dgm:t>
    </dgm:pt>
    <dgm:pt modelId="{A4811677-27A3-42C7-B775-20D432214AB2}">
      <dgm:prSet/>
      <dgm:spPr/>
      <dgm:t>
        <a:bodyPr/>
        <a:lstStyle/>
        <a:p>
          <a:r>
            <a:rPr lang="en-US"/>
            <a:t>Workload pressures lead to delayed submissions and inconsistent attendance. </a:t>
          </a:r>
        </a:p>
      </dgm:t>
    </dgm:pt>
    <dgm:pt modelId="{22E98EE4-6950-4560-9CB9-60DE2545B72E}" type="parTrans" cxnId="{DB77A633-5995-4AC3-AC53-53D22AB1DC80}">
      <dgm:prSet/>
      <dgm:spPr/>
      <dgm:t>
        <a:bodyPr/>
        <a:lstStyle/>
        <a:p>
          <a:endParaRPr lang="en-US"/>
        </a:p>
      </dgm:t>
    </dgm:pt>
    <dgm:pt modelId="{CA1DD80D-9B44-4348-B016-084B45993854}" type="sibTrans" cxnId="{DB77A633-5995-4AC3-AC53-53D22AB1DC80}">
      <dgm:prSet/>
      <dgm:spPr/>
      <dgm:t>
        <a:bodyPr/>
        <a:lstStyle/>
        <a:p>
          <a:endParaRPr lang="en-US"/>
        </a:p>
      </dgm:t>
    </dgm:pt>
    <dgm:pt modelId="{A862E437-C59F-429D-AB80-32A7100F51B1}">
      <dgm:prSet/>
      <dgm:spPr/>
      <dgm:t>
        <a:bodyPr/>
        <a:lstStyle/>
        <a:p>
          <a:r>
            <a:rPr lang="en-US"/>
            <a:t>Flexible teaching (asynchronous content, staggered deadlines) reduces burnout. </a:t>
          </a:r>
        </a:p>
      </dgm:t>
    </dgm:pt>
    <dgm:pt modelId="{75AF125A-38EB-40DF-B8F5-0065889ADA77}" type="parTrans" cxnId="{3DD18A65-04AA-4957-B085-EBD7BB4DA1AE}">
      <dgm:prSet/>
      <dgm:spPr/>
      <dgm:t>
        <a:bodyPr/>
        <a:lstStyle/>
        <a:p>
          <a:endParaRPr lang="en-US"/>
        </a:p>
      </dgm:t>
    </dgm:pt>
    <dgm:pt modelId="{9DDBF590-7415-4A63-92AE-61E1CACB79DC}" type="sibTrans" cxnId="{3DD18A65-04AA-4957-B085-EBD7BB4DA1AE}">
      <dgm:prSet/>
      <dgm:spPr/>
      <dgm:t>
        <a:bodyPr/>
        <a:lstStyle/>
        <a:p>
          <a:endParaRPr lang="en-US"/>
        </a:p>
      </dgm:t>
    </dgm:pt>
    <dgm:pt modelId="{DA502810-8FED-4D81-A4AB-0DC751CC7F53}" type="pres">
      <dgm:prSet presAssocID="{7C8B5FAE-2F4C-49DB-83B7-73B6CB3DA49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04B0659-D2EF-42F9-83AB-4358199B2D30}" type="pres">
      <dgm:prSet presAssocID="{522F3DA2-CE99-472A-BCD8-C79890EAA8F6}" presName="hierRoot1" presStyleCnt="0"/>
      <dgm:spPr/>
    </dgm:pt>
    <dgm:pt modelId="{C82580F6-3DE7-4F8A-B64F-B51EC31B779A}" type="pres">
      <dgm:prSet presAssocID="{522F3DA2-CE99-472A-BCD8-C79890EAA8F6}" presName="composite" presStyleCnt="0"/>
      <dgm:spPr/>
    </dgm:pt>
    <dgm:pt modelId="{E9C8FE74-1CF9-4204-B695-3449F2ED7EA7}" type="pres">
      <dgm:prSet presAssocID="{522F3DA2-CE99-472A-BCD8-C79890EAA8F6}" presName="background" presStyleLbl="node0" presStyleIdx="0" presStyleCnt="4"/>
      <dgm:spPr/>
    </dgm:pt>
    <dgm:pt modelId="{D6C5DBCD-8193-4CFF-B171-D923BA4C6B3E}" type="pres">
      <dgm:prSet presAssocID="{522F3DA2-CE99-472A-BCD8-C79890EAA8F6}" presName="text" presStyleLbl="fgAcc0" presStyleIdx="0" presStyleCnt="4">
        <dgm:presLayoutVars>
          <dgm:chPref val="3"/>
        </dgm:presLayoutVars>
      </dgm:prSet>
      <dgm:spPr/>
    </dgm:pt>
    <dgm:pt modelId="{68BB4AFE-9A04-49DE-8C65-BF964E894537}" type="pres">
      <dgm:prSet presAssocID="{522F3DA2-CE99-472A-BCD8-C79890EAA8F6}" presName="hierChild2" presStyleCnt="0"/>
      <dgm:spPr/>
    </dgm:pt>
    <dgm:pt modelId="{95B05E8F-2A59-4582-BC80-3171DD59C48A}" type="pres">
      <dgm:prSet presAssocID="{F7EF3D73-C9F5-4E3F-A021-3DEF75012A22}" presName="hierRoot1" presStyleCnt="0"/>
      <dgm:spPr/>
    </dgm:pt>
    <dgm:pt modelId="{7326FB8A-BF06-4C7F-942D-518C8B290985}" type="pres">
      <dgm:prSet presAssocID="{F7EF3D73-C9F5-4E3F-A021-3DEF75012A22}" presName="composite" presStyleCnt="0"/>
      <dgm:spPr/>
    </dgm:pt>
    <dgm:pt modelId="{07C6CEEB-D98C-45DF-A846-522CCCCF87C2}" type="pres">
      <dgm:prSet presAssocID="{F7EF3D73-C9F5-4E3F-A021-3DEF75012A22}" presName="background" presStyleLbl="node0" presStyleIdx="1" presStyleCnt="4"/>
      <dgm:spPr/>
    </dgm:pt>
    <dgm:pt modelId="{53D18A4C-E691-41AA-B727-81A0A801B191}" type="pres">
      <dgm:prSet presAssocID="{F7EF3D73-C9F5-4E3F-A021-3DEF75012A22}" presName="text" presStyleLbl="fgAcc0" presStyleIdx="1" presStyleCnt="4">
        <dgm:presLayoutVars>
          <dgm:chPref val="3"/>
        </dgm:presLayoutVars>
      </dgm:prSet>
      <dgm:spPr/>
    </dgm:pt>
    <dgm:pt modelId="{AF5DA4BF-FA93-4305-9984-88EBECD2C267}" type="pres">
      <dgm:prSet presAssocID="{F7EF3D73-C9F5-4E3F-A021-3DEF75012A22}" presName="hierChild2" presStyleCnt="0"/>
      <dgm:spPr/>
    </dgm:pt>
    <dgm:pt modelId="{1C91957D-60F1-4B7C-B0F8-C094D643EC9A}" type="pres">
      <dgm:prSet presAssocID="{A4811677-27A3-42C7-B775-20D432214AB2}" presName="hierRoot1" presStyleCnt="0"/>
      <dgm:spPr/>
    </dgm:pt>
    <dgm:pt modelId="{CEFB2751-A578-4158-8A5B-E920E1489061}" type="pres">
      <dgm:prSet presAssocID="{A4811677-27A3-42C7-B775-20D432214AB2}" presName="composite" presStyleCnt="0"/>
      <dgm:spPr/>
    </dgm:pt>
    <dgm:pt modelId="{3A42D9A1-6A6E-4883-AFE7-1988190755E5}" type="pres">
      <dgm:prSet presAssocID="{A4811677-27A3-42C7-B775-20D432214AB2}" presName="background" presStyleLbl="node0" presStyleIdx="2" presStyleCnt="4"/>
      <dgm:spPr/>
    </dgm:pt>
    <dgm:pt modelId="{6858A7FD-E03D-4120-AED3-215C2EBD1046}" type="pres">
      <dgm:prSet presAssocID="{A4811677-27A3-42C7-B775-20D432214AB2}" presName="text" presStyleLbl="fgAcc0" presStyleIdx="2" presStyleCnt="4">
        <dgm:presLayoutVars>
          <dgm:chPref val="3"/>
        </dgm:presLayoutVars>
      </dgm:prSet>
      <dgm:spPr/>
    </dgm:pt>
    <dgm:pt modelId="{298C609E-25CD-4478-AD04-00173F9088D7}" type="pres">
      <dgm:prSet presAssocID="{A4811677-27A3-42C7-B775-20D432214AB2}" presName="hierChild2" presStyleCnt="0"/>
      <dgm:spPr/>
    </dgm:pt>
    <dgm:pt modelId="{3386C00F-15B1-45AF-8A8C-F49A5D889F9D}" type="pres">
      <dgm:prSet presAssocID="{A862E437-C59F-429D-AB80-32A7100F51B1}" presName="hierRoot1" presStyleCnt="0"/>
      <dgm:spPr/>
    </dgm:pt>
    <dgm:pt modelId="{6C3522A6-A2EF-4F49-92D8-1E41FFD4218C}" type="pres">
      <dgm:prSet presAssocID="{A862E437-C59F-429D-AB80-32A7100F51B1}" presName="composite" presStyleCnt="0"/>
      <dgm:spPr/>
    </dgm:pt>
    <dgm:pt modelId="{5F197CFE-451F-435A-975B-020608ECD875}" type="pres">
      <dgm:prSet presAssocID="{A862E437-C59F-429D-AB80-32A7100F51B1}" presName="background" presStyleLbl="node0" presStyleIdx="3" presStyleCnt="4"/>
      <dgm:spPr/>
    </dgm:pt>
    <dgm:pt modelId="{C5B2FD71-C480-4FCE-86A0-FD1372E349E9}" type="pres">
      <dgm:prSet presAssocID="{A862E437-C59F-429D-AB80-32A7100F51B1}" presName="text" presStyleLbl="fgAcc0" presStyleIdx="3" presStyleCnt="4">
        <dgm:presLayoutVars>
          <dgm:chPref val="3"/>
        </dgm:presLayoutVars>
      </dgm:prSet>
      <dgm:spPr/>
    </dgm:pt>
    <dgm:pt modelId="{CBF7F5BD-EBA8-42E1-8451-383513163A73}" type="pres">
      <dgm:prSet presAssocID="{A862E437-C59F-429D-AB80-32A7100F51B1}" presName="hierChild2" presStyleCnt="0"/>
      <dgm:spPr/>
    </dgm:pt>
  </dgm:ptLst>
  <dgm:cxnLst>
    <dgm:cxn modelId="{E6AACE0E-825B-4B1E-9852-2A72E452E43B}" srcId="{7C8B5FAE-2F4C-49DB-83B7-73B6CB3DA49D}" destId="{522F3DA2-CE99-472A-BCD8-C79890EAA8F6}" srcOrd="0" destOrd="0" parTransId="{3E37FC3E-C09F-4407-BC95-1C1EE0D771F3}" sibTransId="{D6595D0E-39E5-4478-ACF9-A3B442CB25AA}"/>
    <dgm:cxn modelId="{094A6827-B2B4-40AA-AB02-6A3BB426A746}" type="presOf" srcId="{7C8B5FAE-2F4C-49DB-83B7-73B6CB3DA49D}" destId="{DA502810-8FED-4D81-A4AB-0DC751CC7F53}" srcOrd="0" destOrd="0" presId="urn:microsoft.com/office/officeart/2005/8/layout/hierarchy1"/>
    <dgm:cxn modelId="{DB77A633-5995-4AC3-AC53-53D22AB1DC80}" srcId="{7C8B5FAE-2F4C-49DB-83B7-73B6CB3DA49D}" destId="{A4811677-27A3-42C7-B775-20D432214AB2}" srcOrd="2" destOrd="0" parTransId="{22E98EE4-6950-4560-9CB9-60DE2545B72E}" sibTransId="{CA1DD80D-9B44-4348-B016-084B45993854}"/>
    <dgm:cxn modelId="{582BD040-071C-4EF0-AC9E-9C9BE222DA9C}" srcId="{7C8B5FAE-2F4C-49DB-83B7-73B6CB3DA49D}" destId="{F7EF3D73-C9F5-4E3F-A021-3DEF75012A22}" srcOrd="1" destOrd="0" parTransId="{79B29EC6-9981-42D3-8A4F-B50E1F93B914}" sibTransId="{8BCCEFB7-77F6-4E23-815A-85E13806BF32}"/>
    <dgm:cxn modelId="{3DD18A65-04AA-4957-B085-EBD7BB4DA1AE}" srcId="{7C8B5FAE-2F4C-49DB-83B7-73B6CB3DA49D}" destId="{A862E437-C59F-429D-AB80-32A7100F51B1}" srcOrd="3" destOrd="0" parTransId="{75AF125A-38EB-40DF-B8F5-0065889ADA77}" sibTransId="{9DDBF590-7415-4A63-92AE-61E1CACB79DC}"/>
    <dgm:cxn modelId="{F7C1E36D-A3D2-4083-B4CA-0A302D0BF3FB}" type="presOf" srcId="{A862E437-C59F-429D-AB80-32A7100F51B1}" destId="{C5B2FD71-C480-4FCE-86A0-FD1372E349E9}" srcOrd="0" destOrd="0" presId="urn:microsoft.com/office/officeart/2005/8/layout/hierarchy1"/>
    <dgm:cxn modelId="{051A206F-0BEE-418B-B5B0-6A78D4335D0D}" type="presOf" srcId="{F7EF3D73-C9F5-4E3F-A021-3DEF75012A22}" destId="{53D18A4C-E691-41AA-B727-81A0A801B191}" srcOrd="0" destOrd="0" presId="urn:microsoft.com/office/officeart/2005/8/layout/hierarchy1"/>
    <dgm:cxn modelId="{DDA6AEA1-4FC1-4521-BFD7-EE3307C1F838}" type="presOf" srcId="{522F3DA2-CE99-472A-BCD8-C79890EAA8F6}" destId="{D6C5DBCD-8193-4CFF-B171-D923BA4C6B3E}" srcOrd="0" destOrd="0" presId="urn:microsoft.com/office/officeart/2005/8/layout/hierarchy1"/>
    <dgm:cxn modelId="{D4D483C0-A352-4D59-9316-2ECF45E47163}" type="presOf" srcId="{A4811677-27A3-42C7-B775-20D432214AB2}" destId="{6858A7FD-E03D-4120-AED3-215C2EBD1046}" srcOrd="0" destOrd="0" presId="urn:microsoft.com/office/officeart/2005/8/layout/hierarchy1"/>
    <dgm:cxn modelId="{AF947523-91FE-4581-8449-B175A662D43B}" type="presParOf" srcId="{DA502810-8FED-4D81-A4AB-0DC751CC7F53}" destId="{804B0659-D2EF-42F9-83AB-4358199B2D30}" srcOrd="0" destOrd="0" presId="urn:microsoft.com/office/officeart/2005/8/layout/hierarchy1"/>
    <dgm:cxn modelId="{EBDE57E6-CC30-4C3C-AA2E-A3246F921704}" type="presParOf" srcId="{804B0659-D2EF-42F9-83AB-4358199B2D30}" destId="{C82580F6-3DE7-4F8A-B64F-B51EC31B779A}" srcOrd="0" destOrd="0" presId="urn:microsoft.com/office/officeart/2005/8/layout/hierarchy1"/>
    <dgm:cxn modelId="{2AF9F1E2-50E8-4EE8-8505-927CB184BFE9}" type="presParOf" srcId="{C82580F6-3DE7-4F8A-B64F-B51EC31B779A}" destId="{E9C8FE74-1CF9-4204-B695-3449F2ED7EA7}" srcOrd="0" destOrd="0" presId="urn:microsoft.com/office/officeart/2005/8/layout/hierarchy1"/>
    <dgm:cxn modelId="{6A82C262-730E-4A2C-A61A-33005B01DE5C}" type="presParOf" srcId="{C82580F6-3DE7-4F8A-B64F-B51EC31B779A}" destId="{D6C5DBCD-8193-4CFF-B171-D923BA4C6B3E}" srcOrd="1" destOrd="0" presId="urn:microsoft.com/office/officeart/2005/8/layout/hierarchy1"/>
    <dgm:cxn modelId="{21D503BD-D718-48D7-82C8-9B542468847B}" type="presParOf" srcId="{804B0659-D2EF-42F9-83AB-4358199B2D30}" destId="{68BB4AFE-9A04-49DE-8C65-BF964E894537}" srcOrd="1" destOrd="0" presId="urn:microsoft.com/office/officeart/2005/8/layout/hierarchy1"/>
    <dgm:cxn modelId="{355E51BF-0B65-40BD-81EE-ED4E3A12C9FD}" type="presParOf" srcId="{DA502810-8FED-4D81-A4AB-0DC751CC7F53}" destId="{95B05E8F-2A59-4582-BC80-3171DD59C48A}" srcOrd="1" destOrd="0" presId="urn:microsoft.com/office/officeart/2005/8/layout/hierarchy1"/>
    <dgm:cxn modelId="{71BE653E-9B8A-49E4-889E-9D8131965E5C}" type="presParOf" srcId="{95B05E8F-2A59-4582-BC80-3171DD59C48A}" destId="{7326FB8A-BF06-4C7F-942D-518C8B290985}" srcOrd="0" destOrd="0" presId="urn:microsoft.com/office/officeart/2005/8/layout/hierarchy1"/>
    <dgm:cxn modelId="{FC580F1B-A143-4204-8A3B-24BC1E981A7B}" type="presParOf" srcId="{7326FB8A-BF06-4C7F-942D-518C8B290985}" destId="{07C6CEEB-D98C-45DF-A846-522CCCCF87C2}" srcOrd="0" destOrd="0" presId="urn:microsoft.com/office/officeart/2005/8/layout/hierarchy1"/>
    <dgm:cxn modelId="{D952E5E3-EE03-484D-8DDC-64DE690E8C20}" type="presParOf" srcId="{7326FB8A-BF06-4C7F-942D-518C8B290985}" destId="{53D18A4C-E691-41AA-B727-81A0A801B191}" srcOrd="1" destOrd="0" presId="urn:microsoft.com/office/officeart/2005/8/layout/hierarchy1"/>
    <dgm:cxn modelId="{1E5E2C8E-F198-480D-B08C-E4132863B0B4}" type="presParOf" srcId="{95B05E8F-2A59-4582-BC80-3171DD59C48A}" destId="{AF5DA4BF-FA93-4305-9984-88EBECD2C267}" srcOrd="1" destOrd="0" presId="urn:microsoft.com/office/officeart/2005/8/layout/hierarchy1"/>
    <dgm:cxn modelId="{D8FB75FC-B4BC-4D27-A0D5-60F2DDC15A70}" type="presParOf" srcId="{DA502810-8FED-4D81-A4AB-0DC751CC7F53}" destId="{1C91957D-60F1-4B7C-B0F8-C094D643EC9A}" srcOrd="2" destOrd="0" presId="urn:microsoft.com/office/officeart/2005/8/layout/hierarchy1"/>
    <dgm:cxn modelId="{E9421472-BB84-425E-9FE0-3DAC9F246B39}" type="presParOf" srcId="{1C91957D-60F1-4B7C-B0F8-C094D643EC9A}" destId="{CEFB2751-A578-4158-8A5B-E920E1489061}" srcOrd="0" destOrd="0" presId="urn:microsoft.com/office/officeart/2005/8/layout/hierarchy1"/>
    <dgm:cxn modelId="{D61C0F9A-51C4-47A1-85F4-329F6D97C03D}" type="presParOf" srcId="{CEFB2751-A578-4158-8A5B-E920E1489061}" destId="{3A42D9A1-6A6E-4883-AFE7-1988190755E5}" srcOrd="0" destOrd="0" presId="urn:microsoft.com/office/officeart/2005/8/layout/hierarchy1"/>
    <dgm:cxn modelId="{2F73D52B-D061-4B35-9DA3-D273C9CA1CDC}" type="presParOf" srcId="{CEFB2751-A578-4158-8A5B-E920E1489061}" destId="{6858A7FD-E03D-4120-AED3-215C2EBD1046}" srcOrd="1" destOrd="0" presId="urn:microsoft.com/office/officeart/2005/8/layout/hierarchy1"/>
    <dgm:cxn modelId="{1C422145-79CE-446E-80AD-CBE46133776B}" type="presParOf" srcId="{1C91957D-60F1-4B7C-B0F8-C094D643EC9A}" destId="{298C609E-25CD-4478-AD04-00173F9088D7}" srcOrd="1" destOrd="0" presId="urn:microsoft.com/office/officeart/2005/8/layout/hierarchy1"/>
    <dgm:cxn modelId="{BDAD1245-917C-44A0-A90B-37E04C706392}" type="presParOf" srcId="{DA502810-8FED-4D81-A4AB-0DC751CC7F53}" destId="{3386C00F-15B1-45AF-8A8C-F49A5D889F9D}" srcOrd="3" destOrd="0" presId="urn:microsoft.com/office/officeart/2005/8/layout/hierarchy1"/>
    <dgm:cxn modelId="{CB36D4D5-DE36-4C07-9732-8DDA4B2B3D15}" type="presParOf" srcId="{3386C00F-15B1-45AF-8A8C-F49A5D889F9D}" destId="{6C3522A6-A2EF-4F49-92D8-1E41FFD4218C}" srcOrd="0" destOrd="0" presId="urn:microsoft.com/office/officeart/2005/8/layout/hierarchy1"/>
    <dgm:cxn modelId="{84BD29C3-ED88-4E82-A844-22D0CE5BA6DC}" type="presParOf" srcId="{6C3522A6-A2EF-4F49-92D8-1E41FFD4218C}" destId="{5F197CFE-451F-435A-975B-020608ECD875}" srcOrd="0" destOrd="0" presId="urn:microsoft.com/office/officeart/2005/8/layout/hierarchy1"/>
    <dgm:cxn modelId="{74736C52-DC7B-47A9-9EB4-0A86143DC2D1}" type="presParOf" srcId="{6C3522A6-A2EF-4F49-92D8-1E41FFD4218C}" destId="{C5B2FD71-C480-4FCE-86A0-FD1372E349E9}" srcOrd="1" destOrd="0" presId="urn:microsoft.com/office/officeart/2005/8/layout/hierarchy1"/>
    <dgm:cxn modelId="{2146B39F-6025-4A11-BE2A-A3269C024757}" type="presParOf" srcId="{3386C00F-15B1-45AF-8A8C-F49A5D889F9D}" destId="{CBF7F5BD-EBA8-42E1-8451-383513163A7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A70D09-15EC-4E92-BC7F-244DE451644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4ADF4C2-B4EE-4ED9-86FF-EA1DD8981F2A}">
      <dgm:prSet/>
      <dgm:spPr/>
      <dgm:t>
        <a:bodyPr/>
        <a:lstStyle/>
        <a:p>
          <a:r>
            <a:rPr lang="en-US"/>
            <a:t>Role conflict between study and childcare is a major stressor</a:t>
          </a:r>
        </a:p>
      </dgm:t>
    </dgm:pt>
    <dgm:pt modelId="{5C1DBF69-20A1-4E64-A27B-7FB4C24A18E9}" type="parTrans" cxnId="{26125B56-F744-4EC2-BF2E-C0F24F4C1E77}">
      <dgm:prSet/>
      <dgm:spPr/>
      <dgm:t>
        <a:bodyPr/>
        <a:lstStyle/>
        <a:p>
          <a:endParaRPr lang="en-US"/>
        </a:p>
      </dgm:t>
    </dgm:pt>
    <dgm:pt modelId="{D00712C1-7E5B-46A2-A4DC-A084266E9F92}" type="sibTrans" cxnId="{26125B56-F744-4EC2-BF2E-C0F24F4C1E77}">
      <dgm:prSet/>
      <dgm:spPr/>
      <dgm:t>
        <a:bodyPr/>
        <a:lstStyle/>
        <a:p>
          <a:endParaRPr lang="en-US"/>
        </a:p>
      </dgm:t>
    </dgm:pt>
    <dgm:pt modelId="{19E49F42-F14E-41B1-A6AF-6EE98A356AB7}">
      <dgm:prSet/>
      <dgm:spPr/>
      <dgm:t>
        <a:bodyPr/>
        <a:lstStyle/>
        <a:p>
          <a:r>
            <a:rPr lang="en-US"/>
            <a:t>Female students disproportionately affected </a:t>
          </a:r>
        </a:p>
      </dgm:t>
    </dgm:pt>
    <dgm:pt modelId="{CB600F94-DB02-49EB-A7CE-635CFD1ED166}" type="parTrans" cxnId="{42142698-2E34-4760-A85A-EAC950A91AD3}">
      <dgm:prSet/>
      <dgm:spPr/>
      <dgm:t>
        <a:bodyPr/>
        <a:lstStyle/>
        <a:p>
          <a:endParaRPr lang="en-US"/>
        </a:p>
      </dgm:t>
    </dgm:pt>
    <dgm:pt modelId="{C0F5C38D-DA17-41FB-BE57-209F6A2D0CA7}" type="sibTrans" cxnId="{42142698-2E34-4760-A85A-EAC950A91AD3}">
      <dgm:prSet/>
      <dgm:spPr/>
      <dgm:t>
        <a:bodyPr/>
        <a:lstStyle/>
        <a:p>
          <a:endParaRPr lang="en-US"/>
        </a:p>
      </dgm:t>
    </dgm:pt>
    <dgm:pt modelId="{CCDAC78A-1F1F-4A9F-A597-96ADDF95DD2E}">
      <dgm:prSet/>
      <dgm:spPr/>
      <dgm:t>
        <a:bodyPr/>
        <a:lstStyle/>
        <a:p>
          <a:r>
            <a:rPr lang="en-US"/>
            <a:t>Parents of younger children experience higher burnout.</a:t>
          </a:r>
        </a:p>
      </dgm:t>
    </dgm:pt>
    <dgm:pt modelId="{11E7BA6C-590D-4690-9543-2DC246C5EDBB}" type="parTrans" cxnId="{A27356F3-99B5-4515-8FDB-845435F77A62}">
      <dgm:prSet/>
      <dgm:spPr/>
      <dgm:t>
        <a:bodyPr/>
        <a:lstStyle/>
        <a:p>
          <a:endParaRPr lang="en-US"/>
        </a:p>
      </dgm:t>
    </dgm:pt>
    <dgm:pt modelId="{29A43941-A269-426B-AF0F-C0BFC2B6A7CE}" type="sibTrans" cxnId="{A27356F3-99B5-4515-8FDB-845435F77A62}">
      <dgm:prSet/>
      <dgm:spPr/>
      <dgm:t>
        <a:bodyPr/>
        <a:lstStyle/>
        <a:p>
          <a:endParaRPr lang="en-US"/>
        </a:p>
      </dgm:t>
    </dgm:pt>
    <dgm:pt modelId="{9DDFC427-69F1-4CE2-9B5F-0E2EE3D48282}">
      <dgm:prSet/>
      <dgm:spPr/>
      <dgm:t>
        <a:bodyPr/>
        <a:lstStyle/>
        <a:p>
          <a:r>
            <a:rPr lang="en-US"/>
            <a:t>Flexible participation options reduce role conflict. </a:t>
          </a:r>
        </a:p>
      </dgm:t>
    </dgm:pt>
    <dgm:pt modelId="{269F7444-C779-4EC7-8F7C-D695B86CBF12}" type="parTrans" cxnId="{94BEEAD0-AD90-4971-BA44-B26D31612BA1}">
      <dgm:prSet/>
      <dgm:spPr/>
      <dgm:t>
        <a:bodyPr/>
        <a:lstStyle/>
        <a:p>
          <a:endParaRPr lang="en-US"/>
        </a:p>
      </dgm:t>
    </dgm:pt>
    <dgm:pt modelId="{F7320DAB-FB9B-43AB-BDA5-A11644510158}" type="sibTrans" cxnId="{94BEEAD0-AD90-4971-BA44-B26D31612BA1}">
      <dgm:prSet/>
      <dgm:spPr/>
      <dgm:t>
        <a:bodyPr/>
        <a:lstStyle/>
        <a:p>
          <a:endParaRPr lang="en-US"/>
        </a:p>
      </dgm:t>
    </dgm:pt>
    <dgm:pt modelId="{D43730DA-C717-4321-BE04-10554A4127E0}" type="pres">
      <dgm:prSet presAssocID="{96A70D09-15EC-4E92-BC7F-244DE4516448}" presName="linear" presStyleCnt="0">
        <dgm:presLayoutVars>
          <dgm:animLvl val="lvl"/>
          <dgm:resizeHandles val="exact"/>
        </dgm:presLayoutVars>
      </dgm:prSet>
      <dgm:spPr/>
    </dgm:pt>
    <dgm:pt modelId="{D134F1D4-1E3A-472F-BF1E-09B57F96B452}" type="pres">
      <dgm:prSet presAssocID="{94ADF4C2-B4EE-4ED9-86FF-EA1DD8981F2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0C18E5E-6D87-4C87-B4C8-3F4FF5580F81}" type="pres">
      <dgm:prSet presAssocID="{D00712C1-7E5B-46A2-A4DC-A084266E9F92}" presName="spacer" presStyleCnt="0"/>
      <dgm:spPr/>
    </dgm:pt>
    <dgm:pt modelId="{CA2A008F-25CA-4FFD-AD3D-60459F8CD7C7}" type="pres">
      <dgm:prSet presAssocID="{19E49F42-F14E-41B1-A6AF-6EE98A356AB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48F71C6-0265-497D-AD41-B7134BB8E49E}" type="pres">
      <dgm:prSet presAssocID="{C0F5C38D-DA17-41FB-BE57-209F6A2D0CA7}" presName="spacer" presStyleCnt="0"/>
      <dgm:spPr/>
    </dgm:pt>
    <dgm:pt modelId="{6C62C8EE-5932-43C0-9A74-FB68F956BEFC}" type="pres">
      <dgm:prSet presAssocID="{CCDAC78A-1F1F-4A9F-A597-96ADDF95DD2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B42BDAE-C2BE-4970-92EC-2730D8A91BAF}" type="pres">
      <dgm:prSet presAssocID="{29A43941-A269-426B-AF0F-C0BFC2B6A7CE}" presName="spacer" presStyleCnt="0"/>
      <dgm:spPr/>
    </dgm:pt>
    <dgm:pt modelId="{8A595D3C-7605-488C-88F8-880CA50B1125}" type="pres">
      <dgm:prSet presAssocID="{9DDFC427-69F1-4CE2-9B5F-0E2EE3D4828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6D4550E-4230-4A5A-97C2-64F034EEBD08}" type="presOf" srcId="{CCDAC78A-1F1F-4A9F-A597-96ADDF95DD2E}" destId="{6C62C8EE-5932-43C0-9A74-FB68F956BEFC}" srcOrd="0" destOrd="0" presId="urn:microsoft.com/office/officeart/2005/8/layout/vList2"/>
    <dgm:cxn modelId="{29DC0F70-6479-41DF-8307-1AD24C424CE6}" type="presOf" srcId="{9DDFC427-69F1-4CE2-9B5F-0E2EE3D48282}" destId="{8A595D3C-7605-488C-88F8-880CA50B1125}" srcOrd="0" destOrd="0" presId="urn:microsoft.com/office/officeart/2005/8/layout/vList2"/>
    <dgm:cxn modelId="{26125B56-F744-4EC2-BF2E-C0F24F4C1E77}" srcId="{96A70D09-15EC-4E92-BC7F-244DE4516448}" destId="{94ADF4C2-B4EE-4ED9-86FF-EA1DD8981F2A}" srcOrd="0" destOrd="0" parTransId="{5C1DBF69-20A1-4E64-A27B-7FB4C24A18E9}" sibTransId="{D00712C1-7E5B-46A2-A4DC-A084266E9F92}"/>
    <dgm:cxn modelId="{CB6F3182-0C8A-471C-8C49-B1CD1643B606}" type="presOf" srcId="{19E49F42-F14E-41B1-A6AF-6EE98A356AB7}" destId="{CA2A008F-25CA-4FFD-AD3D-60459F8CD7C7}" srcOrd="0" destOrd="0" presId="urn:microsoft.com/office/officeart/2005/8/layout/vList2"/>
    <dgm:cxn modelId="{2061098D-CCAC-494E-80F2-A7A006AC647A}" type="presOf" srcId="{96A70D09-15EC-4E92-BC7F-244DE4516448}" destId="{D43730DA-C717-4321-BE04-10554A4127E0}" srcOrd="0" destOrd="0" presId="urn:microsoft.com/office/officeart/2005/8/layout/vList2"/>
    <dgm:cxn modelId="{42142698-2E34-4760-A85A-EAC950A91AD3}" srcId="{96A70D09-15EC-4E92-BC7F-244DE4516448}" destId="{19E49F42-F14E-41B1-A6AF-6EE98A356AB7}" srcOrd="1" destOrd="0" parTransId="{CB600F94-DB02-49EB-A7CE-635CFD1ED166}" sibTransId="{C0F5C38D-DA17-41FB-BE57-209F6A2D0CA7}"/>
    <dgm:cxn modelId="{3774FBBE-48A9-4448-A12D-06CC7025505B}" type="presOf" srcId="{94ADF4C2-B4EE-4ED9-86FF-EA1DD8981F2A}" destId="{D134F1D4-1E3A-472F-BF1E-09B57F96B452}" srcOrd="0" destOrd="0" presId="urn:microsoft.com/office/officeart/2005/8/layout/vList2"/>
    <dgm:cxn modelId="{94BEEAD0-AD90-4971-BA44-B26D31612BA1}" srcId="{96A70D09-15EC-4E92-BC7F-244DE4516448}" destId="{9DDFC427-69F1-4CE2-9B5F-0E2EE3D48282}" srcOrd="3" destOrd="0" parTransId="{269F7444-C779-4EC7-8F7C-D695B86CBF12}" sibTransId="{F7320DAB-FB9B-43AB-BDA5-A11644510158}"/>
    <dgm:cxn modelId="{A27356F3-99B5-4515-8FDB-845435F77A62}" srcId="{96A70D09-15EC-4E92-BC7F-244DE4516448}" destId="{CCDAC78A-1F1F-4A9F-A597-96ADDF95DD2E}" srcOrd="2" destOrd="0" parTransId="{11E7BA6C-590D-4690-9543-2DC246C5EDBB}" sibTransId="{29A43941-A269-426B-AF0F-C0BFC2B6A7CE}"/>
    <dgm:cxn modelId="{459D9087-98EB-4D89-95F2-40A8BE27F062}" type="presParOf" srcId="{D43730DA-C717-4321-BE04-10554A4127E0}" destId="{D134F1D4-1E3A-472F-BF1E-09B57F96B452}" srcOrd="0" destOrd="0" presId="urn:microsoft.com/office/officeart/2005/8/layout/vList2"/>
    <dgm:cxn modelId="{850BBC31-EB88-46C8-994E-E29E286C9F1A}" type="presParOf" srcId="{D43730DA-C717-4321-BE04-10554A4127E0}" destId="{60C18E5E-6D87-4C87-B4C8-3F4FF5580F81}" srcOrd="1" destOrd="0" presId="urn:microsoft.com/office/officeart/2005/8/layout/vList2"/>
    <dgm:cxn modelId="{CF56A4AD-6D03-4603-888D-1DB53F81A7E1}" type="presParOf" srcId="{D43730DA-C717-4321-BE04-10554A4127E0}" destId="{CA2A008F-25CA-4FFD-AD3D-60459F8CD7C7}" srcOrd="2" destOrd="0" presId="urn:microsoft.com/office/officeart/2005/8/layout/vList2"/>
    <dgm:cxn modelId="{D24B6D5E-3E64-4FAF-A0A8-83D364DB2CBD}" type="presParOf" srcId="{D43730DA-C717-4321-BE04-10554A4127E0}" destId="{E48F71C6-0265-497D-AD41-B7134BB8E49E}" srcOrd="3" destOrd="0" presId="urn:microsoft.com/office/officeart/2005/8/layout/vList2"/>
    <dgm:cxn modelId="{990F4F8E-E3C5-4951-A4D6-8C7E228921F9}" type="presParOf" srcId="{D43730DA-C717-4321-BE04-10554A4127E0}" destId="{6C62C8EE-5932-43C0-9A74-FB68F956BEFC}" srcOrd="4" destOrd="0" presId="urn:microsoft.com/office/officeart/2005/8/layout/vList2"/>
    <dgm:cxn modelId="{A31130AC-4CCD-44B3-88CB-8930B9027690}" type="presParOf" srcId="{D43730DA-C717-4321-BE04-10554A4127E0}" destId="{3B42BDAE-C2BE-4970-92EC-2730D8A91BAF}" srcOrd="5" destOrd="0" presId="urn:microsoft.com/office/officeart/2005/8/layout/vList2"/>
    <dgm:cxn modelId="{B49F35DB-7A94-420C-8457-3185D15727F6}" type="presParOf" srcId="{D43730DA-C717-4321-BE04-10554A4127E0}" destId="{8A595D3C-7605-488C-88F8-880CA50B112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FE5145F-4315-495F-9F08-C38167A1566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38E1FED-8F98-47A7-A330-12BDA28391AF}">
      <dgm:prSet/>
      <dgm:spPr/>
      <dgm:t>
        <a:bodyPr/>
        <a:lstStyle/>
        <a:p>
          <a:r>
            <a:rPr lang="en-US"/>
            <a:t>Tuition, childcare and household costs increase stress</a:t>
          </a:r>
        </a:p>
      </dgm:t>
    </dgm:pt>
    <dgm:pt modelId="{7F6BB29D-FF6B-4EEC-9F86-4E7A59AF5C2F}" type="parTrans" cxnId="{2837C9C7-3D29-4971-B65E-E54F8011C7B9}">
      <dgm:prSet/>
      <dgm:spPr/>
      <dgm:t>
        <a:bodyPr/>
        <a:lstStyle/>
        <a:p>
          <a:endParaRPr lang="en-US"/>
        </a:p>
      </dgm:t>
    </dgm:pt>
    <dgm:pt modelId="{259A4B69-530C-481B-9712-B0992489C6AA}" type="sibTrans" cxnId="{2837C9C7-3D29-4971-B65E-E54F8011C7B9}">
      <dgm:prSet/>
      <dgm:spPr/>
      <dgm:t>
        <a:bodyPr/>
        <a:lstStyle/>
        <a:p>
          <a:endParaRPr lang="en-US"/>
        </a:p>
      </dgm:t>
    </dgm:pt>
    <dgm:pt modelId="{F42F8836-0921-4D7A-BD85-2C3A7C975BD8}">
      <dgm:prSet/>
      <dgm:spPr/>
      <dgm:t>
        <a:bodyPr/>
        <a:lstStyle/>
        <a:p>
          <a:r>
            <a:rPr lang="en-US"/>
            <a:t>Limited capacity for paid work intensifies financial strain. </a:t>
          </a:r>
        </a:p>
      </dgm:t>
    </dgm:pt>
    <dgm:pt modelId="{41841DA2-0ECD-4969-9D22-4C07FBBEC2DD}" type="parTrans" cxnId="{BBE7B5EF-6B1A-49CB-BF14-C49335C03ADC}">
      <dgm:prSet/>
      <dgm:spPr/>
      <dgm:t>
        <a:bodyPr/>
        <a:lstStyle/>
        <a:p>
          <a:endParaRPr lang="en-US"/>
        </a:p>
      </dgm:t>
    </dgm:pt>
    <dgm:pt modelId="{90AE5F3B-C01F-49D7-A553-9DD37DE85CF1}" type="sibTrans" cxnId="{BBE7B5EF-6B1A-49CB-BF14-C49335C03ADC}">
      <dgm:prSet/>
      <dgm:spPr/>
      <dgm:t>
        <a:bodyPr/>
        <a:lstStyle/>
        <a:p>
          <a:endParaRPr lang="en-US"/>
        </a:p>
      </dgm:t>
    </dgm:pt>
    <dgm:pt modelId="{70DE0946-4989-4BF4-A713-565004B4647B}">
      <dgm:prSet/>
      <dgm:spPr/>
      <dgm:t>
        <a:bodyPr/>
        <a:lstStyle/>
        <a:p>
          <a:r>
            <a:rPr lang="en-US"/>
            <a:t>Financial stress linked to absenteeism and attrition. </a:t>
          </a:r>
        </a:p>
      </dgm:t>
    </dgm:pt>
    <dgm:pt modelId="{507C826F-B587-4E92-A66C-9FC2F586DE82}" type="parTrans" cxnId="{36C6382F-7D7B-498B-8127-DC14C43FF2DE}">
      <dgm:prSet/>
      <dgm:spPr/>
      <dgm:t>
        <a:bodyPr/>
        <a:lstStyle/>
        <a:p>
          <a:endParaRPr lang="en-US"/>
        </a:p>
      </dgm:t>
    </dgm:pt>
    <dgm:pt modelId="{1B95CA44-38DF-4EEF-9A50-058DB9BF9BB9}" type="sibTrans" cxnId="{36C6382F-7D7B-498B-8127-DC14C43FF2DE}">
      <dgm:prSet/>
      <dgm:spPr/>
      <dgm:t>
        <a:bodyPr/>
        <a:lstStyle/>
        <a:p>
          <a:endParaRPr lang="en-US"/>
        </a:p>
      </dgm:t>
    </dgm:pt>
    <dgm:pt modelId="{AB1E9263-96A6-4324-9E7B-0281538834C1}">
      <dgm:prSet/>
      <dgm:spPr/>
      <dgm:t>
        <a:bodyPr/>
        <a:lstStyle/>
        <a:p>
          <a:r>
            <a:rPr lang="en-US"/>
            <a:t>Bursaries and hardship funds help, but awareness is low. </a:t>
          </a:r>
        </a:p>
      </dgm:t>
    </dgm:pt>
    <dgm:pt modelId="{7263C546-D7BC-42DF-A7B5-7BFEC8CF43AB}" type="parTrans" cxnId="{59F56B3B-D368-49D8-A454-816C6E5F4D39}">
      <dgm:prSet/>
      <dgm:spPr/>
      <dgm:t>
        <a:bodyPr/>
        <a:lstStyle/>
        <a:p>
          <a:endParaRPr lang="en-US"/>
        </a:p>
      </dgm:t>
    </dgm:pt>
    <dgm:pt modelId="{AB1C4451-31D8-4FB4-8A4D-588AB48FD203}" type="sibTrans" cxnId="{59F56B3B-D368-49D8-A454-816C6E5F4D39}">
      <dgm:prSet/>
      <dgm:spPr/>
      <dgm:t>
        <a:bodyPr/>
        <a:lstStyle/>
        <a:p>
          <a:endParaRPr lang="en-US"/>
        </a:p>
      </dgm:t>
    </dgm:pt>
    <dgm:pt modelId="{C8B11B38-80E9-4F1C-86B6-BD0EB322465C}" type="pres">
      <dgm:prSet presAssocID="{CFE5145F-4315-495F-9F08-C38167A15661}" presName="outerComposite" presStyleCnt="0">
        <dgm:presLayoutVars>
          <dgm:chMax val="5"/>
          <dgm:dir/>
          <dgm:resizeHandles val="exact"/>
        </dgm:presLayoutVars>
      </dgm:prSet>
      <dgm:spPr/>
    </dgm:pt>
    <dgm:pt modelId="{224A99AC-DE32-43DC-BE72-0C42FF586937}" type="pres">
      <dgm:prSet presAssocID="{CFE5145F-4315-495F-9F08-C38167A15661}" presName="dummyMaxCanvas" presStyleCnt="0">
        <dgm:presLayoutVars/>
      </dgm:prSet>
      <dgm:spPr/>
    </dgm:pt>
    <dgm:pt modelId="{BCB4FB5A-2FF4-45E9-A205-178E4C9F3C90}" type="pres">
      <dgm:prSet presAssocID="{CFE5145F-4315-495F-9F08-C38167A15661}" presName="FourNodes_1" presStyleLbl="node1" presStyleIdx="0" presStyleCnt="4">
        <dgm:presLayoutVars>
          <dgm:bulletEnabled val="1"/>
        </dgm:presLayoutVars>
      </dgm:prSet>
      <dgm:spPr/>
    </dgm:pt>
    <dgm:pt modelId="{4FE3FF78-2325-4A3D-AEDF-027751A56CEB}" type="pres">
      <dgm:prSet presAssocID="{CFE5145F-4315-495F-9F08-C38167A15661}" presName="FourNodes_2" presStyleLbl="node1" presStyleIdx="1" presStyleCnt="4">
        <dgm:presLayoutVars>
          <dgm:bulletEnabled val="1"/>
        </dgm:presLayoutVars>
      </dgm:prSet>
      <dgm:spPr/>
    </dgm:pt>
    <dgm:pt modelId="{92B39EDB-FE40-4683-AE3D-3C1559599C00}" type="pres">
      <dgm:prSet presAssocID="{CFE5145F-4315-495F-9F08-C38167A15661}" presName="FourNodes_3" presStyleLbl="node1" presStyleIdx="2" presStyleCnt="4">
        <dgm:presLayoutVars>
          <dgm:bulletEnabled val="1"/>
        </dgm:presLayoutVars>
      </dgm:prSet>
      <dgm:spPr/>
    </dgm:pt>
    <dgm:pt modelId="{1686B9F4-0E79-4C35-AB2A-8F0C2C5B2FCF}" type="pres">
      <dgm:prSet presAssocID="{CFE5145F-4315-495F-9F08-C38167A15661}" presName="FourNodes_4" presStyleLbl="node1" presStyleIdx="3" presStyleCnt="4">
        <dgm:presLayoutVars>
          <dgm:bulletEnabled val="1"/>
        </dgm:presLayoutVars>
      </dgm:prSet>
      <dgm:spPr/>
    </dgm:pt>
    <dgm:pt modelId="{23170DF1-E880-4517-B989-5F7E2DF3AA8D}" type="pres">
      <dgm:prSet presAssocID="{CFE5145F-4315-495F-9F08-C38167A15661}" presName="FourConn_1-2" presStyleLbl="fgAccFollowNode1" presStyleIdx="0" presStyleCnt="3">
        <dgm:presLayoutVars>
          <dgm:bulletEnabled val="1"/>
        </dgm:presLayoutVars>
      </dgm:prSet>
      <dgm:spPr/>
    </dgm:pt>
    <dgm:pt modelId="{0E3E7083-968C-4AEB-B8B3-34E59A05E46B}" type="pres">
      <dgm:prSet presAssocID="{CFE5145F-4315-495F-9F08-C38167A15661}" presName="FourConn_2-3" presStyleLbl="fgAccFollowNode1" presStyleIdx="1" presStyleCnt="3">
        <dgm:presLayoutVars>
          <dgm:bulletEnabled val="1"/>
        </dgm:presLayoutVars>
      </dgm:prSet>
      <dgm:spPr/>
    </dgm:pt>
    <dgm:pt modelId="{AA9DD25F-17C8-4DD2-94CC-4DFA5033166B}" type="pres">
      <dgm:prSet presAssocID="{CFE5145F-4315-495F-9F08-C38167A15661}" presName="FourConn_3-4" presStyleLbl="fgAccFollowNode1" presStyleIdx="2" presStyleCnt="3">
        <dgm:presLayoutVars>
          <dgm:bulletEnabled val="1"/>
        </dgm:presLayoutVars>
      </dgm:prSet>
      <dgm:spPr/>
    </dgm:pt>
    <dgm:pt modelId="{379CD217-6192-49D2-8CB9-76567594D2A3}" type="pres">
      <dgm:prSet presAssocID="{CFE5145F-4315-495F-9F08-C38167A15661}" presName="FourNodes_1_text" presStyleLbl="node1" presStyleIdx="3" presStyleCnt="4">
        <dgm:presLayoutVars>
          <dgm:bulletEnabled val="1"/>
        </dgm:presLayoutVars>
      </dgm:prSet>
      <dgm:spPr/>
    </dgm:pt>
    <dgm:pt modelId="{984FD851-9DA2-4171-ABAB-853BE5AD52C2}" type="pres">
      <dgm:prSet presAssocID="{CFE5145F-4315-495F-9F08-C38167A15661}" presName="FourNodes_2_text" presStyleLbl="node1" presStyleIdx="3" presStyleCnt="4">
        <dgm:presLayoutVars>
          <dgm:bulletEnabled val="1"/>
        </dgm:presLayoutVars>
      </dgm:prSet>
      <dgm:spPr/>
    </dgm:pt>
    <dgm:pt modelId="{F547BD5C-2F2E-4796-913F-B9AB4AB50671}" type="pres">
      <dgm:prSet presAssocID="{CFE5145F-4315-495F-9F08-C38167A15661}" presName="FourNodes_3_text" presStyleLbl="node1" presStyleIdx="3" presStyleCnt="4">
        <dgm:presLayoutVars>
          <dgm:bulletEnabled val="1"/>
        </dgm:presLayoutVars>
      </dgm:prSet>
      <dgm:spPr/>
    </dgm:pt>
    <dgm:pt modelId="{6EAF31FA-FDB8-4C7D-BBE0-6BFC14F26038}" type="pres">
      <dgm:prSet presAssocID="{CFE5145F-4315-495F-9F08-C38167A1566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8BF9912-E225-490A-BD8B-CAFF3B07316D}" type="presOf" srcId="{70DE0946-4989-4BF4-A713-565004B4647B}" destId="{92B39EDB-FE40-4683-AE3D-3C1559599C00}" srcOrd="0" destOrd="0" presId="urn:microsoft.com/office/officeart/2005/8/layout/vProcess5"/>
    <dgm:cxn modelId="{163FD91C-3A8E-4D14-90EB-5427940761E6}" type="presOf" srcId="{538E1FED-8F98-47A7-A330-12BDA28391AF}" destId="{379CD217-6192-49D2-8CB9-76567594D2A3}" srcOrd="1" destOrd="0" presId="urn:microsoft.com/office/officeart/2005/8/layout/vProcess5"/>
    <dgm:cxn modelId="{36C6382F-7D7B-498B-8127-DC14C43FF2DE}" srcId="{CFE5145F-4315-495F-9F08-C38167A15661}" destId="{70DE0946-4989-4BF4-A713-565004B4647B}" srcOrd="2" destOrd="0" parTransId="{507C826F-B587-4E92-A66C-9FC2F586DE82}" sibTransId="{1B95CA44-38DF-4EEF-9A50-058DB9BF9BB9}"/>
    <dgm:cxn modelId="{59F56B3B-D368-49D8-A454-816C6E5F4D39}" srcId="{CFE5145F-4315-495F-9F08-C38167A15661}" destId="{AB1E9263-96A6-4324-9E7B-0281538834C1}" srcOrd="3" destOrd="0" parTransId="{7263C546-D7BC-42DF-A7B5-7BFEC8CF43AB}" sibTransId="{AB1C4451-31D8-4FB4-8A4D-588AB48FD203}"/>
    <dgm:cxn modelId="{B017A868-F5A6-46E5-9BA7-53A0826CF5E6}" type="presOf" srcId="{AB1E9263-96A6-4324-9E7B-0281538834C1}" destId="{1686B9F4-0E79-4C35-AB2A-8F0C2C5B2FCF}" srcOrd="0" destOrd="0" presId="urn:microsoft.com/office/officeart/2005/8/layout/vProcess5"/>
    <dgm:cxn modelId="{9977F66D-7C7E-4DD0-8EE0-37CC3C3C030B}" type="presOf" srcId="{1B95CA44-38DF-4EEF-9A50-058DB9BF9BB9}" destId="{AA9DD25F-17C8-4DD2-94CC-4DFA5033166B}" srcOrd="0" destOrd="0" presId="urn:microsoft.com/office/officeart/2005/8/layout/vProcess5"/>
    <dgm:cxn modelId="{019E9385-D30C-4F01-A698-E3CA24162AC0}" type="presOf" srcId="{F42F8836-0921-4D7A-BD85-2C3A7C975BD8}" destId="{4FE3FF78-2325-4A3D-AEDF-027751A56CEB}" srcOrd="0" destOrd="0" presId="urn:microsoft.com/office/officeart/2005/8/layout/vProcess5"/>
    <dgm:cxn modelId="{119D428C-3488-46B2-A229-24E4202E1FC6}" type="presOf" srcId="{259A4B69-530C-481B-9712-B0992489C6AA}" destId="{23170DF1-E880-4517-B989-5F7E2DF3AA8D}" srcOrd="0" destOrd="0" presId="urn:microsoft.com/office/officeart/2005/8/layout/vProcess5"/>
    <dgm:cxn modelId="{F2CCE58C-7C52-4535-A438-9EF830AAC963}" type="presOf" srcId="{90AE5F3B-C01F-49D7-A553-9DD37DE85CF1}" destId="{0E3E7083-968C-4AEB-B8B3-34E59A05E46B}" srcOrd="0" destOrd="0" presId="urn:microsoft.com/office/officeart/2005/8/layout/vProcess5"/>
    <dgm:cxn modelId="{3D7CDCA5-E786-4D61-B5A9-6FB9152E6170}" type="presOf" srcId="{70DE0946-4989-4BF4-A713-565004B4647B}" destId="{F547BD5C-2F2E-4796-913F-B9AB4AB50671}" srcOrd="1" destOrd="0" presId="urn:microsoft.com/office/officeart/2005/8/layout/vProcess5"/>
    <dgm:cxn modelId="{6CD1CFB6-3019-4EE6-B812-4302F6383AD8}" type="presOf" srcId="{538E1FED-8F98-47A7-A330-12BDA28391AF}" destId="{BCB4FB5A-2FF4-45E9-A205-178E4C9F3C90}" srcOrd="0" destOrd="0" presId="urn:microsoft.com/office/officeart/2005/8/layout/vProcess5"/>
    <dgm:cxn modelId="{19BE47B9-31C0-4441-9EBC-66CE6D9C4788}" type="presOf" srcId="{F42F8836-0921-4D7A-BD85-2C3A7C975BD8}" destId="{984FD851-9DA2-4171-ABAB-853BE5AD52C2}" srcOrd="1" destOrd="0" presId="urn:microsoft.com/office/officeart/2005/8/layout/vProcess5"/>
    <dgm:cxn modelId="{8E5D9AC3-494E-435F-AF48-7416DCD9F867}" type="presOf" srcId="{CFE5145F-4315-495F-9F08-C38167A15661}" destId="{C8B11B38-80E9-4F1C-86B6-BD0EB322465C}" srcOrd="0" destOrd="0" presId="urn:microsoft.com/office/officeart/2005/8/layout/vProcess5"/>
    <dgm:cxn modelId="{2837C9C7-3D29-4971-B65E-E54F8011C7B9}" srcId="{CFE5145F-4315-495F-9F08-C38167A15661}" destId="{538E1FED-8F98-47A7-A330-12BDA28391AF}" srcOrd="0" destOrd="0" parTransId="{7F6BB29D-FF6B-4EEC-9F86-4E7A59AF5C2F}" sibTransId="{259A4B69-530C-481B-9712-B0992489C6AA}"/>
    <dgm:cxn modelId="{243F45D6-CFF5-48F6-ABEF-ABD9B109BC4F}" type="presOf" srcId="{AB1E9263-96A6-4324-9E7B-0281538834C1}" destId="{6EAF31FA-FDB8-4C7D-BBE0-6BFC14F26038}" srcOrd="1" destOrd="0" presId="urn:microsoft.com/office/officeart/2005/8/layout/vProcess5"/>
    <dgm:cxn modelId="{BBE7B5EF-6B1A-49CB-BF14-C49335C03ADC}" srcId="{CFE5145F-4315-495F-9F08-C38167A15661}" destId="{F42F8836-0921-4D7A-BD85-2C3A7C975BD8}" srcOrd="1" destOrd="0" parTransId="{41841DA2-0ECD-4969-9D22-4C07FBBEC2DD}" sibTransId="{90AE5F3B-C01F-49D7-A553-9DD37DE85CF1}"/>
    <dgm:cxn modelId="{43270CBA-2B93-4D38-A467-64CBF303A794}" type="presParOf" srcId="{C8B11B38-80E9-4F1C-86B6-BD0EB322465C}" destId="{224A99AC-DE32-43DC-BE72-0C42FF586937}" srcOrd="0" destOrd="0" presId="urn:microsoft.com/office/officeart/2005/8/layout/vProcess5"/>
    <dgm:cxn modelId="{E652B48C-2DAA-4395-A29C-7A74E3CED245}" type="presParOf" srcId="{C8B11B38-80E9-4F1C-86B6-BD0EB322465C}" destId="{BCB4FB5A-2FF4-45E9-A205-178E4C9F3C90}" srcOrd="1" destOrd="0" presId="urn:microsoft.com/office/officeart/2005/8/layout/vProcess5"/>
    <dgm:cxn modelId="{E22EB000-F94A-40BD-A574-AE401E07048F}" type="presParOf" srcId="{C8B11B38-80E9-4F1C-86B6-BD0EB322465C}" destId="{4FE3FF78-2325-4A3D-AEDF-027751A56CEB}" srcOrd="2" destOrd="0" presId="urn:microsoft.com/office/officeart/2005/8/layout/vProcess5"/>
    <dgm:cxn modelId="{2382E12E-5E27-461A-8F37-193CAD9D6A6B}" type="presParOf" srcId="{C8B11B38-80E9-4F1C-86B6-BD0EB322465C}" destId="{92B39EDB-FE40-4683-AE3D-3C1559599C00}" srcOrd="3" destOrd="0" presId="urn:microsoft.com/office/officeart/2005/8/layout/vProcess5"/>
    <dgm:cxn modelId="{144E601C-3B87-4189-B2F4-BA62D1FD2800}" type="presParOf" srcId="{C8B11B38-80E9-4F1C-86B6-BD0EB322465C}" destId="{1686B9F4-0E79-4C35-AB2A-8F0C2C5B2FCF}" srcOrd="4" destOrd="0" presId="urn:microsoft.com/office/officeart/2005/8/layout/vProcess5"/>
    <dgm:cxn modelId="{4D57AAAA-68FC-4B36-9498-52753066062C}" type="presParOf" srcId="{C8B11B38-80E9-4F1C-86B6-BD0EB322465C}" destId="{23170DF1-E880-4517-B989-5F7E2DF3AA8D}" srcOrd="5" destOrd="0" presId="urn:microsoft.com/office/officeart/2005/8/layout/vProcess5"/>
    <dgm:cxn modelId="{49C47B5E-0817-4A20-BEC4-76E766220845}" type="presParOf" srcId="{C8B11B38-80E9-4F1C-86B6-BD0EB322465C}" destId="{0E3E7083-968C-4AEB-B8B3-34E59A05E46B}" srcOrd="6" destOrd="0" presId="urn:microsoft.com/office/officeart/2005/8/layout/vProcess5"/>
    <dgm:cxn modelId="{129E20B0-5E40-4FBA-8716-964A83AA25BC}" type="presParOf" srcId="{C8B11B38-80E9-4F1C-86B6-BD0EB322465C}" destId="{AA9DD25F-17C8-4DD2-94CC-4DFA5033166B}" srcOrd="7" destOrd="0" presId="urn:microsoft.com/office/officeart/2005/8/layout/vProcess5"/>
    <dgm:cxn modelId="{DEE3EFEB-2965-4405-9DC2-4343BB16FD4A}" type="presParOf" srcId="{C8B11B38-80E9-4F1C-86B6-BD0EB322465C}" destId="{379CD217-6192-49D2-8CB9-76567594D2A3}" srcOrd="8" destOrd="0" presId="urn:microsoft.com/office/officeart/2005/8/layout/vProcess5"/>
    <dgm:cxn modelId="{718E36D3-EEE8-4675-8D83-2835A5D050E0}" type="presParOf" srcId="{C8B11B38-80E9-4F1C-86B6-BD0EB322465C}" destId="{984FD851-9DA2-4171-ABAB-853BE5AD52C2}" srcOrd="9" destOrd="0" presId="urn:microsoft.com/office/officeart/2005/8/layout/vProcess5"/>
    <dgm:cxn modelId="{C2982B4E-0A4A-4038-A37A-57C79F793E60}" type="presParOf" srcId="{C8B11B38-80E9-4F1C-86B6-BD0EB322465C}" destId="{F547BD5C-2F2E-4796-913F-B9AB4AB50671}" srcOrd="10" destOrd="0" presId="urn:microsoft.com/office/officeart/2005/8/layout/vProcess5"/>
    <dgm:cxn modelId="{DD07C2D9-AA6B-408D-8891-56DBA050B15B}" type="presParOf" srcId="{C8B11B38-80E9-4F1C-86B6-BD0EB322465C}" destId="{6EAF31FA-FDB8-4C7D-BBE0-6BFC14F2603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183C53B-44F6-419E-B2DE-2AE576C73DA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3BDE47A-8D55-4221-8380-9FD542CC9B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Pastoral guidance and flexible assessment reduce stress. </a:t>
          </a:r>
        </a:p>
      </dgm:t>
    </dgm:pt>
    <dgm:pt modelId="{B1B6576B-BB41-4AA2-B343-72B586B1DCE5}" type="parTrans" cxnId="{39123FEA-CD58-4D7A-977B-641640873601}">
      <dgm:prSet/>
      <dgm:spPr/>
      <dgm:t>
        <a:bodyPr/>
        <a:lstStyle/>
        <a:p>
          <a:endParaRPr lang="en-US"/>
        </a:p>
      </dgm:t>
    </dgm:pt>
    <dgm:pt modelId="{3B482265-6C9C-4FCA-A420-40F5B5C991AD}" type="sibTrans" cxnId="{39123FEA-CD58-4D7A-977B-641640873601}">
      <dgm:prSet/>
      <dgm:spPr/>
      <dgm:t>
        <a:bodyPr/>
        <a:lstStyle/>
        <a:p>
          <a:endParaRPr lang="en-US"/>
        </a:p>
      </dgm:t>
    </dgm:pt>
    <dgm:pt modelId="{1177725C-7F87-47B3-AFD2-CCADCB2ED7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Scaffolded learning improves engagement. </a:t>
          </a:r>
        </a:p>
      </dgm:t>
    </dgm:pt>
    <dgm:pt modelId="{10320FEB-8B7D-4449-94F5-CC8DC04E7B5C}" type="parTrans" cxnId="{E0C453C4-E2BA-4541-A8E8-5DAEFD189C9E}">
      <dgm:prSet/>
      <dgm:spPr/>
      <dgm:t>
        <a:bodyPr/>
        <a:lstStyle/>
        <a:p>
          <a:endParaRPr lang="en-US"/>
        </a:p>
      </dgm:t>
    </dgm:pt>
    <dgm:pt modelId="{CABE1E84-D4CA-41EF-9F71-267236D2193A}" type="sibTrans" cxnId="{E0C453C4-E2BA-4541-A8E8-5DAEFD189C9E}">
      <dgm:prSet/>
      <dgm:spPr/>
      <dgm:t>
        <a:bodyPr/>
        <a:lstStyle/>
        <a:p>
          <a:endParaRPr lang="en-US"/>
        </a:p>
      </dgm:t>
    </dgm:pt>
    <dgm:pt modelId="{003A2B3E-BF59-4BB1-8B1B-D197CFCE66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Inconsistent policy implementation limits effectiveness. </a:t>
          </a:r>
        </a:p>
      </dgm:t>
    </dgm:pt>
    <dgm:pt modelId="{82262B5B-75F2-4E7E-A9F3-2BE785477578}" type="parTrans" cxnId="{C9799405-B9A9-4A25-9B41-3B23F0CF27B6}">
      <dgm:prSet/>
      <dgm:spPr/>
      <dgm:t>
        <a:bodyPr/>
        <a:lstStyle/>
        <a:p>
          <a:endParaRPr lang="en-US"/>
        </a:p>
      </dgm:t>
    </dgm:pt>
    <dgm:pt modelId="{BDB81DDF-AD4F-46BE-B25B-9A3074F2BC5B}" type="sibTrans" cxnId="{C9799405-B9A9-4A25-9B41-3B23F0CF27B6}">
      <dgm:prSet/>
      <dgm:spPr/>
      <dgm:t>
        <a:bodyPr/>
        <a:lstStyle/>
        <a:p>
          <a:endParaRPr lang="en-US"/>
        </a:p>
      </dgm:t>
    </dgm:pt>
    <dgm:pt modelId="{031700E1-B2FB-4123-AB24-701E41593E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Need for embedded, standardized institutional approaches.</a:t>
          </a:r>
        </a:p>
      </dgm:t>
    </dgm:pt>
    <dgm:pt modelId="{FFA65153-CEB9-434E-8BB2-EF76A2618FCF}" type="parTrans" cxnId="{405AEB4A-E8B9-45E1-88CA-2FC434D19AEA}">
      <dgm:prSet/>
      <dgm:spPr/>
      <dgm:t>
        <a:bodyPr/>
        <a:lstStyle/>
        <a:p>
          <a:endParaRPr lang="en-US"/>
        </a:p>
      </dgm:t>
    </dgm:pt>
    <dgm:pt modelId="{E27C6DBB-BD40-41D2-8933-3F0DC524E7B2}" type="sibTrans" cxnId="{405AEB4A-E8B9-45E1-88CA-2FC434D19AEA}">
      <dgm:prSet/>
      <dgm:spPr/>
      <dgm:t>
        <a:bodyPr/>
        <a:lstStyle/>
        <a:p>
          <a:endParaRPr lang="en-US"/>
        </a:p>
      </dgm:t>
    </dgm:pt>
    <dgm:pt modelId="{86725725-4265-4055-9B8A-061C35C80CB3}" type="pres">
      <dgm:prSet presAssocID="{F183C53B-44F6-419E-B2DE-2AE576C73DA7}" presName="root" presStyleCnt="0">
        <dgm:presLayoutVars>
          <dgm:dir/>
          <dgm:resizeHandles val="exact"/>
        </dgm:presLayoutVars>
      </dgm:prSet>
      <dgm:spPr/>
    </dgm:pt>
    <dgm:pt modelId="{37541CA0-BF4F-4CAA-B9FB-39195247B682}" type="pres">
      <dgm:prSet presAssocID="{23BDE47A-8D55-4221-8380-9FD542CC9B54}" presName="compNode" presStyleCnt="0"/>
      <dgm:spPr/>
    </dgm:pt>
    <dgm:pt modelId="{3AA25488-C95F-42C6-986E-E68A69CFC8E2}" type="pres">
      <dgm:prSet presAssocID="{23BDE47A-8D55-4221-8380-9FD542CC9B5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86F2F418-CEB5-49BB-9AFD-263AE38DC29E}" type="pres">
      <dgm:prSet presAssocID="{23BDE47A-8D55-4221-8380-9FD542CC9B54}" presName="spaceRect" presStyleCnt="0"/>
      <dgm:spPr/>
    </dgm:pt>
    <dgm:pt modelId="{4929CA06-15D9-4FA0-B926-125E9B3E7164}" type="pres">
      <dgm:prSet presAssocID="{23BDE47A-8D55-4221-8380-9FD542CC9B54}" presName="textRect" presStyleLbl="revTx" presStyleIdx="0" presStyleCnt="4">
        <dgm:presLayoutVars>
          <dgm:chMax val="1"/>
          <dgm:chPref val="1"/>
        </dgm:presLayoutVars>
      </dgm:prSet>
      <dgm:spPr/>
    </dgm:pt>
    <dgm:pt modelId="{4ADB0DBF-B665-4F2D-B205-21E66617E360}" type="pres">
      <dgm:prSet presAssocID="{3B482265-6C9C-4FCA-A420-40F5B5C991AD}" presName="sibTrans" presStyleCnt="0"/>
      <dgm:spPr/>
    </dgm:pt>
    <dgm:pt modelId="{26CDE4AB-85CD-465F-9609-5CBEFD8F9271}" type="pres">
      <dgm:prSet presAssocID="{1177725C-7F87-47B3-AFD2-CCADCB2ED7B4}" presName="compNode" presStyleCnt="0"/>
      <dgm:spPr/>
    </dgm:pt>
    <dgm:pt modelId="{F59F1595-9F04-423F-8BC0-3504EBE55BF1}" type="pres">
      <dgm:prSet presAssocID="{1177725C-7F87-47B3-AFD2-CCADCB2ED7B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7C9DFC9-2F5C-4786-B074-671B3AF7A515}" type="pres">
      <dgm:prSet presAssocID="{1177725C-7F87-47B3-AFD2-CCADCB2ED7B4}" presName="spaceRect" presStyleCnt="0"/>
      <dgm:spPr/>
    </dgm:pt>
    <dgm:pt modelId="{88A50646-B811-4B22-B36D-A72D1CC6D455}" type="pres">
      <dgm:prSet presAssocID="{1177725C-7F87-47B3-AFD2-CCADCB2ED7B4}" presName="textRect" presStyleLbl="revTx" presStyleIdx="1" presStyleCnt="4">
        <dgm:presLayoutVars>
          <dgm:chMax val="1"/>
          <dgm:chPref val="1"/>
        </dgm:presLayoutVars>
      </dgm:prSet>
      <dgm:spPr/>
    </dgm:pt>
    <dgm:pt modelId="{B7423DD3-24C2-40FA-A8EA-1BAE3D76E412}" type="pres">
      <dgm:prSet presAssocID="{CABE1E84-D4CA-41EF-9F71-267236D2193A}" presName="sibTrans" presStyleCnt="0"/>
      <dgm:spPr/>
    </dgm:pt>
    <dgm:pt modelId="{F61CF901-61E9-4D4F-84A6-8F1ECF23B6D9}" type="pres">
      <dgm:prSet presAssocID="{003A2B3E-BF59-4BB1-8B1B-D197CFCE6674}" presName="compNode" presStyleCnt="0"/>
      <dgm:spPr/>
    </dgm:pt>
    <dgm:pt modelId="{745C3EAD-B3A2-42DE-88F5-9B5978A92E2B}" type="pres">
      <dgm:prSet presAssocID="{003A2B3E-BF59-4BB1-8B1B-D197CFCE667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A0399C5-DDF7-4810-A900-8BA61B7B4B81}" type="pres">
      <dgm:prSet presAssocID="{003A2B3E-BF59-4BB1-8B1B-D197CFCE6674}" presName="spaceRect" presStyleCnt="0"/>
      <dgm:spPr/>
    </dgm:pt>
    <dgm:pt modelId="{85282F1F-24CB-4971-B247-067CED61AC8A}" type="pres">
      <dgm:prSet presAssocID="{003A2B3E-BF59-4BB1-8B1B-D197CFCE6674}" presName="textRect" presStyleLbl="revTx" presStyleIdx="2" presStyleCnt="4">
        <dgm:presLayoutVars>
          <dgm:chMax val="1"/>
          <dgm:chPref val="1"/>
        </dgm:presLayoutVars>
      </dgm:prSet>
      <dgm:spPr/>
    </dgm:pt>
    <dgm:pt modelId="{92A0B5DC-DAFE-4862-91AD-87B7FBD4FD2B}" type="pres">
      <dgm:prSet presAssocID="{BDB81DDF-AD4F-46BE-B25B-9A3074F2BC5B}" presName="sibTrans" presStyleCnt="0"/>
      <dgm:spPr/>
    </dgm:pt>
    <dgm:pt modelId="{AAFCA71C-8BE6-475B-9E33-AD943FEECAF6}" type="pres">
      <dgm:prSet presAssocID="{031700E1-B2FB-4123-AB24-701E41593E47}" presName="compNode" presStyleCnt="0"/>
      <dgm:spPr/>
    </dgm:pt>
    <dgm:pt modelId="{B45CC5BC-63C3-4776-BD8D-CEB315640F18}" type="pres">
      <dgm:prSet presAssocID="{031700E1-B2FB-4123-AB24-701E41593E4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8CFC4DF9-13E8-4B6C-9CFD-F6E332E65178}" type="pres">
      <dgm:prSet presAssocID="{031700E1-B2FB-4123-AB24-701E41593E47}" presName="spaceRect" presStyleCnt="0"/>
      <dgm:spPr/>
    </dgm:pt>
    <dgm:pt modelId="{686C0B77-5012-4A49-8849-47D30F9E6369}" type="pres">
      <dgm:prSet presAssocID="{031700E1-B2FB-4123-AB24-701E41593E4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9799405-B9A9-4A25-9B41-3B23F0CF27B6}" srcId="{F183C53B-44F6-419E-B2DE-2AE576C73DA7}" destId="{003A2B3E-BF59-4BB1-8B1B-D197CFCE6674}" srcOrd="2" destOrd="0" parTransId="{82262B5B-75F2-4E7E-A9F3-2BE785477578}" sibTransId="{BDB81DDF-AD4F-46BE-B25B-9A3074F2BC5B}"/>
    <dgm:cxn modelId="{5CCE663B-2589-4653-868F-75E7E8ACA887}" type="presOf" srcId="{003A2B3E-BF59-4BB1-8B1B-D197CFCE6674}" destId="{85282F1F-24CB-4971-B247-067CED61AC8A}" srcOrd="0" destOrd="0" presId="urn:microsoft.com/office/officeart/2018/2/layout/IconLabelList"/>
    <dgm:cxn modelId="{2EEFB943-7933-467C-892D-7CF501F48663}" type="presOf" srcId="{F183C53B-44F6-419E-B2DE-2AE576C73DA7}" destId="{86725725-4265-4055-9B8A-061C35C80CB3}" srcOrd="0" destOrd="0" presId="urn:microsoft.com/office/officeart/2018/2/layout/IconLabelList"/>
    <dgm:cxn modelId="{405AEB4A-E8B9-45E1-88CA-2FC434D19AEA}" srcId="{F183C53B-44F6-419E-B2DE-2AE576C73DA7}" destId="{031700E1-B2FB-4123-AB24-701E41593E47}" srcOrd="3" destOrd="0" parTransId="{FFA65153-CEB9-434E-8BB2-EF76A2618FCF}" sibTransId="{E27C6DBB-BD40-41D2-8933-3F0DC524E7B2}"/>
    <dgm:cxn modelId="{08D96F9E-CDD3-4F85-B6B5-7F3849FFF400}" type="presOf" srcId="{23BDE47A-8D55-4221-8380-9FD542CC9B54}" destId="{4929CA06-15D9-4FA0-B926-125E9B3E7164}" srcOrd="0" destOrd="0" presId="urn:microsoft.com/office/officeart/2018/2/layout/IconLabelList"/>
    <dgm:cxn modelId="{7830D6A7-6EF2-4032-AA53-EDD796C6AB5A}" type="presOf" srcId="{1177725C-7F87-47B3-AFD2-CCADCB2ED7B4}" destId="{88A50646-B811-4B22-B36D-A72D1CC6D455}" srcOrd="0" destOrd="0" presId="urn:microsoft.com/office/officeart/2018/2/layout/IconLabelList"/>
    <dgm:cxn modelId="{E0C453C4-E2BA-4541-A8E8-5DAEFD189C9E}" srcId="{F183C53B-44F6-419E-B2DE-2AE576C73DA7}" destId="{1177725C-7F87-47B3-AFD2-CCADCB2ED7B4}" srcOrd="1" destOrd="0" parTransId="{10320FEB-8B7D-4449-94F5-CC8DC04E7B5C}" sibTransId="{CABE1E84-D4CA-41EF-9F71-267236D2193A}"/>
    <dgm:cxn modelId="{5FF8A0DF-A035-4185-BE36-ED0AB577BEF9}" type="presOf" srcId="{031700E1-B2FB-4123-AB24-701E41593E47}" destId="{686C0B77-5012-4A49-8849-47D30F9E6369}" srcOrd="0" destOrd="0" presId="urn:microsoft.com/office/officeart/2018/2/layout/IconLabelList"/>
    <dgm:cxn modelId="{39123FEA-CD58-4D7A-977B-641640873601}" srcId="{F183C53B-44F6-419E-B2DE-2AE576C73DA7}" destId="{23BDE47A-8D55-4221-8380-9FD542CC9B54}" srcOrd="0" destOrd="0" parTransId="{B1B6576B-BB41-4AA2-B343-72B586B1DCE5}" sibTransId="{3B482265-6C9C-4FCA-A420-40F5B5C991AD}"/>
    <dgm:cxn modelId="{10E57ED3-91F9-4C50-B0FB-19D65A2C093D}" type="presParOf" srcId="{86725725-4265-4055-9B8A-061C35C80CB3}" destId="{37541CA0-BF4F-4CAA-B9FB-39195247B682}" srcOrd="0" destOrd="0" presId="urn:microsoft.com/office/officeart/2018/2/layout/IconLabelList"/>
    <dgm:cxn modelId="{5D996519-BC3C-4897-BEAF-5336DFC1F264}" type="presParOf" srcId="{37541CA0-BF4F-4CAA-B9FB-39195247B682}" destId="{3AA25488-C95F-42C6-986E-E68A69CFC8E2}" srcOrd="0" destOrd="0" presId="urn:microsoft.com/office/officeart/2018/2/layout/IconLabelList"/>
    <dgm:cxn modelId="{D9498A4C-49E6-4CA2-B463-B1F7E99DB2F4}" type="presParOf" srcId="{37541CA0-BF4F-4CAA-B9FB-39195247B682}" destId="{86F2F418-CEB5-49BB-9AFD-263AE38DC29E}" srcOrd="1" destOrd="0" presId="urn:microsoft.com/office/officeart/2018/2/layout/IconLabelList"/>
    <dgm:cxn modelId="{5AB8B8FD-9944-4B71-9296-0630A50E28EC}" type="presParOf" srcId="{37541CA0-BF4F-4CAA-B9FB-39195247B682}" destId="{4929CA06-15D9-4FA0-B926-125E9B3E7164}" srcOrd="2" destOrd="0" presId="urn:microsoft.com/office/officeart/2018/2/layout/IconLabelList"/>
    <dgm:cxn modelId="{98C3AB1E-5CDD-4B5A-A756-CC6EF1E11AAB}" type="presParOf" srcId="{86725725-4265-4055-9B8A-061C35C80CB3}" destId="{4ADB0DBF-B665-4F2D-B205-21E66617E360}" srcOrd="1" destOrd="0" presId="urn:microsoft.com/office/officeart/2018/2/layout/IconLabelList"/>
    <dgm:cxn modelId="{4ED44F60-A844-4399-8D2C-D224FA6CB73F}" type="presParOf" srcId="{86725725-4265-4055-9B8A-061C35C80CB3}" destId="{26CDE4AB-85CD-465F-9609-5CBEFD8F9271}" srcOrd="2" destOrd="0" presId="urn:microsoft.com/office/officeart/2018/2/layout/IconLabelList"/>
    <dgm:cxn modelId="{86D6DB6A-65F3-4978-8FE4-91D70CAA4853}" type="presParOf" srcId="{26CDE4AB-85CD-465F-9609-5CBEFD8F9271}" destId="{F59F1595-9F04-423F-8BC0-3504EBE55BF1}" srcOrd="0" destOrd="0" presId="urn:microsoft.com/office/officeart/2018/2/layout/IconLabelList"/>
    <dgm:cxn modelId="{BBC6D501-7F2D-47E1-8CD0-6A694C1D9762}" type="presParOf" srcId="{26CDE4AB-85CD-465F-9609-5CBEFD8F9271}" destId="{B7C9DFC9-2F5C-4786-B074-671B3AF7A515}" srcOrd="1" destOrd="0" presId="urn:microsoft.com/office/officeart/2018/2/layout/IconLabelList"/>
    <dgm:cxn modelId="{FFC893CA-8D16-4FEF-ADFF-A17463E00B72}" type="presParOf" srcId="{26CDE4AB-85CD-465F-9609-5CBEFD8F9271}" destId="{88A50646-B811-4B22-B36D-A72D1CC6D455}" srcOrd="2" destOrd="0" presId="urn:microsoft.com/office/officeart/2018/2/layout/IconLabelList"/>
    <dgm:cxn modelId="{F730FC3C-7DD8-4E75-9D5C-303FD0726252}" type="presParOf" srcId="{86725725-4265-4055-9B8A-061C35C80CB3}" destId="{B7423DD3-24C2-40FA-A8EA-1BAE3D76E412}" srcOrd="3" destOrd="0" presId="urn:microsoft.com/office/officeart/2018/2/layout/IconLabelList"/>
    <dgm:cxn modelId="{5A9C21E6-7FDD-48A9-8114-9F6EA70578FD}" type="presParOf" srcId="{86725725-4265-4055-9B8A-061C35C80CB3}" destId="{F61CF901-61E9-4D4F-84A6-8F1ECF23B6D9}" srcOrd="4" destOrd="0" presId="urn:microsoft.com/office/officeart/2018/2/layout/IconLabelList"/>
    <dgm:cxn modelId="{CB58FC78-358A-4888-8B9B-1B404E69C04A}" type="presParOf" srcId="{F61CF901-61E9-4D4F-84A6-8F1ECF23B6D9}" destId="{745C3EAD-B3A2-42DE-88F5-9B5978A92E2B}" srcOrd="0" destOrd="0" presId="urn:microsoft.com/office/officeart/2018/2/layout/IconLabelList"/>
    <dgm:cxn modelId="{FBC5C726-F52D-4FCE-83B0-8A68E445EFA5}" type="presParOf" srcId="{F61CF901-61E9-4D4F-84A6-8F1ECF23B6D9}" destId="{BA0399C5-DDF7-4810-A900-8BA61B7B4B81}" srcOrd="1" destOrd="0" presId="urn:microsoft.com/office/officeart/2018/2/layout/IconLabelList"/>
    <dgm:cxn modelId="{9EBE20E2-80FB-426F-8A53-CD52933303AB}" type="presParOf" srcId="{F61CF901-61E9-4D4F-84A6-8F1ECF23B6D9}" destId="{85282F1F-24CB-4971-B247-067CED61AC8A}" srcOrd="2" destOrd="0" presId="urn:microsoft.com/office/officeart/2018/2/layout/IconLabelList"/>
    <dgm:cxn modelId="{7EEAAF5E-0298-4AEA-80A0-F9CD9F86B5F0}" type="presParOf" srcId="{86725725-4265-4055-9B8A-061C35C80CB3}" destId="{92A0B5DC-DAFE-4862-91AD-87B7FBD4FD2B}" srcOrd="5" destOrd="0" presId="urn:microsoft.com/office/officeart/2018/2/layout/IconLabelList"/>
    <dgm:cxn modelId="{E7E4C8D8-4F9F-43BA-94A8-A369D6E97E4E}" type="presParOf" srcId="{86725725-4265-4055-9B8A-061C35C80CB3}" destId="{AAFCA71C-8BE6-475B-9E33-AD943FEECAF6}" srcOrd="6" destOrd="0" presId="urn:microsoft.com/office/officeart/2018/2/layout/IconLabelList"/>
    <dgm:cxn modelId="{7334475D-CD8D-4314-9749-A0B7F8E06136}" type="presParOf" srcId="{AAFCA71C-8BE6-475B-9E33-AD943FEECAF6}" destId="{B45CC5BC-63C3-4776-BD8D-CEB315640F18}" srcOrd="0" destOrd="0" presId="urn:microsoft.com/office/officeart/2018/2/layout/IconLabelList"/>
    <dgm:cxn modelId="{D38ECB39-685B-4C89-B33A-E247C25DE3D7}" type="presParOf" srcId="{AAFCA71C-8BE6-475B-9E33-AD943FEECAF6}" destId="{8CFC4DF9-13E8-4B6C-9CFD-F6E332E65178}" srcOrd="1" destOrd="0" presId="urn:microsoft.com/office/officeart/2018/2/layout/IconLabelList"/>
    <dgm:cxn modelId="{54B1E8A4-6A22-48E1-847C-019BA69F19AE}" type="presParOf" srcId="{AAFCA71C-8BE6-475B-9E33-AD943FEECAF6}" destId="{686C0B77-5012-4A49-8849-47D30F9E636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A8C4CF6-2D71-4DE3-BB99-2B678303546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55840A-964F-45EA-B8D6-180E67FB40EC}">
      <dgm:prSet/>
      <dgm:spPr/>
      <dgm:t>
        <a:bodyPr/>
        <a:lstStyle/>
        <a:p>
          <a:r>
            <a:rPr lang="en-US"/>
            <a:t>Recorded lectures and asynchronous materials support flexibility </a:t>
          </a:r>
        </a:p>
      </dgm:t>
    </dgm:pt>
    <dgm:pt modelId="{E5BB033E-6204-4D34-989B-46BD03BB45F7}" type="parTrans" cxnId="{F16D1DDB-D75D-4590-A77D-F8B655A2957F}">
      <dgm:prSet/>
      <dgm:spPr/>
      <dgm:t>
        <a:bodyPr/>
        <a:lstStyle/>
        <a:p>
          <a:endParaRPr lang="en-US"/>
        </a:p>
      </dgm:t>
    </dgm:pt>
    <dgm:pt modelId="{B309D104-8A76-4A00-B61A-8CDFA3390796}" type="sibTrans" cxnId="{F16D1DDB-D75D-4590-A77D-F8B655A2957F}">
      <dgm:prSet/>
      <dgm:spPr/>
      <dgm:t>
        <a:bodyPr/>
        <a:lstStyle/>
        <a:p>
          <a:endParaRPr lang="en-US"/>
        </a:p>
      </dgm:t>
    </dgm:pt>
    <dgm:pt modelId="{719F164A-C22B-47A6-BB06-9A7F4AE5D4D4}">
      <dgm:prSet/>
      <dgm:spPr/>
      <dgm:t>
        <a:bodyPr/>
        <a:lstStyle/>
        <a:p>
          <a:r>
            <a:rPr lang="en-US"/>
            <a:t>Digital tools reduce role conflict and improve access. </a:t>
          </a:r>
        </a:p>
      </dgm:t>
    </dgm:pt>
    <dgm:pt modelId="{D33DA755-63CA-4E45-875B-092AEA7E7324}" type="parTrans" cxnId="{F1A44057-6F15-4EED-B6A5-F31A75BE729D}">
      <dgm:prSet/>
      <dgm:spPr/>
      <dgm:t>
        <a:bodyPr/>
        <a:lstStyle/>
        <a:p>
          <a:endParaRPr lang="en-US"/>
        </a:p>
      </dgm:t>
    </dgm:pt>
    <dgm:pt modelId="{4A68CF7D-F17A-411F-9AC5-6309805495BA}" type="sibTrans" cxnId="{F1A44057-6F15-4EED-B6A5-F31A75BE729D}">
      <dgm:prSet/>
      <dgm:spPr/>
      <dgm:t>
        <a:bodyPr/>
        <a:lstStyle/>
        <a:p>
          <a:endParaRPr lang="en-US"/>
        </a:p>
      </dgm:t>
    </dgm:pt>
    <dgm:pt modelId="{2534C56D-8418-4890-B98C-38D693EE3383}">
      <dgm:prSet/>
      <dgm:spPr/>
      <dgm:t>
        <a:bodyPr/>
        <a:lstStyle/>
        <a:p>
          <a:r>
            <a:rPr lang="en-US"/>
            <a:t>Risks, digital exclusion, variable digital literacy.</a:t>
          </a:r>
        </a:p>
      </dgm:t>
    </dgm:pt>
    <dgm:pt modelId="{C163E4B7-88BC-401A-B775-956B9DC5FE35}" type="parTrans" cxnId="{7BA53F23-96C4-4FD2-B0F7-887EBF81E681}">
      <dgm:prSet/>
      <dgm:spPr/>
      <dgm:t>
        <a:bodyPr/>
        <a:lstStyle/>
        <a:p>
          <a:endParaRPr lang="en-US"/>
        </a:p>
      </dgm:t>
    </dgm:pt>
    <dgm:pt modelId="{15B37236-E773-47C5-B2F8-92B1BDB1FA31}" type="sibTrans" cxnId="{7BA53F23-96C4-4FD2-B0F7-887EBF81E681}">
      <dgm:prSet/>
      <dgm:spPr/>
      <dgm:t>
        <a:bodyPr/>
        <a:lstStyle/>
        <a:p>
          <a:endParaRPr lang="en-US"/>
        </a:p>
      </dgm:t>
    </dgm:pt>
    <dgm:pt modelId="{0BDB4163-8FB9-4D90-888A-A3A48E37ABA7}">
      <dgm:prSet/>
      <dgm:spPr/>
      <dgm:t>
        <a:bodyPr/>
        <a:lstStyle/>
        <a:p>
          <a:r>
            <a:rPr lang="en-US"/>
            <a:t>Requires careful, inclusive implementation. </a:t>
          </a:r>
        </a:p>
      </dgm:t>
    </dgm:pt>
    <dgm:pt modelId="{C4A785BE-2768-4AE4-BEF2-94DC7ABD51D0}" type="parTrans" cxnId="{5612CF15-4928-41CE-B2BD-A8A56D53AA18}">
      <dgm:prSet/>
      <dgm:spPr/>
      <dgm:t>
        <a:bodyPr/>
        <a:lstStyle/>
        <a:p>
          <a:endParaRPr lang="en-US"/>
        </a:p>
      </dgm:t>
    </dgm:pt>
    <dgm:pt modelId="{50495F4D-4490-4D73-8106-D45CD8384999}" type="sibTrans" cxnId="{5612CF15-4928-41CE-B2BD-A8A56D53AA18}">
      <dgm:prSet/>
      <dgm:spPr/>
      <dgm:t>
        <a:bodyPr/>
        <a:lstStyle/>
        <a:p>
          <a:endParaRPr lang="en-US"/>
        </a:p>
      </dgm:t>
    </dgm:pt>
    <dgm:pt modelId="{596710F3-10CC-4A52-B58E-49DEB261C530}" type="pres">
      <dgm:prSet presAssocID="{AA8C4CF6-2D71-4DE3-BB99-2B6783035467}" presName="linear" presStyleCnt="0">
        <dgm:presLayoutVars>
          <dgm:animLvl val="lvl"/>
          <dgm:resizeHandles val="exact"/>
        </dgm:presLayoutVars>
      </dgm:prSet>
      <dgm:spPr/>
    </dgm:pt>
    <dgm:pt modelId="{DD206399-0B49-4147-A747-9700E63B55A8}" type="pres">
      <dgm:prSet presAssocID="{9655840A-964F-45EA-B8D6-180E67FB40E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D0036A4-0645-42E2-A2E4-66CA234B7062}" type="pres">
      <dgm:prSet presAssocID="{B309D104-8A76-4A00-B61A-8CDFA3390796}" presName="spacer" presStyleCnt="0"/>
      <dgm:spPr/>
    </dgm:pt>
    <dgm:pt modelId="{05ECF621-8933-4D5A-8F2A-2D619A28FE03}" type="pres">
      <dgm:prSet presAssocID="{719F164A-C22B-47A6-BB06-9A7F4AE5D4D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D2B7462-2412-4FEB-9BA9-9D740473EB77}" type="pres">
      <dgm:prSet presAssocID="{4A68CF7D-F17A-411F-9AC5-6309805495BA}" presName="spacer" presStyleCnt="0"/>
      <dgm:spPr/>
    </dgm:pt>
    <dgm:pt modelId="{F40BFF8C-1831-4953-9E51-EF18BEEAA262}" type="pres">
      <dgm:prSet presAssocID="{2534C56D-8418-4890-B98C-38D693EE338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09BD86A-F11C-4F85-8D91-039D094CC722}" type="pres">
      <dgm:prSet presAssocID="{15B37236-E773-47C5-B2F8-92B1BDB1FA31}" presName="spacer" presStyleCnt="0"/>
      <dgm:spPr/>
    </dgm:pt>
    <dgm:pt modelId="{D591748E-067E-4EE4-87B5-0812CEA0CD89}" type="pres">
      <dgm:prSet presAssocID="{0BDB4163-8FB9-4D90-888A-A3A48E37ABA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12CF15-4928-41CE-B2BD-A8A56D53AA18}" srcId="{AA8C4CF6-2D71-4DE3-BB99-2B6783035467}" destId="{0BDB4163-8FB9-4D90-888A-A3A48E37ABA7}" srcOrd="3" destOrd="0" parTransId="{C4A785BE-2768-4AE4-BEF2-94DC7ABD51D0}" sibTransId="{50495F4D-4490-4D73-8106-D45CD8384999}"/>
    <dgm:cxn modelId="{7BA53F23-96C4-4FD2-B0F7-887EBF81E681}" srcId="{AA8C4CF6-2D71-4DE3-BB99-2B6783035467}" destId="{2534C56D-8418-4890-B98C-38D693EE3383}" srcOrd="2" destOrd="0" parTransId="{C163E4B7-88BC-401A-B775-956B9DC5FE35}" sibTransId="{15B37236-E773-47C5-B2F8-92B1BDB1FA31}"/>
    <dgm:cxn modelId="{5E05842F-11AF-43B6-B3DA-79220E3A108D}" type="presOf" srcId="{AA8C4CF6-2D71-4DE3-BB99-2B6783035467}" destId="{596710F3-10CC-4A52-B58E-49DEB261C530}" srcOrd="0" destOrd="0" presId="urn:microsoft.com/office/officeart/2005/8/layout/vList2"/>
    <dgm:cxn modelId="{DED15D41-B630-47A7-A2D0-A6886C5C9F4F}" type="presOf" srcId="{9655840A-964F-45EA-B8D6-180E67FB40EC}" destId="{DD206399-0B49-4147-A747-9700E63B55A8}" srcOrd="0" destOrd="0" presId="urn:microsoft.com/office/officeart/2005/8/layout/vList2"/>
    <dgm:cxn modelId="{F1A44057-6F15-4EED-B6A5-F31A75BE729D}" srcId="{AA8C4CF6-2D71-4DE3-BB99-2B6783035467}" destId="{719F164A-C22B-47A6-BB06-9A7F4AE5D4D4}" srcOrd="1" destOrd="0" parTransId="{D33DA755-63CA-4E45-875B-092AEA7E7324}" sibTransId="{4A68CF7D-F17A-411F-9AC5-6309805495BA}"/>
    <dgm:cxn modelId="{308CCE89-57AB-40CD-BAFC-8A43C2B9C132}" type="presOf" srcId="{2534C56D-8418-4890-B98C-38D693EE3383}" destId="{F40BFF8C-1831-4953-9E51-EF18BEEAA262}" srcOrd="0" destOrd="0" presId="urn:microsoft.com/office/officeart/2005/8/layout/vList2"/>
    <dgm:cxn modelId="{08F980B7-3C94-47DF-8175-B5FEBC3E370D}" type="presOf" srcId="{719F164A-C22B-47A6-BB06-9A7F4AE5D4D4}" destId="{05ECF621-8933-4D5A-8F2A-2D619A28FE03}" srcOrd="0" destOrd="0" presId="urn:microsoft.com/office/officeart/2005/8/layout/vList2"/>
    <dgm:cxn modelId="{F16D1DDB-D75D-4590-A77D-F8B655A2957F}" srcId="{AA8C4CF6-2D71-4DE3-BB99-2B6783035467}" destId="{9655840A-964F-45EA-B8D6-180E67FB40EC}" srcOrd="0" destOrd="0" parTransId="{E5BB033E-6204-4D34-989B-46BD03BB45F7}" sibTransId="{B309D104-8A76-4A00-B61A-8CDFA3390796}"/>
    <dgm:cxn modelId="{1DC6F3F9-3CF6-44E7-B086-3FC651C75C17}" type="presOf" srcId="{0BDB4163-8FB9-4D90-888A-A3A48E37ABA7}" destId="{D591748E-067E-4EE4-87B5-0812CEA0CD89}" srcOrd="0" destOrd="0" presId="urn:microsoft.com/office/officeart/2005/8/layout/vList2"/>
    <dgm:cxn modelId="{7D135BD6-471C-4F04-B838-123E1A37301E}" type="presParOf" srcId="{596710F3-10CC-4A52-B58E-49DEB261C530}" destId="{DD206399-0B49-4147-A747-9700E63B55A8}" srcOrd="0" destOrd="0" presId="urn:microsoft.com/office/officeart/2005/8/layout/vList2"/>
    <dgm:cxn modelId="{D054D425-EC59-40C5-AA2B-EBC2E526DECE}" type="presParOf" srcId="{596710F3-10CC-4A52-B58E-49DEB261C530}" destId="{DD0036A4-0645-42E2-A2E4-66CA234B7062}" srcOrd="1" destOrd="0" presId="urn:microsoft.com/office/officeart/2005/8/layout/vList2"/>
    <dgm:cxn modelId="{6BAA71B8-2915-4E67-872E-05CBC630B130}" type="presParOf" srcId="{596710F3-10CC-4A52-B58E-49DEB261C530}" destId="{05ECF621-8933-4D5A-8F2A-2D619A28FE03}" srcOrd="2" destOrd="0" presId="urn:microsoft.com/office/officeart/2005/8/layout/vList2"/>
    <dgm:cxn modelId="{EE8ABFF3-5372-47C3-B321-5BB560610D8D}" type="presParOf" srcId="{596710F3-10CC-4A52-B58E-49DEB261C530}" destId="{FD2B7462-2412-4FEB-9BA9-9D740473EB77}" srcOrd="3" destOrd="0" presId="urn:microsoft.com/office/officeart/2005/8/layout/vList2"/>
    <dgm:cxn modelId="{9444EAF4-3DEB-4067-A6C0-A3E47AD01069}" type="presParOf" srcId="{596710F3-10CC-4A52-B58E-49DEB261C530}" destId="{F40BFF8C-1831-4953-9E51-EF18BEEAA262}" srcOrd="4" destOrd="0" presId="urn:microsoft.com/office/officeart/2005/8/layout/vList2"/>
    <dgm:cxn modelId="{B1FEB0E1-4CCF-459B-B298-146C25E6BCA0}" type="presParOf" srcId="{596710F3-10CC-4A52-B58E-49DEB261C530}" destId="{309BD86A-F11C-4F85-8D91-039D094CC722}" srcOrd="5" destOrd="0" presId="urn:microsoft.com/office/officeart/2005/8/layout/vList2"/>
    <dgm:cxn modelId="{B1318F01-4E61-47C0-A4DD-9FFF8D63A8B7}" type="presParOf" srcId="{596710F3-10CC-4A52-B58E-49DEB261C530}" destId="{D591748E-067E-4EE4-87B5-0812CEA0CD8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2432273-6457-4BD4-B2CB-DDC21630FF6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5DAB0B1-73B5-46E5-8A93-915048D412CA}">
      <dgm:prSet/>
      <dgm:spPr/>
      <dgm:t>
        <a:bodyPr/>
        <a:lstStyle/>
        <a:p>
          <a:r>
            <a:rPr lang="en-US"/>
            <a:t>Burnout shaped by gender , socioeconomic status and family structure</a:t>
          </a:r>
        </a:p>
      </dgm:t>
    </dgm:pt>
    <dgm:pt modelId="{7FA95969-7373-4A5E-BE46-512274559809}" type="parTrans" cxnId="{13A28ED4-9034-4BFD-9A4F-6001E3075E58}">
      <dgm:prSet/>
      <dgm:spPr/>
      <dgm:t>
        <a:bodyPr/>
        <a:lstStyle/>
        <a:p>
          <a:endParaRPr lang="en-US"/>
        </a:p>
      </dgm:t>
    </dgm:pt>
    <dgm:pt modelId="{86F6A63A-9007-4522-B477-4206C9CB9CB7}" type="sibTrans" cxnId="{13A28ED4-9034-4BFD-9A4F-6001E3075E58}">
      <dgm:prSet/>
      <dgm:spPr/>
      <dgm:t>
        <a:bodyPr/>
        <a:lstStyle/>
        <a:p>
          <a:endParaRPr lang="en-US"/>
        </a:p>
      </dgm:t>
    </dgm:pt>
    <dgm:pt modelId="{94985539-48B1-4B13-92DA-1BDA6CD44508}">
      <dgm:prSet/>
      <dgm:spPr/>
      <dgm:t>
        <a:bodyPr/>
        <a:lstStyle/>
        <a:p>
          <a:r>
            <a:rPr lang="en-US"/>
            <a:t>Female, low income and single parent students face compounded stress</a:t>
          </a:r>
        </a:p>
      </dgm:t>
    </dgm:pt>
    <dgm:pt modelId="{DCA87C1F-2805-4005-AAD5-F1F1677A83C4}" type="parTrans" cxnId="{DA5F79C5-ECA0-4C10-8BAD-663476D3FE40}">
      <dgm:prSet/>
      <dgm:spPr/>
      <dgm:t>
        <a:bodyPr/>
        <a:lstStyle/>
        <a:p>
          <a:endParaRPr lang="en-US"/>
        </a:p>
      </dgm:t>
    </dgm:pt>
    <dgm:pt modelId="{86A81905-F462-47AF-BDB3-FE14A3E3CCC3}" type="sibTrans" cxnId="{DA5F79C5-ECA0-4C10-8BAD-663476D3FE40}">
      <dgm:prSet/>
      <dgm:spPr/>
      <dgm:t>
        <a:bodyPr/>
        <a:lstStyle/>
        <a:p>
          <a:endParaRPr lang="en-US"/>
        </a:p>
      </dgm:t>
    </dgm:pt>
    <dgm:pt modelId="{76FDEC08-304E-4ECD-8A09-3076D2586EAE}">
      <dgm:prSet/>
      <dgm:spPr/>
      <dgm:t>
        <a:bodyPr/>
        <a:lstStyle/>
        <a:p>
          <a:r>
            <a:rPr lang="en-US"/>
            <a:t>Highlights need for equitable , inclusive teaching practices </a:t>
          </a:r>
        </a:p>
      </dgm:t>
    </dgm:pt>
    <dgm:pt modelId="{D085E34C-93A4-4154-946F-8ADFA7C8689A}" type="parTrans" cxnId="{560BE9C1-B74D-4452-9A96-0F8A2817B6AD}">
      <dgm:prSet/>
      <dgm:spPr/>
      <dgm:t>
        <a:bodyPr/>
        <a:lstStyle/>
        <a:p>
          <a:endParaRPr lang="en-US"/>
        </a:p>
      </dgm:t>
    </dgm:pt>
    <dgm:pt modelId="{433A9731-7EB3-4450-9C05-E7FA97097155}" type="sibTrans" cxnId="{560BE9C1-B74D-4452-9A96-0F8A2817B6AD}">
      <dgm:prSet/>
      <dgm:spPr/>
      <dgm:t>
        <a:bodyPr/>
        <a:lstStyle/>
        <a:p>
          <a:endParaRPr lang="en-US"/>
        </a:p>
      </dgm:t>
    </dgm:pt>
    <dgm:pt modelId="{2CA25A42-3CC3-4D1C-B2F8-BA05F67029B7}" type="pres">
      <dgm:prSet presAssocID="{F2432273-6457-4BD4-B2CB-DDC21630FF6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28AA0CD-FC27-499A-A0D5-9DB2293A2941}" type="pres">
      <dgm:prSet presAssocID="{A5DAB0B1-73B5-46E5-8A93-915048D412CA}" presName="hierRoot1" presStyleCnt="0"/>
      <dgm:spPr/>
    </dgm:pt>
    <dgm:pt modelId="{7DEEE951-B9C6-4A65-8369-ECA3E06DFC3F}" type="pres">
      <dgm:prSet presAssocID="{A5DAB0B1-73B5-46E5-8A93-915048D412CA}" presName="composite" presStyleCnt="0"/>
      <dgm:spPr/>
    </dgm:pt>
    <dgm:pt modelId="{3B4BC4CE-3376-4352-B116-E52500BD13A8}" type="pres">
      <dgm:prSet presAssocID="{A5DAB0B1-73B5-46E5-8A93-915048D412CA}" presName="background" presStyleLbl="node0" presStyleIdx="0" presStyleCnt="3"/>
      <dgm:spPr/>
    </dgm:pt>
    <dgm:pt modelId="{3A1AA009-F3F6-4D80-B49F-8F148C3BCDEE}" type="pres">
      <dgm:prSet presAssocID="{A5DAB0B1-73B5-46E5-8A93-915048D412CA}" presName="text" presStyleLbl="fgAcc0" presStyleIdx="0" presStyleCnt="3">
        <dgm:presLayoutVars>
          <dgm:chPref val="3"/>
        </dgm:presLayoutVars>
      </dgm:prSet>
      <dgm:spPr/>
    </dgm:pt>
    <dgm:pt modelId="{A28762B4-C951-4B12-B83A-5FCBCB21A1E6}" type="pres">
      <dgm:prSet presAssocID="{A5DAB0B1-73B5-46E5-8A93-915048D412CA}" presName="hierChild2" presStyleCnt="0"/>
      <dgm:spPr/>
    </dgm:pt>
    <dgm:pt modelId="{15C9DEC8-91D4-4859-AE17-A7745E1CB236}" type="pres">
      <dgm:prSet presAssocID="{94985539-48B1-4B13-92DA-1BDA6CD44508}" presName="hierRoot1" presStyleCnt="0"/>
      <dgm:spPr/>
    </dgm:pt>
    <dgm:pt modelId="{DF05F567-AD60-4B3C-A090-A27C95C63E87}" type="pres">
      <dgm:prSet presAssocID="{94985539-48B1-4B13-92DA-1BDA6CD44508}" presName="composite" presStyleCnt="0"/>
      <dgm:spPr/>
    </dgm:pt>
    <dgm:pt modelId="{9D756C86-F8AF-4BD2-A585-A378841CE638}" type="pres">
      <dgm:prSet presAssocID="{94985539-48B1-4B13-92DA-1BDA6CD44508}" presName="background" presStyleLbl="node0" presStyleIdx="1" presStyleCnt="3"/>
      <dgm:spPr/>
    </dgm:pt>
    <dgm:pt modelId="{91866D82-3BD9-43EE-8EA5-A99D75A47BB0}" type="pres">
      <dgm:prSet presAssocID="{94985539-48B1-4B13-92DA-1BDA6CD44508}" presName="text" presStyleLbl="fgAcc0" presStyleIdx="1" presStyleCnt="3">
        <dgm:presLayoutVars>
          <dgm:chPref val="3"/>
        </dgm:presLayoutVars>
      </dgm:prSet>
      <dgm:spPr/>
    </dgm:pt>
    <dgm:pt modelId="{3210EFE8-2581-419B-A3F6-8B19463697F3}" type="pres">
      <dgm:prSet presAssocID="{94985539-48B1-4B13-92DA-1BDA6CD44508}" presName="hierChild2" presStyleCnt="0"/>
      <dgm:spPr/>
    </dgm:pt>
    <dgm:pt modelId="{2ED5185A-C7DF-42AE-87E7-4E1CBF5B992D}" type="pres">
      <dgm:prSet presAssocID="{76FDEC08-304E-4ECD-8A09-3076D2586EAE}" presName="hierRoot1" presStyleCnt="0"/>
      <dgm:spPr/>
    </dgm:pt>
    <dgm:pt modelId="{91679387-B055-4F51-B50D-AABA44CE5114}" type="pres">
      <dgm:prSet presAssocID="{76FDEC08-304E-4ECD-8A09-3076D2586EAE}" presName="composite" presStyleCnt="0"/>
      <dgm:spPr/>
    </dgm:pt>
    <dgm:pt modelId="{DFEE060C-43B6-4EC5-B6AE-296CEC42FFE9}" type="pres">
      <dgm:prSet presAssocID="{76FDEC08-304E-4ECD-8A09-3076D2586EAE}" presName="background" presStyleLbl="node0" presStyleIdx="2" presStyleCnt="3"/>
      <dgm:spPr/>
    </dgm:pt>
    <dgm:pt modelId="{95FEF5B9-8022-44B7-90C8-8C087590B9A2}" type="pres">
      <dgm:prSet presAssocID="{76FDEC08-304E-4ECD-8A09-3076D2586EAE}" presName="text" presStyleLbl="fgAcc0" presStyleIdx="2" presStyleCnt="3">
        <dgm:presLayoutVars>
          <dgm:chPref val="3"/>
        </dgm:presLayoutVars>
      </dgm:prSet>
      <dgm:spPr/>
    </dgm:pt>
    <dgm:pt modelId="{013E9C03-653D-4F74-AACB-73FD21A27FA1}" type="pres">
      <dgm:prSet presAssocID="{76FDEC08-304E-4ECD-8A09-3076D2586EAE}" presName="hierChild2" presStyleCnt="0"/>
      <dgm:spPr/>
    </dgm:pt>
  </dgm:ptLst>
  <dgm:cxnLst>
    <dgm:cxn modelId="{23C62601-745A-4B26-AEFB-659DA8FD7169}" type="presOf" srcId="{F2432273-6457-4BD4-B2CB-DDC21630FF63}" destId="{2CA25A42-3CC3-4D1C-B2F8-BA05F67029B7}" srcOrd="0" destOrd="0" presId="urn:microsoft.com/office/officeart/2005/8/layout/hierarchy1"/>
    <dgm:cxn modelId="{23371826-9EA5-4A51-B95C-0127170266BA}" type="presOf" srcId="{94985539-48B1-4B13-92DA-1BDA6CD44508}" destId="{91866D82-3BD9-43EE-8EA5-A99D75A47BB0}" srcOrd="0" destOrd="0" presId="urn:microsoft.com/office/officeart/2005/8/layout/hierarchy1"/>
    <dgm:cxn modelId="{1D226F48-9D09-457B-997F-88E5231B013F}" type="presOf" srcId="{76FDEC08-304E-4ECD-8A09-3076D2586EAE}" destId="{95FEF5B9-8022-44B7-90C8-8C087590B9A2}" srcOrd="0" destOrd="0" presId="urn:microsoft.com/office/officeart/2005/8/layout/hierarchy1"/>
    <dgm:cxn modelId="{C70195AB-675A-4D0B-AAEB-DBB5DFF2071F}" type="presOf" srcId="{A5DAB0B1-73B5-46E5-8A93-915048D412CA}" destId="{3A1AA009-F3F6-4D80-B49F-8F148C3BCDEE}" srcOrd="0" destOrd="0" presId="urn:microsoft.com/office/officeart/2005/8/layout/hierarchy1"/>
    <dgm:cxn modelId="{560BE9C1-B74D-4452-9A96-0F8A2817B6AD}" srcId="{F2432273-6457-4BD4-B2CB-DDC21630FF63}" destId="{76FDEC08-304E-4ECD-8A09-3076D2586EAE}" srcOrd="2" destOrd="0" parTransId="{D085E34C-93A4-4154-946F-8ADFA7C8689A}" sibTransId="{433A9731-7EB3-4450-9C05-E7FA97097155}"/>
    <dgm:cxn modelId="{DA5F79C5-ECA0-4C10-8BAD-663476D3FE40}" srcId="{F2432273-6457-4BD4-B2CB-DDC21630FF63}" destId="{94985539-48B1-4B13-92DA-1BDA6CD44508}" srcOrd="1" destOrd="0" parTransId="{DCA87C1F-2805-4005-AAD5-F1F1677A83C4}" sibTransId="{86A81905-F462-47AF-BDB3-FE14A3E3CCC3}"/>
    <dgm:cxn modelId="{13A28ED4-9034-4BFD-9A4F-6001E3075E58}" srcId="{F2432273-6457-4BD4-B2CB-DDC21630FF63}" destId="{A5DAB0B1-73B5-46E5-8A93-915048D412CA}" srcOrd="0" destOrd="0" parTransId="{7FA95969-7373-4A5E-BE46-512274559809}" sibTransId="{86F6A63A-9007-4522-B477-4206C9CB9CB7}"/>
    <dgm:cxn modelId="{446B5B39-B1B3-42FF-8357-5BBC0D4818F5}" type="presParOf" srcId="{2CA25A42-3CC3-4D1C-B2F8-BA05F67029B7}" destId="{528AA0CD-FC27-499A-A0D5-9DB2293A2941}" srcOrd="0" destOrd="0" presId="urn:microsoft.com/office/officeart/2005/8/layout/hierarchy1"/>
    <dgm:cxn modelId="{F863FB00-2A1C-4656-8A7B-8C466CFDBFC3}" type="presParOf" srcId="{528AA0CD-FC27-499A-A0D5-9DB2293A2941}" destId="{7DEEE951-B9C6-4A65-8369-ECA3E06DFC3F}" srcOrd="0" destOrd="0" presId="urn:microsoft.com/office/officeart/2005/8/layout/hierarchy1"/>
    <dgm:cxn modelId="{E7F7C532-436E-4904-B935-C173830A4408}" type="presParOf" srcId="{7DEEE951-B9C6-4A65-8369-ECA3E06DFC3F}" destId="{3B4BC4CE-3376-4352-B116-E52500BD13A8}" srcOrd="0" destOrd="0" presId="urn:microsoft.com/office/officeart/2005/8/layout/hierarchy1"/>
    <dgm:cxn modelId="{4128C087-31A8-419D-90C5-24436C76EEA1}" type="presParOf" srcId="{7DEEE951-B9C6-4A65-8369-ECA3E06DFC3F}" destId="{3A1AA009-F3F6-4D80-B49F-8F148C3BCDEE}" srcOrd="1" destOrd="0" presId="urn:microsoft.com/office/officeart/2005/8/layout/hierarchy1"/>
    <dgm:cxn modelId="{3C9AB722-0F78-4422-A0EE-68DF738DB918}" type="presParOf" srcId="{528AA0CD-FC27-499A-A0D5-9DB2293A2941}" destId="{A28762B4-C951-4B12-B83A-5FCBCB21A1E6}" srcOrd="1" destOrd="0" presId="urn:microsoft.com/office/officeart/2005/8/layout/hierarchy1"/>
    <dgm:cxn modelId="{0E73CD6E-878A-4062-8221-33FCBCA3FC61}" type="presParOf" srcId="{2CA25A42-3CC3-4D1C-B2F8-BA05F67029B7}" destId="{15C9DEC8-91D4-4859-AE17-A7745E1CB236}" srcOrd="1" destOrd="0" presId="urn:microsoft.com/office/officeart/2005/8/layout/hierarchy1"/>
    <dgm:cxn modelId="{D00E1F03-91FB-407F-A29D-F803078482E9}" type="presParOf" srcId="{15C9DEC8-91D4-4859-AE17-A7745E1CB236}" destId="{DF05F567-AD60-4B3C-A090-A27C95C63E87}" srcOrd="0" destOrd="0" presId="urn:microsoft.com/office/officeart/2005/8/layout/hierarchy1"/>
    <dgm:cxn modelId="{B4DF09CF-71AC-4A42-A959-B04132CBC0B8}" type="presParOf" srcId="{DF05F567-AD60-4B3C-A090-A27C95C63E87}" destId="{9D756C86-F8AF-4BD2-A585-A378841CE638}" srcOrd="0" destOrd="0" presId="urn:microsoft.com/office/officeart/2005/8/layout/hierarchy1"/>
    <dgm:cxn modelId="{8351FAEC-D76C-4DB1-813D-41F45171D7D6}" type="presParOf" srcId="{DF05F567-AD60-4B3C-A090-A27C95C63E87}" destId="{91866D82-3BD9-43EE-8EA5-A99D75A47BB0}" srcOrd="1" destOrd="0" presId="urn:microsoft.com/office/officeart/2005/8/layout/hierarchy1"/>
    <dgm:cxn modelId="{146E75A3-0FBD-407A-A3ED-11A99D711015}" type="presParOf" srcId="{15C9DEC8-91D4-4859-AE17-A7745E1CB236}" destId="{3210EFE8-2581-419B-A3F6-8B19463697F3}" srcOrd="1" destOrd="0" presId="urn:microsoft.com/office/officeart/2005/8/layout/hierarchy1"/>
    <dgm:cxn modelId="{74682693-C742-4537-9891-FDD89576478D}" type="presParOf" srcId="{2CA25A42-3CC3-4D1C-B2F8-BA05F67029B7}" destId="{2ED5185A-C7DF-42AE-87E7-4E1CBF5B992D}" srcOrd="2" destOrd="0" presId="urn:microsoft.com/office/officeart/2005/8/layout/hierarchy1"/>
    <dgm:cxn modelId="{BB322D2E-37D8-4207-84FB-A6B567D05B8D}" type="presParOf" srcId="{2ED5185A-C7DF-42AE-87E7-4E1CBF5B992D}" destId="{91679387-B055-4F51-B50D-AABA44CE5114}" srcOrd="0" destOrd="0" presId="urn:microsoft.com/office/officeart/2005/8/layout/hierarchy1"/>
    <dgm:cxn modelId="{67DD41F1-B95D-4C57-AFD0-66CD08B2E645}" type="presParOf" srcId="{91679387-B055-4F51-B50D-AABA44CE5114}" destId="{DFEE060C-43B6-4EC5-B6AE-296CEC42FFE9}" srcOrd="0" destOrd="0" presId="urn:microsoft.com/office/officeart/2005/8/layout/hierarchy1"/>
    <dgm:cxn modelId="{0201DC57-4CE0-4666-9E5B-F1174A69707A}" type="presParOf" srcId="{91679387-B055-4F51-B50D-AABA44CE5114}" destId="{95FEF5B9-8022-44B7-90C8-8C087590B9A2}" srcOrd="1" destOrd="0" presId="urn:microsoft.com/office/officeart/2005/8/layout/hierarchy1"/>
    <dgm:cxn modelId="{2DE05AAD-C227-4DE9-931E-884F958FA142}" type="presParOf" srcId="{2ED5185A-C7DF-42AE-87E7-4E1CBF5B992D}" destId="{013E9C03-653D-4F74-AACB-73FD21A27FA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6BD1DAF-43D6-4017-A839-C7F2E6A0C65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9FB18A9-F21B-4EA2-BE8F-15DCBC291CEC}">
      <dgm:prSet/>
      <dgm:spPr/>
      <dgm:t>
        <a:bodyPr/>
        <a:lstStyle/>
        <a:p>
          <a:r>
            <a:rPr lang="en-US"/>
            <a:t>Flexible program design </a:t>
          </a:r>
        </a:p>
      </dgm:t>
    </dgm:pt>
    <dgm:pt modelId="{C4F49074-907F-41FA-8738-CB809E1F6D90}" type="parTrans" cxnId="{9BE66F39-0580-40BB-B006-470798FCBDE0}">
      <dgm:prSet/>
      <dgm:spPr/>
      <dgm:t>
        <a:bodyPr/>
        <a:lstStyle/>
        <a:p>
          <a:endParaRPr lang="en-US"/>
        </a:p>
      </dgm:t>
    </dgm:pt>
    <dgm:pt modelId="{5A5F2283-1126-4F8B-9129-64CDDBDCFB1C}" type="sibTrans" cxnId="{9BE66F39-0580-40BB-B006-470798FCBDE0}">
      <dgm:prSet/>
      <dgm:spPr/>
      <dgm:t>
        <a:bodyPr/>
        <a:lstStyle/>
        <a:p>
          <a:endParaRPr lang="en-US"/>
        </a:p>
      </dgm:t>
    </dgm:pt>
    <dgm:pt modelId="{B0D0608B-2330-4728-9E7A-F1C9EB5C76B7}">
      <dgm:prSet/>
      <dgm:spPr/>
      <dgm:t>
        <a:bodyPr/>
        <a:lstStyle/>
        <a:p>
          <a:r>
            <a:rPr lang="en-US"/>
            <a:t>Enhanced Pastoral support </a:t>
          </a:r>
        </a:p>
      </dgm:t>
    </dgm:pt>
    <dgm:pt modelId="{0C382721-8A7B-489B-B02D-E140079658BD}" type="parTrans" cxnId="{59034C9D-0EA9-4EA8-A597-6E3EDFE04B5A}">
      <dgm:prSet/>
      <dgm:spPr/>
      <dgm:t>
        <a:bodyPr/>
        <a:lstStyle/>
        <a:p>
          <a:endParaRPr lang="en-US"/>
        </a:p>
      </dgm:t>
    </dgm:pt>
    <dgm:pt modelId="{49E9BA96-CC8C-48A9-BA80-C72A3E884787}" type="sibTrans" cxnId="{59034C9D-0EA9-4EA8-A597-6E3EDFE04B5A}">
      <dgm:prSet/>
      <dgm:spPr/>
      <dgm:t>
        <a:bodyPr/>
        <a:lstStyle/>
        <a:p>
          <a:endParaRPr lang="en-US"/>
        </a:p>
      </dgm:t>
    </dgm:pt>
    <dgm:pt modelId="{DA4EC713-5ABE-4B62-9D44-EF81ED615A7D}">
      <dgm:prSet/>
      <dgm:spPr/>
      <dgm:t>
        <a:bodyPr/>
        <a:lstStyle/>
        <a:p>
          <a:r>
            <a:rPr lang="en-US"/>
            <a:t>Financial support and awareness</a:t>
          </a:r>
        </a:p>
      </dgm:t>
    </dgm:pt>
    <dgm:pt modelId="{5AB94906-EDB9-4C1C-A825-CD9FC818AE79}" type="parTrans" cxnId="{18CA03B8-ACBC-4653-8CC0-C4341B87B16A}">
      <dgm:prSet/>
      <dgm:spPr/>
      <dgm:t>
        <a:bodyPr/>
        <a:lstStyle/>
        <a:p>
          <a:endParaRPr lang="en-US"/>
        </a:p>
      </dgm:t>
    </dgm:pt>
    <dgm:pt modelId="{CD87724F-3BF7-416F-AE12-C11569A30F16}" type="sibTrans" cxnId="{18CA03B8-ACBC-4653-8CC0-C4341B87B16A}">
      <dgm:prSet/>
      <dgm:spPr/>
      <dgm:t>
        <a:bodyPr/>
        <a:lstStyle/>
        <a:p>
          <a:endParaRPr lang="en-US"/>
        </a:p>
      </dgm:t>
    </dgm:pt>
    <dgm:pt modelId="{ACE9071E-A528-43F9-A6AA-1D3542DF3E85}">
      <dgm:prSet/>
      <dgm:spPr/>
      <dgm:t>
        <a:bodyPr/>
        <a:lstStyle/>
        <a:p>
          <a:r>
            <a:rPr lang="en-US"/>
            <a:t>Technology mediated learning </a:t>
          </a:r>
        </a:p>
      </dgm:t>
    </dgm:pt>
    <dgm:pt modelId="{74E60455-A540-413D-8D28-9074BCDE4AC8}" type="parTrans" cxnId="{51B690F1-E9B1-4432-A649-A3A36D27C792}">
      <dgm:prSet/>
      <dgm:spPr/>
      <dgm:t>
        <a:bodyPr/>
        <a:lstStyle/>
        <a:p>
          <a:endParaRPr lang="en-US"/>
        </a:p>
      </dgm:t>
    </dgm:pt>
    <dgm:pt modelId="{D4594D17-7B4D-4FA0-A250-79738C8C5951}" type="sibTrans" cxnId="{51B690F1-E9B1-4432-A649-A3A36D27C792}">
      <dgm:prSet/>
      <dgm:spPr/>
      <dgm:t>
        <a:bodyPr/>
        <a:lstStyle/>
        <a:p>
          <a:endParaRPr lang="en-US"/>
        </a:p>
      </dgm:t>
    </dgm:pt>
    <dgm:pt modelId="{1E089A48-4711-420D-BE20-03ED11976663}">
      <dgm:prSet/>
      <dgm:spPr/>
      <dgm:t>
        <a:bodyPr/>
        <a:lstStyle/>
        <a:p>
          <a:r>
            <a:rPr lang="en-US"/>
            <a:t>Policy development and institutional culture </a:t>
          </a:r>
        </a:p>
      </dgm:t>
    </dgm:pt>
    <dgm:pt modelId="{B4806BF6-AE31-4795-B531-DEA8B73AA6AE}" type="parTrans" cxnId="{87E80A6B-0BC0-4C79-9197-DEAF41D4A97B}">
      <dgm:prSet/>
      <dgm:spPr/>
      <dgm:t>
        <a:bodyPr/>
        <a:lstStyle/>
        <a:p>
          <a:endParaRPr lang="en-US"/>
        </a:p>
      </dgm:t>
    </dgm:pt>
    <dgm:pt modelId="{815E7753-2208-4D48-85A8-4CB0B79D4F2B}" type="sibTrans" cxnId="{87E80A6B-0BC0-4C79-9197-DEAF41D4A97B}">
      <dgm:prSet/>
      <dgm:spPr/>
      <dgm:t>
        <a:bodyPr/>
        <a:lstStyle/>
        <a:p>
          <a:endParaRPr lang="en-US"/>
        </a:p>
      </dgm:t>
    </dgm:pt>
    <dgm:pt modelId="{42163515-374B-4C7E-BA13-0E213520ECD1}">
      <dgm:prSet/>
      <dgm:spPr/>
      <dgm:t>
        <a:bodyPr/>
        <a:lstStyle/>
        <a:p>
          <a:r>
            <a:rPr lang="en-US"/>
            <a:t>Continuous evaluation and further research </a:t>
          </a:r>
        </a:p>
      </dgm:t>
    </dgm:pt>
    <dgm:pt modelId="{38B44476-C6EC-44F9-92C8-E9DF005FF342}" type="parTrans" cxnId="{5A1C04BB-D748-424C-A6CF-754213CCDBEB}">
      <dgm:prSet/>
      <dgm:spPr/>
      <dgm:t>
        <a:bodyPr/>
        <a:lstStyle/>
        <a:p>
          <a:endParaRPr lang="en-US"/>
        </a:p>
      </dgm:t>
    </dgm:pt>
    <dgm:pt modelId="{D0309D57-B244-464E-8743-306F7C3BC673}" type="sibTrans" cxnId="{5A1C04BB-D748-424C-A6CF-754213CCDBEB}">
      <dgm:prSet/>
      <dgm:spPr/>
      <dgm:t>
        <a:bodyPr/>
        <a:lstStyle/>
        <a:p>
          <a:endParaRPr lang="en-US"/>
        </a:p>
      </dgm:t>
    </dgm:pt>
    <dgm:pt modelId="{A51418C7-8BA5-4C9E-949F-3A789F623E88}" type="pres">
      <dgm:prSet presAssocID="{46BD1DAF-43D6-4017-A839-C7F2E6A0C659}" presName="root" presStyleCnt="0">
        <dgm:presLayoutVars>
          <dgm:dir/>
          <dgm:resizeHandles val="exact"/>
        </dgm:presLayoutVars>
      </dgm:prSet>
      <dgm:spPr/>
    </dgm:pt>
    <dgm:pt modelId="{1FF955D2-7AD7-4FEB-84E5-864D7437ABDC}" type="pres">
      <dgm:prSet presAssocID="{D9FB18A9-F21B-4EA2-BE8F-15DCBC291CEC}" presName="compNode" presStyleCnt="0"/>
      <dgm:spPr/>
    </dgm:pt>
    <dgm:pt modelId="{EB6E5260-5521-4277-A7C4-0339FC0C5BAE}" type="pres">
      <dgm:prSet presAssocID="{D9FB18A9-F21B-4EA2-BE8F-15DCBC291CEC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B7422FD-2F1A-4BBE-A102-18F0AE821ABF}" type="pres">
      <dgm:prSet presAssocID="{D9FB18A9-F21B-4EA2-BE8F-15DCBC291CEC}" presName="spaceRect" presStyleCnt="0"/>
      <dgm:spPr/>
    </dgm:pt>
    <dgm:pt modelId="{71FD03B8-ECC2-4CCF-8A0E-C34E3CCBEAF9}" type="pres">
      <dgm:prSet presAssocID="{D9FB18A9-F21B-4EA2-BE8F-15DCBC291CEC}" presName="textRect" presStyleLbl="revTx" presStyleIdx="0" presStyleCnt="6">
        <dgm:presLayoutVars>
          <dgm:chMax val="1"/>
          <dgm:chPref val="1"/>
        </dgm:presLayoutVars>
      </dgm:prSet>
      <dgm:spPr/>
    </dgm:pt>
    <dgm:pt modelId="{B984E9B9-4FDA-4149-AE74-C21E478ED649}" type="pres">
      <dgm:prSet presAssocID="{5A5F2283-1126-4F8B-9129-64CDDBDCFB1C}" presName="sibTrans" presStyleCnt="0"/>
      <dgm:spPr/>
    </dgm:pt>
    <dgm:pt modelId="{FCB147EA-9C19-40EA-A31A-BF54F564310B}" type="pres">
      <dgm:prSet presAssocID="{B0D0608B-2330-4728-9E7A-F1C9EB5C76B7}" presName="compNode" presStyleCnt="0"/>
      <dgm:spPr/>
    </dgm:pt>
    <dgm:pt modelId="{C7F7CE29-2E7C-4FCC-8ACB-0DE742DE9ECF}" type="pres">
      <dgm:prSet presAssocID="{B0D0608B-2330-4728-9E7A-F1C9EB5C76B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4201181-932D-4635-A300-57D2A48975FC}" type="pres">
      <dgm:prSet presAssocID="{B0D0608B-2330-4728-9E7A-F1C9EB5C76B7}" presName="spaceRect" presStyleCnt="0"/>
      <dgm:spPr/>
    </dgm:pt>
    <dgm:pt modelId="{6F26FE60-E68D-43D4-8526-7A3BEC6F0441}" type="pres">
      <dgm:prSet presAssocID="{B0D0608B-2330-4728-9E7A-F1C9EB5C76B7}" presName="textRect" presStyleLbl="revTx" presStyleIdx="1" presStyleCnt="6">
        <dgm:presLayoutVars>
          <dgm:chMax val="1"/>
          <dgm:chPref val="1"/>
        </dgm:presLayoutVars>
      </dgm:prSet>
      <dgm:spPr/>
    </dgm:pt>
    <dgm:pt modelId="{6BCE8AA4-1579-4693-B24C-E55C82CC011A}" type="pres">
      <dgm:prSet presAssocID="{49E9BA96-CC8C-48A9-BA80-C72A3E884787}" presName="sibTrans" presStyleCnt="0"/>
      <dgm:spPr/>
    </dgm:pt>
    <dgm:pt modelId="{8D00821E-13BF-40A1-9855-67CCBF5F4DE6}" type="pres">
      <dgm:prSet presAssocID="{DA4EC713-5ABE-4B62-9D44-EF81ED615A7D}" presName="compNode" presStyleCnt="0"/>
      <dgm:spPr/>
    </dgm:pt>
    <dgm:pt modelId="{89FB5B0A-D9E5-42C9-AB47-AC28D9C0904C}" type="pres">
      <dgm:prSet presAssocID="{DA4EC713-5ABE-4B62-9D44-EF81ED615A7D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703EA47-7D72-40F4-9A09-173827B77C5B}" type="pres">
      <dgm:prSet presAssocID="{DA4EC713-5ABE-4B62-9D44-EF81ED615A7D}" presName="spaceRect" presStyleCnt="0"/>
      <dgm:spPr/>
    </dgm:pt>
    <dgm:pt modelId="{6AD6E0DD-E04A-4C68-9794-A1B425D13A4C}" type="pres">
      <dgm:prSet presAssocID="{DA4EC713-5ABE-4B62-9D44-EF81ED615A7D}" presName="textRect" presStyleLbl="revTx" presStyleIdx="2" presStyleCnt="6">
        <dgm:presLayoutVars>
          <dgm:chMax val="1"/>
          <dgm:chPref val="1"/>
        </dgm:presLayoutVars>
      </dgm:prSet>
      <dgm:spPr/>
    </dgm:pt>
    <dgm:pt modelId="{B61191D7-6924-4359-8C5E-0A4E086F40CA}" type="pres">
      <dgm:prSet presAssocID="{CD87724F-3BF7-416F-AE12-C11569A30F16}" presName="sibTrans" presStyleCnt="0"/>
      <dgm:spPr/>
    </dgm:pt>
    <dgm:pt modelId="{D622E6A5-EAA0-4552-BEC2-0BD92196A121}" type="pres">
      <dgm:prSet presAssocID="{ACE9071E-A528-43F9-A6AA-1D3542DF3E85}" presName="compNode" presStyleCnt="0"/>
      <dgm:spPr/>
    </dgm:pt>
    <dgm:pt modelId="{90CC3868-8468-4C72-9003-9EA49167BC54}" type="pres">
      <dgm:prSet presAssocID="{ACE9071E-A528-43F9-A6AA-1D3542DF3E8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ED1C3D1-E3B9-4BBA-BA17-D7C2B081AD00}" type="pres">
      <dgm:prSet presAssocID="{ACE9071E-A528-43F9-A6AA-1D3542DF3E85}" presName="spaceRect" presStyleCnt="0"/>
      <dgm:spPr/>
    </dgm:pt>
    <dgm:pt modelId="{21414C71-5B28-4E07-AB20-73210070B8D8}" type="pres">
      <dgm:prSet presAssocID="{ACE9071E-A528-43F9-A6AA-1D3542DF3E85}" presName="textRect" presStyleLbl="revTx" presStyleIdx="3" presStyleCnt="6">
        <dgm:presLayoutVars>
          <dgm:chMax val="1"/>
          <dgm:chPref val="1"/>
        </dgm:presLayoutVars>
      </dgm:prSet>
      <dgm:spPr/>
    </dgm:pt>
    <dgm:pt modelId="{7233EA42-C840-4709-B100-FD7494A2C566}" type="pres">
      <dgm:prSet presAssocID="{D4594D17-7B4D-4FA0-A250-79738C8C5951}" presName="sibTrans" presStyleCnt="0"/>
      <dgm:spPr/>
    </dgm:pt>
    <dgm:pt modelId="{18C07397-F376-4825-9499-52B62DD2661D}" type="pres">
      <dgm:prSet presAssocID="{1E089A48-4711-420D-BE20-03ED11976663}" presName="compNode" presStyleCnt="0"/>
      <dgm:spPr/>
    </dgm:pt>
    <dgm:pt modelId="{AF404913-4561-4F34-BE7D-5E88008E014F}" type="pres">
      <dgm:prSet presAssocID="{1E089A48-4711-420D-BE20-03ED11976663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5C6FE94-5A6C-4C74-A161-0C8871C7BD0E}" type="pres">
      <dgm:prSet presAssocID="{1E089A48-4711-420D-BE20-03ED11976663}" presName="spaceRect" presStyleCnt="0"/>
      <dgm:spPr/>
    </dgm:pt>
    <dgm:pt modelId="{2F3A89B2-C7C8-4FBF-B519-3C02C60BD64F}" type="pres">
      <dgm:prSet presAssocID="{1E089A48-4711-420D-BE20-03ED11976663}" presName="textRect" presStyleLbl="revTx" presStyleIdx="4" presStyleCnt="6">
        <dgm:presLayoutVars>
          <dgm:chMax val="1"/>
          <dgm:chPref val="1"/>
        </dgm:presLayoutVars>
      </dgm:prSet>
      <dgm:spPr/>
    </dgm:pt>
    <dgm:pt modelId="{60F44262-7338-4BA1-A2C1-F42A6E227398}" type="pres">
      <dgm:prSet presAssocID="{815E7753-2208-4D48-85A8-4CB0B79D4F2B}" presName="sibTrans" presStyleCnt="0"/>
      <dgm:spPr/>
    </dgm:pt>
    <dgm:pt modelId="{30D7BDCA-AAF3-470F-AB2B-0F81C88E2FAC}" type="pres">
      <dgm:prSet presAssocID="{42163515-374B-4C7E-BA13-0E213520ECD1}" presName="compNode" presStyleCnt="0"/>
      <dgm:spPr/>
    </dgm:pt>
    <dgm:pt modelId="{7712DFC9-7BC1-43E6-8BA8-2F888B2EBA15}" type="pres">
      <dgm:prSet presAssocID="{42163515-374B-4C7E-BA13-0E213520ECD1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72702E2-19EC-4454-931D-42014ED05E62}" type="pres">
      <dgm:prSet presAssocID="{42163515-374B-4C7E-BA13-0E213520ECD1}" presName="spaceRect" presStyleCnt="0"/>
      <dgm:spPr/>
    </dgm:pt>
    <dgm:pt modelId="{16E784A2-DAD0-471D-973F-CD8E64BFB11D}" type="pres">
      <dgm:prSet presAssocID="{42163515-374B-4C7E-BA13-0E213520ECD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BB7E410-DC9B-4404-AB27-DE9265BD645F}" type="presOf" srcId="{46BD1DAF-43D6-4017-A839-C7F2E6A0C659}" destId="{A51418C7-8BA5-4C9E-949F-3A789F623E88}" srcOrd="0" destOrd="0" presId="urn:microsoft.com/office/officeart/2018/2/layout/IconLabelList"/>
    <dgm:cxn modelId="{9BE66F39-0580-40BB-B006-470798FCBDE0}" srcId="{46BD1DAF-43D6-4017-A839-C7F2E6A0C659}" destId="{D9FB18A9-F21B-4EA2-BE8F-15DCBC291CEC}" srcOrd="0" destOrd="0" parTransId="{C4F49074-907F-41FA-8738-CB809E1F6D90}" sibTransId="{5A5F2283-1126-4F8B-9129-64CDDBDCFB1C}"/>
    <dgm:cxn modelId="{87E80A6B-0BC0-4C79-9197-DEAF41D4A97B}" srcId="{46BD1DAF-43D6-4017-A839-C7F2E6A0C659}" destId="{1E089A48-4711-420D-BE20-03ED11976663}" srcOrd="4" destOrd="0" parTransId="{B4806BF6-AE31-4795-B531-DEA8B73AA6AE}" sibTransId="{815E7753-2208-4D48-85A8-4CB0B79D4F2B}"/>
    <dgm:cxn modelId="{95E20D56-DA55-440D-B302-08F8FD70B05B}" type="presOf" srcId="{42163515-374B-4C7E-BA13-0E213520ECD1}" destId="{16E784A2-DAD0-471D-973F-CD8E64BFB11D}" srcOrd="0" destOrd="0" presId="urn:microsoft.com/office/officeart/2018/2/layout/IconLabelList"/>
    <dgm:cxn modelId="{8E060877-C822-4FF4-AF2E-77F65047FA48}" type="presOf" srcId="{1E089A48-4711-420D-BE20-03ED11976663}" destId="{2F3A89B2-C7C8-4FBF-B519-3C02C60BD64F}" srcOrd="0" destOrd="0" presId="urn:microsoft.com/office/officeart/2018/2/layout/IconLabelList"/>
    <dgm:cxn modelId="{59034C9D-0EA9-4EA8-A597-6E3EDFE04B5A}" srcId="{46BD1DAF-43D6-4017-A839-C7F2E6A0C659}" destId="{B0D0608B-2330-4728-9E7A-F1C9EB5C76B7}" srcOrd="1" destOrd="0" parTransId="{0C382721-8A7B-489B-B02D-E140079658BD}" sibTransId="{49E9BA96-CC8C-48A9-BA80-C72A3E884787}"/>
    <dgm:cxn modelId="{18CA03B8-ACBC-4653-8CC0-C4341B87B16A}" srcId="{46BD1DAF-43D6-4017-A839-C7F2E6A0C659}" destId="{DA4EC713-5ABE-4B62-9D44-EF81ED615A7D}" srcOrd="2" destOrd="0" parTransId="{5AB94906-EDB9-4C1C-A825-CD9FC818AE79}" sibTransId="{CD87724F-3BF7-416F-AE12-C11569A30F16}"/>
    <dgm:cxn modelId="{C8B5A0B8-E6B4-4EB4-A3EE-2D3081BBEA96}" type="presOf" srcId="{ACE9071E-A528-43F9-A6AA-1D3542DF3E85}" destId="{21414C71-5B28-4E07-AB20-73210070B8D8}" srcOrd="0" destOrd="0" presId="urn:microsoft.com/office/officeart/2018/2/layout/IconLabelList"/>
    <dgm:cxn modelId="{5A1C04BB-D748-424C-A6CF-754213CCDBEB}" srcId="{46BD1DAF-43D6-4017-A839-C7F2E6A0C659}" destId="{42163515-374B-4C7E-BA13-0E213520ECD1}" srcOrd="5" destOrd="0" parTransId="{38B44476-C6EC-44F9-92C8-E9DF005FF342}" sibTransId="{D0309D57-B244-464E-8743-306F7C3BC673}"/>
    <dgm:cxn modelId="{A7BF6AC0-AACA-42B9-BCF5-AFDDF3979500}" type="presOf" srcId="{B0D0608B-2330-4728-9E7A-F1C9EB5C76B7}" destId="{6F26FE60-E68D-43D4-8526-7A3BEC6F0441}" srcOrd="0" destOrd="0" presId="urn:microsoft.com/office/officeart/2018/2/layout/IconLabelList"/>
    <dgm:cxn modelId="{24CF2BF0-9823-4586-8ADB-B7AD4647BE40}" type="presOf" srcId="{D9FB18A9-F21B-4EA2-BE8F-15DCBC291CEC}" destId="{71FD03B8-ECC2-4CCF-8A0E-C34E3CCBEAF9}" srcOrd="0" destOrd="0" presId="urn:microsoft.com/office/officeart/2018/2/layout/IconLabelList"/>
    <dgm:cxn modelId="{1DDC60F1-60DD-466C-BD18-CE8A1EC519B6}" type="presOf" srcId="{DA4EC713-5ABE-4B62-9D44-EF81ED615A7D}" destId="{6AD6E0DD-E04A-4C68-9794-A1B425D13A4C}" srcOrd="0" destOrd="0" presId="urn:microsoft.com/office/officeart/2018/2/layout/IconLabelList"/>
    <dgm:cxn modelId="{51B690F1-E9B1-4432-A649-A3A36D27C792}" srcId="{46BD1DAF-43D6-4017-A839-C7F2E6A0C659}" destId="{ACE9071E-A528-43F9-A6AA-1D3542DF3E85}" srcOrd="3" destOrd="0" parTransId="{74E60455-A540-413D-8D28-9074BCDE4AC8}" sibTransId="{D4594D17-7B4D-4FA0-A250-79738C8C5951}"/>
    <dgm:cxn modelId="{929707FA-4E85-464D-9422-3805875EAEE0}" type="presParOf" srcId="{A51418C7-8BA5-4C9E-949F-3A789F623E88}" destId="{1FF955D2-7AD7-4FEB-84E5-864D7437ABDC}" srcOrd="0" destOrd="0" presId="urn:microsoft.com/office/officeart/2018/2/layout/IconLabelList"/>
    <dgm:cxn modelId="{BF9ECB8D-01F7-4FDA-95AD-8C8AA3AC7BDF}" type="presParOf" srcId="{1FF955D2-7AD7-4FEB-84E5-864D7437ABDC}" destId="{EB6E5260-5521-4277-A7C4-0339FC0C5BAE}" srcOrd="0" destOrd="0" presId="urn:microsoft.com/office/officeart/2018/2/layout/IconLabelList"/>
    <dgm:cxn modelId="{08ED17F5-4522-4F21-BE78-1BFE02B9543B}" type="presParOf" srcId="{1FF955D2-7AD7-4FEB-84E5-864D7437ABDC}" destId="{9B7422FD-2F1A-4BBE-A102-18F0AE821ABF}" srcOrd="1" destOrd="0" presId="urn:microsoft.com/office/officeart/2018/2/layout/IconLabelList"/>
    <dgm:cxn modelId="{AC258490-BAB1-4D8C-8421-25FD75B6A57C}" type="presParOf" srcId="{1FF955D2-7AD7-4FEB-84E5-864D7437ABDC}" destId="{71FD03B8-ECC2-4CCF-8A0E-C34E3CCBEAF9}" srcOrd="2" destOrd="0" presId="urn:microsoft.com/office/officeart/2018/2/layout/IconLabelList"/>
    <dgm:cxn modelId="{7BBE121A-BC46-4D5E-9629-8D8BF5A09D48}" type="presParOf" srcId="{A51418C7-8BA5-4C9E-949F-3A789F623E88}" destId="{B984E9B9-4FDA-4149-AE74-C21E478ED649}" srcOrd="1" destOrd="0" presId="urn:microsoft.com/office/officeart/2018/2/layout/IconLabelList"/>
    <dgm:cxn modelId="{104A2512-CBBA-4379-8FB4-7734B5D18BC0}" type="presParOf" srcId="{A51418C7-8BA5-4C9E-949F-3A789F623E88}" destId="{FCB147EA-9C19-40EA-A31A-BF54F564310B}" srcOrd="2" destOrd="0" presId="urn:microsoft.com/office/officeart/2018/2/layout/IconLabelList"/>
    <dgm:cxn modelId="{240F8252-79B4-4B7F-9E64-6F8CB49EA496}" type="presParOf" srcId="{FCB147EA-9C19-40EA-A31A-BF54F564310B}" destId="{C7F7CE29-2E7C-4FCC-8ACB-0DE742DE9ECF}" srcOrd="0" destOrd="0" presId="urn:microsoft.com/office/officeart/2018/2/layout/IconLabelList"/>
    <dgm:cxn modelId="{43A45819-53B2-4A20-9059-5AB709B8ACF3}" type="presParOf" srcId="{FCB147EA-9C19-40EA-A31A-BF54F564310B}" destId="{64201181-932D-4635-A300-57D2A48975FC}" srcOrd="1" destOrd="0" presId="urn:microsoft.com/office/officeart/2018/2/layout/IconLabelList"/>
    <dgm:cxn modelId="{A6193D36-6B5D-42FA-99F7-A8574DECE489}" type="presParOf" srcId="{FCB147EA-9C19-40EA-A31A-BF54F564310B}" destId="{6F26FE60-E68D-43D4-8526-7A3BEC6F0441}" srcOrd="2" destOrd="0" presId="urn:microsoft.com/office/officeart/2018/2/layout/IconLabelList"/>
    <dgm:cxn modelId="{E1E63E22-6606-4074-91BF-284DF85953F4}" type="presParOf" srcId="{A51418C7-8BA5-4C9E-949F-3A789F623E88}" destId="{6BCE8AA4-1579-4693-B24C-E55C82CC011A}" srcOrd="3" destOrd="0" presId="urn:microsoft.com/office/officeart/2018/2/layout/IconLabelList"/>
    <dgm:cxn modelId="{75ED066B-7140-4BBE-B939-B05B47ED4D65}" type="presParOf" srcId="{A51418C7-8BA5-4C9E-949F-3A789F623E88}" destId="{8D00821E-13BF-40A1-9855-67CCBF5F4DE6}" srcOrd="4" destOrd="0" presId="urn:microsoft.com/office/officeart/2018/2/layout/IconLabelList"/>
    <dgm:cxn modelId="{7BE39C86-29F1-437D-819A-15034B8CC1FD}" type="presParOf" srcId="{8D00821E-13BF-40A1-9855-67CCBF5F4DE6}" destId="{89FB5B0A-D9E5-42C9-AB47-AC28D9C0904C}" srcOrd="0" destOrd="0" presId="urn:microsoft.com/office/officeart/2018/2/layout/IconLabelList"/>
    <dgm:cxn modelId="{471B7AA3-AD13-4AE5-A862-6479F9FAF734}" type="presParOf" srcId="{8D00821E-13BF-40A1-9855-67CCBF5F4DE6}" destId="{3703EA47-7D72-40F4-9A09-173827B77C5B}" srcOrd="1" destOrd="0" presId="urn:microsoft.com/office/officeart/2018/2/layout/IconLabelList"/>
    <dgm:cxn modelId="{2282ED09-0E6E-4777-982B-DB9505C931C3}" type="presParOf" srcId="{8D00821E-13BF-40A1-9855-67CCBF5F4DE6}" destId="{6AD6E0DD-E04A-4C68-9794-A1B425D13A4C}" srcOrd="2" destOrd="0" presId="urn:microsoft.com/office/officeart/2018/2/layout/IconLabelList"/>
    <dgm:cxn modelId="{4E98B89B-A14B-40CB-988A-FA50FBEA2124}" type="presParOf" srcId="{A51418C7-8BA5-4C9E-949F-3A789F623E88}" destId="{B61191D7-6924-4359-8C5E-0A4E086F40CA}" srcOrd="5" destOrd="0" presId="urn:microsoft.com/office/officeart/2018/2/layout/IconLabelList"/>
    <dgm:cxn modelId="{3951B9CA-3DD1-4F99-8389-E52E273DE82B}" type="presParOf" srcId="{A51418C7-8BA5-4C9E-949F-3A789F623E88}" destId="{D622E6A5-EAA0-4552-BEC2-0BD92196A121}" srcOrd="6" destOrd="0" presId="urn:microsoft.com/office/officeart/2018/2/layout/IconLabelList"/>
    <dgm:cxn modelId="{E97DDCAA-271D-4F1C-999B-F3E963AF002C}" type="presParOf" srcId="{D622E6A5-EAA0-4552-BEC2-0BD92196A121}" destId="{90CC3868-8468-4C72-9003-9EA49167BC54}" srcOrd="0" destOrd="0" presId="urn:microsoft.com/office/officeart/2018/2/layout/IconLabelList"/>
    <dgm:cxn modelId="{92C711B3-9BBC-4DA9-95A6-083EB8F9AE36}" type="presParOf" srcId="{D622E6A5-EAA0-4552-BEC2-0BD92196A121}" destId="{6ED1C3D1-E3B9-4BBA-BA17-D7C2B081AD00}" srcOrd="1" destOrd="0" presId="urn:microsoft.com/office/officeart/2018/2/layout/IconLabelList"/>
    <dgm:cxn modelId="{10FB3D34-32CD-4005-83B9-86EC0DF64433}" type="presParOf" srcId="{D622E6A5-EAA0-4552-BEC2-0BD92196A121}" destId="{21414C71-5B28-4E07-AB20-73210070B8D8}" srcOrd="2" destOrd="0" presId="urn:microsoft.com/office/officeart/2018/2/layout/IconLabelList"/>
    <dgm:cxn modelId="{F094D41A-0494-4467-81FE-CEF40007BF4E}" type="presParOf" srcId="{A51418C7-8BA5-4C9E-949F-3A789F623E88}" destId="{7233EA42-C840-4709-B100-FD7494A2C566}" srcOrd="7" destOrd="0" presId="urn:microsoft.com/office/officeart/2018/2/layout/IconLabelList"/>
    <dgm:cxn modelId="{64798B16-8675-4791-BE37-2D39F9123F24}" type="presParOf" srcId="{A51418C7-8BA5-4C9E-949F-3A789F623E88}" destId="{18C07397-F376-4825-9499-52B62DD2661D}" srcOrd="8" destOrd="0" presId="urn:microsoft.com/office/officeart/2018/2/layout/IconLabelList"/>
    <dgm:cxn modelId="{F5C513B0-C5F4-4B10-B7B5-FA3B70562CA7}" type="presParOf" srcId="{18C07397-F376-4825-9499-52B62DD2661D}" destId="{AF404913-4561-4F34-BE7D-5E88008E014F}" srcOrd="0" destOrd="0" presId="urn:microsoft.com/office/officeart/2018/2/layout/IconLabelList"/>
    <dgm:cxn modelId="{9B0EBCE7-8B1F-4F7A-BB24-0BC4AD7D156D}" type="presParOf" srcId="{18C07397-F376-4825-9499-52B62DD2661D}" destId="{C5C6FE94-5A6C-4C74-A161-0C8871C7BD0E}" srcOrd="1" destOrd="0" presId="urn:microsoft.com/office/officeart/2018/2/layout/IconLabelList"/>
    <dgm:cxn modelId="{F279493A-1502-4D46-9D0C-D0DDA98D86AD}" type="presParOf" srcId="{18C07397-F376-4825-9499-52B62DD2661D}" destId="{2F3A89B2-C7C8-4FBF-B519-3C02C60BD64F}" srcOrd="2" destOrd="0" presId="urn:microsoft.com/office/officeart/2018/2/layout/IconLabelList"/>
    <dgm:cxn modelId="{5E17C565-93ED-43C5-AA17-9CDC16A6A2DE}" type="presParOf" srcId="{A51418C7-8BA5-4C9E-949F-3A789F623E88}" destId="{60F44262-7338-4BA1-A2C1-F42A6E227398}" srcOrd="9" destOrd="0" presId="urn:microsoft.com/office/officeart/2018/2/layout/IconLabelList"/>
    <dgm:cxn modelId="{5DA08488-DABC-48E7-8841-6D6301D1EA78}" type="presParOf" srcId="{A51418C7-8BA5-4C9E-949F-3A789F623E88}" destId="{30D7BDCA-AAF3-470F-AB2B-0F81C88E2FAC}" srcOrd="10" destOrd="0" presId="urn:microsoft.com/office/officeart/2018/2/layout/IconLabelList"/>
    <dgm:cxn modelId="{81C5DDBA-CEA1-429A-BBB3-32CD065FBA1A}" type="presParOf" srcId="{30D7BDCA-AAF3-470F-AB2B-0F81C88E2FAC}" destId="{7712DFC9-7BC1-43E6-8BA8-2F888B2EBA15}" srcOrd="0" destOrd="0" presId="urn:microsoft.com/office/officeart/2018/2/layout/IconLabelList"/>
    <dgm:cxn modelId="{8507F64E-883A-43A1-B852-9CABE28E92F6}" type="presParOf" srcId="{30D7BDCA-AAF3-470F-AB2B-0F81C88E2FAC}" destId="{172702E2-19EC-4454-931D-42014ED05E62}" srcOrd="1" destOrd="0" presId="urn:microsoft.com/office/officeart/2018/2/layout/IconLabelList"/>
    <dgm:cxn modelId="{CC41B682-1B65-4356-9C2D-0B1B7BCB7737}" type="presParOf" srcId="{30D7BDCA-AAF3-470F-AB2B-0F81C88E2FAC}" destId="{16E784A2-DAD0-471D-973F-CD8E64BFB11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E17A947-79F7-4C55-8BFB-83B50EE4AEA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B1F8C6-982C-473C-BD10-45DD848339BC}">
      <dgm:prSet/>
      <dgm:spPr/>
      <dgm:t>
        <a:bodyPr/>
        <a:lstStyle/>
        <a:p>
          <a:r>
            <a:rPr lang="en-US"/>
            <a:t>Burnout among student parents is systematic, not an individual failing </a:t>
          </a:r>
        </a:p>
      </dgm:t>
    </dgm:pt>
    <dgm:pt modelId="{27851221-52CE-4FAE-925E-08C9BBF553C8}" type="parTrans" cxnId="{409A874E-AF15-4424-A3C6-88989B87A4AA}">
      <dgm:prSet/>
      <dgm:spPr/>
      <dgm:t>
        <a:bodyPr/>
        <a:lstStyle/>
        <a:p>
          <a:endParaRPr lang="en-US"/>
        </a:p>
      </dgm:t>
    </dgm:pt>
    <dgm:pt modelId="{FE4FF66B-D4E7-4F21-AD7D-A5FACFB5BBA3}" type="sibTrans" cxnId="{409A874E-AF15-4424-A3C6-88989B87A4AA}">
      <dgm:prSet/>
      <dgm:spPr/>
      <dgm:t>
        <a:bodyPr/>
        <a:lstStyle/>
        <a:p>
          <a:endParaRPr lang="en-US"/>
        </a:p>
      </dgm:t>
    </dgm:pt>
    <dgm:pt modelId="{741F8530-2EB9-4650-B186-3D9AC2A9879F}">
      <dgm:prSet/>
      <dgm:spPr/>
      <dgm:t>
        <a:bodyPr/>
        <a:lstStyle/>
        <a:p>
          <a:r>
            <a:rPr lang="en-US"/>
            <a:t>Teaching practice must recognize the dual burden of academic and caregiving responsibilities </a:t>
          </a:r>
        </a:p>
      </dgm:t>
    </dgm:pt>
    <dgm:pt modelId="{54AF39D6-1FC7-41E0-A9EB-FCD8051637D5}" type="parTrans" cxnId="{617A17E3-E479-4265-BCF9-5F93EFEFD1AC}">
      <dgm:prSet/>
      <dgm:spPr/>
      <dgm:t>
        <a:bodyPr/>
        <a:lstStyle/>
        <a:p>
          <a:endParaRPr lang="en-US"/>
        </a:p>
      </dgm:t>
    </dgm:pt>
    <dgm:pt modelId="{47750E9E-8A03-4DEB-98D1-F6EE1765835D}" type="sibTrans" cxnId="{617A17E3-E479-4265-BCF9-5F93EFEFD1AC}">
      <dgm:prSet/>
      <dgm:spPr/>
      <dgm:t>
        <a:bodyPr/>
        <a:lstStyle/>
        <a:p>
          <a:endParaRPr lang="en-US"/>
        </a:p>
      </dgm:t>
    </dgm:pt>
    <dgm:pt modelId="{9725E465-6536-4CAA-BB9A-1162A3EBC3BD}">
      <dgm:prSet/>
      <dgm:spPr/>
      <dgm:t>
        <a:bodyPr/>
        <a:lstStyle/>
        <a:p>
          <a:r>
            <a:rPr lang="en-US"/>
            <a:t>Flexible program design is essential to support equitable participation </a:t>
          </a:r>
        </a:p>
      </dgm:t>
    </dgm:pt>
    <dgm:pt modelId="{07EF3E54-FA94-4654-B089-FDFAD7D45D04}" type="parTrans" cxnId="{8FD10DCE-7938-47AF-AB01-D77FBD76F56B}">
      <dgm:prSet/>
      <dgm:spPr/>
      <dgm:t>
        <a:bodyPr/>
        <a:lstStyle/>
        <a:p>
          <a:endParaRPr lang="en-US"/>
        </a:p>
      </dgm:t>
    </dgm:pt>
    <dgm:pt modelId="{DDD61E0A-BFBD-4EDF-8FE4-4B8F43E61CBB}" type="sibTrans" cxnId="{8FD10DCE-7938-47AF-AB01-D77FBD76F56B}">
      <dgm:prSet/>
      <dgm:spPr/>
      <dgm:t>
        <a:bodyPr/>
        <a:lstStyle/>
        <a:p>
          <a:endParaRPr lang="en-US"/>
        </a:p>
      </dgm:t>
    </dgm:pt>
    <dgm:pt modelId="{EF7D1CBB-8F32-45DD-883B-5A255ED55CFF}">
      <dgm:prSet/>
      <dgm:spPr/>
      <dgm:t>
        <a:bodyPr/>
        <a:lstStyle/>
        <a:p>
          <a:r>
            <a:rPr lang="en-US"/>
            <a:t>Scaffolded assessments </a:t>
          </a:r>
        </a:p>
      </dgm:t>
    </dgm:pt>
    <dgm:pt modelId="{0788680C-26EA-49ED-86A9-789543FA85E3}" type="parTrans" cxnId="{B5EB81AC-A8D7-4E38-B6EF-7C2AFBE5AA47}">
      <dgm:prSet/>
      <dgm:spPr/>
      <dgm:t>
        <a:bodyPr/>
        <a:lstStyle/>
        <a:p>
          <a:endParaRPr lang="en-US"/>
        </a:p>
      </dgm:t>
    </dgm:pt>
    <dgm:pt modelId="{C62F238E-DC26-4C32-923E-D62D9E87D5C7}" type="sibTrans" cxnId="{B5EB81AC-A8D7-4E38-B6EF-7C2AFBE5AA47}">
      <dgm:prSet/>
      <dgm:spPr/>
      <dgm:t>
        <a:bodyPr/>
        <a:lstStyle/>
        <a:p>
          <a:endParaRPr lang="en-US"/>
        </a:p>
      </dgm:t>
    </dgm:pt>
    <dgm:pt modelId="{68EF3DA1-BDFA-4777-A715-34D3A1C51AE9}">
      <dgm:prSet/>
      <dgm:spPr/>
      <dgm:t>
        <a:bodyPr/>
        <a:lstStyle/>
        <a:p>
          <a:r>
            <a:rPr lang="en-US"/>
            <a:t>Clear communication </a:t>
          </a:r>
        </a:p>
      </dgm:t>
    </dgm:pt>
    <dgm:pt modelId="{9FF8EFD7-BA50-4F07-8AB9-DB8F3F3E4AF2}" type="parTrans" cxnId="{65009D2E-6F30-4ADB-89FE-876C5D52F123}">
      <dgm:prSet/>
      <dgm:spPr/>
      <dgm:t>
        <a:bodyPr/>
        <a:lstStyle/>
        <a:p>
          <a:endParaRPr lang="en-US"/>
        </a:p>
      </dgm:t>
    </dgm:pt>
    <dgm:pt modelId="{553D2976-3625-40E3-848B-6F54CEB545CA}" type="sibTrans" cxnId="{65009D2E-6F30-4ADB-89FE-876C5D52F123}">
      <dgm:prSet/>
      <dgm:spPr/>
      <dgm:t>
        <a:bodyPr/>
        <a:lstStyle/>
        <a:p>
          <a:endParaRPr lang="en-US"/>
        </a:p>
      </dgm:t>
    </dgm:pt>
    <dgm:pt modelId="{9662C6BD-80D4-416C-AD49-014F31C3CF92}">
      <dgm:prSet/>
      <dgm:spPr/>
      <dgm:t>
        <a:bodyPr/>
        <a:lstStyle/>
        <a:p>
          <a:r>
            <a:rPr lang="en-US"/>
            <a:t>Inclusivity</a:t>
          </a:r>
        </a:p>
      </dgm:t>
    </dgm:pt>
    <dgm:pt modelId="{2FD7BA2F-0A63-4040-9A6F-B33F86F6ED08}" type="parTrans" cxnId="{897FE11C-23C9-4779-9A21-093319BDA9D4}">
      <dgm:prSet/>
      <dgm:spPr/>
      <dgm:t>
        <a:bodyPr/>
        <a:lstStyle/>
        <a:p>
          <a:endParaRPr lang="en-US"/>
        </a:p>
      </dgm:t>
    </dgm:pt>
    <dgm:pt modelId="{EA377A26-4EA3-444B-AC4F-9EB474D17296}" type="sibTrans" cxnId="{897FE11C-23C9-4779-9A21-093319BDA9D4}">
      <dgm:prSet/>
      <dgm:spPr/>
      <dgm:t>
        <a:bodyPr/>
        <a:lstStyle/>
        <a:p>
          <a:endParaRPr lang="en-US"/>
        </a:p>
      </dgm:t>
    </dgm:pt>
    <dgm:pt modelId="{CE08CCF4-54C0-4ADB-9F1E-4C1D54326C08}" type="pres">
      <dgm:prSet presAssocID="{CE17A947-79F7-4C55-8BFB-83B50EE4AEA9}" presName="diagram" presStyleCnt="0">
        <dgm:presLayoutVars>
          <dgm:dir/>
          <dgm:resizeHandles val="exact"/>
        </dgm:presLayoutVars>
      </dgm:prSet>
      <dgm:spPr/>
    </dgm:pt>
    <dgm:pt modelId="{BC2F95FA-E90F-490F-93F6-2F0F29BFF64F}" type="pres">
      <dgm:prSet presAssocID="{72B1F8C6-982C-473C-BD10-45DD848339BC}" presName="node" presStyleLbl="node1" presStyleIdx="0" presStyleCnt="6">
        <dgm:presLayoutVars>
          <dgm:bulletEnabled val="1"/>
        </dgm:presLayoutVars>
      </dgm:prSet>
      <dgm:spPr/>
    </dgm:pt>
    <dgm:pt modelId="{FF58EAF6-276A-4D26-8273-D9FCC5EFE986}" type="pres">
      <dgm:prSet presAssocID="{FE4FF66B-D4E7-4F21-AD7D-A5FACFB5BBA3}" presName="sibTrans" presStyleCnt="0"/>
      <dgm:spPr/>
    </dgm:pt>
    <dgm:pt modelId="{6E88EACC-51F0-41A9-9E77-A49CA9888B23}" type="pres">
      <dgm:prSet presAssocID="{741F8530-2EB9-4650-B186-3D9AC2A9879F}" presName="node" presStyleLbl="node1" presStyleIdx="1" presStyleCnt="6">
        <dgm:presLayoutVars>
          <dgm:bulletEnabled val="1"/>
        </dgm:presLayoutVars>
      </dgm:prSet>
      <dgm:spPr/>
    </dgm:pt>
    <dgm:pt modelId="{7B771894-F3C5-429E-B99D-24FC55543AA6}" type="pres">
      <dgm:prSet presAssocID="{47750E9E-8A03-4DEB-98D1-F6EE1765835D}" presName="sibTrans" presStyleCnt="0"/>
      <dgm:spPr/>
    </dgm:pt>
    <dgm:pt modelId="{E961DC7D-2F3C-4D46-80E4-2DBC52F948C2}" type="pres">
      <dgm:prSet presAssocID="{9725E465-6536-4CAA-BB9A-1162A3EBC3BD}" presName="node" presStyleLbl="node1" presStyleIdx="2" presStyleCnt="6">
        <dgm:presLayoutVars>
          <dgm:bulletEnabled val="1"/>
        </dgm:presLayoutVars>
      </dgm:prSet>
      <dgm:spPr/>
    </dgm:pt>
    <dgm:pt modelId="{DAAD27C4-DBE3-4938-900E-09D4713676D7}" type="pres">
      <dgm:prSet presAssocID="{DDD61E0A-BFBD-4EDF-8FE4-4B8F43E61CBB}" presName="sibTrans" presStyleCnt="0"/>
      <dgm:spPr/>
    </dgm:pt>
    <dgm:pt modelId="{6E44D519-B372-455E-B52E-39537C4233AE}" type="pres">
      <dgm:prSet presAssocID="{EF7D1CBB-8F32-45DD-883B-5A255ED55CFF}" presName="node" presStyleLbl="node1" presStyleIdx="3" presStyleCnt="6">
        <dgm:presLayoutVars>
          <dgm:bulletEnabled val="1"/>
        </dgm:presLayoutVars>
      </dgm:prSet>
      <dgm:spPr/>
    </dgm:pt>
    <dgm:pt modelId="{8EC354FD-7510-4B76-9CF7-FF5CED1B2B4E}" type="pres">
      <dgm:prSet presAssocID="{C62F238E-DC26-4C32-923E-D62D9E87D5C7}" presName="sibTrans" presStyleCnt="0"/>
      <dgm:spPr/>
    </dgm:pt>
    <dgm:pt modelId="{0C1C040E-56D2-49EC-948C-D9B3D11A9C37}" type="pres">
      <dgm:prSet presAssocID="{68EF3DA1-BDFA-4777-A715-34D3A1C51AE9}" presName="node" presStyleLbl="node1" presStyleIdx="4" presStyleCnt="6">
        <dgm:presLayoutVars>
          <dgm:bulletEnabled val="1"/>
        </dgm:presLayoutVars>
      </dgm:prSet>
      <dgm:spPr/>
    </dgm:pt>
    <dgm:pt modelId="{E9363E3E-471E-440D-9BE7-901604FCC3A5}" type="pres">
      <dgm:prSet presAssocID="{553D2976-3625-40E3-848B-6F54CEB545CA}" presName="sibTrans" presStyleCnt="0"/>
      <dgm:spPr/>
    </dgm:pt>
    <dgm:pt modelId="{48D601A9-4949-4089-9136-289DD33671AB}" type="pres">
      <dgm:prSet presAssocID="{9662C6BD-80D4-416C-AD49-014F31C3CF92}" presName="node" presStyleLbl="node1" presStyleIdx="5" presStyleCnt="6">
        <dgm:presLayoutVars>
          <dgm:bulletEnabled val="1"/>
        </dgm:presLayoutVars>
      </dgm:prSet>
      <dgm:spPr/>
    </dgm:pt>
  </dgm:ptLst>
  <dgm:cxnLst>
    <dgm:cxn modelId="{897FE11C-23C9-4779-9A21-093319BDA9D4}" srcId="{CE17A947-79F7-4C55-8BFB-83B50EE4AEA9}" destId="{9662C6BD-80D4-416C-AD49-014F31C3CF92}" srcOrd="5" destOrd="0" parTransId="{2FD7BA2F-0A63-4040-9A6F-B33F86F6ED08}" sibTransId="{EA377A26-4EA3-444B-AC4F-9EB474D17296}"/>
    <dgm:cxn modelId="{65009D2E-6F30-4ADB-89FE-876C5D52F123}" srcId="{CE17A947-79F7-4C55-8BFB-83B50EE4AEA9}" destId="{68EF3DA1-BDFA-4777-A715-34D3A1C51AE9}" srcOrd="4" destOrd="0" parTransId="{9FF8EFD7-BA50-4F07-8AB9-DB8F3F3E4AF2}" sibTransId="{553D2976-3625-40E3-848B-6F54CEB545CA}"/>
    <dgm:cxn modelId="{B0CA9A35-8BE3-4BDE-91C2-9EC42BB0A5CA}" type="presOf" srcId="{9662C6BD-80D4-416C-AD49-014F31C3CF92}" destId="{48D601A9-4949-4089-9136-289DD33671AB}" srcOrd="0" destOrd="0" presId="urn:microsoft.com/office/officeart/2005/8/layout/default"/>
    <dgm:cxn modelId="{E0021C6A-B541-44CE-93C7-CFEAD5411B1A}" type="presOf" srcId="{72B1F8C6-982C-473C-BD10-45DD848339BC}" destId="{BC2F95FA-E90F-490F-93F6-2F0F29BFF64F}" srcOrd="0" destOrd="0" presId="urn:microsoft.com/office/officeart/2005/8/layout/default"/>
    <dgm:cxn modelId="{409A874E-AF15-4424-A3C6-88989B87A4AA}" srcId="{CE17A947-79F7-4C55-8BFB-83B50EE4AEA9}" destId="{72B1F8C6-982C-473C-BD10-45DD848339BC}" srcOrd="0" destOrd="0" parTransId="{27851221-52CE-4FAE-925E-08C9BBF553C8}" sibTransId="{FE4FF66B-D4E7-4F21-AD7D-A5FACFB5BBA3}"/>
    <dgm:cxn modelId="{47A52253-2C5A-4253-86B3-A892CB9BE093}" type="presOf" srcId="{CE17A947-79F7-4C55-8BFB-83B50EE4AEA9}" destId="{CE08CCF4-54C0-4ADB-9F1E-4C1D54326C08}" srcOrd="0" destOrd="0" presId="urn:microsoft.com/office/officeart/2005/8/layout/default"/>
    <dgm:cxn modelId="{973B3B5A-E934-47DC-A250-293DE5EE5866}" type="presOf" srcId="{EF7D1CBB-8F32-45DD-883B-5A255ED55CFF}" destId="{6E44D519-B372-455E-B52E-39537C4233AE}" srcOrd="0" destOrd="0" presId="urn:microsoft.com/office/officeart/2005/8/layout/default"/>
    <dgm:cxn modelId="{3C7B3A8E-34E6-45A4-949A-E407BD6BADC8}" type="presOf" srcId="{9725E465-6536-4CAA-BB9A-1162A3EBC3BD}" destId="{E961DC7D-2F3C-4D46-80E4-2DBC52F948C2}" srcOrd="0" destOrd="0" presId="urn:microsoft.com/office/officeart/2005/8/layout/default"/>
    <dgm:cxn modelId="{B5EB81AC-A8D7-4E38-B6EF-7C2AFBE5AA47}" srcId="{CE17A947-79F7-4C55-8BFB-83B50EE4AEA9}" destId="{EF7D1CBB-8F32-45DD-883B-5A255ED55CFF}" srcOrd="3" destOrd="0" parTransId="{0788680C-26EA-49ED-86A9-789543FA85E3}" sibTransId="{C62F238E-DC26-4C32-923E-D62D9E87D5C7}"/>
    <dgm:cxn modelId="{94B02EAF-AE56-4D86-BF3B-CF2724CC2A7C}" type="presOf" srcId="{741F8530-2EB9-4650-B186-3D9AC2A9879F}" destId="{6E88EACC-51F0-41A9-9E77-A49CA9888B23}" srcOrd="0" destOrd="0" presId="urn:microsoft.com/office/officeart/2005/8/layout/default"/>
    <dgm:cxn modelId="{8FD10DCE-7938-47AF-AB01-D77FBD76F56B}" srcId="{CE17A947-79F7-4C55-8BFB-83B50EE4AEA9}" destId="{9725E465-6536-4CAA-BB9A-1162A3EBC3BD}" srcOrd="2" destOrd="0" parTransId="{07EF3E54-FA94-4654-B089-FDFAD7D45D04}" sibTransId="{DDD61E0A-BFBD-4EDF-8FE4-4B8F43E61CBB}"/>
    <dgm:cxn modelId="{617A17E3-E479-4265-BCF9-5F93EFEFD1AC}" srcId="{CE17A947-79F7-4C55-8BFB-83B50EE4AEA9}" destId="{741F8530-2EB9-4650-B186-3D9AC2A9879F}" srcOrd="1" destOrd="0" parTransId="{54AF39D6-1FC7-41E0-A9EB-FCD8051637D5}" sibTransId="{47750E9E-8A03-4DEB-98D1-F6EE1765835D}"/>
    <dgm:cxn modelId="{F302DFFA-1289-4E25-AC0E-6C52BC53C46E}" type="presOf" srcId="{68EF3DA1-BDFA-4777-A715-34D3A1C51AE9}" destId="{0C1C040E-56D2-49EC-948C-D9B3D11A9C37}" srcOrd="0" destOrd="0" presId="urn:microsoft.com/office/officeart/2005/8/layout/default"/>
    <dgm:cxn modelId="{013E1E9A-5ADD-4795-8299-92DFBD02B0A7}" type="presParOf" srcId="{CE08CCF4-54C0-4ADB-9F1E-4C1D54326C08}" destId="{BC2F95FA-E90F-490F-93F6-2F0F29BFF64F}" srcOrd="0" destOrd="0" presId="urn:microsoft.com/office/officeart/2005/8/layout/default"/>
    <dgm:cxn modelId="{F848210C-679D-4F50-B250-FBB9A21F5AFB}" type="presParOf" srcId="{CE08CCF4-54C0-4ADB-9F1E-4C1D54326C08}" destId="{FF58EAF6-276A-4D26-8273-D9FCC5EFE986}" srcOrd="1" destOrd="0" presId="urn:microsoft.com/office/officeart/2005/8/layout/default"/>
    <dgm:cxn modelId="{BBD3B7B8-724D-4255-9578-25C440B9D6F9}" type="presParOf" srcId="{CE08CCF4-54C0-4ADB-9F1E-4C1D54326C08}" destId="{6E88EACC-51F0-41A9-9E77-A49CA9888B23}" srcOrd="2" destOrd="0" presId="urn:microsoft.com/office/officeart/2005/8/layout/default"/>
    <dgm:cxn modelId="{5CD9F3DF-27B5-41C4-871B-B17D8A0E66CC}" type="presParOf" srcId="{CE08CCF4-54C0-4ADB-9F1E-4C1D54326C08}" destId="{7B771894-F3C5-429E-B99D-24FC55543AA6}" srcOrd="3" destOrd="0" presId="urn:microsoft.com/office/officeart/2005/8/layout/default"/>
    <dgm:cxn modelId="{4473AF72-B86E-4655-8C2C-279981E2D02C}" type="presParOf" srcId="{CE08CCF4-54C0-4ADB-9F1E-4C1D54326C08}" destId="{E961DC7D-2F3C-4D46-80E4-2DBC52F948C2}" srcOrd="4" destOrd="0" presId="urn:microsoft.com/office/officeart/2005/8/layout/default"/>
    <dgm:cxn modelId="{AEBBEE8D-0068-4680-B693-8628D394B16D}" type="presParOf" srcId="{CE08CCF4-54C0-4ADB-9F1E-4C1D54326C08}" destId="{DAAD27C4-DBE3-4938-900E-09D4713676D7}" srcOrd="5" destOrd="0" presId="urn:microsoft.com/office/officeart/2005/8/layout/default"/>
    <dgm:cxn modelId="{A7F9BFEE-3371-45B9-A20B-AF6E7BE31D03}" type="presParOf" srcId="{CE08CCF4-54C0-4ADB-9F1E-4C1D54326C08}" destId="{6E44D519-B372-455E-B52E-39537C4233AE}" srcOrd="6" destOrd="0" presId="urn:microsoft.com/office/officeart/2005/8/layout/default"/>
    <dgm:cxn modelId="{7FBC8558-C87A-47DE-AB5F-D068E341E6E7}" type="presParOf" srcId="{CE08CCF4-54C0-4ADB-9F1E-4C1D54326C08}" destId="{8EC354FD-7510-4B76-9CF7-FF5CED1B2B4E}" srcOrd="7" destOrd="0" presId="urn:microsoft.com/office/officeart/2005/8/layout/default"/>
    <dgm:cxn modelId="{568B28B1-179C-4CF2-A0BE-6AD3B410DAC7}" type="presParOf" srcId="{CE08CCF4-54C0-4ADB-9F1E-4C1D54326C08}" destId="{0C1C040E-56D2-49EC-948C-D9B3D11A9C37}" srcOrd="8" destOrd="0" presId="urn:microsoft.com/office/officeart/2005/8/layout/default"/>
    <dgm:cxn modelId="{41130BA7-489D-40DD-BE91-C6CCD4840618}" type="presParOf" srcId="{CE08CCF4-54C0-4ADB-9F1E-4C1D54326C08}" destId="{E9363E3E-471E-440D-9BE7-901604FCC3A5}" srcOrd="9" destOrd="0" presId="urn:microsoft.com/office/officeart/2005/8/layout/default"/>
    <dgm:cxn modelId="{2D90F871-25FC-4636-8485-028E6CED73BE}" type="presParOf" srcId="{CE08CCF4-54C0-4ADB-9F1E-4C1D54326C08}" destId="{48D601A9-4949-4089-9136-289DD33671A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8A5E9D-3391-48F0-B470-B966ABC6B6B9}">
      <dsp:nvSpPr>
        <dsp:cNvPr id="0" name=""/>
        <dsp:cNvSpPr/>
      </dsp:nvSpPr>
      <dsp:spPr>
        <a:xfrm>
          <a:off x="0" y="0"/>
          <a:ext cx="5248112" cy="72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Burnout is rising in higher and post sixteen and education.</a:t>
          </a:r>
        </a:p>
      </dsp:txBody>
      <dsp:txXfrm>
        <a:off x="21200" y="21200"/>
        <a:ext cx="4382358" cy="681428"/>
      </dsp:txXfrm>
    </dsp:sp>
    <dsp:sp modelId="{0A36A073-13C4-46FD-85A5-9A507E41E15B}">
      <dsp:nvSpPr>
        <dsp:cNvPr id="0" name=""/>
        <dsp:cNvSpPr/>
      </dsp:nvSpPr>
      <dsp:spPr>
        <a:xfrm>
          <a:off x="391904" y="824359"/>
          <a:ext cx="5248112" cy="72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Student parents face unique pressures: study, childcare and household tasks. </a:t>
          </a:r>
        </a:p>
      </dsp:txBody>
      <dsp:txXfrm>
        <a:off x="413104" y="845559"/>
        <a:ext cx="4343320" cy="681428"/>
      </dsp:txXfrm>
    </dsp:sp>
    <dsp:sp modelId="{8E489007-147A-4D3B-97CD-7256BC5D2817}">
      <dsp:nvSpPr>
        <dsp:cNvPr id="0" name=""/>
        <dsp:cNvSpPr/>
      </dsp:nvSpPr>
      <dsp:spPr>
        <a:xfrm>
          <a:off x="783809" y="1648719"/>
          <a:ext cx="5248112" cy="72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Burnout includes emotional exhaustion, depersonalization, reduced academic efficacy. </a:t>
          </a:r>
        </a:p>
      </dsp:txBody>
      <dsp:txXfrm>
        <a:off x="805009" y="1669919"/>
        <a:ext cx="4343320" cy="681428"/>
      </dsp:txXfrm>
    </dsp:sp>
    <dsp:sp modelId="{2C03AFDF-1628-48A1-9AC3-D60DAE86C816}">
      <dsp:nvSpPr>
        <dsp:cNvPr id="0" name=""/>
        <dsp:cNvSpPr/>
      </dsp:nvSpPr>
      <dsp:spPr>
        <a:xfrm>
          <a:off x="1175713" y="2473079"/>
          <a:ext cx="5248112" cy="72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Institutional support exists but is inconsistent and often inaccessible. </a:t>
          </a:r>
        </a:p>
      </dsp:txBody>
      <dsp:txXfrm>
        <a:off x="1196913" y="2494279"/>
        <a:ext cx="4343320" cy="681428"/>
      </dsp:txXfrm>
    </dsp:sp>
    <dsp:sp modelId="{14A3CBDB-B6B3-4AC5-ABBB-86BD240ACC4C}">
      <dsp:nvSpPr>
        <dsp:cNvPr id="0" name=""/>
        <dsp:cNvSpPr/>
      </dsp:nvSpPr>
      <dsp:spPr>
        <a:xfrm>
          <a:off x="1567618" y="3297438"/>
          <a:ext cx="5248112" cy="72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Burnout arises from structural, financial and caregiving factors.</a:t>
          </a:r>
        </a:p>
      </dsp:txBody>
      <dsp:txXfrm>
        <a:off x="1588818" y="3318638"/>
        <a:ext cx="4343320" cy="681428"/>
      </dsp:txXfrm>
    </dsp:sp>
    <dsp:sp modelId="{69DC68A8-F112-4B1C-AEC4-08209E40A571}">
      <dsp:nvSpPr>
        <dsp:cNvPr id="0" name=""/>
        <dsp:cNvSpPr/>
      </dsp:nvSpPr>
      <dsp:spPr>
        <a:xfrm>
          <a:off x="4777624" y="528796"/>
          <a:ext cx="470488" cy="470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883484" y="528796"/>
        <a:ext cx="258768" cy="354042"/>
      </dsp:txXfrm>
    </dsp:sp>
    <dsp:sp modelId="{A6D30558-E3B0-451E-AD38-13AFC9388F68}">
      <dsp:nvSpPr>
        <dsp:cNvPr id="0" name=""/>
        <dsp:cNvSpPr/>
      </dsp:nvSpPr>
      <dsp:spPr>
        <a:xfrm>
          <a:off x="5169529" y="1353156"/>
          <a:ext cx="470488" cy="470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275389" y="1353156"/>
        <a:ext cx="258768" cy="354042"/>
      </dsp:txXfrm>
    </dsp:sp>
    <dsp:sp modelId="{9A60B3D3-CE1D-4517-90D3-DA962AA686CD}">
      <dsp:nvSpPr>
        <dsp:cNvPr id="0" name=""/>
        <dsp:cNvSpPr/>
      </dsp:nvSpPr>
      <dsp:spPr>
        <a:xfrm>
          <a:off x="5561433" y="2165452"/>
          <a:ext cx="470488" cy="470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667293" y="2165452"/>
        <a:ext cx="258768" cy="354042"/>
      </dsp:txXfrm>
    </dsp:sp>
    <dsp:sp modelId="{E0B8D038-0F61-4FA4-97DE-9BB99E0F4ABA}">
      <dsp:nvSpPr>
        <dsp:cNvPr id="0" name=""/>
        <dsp:cNvSpPr/>
      </dsp:nvSpPr>
      <dsp:spPr>
        <a:xfrm>
          <a:off x="5953338" y="2997854"/>
          <a:ext cx="470488" cy="470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059198" y="2997854"/>
        <a:ext cx="258768" cy="3540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4D36EE-B703-4E02-811F-B2F9C06745EE}">
      <dsp:nvSpPr>
        <dsp:cNvPr id="0" name=""/>
        <dsp:cNvSpPr/>
      </dsp:nvSpPr>
      <dsp:spPr>
        <a:xfrm>
          <a:off x="6880" y="247546"/>
          <a:ext cx="3124574" cy="9373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911" tIns="246911" rIns="246911" bIns="246911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Explore</a:t>
          </a:r>
        </a:p>
      </dsp:txBody>
      <dsp:txXfrm>
        <a:off x="6880" y="247546"/>
        <a:ext cx="3124574" cy="937372"/>
      </dsp:txXfrm>
    </dsp:sp>
    <dsp:sp modelId="{7257A7C5-32BB-42A1-9009-6C00211D64CD}">
      <dsp:nvSpPr>
        <dsp:cNvPr id="0" name=""/>
        <dsp:cNvSpPr/>
      </dsp:nvSpPr>
      <dsp:spPr>
        <a:xfrm>
          <a:off x="6880" y="1184918"/>
          <a:ext cx="3124574" cy="201814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8639" tIns="308639" rIns="308639" bIns="308639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Explore how academic workload and caregiving responsibilities contribute to burnout. </a:t>
          </a:r>
        </a:p>
      </dsp:txBody>
      <dsp:txXfrm>
        <a:off x="6880" y="1184918"/>
        <a:ext cx="3124574" cy="2018147"/>
      </dsp:txXfrm>
    </dsp:sp>
    <dsp:sp modelId="{DDE59ADE-22EF-4DB6-B69B-7B41B33EE415}">
      <dsp:nvSpPr>
        <dsp:cNvPr id="0" name=""/>
        <dsp:cNvSpPr/>
      </dsp:nvSpPr>
      <dsp:spPr>
        <a:xfrm>
          <a:off x="3239350" y="247546"/>
          <a:ext cx="3124574" cy="9373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911" tIns="246911" rIns="246911" bIns="246911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Identify</a:t>
          </a:r>
        </a:p>
      </dsp:txBody>
      <dsp:txXfrm>
        <a:off x="3239350" y="247546"/>
        <a:ext cx="3124574" cy="937372"/>
      </dsp:txXfrm>
    </dsp:sp>
    <dsp:sp modelId="{4BC69E98-0504-46EA-B95E-EA05C9724CA9}">
      <dsp:nvSpPr>
        <dsp:cNvPr id="0" name=""/>
        <dsp:cNvSpPr/>
      </dsp:nvSpPr>
      <dsp:spPr>
        <a:xfrm>
          <a:off x="3239350" y="1184918"/>
          <a:ext cx="3124574" cy="201814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8639" tIns="308639" rIns="308639" bIns="308639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Identify systematic factors affecting student parents. </a:t>
          </a:r>
        </a:p>
      </dsp:txBody>
      <dsp:txXfrm>
        <a:off x="3239350" y="1184918"/>
        <a:ext cx="3124574" cy="2018147"/>
      </dsp:txXfrm>
    </dsp:sp>
    <dsp:sp modelId="{40D36A67-05E7-44E2-817E-042982135FB0}">
      <dsp:nvSpPr>
        <dsp:cNvPr id="0" name=""/>
        <dsp:cNvSpPr/>
      </dsp:nvSpPr>
      <dsp:spPr>
        <a:xfrm>
          <a:off x="6471819" y="247546"/>
          <a:ext cx="3124574" cy="9373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911" tIns="246911" rIns="246911" bIns="246911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Develop</a:t>
          </a:r>
        </a:p>
      </dsp:txBody>
      <dsp:txXfrm>
        <a:off x="6471819" y="247546"/>
        <a:ext cx="3124574" cy="937372"/>
      </dsp:txXfrm>
    </dsp:sp>
    <dsp:sp modelId="{44B02A77-5403-4FF6-A0AC-D399F6EB4DEA}">
      <dsp:nvSpPr>
        <dsp:cNvPr id="0" name=""/>
        <dsp:cNvSpPr/>
      </dsp:nvSpPr>
      <dsp:spPr>
        <a:xfrm>
          <a:off x="6471819" y="1184918"/>
          <a:ext cx="3124574" cy="201814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8639" tIns="308639" rIns="308639" bIns="308639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Develop evidence-informed strategies for post sixteen educators. </a:t>
          </a:r>
        </a:p>
      </dsp:txBody>
      <dsp:txXfrm>
        <a:off x="6471819" y="1184918"/>
        <a:ext cx="3124574" cy="20181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B27E4-9C60-43E7-9183-CE9BDE94B729}">
      <dsp:nvSpPr>
        <dsp:cNvPr id="0" name=""/>
        <dsp:cNvSpPr/>
      </dsp:nvSpPr>
      <dsp:spPr>
        <a:xfrm>
          <a:off x="3040393" y="679354"/>
          <a:ext cx="5237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3745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88407" y="722303"/>
        <a:ext cx="27717" cy="5543"/>
      </dsp:txXfrm>
    </dsp:sp>
    <dsp:sp modelId="{F500E51C-3621-44B3-B06F-E951AFC0A621}">
      <dsp:nvSpPr>
        <dsp:cNvPr id="0" name=""/>
        <dsp:cNvSpPr/>
      </dsp:nvSpPr>
      <dsp:spPr>
        <a:xfrm>
          <a:off x="631996" y="2015"/>
          <a:ext cx="2410196" cy="1446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02" tIns="123968" rIns="118102" bIns="12396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Secondary research within an action research framework. </a:t>
          </a:r>
        </a:p>
      </dsp:txBody>
      <dsp:txXfrm>
        <a:off x="631996" y="2015"/>
        <a:ext cx="2410196" cy="1446118"/>
      </dsp:txXfrm>
    </dsp:sp>
    <dsp:sp modelId="{4280095F-8A67-41E2-8AEF-7C816DFADE67}">
      <dsp:nvSpPr>
        <dsp:cNvPr id="0" name=""/>
        <dsp:cNvSpPr/>
      </dsp:nvSpPr>
      <dsp:spPr>
        <a:xfrm>
          <a:off x="6004935" y="679354"/>
          <a:ext cx="5237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3745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252949" y="722303"/>
        <a:ext cx="27717" cy="5543"/>
      </dsp:txXfrm>
    </dsp:sp>
    <dsp:sp modelId="{CCC46930-11B8-468A-B28B-086D328C8E23}">
      <dsp:nvSpPr>
        <dsp:cNvPr id="0" name=""/>
        <dsp:cNvSpPr/>
      </dsp:nvSpPr>
      <dsp:spPr>
        <a:xfrm>
          <a:off x="3596539" y="2015"/>
          <a:ext cx="2410196" cy="1446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02" tIns="123968" rIns="118102" bIns="12396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Databases: Scopus, ERIC, PubMed, MDPI. </a:t>
          </a:r>
        </a:p>
      </dsp:txBody>
      <dsp:txXfrm>
        <a:off x="3596539" y="2015"/>
        <a:ext cx="2410196" cy="1446118"/>
      </dsp:txXfrm>
    </dsp:sp>
    <dsp:sp modelId="{7A430240-FCF2-493C-8176-65DAF26F27A1}">
      <dsp:nvSpPr>
        <dsp:cNvPr id="0" name=""/>
        <dsp:cNvSpPr/>
      </dsp:nvSpPr>
      <dsp:spPr>
        <a:xfrm>
          <a:off x="1837095" y="1446333"/>
          <a:ext cx="5929084" cy="523745"/>
        </a:xfrm>
        <a:custGeom>
          <a:avLst/>
          <a:gdLst/>
          <a:ahLst/>
          <a:cxnLst/>
          <a:rect l="0" t="0" r="0" b="0"/>
          <a:pathLst>
            <a:path>
              <a:moveTo>
                <a:pt x="5929084" y="0"/>
              </a:moveTo>
              <a:lnTo>
                <a:pt x="5929084" y="278972"/>
              </a:lnTo>
              <a:lnTo>
                <a:pt x="0" y="278972"/>
              </a:lnTo>
              <a:lnTo>
                <a:pt x="0" y="523745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52763" y="1705434"/>
        <a:ext cx="297747" cy="5543"/>
      </dsp:txXfrm>
    </dsp:sp>
    <dsp:sp modelId="{5976BF29-262B-436F-869A-02D859FA5E76}">
      <dsp:nvSpPr>
        <dsp:cNvPr id="0" name=""/>
        <dsp:cNvSpPr/>
      </dsp:nvSpPr>
      <dsp:spPr>
        <a:xfrm>
          <a:off x="6561081" y="2015"/>
          <a:ext cx="2410196" cy="1446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02" tIns="123968" rIns="118102" bIns="12396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Inclusion: peer- reviewed studies (2023- 2026) </a:t>
          </a:r>
        </a:p>
      </dsp:txBody>
      <dsp:txXfrm>
        <a:off x="6561081" y="2015"/>
        <a:ext cx="2410196" cy="1446118"/>
      </dsp:txXfrm>
    </dsp:sp>
    <dsp:sp modelId="{E9452266-B4F2-4C74-B4F7-D7279E9B7CFD}">
      <dsp:nvSpPr>
        <dsp:cNvPr id="0" name=""/>
        <dsp:cNvSpPr/>
      </dsp:nvSpPr>
      <dsp:spPr>
        <a:xfrm>
          <a:off x="3040393" y="2679818"/>
          <a:ext cx="5237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3745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88407" y="2722766"/>
        <a:ext cx="27717" cy="5543"/>
      </dsp:txXfrm>
    </dsp:sp>
    <dsp:sp modelId="{0DFA1940-B84E-49C5-9937-FF0B1EA3E4A0}">
      <dsp:nvSpPr>
        <dsp:cNvPr id="0" name=""/>
        <dsp:cNvSpPr/>
      </dsp:nvSpPr>
      <dsp:spPr>
        <a:xfrm>
          <a:off x="631996" y="2002479"/>
          <a:ext cx="2410196" cy="1446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02" tIns="123968" rIns="118102" bIns="12396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Thematic analysis used to identify key patterns. </a:t>
          </a:r>
        </a:p>
      </dsp:txBody>
      <dsp:txXfrm>
        <a:off x="631996" y="2002479"/>
        <a:ext cx="2410196" cy="1446118"/>
      </dsp:txXfrm>
    </dsp:sp>
    <dsp:sp modelId="{6FD7CA8A-F3C2-4AB3-9D0D-525D6D3CF79C}">
      <dsp:nvSpPr>
        <dsp:cNvPr id="0" name=""/>
        <dsp:cNvSpPr/>
      </dsp:nvSpPr>
      <dsp:spPr>
        <a:xfrm>
          <a:off x="6004935" y="2679818"/>
          <a:ext cx="5237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3745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252949" y="2722766"/>
        <a:ext cx="27717" cy="5543"/>
      </dsp:txXfrm>
    </dsp:sp>
    <dsp:sp modelId="{50EE7451-2D4D-4E4A-A119-05ACD50A6D3E}">
      <dsp:nvSpPr>
        <dsp:cNvPr id="0" name=""/>
        <dsp:cNvSpPr/>
      </dsp:nvSpPr>
      <dsp:spPr>
        <a:xfrm>
          <a:off x="3596539" y="2002479"/>
          <a:ext cx="2410196" cy="1446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02" tIns="123968" rIns="118102" bIns="12396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Themes: workload, caregiving, finances, institutional support. </a:t>
          </a:r>
        </a:p>
      </dsp:txBody>
      <dsp:txXfrm>
        <a:off x="3596539" y="2002479"/>
        <a:ext cx="2410196" cy="1446118"/>
      </dsp:txXfrm>
    </dsp:sp>
    <dsp:sp modelId="{092B57E7-7683-4F56-8504-84FB6549435E}">
      <dsp:nvSpPr>
        <dsp:cNvPr id="0" name=""/>
        <dsp:cNvSpPr/>
      </dsp:nvSpPr>
      <dsp:spPr>
        <a:xfrm>
          <a:off x="6561081" y="2002479"/>
          <a:ext cx="2410196" cy="1446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02" tIns="123968" rIns="118102" bIns="12396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Ethical approach: accurate representation, no primary data burden. </a:t>
          </a:r>
        </a:p>
      </dsp:txBody>
      <dsp:txXfrm>
        <a:off x="6561081" y="2002479"/>
        <a:ext cx="2410196" cy="14461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8FE74-1CF9-4204-B695-3449F2ED7EA7}">
      <dsp:nvSpPr>
        <dsp:cNvPr id="0" name=""/>
        <dsp:cNvSpPr/>
      </dsp:nvSpPr>
      <dsp:spPr>
        <a:xfrm>
          <a:off x="2813" y="981488"/>
          <a:ext cx="2008810" cy="12755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5DBCD-8193-4CFF-B171-D923BA4C6B3E}">
      <dsp:nvSpPr>
        <dsp:cNvPr id="0" name=""/>
        <dsp:cNvSpPr/>
      </dsp:nvSpPr>
      <dsp:spPr>
        <a:xfrm>
          <a:off x="226014" y="1193529"/>
          <a:ext cx="2008810" cy="12755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High coursework volume and frequent deadlines increase stress. </a:t>
          </a:r>
        </a:p>
      </dsp:txBody>
      <dsp:txXfrm>
        <a:off x="263375" y="1230890"/>
        <a:ext cx="1934088" cy="1200872"/>
      </dsp:txXfrm>
    </dsp:sp>
    <dsp:sp modelId="{07C6CEEB-D98C-45DF-A846-522CCCCF87C2}">
      <dsp:nvSpPr>
        <dsp:cNvPr id="0" name=""/>
        <dsp:cNvSpPr/>
      </dsp:nvSpPr>
      <dsp:spPr>
        <a:xfrm>
          <a:off x="2458025" y="981488"/>
          <a:ext cx="2008810" cy="12755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D18A4C-E691-41AA-B727-81A0A801B191}">
      <dsp:nvSpPr>
        <dsp:cNvPr id="0" name=""/>
        <dsp:cNvSpPr/>
      </dsp:nvSpPr>
      <dsp:spPr>
        <a:xfrm>
          <a:off x="2681226" y="1193529"/>
          <a:ext cx="2008810" cy="12755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Student parents show lower engagement than non-parent peers </a:t>
          </a:r>
        </a:p>
      </dsp:txBody>
      <dsp:txXfrm>
        <a:off x="2718587" y="1230890"/>
        <a:ext cx="1934088" cy="1200872"/>
      </dsp:txXfrm>
    </dsp:sp>
    <dsp:sp modelId="{3A42D9A1-6A6E-4883-AFE7-1988190755E5}">
      <dsp:nvSpPr>
        <dsp:cNvPr id="0" name=""/>
        <dsp:cNvSpPr/>
      </dsp:nvSpPr>
      <dsp:spPr>
        <a:xfrm>
          <a:off x="4913238" y="981488"/>
          <a:ext cx="2008810" cy="12755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8A7FD-E03D-4120-AED3-215C2EBD1046}">
      <dsp:nvSpPr>
        <dsp:cNvPr id="0" name=""/>
        <dsp:cNvSpPr/>
      </dsp:nvSpPr>
      <dsp:spPr>
        <a:xfrm>
          <a:off x="5136439" y="1193529"/>
          <a:ext cx="2008810" cy="12755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Workload pressures lead to delayed submissions and inconsistent attendance. </a:t>
          </a:r>
        </a:p>
      </dsp:txBody>
      <dsp:txXfrm>
        <a:off x="5173800" y="1230890"/>
        <a:ext cx="1934088" cy="1200872"/>
      </dsp:txXfrm>
    </dsp:sp>
    <dsp:sp modelId="{5F197CFE-451F-435A-975B-020608ECD875}">
      <dsp:nvSpPr>
        <dsp:cNvPr id="0" name=""/>
        <dsp:cNvSpPr/>
      </dsp:nvSpPr>
      <dsp:spPr>
        <a:xfrm>
          <a:off x="7368450" y="981488"/>
          <a:ext cx="2008810" cy="12755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B2FD71-C480-4FCE-86A0-FD1372E349E9}">
      <dsp:nvSpPr>
        <dsp:cNvPr id="0" name=""/>
        <dsp:cNvSpPr/>
      </dsp:nvSpPr>
      <dsp:spPr>
        <a:xfrm>
          <a:off x="7591651" y="1193529"/>
          <a:ext cx="2008810" cy="12755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Flexible teaching (asynchronous content, staggered deadlines) reduces burnout. </a:t>
          </a:r>
        </a:p>
      </dsp:txBody>
      <dsp:txXfrm>
        <a:off x="7629012" y="1230890"/>
        <a:ext cx="1934088" cy="12008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4F1D4-1E3A-472F-BF1E-09B57F96B452}">
      <dsp:nvSpPr>
        <dsp:cNvPr id="0" name=""/>
        <dsp:cNvSpPr/>
      </dsp:nvSpPr>
      <dsp:spPr>
        <a:xfrm>
          <a:off x="0" y="242826"/>
          <a:ext cx="9603275" cy="678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Role conflict between study and childcare is a major stressor</a:t>
          </a:r>
        </a:p>
      </dsp:txBody>
      <dsp:txXfrm>
        <a:off x="33127" y="275953"/>
        <a:ext cx="9537021" cy="612346"/>
      </dsp:txXfrm>
    </dsp:sp>
    <dsp:sp modelId="{CA2A008F-25CA-4FFD-AD3D-60459F8CD7C7}">
      <dsp:nvSpPr>
        <dsp:cNvPr id="0" name=""/>
        <dsp:cNvSpPr/>
      </dsp:nvSpPr>
      <dsp:spPr>
        <a:xfrm>
          <a:off x="0" y="1004946"/>
          <a:ext cx="9603275" cy="678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Female students disproportionately affected </a:t>
          </a:r>
        </a:p>
      </dsp:txBody>
      <dsp:txXfrm>
        <a:off x="33127" y="1038073"/>
        <a:ext cx="9537021" cy="612346"/>
      </dsp:txXfrm>
    </dsp:sp>
    <dsp:sp modelId="{6C62C8EE-5932-43C0-9A74-FB68F956BEFC}">
      <dsp:nvSpPr>
        <dsp:cNvPr id="0" name=""/>
        <dsp:cNvSpPr/>
      </dsp:nvSpPr>
      <dsp:spPr>
        <a:xfrm>
          <a:off x="0" y="1767066"/>
          <a:ext cx="9603275" cy="678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Parents of younger children experience higher burnout.</a:t>
          </a:r>
        </a:p>
      </dsp:txBody>
      <dsp:txXfrm>
        <a:off x="33127" y="1800193"/>
        <a:ext cx="9537021" cy="612346"/>
      </dsp:txXfrm>
    </dsp:sp>
    <dsp:sp modelId="{8A595D3C-7605-488C-88F8-880CA50B1125}">
      <dsp:nvSpPr>
        <dsp:cNvPr id="0" name=""/>
        <dsp:cNvSpPr/>
      </dsp:nvSpPr>
      <dsp:spPr>
        <a:xfrm>
          <a:off x="0" y="2529186"/>
          <a:ext cx="9603275" cy="678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Flexible participation options reduce role conflict. </a:t>
          </a:r>
        </a:p>
      </dsp:txBody>
      <dsp:txXfrm>
        <a:off x="33127" y="2562313"/>
        <a:ext cx="9537021" cy="6123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B4FB5A-2FF4-45E9-A205-178E4C9F3C90}">
      <dsp:nvSpPr>
        <dsp:cNvPr id="0" name=""/>
        <dsp:cNvSpPr/>
      </dsp:nvSpPr>
      <dsp:spPr>
        <a:xfrm>
          <a:off x="0" y="0"/>
          <a:ext cx="7682620" cy="7591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Tuition, childcare and household costs increase stress</a:t>
          </a:r>
        </a:p>
      </dsp:txBody>
      <dsp:txXfrm>
        <a:off x="22234" y="22234"/>
        <a:ext cx="6799307" cy="714666"/>
      </dsp:txXfrm>
    </dsp:sp>
    <dsp:sp modelId="{4FE3FF78-2325-4A3D-AEDF-027751A56CEB}">
      <dsp:nvSpPr>
        <dsp:cNvPr id="0" name=""/>
        <dsp:cNvSpPr/>
      </dsp:nvSpPr>
      <dsp:spPr>
        <a:xfrm>
          <a:off x="643419" y="897159"/>
          <a:ext cx="7682620" cy="7591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Limited capacity for paid work intensifies financial strain. </a:t>
          </a:r>
        </a:p>
      </dsp:txBody>
      <dsp:txXfrm>
        <a:off x="665653" y="919393"/>
        <a:ext cx="6501294" cy="714666"/>
      </dsp:txXfrm>
    </dsp:sp>
    <dsp:sp modelId="{92B39EDB-FE40-4683-AE3D-3C1559599C00}">
      <dsp:nvSpPr>
        <dsp:cNvPr id="0" name=""/>
        <dsp:cNvSpPr/>
      </dsp:nvSpPr>
      <dsp:spPr>
        <a:xfrm>
          <a:off x="1277235" y="1794318"/>
          <a:ext cx="7682620" cy="7591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Financial stress linked to absenteeism and attrition. </a:t>
          </a:r>
        </a:p>
      </dsp:txBody>
      <dsp:txXfrm>
        <a:off x="1299469" y="1816552"/>
        <a:ext cx="6510898" cy="714666"/>
      </dsp:txXfrm>
    </dsp:sp>
    <dsp:sp modelId="{1686B9F4-0E79-4C35-AB2A-8F0C2C5B2FCF}">
      <dsp:nvSpPr>
        <dsp:cNvPr id="0" name=""/>
        <dsp:cNvSpPr/>
      </dsp:nvSpPr>
      <dsp:spPr>
        <a:xfrm>
          <a:off x="1920654" y="2691478"/>
          <a:ext cx="7682620" cy="7591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Bursaries and hardship funds help, but awareness is low. </a:t>
          </a:r>
        </a:p>
      </dsp:txBody>
      <dsp:txXfrm>
        <a:off x="1942888" y="2713712"/>
        <a:ext cx="6501294" cy="714666"/>
      </dsp:txXfrm>
    </dsp:sp>
    <dsp:sp modelId="{23170DF1-E880-4517-B989-5F7E2DF3AA8D}">
      <dsp:nvSpPr>
        <dsp:cNvPr id="0" name=""/>
        <dsp:cNvSpPr/>
      </dsp:nvSpPr>
      <dsp:spPr>
        <a:xfrm>
          <a:off x="7189182" y="581428"/>
          <a:ext cx="493437" cy="4934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300205" y="581428"/>
        <a:ext cx="271391" cy="371311"/>
      </dsp:txXfrm>
    </dsp:sp>
    <dsp:sp modelId="{0E3E7083-968C-4AEB-B8B3-34E59A05E46B}">
      <dsp:nvSpPr>
        <dsp:cNvPr id="0" name=""/>
        <dsp:cNvSpPr/>
      </dsp:nvSpPr>
      <dsp:spPr>
        <a:xfrm>
          <a:off x="7832601" y="1478587"/>
          <a:ext cx="493437" cy="4934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943624" y="1478587"/>
        <a:ext cx="271391" cy="371311"/>
      </dsp:txXfrm>
    </dsp:sp>
    <dsp:sp modelId="{AA9DD25F-17C8-4DD2-94CC-4DFA5033166B}">
      <dsp:nvSpPr>
        <dsp:cNvPr id="0" name=""/>
        <dsp:cNvSpPr/>
      </dsp:nvSpPr>
      <dsp:spPr>
        <a:xfrm>
          <a:off x="8466417" y="2375747"/>
          <a:ext cx="493437" cy="4934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577440" y="2375747"/>
        <a:ext cx="271391" cy="3713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A25488-C95F-42C6-986E-E68A69CFC8E2}">
      <dsp:nvSpPr>
        <dsp:cNvPr id="0" name=""/>
        <dsp:cNvSpPr/>
      </dsp:nvSpPr>
      <dsp:spPr>
        <a:xfrm>
          <a:off x="739480" y="760675"/>
          <a:ext cx="919733" cy="919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29CA06-15D9-4FA0-B926-125E9B3E7164}">
      <dsp:nvSpPr>
        <dsp:cNvPr id="0" name=""/>
        <dsp:cNvSpPr/>
      </dsp:nvSpPr>
      <dsp:spPr>
        <a:xfrm>
          <a:off x="177421" y="1969937"/>
          <a:ext cx="20438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Pastoral guidance and flexible assessment reduce stress. </a:t>
          </a:r>
        </a:p>
      </dsp:txBody>
      <dsp:txXfrm>
        <a:off x="177421" y="1969937"/>
        <a:ext cx="2043852" cy="720000"/>
      </dsp:txXfrm>
    </dsp:sp>
    <dsp:sp modelId="{F59F1595-9F04-423F-8BC0-3504EBE55BF1}">
      <dsp:nvSpPr>
        <dsp:cNvPr id="0" name=""/>
        <dsp:cNvSpPr/>
      </dsp:nvSpPr>
      <dsp:spPr>
        <a:xfrm>
          <a:off x="3141007" y="760675"/>
          <a:ext cx="919733" cy="919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50646-B811-4B22-B36D-A72D1CC6D455}">
      <dsp:nvSpPr>
        <dsp:cNvPr id="0" name=""/>
        <dsp:cNvSpPr/>
      </dsp:nvSpPr>
      <dsp:spPr>
        <a:xfrm>
          <a:off x="2578948" y="1969937"/>
          <a:ext cx="20438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Scaffolded learning improves engagement. </a:t>
          </a:r>
        </a:p>
      </dsp:txBody>
      <dsp:txXfrm>
        <a:off x="2578948" y="1969937"/>
        <a:ext cx="2043852" cy="720000"/>
      </dsp:txXfrm>
    </dsp:sp>
    <dsp:sp modelId="{745C3EAD-B3A2-42DE-88F5-9B5978A92E2B}">
      <dsp:nvSpPr>
        <dsp:cNvPr id="0" name=""/>
        <dsp:cNvSpPr/>
      </dsp:nvSpPr>
      <dsp:spPr>
        <a:xfrm>
          <a:off x="5542533" y="760675"/>
          <a:ext cx="919733" cy="919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82F1F-24CB-4971-B247-067CED61AC8A}">
      <dsp:nvSpPr>
        <dsp:cNvPr id="0" name=""/>
        <dsp:cNvSpPr/>
      </dsp:nvSpPr>
      <dsp:spPr>
        <a:xfrm>
          <a:off x="4980474" y="1969937"/>
          <a:ext cx="20438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Inconsistent policy implementation limits effectiveness. </a:t>
          </a:r>
        </a:p>
      </dsp:txBody>
      <dsp:txXfrm>
        <a:off x="4980474" y="1969937"/>
        <a:ext cx="2043852" cy="720000"/>
      </dsp:txXfrm>
    </dsp:sp>
    <dsp:sp modelId="{B45CC5BC-63C3-4776-BD8D-CEB315640F18}">
      <dsp:nvSpPr>
        <dsp:cNvPr id="0" name=""/>
        <dsp:cNvSpPr/>
      </dsp:nvSpPr>
      <dsp:spPr>
        <a:xfrm>
          <a:off x="7944060" y="760675"/>
          <a:ext cx="919733" cy="919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C0B77-5012-4A49-8849-47D30F9E6369}">
      <dsp:nvSpPr>
        <dsp:cNvPr id="0" name=""/>
        <dsp:cNvSpPr/>
      </dsp:nvSpPr>
      <dsp:spPr>
        <a:xfrm>
          <a:off x="7382001" y="1969937"/>
          <a:ext cx="20438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Need for embedded, standardized institutional approaches.</a:t>
          </a:r>
        </a:p>
      </dsp:txBody>
      <dsp:txXfrm>
        <a:off x="7382001" y="1969937"/>
        <a:ext cx="2043852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206399-0B49-4147-A747-9700E63B55A8}">
      <dsp:nvSpPr>
        <dsp:cNvPr id="0" name=""/>
        <dsp:cNvSpPr/>
      </dsp:nvSpPr>
      <dsp:spPr>
        <a:xfrm>
          <a:off x="0" y="345066"/>
          <a:ext cx="9603275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Recorded lectures and asynchronous materials support flexibility </a:t>
          </a:r>
        </a:p>
      </dsp:txBody>
      <dsp:txXfrm>
        <a:off x="30842" y="375908"/>
        <a:ext cx="9541591" cy="570116"/>
      </dsp:txXfrm>
    </dsp:sp>
    <dsp:sp modelId="{05ECF621-8933-4D5A-8F2A-2D619A28FE03}">
      <dsp:nvSpPr>
        <dsp:cNvPr id="0" name=""/>
        <dsp:cNvSpPr/>
      </dsp:nvSpPr>
      <dsp:spPr>
        <a:xfrm>
          <a:off x="0" y="1054626"/>
          <a:ext cx="9603275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Digital tools reduce role conflict and improve access. </a:t>
          </a:r>
        </a:p>
      </dsp:txBody>
      <dsp:txXfrm>
        <a:off x="30842" y="1085468"/>
        <a:ext cx="9541591" cy="570116"/>
      </dsp:txXfrm>
    </dsp:sp>
    <dsp:sp modelId="{F40BFF8C-1831-4953-9E51-EF18BEEAA262}">
      <dsp:nvSpPr>
        <dsp:cNvPr id="0" name=""/>
        <dsp:cNvSpPr/>
      </dsp:nvSpPr>
      <dsp:spPr>
        <a:xfrm>
          <a:off x="0" y="1764186"/>
          <a:ext cx="9603275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Risks, digital exclusion, variable digital literacy.</a:t>
          </a:r>
        </a:p>
      </dsp:txBody>
      <dsp:txXfrm>
        <a:off x="30842" y="1795028"/>
        <a:ext cx="9541591" cy="570116"/>
      </dsp:txXfrm>
    </dsp:sp>
    <dsp:sp modelId="{D591748E-067E-4EE4-87B5-0812CEA0CD89}">
      <dsp:nvSpPr>
        <dsp:cNvPr id="0" name=""/>
        <dsp:cNvSpPr/>
      </dsp:nvSpPr>
      <dsp:spPr>
        <a:xfrm>
          <a:off x="0" y="2473746"/>
          <a:ext cx="9603275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Requires careful, inclusive implementation. </a:t>
          </a:r>
        </a:p>
      </dsp:txBody>
      <dsp:txXfrm>
        <a:off x="30842" y="2504588"/>
        <a:ext cx="9541591" cy="5701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4BC4CE-3376-4352-B116-E52500BD13A8}">
      <dsp:nvSpPr>
        <dsp:cNvPr id="0" name=""/>
        <dsp:cNvSpPr/>
      </dsp:nvSpPr>
      <dsp:spPr>
        <a:xfrm>
          <a:off x="0" y="725215"/>
          <a:ext cx="2700921" cy="1715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AA009-F3F6-4D80-B49F-8F148C3BCDEE}">
      <dsp:nvSpPr>
        <dsp:cNvPr id="0" name=""/>
        <dsp:cNvSpPr/>
      </dsp:nvSpPr>
      <dsp:spPr>
        <a:xfrm>
          <a:off x="300102" y="1010312"/>
          <a:ext cx="2700921" cy="17150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Burnout shaped by gender , socioeconomic status and family structure</a:t>
          </a:r>
        </a:p>
      </dsp:txBody>
      <dsp:txXfrm>
        <a:off x="350335" y="1060545"/>
        <a:ext cx="2600455" cy="1614618"/>
      </dsp:txXfrm>
    </dsp:sp>
    <dsp:sp modelId="{9D756C86-F8AF-4BD2-A585-A378841CE638}">
      <dsp:nvSpPr>
        <dsp:cNvPr id="0" name=""/>
        <dsp:cNvSpPr/>
      </dsp:nvSpPr>
      <dsp:spPr>
        <a:xfrm>
          <a:off x="3301125" y="725215"/>
          <a:ext cx="2700921" cy="1715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66D82-3BD9-43EE-8EA5-A99D75A47BB0}">
      <dsp:nvSpPr>
        <dsp:cNvPr id="0" name=""/>
        <dsp:cNvSpPr/>
      </dsp:nvSpPr>
      <dsp:spPr>
        <a:xfrm>
          <a:off x="3601228" y="1010312"/>
          <a:ext cx="2700921" cy="17150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Female, low income and single parent students face compounded stress</a:t>
          </a:r>
        </a:p>
      </dsp:txBody>
      <dsp:txXfrm>
        <a:off x="3651461" y="1060545"/>
        <a:ext cx="2600455" cy="1614618"/>
      </dsp:txXfrm>
    </dsp:sp>
    <dsp:sp modelId="{DFEE060C-43B6-4EC5-B6AE-296CEC42FFE9}">
      <dsp:nvSpPr>
        <dsp:cNvPr id="0" name=""/>
        <dsp:cNvSpPr/>
      </dsp:nvSpPr>
      <dsp:spPr>
        <a:xfrm>
          <a:off x="6602251" y="725215"/>
          <a:ext cx="2700921" cy="1715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EF5B9-8022-44B7-90C8-8C087590B9A2}">
      <dsp:nvSpPr>
        <dsp:cNvPr id="0" name=""/>
        <dsp:cNvSpPr/>
      </dsp:nvSpPr>
      <dsp:spPr>
        <a:xfrm>
          <a:off x="6902353" y="1010312"/>
          <a:ext cx="2700921" cy="17150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Highlights need for equitable , inclusive teaching practices </a:t>
          </a:r>
        </a:p>
      </dsp:txBody>
      <dsp:txXfrm>
        <a:off x="6952586" y="1060545"/>
        <a:ext cx="2600455" cy="161461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E5260-5521-4277-A7C4-0339FC0C5BAE}">
      <dsp:nvSpPr>
        <dsp:cNvPr id="0" name=""/>
        <dsp:cNvSpPr/>
      </dsp:nvSpPr>
      <dsp:spPr>
        <a:xfrm>
          <a:off x="388276" y="1156742"/>
          <a:ext cx="628066" cy="628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D03B8-ECC2-4CCF-8A0E-C34E3CCBEAF9}">
      <dsp:nvSpPr>
        <dsp:cNvPr id="0" name=""/>
        <dsp:cNvSpPr/>
      </dsp:nvSpPr>
      <dsp:spPr>
        <a:xfrm>
          <a:off x="4458" y="2008202"/>
          <a:ext cx="1395703" cy="55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Flexible program design </a:t>
          </a:r>
        </a:p>
      </dsp:txBody>
      <dsp:txXfrm>
        <a:off x="4458" y="2008202"/>
        <a:ext cx="1395703" cy="558281"/>
      </dsp:txXfrm>
    </dsp:sp>
    <dsp:sp modelId="{C7F7CE29-2E7C-4FCC-8ACB-0DE742DE9ECF}">
      <dsp:nvSpPr>
        <dsp:cNvPr id="0" name=""/>
        <dsp:cNvSpPr/>
      </dsp:nvSpPr>
      <dsp:spPr>
        <a:xfrm>
          <a:off x="2028227" y="1156742"/>
          <a:ext cx="628066" cy="628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6FE60-E68D-43D4-8526-7A3BEC6F0441}">
      <dsp:nvSpPr>
        <dsp:cNvPr id="0" name=""/>
        <dsp:cNvSpPr/>
      </dsp:nvSpPr>
      <dsp:spPr>
        <a:xfrm>
          <a:off x="1644409" y="2008202"/>
          <a:ext cx="1395703" cy="55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Enhanced Pastoral support </a:t>
          </a:r>
        </a:p>
      </dsp:txBody>
      <dsp:txXfrm>
        <a:off x="1644409" y="2008202"/>
        <a:ext cx="1395703" cy="558281"/>
      </dsp:txXfrm>
    </dsp:sp>
    <dsp:sp modelId="{89FB5B0A-D9E5-42C9-AB47-AC28D9C0904C}">
      <dsp:nvSpPr>
        <dsp:cNvPr id="0" name=""/>
        <dsp:cNvSpPr/>
      </dsp:nvSpPr>
      <dsp:spPr>
        <a:xfrm>
          <a:off x="3668178" y="1156742"/>
          <a:ext cx="628066" cy="628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6E0DD-E04A-4C68-9794-A1B425D13A4C}">
      <dsp:nvSpPr>
        <dsp:cNvPr id="0" name=""/>
        <dsp:cNvSpPr/>
      </dsp:nvSpPr>
      <dsp:spPr>
        <a:xfrm>
          <a:off x="3284360" y="2008202"/>
          <a:ext cx="1395703" cy="55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Financial support and awareness</a:t>
          </a:r>
        </a:p>
      </dsp:txBody>
      <dsp:txXfrm>
        <a:off x="3284360" y="2008202"/>
        <a:ext cx="1395703" cy="558281"/>
      </dsp:txXfrm>
    </dsp:sp>
    <dsp:sp modelId="{90CC3868-8468-4C72-9003-9EA49167BC54}">
      <dsp:nvSpPr>
        <dsp:cNvPr id="0" name=""/>
        <dsp:cNvSpPr/>
      </dsp:nvSpPr>
      <dsp:spPr>
        <a:xfrm>
          <a:off x="5308129" y="1156742"/>
          <a:ext cx="628066" cy="628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14C71-5B28-4E07-AB20-73210070B8D8}">
      <dsp:nvSpPr>
        <dsp:cNvPr id="0" name=""/>
        <dsp:cNvSpPr/>
      </dsp:nvSpPr>
      <dsp:spPr>
        <a:xfrm>
          <a:off x="4924311" y="2008202"/>
          <a:ext cx="1395703" cy="55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Technology mediated learning </a:t>
          </a:r>
        </a:p>
      </dsp:txBody>
      <dsp:txXfrm>
        <a:off x="4924311" y="2008202"/>
        <a:ext cx="1395703" cy="558281"/>
      </dsp:txXfrm>
    </dsp:sp>
    <dsp:sp modelId="{AF404913-4561-4F34-BE7D-5E88008E014F}">
      <dsp:nvSpPr>
        <dsp:cNvPr id="0" name=""/>
        <dsp:cNvSpPr/>
      </dsp:nvSpPr>
      <dsp:spPr>
        <a:xfrm>
          <a:off x="6948081" y="1156742"/>
          <a:ext cx="628066" cy="628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A89B2-C7C8-4FBF-B519-3C02C60BD64F}">
      <dsp:nvSpPr>
        <dsp:cNvPr id="0" name=""/>
        <dsp:cNvSpPr/>
      </dsp:nvSpPr>
      <dsp:spPr>
        <a:xfrm>
          <a:off x="6564262" y="2008202"/>
          <a:ext cx="1395703" cy="55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Policy development and institutional culture </a:t>
          </a:r>
        </a:p>
      </dsp:txBody>
      <dsp:txXfrm>
        <a:off x="6564262" y="2008202"/>
        <a:ext cx="1395703" cy="558281"/>
      </dsp:txXfrm>
    </dsp:sp>
    <dsp:sp modelId="{7712DFC9-7BC1-43E6-8BA8-2F888B2EBA15}">
      <dsp:nvSpPr>
        <dsp:cNvPr id="0" name=""/>
        <dsp:cNvSpPr/>
      </dsp:nvSpPr>
      <dsp:spPr>
        <a:xfrm>
          <a:off x="8588032" y="1156742"/>
          <a:ext cx="628066" cy="628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784A2-DAD0-471D-973F-CD8E64BFB11D}">
      <dsp:nvSpPr>
        <dsp:cNvPr id="0" name=""/>
        <dsp:cNvSpPr/>
      </dsp:nvSpPr>
      <dsp:spPr>
        <a:xfrm>
          <a:off x="8204213" y="2008202"/>
          <a:ext cx="1395703" cy="55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Continuous evaluation and further research </a:t>
          </a:r>
        </a:p>
      </dsp:txBody>
      <dsp:txXfrm>
        <a:off x="8204213" y="2008202"/>
        <a:ext cx="1395703" cy="55828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F95FA-E90F-490F-93F6-2F0F29BFF64F}">
      <dsp:nvSpPr>
        <dsp:cNvPr id="0" name=""/>
        <dsp:cNvSpPr/>
      </dsp:nvSpPr>
      <dsp:spPr>
        <a:xfrm>
          <a:off x="555189" y="186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Burnout among student parents is systematic, not an individual failing </a:t>
          </a:r>
        </a:p>
      </dsp:txBody>
      <dsp:txXfrm>
        <a:off x="555189" y="186"/>
        <a:ext cx="2654030" cy="1592418"/>
      </dsp:txXfrm>
    </dsp:sp>
    <dsp:sp modelId="{6E88EACC-51F0-41A9-9E77-A49CA9888B23}">
      <dsp:nvSpPr>
        <dsp:cNvPr id="0" name=""/>
        <dsp:cNvSpPr/>
      </dsp:nvSpPr>
      <dsp:spPr>
        <a:xfrm>
          <a:off x="3474622" y="186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Teaching practice must recognize the dual burden of academic and caregiving responsibilities </a:t>
          </a:r>
        </a:p>
      </dsp:txBody>
      <dsp:txXfrm>
        <a:off x="3474622" y="186"/>
        <a:ext cx="2654030" cy="1592418"/>
      </dsp:txXfrm>
    </dsp:sp>
    <dsp:sp modelId="{E961DC7D-2F3C-4D46-80E4-2DBC52F948C2}">
      <dsp:nvSpPr>
        <dsp:cNvPr id="0" name=""/>
        <dsp:cNvSpPr/>
      </dsp:nvSpPr>
      <dsp:spPr>
        <a:xfrm>
          <a:off x="6394055" y="186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Flexible program design is essential to support equitable participation </a:t>
          </a:r>
        </a:p>
      </dsp:txBody>
      <dsp:txXfrm>
        <a:off x="6394055" y="186"/>
        <a:ext cx="2654030" cy="1592418"/>
      </dsp:txXfrm>
    </dsp:sp>
    <dsp:sp modelId="{6E44D519-B372-455E-B52E-39537C4233AE}">
      <dsp:nvSpPr>
        <dsp:cNvPr id="0" name=""/>
        <dsp:cNvSpPr/>
      </dsp:nvSpPr>
      <dsp:spPr>
        <a:xfrm>
          <a:off x="555189" y="1858008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Scaffolded assessments </a:t>
          </a:r>
        </a:p>
      </dsp:txBody>
      <dsp:txXfrm>
        <a:off x="555189" y="1858008"/>
        <a:ext cx="2654030" cy="1592418"/>
      </dsp:txXfrm>
    </dsp:sp>
    <dsp:sp modelId="{0C1C040E-56D2-49EC-948C-D9B3D11A9C37}">
      <dsp:nvSpPr>
        <dsp:cNvPr id="0" name=""/>
        <dsp:cNvSpPr/>
      </dsp:nvSpPr>
      <dsp:spPr>
        <a:xfrm>
          <a:off x="3474622" y="1858008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Clear communication </a:t>
          </a:r>
        </a:p>
      </dsp:txBody>
      <dsp:txXfrm>
        <a:off x="3474622" y="1858008"/>
        <a:ext cx="2654030" cy="1592418"/>
      </dsp:txXfrm>
    </dsp:sp>
    <dsp:sp modelId="{48D601A9-4949-4089-9136-289DD33671AB}">
      <dsp:nvSpPr>
        <dsp:cNvPr id="0" name=""/>
        <dsp:cNvSpPr/>
      </dsp:nvSpPr>
      <dsp:spPr>
        <a:xfrm>
          <a:off x="6394055" y="1858008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Inclusivity</a:t>
          </a:r>
        </a:p>
      </dsp:txBody>
      <dsp:txXfrm>
        <a:off x="6394055" y="1858008"/>
        <a:ext cx="2654030" cy="15924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868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0863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0198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9242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0815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4831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790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6298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2E171BA-CC09-47C8-A6DF-F5C5CB59CEEC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8535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828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19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3325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1.jp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4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15.jpeg"/><Relationship Id="rId4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8D095B41-7312-4603-9F0F-93387C353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24A761-D44F-AB75-20D6-672DEEA484E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11113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042C936-444C-4F0D-9737-291EAFE1E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BAFC9-1C24-B57C-7520-92AE88AFD3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>
            <a:normAutofit/>
          </a:bodyPr>
          <a:lstStyle/>
          <a:p>
            <a:r>
              <a:rPr lang="en-US" sz="3600"/>
              <a:t>Burnout Among Full‑Time Student Parents: The Impact of Academic Workload and Caregiving Responsibilities in Post‑16 Education</a:t>
            </a:r>
            <a:endParaRPr lang="en-GB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88521B-6415-4B8F-7DD2-E5F7B5EF2A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>
            <a:normAutofit/>
          </a:bodyPr>
          <a:lstStyle/>
          <a:p>
            <a:r>
              <a:rPr lang="en-US"/>
              <a:t>Sophie BAILEY</a:t>
            </a:r>
          </a:p>
          <a:p>
            <a:r>
              <a:rPr lang="en-US"/>
              <a:t>1810168</a:t>
            </a:r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61C4D9F-F4AF-4ED2-9310-56EB2E19C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3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419FDB25-3050-4009-9806-3000DDD1C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063EF0F-7BC0-4CFB-AB98-20A8DD91D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Intro">
            <a:hlinkClick r:id="" action="ppaction://media"/>
            <a:extLst>
              <a:ext uri="{FF2B5EF4-FFF2-40B4-BE49-F238E27FC236}">
                <a16:creationId xmlns:a16="http://schemas.microsoft.com/office/drawing/2014/main" id="{8139B2B4-3B35-C9D3-5F4B-A93A9F326C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2348" y="80229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855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25"/>
    </mc:Choice>
    <mc:Fallback>
      <p:transition spd="slow" advTm="32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21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Red toy person in front of two lines of white figures">
            <a:extLst>
              <a:ext uri="{FF2B5EF4-FFF2-40B4-BE49-F238E27FC236}">
                <a16:creationId xmlns:a16="http://schemas.microsoft.com/office/drawing/2014/main" id="{F75EA34B-7DDE-51E2-5C9D-DCAF0CB0751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2224" r="9090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F2AF0D79-4A1A-4F27-B9F0-CF252C4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DE55E-B985-1F19-54B0-6C7928D8D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E"/>
                </a:solidFill>
              </a:rPr>
              <a:t>Introduction</a:t>
            </a:r>
            <a:endParaRPr lang="en-GB">
              <a:solidFill>
                <a:srgbClr val="FFFFFE"/>
              </a:solidFill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E83266B-97F8-4AB9-818F-3A70E8D8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 w="31750">
            <a:solidFill>
              <a:srgbClr val="FB593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B5D34A8-3BFC-B53C-D1F1-2A02F28DD2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04017" y="2015733"/>
          <a:ext cx="6815731" cy="4021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B58E21-397A-6100-D1BB-F63AEBE777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06025" y="6367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520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85"/>
    </mc:Choice>
    <mc:Fallback>
      <p:transition spd="slow" advTm="58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6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DB017-8671-7BA3-D009-C4410D5D7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 of the study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3F9F4C1-2E1B-100A-C37E-652D0388C2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12440B-7518-FBAC-977B-AE9B43F03D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686925" y="7820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513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44"/>
    </mc:Choice>
    <mc:Fallback>
      <p:transition spd="slow" advTm="41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9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14AB7-AC13-E1A5-080F-F375D4FD3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Methodlogy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A732B07-0F14-F1E6-C2CA-6934E93EF4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7E635E-9629-33B1-9C51-CE90320651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877425" y="63301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8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879"/>
    </mc:Choice>
    <mc:Fallback>
      <p:transition spd="slow" advTm="60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DB733-F73A-7290-C76E-E9AEBE78B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findings: Academic Workload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C133BE0-21FF-1824-5901-C8F6973A889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04B1C5-3ABF-B049-EBF0-B115D6D19D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344025" y="7195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744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253"/>
    </mc:Choice>
    <mc:Fallback>
      <p:transition spd="slow" advTm="52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037B1-21D3-C4F5-E01F-0EC5B72FC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Findings: caregiving Responsibilities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8A7C6FC-464E-CC9B-51C6-CE0B51E6BA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334B55-05DC-433C-5D8B-68DAF272C9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130821" y="7820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916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974"/>
    </mc:Choice>
    <mc:Fallback>
      <p:transition spd="slow" advTm="50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E87AA-1868-CDAF-97FF-0A8A4871E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Findings: financial Pressures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14D7E09-9C68-0117-FA89-6B002E372EF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900CFE-27D9-5E84-E89B-4D62E8120F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296275" y="7439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429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702"/>
    </mc:Choice>
    <mc:Fallback>
      <p:transition spd="slow" advTm="47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BB928-DAD4-89E6-EA39-3AB132A37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 : Institutional support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B9DA027-3CA8-B7B2-7D7D-4C5E3992A5A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94C2E1-5B15-24F9-6BA8-8A281A8700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810750" y="6425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869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398"/>
    </mc:Choice>
    <mc:Fallback>
      <p:transition spd="slow" advTm="34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AA27A-E9CD-6F9F-6F88-DB53B1511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Technology- mediated solutions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70E07AD-2F64-78ED-0E60-28D0C5B5DE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304A0F-281C-4955-EF65-8A74CC55BE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25050" y="49971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79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686"/>
    </mc:Choice>
    <mc:Fallback>
      <p:transition spd="slow" advTm="38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B2828-B331-4A17-E935-C853717EF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Intersectionality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7273479-DC6E-CAAE-B7E8-E82AF6E014C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8F3304-982C-CE76-3C65-123B825A03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43875" y="6425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241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72"/>
    </mc:Choice>
    <mc:Fallback>
      <p:transition spd="slow" advTm="36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9D5B1-33B3-CB4B-FFF5-87FF0620C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Recommendations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BCEA74-8DBC-8C16-6F3C-79CF22B16F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362525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455218-F88E-E60A-4848-FC3AD8345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010650" y="911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992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601"/>
    </mc:Choice>
    <mc:Fallback>
      <p:transition spd="slow" advTm="99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756F3-9821-5999-261A-2759AFBA1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Implications for post sixteen teaching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096FE8-77C5-7341-0544-8D4116B754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3FD000-2FB7-4219-A144-5D3C7D7758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45254" y="73443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665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654"/>
    </mc:Choice>
    <mc:Fallback>
      <p:transition spd="slow" advTm="57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732D7-9A1D-D2F6-28C3-CA7F06BC3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Further research 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15D4F-2098-9080-DEFA-D77973CEE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Longitudinal studies tracking burnout over multiple academic years </a:t>
            </a:r>
          </a:p>
          <a:p>
            <a:pPr>
              <a:lnSpc>
                <a:spcPct val="110000"/>
              </a:lnSpc>
            </a:pPr>
            <a:r>
              <a:rPr lang="en-US" sz="1700"/>
              <a:t>Intersectional research exploring gender, socioeconomic status, ethnicity and single parent households</a:t>
            </a:r>
          </a:p>
          <a:p>
            <a:pPr>
              <a:lnSpc>
                <a:spcPct val="110000"/>
              </a:lnSpc>
            </a:pPr>
            <a:r>
              <a:rPr lang="en-US" sz="1700"/>
              <a:t>Evaluation of institutional interventions</a:t>
            </a:r>
          </a:p>
          <a:p>
            <a:pPr>
              <a:lnSpc>
                <a:spcPct val="110000"/>
              </a:lnSpc>
            </a:pPr>
            <a:r>
              <a:rPr lang="en-US" sz="1700"/>
              <a:t>Comparative studies across institutions to identify transferable best practices </a:t>
            </a:r>
          </a:p>
          <a:p>
            <a:pPr>
              <a:lnSpc>
                <a:spcPct val="110000"/>
              </a:lnSpc>
            </a:pPr>
            <a:r>
              <a:rPr lang="en-US" sz="1700"/>
              <a:t>Qualitive research capturing lived experiences of student parents </a:t>
            </a:r>
          </a:p>
          <a:p>
            <a:pPr>
              <a:lnSpc>
                <a:spcPct val="110000"/>
              </a:lnSpc>
            </a:pPr>
            <a:r>
              <a:rPr lang="en-US" sz="1700"/>
              <a:t>Research into digital inclusion and the impact of technology </a:t>
            </a:r>
          </a:p>
          <a:p>
            <a:pPr>
              <a:lnSpc>
                <a:spcPct val="110000"/>
              </a:lnSpc>
            </a:pPr>
            <a:r>
              <a:rPr lang="en-US" sz="1700"/>
              <a:t>Studies.</a:t>
            </a:r>
            <a:endParaRPr lang="en-GB" sz="17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86FEDC-7D68-0C13-200E-30711AA88F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2025" y="64007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268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331"/>
    </mc:Choice>
    <mc:Fallback>
      <p:transition spd="slow" advTm="120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A359C104-6F12-24EB-2695-3D96956E969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1" b="15728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AEFF4-A259-350F-BD13-B3A2185AB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511" y="3236470"/>
            <a:ext cx="6832500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400">
                <a:solidFill>
                  <a:srgbClr val="FFFFFE"/>
                </a:solidFill>
              </a:rPr>
              <a:t>Conclusion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F2AE4F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BE5A05-ADF2-43EA-457C-4799E52600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401175" y="386063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107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95"/>
    </mc:Choice>
    <mc:Fallback>
      <p:transition spd="slow" advTm="35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102</TotalTime>
  <Words>505</Words>
  <Application>Microsoft Office PowerPoint</Application>
  <PresentationFormat>Widescreen</PresentationFormat>
  <Paragraphs>75</Paragraphs>
  <Slides>14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Gill Sans MT</vt:lpstr>
      <vt:lpstr>Gallery</vt:lpstr>
      <vt:lpstr>Burnout Among Full‑Time Student Parents: The Impact of Academic Workload and Caregiving Responsibilities in Post‑16 Education</vt:lpstr>
      <vt:lpstr>Introduction</vt:lpstr>
      <vt:lpstr>Aim of the study </vt:lpstr>
      <vt:lpstr>Methodlogy</vt:lpstr>
      <vt:lpstr>Key findings: Academic Workload </vt:lpstr>
      <vt:lpstr>Findings: caregiving Responsibilities</vt:lpstr>
      <vt:lpstr>Findings: financial Pressures </vt:lpstr>
      <vt:lpstr>Findings : Institutional support</vt:lpstr>
      <vt:lpstr>Technology- mediated solutions </vt:lpstr>
      <vt:lpstr>Intersectionality</vt:lpstr>
      <vt:lpstr>Recommendations</vt:lpstr>
      <vt:lpstr>Implications for post sixteen teaching </vt:lpstr>
      <vt:lpstr>Further research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Sophie Bailey (1810168)</dc:creator>
  <cp:lastModifiedBy>Sophie Bailey</cp:lastModifiedBy>
  <cp:revision>1</cp:revision>
  <dcterms:created xsi:type="dcterms:W3CDTF">2026-03-26T09:30:53Z</dcterms:created>
  <dcterms:modified xsi:type="dcterms:W3CDTF">2026-03-26T11:13:21Z</dcterms:modified>
</cp:coreProperties>
</file>