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4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2FF37-466D-4903-84A9-E0D82CB43568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19F80-FD87-4417-8D12-8F51D0CA6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289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19F80-FD87-4417-8D12-8F51D0CA636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75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528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932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172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64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558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25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653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551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14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7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5973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0595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59241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2766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678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128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D6722-38C2-4312-9804-6F58D460B0BD}" type="datetimeFigureOut">
              <a:rPr lang="en-GB" smtClean="0"/>
              <a:t>01/04/2019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C13468A-F7A3-4C69-AF12-E5AD23C464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744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Chinese </a:t>
            </a:r>
            <a:r>
              <a:rPr lang="en-US" dirty="0" smtClean="0"/>
              <a:t>8</a:t>
            </a:r>
            <a:r>
              <a:rPr lang="en-US" dirty="0"/>
              <a:t/>
            </a:r>
            <a:br>
              <a:rPr lang="en-US" dirty="0"/>
            </a:br>
            <a:r>
              <a:rPr lang="zh-CN" altLang="en-US" dirty="0"/>
              <a:t>阅</a:t>
            </a:r>
            <a:r>
              <a:rPr lang="zh-CN" altLang="en-US" dirty="0" smtClean="0"/>
              <a:t>读</a:t>
            </a:r>
            <a:r>
              <a:rPr lang="en-US" altLang="zh-CN" dirty="0"/>
              <a:t> </a:t>
            </a:r>
            <a:r>
              <a:rPr lang="zh-CN" altLang="en-US" dirty="0" smtClean="0"/>
              <a:t>写作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2000" dirty="0" smtClean="0"/>
              <a:t>1</a:t>
            </a:r>
            <a:r>
              <a:rPr lang="en-US" altLang="zh-CN" sz="2000" baseline="30000" dirty="0" smtClean="0"/>
              <a:t>th</a:t>
            </a:r>
            <a:r>
              <a:rPr lang="en-US" altLang="zh-CN" sz="2000" dirty="0" smtClean="0"/>
              <a:t> Apr</a:t>
            </a:r>
            <a:r>
              <a:rPr lang="en-US" sz="2000" dirty="0" smtClean="0"/>
              <a:t> </a:t>
            </a:r>
            <a:r>
              <a:rPr lang="en-US" sz="2000"/>
              <a:t>WEEK </a:t>
            </a:r>
            <a:r>
              <a:rPr lang="en-US" sz="2000" smtClean="0"/>
              <a:t>3-1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4535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8870"/>
          </a:xfrm>
        </p:spPr>
        <p:txBody>
          <a:bodyPr/>
          <a:lstStyle/>
          <a:p>
            <a:r>
              <a:rPr lang="zh-CN" altLang="en-US" dirty="0" smtClean="0"/>
              <a:t>面试的误区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196" y="-1"/>
            <a:ext cx="12386410" cy="3882887"/>
          </a:xfrm>
        </p:spPr>
      </p:pic>
      <p:cxnSp>
        <p:nvCxnSpPr>
          <p:cNvPr id="5" name="Straight Connector 4"/>
          <p:cNvCxnSpPr/>
          <p:nvPr/>
        </p:nvCxnSpPr>
        <p:spPr>
          <a:xfrm flipV="1">
            <a:off x="2491409" y="1126435"/>
            <a:ext cx="8613913" cy="2650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1530626" y="549965"/>
            <a:ext cx="7838661" cy="2650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7565" y="4240696"/>
            <a:ext cx="5459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 smtClean="0"/>
              <a:t>对于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，很多人的理解都有这样一种误区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/>
              <a:t>一</a:t>
            </a:r>
            <a:r>
              <a:rPr lang="zh-CN" altLang="en-US" dirty="0" smtClean="0"/>
              <a:t>是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，二是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 smtClean="0"/>
              <a:t>除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外，这两个方面是远远不够的。</a:t>
            </a:r>
            <a:endParaRPr lang="en-US" altLang="zh-CN" dirty="0" smtClean="0"/>
          </a:p>
          <a:p>
            <a:endParaRPr lang="en-GB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00" y="2266122"/>
            <a:ext cx="1119809" cy="1325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715000" y="4240696"/>
            <a:ext cx="51550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 smtClean="0"/>
              <a:t>招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的员工</a:t>
            </a:r>
            <a:endParaRPr lang="en-US" altLang="zh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 smtClean="0"/>
              <a:t>招</a:t>
            </a:r>
            <a:r>
              <a:rPr lang="en-US" altLang="zh-CN" dirty="0" smtClean="0"/>
              <a:t>=</a:t>
            </a:r>
            <a:r>
              <a:rPr lang="zh-CN" altLang="en-US" dirty="0" smtClean="0"/>
              <a:t>招聘</a:t>
            </a:r>
            <a:endParaRPr lang="en-US" altLang="zh-CN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/>
              <a:t>讲</a:t>
            </a:r>
            <a:r>
              <a:rPr lang="zh-CN" altLang="en-US" dirty="0" smtClean="0"/>
              <a:t>究 </a:t>
            </a:r>
            <a:r>
              <a:rPr lang="en-US" altLang="zh-CN" dirty="0" smtClean="0"/>
              <a:t>pay attention to, stress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 smtClean="0"/>
              <a:t>自以为 </a:t>
            </a:r>
            <a:r>
              <a:rPr lang="en-US" altLang="zh-CN" dirty="0" smtClean="0"/>
              <a:t>(-) vs </a:t>
            </a:r>
            <a:r>
              <a:rPr lang="zh-CN" altLang="en-US" dirty="0" smtClean="0"/>
              <a:t>以为 </a:t>
            </a:r>
            <a:r>
              <a:rPr lang="en-US" altLang="zh-CN" dirty="0" smtClean="0"/>
              <a:t>(0)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/>
              <a:t>自以为</a:t>
            </a:r>
            <a:r>
              <a:rPr lang="zh-CN" altLang="en-US" dirty="0" smtClean="0"/>
              <a:t>是 </a:t>
            </a:r>
            <a:r>
              <a:rPr lang="en-US" altLang="zh-CN" dirty="0" smtClean="0"/>
              <a:t>consider oneself (always) in the right; regard oneself as infallible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/>
              <a:t>提</a:t>
            </a:r>
            <a:r>
              <a:rPr lang="zh-CN" altLang="en-US" dirty="0" smtClean="0"/>
              <a:t>醒 </a:t>
            </a:r>
            <a:r>
              <a:rPr lang="en-US" altLang="zh-CN" dirty="0" smtClean="0"/>
              <a:t>remind; call attention to; warn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dirty="0" smtClean="0"/>
              <a:t>误区 </a:t>
            </a:r>
            <a:r>
              <a:rPr lang="en-US" altLang="zh-CN" dirty="0" smtClean="0"/>
              <a:t>long-standing mistaken idea or concept</a:t>
            </a:r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5715000" y="2796208"/>
            <a:ext cx="1027044" cy="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2196548" y="3313043"/>
            <a:ext cx="4336774" cy="1987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1799588" y="1152939"/>
            <a:ext cx="39241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-105196" y="1656523"/>
            <a:ext cx="396744" cy="1325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398026" y="2259495"/>
            <a:ext cx="1027044" cy="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1502887" y="2259495"/>
            <a:ext cx="629479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9949069" y="3882885"/>
            <a:ext cx="758688" cy="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951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8870"/>
          </a:xfrm>
        </p:spPr>
        <p:txBody>
          <a:bodyPr/>
          <a:lstStyle/>
          <a:p>
            <a:r>
              <a:rPr lang="zh-CN" altLang="en-US" dirty="0" smtClean="0"/>
              <a:t>面试的误区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04319"/>
            <a:ext cx="12241963" cy="2718324"/>
          </a:xfrm>
        </p:spPr>
      </p:pic>
      <p:cxnSp>
        <p:nvCxnSpPr>
          <p:cNvPr id="5" name="Straight Connector 4"/>
          <p:cNvCxnSpPr/>
          <p:nvPr/>
        </p:nvCxnSpPr>
        <p:spPr>
          <a:xfrm>
            <a:off x="781878" y="2279374"/>
            <a:ext cx="4704522" cy="3975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1741426" y="2319130"/>
            <a:ext cx="45057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2769704"/>
            <a:ext cx="2239617" cy="1325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81600" y="3896138"/>
            <a:ext cx="3299792" cy="2650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10818" y="4373217"/>
            <a:ext cx="46515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夸夸其谈 </a:t>
            </a:r>
            <a:r>
              <a:rPr lang="en-US" altLang="zh-CN" dirty="0" smtClean="0"/>
              <a:t>(of speaking or writing) indulge in exaggeration; indulge in verbiage</a:t>
            </a:r>
          </a:p>
          <a:p>
            <a:r>
              <a:rPr lang="zh-CN" altLang="en-US" dirty="0"/>
              <a:t>没完没</a:t>
            </a:r>
            <a:r>
              <a:rPr lang="zh-CN" altLang="en-US" dirty="0" smtClean="0"/>
              <a:t>了 </a:t>
            </a:r>
            <a:endParaRPr lang="en-US" altLang="zh-CN" dirty="0" smtClean="0"/>
          </a:p>
          <a:p>
            <a:r>
              <a:rPr lang="zh-CN" altLang="en-US" dirty="0"/>
              <a:t>十有八</a:t>
            </a:r>
            <a:r>
              <a:rPr lang="zh-CN" altLang="en-US" dirty="0" smtClean="0"/>
              <a:t>九 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/>
              <a:t>以自我为中心</a:t>
            </a:r>
            <a:endParaRPr lang="en-US" altLang="zh-CN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/>
              <a:t>引起</a:t>
            </a:r>
            <a:r>
              <a:rPr lang="en-US" altLang="zh-CN" dirty="0"/>
              <a:t>……</a:t>
            </a:r>
            <a:r>
              <a:rPr lang="zh-CN" altLang="en-US" dirty="0"/>
              <a:t>的反感</a:t>
            </a:r>
            <a:r>
              <a:rPr lang="en-US" altLang="zh-CN" dirty="0"/>
              <a:t>/</a:t>
            </a:r>
            <a:r>
              <a:rPr lang="zh-CN" altLang="en-US" dirty="0"/>
              <a:t>高感</a:t>
            </a:r>
            <a:endParaRPr lang="en-US" altLang="zh-CN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/>
              <a:t>发挥</a:t>
            </a:r>
            <a:r>
              <a:rPr lang="en-US" altLang="zh-CN" dirty="0"/>
              <a:t>……</a:t>
            </a:r>
            <a:r>
              <a:rPr lang="zh-CN" altLang="en-US" dirty="0"/>
              <a:t>的才</a:t>
            </a:r>
            <a:r>
              <a:rPr lang="zh-CN" altLang="en-US" dirty="0" smtClean="0"/>
              <a:t>能</a:t>
            </a:r>
            <a:endParaRPr lang="en-US" altLang="zh-CN" dirty="0" smtClean="0"/>
          </a:p>
          <a:p>
            <a:r>
              <a:rPr lang="zh-CN" altLang="en-US" dirty="0" smtClean="0"/>
              <a:t>应聘 </a:t>
            </a:r>
            <a:r>
              <a:rPr lang="en-US" altLang="zh-CN" dirty="0" smtClean="0"/>
              <a:t>accepted an offer of employment or interview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0" y="4373217"/>
            <a:ext cx="50623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实在 </a:t>
            </a:r>
            <a:r>
              <a:rPr lang="en-US" altLang="zh-CN" dirty="0" smtClean="0"/>
              <a:t>n. (of work) well done; done carefully or in real earnest</a:t>
            </a:r>
          </a:p>
          <a:p>
            <a:r>
              <a:rPr lang="zh-CN" altLang="en-US" dirty="0"/>
              <a:t>回</a:t>
            </a:r>
            <a:r>
              <a:rPr lang="zh-CN" altLang="en-US" dirty="0" smtClean="0"/>
              <a:t>避 </a:t>
            </a:r>
            <a:r>
              <a:rPr lang="en-US" altLang="zh-CN" dirty="0" smtClean="0"/>
              <a:t>avoid; dodge</a:t>
            </a:r>
          </a:p>
          <a:p>
            <a:r>
              <a:rPr lang="zh-CN" altLang="en-US" dirty="0"/>
              <a:t>抱</a:t>
            </a:r>
            <a:r>
              <a:rPr lang="zh-CN" altLang="en-US" dirty="0" smtClean="0"/>
              <a:t>怨 </a:t>
            </a:r>
            <a:r>
              <a:rPr lang="en-US" altLang="zh-CN" dirty="0" smtClean="0"/>
              <a:t>complain; grumble</a:t>
            </a:r>
          </a:p>
          <a:p>
            <a:r>
              <a:rPr lang="zh-CN" altLang="en-US" dirty="0"/>
              <a:t>理</a:t>
            </a:r>
            <a:r>
              <a:rPr lang="zh-CN" altLang="en-US" dirty="0" smtClean="0"/>
              <a:t>想 </a:t>
            </a:r>
            <a:r>
              <a:rPr lang="en-US" altLang="zh-CN" dirty="0" smtClean="0"/>
              <a:t>(usu. Founded and reasonable, and different from dream or illusion) ideal</a:t>
            </a:r>
          </a:p>
          <a:p>
            <a:r>
              <a:rPr lang="zh-CN" altLang="en-US" dirty="0" smtClean="0"/>
              <a:t>抱负 </a:t>
            </a:r>
            <a:r>
              <a:rPr lang="en-US" altLang="zh-CN" dirty="0" smtClean="0"/>
              <a:t>aspiration; ambition</a:t>
            </a:r>
          </a:p>
          <a:p>
            <a:r>
              <a:rPr lang="zh-CN" altLang="en-US" dirty="0"/>
              <a:t>谨</a:t>
            </a:r>
            <a:r>
              <a:rPr lang="zh-CN" altLang="en-US" dirty="0" smtClean="0"/>
              <a:t>慎 </a:t>
            </a:r>
            <a:r>
              <a:rPr lang="en-US" altLang="zh-CN" dirty="0" smtClean="0"/>
              <a:t>prudent; careful; cautious; circumspect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8674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8870"/>
          </a:xfrm>
        </p:spPr>
        <p:txBody>
          <a:bodyPr/>
          <a:lstStyle/>
          <a:p>
            <a:r>
              <a:rPr lang="zh-CN" altLang="en-US" dirty="0" smtClean="0"/>
              <a:t>面试的误区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8469"/>
            <a:ext cx="12188616" cy="2676939"/>
          </a:xfrm>
        </p:spPr>
      </p:pic>
      <p:cxnSp>
        <p:nvCxnSpPr>
          <p:cNvPr id="5" name="Straight Connector 4"/>
          <p:cNvCxnSpPr/>
          <p:nvPr/>
        </p:nvCxnSpPr>
        <p:spPr>
          <a:xfrm>
            <a:off x="8772939" y="2398643"/>
            <a:ext cx="3299792" cy="2650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2908853"/>
            <a:ext cx="3657600" cy="1987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317357" y="2928730"/>
            <a:ext cx="755374" cy="2650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152939" y="3458816"/>
            <a:ext cx="675861" cy="6627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63825" y="4241128"/>
            <a:ext cx="43467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沉默 </a:t>
            </a:r>
            <a:r>
              <a:rPr lang="en-US" altLang="zh-CN" dirty="0" smtClean="0"/>
              <a:t>silent; quiet; reticent</a:t>
            </a:r>
          </a:p>
          <a:p>
            <a:r>
              <a:rPr lang="zh-CN" altLang="en-US" dirty="0" smtClean="0"/>
              <a:t>沉默是金</a:t>
            </a:r>
            <a:r>
              <a:rPr lang="en-US" altLang="zh-CN" dirty="0" smtClean="0"/>
              <a:t>;</a:t>
            </a:r>
            <a:r>
              <a:rPr lang="zh-CN" altLang="en-US" dirty="0" smtClean="0"/>
              <a:t>惜</a:t>
            </a:r>
            <a:r>
              <a:rPr lang="zh-CN" altLang="en-US" dirty="0"/>
              <a:t>言如金</a:t>
            </a:r>
            <a:endParaRPr lang="en-US" altLang="zh-CN" dirty="0" smtClean="0"/>
          </a:p>
          <a:p>
            <a:r>
              <a:rPr lang="zh-CN" altLang="en-US" dirty="0" smtClean="0"/>
              <a:t>木讷 </a:t>
            </a:r>
            <a:r>
              <a:rPr lang="en-US" altLang="zh-CN" dirty="0" smtClean="0"/>
              <a:t>simple and slow (of speech)</a:t>
            </a:r>
          </a:p>
          <a:p>
            <a:r>
              <a:rPr lang="zh-CN" altLang="en-US" dirty="0"/>
              <a:t>言</a:t>
            </a:r>
            <a:r>
              <a:rPr lang="zh-CN" altLang="en-US" dirty="0" smtClean="0"/>
              <a:t>谈木讷</a:t>
            </a:r>
            <a:endParaRPr lang="en-US" altLang="zh-CN" dirty="0" smtClean="0"/>
          </a:p>
          <a:p>
            <a:r>
              <a:rPr lang="zh-CN" altLang="en-US" dirty="0" smtClean="0"/>
              <a:t>迟钝 </a:t>
            </a:r>
            <a:r>
              <a:rPr lang="en-US" altLang="zh-CN" dirty="0" smtClean="0"/>
              <a:t>(of senses, thinking, movement etc.) dull; slow in response</a:t>
            </a:r>
          </a:p>
          <a:p>
            <a:r>
              <a:rPr lang="zh-CN" altLang="en-US" dirty="0" smtClean="0"/>
              <a:t>头脑迟钝</a:t>
            </a:r>
            <a:endParaRPr lang="en-US" altLang="zh-CN" dirty="0" smtClean="0"/>
          </a:p>
          <a:p>
            <a:r>
              <a:rPr lang="zh-CN" altLang="en-US" dirty="0"/>
              <a:t>迟</a:t>
            </a:r>
            <a:r>
              <a:rPr lang="zh-CN" altLang="en-US" dirty="0" smtClean="0"/>
              <a:t>疑 </a:t>
            </a:r>
            <a:r>
              <a:rPr lang="en-US" altLang="zh-CN" dirty="0" smtClean="0"/>
              <a:t>be unable to decide; hesitate</a:t>
            </a:r>
          </a:p>
          <a:p>
            <a:r>
              <a:rPr lang="zh-CN" altLang="en-US" dirty="0"/>
              <a:t>说话迟疑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78016" y="4333461"/>
            <a:ext cx="60429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 smtClean="0"/>
              <a:t>这些足以使</a:t>
            </a:r>
            <a:r>
              <a:rPr lang="en-US" altLang="zh-CN" dirty="0" smtClean="0"/>
              <a:t>……</a:t>
            </a:r>
            <a:r>
              <a:rPr lang="zh-CN" altLang="en-US" dirty="0"/>
              <a:t>失</a:t>
            </a:r>
            <a:r>
              <a:rPr lang="zh-CN" altLang="en-US" dirty="0" smtClean="0"/>
              <a:t>去对你的兴趣和信心</a:t>
            </a:r>
            <a:r>
              <a:rPr lang="en-US" altLang="zh-CN" dirty="0" smtClean="0"/>
              <a:t>/</a:t>
            </a:r>
            <a:r>
              <a:rPr lang="zh-CN" altLang="en-US" dirty="0" smtClean="0"/>
              <a:t>对你有信心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 smtClean="0"/>
              <a:t>越是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越是</a:t>
            </a:r>
            <a:r>
              <a:rPr lang="en-US" altLang="zh-CN" dirty="0"/>
              <a:t>/</a:t>
            </a:r>
            <a:r>
              <a:rPr lang="zh-CN" altLang="en-US" dirty="0" smtClean="0"/>
              <a:t>就越 </a:t>
            </a:r>
            <a:r>
              <a:rPr lang="en-US" altLang="zh-CN" dirty="0" smtClean="0"/>
              <a:t>the more … the more</a:t>
            </a:r>
          </a:p>
          <a:p>
            <a:r>
              <a:rPr lang="zh-CN" altLang="en-US" dirty="0" smtClean="0"/>
              <a:t>大多</a:t>
            </a:r>
            <a:endParaRPr lang="en-US" altLang="zh-CN" dirty="0" smtClean="0"/>
          </a:p>
          <a:p>
            <a:r>
              <a:rPr lang="zh-CN" altLang="en-US" dirty="0"/>
              <a:t>自</a:t>
            </a:r>
            <a:r>
              <a:rPr lang="zh-CN" altLang="en-US" dirty="0" smtClean="0"/>
              <a:t>卑 </a:t>
            </a:r>
            <a:r>
              <a:rPr lang="en-US" altLang="zh-CN" dirty="0" smtClean="0"/>
              <a:t>abject; feel oneself inferior (to others)</a:t>
            </a:r>
          </a:p>
          <a:p>
            <a:r>
              <a:rPr lang="zh-CN" altLang="en-US" dirty="0"/>
              <a:t>失</a:t>
            </a:r>
            <a:r>
              <a:rPr lang="zh-CN" altLang="en-US" dirty="0" smtClean="0"/>
              <a:t>去兴趣和信心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4221613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8870"/>
          </a:xfrm>
        </p:spPr>
        <p:txBody>
          <a:bodyPr/>
          <a:lstStyle/>
          <a:p>
            <a:r>
              <a:rPr lang="zh-CN" altLang="en-US" dirty="0" smtClean="0"/>
              <a:t>面试的误区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38470"/>
            <a:ext cx="12199171" cy="3220278"/>
          </a:xfrm>
        </p:spPr>
      </p:pic>
      <p:cxnSp>
        <p:nvCxnSpPr>
          <p:cNvPr id="6" name="Straight Connector 5"/>
          <p:cNvCxnSpPr/>
          <p:nvPr/>
        </p:nvCxnSpPr>
        <p:spPr>
          <a:xfrm>
            <a:off x="6255026" y="2385390"/>
            <a:ext cx="1431235" cy="2650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6599583" y="2935356"/>
            <a:ext cx="71561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39617" y="3458817"/>
            <a:ext cx="6864626" cy="13253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954157" y="4558748"/>
            <a:ext cx="50225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 smtClean="0"/>
              <a:t>既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又</a:t>
            </a:r>
            <a:r>
              <a:rPr lang="en-US" altLang="zh-CN" dirty="0" smtClean="0"/>
              <a:t>…… both … and …; as well as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zh-CN" altLang="en-US" dirty="0"/>
              <a:t>其</a:t>
            </a:r>
            <a:r>
              <a:rPr lang="zh-CN" altLang="en-US" dirty="0" smtClean="0"/>
              <a:t>实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又怎能得到</a:t>
            </a:r>
            <a:r>
              <a:rPr lang="en-US" altLang="zh-CN" dirty="0" smtClean="0"/>
              <a:t>……</a:t>
            </a:r>
            <a:r>
              <a:rPr lang="zh-CN" altLang="en-US" dirty="0" smtClean="0"/>
              <a:t>的认同呢？</a:t>
            </a:r>
            <a:endParaRPr lang="en-US" altLang="zh-CN" dirty="0" smtClean="0"/>
          </a:p>
          <a:p>
            <a:r>
              <a:rPr lang="zh-CN" altLang="en-US" dirty="0"/>
              <a:t>过</a:t>
            </a:r>
            <a:r>
              <a:rPr lang="zh-CN" altLang="en-US" dirty="0" smtClean="0"/>
              <a:t>于 </a:t>
            </a:r>
            <a:r>
              <a:rPr lang="en-US" altLang="zh-CN" dirty="0" smtClean="0"/>
              <a:t>too (much); over; excessively</a:t>
            </a:r>
          </a:p>
          <a:p>
            <a:r>
              <a:rPr lang="zh-CN" altLang="en-US" dirty="0" smtClean="0"/>
              <a:t>着迷 </a:t>
            </a:r>
            <a:r>
              <a:rPr lang="en-US" altLang="zh-CN" dirty="0" smtClean="0"/>
              <a:t>be fascinated; be captivated</a:t>
            </a:r>
            <a:endParaRPr lang="en-US" altLang="zh-CN" dirty="0"/>
          </a:p>
          <a:p>
            <a:r>
              <a:rPr lang="zh-CN" altLang="en-US" dirty="0" smtClean="0"/>
              <a:t>滥用 </a:t>
            </a:r>
            <a:r>
              <a:rPr lang="en-US" altLang="zh-CN" dirty="0" smtClean="0"/>
              <a:t>abuse; misuse; use indiscriminately</a:t>
            </a:r>
            <a:endParaRPr lang="en-US" altLang="zh-CN" dirty="0"/>
          </a:p>
          <a:p>
            <a:r>
              <a:rPr lang="zh-CN" altLang="en-US" dirty="0" smtClean="0"/>
              <a:t>另外 </a:t>
            </a:r>
            <a:r>
              <a:rPr lang="en-US" altLang="zh-CN" dirty="0" smtClean="0"/>
              <a:t>in addition; besides; </a:t>
            </a:r>
            <a:r>
              <a:rPr lang="en-US" altLang="zh-CN" dirty="0" err="1" smtClean="0"/>
              <a:t>moveover</a:t>
            </a:r>
            <a:endParaRPr lang="en-US" altLang="zh-CN" dirty="0" smtClean="0"/>
          </a:p>
          <a:p>
            <a:r>
              <a:rPr lang="zh-CN" altLang="en-US" dirty="0"/>
              <a:t>夹</a:t>
            </a:r>
            <a:r>
              <a:rPr lang="zh-CN" altLang="en-US" dirty="0" smtClean="0"/>
              <a:t>杂 </a:t>
            </a:r>
            <a:r>
              <a:rPr lang="en-US" altLang="zh-CN" dirty="0" smtClean="0"/>
              <a:t>be mixed up with; be mingled with</a:t>
            </a:r>
          </a:p>
          <a:p>
            <a:r>
              <a:rPr lang="zh-CN" altLang="en-US" dirty="0"/>
              <a:t>卖</a:t>
            </a:r>
            <a:r>
              <a:rPr lang="zh-CN" altLang="en-US" dirty="0" smtClean="0"/>
              <a:t>弄 </a:t>
            </a:r>
            <a:r>
              <a:rPr lang="en-US" altLang="zh-CN" dirty="0" smtClean="0"/>
              <a:t>show off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1180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8870"/>
          </a:xfrm>
        </p:spPr>
        <p:txBody>
          <a:bodyPr/>
          <a:lstStyle/>
          <a:p>
            <a:r>
              <a:rPr lang="zh-CN" altLang="en-US" dirty="0" smtClean="0"/>
              <a:t>面试的误区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672" y="2213114"/>
            <a:ext cx="8110330" cy="3237170"/>
          </a:xfrm>
        </p:spPr>
      </p:pic>
      <p:sp>
        <p:nvSpPr>
          <p:cNvPr id="3" name="TextBox 2"/>
          <p:cNvSpPr txBox="1"/>
          <p:nvPr/>
        </p:nvSpPr>
        <p:spPr>
          <a:xfrm>
            <a:off x="1163672" y="2888974"/>
            <a:ext cx="718137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B050"/>
                </a:solidFill>
              </a:rPr>
              <a:t>5</a:t>
            </a:r>
          </a:p>
          <a:p>
            <a:r>
              <a:rPr lang="en-US" sz="3200" dirty="0" smtClean="0">
                <a:solidFill>
                  <a:srgbClr val="00B050"/>
                </a:solidFill>
              </a:rPr>
              <a:t>4</a:t>
            </a:r>
          </a:p>
          <a:p>
            <a:r>
              <a:rPr lang="en-US" sz="3200" dirty="0" smtClean="0">
                <a:solidFill>
                  <a:srgbClr val="00B050"/>
                </a:solidFill>
              </a:rPr>
              <a:t>3</a:t>
            </a:r>
          </a:p>
          <a:p>
            <a:r>
              <a:rPr lang="en-US" sz="3200" dirty="0" smtClean="0">
                <a:solidFill>
                  <a:srgbClr val="00B050"/>
                </a:solidFill>
              </a:rPr>
              <a:t>1</a:t>
            </a:r>
          </a:p>
          <a:p>
            <a:r>
              <a:rPr lang="en-US" sz="3200" dirty="0">
                <a:solidFill>
                  <a:srgbClr val="00B050"/>
                </a:solidFill>
              </a:rPr>
              <a:t>2</a:t>
            </a:r>
            <a:endParaRPr lang="en-GB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417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8870"/>
          </a:xfrm>
        </p:spPr>
        <p:txBody>
          <a:bodyPr/>
          <a:lstStyle/>
          <a:p>
            <a:r>
              <a:rPr lang="zh-CN" altLang="en-US" dirty="0" smtClean="0"/>
              <a:t>面试的误区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1071"/>
            <a:ext cx="12192000" cy="546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40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8870"/>
          </a:xfrm>
        </p:spPr>
        <p:txBody>
          <a:bodyPr/>
          <a:lstStyle/>
          <a:p>
            <a:r>
              <a:rPr lang="zh-CN" altLang="en-US" dirty="0" smtClean="0"/>
              <a:t>面试的误区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74574"/>
            <a:ext cx="12239159" cy="4240695"/>
          </a:xfrm>
        </p:spPr>
      </p:pic>
    </p:spTree>
    <p:extLst>
      <p:ext uri="{BB962C8B-B14F-4D97-AF65-F5344CB8AC3E}">
        <p14:creationId xmlns:p14="http://schemas.microsoft.com/office/powerpoint/2010/main" val="92707147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210</TotalTime>
  <Words>448</Words>
  <Application>Microsoft Office PowerPoint</Application>
  <PresentationFormat>Widescreen</PresentationFormat>
  <Paragraphs>59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方正姚体</vt:lpstr>
      <vt:lpstr>华文新魏</vt:lpstr>
      <vt:lpstr>Arial</vt:lpstr>
      <vt:lpstr>Calibri</vt:lpstr>
      <vt:lpstr>Trebuchet MS</vt:lpstr>
      <vt:lpstr>Wingdings</vt:lpstr>
      <vt:lpstr>Wingdings 3</vt:lpstr>
      <vt:lpstr>Facet</vt:lpstr>
      <vt:lpstr>Chinese 8 阅读 写作</vt:lpstr>
      <vt:lpstr>面试的误区</vt:lpstr>
      <vt:lpstr>面试的误区</vt:lpstr>
      <vt:lpstr>面试的误区</vt:lpstr>
      <vt:lpstr>面试的误区</vt:lpstr>
      <vt:lpstr>面试的误区</vt:lpstr>
      <vt:lpstr>面试的误区</vt:lpstr>
      <vt:lpstr>面试的误区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Chinese 8 阅读 写作</dc:title>
  <dc:creator>Yiying Jiao</dc:creator>
  <cp:lastModifiedBy>Yiying Jiao</cp:lastModifiedBy>
  <cp:revision>9</cp:revision>
  <dcterms:created xsi:type="dcterms:W3CDTF">2019-03-19T16:30:26Z</dcterms:created>
  <dcterms:modified xsi:type="dcterms:W3CDTF">2019-04-01T12:23:15Z</dcterms:modified>
</cp:coreProperties>
</file>