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7" r:id="rId8"/>
    <p:sldId id="262" r:id="rId9"/>
    <p:sldId id="266"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908"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4/16/2026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4/16/2026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4/16/2026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gov.uk/government/publictions/a-plan-for-digital-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a:t>Assessment 1: Group Presentation 3</a:t>
            </a:r>
          </a:p>
          <a:p>
            <a:pPr>
              <a:lnSpc>
                <a:spcPct val="100000"/>
              </a:lnSpc>
            </a:pPr>
            <a:r>
              <a:rPr lang="en-GB" sz="2600"/>
              <a:t>Programme: Certificate of Higher Education in Health and Social Care</a:t>
            </a:r>
          </a:p>
          <a:p>
            <a:pPr>
              <a:lnSpc>
                <a:spcPct val="100000"/>
              </a:lnSpc>
            </a:pPr>
            <a:r>
              <a:rPr lang="en-GB" sz="2600"/>
              <a:t>Lecturer name: Kwame Assa-Agyei</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3690880741"/>
              </p:ext>
            </p:extLst>
          </p:nvPr>
        </p:nvGraphicFramePr>
        <p:xfrm>
          <a:off x="6313228" y="756478"/>
          <a:ext cx="4088554" cy="483984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a:t>Sherena Fearon </a:t>
                      </a:r>
                    </a:p>
                    <a:p>
                      <a:endParaRPr lang="en-GB" sz="3300" dirty="0"/>
                    </a:p>
                  </a:txBody>
                  <a:tcPr marL="167640" marR="167640" marT="83820" marB="83820"/>
                </a:tc>
                <a:tc>
                  <a:txBody>
                    <a:bodyPr/>
                    <a:lstStyle/>
                    <a:p>
                      <a:r>
                        <a:rPr lang="en-GB" sz="3300" dirty="0"/>
                        <a:t>2442756</a:t>
                      </a:r>
                    </a:p>
                  </a:txBody>
                  <a:tcPr marL="167640" marR="167640" marT="83820" marB="83820"/>
                </a:tc>
                <a:extLst>
                  <a:ext uri="{0D108BD9-81ED-4DB2-BD59-A6C34878D82A}">
                    <a16:rowId xmlns:a16="http://schemas.microsoft.com/office/drawing/2014/main" val="3576773117"/>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a:t>
            </a:r>
            <a:r>
              <a:rPr lang="en-GB"/>
              <a:t>ADD DATE OF ACCESS HERE </a:t>
            </a:r>
            <a:r>
              <a:rPr lang="en-GB" dirty="0"/>
              <a:t>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normAutofit/>
          </a:bodyPr>
          <a:lstStyle/>
          <a:p>
            <a:pPr marL="0" indent="0">
              <a:buNone/>
            </a:pPr>
            <a:endParaRPr lang="en-GB" dirty="0"/>
          </a:p>
          <a:p>
            <a:pPr marL="0" indent="0">
              <a:buNone/>
            </a:pPr>
            <a:r>
              <a:rPr lang="en-GB" dirty="0"/>
              <a:t>Greenfields provides person-centred care to support residents however staff are struggling to adapt to the Microsoft 365 environment. This transition has created technical gaps that has affected the daily workflow and service delivery.</a:t>
            </a:r>
          </a:p>
          <a:p>
            <a:endParaRPr lang="en-GB" dirty="0">
              <a:solidFill>
                <a:srgbClr val="FF0000"/>
              </a:solidFill>
            </a:endParaRPr>
          </a:p>
          <a:p>
            <a:pPr marL="0" indent="0">
              <a:buNone/>
            </a:pPr>
            <a:r>
              <a:rPr lang="en-GB" dirty="0"/>
              <a:t>The purpose of this presentation is to evaluate how digital tools can improve organisation efficiently, strengthen data safely and enhance staff collaboration throughout the agency.</a:t>
            </a:r>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lnSpcReduction="10000"/>
          </a:bodyPr>
          <a:lstStyle/>
          <a:p>
            <a:pPr marL="0" indent="0">
              <a:buNone/>
            </a:pPr>
            <a:r>
              <a:rPr lang="en-GB" dirty="0"/>
              <a:t>Microsoft Excel</a:t>
            </a:r>
          </a:p>
          <a:p>
            <a:pPr marL="0" indent="0">
              <a:buNone/>
            </a:pPr>
            <a:r>
              <a:rPr lang="en-GB" dirty="0"/>
              <a:t>Presently greenfield staff manage residence wellness checks and medications by logging information using paper- based records. This method is old and easy for staff to make mistakes and also making and retrieving vital and historical information slow and time consuming. By switching  to centralized Excel tracking sheets , staff can input information digitally and in real time. This will allow for automated calculations , easier oversights and handovers by supervisors more organized and residents' health charts can be visualized instead of searching through files or folders. The benefits from moving from paper to digital in healthcare settings is evident and needed. Huston(2020) emphasized that the adoption of health information technology enhances the safety and quality of care, as digital tools provide more reliable documentation than traditional paper methods.</a:t>
            </a:r>
          </a:p>
        </p:txBody>
      </p:sp>
    </p:spTree>
    <p:extLst>
      <p:ext uri="{BB962C8B-B14F-4D97-AF65-F5344CB8AC3E}">
        <p14:creationId xmlns:p14="http://schemas.microsoft.com/office/powerpoint/2010/main" val="31309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1527536928"/>
              </p:ext>
            </p:extLst>
          </p:nvPr>
        </p:nvGraphicFramePr>
        <p:xfrm>
          <a:off x="838200" y="1928813"/>
          <a:ext cx="10515600" cy="26619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370840">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370840">
                <a:tc>
                  <a:txBody>
                    <a:bodyPr/>
                    <a:lstStyle/>
                    <a:p>
                      <a:r>
                        <a:rPr lang="en-GB" dirty="0"/>
                        <a:t>Data Accuracy: built in formulas and data validations rules to reduce the risk of manual errors</a:t>
                      </a:r>
                    </a:p>
                  </a:txBody>
                  <a:tcPr/>
                </a:tc>
                <a:tc>
                  <a:txBody>
                    <a:bodyPr/>
                    <a:lstStyle/>
                    <a:p>
                      <a:r>
                        <a:rPr lang="en-GB" dirty="0"/>
                        <a:t>Training Requirements: Staff will need a lot of training and this would be time consuming as they would have to become accustomed to and confident using Excel.</a:t>
                      </a:r>
                    </a:p>
                  </a:txBody>
                  <a:tcPr/>
                </a:tc>
                <a:extLst>
                  <a:ext uri="{0D108BD9-81ED-4DB2-BD59-A6C34878D82A}">
                    <a16:rowId xmlns:a16="http://schemas.microsoft.com/office/drawing/2014/main" val="2567844958"/>
                  </a:ext>
                </a:extLst>
              </a:tr>
              <a:tr h="370840">
                <a:tc>
                  <a:txBody>
                    <a:bodyPr/>
                    <a:lstStyle/>
                    <a:p>
                      <a:r>
                        <a:rPr lang="en-GB" dirty="0"/>
                        <a:t>Time Efficiency: Staff can access and search more quicky, filter and sort data to find specific information instantly.</a:t>
                      </a:r>
                    </a:p>
                  </a:txBody>
                  <a:tcPr/>
                </a:tc>
                <a:tc>
                  <a:txBody>
                    <a:bodyPr/>
                    <a:lstStyle/>
                    <a:p>
                      <a:r>
                        <a:rPr lang="en-GB" dirty="0"/>
                        <a:t>Data Entry Fatigue: Changing from writing to typing may be a burden to some staff especially during busy shifts.</a:t>
                      </a:r>
                    </a:p>
                  </a:txBody>
                  <a:tcPr/>
                </a:tc>
                <a:extLst>
                  <a:ext uri="{0D108BD9-81ED-4DB2-BD59-A6C34878D82A}">
                    <a16:rowId xmlns:a16="http://schemas.microsoft.com/office/drawing/2014/main" val="816450203"/>
                  </a:ext>
                </a:extLst>
              </a:tr>
              <a:tr h="370840">
                <a:tc>
                  <a:txBody>
                    <a:bodyPr/>
                    <a:lstStyle/>
                    <a:p>
                      <a:r>
                        <a:rPr lang="en-GB" dirty="0"/>
                        <a:t>Enhanced Reporting: Residents health trends can be monitored better by creating automated summaries.</a:t>
                      </a:r>
                    </a:p>
                  </a:txBody>
                  <a:tcPr/>
                </a:tc>
                <a:tc>
                  <a:txBody>
                    <a:bodyPr/>
                    <a:lstStyle/>
                    <a:p>
                      <a:endParaRPr lang="en-GB"/>
                    </a:p>
                  </a:txBody>
                  <a:tcPr/>
                </a:tc>
                <a:extLst>
                  <a:ext uri="{0D108BD9-81ED-4DB2-BD59-A6C34878D82A}">
                    <a16:rowId xmlns:a16="http://schemas.microsoft.com/office/drawing/2014/main" val="3754902980"/>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lstStyle/>
          <a:p>
            <a:pPr marL="0" indent="0">
              <a:buNone/>
            </a:pPr>
            <a:r>
              <a:rPr lang="en-GB" dirty="0"/>
              <a:t>Microsoft Teams</a:t>
            </a:r>
          </a:p>
          <a:p>
            <a:pPr marL="0" indent="0">
              <a:buNone/>
            </a:pPr>
            <a:r>
              <a:rPr lang="en-GB" dirty="0"/>
              <a:t>Microsoft teams is a centre communication hub that bridges the gap between visiting carers working in the community and in the office. Instead of relying on telephone calls or delayed paper reports. Carers can access mobiles apps to provide instant status updates, be present in online meetings and share files whilst on the move. This will ensure that the main office has a real-time overview of care delivery at anytime.</a:t>
            </a:r>
          </a:p>
        </p:txBody>
      </p:sp>
    </p:spTree>
    <p:extLst>
      <p:ext uri="{BB962C8B-B14F-4D97-AF65-F5344CB8AC3E}">
        <p14:creationId xmlns:p14="http://schemas.microsoft.com/office/powerpoint/2010/main" val="45280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1705015563"/>
              </p:ext>
            </p:extLst>
          </p:nvPr>
        </p:nvGraphicFramePr>
        <p:xfrm>
          <a:off x="838200" y="1928813"/>
          <a:ext cx="10515600" cy="26619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dirty="0"/>
                        <a:t>Advantages </a:t>
                      </a:r>
                    </a:p>
                  </a:txBody>
                  <a:tcPr/>
                </a:tc>
                <a:tc>
                  <a:txBody>
                    <a:bodyPr/>
                    <a:lstStyle/>
                    <a:p>
                      <a:r>
                        <a:rPr lang="en-GB" dirty="0"/>
                        <a:t>Limitation</a:t>
                      </a:r>
                    </a:p>
                  </a:txBody>
                  <a:tcPr/>
                </a:tc>
                <a:extLst>
                  <a:ext uri="{0D108BD9-81ED-4DB2-BD59-A6C34878D82A}">
                    <a16:rowId xmlns:a16="http://schemas.microsoft.com/office/drawing/2014/main" val="2079448867"/>
                  </a:ext>
                </a:extLst>
              </a:tr>
              <a:tr h="370840">
                <a:tc>
                  <a:txBody>
                    <a:bodyPr/>
                    <a:lstStyle/>
                    <a:p>
                      <a:r>
                        <a:rPr lang="en-GB" dirty="0"/>
                        <a:t>Instant collaborations: Real-time messaging and video conferencing and allowing immediate decision-making and supporting carers in the community.</a:t>
                      </a:r>
                    </a:p>
                  </a:txBody>
                  <a:tcPr/>
                </a:tc>
                <a:tc>
                  <a:txBody>
                    <a:bodyPr/>
                    <a:lstStyle/>
                    <a:p>
                      <a:r>
                        <a:rPr lang="en-GB" dirty="0"/>
                        <a:t>Connectivity Barriers : Carers working in rural or remote locations may have poor reception or mobile connectivity, stopping the app from working .</a:t>
                      </a:r>
                    </a:p>
                  </a:txBody>
                  <a:tcPr/>
                </a:tc>
                <a:extLst>
                  <a:ext uri="{0D108BD9-81ED-4DB2-BD59-A6C34878D82A}">
                    <a16:rowId xmlns:a16="http://schemas.microsoft.com/office/drawing/2014/main" val="922042968"/>
                  </a:ext>
                </a:extLst>
              </a:tr>
              <a:tr h="370840">
                <a:tc>
                  <a:txBody>
                    <a:bodyPr/>
                    <a:lstStyle/>
                    <a:p>
                      <a:r>
                        <a:rPr lang="en-GB" dirty="0"/>
                        <a:t>Centralized Information: interrogation with other M365 apps to make sure care plans and schedules are accessible in secure.</a:t>
                      </a:r>
                    </a:p>
                  </a:txBody>
                  <a:tcPr/>
                </a:tc>
                <a:tc>
                  <a:txBody>
                    <a:bodyPr/>
                    <a:lstStyle/>
                    <a:p>
                      <a:r>
                        <a:rPr lang="en-GB" dirty="0"/>
                        <a:t>Digital Fatigue: Receiving constant notifications can lead to over stimulation form too information leading to staff having increased stress</a:t>
                      </a:r>
                    </a:p>
                  </a:txBody>
                  <a:tcPr/>
                </a:tc>
                <a:extLst>
                  <a:ext uri="{0D108BD9-81ED-4DB2-BD59-A6C34878D82A}">
                    <a16:rowId xmlns:a16="http://schemas.microsoft.com/office/drawing/2014/main" val="3345647487"/>
                  </a:ext>
                </a:extLst>
              </a:tr>
              <a:tr h="370840">
                <a:tc>
                  <a:txBody>
                    <a:bodyPr/>
                    <a:lstStyle/>
                    <a:p>
                      <a:r>
                        <a:rPr lang="en-GB" dirty="0"/>
                        <a:t>Improved Safety: Urgent alerts enhance personal safety for carers in the community. Allowing staff to check in when needed.</a:t>
                      </a:r>
                    </a:p>
                  </a:txBody>
                  <a:tcPr/>
                </a:tc>
                <a:tc>
                  <a:txBody>
                    <a:bodyPr/>
                    <a:lstStyle/>
                    <a:p>
                      <a:endParaRPr lang="en-GB" dirty="0"/>
                    </a:p>
                  </a:txBody>
                  <a:tcPr/>
                </a:tc>
                <a:extLst>
                  <a:ext uri="{0D108BD9-81ED-4DB2-BD59-A6C34878D82A}">
                    <a16:rowId xmlns:a16="http://schemas.microsoft.com/office/drawing/2014/main" val="236248419"/>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lstStyle/>
          <a:p>
            <a:r>
              <a:rPr lang="en-GB" dirty="0"/>
              <a:t>Security Access: Implementing Multi-Factor Authentication (MFA) over all staff accounts. This adds critical security which is more than just passwords. Its ensures that only authorized personnel to access databases.</a:t>
            </a:r>
          </a:p>
          <a:p>
            <a:r>
              <a:rPr lang="en-GB" dirty="0"/>
              <a:t> Email Awareness: Launch a mandatory Training program to help staff spot phishing attempts. To teach staff to spot suspicious links so outside “parties” don’t gain vital information.</a:t>
            </a:r>
          </a:p>
          <a:p>
            <a:r>
              <a:rPr lang="en-GB" dirty="0"/>
              <a:t>Data Management: Storing information and files onto OneDrive for business. Documents saved will be stored with automatic backups to cloud, under a safe document storage. This will prevent data loss and hardware failure.</a:t>
            </a:r>
          </a:p>
          <a:p>
            <a:r>
              <a:rPr lang="en-GB" dirty="0"/>
              <a:t>Confidentiality: Having strict permission-based systems in place will ensure that only staff can view residents' information securely. Always maintaining privacy and confidentiality.</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pPr marL="0" indent="0">
              <a:buNone/>
            </a:pPr>
            <a:r>
              <a:rPr lang="en-GB" dirty="0"/>
              <a:t>The transition from paper-based systems to digital platforms like Microsoft 365, is essential for enhancing efficiency and safety of service users. Greenfield homecare Agency can achieve real-time data accuracy. The communication between field staff and management can be made more efficiently, with the safety of data protection. This will also see that staff can record information more quickly, which would reduce admin time and allow staff to deliver better quality care to residents.</a:t>
            </a:r>
          </a:p>
          <a:p>
            <a:endParaRPr lang="en-GB" dirty="0"/>
          </a:p>
        </p:txBody>
      </p:sp>
    </p:spTree>
    <p:extLst>
      <p:ext uri="{BB962C8B-B14F-4D97-AF65-F5344CB8AC3E}">
        <p14:creationId xmlns:p14="http://schemas.microsoft.com/office/powerpoint/2010/main" val="2527619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a:xfrm>
            <a:off x="868325" y="1876221"/>
            <a:ext cx="10731795" cy="4354458"/>
          </a:xfrm>
        </p:spPr>
        <p:txBody>
          <a:bodyPr>
            <a:normAutofit fontScale="92500" lnSpcReduction="20000"/>
          </a:bodyPr>
          <a:lstStyle/>
          <a:p>
            <a:r>
              <a:rPr lang="en-GB" dirty="0"/>
              <a:t>Department of Health and Social Care (2022) </a:t>
            </a:r>
            <a:r>
              <a:rPr lang="en-GB" i="1" dirty="0"/>
              <a:t>A plan or digital health and social care. </a:t>
            </a:r>
            <a:r>
              <a:rPr lang="en-GB" i="1" dirty="0">
                <a:hlinkClick r:id="rId2"/>
              </a:rPr>
              <a:t>http://www.gov.uk/government/publictions/a-plan-for-digital-health-and-social-care</a:t>
            </a:r>
            <a:r>
              <a:rPr lang="en-GB" i="1" dirty="0"/>
              <a:t> </a:t>
            </a:r>
          </a:p>
          <a:p>
            <a:pPr marL="0" indent="0">
              <a:buNone/>
            </a:pPr>
            <a:endParaRPr lang="en-GB" i="1" dirty="0"/>
          </a:p>
          <a:p>
            <a:r>
              <a:rPr lang="en-GB" dirty="0"/>
              <a:t>Green, B. and shaw, L. (2021) ‘ Impact of Microsoft 365 on </a:t>
            </a:r>
            <a:r>
              <a:rPr lang="en-GB" dirty="0" err="1"/>
              <a:t>administrive</a:t>
            </a:r>
            <a:r>
              <a:rPr lang="en-GB" dirty="0"/>
              <a:t> efficiency in healthcare settings’ </a:t>
            </a:r>
            <a:r>
              <a:rPr lang="en-GB" i="1" dirty="0"/>
              <a:t>Health information Management Journal, </a:t>
            </a:r>
            <a:r>
              <a:rPr lang="en-GB" dirty="0"/>
              <a:t>50(2), pp88-95</a:t>
            </a:r>
          </a:p>
          <a:p>
            <a:endParaRPr lang="en-GB" dirty="0"/>
          </a:p>
          <a:p>
            <a:r>
              <a:rPr lang="en-GB" dirty="0"/>
              <a:t>Huston, C.J (2020). Professional issues in nursing: challenges and opportunities. Wolters Kluwer</a:t>
            </a:r>
          </a:p>
          <a:p>
            <a:endParaRPr lang="en-GB" dirty="0"/>
          </a:p>
          <a:p>
            <a:r>
              <a:rPr lang="en-GB" dirty="0"/>
              <a:t>Smith, J. (2023) </a:t>
            </a:r>
            <a:r>
              <a:rPr lang="en-GB" i="1" dirty="0"/>
              <a:t>Digital transformation in social care: a practical guide. </a:t>
            </a:r>
            <a:r>
              <a:rPr lang="en-GB" dirty="0"/>
              <a:t>London: Health Press.</a:t>
            </a:r>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337</TotalTime>
  <Words>1008</Words>
  <Application>Microsoft Office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vt:lpstr>
      <vt:lpstr>Group Member 2: Evaluate communication tools</vt:lpstr>
      <vt:lpstr>Advantages and limitation of using teams</vt:lpstr>
      <vt:lpstr>Group Member 3: Digital safety action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Sherena Yvette Fearon (2442756)</cp:lastModifiedBy>
  <cp:revision>3</cp:revision>
  <dcterms:created xsi:type="dcterms:W3CDTF">2026-03-02T15:07:48Z</dcterms:created>
  <dcterms:modified xsi:type="dcterms:W3CDTF">2026-04-16T16:14:46Z</dcterms:modified>
</cp:coreProperties>
</file>