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8" r:id="rId16"/>
    <p:sldId id="26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2C2FE5-A0AF-46B5-8AF3-4A5EBE918C2F}" v="16" dt="2026-10-25T15:41:07.8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82" d="100"/>
          <a:sy n="82" d="100"/>
        </p:scale>
        <p:origin x="89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Omishakin" userId="18b5513c302db69e" providerId="LiveId" clId="{84CDB559-10A6-45BE-90A3-8E81E88FB67D}"/>
    <pc:docChg chg="custSel addSld delSld modSld sldOrd">
      <pc:chgData name="David Omishakin" userId="18b5513c302db69e" providerId="LiveId" clId="{84CDB559-10A6-45BE-90A3-8E81E88FB67D}" dt="2026-10-25T15:44:13.604" v="839" actId="1076"/>
      <pc:docMkLst>
        <pc:docMk/>
      </pc:docMkLst>
      <pc:sldChg chg="addSp delSp modSp mod">
        <pc:chgData name="David Omishakin" userId="18b5513c302db69e" providerId="LiveId" clId="{84CDB559-10A6-45BE-90A3-8E81E88FB67D}" dt="2026-10-23T14:44:08.693" v="158" actId="20577"/>
        <pc:sldMkLst>
          <pc:docMk/>
          <pc:sldMk cId="2291592605" sldId="256"/>
        </pc:sldMkLst>
        <pc:spChg chg="mod">
          <ac:chgData name="David Omishakin" userId="18b5513c302db69e" providerId="LiveId" clId="{84CDB559-10A6-45BE-90A3-8E81E88FB67D}" dt="2026-10-19T10:46:53.236" v="83" actId="1076"/>
          <ac:spMkLst>
            <pc:docMk/>
            <pc:sldMk cId="2291592605" sldId="256"/>
            <ac:spMk id="2" creationId="{C49172D5-A1F4-4C38-D639-3D4C39E3DA32}"/>
          </ac:spMkLst>
        </pc:spChg>
        <pc:spChg chg="mod">
          <ac:chgData name="David Omishakin" userId="18b5513c302db69e" providerId="LiveId" clId="{84CDB559-10A6-45BE-90A3-8E81E88FB67D}" dt="2026-10-23T14:44:08.693" v="158" actId="20577"/>
          <ac:spMkLst>
            <pc:docMk/>
            <pc:sldMk cId="2291592605" sldId="256"/>
            <ac:spMk id="3" creationId="{7F192CBE-056D-DEAB-8CEA-20FAC435DB85}"/>
          </ac:spMkLst>
        </pc:spChg>
        <pc:picChg chg="add mod">
          <ac:chgData name="David Omishakin" userId="18b5513c302db69e" providerId="LiveId" clId="{84CDB559-10A6-45BE-90A3-8E81E88FB67D}" dt="2026-10-19T10:46:49.939" v="82" actId="14100"/>
          <ac:picMkLst>
            <pc:docMk/>
            <pc:sldMk cId="2291592605" sldId="256"/>
            <ac:picMk id="5" creationId="{A52DD442-CBB8-21E0-28A9-EF1339AF70EA}"/>
          </ac:picMkLst>
        </pc:picChg>
      </pc:sldChg>
      <pc:sldChg chg="modSp mod">
        <pc:chgData name="David Omishakin" userId="18b5513c302db69e" providerId="LiveId" clId="{84CDB559-10A6-45BE-90A3-8E81E88FB67D}" dt="2026-10-19T10:37:20.951" v="14" actId="255"/>
        <pc:sldMkLst>
          <pc:docMk/>
          <pc:sldMk cId="2835718507" sldId="257"/>
        </pc:sldMkLst>
        <pc:spChg chg="mod">
          <ac:chgData name="David Omishakin" userId="18b5513c302db69e" providerId="LiveId" clId="{84CDB559-10A6-45BE-90A3-8E81E88FB67D}" dt="2026-10-19T10:36:41.982" v="12" actId="1076"/>
          <ac:spMkLst>
            <pc:docMk/>
            <pc:sldMk cId="2835718507" sldId="257"/>
            <ac:spMk id="2" creationId="{DACB5A4B-7103-938B-9031-F91B02E56BFF}"/>
          </ac:spMkLst>
        </pc:spChg>
        <pc:spChg chg="mod">
          <ac:chgData name="David Omishakin" userId="18b5513c302db69e" providerId="LiveId" clId="{84CDB559-10A6-45BE-90A3-8E81E88FB67D}" dt="2026-10-19T10:36:51.571" v="13" actId="1076"/>
          <ac:spMkLst>
            <pc:docMk/>
            <pc:sldMk cId="2835718507" sldId="257"/>
            <ac:spMk id="3" creationId="{3EC65A74-8052-CD5E-ABCF-A4FF77638646}"/>
          </ac:spMkLst>
        </pc:spChg>
        <pc:spChg chg="mod">
          <ac:chgData name="David Omishakin" userId="18b5513c302db69e" providerId="LiveId" clId="{84CDB559-10A6-45BE-90A3-8E81E88FB67D}" dt="2026-10-19T10:37:20.951" v="14" actId="255"/>
          <ac:spMkLst>
            <pc:docMk/>
            <pc:sldMk cId="2835718507" sldId="257"/>
            <ac:spMk id="4" creationId="{7EAD00E9-173A-6432-C757-C91534017D1E}"/>
          </ac:spMkLst>
        </pc:spChg>
      </pc:sldChg>
      <pc:sldChg chg="modSp mod">
        <pc:chgData name="David Omishakin" userId="18b5513c302db69e" providerId="LiveId" clId="{84CDB559-10A6-45BE-90A3-8E81E88FB67D}" dt="2026-10-19T10:39:09.136" v="25" actId="1076"/>
        <pc:sldMkLst>
          <pc:docMk/>
          <pc:sldMk cId="544805116" sldId="258"/>
        </pc:sldMkLst>
        <pc:spChg chg="mod">
          <ac:chgData name="David Omishakin" userId="18b5513c302db69e" providerId="LiveId" clId="{84CDB559-10A6-45BE-90A3-8E81E88FB67D}" dt="2026-10-19T10:38:52.620" v="21" actId="1076"/>
          <ac:spMkLst>
            <pc:docMk/>
            <pc:sldMk cId="544805116" sldId="258"/>
            <ac:spMk id="2" creationId="{1CF9B200-2B3B-2E4A-3B53-A07EA3875CF4}"/>
          </ac:spMkLst>
        </pc:spChg>
        <pc:spChg chg="mod">
          <ac:chgData name="David Omishakin" userId="18b5513c302db69e" providerId="LiveId" clId="{84CDB559-10A6-45BE-90A3-8E81E88FB67D}" dt="2026-10-19T10:38:58.172" v="22" actId="1076"/>
          <ac:spMkLst>
            <pc:docMk/>
            <pc:sldMk cId="544805116" sldId="258"/>
            <ac:spMk id="3" creationId="{307A75EA-A070-4627-E602-BBFC69C5CC37}"/>
          </ac:spMkLst>
        </pc:spChg>
        <pc:picChg chg="mod">
          <ac:chgData name="David Omishakin" userId="18b5513c302db69e" providerId="LiveId" clId="{84CDB559-10A6-45BE-90A3-8E81E88FB67D}" dt="2026-10-19T10:39:09.136" v="25" actId="1076"/>
          <ac:picMkLst>
            <pc:docMk/>
            <pc:sldMk cId="544805116" sldId="258"/>
            <ac:picMk id="7" creationId="{7D4C83A2-C5AA-C8A8-3550-208B60055592}"/>
          </ac:picMkLst>
        </pc:picChg>
      </pc:sldChg>
      <pc:sldChg chg="modSp mod">
        <pc:chgData name="David Omishakin" userId="18b5513c302db69e" providerId="LiveId" clId="{84CDB559-10A6-45BE-90A3-8E81E88FB67D}" dt="2026-10-19T10:40:14.237" v="34" actId="1076"/>
        <pc:sldMkLst>
          <pc:docMk/>
          <pc:sldMk cId="3093700602" sldId="259"/>
        </pc:sldMkLst>
        <pc:spChg chg="mod">
          <ac:chgData name="David Omishakin" userId="18b5513c302db69e" providerId="LiveId" clId="{84CDB559-10A6-45BE-90A3-8E81E88FB67D}" dt="2026-10-19T10:40:14.237" v="34" actId="1076"/>
          <ac:spMkLst>
            <pc:docMk/>
            <pc:sldMk cId="3093700602" sldId="259"/>
            <ac:spMk id="3" creationId="{00C67E7E-D178-69FB-D656-1CD80B1DA26F}"/>
          </ac:spMkLst>
        </pc:spChg>
        <pc:spChg chg="mod">
          <ac:chgData name="David Omishakin" userId="18b5513c302db69e" providerId="LiveId" clId="{84CDB559-10A6-45BE-90A3-8E81E88FB67D}" dt="2026-10-19T10:39:32.637" v="28" actId="1076"/>
          <ac:spMkLst>
            <pc:docMk/>
            <pc:sldMk cId="3093700602" sldId="259"/>
            <ac:spMk id="4" creationId="{75AD80A7-6FC0-C033-6FBF-A7F1606F5A8D}"/>
          </ac:spMkLst>
        </pc:spChg>
      </pc:sldChg>
      <pc:sldChg chg="modSp mod">
        <pc:chgData name="David Omishakin" userId="18b5513c302db69e" providerId="LiveId" clId="{84CDB559-10A6-45BE-90A3-8E81E88FB67D}" dt="2026-10-19T10:40:56.274" v="39" actId="1076"/>
        <pc:sldMkLst>
          <pc:docMk/>
          <pc:sldMk cId="4164922569" sldId="260"/>
        </pc:sldMkLst>
        <pc:spChg chg="mod">
          <ac:chgData name="David Omishakin" userId="18b5513c302db69e" providerId="LiveId" clId="{84CDB559-10A6-45BE-90A3-8E81E88FB67D}" dt="2026-10-19T10:40:35.064" v="36" actId="1076"/>
          <ac:spMkLst>
            <pc:docMk/>
            <pc:sldMk cId="4164922569" sldId="260"/>
            <ac:spMk id="3" creationId="{302D29ED-6ED9-C37B-A9B7-437A54B20A6C}"/>
          </ac:spMkLst>
        </pc:spChg>
        <pc:spChg chg="mod">
          <ac:chgData name="David Omishakin" userId="18b5513c302db69e" providerId="LiveId" clId="{84CDB559-10A6-45BE-90A3-8E81E88FB67D}" dt="2026-10-19T10:40:56.274" v="39" actId="1076"/>
          <ac:spMkLst>
            <pc:docMk/>
            <pc:sldMk cId="4164922569" sldId="260"/>
            <ac:spMk id="4" creationId="{2B88648A-C2E8-58B9-D45F-4CDFC219F33C}"/>
          </ac:spMkLst>
        </pc:spChg>
      </pc:sldChg>
      <pc:sldChg chg="modSp mod">
        <pc:chgData name="David Omishakin" userId="18b5513c302db69e" providerId="LiveId" clId="{84CDB559-10A6-45BE-90A3-8E81E88FB67D}" dt="2026-10-19T10:42:03.078" v="50" actId="1076"/>
        <pc:sldMkLst>
          <pc:docMk/>
          <pc:sldMk cId="2062462143" sldId="261"/>
        </pc:sldMkLst>
        <pc:spChg chg="mod">
          <ac:chgData name="David Omishakin" userId="18b5513c302db69e" providerId="LiveId" clId="{84CDB559-10A6-45BE-90A3-8E81E88FB67D}" dt="2026-10-19T10:41:43.180" v="47" actId="1076"/>
          <ac:spMkLst>
            <pc:docMk/>
            <pc:sldMk cId="2062462143" sldId="261"/>
            <ac:spMk id="3" creationId="{946F4C1C-7F3E-90CB-0DED-A47122351F60}"/>
          </ac:spMkLst>
        </pc:spChg>
        <pc:spChg chg="mod">
          <ac:chgData name="David Omishakin" userId="18b5513c302db69e" providerId="LiveId" clId="{84CDB559-10A6-45BE-90A3-8E81E88FB67D}" dt="2026-10-19T10:42:03.078" v="50" actId="1076"/>
          <ac:spMkLst>
            <pc:docMk/>
            <pc:sldMk cId="2062462143" sldId="261"/>
            <ac:spMk id="4" creationId="{CF47FE0D-CA3B-7AEE-9820-1F3AD0E3B2AF}"/>
          </ac:spMkLst>
        </pc:spChg>
      </pc:sldChg>
      <pc:sldChg chg="modSp mod">
        <pc:chgData name="David Omishakin" userId="18b5513c302db69e" providerId="LiveId" clId="{84CDB559-10A6-45BE-90A3-8E81E88FB67D}" dt="2026-10-19T10:42:24.525" v="52" actId="255"/>
        <pc:sldMkLst>
          <pc:docMk/>
          <pc:sldMk cId="1675177576" sldId="262"/>
        </pc:sldMkLst>
        <pc:spChg chg="mod">
          <ac:chgData name="David Omishakin" userId="18b5513c302db69e" providerId="LiveId" clId="{84CDB559-10A6-45BE-90A3-8E81E88FB67D}" dt="2026-10-19T10:42:18.695" v="51" actId="255"/>
          <ac:spMkLst>
            <pc:docMk/>
            <pc:sldMk cId="1675177576" sldId="262"/>
            <ac:spMk id="3" creationId="{816104B6-8271-D14D-00E2-DC7186D538F1}"/>
          </ac:spMkLst>
        </pc:spChg>
        <pc:spChg chg="mod">
          <ac:chgData name="David Omishakin" userId="18b5513c302db69e" providerId="LiveId" clId="{84CDB559-10A6-45BE-90A3-8E81E88FB67D}" dt="2026-10-19T10:42:24.525" v="52" actId="255"/>
          <ac:spMkLst>
            <pc:docMk/>
            <pc:sldMk cId="1675177576" sldId="262"/>
            <ac:spMk id="4" creationId="{392720B8-5735-CC57-A30D-2429D2C17712}"/>
          </ac:spMkLst>
        </pc:spChg>
      </pc:sldChg>
      <pc:sldChg chg="modSp mod">
        <pc:chgData name="David Omishakin" userId="18b5513c302db69e" providerId="LiveId" clId="{84CDB559-10A6-45BE-90A3-8E81E88FB67D}" dt="2026-10-19T10:42:49.728" v="55" actId="255"/>
        <pc:sldMkLst>
          <pc:docMk/>
          <pc:sldMk cId="702914788" sldId="263"/>
        </pc:sldMkLst>
        <pc:spChg chg="mod">
          <ac:chgData name="David Omishakin" userId="18b5513c302db69e" providerId="LiveId" clId="{84CDB559-10A6-45BE-90A3-8E81E88FB67D}" dt="2026-10-19T10:42:33.879" v="53" actId="255"/>
          <ac:spMkLst>
            <pc:docMk/>
            <pc:sldMk cId="702914788" sldId="263"/>
            <ac:spMk id="3" creationId="{78CDF6EC-BEE6-15E8-D33D-B6FB68892A5A}"/>
          </ac:spMkLst>
        </pc:spChg>
        <pc:spChg chg="mod">
          <ac:chgData name="David Omishakin" userId="18b5513c302db69e" providerId="LiveId" clId="{84CDB559-10A6-45BE-90A3-8E81E88FB67D}" dt="2026-10-19T10:42:43.231" v="54" actId="255"/>
          <ac:spMkLst>
            <pc:docMk/>
            <pc:sldMk cId="702914788" sldId="263"/>
            <ac:spMk id="4" creationId="{226B6EB9-6004-5602-E2EE-2594B28D100B}"/>
          </ac:spMkLst>
        </pc:spChg>
        <pc:spChg chg="mod">
          <ac:chgData name="David Omishakin" userId="18b5513c302db69e" providerId="LiveId" clId="{84CDB559-10A6-45BE-90A3-8E81E88FB67D}" dt="2026-10-19T10:42:49.728" v="55" actId="255"/>
          <ac:spMkLst>
            <pc:docMk/>
            <pc:sldMk cId="702914788" sldId="263"/>
            <ac:spMk id="6" creationId="{EB63C801-C265-62AE-7F15-AE7AF8AEECB8}"/>
          </ac:spMkLst>
        </pc:spChg>
      </pc:sldChg>
      <pc:sldChg chg="addSp delSp modSp mod">
        <pc:chgData name="David Omishakin" userId="18b5513c302db69e" providerId="LiveId" clId="{84CDB559-10A6-45BE-90A3-8E81E88FB67D}" dt="2026-10-25T15:22:35.387" v="168" actId="1076"/>
        <pc:sldMkLst>
          <pc:docMk/>
          <pc:sldMk cId="3322286334" sldId="264"/>
        </pc:sldMkLst>
        <pc:spChg chg="mod">
          <ac:chgData name="David Omishakin" userId="18b5513c302db69e" providerId="LiveId" clId="{84CDB559-10A6-45BE-90A3-8E81E88FB67D}" dt="2026-10-19T10:43:24.409" v="60" actId="1076"/>
          <ac:spMkLst>
            <pc:docMk/>
            <pc:sldMk cId="3322286334" sldId="264"/>
            <ac:spMk id="7" creationId="{0B94489B-A6B0-E73C-7BE4-2BB7484F03D9}"/>
          </ac:spMkLst>
        </pc:spChg>
        <pc:picChg chg="add del">
          <ac:chgData name="David Omishakin" userId="18b5513c302db69e" providerId="LiveId" clId="{84CDB559-10A6-45BE-90A3-8E81E88FB67D}" dt="2026-10-25T15:22:02.132" v="161" actId="21"/>
          <ac:picMkLst>
            <pc:docMk/>
            <pc:sldMk cId="3322286334" sldId="264"/>
            <ac:picMk id="4" creationId="{A8F7AEB2-9D71-7ED0-94B4-D997939E47C5}"/>
          </ac:picMkLst>
        </pc:picChg>
        <pc:picChg chg="add mod">
          <ac:chgData name="David Omishakin" userId="18b5513c302db69e" providerId="LiveId" clId="{84CDB559-10A6-45BE-90A3-8E81E88FB67D}" dt="2026-10-25T15:22:35.387" v="168" actId="1076"/>
          <ac:picMkLst>
            <pc:docMk/>
            <pc:sldMk cId="3322286334" sldId="264"/>
            <ac:picMk id="5" creationId="{4592D3C9-6F67-D12B-9B16-9D12B18A381A}"/>
          </ac:picMkLst>
        </pc:picChg>
        <pc:picChg chg="del mod">
          <ac:chgData name="David Omishakin" userId="18b5513c302db69e" providerId="LiveId" clId="{84CDB559-10A6-45BE-90A3-8E81E88FB67D}" dt="2026-10-25T15:21:57.600" v="159" actId="21"/>
          <ac:picMkLst>
            <pc:docMk/>
            <pc:sldMk cId="3322286334" sldId="264"/>
            <ac:picMk id="10" creationId="{29D6F7F4-989A-4FF3-864D-EDD0E4BAB20C}"/>
          </ac:picMkLst>
        </pc:picChg>
      </pc:sldChg>
      <pc:sldChg chg="modSp mod">
        <pc:chgData name="David Omishakin" userId="18b5513c302db69e" providerId="LiveId" clId="{84CDB559-10A6-45BE-90A3-8E81E88FB67D}" dt="2026-10-19T10:43:47.060" v="64" actId="255"/>
        <pc:sldMkLst>
          <pc:docMk/>
          <pc:sldMk cId="523767035" sldId="265"/>
        </pc:sldMkLst>
        <pc:spChg chg="mod">
          <ac:chgData name="David Omishakin" userId="18b5513c302db69e" providerId="LiveId" clId="{84CDB559-10A6-45BE-90A3-8E81E88FB67D}" dt="2026-10-19T10:43:47.060" v="64" actId="255"/>
          <ac:spMkLst>
            <pc:docMk/>
            <pc:sldMk cId="523767035" sldId="265"/>
            <ac:spMk id="3" creationId="{94BC8C8C-7FB0-FF0B-9AC3-A733E018FCF1}"/>
          </ac:spMkLst>
        </pc:spChg>
      </pc:sldChg>
      <pc:sldChg chg="modSp mod">
        <pc:chgData name="David Omishakin" userId="18b5513c302db69e" providerId="LiveId" clId="{84CDB559-10A6-45BE-90A3-8E81E88FB67D}" dt="2026-10-25T15:44:13.604" v="839" actId="1076"/>
        <pc:sldMkLst>
          <pc:docMk/>
          <pc:sldMk cId="255778809" sldId="266"/>
        </pc:sldMkLst>
        <pc:spChg chg="mod">
          <ac:chgData name="David Omishakin" userId="18b5513c302db69e" providerId="LiveId" clId="{84CDB559-10A6-45BE-90A3-8E81E88FB67D}" dt="2026-10-25T15:33:07.132" v="170" actId="27636"/>
          <ac:spMkLst>
            <pc:docMk/>
            <pc:sldMk cId="255778809" sldId="266"/>
            <ac:spMk id="2" creationId="{EEDD3D9A-CA18-2D63-A0C0-B1EA3381100C}"/>
          </ac:spMkLst>
        </pc:spChg>
        <pc:spChg chg="mod">
          <ac:chgData name="David Omishakin" userId="18b5513c302db69e" providerId="LiveId" clId="{84CDB559-10A6-45BE-90A3-8E81E88FB67D}" dt="2026-10-25T15:44:13.604" v="839" actId="1076"/>
          <ac:spMkLst>
            <pc:docMk/>
            <pc:sldMk cId="255778809" sldId="266"/>
            <ac:spMk id="3" creationId="{E86C1244-146F-4801-E57B-A9653D2DC49C}"/>
          </ac:spMkLst>
        </pc:spChg>
      </pc:sldChg>
      <pc:sldChg chg="addSp modSp mod">
        <pc:chgData name="David Omishakin" userId="18b5513c302db69e" providerId="LiveId" clId="{84CDB559-10A6-45BE-90A3-8E81E88FB67D}" dt="2026-10-19T10:49:02.001" v="106" actId="14100"/>
        <pc:sldMkLst>
          <pc:docMk/>
          <pc:sldMk cId="1194975319" sldId="267"/>
        </pc:sldMkLst>
        <pc:spChg chg="mod">
          <ac:chgData name="David Omishakin" userId="18b5513c302db69e" providerId="LiveId" clId="{84CDB559-10A6-45BE-90A3-8E81E88FB67D}" dt="2026-10-19T10:48:56.307" v="104" actId="1076"/>
          <ac:spMkLst>
            <pc:docMk/>
            <pc:sldMk cId="1194975319" sldId="267"/>
            <ac:spMk id="2" creationId="{4790CCEA-4FD8-559C-5FF7-67114ECC912B}"/>
          </ac:spMkLst>
        </pc:spChg>
        <pc:spChg chg="mod">
          <ac:chgData name="David Omishakin" userId="18b5513c302db69e" providerId="LiveId" clId="{84CDB559-10A6-45BE-90A3-8E81E88FB67D}" dt="2026-10-19T10:48:46.879" v="102" actId="1076"/>
          <ac:spMkLst>
            <pc:docMk/>
            <pc:sldMk cId="1194975319" sldId="267"/>
            <ac:spMk id="3" creationId="{E582580C-1BEC-A841-CC02-70AC5E422AA3}"/>
          </ac:spMkLst>
        </pc:spChg>
        <pc:picChg chg="add mod">
          <ac:chgData name="David Omishakin" userId="18b5513c302db69e" providerId="LiveId" clId="{84CDB559-10A6-45BE-90A3-8E81E88FB67D}" dt="2026-10-19T10:49:02.001" v="106" actId="14100"/>
          <ac:picMkLst>
            <pc:docMk/>
            <pc:sldMk cId="1194975319" sldId="267"/>
            <ac:picMk id="5" creationId="{2DCD6E14-73B5-70CB-0AE5-E420C3EC5D4E}"/>
          </ac:picMkLst>
        </pc:picChg>
      </pc:sldChg>
      <pc:sldChg chg="addSp modSp new mod">
        <pc:chgData name="David Omishakin" userId="18b5513c302db69e" providerId="LiveId" clId="{84CDB559-10A6-45BE-90A3-8E81E88FB67D}" dt="2026-10-25T15:42:56.272" v="837" actId="1076"/>
        <pc:sldMkLst>
          <pc:docMk/>
          <pc:sldMk cId="3490933780" sldId="268"/>
        </pc:sldMkLst>
        <pc:spChg chg="mod">
          <ac:chgData name="David Omishakin" userId="18b5513c302db69e" providerId="LiveId" clId="{84CDB559-10A6-45BE-90A3-8E81E88FB67D}" dt="2026-10-25T15:33:32.326" v="185" actId="115"/>
          <ac:spMkLst>
            <pc:docMk/>
            <pc:sldMk cId="3490933780" sldId="268"/>
            <ac:spMk id="2" creationId="{553CC8E2-0B0B-3F8E-99A1-84EDB0E53C91}"/>
          </ac:spMkLst>
        </pc:spChg>
        <pc:spChg chg="mod">
          <ac:chgData name="David Omishakin" userId="18b5513c302db69e" providerId="LiveId" clId="{84CDB559-10A6-45BE-90A3-8E81E88FB67D}" dt="2026-10-25T15:41:57.548" v="832" actId="20577"/>
          <ac:spMkLst>
            <pc:docMk/>
            <pc:sldMk cId="3490933780" sldId="268"/>
            <ac:spMk id="3" creationId="{94A9F9FB-D72E-38EA-8E41-DF43F7204ED2}"/>
          </ac:spMkLst>
        </pc:spChg>
        <pc:spChg chg="add mod">
          <ac:chgData name="David Omishakin" userId="18b5513c302db69e" providerId="LiveId" clId="{84CDB559-10A6-45BE-90A3-8E81E88FB67D}" dt="2026-10-25T15:41:04.582" v="748" actId="767"/>
          <ac:spMkLst>
            <pc:docMk/>
            <pc:sldMk cId="3490933780" sldId="268"/>
            <ac:spMk id="4" creationId="{05D5CE54-A30D-8BCE-8565-020D58EE33B9}"/>
          </ac:spMkLst>
        </pc:spChg>
        <pc:spChg chg="add mod">
          <ac:chgData name="David Omishakin" userId="18b5513c302db69e" providerId="LiveId" clId="{84CDB559-10A6-45BE-90A3-8E81E88FB67D}" dt="2026-10-25T15:42:56.272" v="837" actId="1076"/>
          <ac:spMkLst>
            <pc:docMk/>
            <pc:sldMk cId="3490933780" sldId="268"/>
            <ac:spMk id="5" creationId="{42F931C3-027C-BEF8-406D-5864C60AE1C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F42665-D535-4D3F-95A0-ACB6FB4E3F70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F2BEE-4054-4840-9D2F-48332F425A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367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8F2BEE-4054-4840-9D2F-48332F425AB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1972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8F2BEE-4054-4840-9D2F-48332F425AB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096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2449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3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9350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5463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32294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226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2799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3250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7255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7644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0416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7208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7863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5411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1717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07309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9374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97980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17427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6498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4429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829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3601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5737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82099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5738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8907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5B004-3CDB-B6B9-E000-D17C6ADCB9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F3A375-7E01-1BA4-12A7-1997BA97A8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4CEDDD-3457-848C-C5C3-B965C3A70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335908-93EC-0E37-E456-BA566E2D1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75E3AC-616C-425B-2DD5-8DA829C40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31816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CEF1D-475D-3986-FA6A-4A411E9C2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3368F-6262-1867-27B4-F58004B210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CD49DF-E8F9-4E62-E9C2-77609952B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5E1E5-F3B2-30ED-AD12-1B5D692D5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16063D-DB53-65F6-200C-9F0E7EDD8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0091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E5D28-7FF4-68BD-AEEA-5CADBF41D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C6837-8FC7-E42E-82B2-A39BD12B3D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0730FB-FEE4-97AC-329B-7AF0A7E629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4BC801-733A-F572-8455-D42488DCF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F32625-97C3-F88F-63D2-0BB242FED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691ECC-BD70-19EF-9CD4-EC761B59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621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13270C24-4C75-4085-B3DA-DC6FE4CC40B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DFA87320-403A-4DE2-B1EB-962F08E1366B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3289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sagepub.com/doi/10.1177/014920639201800205" TargetMode="External"/><Relationship Id="rId3" Type="http://schemas.openxmlformats.org/officeDocument/2006/relationships/hyperlink" Target="https://www.cipd.org/uk/knowledge/factsheets/workforce-planning-factsheet/" TargetMode="External"/><Relationship Id="rId7" Type="http://schemas.openxmlformats.org/officeDocument/2006/relationships/hyperlink" Target="https://www.cipd.org/uk/knowledge/factsheets/pay-performance-factsheet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www.cipd.org/uk/knowledge/factsheets/performance-factsheet/" TargetMode="External"/><Relationship Id="rId5" Type="http://schemas.openxmlformats.org/officeDocument/2006/relationships/hyperlink" Target="https://www.cipd.org/uk/knowledge/guides/talent-management/" TargetMode="External"/><Relationship Id="rId4" Type="http://schemas.openxmlformats.org/officeDocument/2006/relationships/hyperlink" Target="https://www.cipd.org/uk/knowledge/factsheets/strategy-development-factsheet/" TargetMode="External"/><Relationship Id="rId9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172D5-A1F4-4C38-D639-3D4C39E3DA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8493" y="1321656"/>
            <a:ext cx="9144000" cy="238760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Strategies for HealthConnect 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192CBE-056D-DEAB-8CEA-20FAC435DB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3354" y="3816105"/>
            <a:ext cx="9144000" cy="1655762"/>
          </a:xfrm>
        </p:spPr>
        <p:txBody>
          <a:bodyPr>
            <a:normAutofit fontScale="92500" lnSpcReduction="20000"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Name: Moshood Bamidele Omishakin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ID: 2509853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Code:LCLM5002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Title:DEVELOPING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 AND MANAGING INDIVIDUALS AND TEAMS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 :AFZAL SAYEED MUNNA</a:t>
            </a:r>
          </a:p>
        </p:txBody>
      </p:sp>
      <p:pic>
        <p:nvPicPr>
          <p:cNvPr id="5" name="Picture 4" descr="Wales University Logo University Of Wales Press | UWP">
            <a:extLst>
              <a:ext uri="{FF2B5EF4-FFF2-40B4-BE49-F238E27FC236}">
                <a16:creationId xmlns:a16="http://schemas.microsoft.com/office/drawing/2014/main" id="{A52DD442-CBB8-21E0-28A9-EF1339AF70E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-5007"/>
            <a:ext cx="3270738" cy="1817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592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B5A4B-7103-938B-9031-F91B02E56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353" y="217109"/>
            <a:ext cx="10515600" cy="1116811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HealthConnect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65A74-8052-CD5E-ABCF-A4FF77638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370" y="1698053"/>
            <a:ext cx="5550876" cy="411480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HealthConnect UK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Rapidly growing digital healthcare organisation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Provides virtual consultations, remote patient monitoring and digital healthcare services across the UK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Growth has created increasing pressure on its workforce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Main HR challenges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Difficulty attracting skilled healthcare and technology professionals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employee turnover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Wellbeing and burnout concerns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healthcare skills shortages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Reduced employee engagement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Leadership development gaps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AD00E9-173A-6432-C757-C91534017D1E}"/>
              </a:ext>
            </a:extLst>
          </p:cNvPr>
          <p:cNvSpPr txBox="1"/>
          <p:nvPr/>
        </p:nvSpPr>
        <p:spPr>
          <a:xfrm>
            <a:off x="7092461" y="2178425"/>
            <a:ext cx="4419600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Why does HRM matter?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HRM needs to support the organisation’s growth by ensuring that HealthConnect has the right people, skills and leadership to deliver its services effectively.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Strategic HRM is concerned with linking people management with organisational strategy rather than treating HR as separate from business objectives (Wright and McMahan, 1992).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718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B200-2B3B-2E4A-3B53-A07EA3875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5901"/>
            <a:ext cx="10515600" cy="1116811"/>
          </a:xfrm>
        </p:spPr>
        <p:txBody>
          <a:bodyPr>
            <a:normAutofit fontScale="90000"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Workforce Planning and Skills Gaps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A75EA-A070-4627-E602-BBFC69C5C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96" y="1532187"/>
            <a:ext cx="7410081" cy="44108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HealthConnect’s main issues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healthcare skills shortage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Difficulty attracting skilled staff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employee turnover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Rapid organisational growth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HR response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Workforce skills audit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Forecast future staffing needs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Identify skills gaps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Recruitment and reskilling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Why it matters: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Workforce planning helps HealthConnect ensure it has the people and skills needed for future growth. (CIPD, 2025).</a:t>
            </a:r>
          </a:p>
        </p:txBody>
      </p:sp>
      <p:pic>
        <p:nvPicPr>
          <p:cNvPr id="7" name="Content Placeholder 5">
            <a:extLst>
              <a:ext uri="{FF2B5EF4-FFF2-40B4-BE49-F238E27FC236}">
                <a16:creationId xmlns:a16="http://schemas.microsoft.com/office/drawing/2014/main" id="{7D4C83A2-C5AA-C8A8-3550-208B600555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5477" y="2003157"/>
            <a:ext cx="3939839" cy="39398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44805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FBB84-BC15-21A1-22E5-BEA2D98D0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67E7E-D178-69FB-D656-1CD80B1DA2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9954" y="1701801"/>
            <a:ext cx="5181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Recruitment challenges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HealthConnect needs to attract candidates in a competitive market, particularly for specialist healthcare and technology positions.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Recommended recruitment methods</a:t>
            </a: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Internal recruitment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Promotion opportunities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Internal vacancies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Employee development pathways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External recruitment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Specialist healthcare/technology job boards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University and graduate recruitment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Professional networks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AD80A7-6FC0-C033-6FBF-A7F1606F5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10400" y="1825625"/>
            <a:ext cx="5181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Online/social media recruitment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LinkedIn and relevant professional platforms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 HealthConnect’s employer brand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Reach specialist candidates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Employee referrals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Existing employees recommend suitable candidates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Can help reach professional networks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These recruitment methods can be supported through structured interviews, skills-based assessments, competency questions and appropriate online assessments.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Technology can increase accessibility and speed in recruitment, but employers need to consider fairness, inclusion and potential bias when using recruitment technology (CIPD, 2026).</a:t>
            </a:r>
          </a:p>
        </p:txBody>
      </p:sp>
    </p:spTree>
    <p:extLst>
      <p:ext uri="{BB962C8B-B14F-4D97-AF65-F5344CB8AC3E}">
        <p14:creationId xmlns:p14="http://schemas.microsoft.com/office/powerpoint/2010/main" val="3093700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55BB9-6B26-E81B-3C80-D1A1A6ADB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Learning, Development and Talent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D29ED-6ED9-C37B-A9B7-437A54B20A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8230" y="1921672"/>
            <a:ext cx="5181600" cy="4351338"/>
          </a:xfrm>
        </p:spPr>
        <p:txBody>
          <a:bodyPr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Recruitment alone will not solve HealthConnect’s skills shortages.</a:t>
            </a: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Recommended L&amp;D strategy</a:t>
            </a: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Digital skills programme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Training in digital healthcare technologies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Data and digital communication skills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Regular technology updates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Blended learning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Online learning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Workshops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Practical training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Peer learning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88648A-C2E8-58B9-D45F-4CDFC219F3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701801"/>
            <a:ext cx="5181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Career development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Individual development plans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Mentoring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Internal promotion opportunities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Leadership development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Talent management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HealthConnect should identify employees with potential and give them opportunities to develop into important roles.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CIPD describes talent management as the systematic attraction, identification, development, engagement, retention and development of employees who are valuable to an organisation.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Learning and development should also be linked to the organisation’s current and future capability requirements rather than simply providing training without a clear purpose (CIPD, 2026).</a:t>
            </a:r>
          </a:p>
        </p:txBody>
      </p:sp>
    </p:spTree>
    <p:extLst>
      <p:ext uri="{BB962C8B-B14F-4D97-AF65-F5344CB8AC3E}">
        <p14:creationId xmlns:p14="http://schemas.microsoft.com/office/powerpoint/2010/main" val="4164922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6D06E-B903-7910-0DBE-6BA27FF0F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Performance Management and Reward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F4C1C-7F3E-90CB-0DED-A47122351F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9985" y="2036640"/>
            <a:ext cx="5181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Current issue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engagement and turnover suggest that employees may not feel sufficiently supported or recognised.</a:t>
            </a:r>
          </a:p>
          <a:p>
            <a:pPr marL="0" indent="0">
              <a:buNone/>
            </a:pPr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Recommended performance management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Set clear individual and team objectives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Regular one-to-one meetings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Continuous feedback rather than only an annual appraisal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Recognise achievements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Link development plans to performance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Monitor workload and performance fairly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CIPD argues that effective performance management should be an ongoing process involving objectives, feedback, development and support rather than simply an annual event.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47FE0D-CA3B-7AEE-9820-1F3AD0E3B2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0539" y="1544271"/>
            <a:ext cx="5679831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Reward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HealthConnect could use a combination of:</a:t>
            </a: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Financial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Competitive salary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Performance-related rewards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Recognition bonuses where appropriate</a:t>
            </a: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Non-financial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Career progression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Training opportunities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Flexible working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Recognition from managers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Greater responsibility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However, performance-related pay can motivate employees but is should be used carefully because poorly designed schemes can encourage unhealthy competition or focus employees too heavily on measurable targets (CIPD, 2025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624621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42D0D-41B1-53E2-9E54-76BD43CA3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Employee Motivation, Engagement and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104B6-8271-D14D-00E2-DC7186D538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HealthConnect’s problem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organisation is experiencing burnout concerns, reduced employee engagement and increased turnover.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Ryan and Deci’s (2000) Self-Determination Theory identifies three important psychological needs: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Autonomy- employees have some control over their work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Competence- employees feel capable and able to develop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Relatedness- employees feel connected to others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Meeting these needs can support self-motivation and wellbeing.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2720B8-5735-CC57-A30D-2429D2C1771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Practical recommendations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Flexible working where possible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Regular wellbeing check-ins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Manage excessive workloads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Mental health support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Recognition of good performance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Opportunities for employees to influence how work is carried out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Team-building and communication activities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CIPD’s 2025 UK wellbeing report highlights the continuing importance of workplace health, wellbeing and absence management.</a:t>
            </a:r>
          </a:p>
        </p:txBody>
      </p:sp>
    </p:spTree>
    <p:extLst>
      <p:ext uri="{BB962C8B-B14F-4D97-AF65-F5344CB8AC3E}">
        <p14:creationId xmlns:p14="http://schemas.microsoft.com/office/powerpoint/2010/main" val="1675177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E5715-9A71-4732-413A-E355B5350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Leadership and Multidisciplinary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DF6EC-BEE6-15E8-D33D-B6FB68892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6244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HealthConnect’s employees are likely to come from different professional backgrounds such as healthcare, technology, administration and management. This can create communication and coordination challenges.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6B6EB9-6004-5602-E2EE-2594B28D100B}"/>
              </a:ext>
            </a:extLst>
          </p:cNvPr>
          <p:cNvSpPr txBox="1"/>
          <p:nvPr/>
        </p:nvSpPr>
        <p:spPr>
          <a:xfrm>
            <a:off x="838200" y="2585060"/>
            <a:ext cx="5193323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Recommended leadership approach</a:t>
            </a:r>
          </a:p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Transformational leadership</a:t>
            </a:r>
          </a:p>
          <a:p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Leaders should: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Communicate a clear vision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Encourage employees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 innovation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 employees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Recognise individual contributions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Encourage teamwork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Bass (1985) developed the concept of transformational leadership, focusing on leadership that can encourage followers to achieve beyond basic expectations.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63C801-C265-62AE-7F15-AE7AF8AEECB8}"/>
              </a:ext>
            </a:extLst>
          </p:cNvPr>
          <p:cNvSpPr txBox="1"/>
          <p:nvPr/>
        </p:nvSpPr>
        <p:spPr>
          <a:xfrm>
            <a:off x="6096000" y="2585060"/>
            <a:ext cx="5193323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However, a single leadership style will not necessarily work in every situation.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Managers should adapt their approach depending on: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Employee experience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Team needs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Urgency of the situation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Type of work being undertaken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9147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0BBB8-A971-DDA9-084F-A7451C2385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An HR System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94489B-A6B0-E73C-7BE4-2BB7484F03D9}"/>
              </a:ext>
            </a:extLst>
          </p:cNvPr>
          <p:cNvSpPr txBox="1"/>
          <p:nvPr/>
        </p:nvSpPr>
        <p:spPr>
          <a:xfrm>
            <a:off x="1201616" y="6273010"/>
            <a:ext cx="10152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These HR areas can help HealthConnect recruit skilled employees, develop staff, improve wellbeing and performance, and reduce employee turnover.</a:t>
            </a:r>
          </a:p>
        </p:txBody>
      </p:sp>
      <p:pic>
        <p:nvPicPr>
          <p:cNvPr id="5" name="Picture 4" descr="Online HR Software: Benefits of Using a HR Software Package">
            <a:extLst>
              <a:ext uri="{FF2B5EF4-FFF2-40B4-BE49-F238E27FC236}">
                <a16:creationId xmlns:a16="http://schemas.microsoft.com/office/drawing/2014/main" id="{4592D3C9-6F67-D12B-9B16-9D12B18A38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3258" y="1866183"/>
            <a:ext cx="4481879" cy="4242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2863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2C335-EA55-12E9-F2E3-04126F646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to HealthConnect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C8C8C-7FB0-FF0B-9AC3-A733E018FC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Practical actions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Conduct a workforce skills audit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Introduce targeted recruitment for digital healthcare roles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digital skills and leadership development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Introduce regular performance and wellbeing reviews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Develop career progression and retention pathways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Expected outcomes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employee turnover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Improved employee engagement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skills shortages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Better employee development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Improved organisational performance</a:t>
            </a:r>
          </a:p>
        </p:txBody>
      </p:sp>
    </p:spTree>
    <p:extLst>
      <p:ext uri="{BB962C8B-B14F-4D97-AF65-F5344CB8AC3E}">
        <p14:creationId xmlns:p14="http://schemas.microsoft.com/office/powerpoint/2010/main" val="5237670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D3D9A-CA18-2D63-A0C0-B1EA33811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C1244-146F-4801-E57B-A9653D2DC4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58209"/>
            <a:ext cx="10515600" cy="411480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Key priorities would be: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Workforce planning to identify future skills requirements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Targeted recruitment to attract specialist employees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and development to reduce internal skills gaps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Talent management to retain and develop employees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performance and reward systems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Wellbeing and engagement initiatives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 development for multidisciplinary teams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7788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CC8E2-0B0B-3F8E-99A1-84EDB0E53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9F9FB-D72E-38EA-8E41-DF43F7204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61469"/>
            <a:ext cx="10837985" cy="4679300"/>
          </a:xfrm>
        </p:spPr>
        <p:txBody>
          <a:bodyPr/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Overall recommendation: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conclusion I recommend that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HealthConnect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should take a long-term HRM approach rather than focusing only on recruitment. This would have many benefits for employees, for example;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-Better Development Opportunities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-Improved Engagement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-Clearer Career Progression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may also be expected benefits for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HealthConnect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through implementing the decision to take a long term HRM approach. These include;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-Stronger recruitment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-better retention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-reduced skills shortages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D5CE54-A30D-8BCE-8565-020D58EE33B9}"/>
              </a:ext>
            </a:extLst>
          </p:cNvPr>
          <p:cNvSpPr txBox="1"/>
          <p:nvPr/>
        </p:nvSpPr>
        <p:spPr>
          <a:xfrm>
            <a:off x="5644661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F931C3-027C-BEF8-406D-5864C60AE1C4}"/>
              </a:ext>
            </a:extLst>
          </p:cNvPr>
          <p:cNvSpPr txBox="1"/>
          <p:nvPr/>
        </p:nvSpPr>
        <p:spPr>
          <a:xfrm>
            <a:off x="3868616" y="5626679"/>
            <a:ext cx="3833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-Improved performance and support for continued organisational growth</a:t>
            </a:r>
          </a:p>
        </p:txBody>
      </p:sp>
    </p:spTree>
    <p:extLst>
      <p:ext uri="{BB962C8B-B14F-4D97-AF65-F5344CB8AC3E}">
        <p14:creationId xmlns:p14="http://schemas.microsoft.com/office/powerpoint/2010/main" val="34909337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0CCEA-4FD8-559C-5FF7-67114ECC9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53" y="128953"/>
            <a:ext cx="4308231" cy="914399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2580C-1BEC-A841-CC02-70AC5E422A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77814"/>
            <a:ext cx="11711354" cy="45485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Armstrong ,M. and Taylor, S. (2023) Armstrong’s Handbook of Human Resource Management Practice. 16th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Bass, B.M. (1985) Leadership and Performance Beyond Expectations. New York: Free Press.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Bass, B.M. and Avolio, B.J. (1994) Improving Organisational Effectiveness Through Transformational Leadership. Thousand Oaks, CA: Sage.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Bratton, J., Gold, J., Bratton, A. and Steele, L. (2022) Human Resource Management: A Critical Approach. 7th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Bloomsbury Academic.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CIPD (2025) Workforce Planning. Chartered Institute of Personnel and Development. </a:t>
            </a:r>
            <a:r>
              <a:rPr lang="en-GB" sz="1200" dirty="0">
                <a:hlinkClick r:id="rId3"/>
              </a:rPr>
              <a:t>Workforce planning | Factsheets | CIPD</a:t>
            </a:r>
            <a:endParaRPr lang="en-GB" sz="1200" dirty="0"/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CIPD (2025) Health and Wellbeing at Work. Chartered Institute of Personnel and Development.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CIPD (2025) Learning and Development Strategy and Policy. Chartered Institute of Personnel and Development. </a:t>
            </a:r>
            <a:r>
              <a:rPr lang="en-GB" sz="1200" dirty="0">
                <a:hlinkClick r:id="rId4"/>
              </a:rPr>
              <a:t>Learning and development strategy and policy | Factsheets | CIPD</a:t>
            </a:r>
            <a:endParaRPr lang="en-GB" sz="1200" dirty="0"/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CIPD (2025) Talent Management. Chartered Institute of Personnel and Development. </a:t>
            </a:r>
            <a:r>
              <a:rPr lang="en-GB" sz="1200" dirty="0">
                <a:hlinkClick r:id="rId5"/>
              </a:rPr>
              <a:t>Talent management: Guidance for people professionals | CIPD</a:t>
            </a:r>
            <a:endParaRPr lang="en-GB" sz="1200" dirty="0"/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CIPD (2026) Performance Management: An Introduction. Chartered Institute of Personnel and Development. </a:t>
            </a:r>
            <a:r>
              <a:rPr lang="en-GB" sz="1200" dirty="0">
                <a:hlinkClick r:id="rId6"/>
              </a:rPr>
              <a:t>Performance Management | Factsheets | CIPD</a:t>
            </a:r>
            <a:r>
              <a:rPr lang="en-GB" sz="1200" dirty="0"/>
              <a:t>                            </a:t>
            </a:r>
            <a:r>
              <a:rPr lang="en-GB" sz="1200" dirty="0">
                <a:hlinkClick r:id="rId7"/>
              </a:rPr>
              <a:t>Performance Related Pay | Factsheets | CIPD</a:t>
            </a:r>
            <a:endParaRPr lang="en-GB" sz="1200" dirty="0"/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Kahn, W.A. (1990) ‘Psychological conditions of personal engagement and disengagement at work’, Academy of Management Journal, 33(4), pp. 692-724.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Locke, E.A. and Latham, G.P. (2002) ‘Building a practically useful theory of goal setting and task motivation: A 35-year odyssey’, American Psychologist, 57(9), pp. 705-717.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Ryan, R.M. and Deci, E.L. (2002) ‘Self-determination theory and the facilitation of intrinsic motivation, social development, and well-being’, American Psychologist, 55(1), pp. 68-78.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Wright, P.M. and McMahan, G.C (1992) ‘Theoretical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perspeciives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for strategic human resource management’, Journal of Management, 18(2), pp. 295-320. </a:t>
            </a:r>
            <a:r>
              <a:rPr lang="en-GB" sz="1200" dirty="0">
                <a:hlinkClick r:id="rId8"/>
              </a:rPr>
              <a:t>Theoretical Perspectives for Strategic Human Resource Management - Patrick M. Wright, Gary C. McMahan, 1992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Wales University Logo University Of Wales Press | UWP">
            <a:extLst>
              <a:ext uri="{FF2B5EF4-FFF2-40B4-BE49-F238E27FC236}">
                <a16:creationId xmlns:a16="http://schemas.microsoft.com/office/drawing/2014/main" id="{2DCD6E14-73B5-70CB-0AE5-E420C3EC5D4E}"/>
              </a:ext>
            </a:extLst>
          </p:cNvPr>
          <p:cNvPicPr>
            <a:picLocks noChangeAspect="1"/>
          </p:cNvPicPr>
          <p:nvPr/>
        </p:nvPicPr>
        <p:blipFill>
          <a:blip r:embed="rId9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30863" y="-1"/>
            <a:ext cx="2661138" cy="1277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975319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cae885aa83e8eafedb338b2ed8fe6456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5b0dbf02c13f2a87d625f5f561c457a2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Props1.xml><?xml version="1.0" encoding="utf-8"?>
<ds:datastoreItem xmlns:ds="http://schemas.openxmlformats.org/officeDocument/2006/customXml" ds:itemID="{7AC2644A-3EC7-46DA-AF2B-3F647381C9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86BF4B0-6C5F-4C22-B2E3-14E2E690D9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10754A-4A26-4FB2-9B07-3A477B5AAF56}">
  <ds:schemaRefs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716bca3a-9bc9-4129-a185-7ea87f9d73cc"/>
    <ds:schemaRef ds:uri="http://purl.org/dc/dcmitype/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23099</TotalTime>
  <Words>1464</Words>
  <Application>Microsoft Office PowerPoint</Application>
  <PresentationFormat>Widescreen</PresentationFormat>
  <Paragraphs>203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Felix Titling</vt:lpstr>
      <vt:lpstr>Goudy Old Style</vt:lpstr>
      <vt:lpstr>Archway</vt:lpstr>
      <vt:lpstr>Human Resource Management Strategies for HealthConnect UK</vt:lpstr>
      <vt:lpstr>HealthConnect UK</vt:lpstr>
      <vt:lpstr>Workforce Planning and Skills Gaps</vt:lpstr>
      <vt:lpstr>Recruitment and Selection</vt:lpstr>
      <vt:lpstr>Learning, Development and Talent Management</vt:lpstr>
      <vt:lpstr>Performance Management and Reward</vt:lpstr>
      <vt:lpstr>Employee Motivation, Engagement and Wellbeing</vt:lpstr>
      <vt:lpstr>Leadership and Multidisciplinary Teams</vt:lpstr>
      <vt:lpstr>An HR System</vt:lpstr>
      <vt:lpstr>Practical Application to HealthConnect UK</vt:lpstr>
      <vt:lpstr>Critical Evaluation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Moshood Bamidele Omishakin (2509853)</dc:creator>
  <cp:lastModifiedBy>David Omishakin</cp:lastModifiedBy>
  <cp:revision>2</cp:revision>
  <dcterms:created xsi:type="dcterms:W3CDTF">2026-10-03T11:55:22Z</dcterms:created>
  <dcterms:modified xsi:type="dcterms:W3CDTF">2026-10-25T15:44:18Z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