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94" r:id="rId3"/>
    <p:sldId id="273" r:id="rId4"/>
    <p:sldId id="269" r:id="rId5"/>
    <p:sldId id="281" r:id="rId6"/>
    <p:sldId id="278" r:id="rId7"/>
    <p:sldId id="268" r:id="rId8"/>
    <p:sldId id="257" r:id="rId9"/>
    <p:sldId id="279" r:id="rId10"/>
    <p:sldId id="276" r:id="rId11"/>
    <p:sldId id="277" r:id="rId12"/>
    <p:sldId id="260" r:id="rId13"/>
    <p:sldId id="272" r:id="rId14"/>
    <p:sldId id="263" r:id="rId15"/>
    <p:sldId id="264" r:id="rId16"/>
    <p:sldId id="296" r:id="rId17"/>
    <p:sldId id="283" r:id="rId18"/>
    <p:sldId id="284" r:id="rId19"/>
    <p:sldId id="290" r:id="rId20"/>
    <p:sldId id="282" r:id="rId21"/>
    <p:sldId id="280" r:id="rId22"/>
    <p:sldId id="295" r:id="rId23"/>
    <p:sldId id="285" r:id="rId24"/>
    <p:sldId id="293" r:id="rId25"/>
    <p:sldId id="29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ACA999-D2A5-42B1-B251-5900221B9D52}" v="111" dt="2024-11-13T19:04:46.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5" d="100"/>
          <a:sy n="75" d="100"/>
        </p:scale>
        <p:origin x="67" y="22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Cristina Martinica (2308138)" userId="S::2308138@student.uwtsd.ac.uk::ba274a6e-8414-431e-bd85-6242d99b80f2" providerId="AD" clId="Web-{7861014B-A260-5274-3303-D1B13C1FE137}"/>
    <pc:docChg chg="modSld">
      <pc:chgData name="Elena Cristina Martinica (2308138)" userId="S::2308138@student.uwtsd.ac.uk::ba274a6e-8414-431e-bd85-6242d99b80f2" providerId="AD" clId="Web-{7861014B-A260-5274-3303-D1B13C1FE137}" dt="2024-11-01T22:49:50.179" v="29"/>
      <pc:docMkLst>
        <pc:docMk/>
      </pc:docMkLst>
      <pc:sldChg chg="addSp delSp modSp mod setBg">
        <pc:chgData name="Elena Cristina Martinica (2308138)" userId="S::2308138@student.uwtsd.ac.uk::ba274a6e-8414-431e-bd85-6242d99b80f2" providerId="AD" clId="Web-{7861014B-A260-5274-3303-D1B13C1FE137}" dt="2024-11-01T22:49:50.179" v="29"/>
        <pc:sldMkLst>
          <pc:docMk/>
          <pc:sldMk cId="483825067" sldId="261"/>
        </pc:sldMkLst>
        <pc:spChg chg="mod">
          <ac:chgData name="Elena Cristina Martinica (2308138)" userId="S::2308138@student.uwtsd.ac.uk::ba274a6e-8414-431e-bd85-6242d99b80f2" providerId="AD" clId="Web-{7861014B-A260-5274-3303-D1B13C1FE137}" dt="2024-11-01T22:49:50.179" v="29"/>
          <ac:spMkLst>
            <pc:docMk/>
            <pc:sldMk cId="483825067" sldId="261"/>
            <ac:spMk id="2" creationId="{0B16F793-B8C1-C092-145A-2D055BA93655}"/>
          </ac:spMkLst>
        </pc:spChg>
        <pc:spChg chg="del">
          <ac:chgData name="Elena Cristina Martinica (2308138)" userId="S::2308138@student.uwtsd.ac.uk::ba274a6e-8414-431e-bd85-6242d99b80f2" providerId="AD" clId="Web-{7861014B-A260-5274-3303-D1B13C1FE137}" dt="2024-11-01T22:44:19.175" v="21"/>
          <ac:spMkLst>
            <pc:docMk/>
            <pc:sldMk cId="483825067" sldId="261"/>
            <ac:spMk id="3" creationId="{F2A06723-B90B-AEEC-1FDA-504069D08AD8}"/>
          </ac:spMkLst>
        </pc:spChg>
        <pc:spChg chg="add del mod">
          <ac:chgData name="Elena Cristina Martinica (2308138)" userId="S::2308138@student.uwtsd.ac.uk::ba274a6e-8414-431e-bd85-6242d99b80f2" providerId="AD" clId="Web-{7861014B-A260-5274-3303-D1B13C1FE137}" dt="2024-11-01T22:49:29.677" v="23"/>
          <ac:spMkLst>
            <pc:docMk/>
            <pc:sldMk cId="483825067" sldId="261"/>
            <ac:spMk id="6" creationId="{3C6A5FFA-1DD2-9D96-BAD1-7DA38A2A66CC}"/>
          </ac:spMkLst>
        </pc:spChg>
        <pc:spChg chg="add del mod">
          <ac:chgData name="Elena Cristina Martinica (2308138)" userId="S::2308138@student.uwtsd.ac.uk::ba274a6e-8414-431e-bd85-6242d99b80f2" providerId="AD" clId="Web-{7861014B-A260-5274-3303-D1B13C1FE137}" dt="2024-11-01T22:49:50.179" v="29"/>
          <ac:spMkLst>
            <pc:docMk/>
            <pc:sldMk cId="483825067" sldId="261"/>
            <ac:spMk id="9" creationId="{05579268-1545-2EEA-95C7-5F063FCEEFCD}"/>
          </ac:spMkLst>
        </pc:spChg>
        <pc:spChg chg="add">
          <ac:chgData name="Elena Cristina Martinica (2308138)" userId="S::2308138@student.uwtsd.ac.uk::ba274a6e-8414-431e-bd85-6242d99b80f2" providerId="AD" clId="Web-{7861014B-A260-5274-3303-D1B13C1FE137}" dt="2024-11-01T22:49:50.179" v="29"/>
          <ac:spMkLst>
            <pc:docMk/>
            <pc:sldMk cId="483825067" sldId="261"/>
            <ac:spMk id="14" creationId="{EB6D1D7F-141C-4D8E-BFBA-D95B68E16385}"/>
          </ac:spMkLst>
        </pc:spChg>
        <pc:spChg chg="add del">
          <ac:chgData name="Elena Cristina Martinica (2308138)" userId="S::2308138@student.uwtsd.ac.uk::ba274a6e-8414-431e-bd85-6242d99b80f2" providerId="AD" clId="Web-{7861014B-A260-5274-3303-D1B13C1FE137}" dt="2024-11-01T22:49:44.272" v="26"/>
          <ac:spMkLst>
            <pc:docMk/>
            <pc:sldMk cId="483825067" sldId="261"/>
            <ac:spMk id="15" creationId="{09A1C012-8297-4361-ACE8-A2509FB18911}"/>
          </ac:spMkLst>
        </pc:spChg>
        <pc:spChg chg="add">
          <ac:chgData name="Elena Cristina Martinica (2308138)" userId="S::2308138@student.uwtsd.ac.uk::ba274a6e-8414-431e-bd85-6242d99b80f2" providerId="AD" clId="Web-{7861014B-A260-5274-3303-D1B13C1FE137}" dt="2024-11-01T22:49:50.179" v="29"/>
          <ac:spMkLst>
            <pc:docMk/>
            <pc:sldMk cId="483825067" sldId="261"/>
            <ac:spMk id="16" creationId="{558DA214-7FDA-4C9D-A7CF-9AD725E290E1}"/>
          </ac:spMkLst>
        </pc:spChg>
        <pc:spChg chg="add del">
          <ac:chgData name="Elena Cristina Martinica (2308138)" userId="S::2308138@student.uwtsd.ac.uk::ba274a6e-8414-431e-bd85-6242d99b80f2" providerId="AD" clId="Web-{7861014B-A260-5274-3303-D1B13C1FE137}" dt="2024-11-01T22:49:44.272" v="26"/>
          <ac:spMkLst>
            <pc:docMk/>
            <pc:sldMk cId="483825067" sldId="261"/>
            <ac:spMk id="17" creationId="{4AA13AD3-0A4F-475A-BEBB-DEEFF5C096C3}"/>
          </ac:spMkLst>
        </pc:spChg>
        <pc:spChg chg="add del">
          <ac:chgData name="Elena Cristina Martinica (2308138)" userId="S::2308138@student.uwtsd.ac.uk::ba274a6e-8414-431e-bd85-6242d99b80f2" providerId="AD" clId="Web-{7861014B-A260-5274-3303-D1B13C1FE137}" dt="2024-11-01T22:49:44.272" v="26"/>
          <ac:spMkLst>
            <pc:docMk/>
            <pc:sldMk cId="483825067" sldId="261"/>
            <ac:spMk id="19" creationId="{1C2F3FA0-960A-435A-AC72-8ADCBF50F7D2}"/>
          </ac:spMkLst>
        </pc:spChg>
        <pc:spChg chg="add del">
          <ac:chgData name="Elena Cristina Martinica (2308138)" userId="S::2308138@student.uwtsd.ac.uk::ba274a6e-8414-431e-bd85-6242d99b80f2" providerId="AD" clId="Web-{7861014B-A260-5274-3303-D1B13C1FE137}" dt="2024-11-01T22:49:50.179" v="28"/>
          <ac:spMkLst>
            <pc:docMk/>
            <pc:sldMk cId="483825067" sldId="261"/>
            <ac:spMk id="21" creationId="{09A1C012-8297-4361-ACE8-A2509FB18911}"/>
          </ac:spMkLst>
        </pc:spChg>
        <pc:spChg chg="add del">
          <ac:chgData name="Elena Cristina Martinica (2308138)" userId="S::2308138@student.uwtsd.ac.uk::ba274a6e-8414-431e-bd85-6242d99b80f2" providerId="AD" clId="Web-{7861014B-A260-5274-3303-D1B13C1FE137}" dt="2024-11-01T22:49:50.179" v="28"/>
          <ac:spMkLst>
            <pc:docMk/>
            <pc:sldMk cId="483825067" sldId="261"/>
            <ac:spMk id="22" creationId="{4AA13AD3-0A4F-475A-BEBB-DEEFF5C096C3}"/>
          </ac:spMkLst>
        </pc:spChg>
        <pc:spChg chg="add del">
          <ac:chgData name="Elena Cristina Martinica (2308138)" userId="S::2308138@student.uwtsd.ac.uk::ba274a6e-8414-431e-bd85-6242d99b80f2" providerId="AD" clId="Web-{7861014B-A260-5274-3303-D1B13C1FE137}" dt="2024-11-01T22:49:50.179" v="28"/>
          <ac:spMkLst>
            <pc:docMk/>
            <pc:sldMk cId="483825067" sldId="261"/>
            <ac:spMk id="24" creationId="{365A786E-9028-443F-8713-B9552D9A2355}"/>
          </ac:spMkLst>
        </pc:spChg>
        <pc:spChg chg="add">
          <ac:chgData name="Elena Cristina Martinica (2308138)" userId="S::2308138@student.uwtsd.ac.uk::ba274a6e-8414-431e-bd85-6242d99b80f2" providerId="AD" clId="Web-{7861014B-A260-5274-3303-D1B13C1FE137}" dt="2024-11-01T22:49:50.179" v="29"/>
          <ac:spMkLst>
            <pc:docMk/>
            <pc:sldMk cId="483825067" sldId="261"/>
            <ac:spMk id="26" creationId="{05579268-1545-2EEA-95C7-5F063FCEEFCD}"/>
          </ac:spMkLst>
        </pc:spChg>
        <pc:picChg chg="add del mod ord">
          <ac:chgData name="Elena Cristina Martinica (2308138)" userId="S::2308138@student.uwtsd.ac.uk::ba274a6e-8414-431e-bd85-6242d99b80f2" providerId="AD" clId="Web-{7861014B-A260-5274-3303-D1B13C1FE137}" dt="2024-11-01T22:44:32.363" v="22"/>
          <ac:picMkLst>
            <pc:docMk/>
            <pc:sldMk cId="483825067" sldId="261"/>
            <ac:picMk id="4" creationId="{3C79ABFE-2E04-8C80-4095-827C3645AD96}"/>
          </ac:picMkLst>
        </pc:picChg>
        <pc:picChg chg="add del mod ord">
          <ac:chgData name="Elena Cristina Martinica (2308138)" userId="S::2308138@student.uwtsd.ac.uk::ba274a6e-8414-431e-bd85-6242d99b80f2" providerId="AD" clId="Web-{7861014B-A260-5274-3303-D1B13C1FE137}" dt="2024-11-01T22:49:36.771" v="24"/>
          <ac:picMkLst>
            <pc:docMk/>
            <pc:sldMk cId="483825067" sldId="261"/>
            <ac:picMk id="7" creationId="{B15C8A3F-333D-CEC5-8538-02B00EE1E130}"/>
          </ac:picMkLst>
        </pc:picChg>
        <pc:picChg chg="add del">
          <ac:chgData name="Elena Cristina Martinica (2308138)" userId="S::2308138@student.uwtsd.ac.uk::ba274a6e-8414-431e-bd85-6242d99b80f2" providerId="AD" clId="Web-{7861014B-A260-5274-3303-D1B13C1FE137}" dt="2024-11-01T22:49:44.272" v="26"/>
          <ac:picMkLst>
            <pc:docMk/>
            <pc:sldMk cId="483825067" sldId="261"/>
            <ac:picMk id="11" creationId="{3D6C079C-32D0-AF36-74A4-96271AEBB8CF}"/>
          </ac:picMkLst>
        </pc:picChg>
        <pc:picChg chg="add del">
          <ac:chgData name="Elena Cristina Martinica (2308138)" userId="S::2308138@student.uwtsd.ac.uk::ba274a6e-8414-431e-bd85-6242d99b80f2" providerId="AD" clId="Web-{7861014B-A260-5274-3303-D1B13C1FE137}" dt="2024-11-01T22:49:50.179" v="28"/>
          <ac:picMkLst>
            <pc:docMk/>
            <pc:sldMk cId="483825067" sldId="261"/>
            <ac:picMk id="23" creationId="{C451F075-4EBB-3A42-5F63-7CCDF3A3725E}"/>
          </ac:picMkLst>
        </pc:picChg>
      </pc:sldChg>
    </pc:docChg>
  </pc:docChgLst>
  <pc:docChgLst>
    <pc:chgData name="Elena Cristina Martinica (2308138)" userId="S::2308138@student.uwtsd.ac.uk::ba274a6e-8414-431e-bd85-6242d99b80f2" providerId="AD" clId="Web-{4B5DAB12-3927-F5B3-CFF1-F06E8A4B46AF}"/>
    <pc:docChg chg="addSld modSld">
      <pc:chgData name="Elena Cristina Martinica (2308138)" userId="S::2308138@student.uwtsd.ac.uk::ba274a6e-8414-431e-bd85-6242d99b80f2" providerId="AD" clId="Web-{4B5DAB12-3927-F5B3-CFF1-F06E8A4B46AF}" dt="2024-11-02T21:10:11.691" v="27"/>
      <pc:docMkLst>
        <pc:docMk/>
      </pc:docMkLst>
      <pc:sldChg chg="addSp modSp add mod setBg">
        <pc:chgData name="Elena Cristina Martinica (2308138)" userId="S::2308138@student.uwtsd.ac.uk::ba274a6e-8414-431e-bd85-6242d99b80f2" providerId="AD" clId="Web-{4B5DAB12-3927-F5B3-CFF1-F06E8A4B46AF}" dt="2024-11-02T21:10:11.691" v="27"/>
        <pc:sldMkLst>
          <pc:docMk/>
          <pc:sldMk cId="663512867" sldId="262"/>
        </pc:sldMkLst>
        <pc:spChg chg="mod">
          <ac:chgData name="Elena Cristina Martinica (2308138)" userId="S::2308138@student.uwtsd.ac.uk::ba274a6e-8414-431e-bd85-6242d99b80f2" providerId="AD" clId="Web-{4B5DAB12-3927-F5B3-CFF1-F06E8A4B46AF}" dt="2024-11-02T21:10:11.691" v="27"/>
          <ac:spMkLst>
            <pc:docMk/>
            <pc:sldMk cId="663512867" sldId="262"/>
            <ac:spMk id="2" creationId="{F7D38E3C-0591-5625-9DA6-4E1FF047268B}"/>
          </ac:spMkLst>
        </pc:spChg>
        <pc:spChg chg="add">
          <ac:chgData name="Elena Cristina Martinica (2308138)" userId="S::2308138@student.uwtsd.ac.uk::ba274a6e-8414-431e-bd85-6242d99b80f2" providerId="AD" clId="Web-{4B5DAB12-3927-F5B3-CFF1-F06E8A4B46AF}" dt="2024-11-02T21:10:11.691" v="27"/>
          <ac:spMkLst>
            <pc:docMk/>
            <pc:sldMk cId="663512867" sldId="262"/>
            <ac:spMk id="8" creationId="{98789C6B-E393-0225-9204-971C98803659}"/>
          </ac:spMkLst>
        </pc:spChg>
        <pc:spChg chg="add">
          <ac:chgData name="Elena Cristina Martinica (2308138)" userId="S::2308138@student.uwtsd.ac.uk::ba274a6e-8414-431e-bd85-6242d99b80f2" providerId="AD" clId="Web-{4B5DAB12-3927-F5B3-CFF1-F06E8A4B46AF}" dt="2024-11-02T21:10:11.691" v="27"/>
          <ac:spMkLst>
            <pc:docMk/>
            <pc:sldMk cId="663512867" sldId="262"/>
            <ac:spMk id="11" creationId="{EB6D1D7F-141C-4D8E-BFBA-D95B68E16385}"/>
          </ac:spMkLst>
        </pc:spChg>
        <pc:spChg chg="add">
          <ac:chgData name="Elena Cristina Martinica (2308138)" userId="S::2308138@student.uwtsd.ac.uk::ba274a6e-8414-431e-bd85-6242d99b80f2" providerId="AD" clId="Web-{4B5DAB12-3927-F5B3-CFF1-F06E8A4B46AF}" dt="2024-11-02T21:10:11.691" v="27"/>
          <ac:spMkLst>
            <pc:docMk/>
            <pc:sldMk cId="663512867" sldId="262"/>
            <ac:spMk id="13" creationId="{725EFA61-F0F8-4F4A-B750-81EE924F1D78}"/>
          </ac:spMkLst>
        </pc:spChg>
        <pc:picChg chg="mod">
          <ac:chgData name="Elena Cristina Martinica (2308138)" userId="S::2308138@student.uwtsd.ac.uk::ba274a6e-8414-431e-bd85-6242d99b80f2" providerId="AD" clId="Web-{4B5DAB12-3927-F5B3-CFF1-F06E8A4B46AF}" dt="2024-11-02T21:10:11.691" v="27"/>
          <ac:picMkLst>
            <pc:docMk/>
            <pc:sldMk cId="663512867" sldId="262"/>
            <ac:picMk id="4" creationId="{8E66FD55-66EE-2263-54F8-207199D708FC}"/>
          </ac:picMkLst>
        </pc:picChg>
      </pc:sldChg>
    </pc:docChg>
  </pc:docChgLst>
  <pc:docChgLst>
    <pc:chgData name="Elena Cristina Martinica (2308138)" userId="S::2308138@student.uwtsd.ac.uk::ba274a6e-8414-431e-bd85-6242d99b80f2" providerId="AD" clId="Web-{CC63D3F3-0EA5-ED4A-4E74-BA66AFF2979A}"/>
    <pc:docChg chg="addSld delSld modSld addMainMaster delMainMaster">
      <pc:chgData name="Elena Cristina Martinica (2308138)" userId="S::2308138@student.uwtsd.ac.uk::ba274a6e-8414-431e-bd85-6242d99b80f2" providerId="AD" clId="Web-{CC63D3F3-0EA5-ED4A-4E74-BA66AFF2979A}" dt="2024-10-28T22:33:37.899" v="196" actId="20577"/>
      <pc:docMkLst>
        <pc:docMk/>
      </pc:docMkLst>
      <pc:sldChg chg="addSp delSp modSp mod setBg modClrScheme chgLayout">
        <pc:chgData name="Elena Cristina Martinica (2308138)" userId="S::2308138@student.uwtsd.ac.uk::ba274a6e-8414-431e-bd85-6242d99b80f2" providerId="AD" clId="Web-{CC63D3F3-0EA5-ED4A-4E74-BA66AFF2979A}" dt="2024-10-27T21:25:51.068" v="38"/>
        <pc:sldMkLst>
          <pc:docMk/>
          <pc:sldMk cId="109857222" sldId="256"/>
        </pc:sldMkLst>
        <pc:spChg chg="mod">
          <ac:chgData name="Elena Cristina Martinica (2308138)" userId="S::2308138@student.uwtsd.ac.uk::ba274a6e-8414-431e-bd85-6242d99b80f2" providerId="AD" clId="Web-{CC63D3F3-0EA5-ED4A-4E74-BA66AFF2979A}" dt="2024-10-27T21:25:51.068" v="38"/>
          <ac:spMkLst>
            <pc:docMk/>
            <pc:sldMk cId="109857222" sldId="256"/>
            <ac:spMk id="2" creationId="{00000000-0000-0000-0000-000000000000}"/>
          </ac:spMkLst>
        </pc:spChg>
        <pc:spChg chg="mod">
          <ac:chgData name="Elena Cristina Martinica (2308138)" userId="S::2308138@student.uwtsd.ac.uk::ba274a6e-8414-431e-bd85-6242d99b80f2" providerId="AD" clId="Web-{CC63D3F3-0EA5-ED4A-4E74-BA66AFF2979A}" dt="2024-10-27T21:25:51.068" v="38"/>
          <ac:spMkLst>
            <pc:docMk/>
            <pc:sldMk cId="109857222" sldId="256"/>
            <ac:spMk id="3" creationId="{00000000-0000-0000-0000-000000000000}"/>
          </ac:spMkLst>
        </pc:spChg>
        <pc:spChg chg="add del">
          <ac:chgData name="Elena Cristina Martinica (2308138)" userId="S::2308138@student.uwtsd.ac.uk::ba274a6e-8414-431e-bd85-6242d99b80f2" providerId="AD" clId="Web-{CC63D3F3-0EA5-ED4A-4E74-BA66AFF2979A}" dt="2024-10-27T21:25:51.068" v="38"/>
          <ac:spMkLst>
            <pc:docMk/>
            <pc:sldMk cId="109857222" sldId="256"/>
            <ac:spMk id="9" creationId="{4AA13AD3-0A4F-475A-BEBB-DEEFF5C096C3}"/>
          </ac:spMkLst>
        </pc:spChg>
        <pc:spChg chg="add del">
          <ac:chgData name="Elena Cristina Martinica (2308138)" userId="S::2308138@student.uwtsd.ac.uk::ba274a6e-8414-431e-bd85-6242d99b80f2" providerId="AD" clId="Web-{CC63D3F3-0EA5-ED4A-4E74-BA66AFF2979A}" dt="2024-10-27T21:25:51.068" v="38"/>
          <ac:spMkLst>
            <pc:docMk/>
            <pc:sldMk cId="109857222" sldId="256"/>
            <ac:spMk id="11" creationId="{D65E0E3C-32F3-480B-9842-7611BBE2EE9F}"/>
          </ac:spMkLst>
        </pc:spChg>
        <pc:spChg chg="add">
          <ac:chgData name="Elena Cristina Martinica (2308138)" userId="S::2308138@student.uwtsd.ac.uk::ba274a6e-8414-431e-bd85-6242d99b80f2" providerId="AD" clId="Web-{CC63D3F3-0EA5-ED4A-4E74-BA66AFF2979A}" dt="2024-10-27T21:25:51.068" v="38"/>
          <ac:spMkLst>
            <pc:docMk/>
            <pc:sldMk cId="109857222" sldId="256"/>
            <ac:spMk id="16" creationId="{4AA13AD3-0A4F-475A-BEBB-DEEFF5C096C3}"/>
          </ac:spMkLst>
        </pc:spChg>
        <pc:spChg chg="add">
          <ac:chgData name="Elena Cristina Martinica (2308138)" userId="S::2308138@student.uwtsd.ac.uk::ba274a6e-8414-431e-bd85-6242d99b80f2" providerId="AD" clId="Web-{CC63D3F3-0EA5-ED4A-4E74-BA66AFF2979A}" dt="2024-10-27T21:25:51.068" v="38"/>
          <ac:spMkLst>
            <pc:docMk/>
            <pc:sldMk cId="109857222" sldId="256"/>
            <ac:spMk id="18" creationId="{CB98331E-6CDC-406E-B820-9B97E9B9B0E3}"/>
          </ac:spMkLst>
        </pc:spChg>
        <pc:picChg chg="add mod ord">
          <ac:chgData name="Elena Cristina Martinica (2308138)" userId="S::2308138@student.uwtsd.ac.uk::ba274a6e-8414-431e-bd85-6242d99b80f2" providerId="AD" clId="Web-{CC63D3F3-0EA5-ED4A-4E74-BA66AFF2979A}" dt="2024-10-27T21:25:51.068" v="38"/>
          <ac:picMkLst>
            <pc:docMk/>
            <pc:sldMk cId="109857222" sldId="256"/>
            <ac:picMk id="4" creationId="{7D2704C9-6F63-3502-92D9-43666FC509B5}"/>
          </ac:picMkLst>
        </pc:picChg>
      </pc:sldChg>
      <pc:sldChg chg="modSp new del">
        <pc:chgData name="Elena Cristina Martinica (2308138)" userId="S::2308138@student.uwtsd.ac.uk::ba274a6e-8414-431e-bd85-6242d99b80f2" providerId="AD" clId="Web-{CC63D3F3-0EA5-ED4A-4E74-BA66AFF2979A}" dt="2024-10-27T21:43:51.587" v="41"/>
        <pc:sldMkLst>
          <pc:docMk/>
          <pc:sldMk cId="1860635009" sldId="257"/>
        </pc:sldMkLst>
        <pc:spChg chg="mod">
          <ac:chgData name="Elena Cristina Martinica (2308138)" userId="S::2308138@student.uwtsd.ac.uk::ba274a6e-8414-431e-bd85-6242d99b80f2" providerId="AD" clId="Web-{CC63D3F3-0EA5-ED4A-4E74-BA66AFF2979A}" dt="2024-10-27T21:26:07.631" v="40" actId="20577"/>
          <ac:spMkLst>
            <pc:docMk/>
            <pc:sldMk cId="1860635009" sldId="257"/>
            <ac:spMk id="2" creationId="{2AA2A251-2AF2-0D6C-3224-E16C2A880DFA}"/>
          </ac:spMkLst>
        </pc:spChg>
      </pc:sldChg>
      <pc:sldChg chg="modSp new">
        <pc:chgData name="Elena Cristina Martinica (2308138)" userId="S::2308138@student.uwtsd.ac.uk::ba274a6e-8414-431e-bd85-6242d99b80f2" providerId="AD" clId="Web-{CC63D3F3-0EA5-ED4A-4E74-BA66AFF2979A}" dt="2024-10-27T22:00:34.698" v="104" actId="20577"/>
        <pc:sldMkLst>
          <pc:docMk/>
          <pc:sldMk cId="3366146814" sldId="257"/>
        </pc:sldMkLst>
        <pc:spChg chg="mod">
          <ac:chgData name="Elena Cristina Martinica (2308138)" userId="S::2308138@student.uwtsd.ac.uk::ba274a6e-8414-431e-bd85-6242d99b80f2" providerId="AD" clId="Web-{CC63D3F3-0EA5-ED4A-4E74-BA66AFF2979A}" dt="2024-10-27T21:44:32.416" v="58" actId="20577"/>
          <ac:spMkLst>
            <pc:docMk/>
            <pc:sldMk cId="3366146814" sldId="257"/>
            <ac:spMk id="2" creationId="{8235230C-C1C1-0CED-547D-5C943B70B03A}"/>
          </ac:spMkLst>
        </pc:spChg>
        <pc:spChg chg="mod">
          <ac:chgData name="Elena Cristina Martinica (2308138)" userId="S::2308138@student.uwtsd.ac.uk::ba274a6e-8414-431e-bd85-6242d99b80f2" providerId="AD" clId="Web-{CC63D3F3-0EA5-ED4A-4E74-BA66AFF2979A}" dt="2024-10-27T22:00:34.698" v="104" actId="20577"/>
          <ac:spMkLst>
            <pc:docMk/>
            <pc:sldMk cId="3366146814" sldId="257"/>
            <ac:spMk id="3" creationId="{8FCF2A10-B810-354F-700C-B641C961E02A}"/>
          </ac:spMkLst>
        </pc:spChg>
      </pc:sldChg>
      <pc:sldChg chg="addSp delSp modSp new mod setBg">
        <pc:chgData name="Elena Cristina Martinica (2308138)" userId="S::2308138@student.uwtsd.ac.uk::ba274a6e-8414-431e-bd85-6242d99b80f2" providerId="AD" clId="Web-{CC63D3F3-0EA5-ED4A-4E74-BA66AFF2979A}" dt="2024-10-27T22:43:11.546" v="118"/>
        <pc:sldMkLst>
          <pc:docMk/>
          <pc:sldMk cId="335103712" sldId="258"/>
        </pc:sldMkLst>
        <pc:spChg chg="mod">
          <ac:chgData name="Elena Cristina Martinica (2308138)" userId="S::2308138@student.uwtsd.ac.uk::ba274a6e-8414-431e-bd85-6242d99b80f2" providerId="AD" clId="Web-{CC63D3F3-0EA5-ED4A-4E74-BA66AFF2979A}" dt="2024-10-27T22:43:11.546" v="118"/>
          <ac:spMkLst>
            <pc:docMk/>
            <pc:sldMk cId="335103712" sldId="258"/>
            <ac:spMk id="2" creationId="{B1156BE0-FBFC-276F-A6A0-57E62A309729}"/>
          </ac:spMkLst>
        </pc:spChg>
        <pc:spChg chg="del">
          <ac:chgData name="Elena Cristina Martinica (2308138)" userId="S::2308138@student.uwtsd.ac.uk::ba274a6e-8414-431e-bd85-6242d99b80f2" providerId="AD" clId="Web-{CC63D3F3-0EA5-ED4A-4E74-BA66AFF2979A}" dt="2024-10-27T22:43:03.373" v="117"/>
          <ac:spMkLst>
            <pc:docMk/>
            <pc:sldMk cId="335103712" sldId="258"/>
            <ac:spMk id="3" creationId="{29A4449C-693A-90BE-8B6D-E19D9F1A3244}"/>
          </ac:spMkLst>
        </pc:spChg>
        <pc:spChg chg="add">
          <ac:chgData name="Elena Cristina Martinica (2308138)" userId="S::2308138@student.uwtsd.ac.uk::ba274a6e-8414-431e-bd85-6242d99b80f2" providerId="AD" clId="Web-{CC63D3F3-0EA5-ED4A-4E74-BA66AFF2979A}" dt="2024-10-27T22:43:11.546" v="118"/>
          <ac:spMkLst>
            <pc:docMk/>
            <pc:sldMk cId="335103712" sldId="258"/>
            <ac:spMk id="9" creationId="{09A1C012-8297-4361-ACE8-A2509FB18911}"/>
          </ac:spMkLst>
        </pc:spChg>
        <pc:spChg chg="add">
          <ac:chgData name="Elena Cristina Martinica (2308138)" userId="S::2308138@student.uwtsd.ac.uk::ba274a6e-8414-431e-bd85-6242d99b80f2" providerId="AD" clId="Web-{CC63D3F3-0EA5-ED4A-4E74-BA66AFF2979A}" dt="2024-10-27T22:43:11.546" v="118"/>
          <ac:spMkLst>
            <pc:docMk/>
            <pc:sldMk cId="335103712" sldId="258"/>
            <ac:spMk id="11" creationId="{4AA13AD3-0A4F-475A-BEBB-DEEFF5C096C3}"/>
          </ac:spMkLst>
        </pc:spChg>
        <pc:spChg chg="add">
          <ac:chgData name="Elena Cristina Martinica (2308138)" userId="S::2308138@student.uwtsd.ac.uk::ba274a6e-8414-431e-bd85-6242d99b80f2" providerId="AD" clId="Web-{CC63D3F3-0EA5-ED4A-4E74-BA66AFF2979A}" dt="2024-10-27T22:43:11.546" v="118"/>
          <ac:spMkLst>
            <pc:docMk/>
            <pc:sldMk cId="335103712" sldId="258"/>
            <ac:spMk id="13" creationId="{D65E0E3C-32F3-480B-9842-7611BBE2EE9F}"/>
          </ac:spMkLst>
        </pc:spChg>
        <pc:picChg chg="add mod ord">
          <ac:chgData name="Elena Cristina Martinica (2308138)" userId="S::2308138@student.uwtsd.ac.uk::ba274a6e-8414-431e-bd85-6242d99b80f2" providerId="AD" clId="Web-{CC63D3F3-0EA5-ED4A-4E74-BA66AFF2979A}" dt="2024-10-27T22:43:11.546" v="118"/>
          <ac:picMkLst>
            <pc:docMk/>
            <pc:sldMk cId="335103712" sldId="258"/>
            <ac:picMk id="4" creationId="{E369320B-A25B-E75A-CA84-5AF1F9F25ACE}"/>
          </ac:picMkLst>
        </pc:picChg>
      </pc:sldChg>
      <pc:sldChg chg="addSp delSp modSp new mod setBg setClrOvrMap">
        <pc:chgData name="Elena Cristina Martinica (2308138)" userId="S::2308138@student.uwtsd.ac.uk::ba274a6e-8414-431e-bd85-6242d99b80f2" providerId="AD" clId="Web-{CC63D3F3-0EA5-ED4A-4E74-BA66AFF2979A}" dt="2024-10-28T22:13:27.585" v="175" actId="20577"/>
        <pc:sldMkLst>
          <pc:docMk/>
          <pc:sldMk cId="273986867" sldId="259"/>
        </pc:sldMkLst>
        <pc:spChg chg="mod">
          <ac:chgData name="Elena Cristina Martinica (2308138)" userId="S::2308138@student.uwtsd.ac.uk::ba274a6e-8414-431e-bd85-6242d99b80f2" providerId="AD" clId="Web-{CC63D3F3-0EA5-ED4A-4E74-BA66AFF2979A}" dt="2024-10-28T22:07:09.837" v="155"/>
          <ac:spMkLst>
            <pc:docMk/>
            <pc:sldMk cId="273986867" sldId="259"/>
            <ac:spMk id="2" creationId="{0F85448E-6F6C-4A5A-6E67-D347ABCD3678}"/>
          </ac:spMkLst>
        </pc:spChg>
        <pc:spChg chg="mod">
          <ac:chgData name="Elena Cristina Martinica (2308138)" userId="S::2308138@student.uwtsd.ac.uk::ba274a6e-8414-431e-bd85-6242d99b80f2" providerId="AD" clId="Web-{CC63D3F3-0EA5-ED4A-4E74-BA66AFF2979A}" dt="2024-10-28T22:13:27.585" v="175" actId="20577"/>
          <ac:spMkLst>
            <pc:docMk/>
            <pc:sldMk cId="273986867" sldId="259"/>
            <ac:spMk id="3" creationId="{5862DAA0-7199-B6C3-35BF-5292D50D911E}"/>
          </ac:spMkLst>
        </pc:spChg>
        <pc:spChg chg="add del mod">
          <ac:chgData name="Elena Cristina Martinica (2308138)" userId="S::2308138@student.uwtsd.ac.uk::ba274a6e-8414-431e-bd85-6242d99b80f2" providerId="AD" clId="Web-{CC63D3F3-0EA5-ED4A-4E74-BA66AFF2979A}" dt="2024-10-28T22:07:58.229" v="160"/>
          <ac:spMkLst>
            <pc:docMk/>
            <pc:sldMk cId="273986867" sldId="259"/>
            <ac:spMk id="5" creationId="{FC219EFE-BB67-ACAF-38D4-88DD60531CED}"/>
          </ac:spMkLst>
        </pc:spChg>
        <pc:spChg chg="add">
          <ac:chgData name="Elena Cristina Martinica (2308138)" userId="S::2308138@student.uwtsd.ac.uk::ba274a6e-8414-431e-bd85-6242d99b80f2" providerId="AD" clId="Web-{CC63D3F3-0EA5-ED4A-4E74-BA66AFF2979A}" dt="2024-10-28T22:07:09.837" v="155"/>
          <ac:spMkLst>
            <pc:docMk/>
            <pc:sldMk cId="273986867" sldId="259"/>
            <ac:spMk id="8" creationId="{EB6D1D7F-141C-4D8E-BFBA-D95B68E16385}"/>
          </ac:spMkLst>
        </pc:spChg>
        <pc:spChg chg="add">
          <ac:chgData name="Elena Cristina Martinica (2308138)" userId="S::2308138@student.uwtsd.ac.uk::ba274a6e-8414-431e-bd85-6242d99b80f2" providerId="AD" clId="Web-{CC63D3F3-0EA5-ED4A-4E74-BA66AFF2979A}" dt="2024-10-28T22:07:09.837" v="155"/>
          <ac:spMkLst>
            <pc:docMk/>
            <pc:sldMk cId="273986867" sldId="259"/>
            <ac:spMk id="10" creationId="{558DA214-7FDA-4C9D-A7CF-9AD725E290E1}"/>
          </ac:spMkLst>
        </pc:spChg>
        <pc:picChg chg="add del mod">
          <ac:chgData name="Elena Cristina Martinica (2308138)" userId="S::2308138@student.uwtsd.ac.uk::ba274a6e-8414-431e-bd85-6242d99b80f2" providerId="AD" clId="Web-{CC63D3F3-0EA5-ED4A-4E74-BA66AFF2979A}" dt="2024-10-28T22:07:58.229" v="161"/>
          <ac:picMkLst>
            <pc:docMk/>
            <pc:sldMk cId="273986867" sldId="259"/>
            <ac:picMk id="4" creationId="{F65CB4AA-0373-4C44-F7D4-7F19BB107764}"/>
          </ac:picMkLst>
        </pc:picChg>
      </pc:sldChg>
      <pc:sldChg chg="modSp new">
        <pc:chgData name="Elena Cristina Martinica (2308138)" userId="S::2308138@student.uwtsd.ac.uk::ba274a6e-8414-431e-bd85-6242d99b80f2" providerId="AD" clId="Web-{CC63D3F3-0EA5-ED4A-4E74-BA66AFF2979A}" dt="2024-10-28T22:33:37.899" v="196" actId="20577"/>
        <pc:sldMkLst>
          <pc:docMk/>
          <pc:sldMk cId="3297911394" sldId="260"/>
        </pc:sldMkLst>
        <pc:spChg chg="mod">
          <ac:chgData name="Elena Cristina Martinica (2308138)" userId="S::2308138@student.uwtsd.ac.uk::ba274a6e-8414-431e-bd85-6242d99b80f2" providerId="AD" clId="Web-{CC63D3F3-0EA5-ED4A-4E74-BA66AFF2979A}" dt="2024-10-28T22:33:37.899" v="196" actId="20577"/>
          <ac:spMkLst>
            <pc:docMk/>
            <pc:sldMk cId="3297911394" sldId="260"/>
            <ac:spMk id="2" creationId="{DD21B58B-559A-5F63-9F93-639843D68508}"/>
          </ac:spMkLst>
        </pc:spChg>
        <pc:spChg chg="mod">
          <ac:chgData name="Elena Cristina Martinica (2308138)" userId="S::2308138@student.uwtsd.ac.uk::ba274a6e-8414-431e-bd85-6242d99b80f2" providerId="AD" clId="Web-{CC63D3F3-0EA5-ED4A-4E74-BA66AFF2979A}" dt="2024-10-28T22:33:22.992" v="184" actId="20577"/>
          <ac:spMkLst>
            <pc:docMk/>
            <pc:sldMk cId="3297911394" sldId="260"/>
            <ac:spMk id="3" creationId="{CE3B3C65-222E-D518-70A6-3561F205FF08}"/>
          </ac:spMkLst>
        </pc:spChg>
      </pc:sldChg>
      <pc:sldChg chg="new">
        <pc:chgData name="Elena Cristina Martinica (2308138)" userId="S::2308138@student.uwtsd.ac.uk::ba274a6e-8414-431e-bd85-6242d99b80f2" providerId="AD" clId="Web-{CC63D3F3-0EA5-ED4A-4E74-BA66AFF2979A}" dt="2024-10-28T21:20:24.198" v="121"/>
        <pc:sldMkLst>
          <pc:docMk/>
          <pc:sldMk cId="483825067" sldId="261"/>
        </pc:sldMkLst>
      </pc:sldChg>
      <pc:sldMasterChg chg="del delSldLayout">
        <pc:chgData name="Elena Cristina Martinica (2308138)" userId="S::2308138@student.uwtsd.ac.uk::ba274a6e-8414-431e-bd85-6242d99b80f2" providerId="AD" clId="Web-{CC63D3F3-0EA5-ED4A-4E74-BA66AFF2979A}" dt="2024-10-27T21:24:50.113" v="36"/>
        <pc:sldMasterMkLst>
          <pc:docMk/>
          <pc:sldMasterMk cId="2460954070" sldId="2147483660"/>
        </pc:sldMasterMkLst>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2385387890" sldId="2147483661"/>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949138452" sldId="2147483662"/>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2591524520" sldId="2147483663"/>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1203092039" sldId="2147483664"/>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733172339" sldId="2147483665"/>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210312558" sldId="2147483666"/>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146388984" sldId="2147483667"/>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171841454" sldId="2147483668"/>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1718958274" sldId="2147483669"/>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2202905451" sldId="2147483670"/>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479445657" sldId="2147483671"/>
          </pc:sldLayoutMkLst>
        </pc:sldLayoutChg>
      </pc:sldMasterChg>
      <pc:sldMasterChg chg="add replId addSldLayout">
        <pc:chgData name="Elena Cristina Martinica (2308138)" userId="S::2308138@student.uwtsd.ac.uk::ba274a6e-8414-431e-bd85-6242d99b80f2" providerId="AD" clId="Web-{CC63D3F3-0EA5-ED4A-4E74-BA66AFF2979A}" dt="2024-10-27T21:24:50.113" v="36"/>
        <pc:sldMasterMkLst>
          <pc:docMk/>
          <pc:sldMasterMk cId="3528890104" sldId="2147483672"/>
        </pc:sldMasterMkLst>
        <pc:sldLayoutChg chg="add">
          <pc:chgData name="Elena Cristina Martinica (2308138)" userId="S::2308138@student.uwtsd.ac.uk::ba274a6e-8414-431e-bd85-6242d99b80f2" providerId="AD" clId="Web-{CC63D3F3-0EA5-ED4A-4E74-BA66AFF2979A}" dt="2024-10-27T21:24:50.113" v="36"/>
          <pc:sldLayoutMkLst>
            <pc:docMk/>
            <pc:sldMasterMk cId="3528890104" sldId="2147483672"/>
            <pc:sldLayoutMk cId="831636693" sldId="2147483673"/>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791505199" sldId="2147483674"/>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989165781" sldId="2147483675"/>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3067827720" sldId="2147483676"/>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1893349920" sldId="2147483677"/>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4094563630" sldId="2147483678"/>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3745505519" sldId="2147483679"/>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466798012" sldId="2147483680"/>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794081982" sldId="2147483681"/>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434589079" sldId="2147483682"/>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807641177" sldId="2147483683"/>
          </pc:sldLayoutMkLst>
        </pc:sldLayoutChg>
      </pc:sldMasterChg>
    </pc:docChg>
  </pc:docChgLst>
  <pc:docChgLst>
    <pc:chgData name="Elena Cristina Martinica (2308138)" userId="S::2308138@student.uwtsd.ac.uk::ba274a6e-8414-431e-bd85-6242d99b80f2" providerId="AD" clId="Web-{7819BCFE-27CA-2C3D-A5AA-5C3F8AC0E54E}"/>
    <pc:docChg chg="addSld delSld modSld">
      <pc:chgData name="Elena Cristina Martinica (2308138)" userId="S::2308138@student.uwtsd.ac.uk::ba274a6e-8414-431e-bd85-6242d99b80f2" providerId="AD" clId="Web-{7819BCFE-27CA-2C3D-A5AA-5C3F8AC0E54E}" dt="2024-11-03T23:34:56.282" v="14"/>
      <pc:docMkLst>
        <pc:docMk/>
      </pc:docMkLst>
      <pc:sldChg chg="modSp">
        <pc:chgData name="Elena Cristina Martinica (2308138)" userId="S::2308138@student.uwtsd.ac.uk::ba274a6e-8414-431e-bd85-6242d99b80f2" providerId="AD" clId="Web-{7819BCFE-27CA-2C3D-A5AA-5C3F8AC0E54E}" dt="2024-11-03T23:16:38.508" v="1" actId="20577"/>
        <pc:sldMkLst>
          <pc:docMk/>
          <pc:sldMk cId="3366146814" sldId="257"/>
        </pc:sldMkLst>
        <pc:spChg chg="mod">
          <ac:chgData name="Elena Cristina Martinica (2308138)" userId="S::2308138@student.uwtsd.ac.uk::ba274a6e-8414-431e-bd85-6242d99b80f2" providerId="AD" clId="Web-{7819BCFE-27CA-2C3D-A5AA-5C3F8AC0E54E}" dt="2024-11-03T23:16:38.508" v="1" actId="20577"/>
          <ac:spMkLst>
            <pc:docMk/>
            <pc:sldMk cId="3366146814" sldId="257"/>
            <ac:spMk id="3" creationId="{8FCF2A10-B810-354F-700C-B641C961E02A}"/>
          </ac:spMkLst>
        </pc:spChg>
      </pc:sldChg>
      <pc:sldChg chg="addSp delSp modSp mod setBg setClrOvrMap">
        <pc:chgData name="Elena Cristina Martinica (2308138)" userId="S::2308138@student.uwtsd.ac.uk::ba274a6e-8414-431e-bd85-6242d99b80f2" providerId="AD" clId="Web-{7819BCFE-27CA-2C3D-A5AA-5C3F8AC0E54E}" dt="2024-11-03T23:27:05.520" v="12"/>
        <pc:sldMkLst>
          <pc:docMk/>
          <pc:sldMk cId="3297911394" sldId="260"/>
        </pc:sldMkLst>
        <pc:spChg chg="mod ord">
          <ac:chgData name="Elena Cristina Martinica (2308138)" userId="S::2308138@student.uwtsd.ac.uk::ba274a6e-8414-431e-bd85-6242d99b80f2" providerId="AD" clId="Web-{7819BCFE-27CA-2C3D-A5AA-5C3F8AC0E54E}" dt="2024-11-03T23:27:05.520" v="12"/>
          <ac:spMkLst>
            <pc:docMk/>
            <pc:sldMk cId="3297911394" sldId="260"/>
            <ac:spMk id="2" creationId="{DD21B58B-559A-5F63-9F93-639843D68508}"/>
          </ac:spMkLst>
        </pc:spChg>
        <pc:spChg chg="del">
          <ac:chgData name="Elena Cristina Martinica (2308138)" userId="S::2308138@student.uwtsd.ac.uk::ba274a6e-8414-431e-bd85-6242d99b80f2" providerId="AD" clId="Web-{7819BCFE-27CA-2C3D-A5AA-5C3F8AC0E54E}" dt="2024-11-03T23:19:09.858" v="3"/>
          <ac:spMkLst>
            <pc:docMk/>
            <pc:sldMk cId="3297911394" sldId="260"/>
            <ac:spMk id="3" creationId="{CE3B3C65-222E-D518-70A6-3561F205FF08}"/>
          </ac:spMkLst>
        </pc:spChg>
        <pc:spChg chg="add del">
          <ac:chgData name="Elena Cristina Martinica (2308138)" userId="S::2308138@student.uwtsd.ac.uk::ba274a6e-8414-431e-bd85-6242d99b80f2" providerId="AD" clId="Web-{7819BCFE-27CA-2C3D-A5AA-5C3F8AC0E54E}" dt="2024-11-03T23:19:33.905" v="7"/>
          <ac:spMkLst>
            <pc:docMk/>
            <pc:sldMk cId="3297911394" sldId="260"/>
            <ac:spMk id="8" creationId="{CD851A9A-817F-B9D7-72EA-ACAD303D4B36}"/>
          </ac:spMkLst>
        </pc:spChg>
        <pc:spChg chg="add del">
          <ac:chgData name="Elena Cristina Martinica (2308138)" userId="S::2308138@student.uwtsd.ac.uk::ba274a6e-8414-431e-bd85-6242d99b80f2" providerId="AD" clId="Web-{7819BCFE-27CA-2C3D-A5AA-5C3F8AC0E54E}" dt="2024-11-03T23:19:28.530" v="5"/>
          <ac:spMkLst>
            <pc:docMk/>
            <pc:sldMk cId="3297911394" sldId="260"/>
            <ac:spMk id="9" creationId="{09A1C012-8297-4361-ACE8-A2509FB18911}"/>
          </ac:spMkLst>
        </pc:spChg>
        <pc:spChg chg="add del">
          <ac:chgData name="Elena Cristina Martinica (2308138)" userId="S::2308138@student.uwtsd.ac.uk::ba274a6e-8414-431e-bd85-6242d99b80f2" providerId="AD" clId="Web-{7819BCFE-27CA-2C3D-A5AA-5C3F8AC0E54E}" dt="2024-11-03T23:19:28.530" v="5"/>
          <ac:spMkLst>
            <pc:docMk/>
            <pc:sldMk cId="3297911394" sldId="260"/>
            <ac:spMk id="11" creationId="{4AA13AD3-0A4F-475A-BEBB-DEEFF5C096C3}"/>
          </ac:spMkLst>
        </pc:spChg>
        <pc:spChg chg="add del">
          <ac:chgData name="Elena Cristina Martinica (2308138)" userId="S::2308138@student.uwtsd.ac.uk::ba274a6e-8414-431e-bd85-6242d99b80f2" providerId="AD" clId="Web-{7819BCFE-27CA-2C3D-A5AA-5C3F8AC0E54E}" dt="2024-11-03T23:19:28.530" v="5"/>
          <ac:spMkLst>
            <pc:docMk/>
            <pc:sldMk cId="3297911394" sldId="260"/>
            <ac:spMk id="13" creationId="{1C2F3FA0-960A-435A-AC72-8ADCBF50F7D2}"/>
          </ac:spMkLst>
        </pc:spChg>
        <pc:spChg chg="add del">
          <ac:chgData name="Elena Cristina Martinica (2308138)" userId="S::2308138@student.uwtsd.ac.uk::ba274a6e-8414-431e-bd85-6242d99b80f2" providerId="AD" clId="Web-{7819BCFE-27CA-2C3D-A5AA-5C3F8AC0E54E}" dt="2024-11-03T23:19:33.905" v="7"/>
          <ac:spMkLst>
            <pc:docMk/>
            <pc:sldMk cId="3297911394" sldId="260"/>
            <ac:spMk id="15" creationId="{EB6D1D7F-141C-4D8E-BFBA-D95B68E16385}"/>
          </ac:spMkLst>
        </pc:spChg>
        <pc:spChg chg="add del">
          <ac:chgData name="Elena Cristina Martinica (2308138)" userId="S::2308138@student.uwtsd.ac.uk::ba274a6e-8414-431e-bd85-6242d99b80f2" providerId="AD" clId="Web-{7819BCFE-27CA-2C3D-A5AA-5C3F8AC0E54E}" dt="2024-11-03T23:19:33.905" v="7"/>
          <ac:spMkLst>
            <pc:docMk/>
            <pc:sldMk cId="3297911394" sldId="260"/>
            <ac:spMk id="16" creationId="{558DA214-7FDA-4C9D-A7CF-9AD725E290E1}"/>
          </ac:spMkLst>
        </pc:spChg>
        <pc:spChg chg="add del">
          <ac:chgData name="Elena Cristina Martinica (2308138)" userId="S::2308138@student.uwtsd.ac.uk::ba274a6e-8414-431e-bd85-6242d99b80f2" providerId="AD" clId="Web-{7819BCFE-27CA-2C3D-A5AA-5C3F8AC0E54E}" dt="2024-11-03T23:20:30.938" v="9"/>
          <ac:spMkLst>
            <pc:docMk/>
            <pc:sldMk cId="3297911394" sldId="260"/>
            <ac:spMk id="18" creationId="{09A1C012-8297-4361-ACE8-A2509FB18911}"/>
          </ac:spMkLst>
        </pc:spChg>
        <pc:spChg chg="add del">
          <ac:chgData name="Elena Cristina Martinica (2308138)" userId="S::2308138@student.uwtsd.ac.uk::ba274a6e-8414-431e-bd85-6242d99b80f2" providerId="AD" clId="Web-{7819BCFE-27CA-2C3D-A5AA-5C3F8AC0E54E}" dt="2024-11-03T23:20:30.938" v="9"/>
          <ac:spMkLst>
            <pc:docMk/>
            <pc:sldMk cId="3297911394" sldId="260"/>
            <ac:spMk id="19" creationId="{4AA13AD3-0A4F-475A-BEBB-DEEFF5C096C3}"/>
          </ac:spMkLst>
        </pc:spChg>
        <pc:spChg chg="add del">
          <ac:chgData name="Elena Cristina Martinica (2308138)" userId="S::2308138@student.uwtsd.ac.uk::ba274a6e-8414-431e-bd85-6242d99b80f2" providerId="AD" clId="Web-{7819BCFE-27CA-2C3D-A5AA-5C3F8AC0E54E}" dt="2024-11-03T23:20:30.938" v="9"/>
          <ac:spMkLst>
            <pc:docMk/>
            <pc:sldMk cId="3297911394" sldId="260"/>
            <ac:spMk id="20" creationId="{205BB74C-33FB-4335-8808-49E247F7BF75}"/>
          </ac:spMkLst>
        </pc:spChg>
        <pc:spChg chg="add del">
          <ac:chgData name="Elena Cristina Martinica (2308138)" userId="S::2308138@student.uwtsd.ac.uk::ba274a6e-8414-431e-bd85-6242d99b80f2" providerId="AD" clId="Web-{7819BCFE-27CA-2C3D-A5AA-5C3F8AC0E54E}" dt="2024-11-03T23:27:05.520" v="11"/>
          <ac:spMkLst>
            <pc:docMk/>
            <pc:sldMk cId="3297911394" sldId="260"/>
            <ac:spMk id="22" creationId="{EB6D1D7F-141C-4D8E-BFBA-D95B68E16385}"/>
          </ac:spMkLst>
        </pc:spChg>
        <pc:spChg chg="add del">
          <ac:chgData name="Elena Cristina Martinica (2308138)" userId="S::2308138@student.uwtsd.ac.uk::ba274a6e-8414-431e-bd85-6242d99b80f2" providerId="AD" clId="Web-{7819BCFE-27CA-2C3D-A5AA-5C3F8AC0E54E}" dt="2024-11-03T23:27:05.520" v="11"/>
          <ac:spMkLst>
            <pc:docMk/>
            <pc:sldMk cId="3297911394" sldId="260"/>
            <ac:spMk id="23" creationId="{725EFA61-F0F8-4F4A-B750-81EE924F1D78}"/>
          </ac:spMkLst>
        </pc:spChg>
        <pc:spChg chg="add del">
          <ac:chgData name="Elena Cristina Martinica (2308138)" userId="S::2308138@student.uwtsd.ac.uk::ba274a6e-8414-431e-bd85-6242d99b80f2" providerId="AD" clId="Web-{7819BCFE-27CA-2C3D-A5AA-5C3F8AC0E54E}" dt="2024-11-03T23:27:05.520" v="11"/>
          <ac:spMkLst>
            <pc:docMk/>
            <pc:sldMk cId="3297911394" sldId="260"/>
            <ac:spMk id="24" creationId="{23F49E70-CBCC-3676-9998-5615299B0242}"/>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6" creationId="{EB6D1D7F-141C-4D8E-BFBA-D95B68E16385}"/>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7" creationId="{558DA214-7FDA-4C9D-A7CF-9AD725E290E1}"/>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8" creationId="{A77F89CE-BF52-4AF5-8B0B-7E9693734EDE}"/>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9" creationId="{ED185114-B827-DC57-100C-64D13252C1F7}"/>
          </ac:spMkLst>
        </pc:spChg>
        <pc:picChg chg="add mod ord">
          <ac:chgData name="Elena Cristina Martinica (2308138)" userId="S::2308138@student.uwtsd.ac.uk::ba274a6e-8414-431e-bd85-6242d99b80f2" providerId="AD" clId="Web-{7819BCFE-27CA-2C3D-A5AA-5C3F8AC0E54E}" dt="2024-11-03T23:27:05.520" v="12"/>
          <ac:picMkLst>
            <pc:docMk/>
            <pc:sldMk cId="3297911394" sldId="260"/>
            <ac:picMk id="4" creationId="{1D2BD549-1A73-0D24-541B-36941D4550FE}"/>
          </ac:picMkLst>
        </pc:picChg>
      </pc:sldChg>
      <pc:sldChg chg="del">
        <pc:chgData name="Elena Cristina Martinica (2308138)" userId="S::2308138@student.uwtsd.ac.uk::ba274a6e-8414-431e-bd85-6242d99b80f2" providerId="AD" clId="Web-{7819BCFE-27CA-2C3D-A5AA-5C3F8AC0E54E}" dt="2024-11-03T23:17:45.510" v="2"/>
        <pc:sldMkLst>
          <pc:docMk/>
          <pc:sldMk cId="483825067" sldId="261"/>
        </pc:sldMkLst>
      </pc:sldChg>
      <pc:sldChg chg="addSp delSp modSp">
        <pc:chgData name="Elena Cristina Martinica (2308138)" userId="S::2308138@student.uwtsd.ac.uk::ba274a6e-8414-431e-bd85-6242d99b80f2" providerId="AD" clId="Web-{7819BCFE-27CA-2C3D-A5AA-5C3F8AC0E54E}" dt="2024-11-03T23:29:42.477" v="13"/>
        <pc:sldMkLst>
          <pc:docMk/>
          <pc:sldMk cId="663512867" sldId="262"/>
        </pc:sldMkLst>
        <pc:spChg chg="mod">
          <ac:chgData name="Elena Cristina Martinica (2308138)" userId="S::2308138@student.uwtsd.ac.uk::ba274a6e-8414-431e-bd85-6242d99b80f2" providerId="AD" clId="Web-{7819BCFE-27CA-2C3D-A5AA-5C3F8AC0E54E}" dt="2024-11-03T23:29:42.477" v="13"/>
          <ac:spMkLst>
            <pc:docMk/>
            <pc:sldMk cId="663512867" sldId="262"/>
            <ac:spMk id="2" creationId="{F7D38E3C-0591-5625-9DA6-4E1FF047268B}"/>
          </ac:spMkLst>
        </pc:spChg>
        <pc:spChg chg="del">
          <ac:chgData name="Elena Cristina Martinica (2308138)" userId="S::2308138@student.uwtsd.ac.uk::ba274a6e-8414-431e-bd85-6242d99b80f2" providerId="AD" clId="Web-{7819BCFE-27CA-2C3D-A5AA-5C3F8AC0E54E}" dt="2024-11-03T23:29:42.477" v="13"/>
          <ac:spMkLst>
            <pc:docMk/>
            <pc:sldMk cId="663512867" sldId="262"/>
            <ac:spMk id="8" creationId="{98789C6B-E393-0225-9204-971C98803659}"/>
          </ac:spMkLst>
        </pc:spChg>
        <pc:spChg chg="del">
          <ac:chgData name="Elena Cristina Martinica (2308138)" userId="S::2308138@student.uwtsd.ac.uk::ba274a6e-8414-431e-bd85-6242d99b80f2" providerId="AD" clId="Web-{7819BCFE-27CA-2C3D-A5AA-5C3F8AC0E54E}" dt="2024-11-03T23:29:42.477" v="13"/>
          <ac:spMkLst>
            <pc:docMk/>
            <pc:sldMk cId="663512867" sldId="262"/>
            <ac:spMk id="11" creationId="{EB6D1D7F-141C-4D8E-BFBA-D95B68E16385}"/>
          </ac:spMkLst>
        </pc:spChg>
        <pc:spChg chg="del">
          <ac:chgData name="Elena Cristina Martinica (2308138)" userId="S::2308138@student.uwtsd.ac.uk::ba274a6e-8414-431e-bd85-6242d99b80f2" providerId="AD" clId="Web-{7819BCFE-27CA-2C3D-A5AA-5C3F8AC0E54E}" dt="2024-11-03T23:29:42.477" v="13"/>
          <ac:spMkLst>
            <pc:docMk/>
            <pc:sldMk cId="663512867" sldId="262"/>
            <ac:spMk id="13" creationId="{725EFA61-F0F8-4F4A-B750-81EE924F1D78}"/>
          </ac:spMkLst>
        </pc:spChg>
        <pc:spChg chg="add">
          <ac:chgData name="Elena Cristina Martinica (2308138)" userId="S::2308138@student.uwtsd.ac.uk::ba274a6e-8414-431e-bd85-6242d99b80f2" providerId="AD" clId="Web-{7819BCFE-27CA-2C3D-A5AA-5C3F8AC0E54E}" dt="2024-11-03T23:29:42.477" v="13"/>
          <ac:spMkLst>
            <pc:docMk/>
            <pc:sldMk cId="663512867" sldId="262"/>
            <ac:spMk id="18" creationId="{09A1C012-8297-4361-ACE8-A2509FB18911}"/>
          </ac:spMkLst>
        </pc:spChg>
        <pc:spChg chg="add">
          <ac:chgData name="Elena Cristina Martinica (2308138)" userId="S::2308138@student.uwtsd.ac.uk::ba274a6e-8414-431e-bd85-6242d99b80f2" providerId="AD" clId="Web-{7819BCFE-27CA-2C3D-A5AA-5C3F8AC0E54E}" dt="2024-11-03T23:29:42.477" v="13"/>
          <ac:spMkLst>
            <pc:docMk/>
            <pc:sldMk cId="663512867" sldId="262"/>
            <ac:spMk id="20" creationId="{4AA13AD3-0A4F-475A-BEBB-DEEFF5C096C3}"/>
          </ac:spMkLst>
        </pc:spChg>
        <pc:spChg chg="add">
          <ac:chgData name="Elena Cristina Martinica (2308138)" userId="S::2308138@student.uwtsd.ac.uk::ba274a6e-8414-431e-bd85-6242d99b80f2" providerId="AD" clId="Web-{7819BCFE-27CA-2C3D-A5AA-5C3F8AC0E54E}" dt="2024-11-03T23:29:42.477" v="13"/>
          <ac:spMkLst>
            <pc:docMk/>
            <pc:sldMk cId="663512867" sldId="262"/>
            <ac:spMk id="22" creationId="{D65E0E3C-32F3-480B-9842-7611BBE2EE9F}"/>
          </ac:spMkLst>
        </pc:spChg>
        <pc:picChg chg="mod">
          <ac:chgData name="Elena Cristina Martinica (2308138)" userId="S::2308138@student.uwtsd.ac.uk::ba274a6e-8414-431e-bd85-6242d99b80f2" providerId="AD" clId="Web-{7819BCFE-27CA-2C3D-A5AA-5C3F8AC0E54E}" dt="2024-11-03T23:29:42.477" v="13"/>
          <ac:picMkLst>
            <pc:docMk/>
            <pc:sldMk cId="663512867" sldId="262"/>
            <ac:picMk id="4" creationId="{8E66FD55-66EE-2263-54F8-207199D708FC}"/>
          </ac:picMkLst>
        </pc:picChg>
      </pc:sldChg>
      <pc:sldChg chg="new">
        <pc:chgData name="Elena Cristina Martinica (2308138)" userId="S::2308138@student.uwtsd.ac.uk::ba274a6e-8414-431e-bd85-6242d99b80f2" providerId="AD" clId="Web-{7819BCFE-27CA-2C3D-A5AA-5C3F8AC0E54E}" dt="2024-11-03T23:34:56.282" v="14"/>
        <pc:sldMkLst>
          <pc:docMk/>
          <pc:sldMk cId="3239214280" sldId="263"/>
        </pc:sldMkLst>
      </pc:sldChg>
    </pc:docChg>
  </pc:docChgLst>
  <pc:docChgLst>
    <pc:chgData name="Elena Cristina Martinica" userId="4f5452d9df93d32d" providerId="LiveId" clId="{DDACA999-D2A5-42B1-B251-5900221B9D52}"/>
    <pc:docChg chg="undo custSel addSld delSld modSld">
      <pc:chgData name="Elena Cristina Martinica" userId="4f5452d9df93d32d" providerId="LiveId" clId="{DDACA999-D2A5-42B1-B251-5900221B9D52}" dt="2024-11-13T19:58:51.301" v="2808" actId="27636"/>
      <pc:docMkLst>
        <pc:docMk/>
      </pc:docMkLst>
      <pc:sldChg chg="modSp mod">
        <pc:chgData name="Elena Cristina Martinica" userId="4f5452d9df93d32d" providerId="LiveId" clId="{DDACA999-D2A5-42B1-B251-5900221B9D52}" dt="2024-11-13T13:07:22.949" v="1750" actId="20577"/>
        <pc:sldMkLst>
          <pc:docMk/>
          <pc:sldMk cId="109857222" sldId="256"/>
        </pc:sldMkLst>
        <pc:spChg chg="mod">
          <ac:chgData name="Elena Cristina Martinica" userId="4f5452d9df93d32d" providerId="LiveId" clId="{DDACA999-D2A5-42B1-B251-5900221B9D52}" dt="2024-11-13T10:05:50.957" v="1598" actId="20577"/>
          <ac:spMkLst>
            <pc:docMk/>
            <pc:sldMk cId="109857222" sldId="256"/>
            <ac:spMk id="2" creationId="{00000000-0000-0000-0000-000000000000}"/>
          </ac:spMkLst>
        </pc:spChg>
        <pc:spChg chg="mod">
          <ac:chgData name="Elena Cristina Martinica" userId="4f5452d9df93d32d" providerId="LiveId" clId="{DDACA999-D2A5-42B1-B251-5900221B9D52}" dt="2024-11-13T13:07:22.949" v="1750" actId="20577"/>
          <ac:spMkLst>
            <pc:docMk/>
            <pc:sldMk cId="109857222" sldId="256"/>
            <ac:spMk id="3" creationId="{00000000-0000-0000-0000-000000000000}"/>
          </ac:spMkLst>
        </pc:spChg>
      </pc:sldChg>
      <pc:sldChg chg="del">
        <pc:chgData name="Elena Cristina Martinica" userId="4f5452d9df93d32d" providerId="LiveId" clId="{DDACA999-D2A5-42B1-B251-5900221B9D52}" dt="2024-11-10T21:45:48.859" v="4" actId="2696"/>
        <pc:sldMkLst>
          <pc:docMk/>
          <pc:sldMk cId="273986867" sldId="259"/>
        </pc:sldMkLst>
      </pc:sldChg>
      <pc:sldChg chg="del">
        <pc:chgData name="Elena Cristina Martinica" userId="4f5452d9df93d32d" providerId="LiveId" clId="{DDACA999-D2A5-42B1-B251-5900221B9D52}" dt="2024-11-10T21:45:43.768" v="3" actId="2696"/>
        <pc:sldMkLst>
          <pc:docMk/>
          <pc:sldMk cId="663512867" sldId="262"/>
        </pc:sldMkLst>
      </pc:sldChg>
      <pc:sldChg chg="modSp mod">
        <pc:chgData name="Elena Cristina Martinica" userId="4f5452d9df93d32d" providerId="LiveId" clId="{DDACA999-D2A5-42B1-B251-5900221B9D52}" dt="2024-11-13T10:11:33.029" v="1723" actId="20577"/>
        <pc:sldMkLst>
          <pc:docMk/>
          <pc:sldMk cId="3239214280" sldId="263"/>
        </pc:sldMkLst>
        <pc:spChg chg="mod">
          <ac:chgData name="Elena Cristina Martinica" userId="4f5452d9df93d32d" providerId="LiveId" clId="{DDACA999-D2A5-42B1-B251-5900221B9D52}" dt="2024-11-13T10:11:33.029" v="1723" actId="20577"/>
          <ac:spMkLst>
            <pc:docMk/>
            <pc:sldMk cId="3239214280" sldId="263"/>
            <ac:spMk id="2" creationId="{58E03E5D-AA1B-D605-F3D4-453A783BBD8C}"/>
          </ac:spMkLst>
        </pc:spChg>
      </pc:sldChg>
      <pc:sldChg chg="del">
        <pc:chgData name="Elena Cristina Martinica" userId="4f5452d9df93d32d" providerId="LiveId" clId="{DDACA999-D2A5-42B1-B251-5900221B9D52}" dt="2024-11-10T21:44:19.907" v="0" actId="2696"/>
        <pc:sldMkLst>
          <pc:docMk/>
          <pc:sldMk cId="1961782640" sldId="266"/>
        </pc:sldMkLst>
      </pc:sldChg>
      <pc:sldChg chg="del">
        <pc:chgData name="Elena Cristina Martinica" userId="4f5452d9df93d32d" providerId="LiveId" clId="{DDACA999-D2A5-42B1-B251-5900221B9D52}" dt="2024-11-10T21:44:58.581" v="1" actId="2696"/>
        <pc:sldMkLst>
          <pc:docMk/>
          <pc:sldMk cId="1475129749" sldId="267"/>
        </pc:sldMkLst>
      </pc:sldChg>
      <pc:sldChg chg="addSp delSp modSp mod setClrOvrMap">
        <pc:chgData name="Elena Cristina Martinica" userId="4f5452d9df93d32d" providerId="LiveId" clId="{DDACA999-D2A5-42B1-B251-5900221B9D52}" dt="2024-11-12T21:21:04.566" v="1586" actId="26606"/>
        <pc:sldMkLst>
          <pc:docMk/>
          <pc:sldMk cId="989922284" sldId="272"/>
        </pc:sldMkLst>
        <pc:spChg chg="mod">
          <ac:chgData name="Elena Cristina Martinica" userId="4f5452d9df93d32d" providerId="LiveId" clId="{DDACA999-D2A5-42B1-B251-5900221B9D52}" dt="2024-11-12T21:21:04.566" v="1586" actId="26606"/>
          <ac:spMkLst>
            <pc:docMk/>
            <pc:sldMk cId="989922284" sldId="272"/>
            <ac:spMk id="2" creationId="{A4A572E0-ABCB-E3E3-2AE5-DE5F8490EBF8}"/>
          </ac:spMkLst>
        </pc:spChg>
        <pc:spChg chg="mod">
          <ac:chgData name="Elena Cristina Martinica" userId="4f5452d9df93d32d" providerId="LiveId" clId="{DDACA999-D2A5-42B1-B251-5900221B9D52}" dt="2024-11-12T21:21:04.566" v="1586" actId="26606"/>
          <ac:spMkLst>
            <pc:docMk/>
            <pc:sldMk cId="989922284" sldId="272"/>
            <ac:spMk id="3" creationId="{C0FDE51B-DF50-DD50-A803-3B06BDD9B2AC}"/>
          </ac:spMkLst>
        </pc:spChg>
        <pc:spChg chg="del">
          <ac:chgData name="Elena Cristina Martinica" userId="4f5452d9df93d32d" providerId="LiveId" clId="{DDACA999-D2A5-42B1-B251-5900221B9D52}" dt="2024-11-12T21:21:04.566" v="1586" actId="26606"/>
          <ac:spMkLst>
            <pc:docMk/>
            <pc:sldMk cId="989922284" sldId="272"/>
            <ac:spMk id="8" creationId="{EB6D1D7F-141C-4D8E-BFBA-D95B68E16385}"/>
          </ac:spMkLst>
        </pc:spChg>
        <pc:spChg chg="del">
          <ac:chgData name="Elena Cristina Martinica" userId="4f5452d9df93d32d" providerId="LiveId" clId="{DDACA999-D2A5-42B1-B251-5900221B9D52}" dt="2024-11-12T21:21:04.566" v="1586" actId="26606"/>
          <ac:spMkLst>
            <pc:docMk/>
            <pc:sldMk cId="989922284" sldId="272"/>
            <ac:spMk id="10" creationId="{95E5AED1-65AD-42CA-A3F0-9E3AEEF2B480}"/>
          </ac:spMkLst>
        </pc:spChg>
        <pc:spChg chg="add">
          <ac:chgData name="Elena Cristina Martinica" userId="4f5452d9df93d32d" providerId="LiveId" clId="{DDACA999-D2A5-42B1-B251-5900221B9D52}" dt="2024-11-12T21:21:04.566" v="1586" actId="26606"/>
          <ac:spMkLst>
            <pc:docMk/>
            <pc:sldMk cId="989922284" sldId="272"/>
            <ac:spMk id="15" creationId="{EB6D1D7F-141C-4D8E-BFBA-D95B68E16385}"/>
          </ac:spMkLst>
        </pc:spChg>
        <pc:spChg chg="add">
          <ac:chgData name="Elena Cristina Martinica" userId="4f5452d9df93d32d" providerId="LiveId" clId="{DDACA999-D2A5-42B1-B251-5900221B9D52}" dt="2024-11-12T21:21:04.566" v="1586" actId="26606"/>
          <ac:spMkLst>
            <pc:docMk/>
            <pc:sldMk cId="989922284" sldId="272"/>
            <ac:spMk id="17" creationId="{558DA214-7FDA-4C9D-A7CF-9AD725E290E1}"/>
          </ac:spMkLst>
        </pc:spChg>
      </pc:sldChg>
      <pc:sldChg chg="addSp delSp modSp mod modTransition setBg setClrOvrMap">
        <pc:chgData name="Elena Cristina Martinica" userId="4f5452d9df93d32d" providerId="LiveId" clId="{DDACA999-D2A5-42B1-B251-5900221B9D52}" dt="2024-11-13T13:18:34.183" v="1892" actId="26606"/>
        <pc:sldMkLst>
          <pc:docMk/>
          <pc:sldMk cId="423929112" sldId="273"/>
        </pc:sldMkLst>
        <pc:spChg chg="mod">
          <ac:chgData name="Elena Cristina Martinica" userId="4f5452d9df93d32d" providerId="LiveId" clId="{DDACA999-D2A5-42B1-B251-5900221B9D52}" dt="2024-11-13T13:17:14.481" v="1862" actId="26606"/>
          <ac:spMkLst>
            <pc:docMk/>
            <pc:sldMk cId="423929112" sldId="273"/>
            <ac:spMk id="2" creationId="{16CD1238-06BD-ACB7-0EDB-67B874DF0461}"/>
          </ac:spMkLst>
        </pc:spChg>
        <pc:spChg chg="add del mod">
          <ac:chgData name="Elena Cristina Martinica" userId="4f5452d9df93d32d" providerId="LiveId" clId="{DDACA999-D2A5-42B1-B251-5900221B9D52}" dt="2024-11-11T22:17:40.021" v="1272" actId="26606"/>
          <ac:spMkLst>
            <pc:docMk/>
            <pc:sldMk cId="423929112" sldId="273"/>
            <ac:spMk id="5" creationId="{9E3DA42E-C899-08BE-69EA-891F302780A6}"/>
          </ac:spMkLst>
        </pc:spChg>
        <pc:spChg chg="add del">
          <ac:chgData name="Elena Cristina Martinica" userId="4f5452d9df93d32d" providerId="LiveId" clId="{DDACA999-D2A5-42B1-B251-5900221B9D52}" dt="2024-11-11T22:17:40.021" v="1272" actId="26606"/>
          <ac:spMkLst>
            <pc:docMk/>
            <pc:sldMk cId="423929112" sldId="273"/>
            <ac:spMk id="10" creationId="{EB6D1D7F-141C-4D8E-BFBA-D95B68E16385}"/>
          </ac:spMkLst>
        </pc:spChg>
        <pc:spChg chg="add del">
          <ac:chgData name="Elena Cristina Martinica" userId="4f5452d9df93d32d" providerId="LiveId" clId="{DDACA999-D2A5-42B1-B251-5900221B9D52}" dt="2024-11-11T22:17:40.021" v="1272" actId="26606"/>
          <ac:spMkLst>
            <pc:docMk/>
            <pc:sldMk cId="423929112" sldId="273"/>
            <ac:spMk id="12" creationId="{558DA214-7FDA-4C9D-A7CF-9AD725E290E1}"/>
          </ac:spMkLst>
        </pc:spChg>
        <pc:spChg chg="add del">
          <ac:chgData name="Elena Cristina Martinica" userId="4f5452d9df93d32d" providerId="LiveId" clId="{DDACA999-D2A5-42B1-B251-5900221B9D52}" dt="2024-11-11T22:17:39.978" v="1271" actId="26606"/>
          <ac:spMkLst>
            <pc:docMk/>
            <pc:sldMk cId="423929112" sldId="273"/>
            <ac:spMk id="18" creationId="{EB6D1D7F-141C-4D8E-BFBA-D95B68E16385}"/>
          </ac:spMkLst>
        </pc:spChg>
        <pc:spChg chg="add del">
          <ac:chgData name="Elena Cristina Martinica" userId="4f5452d9df93d32d" providerId="LiveId" clId="{DDACA999-D2A5-42B1-B251-5900221B9D52}" dt="2024-11-11T22:17:39.978" v="1271" actId="26606"/>
          <ac:spMkLst>
            <pc:docMk/>
            <pc:sldMk cId="423929112" sldId="273"/>
            <ac:spMk id="20" creationId="{558DA214-7FDA-4C9D-A7CF-9AD725E290E1}"/>
          </ac:spMkLst>
        </pc:spChg>
        <pc:spChg chg="add del">
          <ac:chgData name="Elena Cristina Martinica" userId="4f5452d9df93d32d" providerId="LiveId" clId="{DDACA999-D2A5-42B1-B251-5900221B9D52}" dt="2024-11-11T22:18:32.292" v="1310" actId="26606"/>
          <ac:spMkLst>
            <pc:docMk/>
            <pc:sldMk cId="423929112" sldId="273"/>
            <ac:spMk id="22" creationId="{EB6D1D7F-141C-4D8E-BFBA-D95B68E16385}"/>
          </ac:spMkLst>
        </pc:spChg>
        <pc:spChg chg="add del">
          <ac:chgData name="Elena Cristina Martinica" userId="4f5452d9df93d32d" providerId="LiveId" clId="{DDACA999-D2A5-42B1-B251-5900221B9D52}" dt="2024-11-11T22:18:32.292" v="1310" actId="26606"/>
          <ac:spMkLst>
            <pc:docMk/>
            <pc:sldMk cId="423929112" sldId="273"/>
            <ac:spMk id="23" creationId="{558DA214-7FDA-4C9D-A7CF-9AD725E290E1}"/>
          </ac:spMkLst>
        </pc:spChg>
        <pc:spChg chg="add del">
          <ac:chgData name="Elena Cristina Martinica" userId="4f5452d9df93d32d" providerId="LiveId" clId="{DDACA999-D2A5-42B1-B251-5900221B9D52}" dt="2024-11-13T13:16:13.019" v="1824" actId="26606"/>
          <ac:spMkLst>
            <pc:docMk/>
            <pc:sldMk cId="423929112" sldId="273"/>
            <ac:spMk id="29" creationId="{EB6D1D7F-141C-4D8E-BFBA-D95B68E16385}"/>
          </ac:spMkLst>
        </pc:spChg>
        <pc:spChg chg="add del">
          <ac:chgData name="Elena Cristina Martinica" userId="4f5452d9df93d32d" providerId="LiveId" clId="{DDACA999-D2A5-42B1-B251-5900221B9D52}" dt="2024-11-13T13:16:13.019" v="1824" actId="26606"/>
          <ac:spMkLst>
            <pc:docMk/>
            <pc:sldMk cId="423929112" sldId="273"/>
            <ac:spMk id="31" creationId="{245B42B6-26F8-4E25-839B-FB38F13BEFFC}"/>
          </ac:spMkLst>
        </pc:spChg>
        <pc:spChg chg="add del">
          <ac:chgData name="Elena Cristina Martinica" userId="4f5452d9df93d32d" providerId="LiveId" clId="{DDACA999-D2A5-42B1-B251-5900221B9D52}" dt="2024-11-13T13:17:14.638" v="1863" actId="26606"/>
          <ac:spMkLst>
            <pc:docMk/>
            <pc:sldMk cId="423929112" sldId="273"/>
            <ac:spMk id="36" creationId="{EB6D1D7F-141C-4D8E-BFBA-D95B68E16385}"/>
          </ac:spMkLst>
        </pc:spChg>
        <pc:spChg chg="add del">
          <ac:chgData name="Elena Cristina Martinica" userId="4f5452d9df93d32d" providerId="LiveId" clId="{DDACA999-D2A5-42B1-B251-5900221B9D52}" dt="2024-11-13T13:17:14.638" v="1863" actId="26606"/>
          <ac:spMkLst>
            <pc:docMk/>
            <pc:sldMk cId="423929112" sldId="273"/>
            <ac:spMk id="38" creationId="{558DA214-7FDA-4C9D-A7CF-9AD725E290E1}"/>
          </ac:spMkLst>
        </pc:spChg>
        <pc:spChg chg="add del">
          <ac:chgData name="Elena Cristina Martinica" userId="4f5452d9df93d32d" providerId="LiveId" clId="{DDACA999-D2A5-42B1-B251-5900221B9D52}" dt="2024-11-13T13:17:10.897" v="1860" actId="26606"/>
          <ac:spMkLst>
            <pc:docMk/>
            <pc:sldMk cId="423929112" sldId="273"/>
            <ac:spMk id="43" creationId="{EB6D1D7F-141C-4D8E-BFBA-D95B68E16385}"/>
          </ac:spMkLst>
        </pc:spChg>
        <pc:spChg chg="add del">
          <ac:chgData name="Elena Cristina Martinica" userId="4f5452d9df93d32d" providerId="LiveId" clId="{DDACA999-D2A5-42B1-B251-5900221B9D52}" dt="2024-11-13T13:17:10.897" v="1860" actId="26606"/>
          <ac:spMkLst>
            <pc:docMk/>
            <pc:sldMk cId="423929112" sldId="273"/>
            <ac:spMk id="45" creationId="{245B42B6-26F8-4E25-839B-FB38F13BEFFC}"/>
          </ac:spMkLst>
        </pc:spChg>
        <pc:spChg chg="add del">
          <ac:chgData name="Elena Cristina Martinica" userId="4f5452d9df93d32d" providerId="LiveId" clId="{DDACA999-D2A5-42B1-B251-5900221B9D52}" dt="2024-11-13T13:17:14.481" v="1862" actId="26606"/>
          <ac:spMkLst>
            <pc:docMk/>
            <pc:sldMk cId="423929112" sldId="273"/>
            <ac:spMk id="47" creationId="{EB6D1D7F-141C-4D8E-BFBA-D95B68E16385}"/>
          </ac:spMkLst>
        </pc:spChg>
        <pc:spChg chg="add del">
          <ac:chgData name="Elena Cristina Martinica" userId="4f5452d9df93d32d" providerId="LiveId" clId="{DDACA999-D2A5-42B1-B251-5900221B9D52}" dt="2024-11-13T13:17:14.481" v="1862" actId="26606"/>
          <ac:spMkLst>
            <pc:docMk/>
            <pc:sldMk cId="423929112" sldId="273"/>
            <ac:spMk id="48" creationId="{245B42B6-26F8-4E25-839B-FB38F13BEFFC}"/>
          </ac:spMkLst>
        </pc:spChg>
        <pc:spChg chg="add del">
          <ac:chgData name="Elena Cristina Martinica" userId="4f5452d9df93d32d" providerId="LiveId" clId="{DDACA999-D2A5-42B1-B251-5900221B9D52}" dt="2024-11-13T13:18:34.183" v="1892" actId="26606"/>
          <ac:spMkLst>
            <pc:docMk/>
            <pc:sldMk cId="423929112" sldId="273"/>
            <ac:spMk id="50" creationId="{EB6D1D7F-141C-4D8E-BFBA-D95B68E16385}"/>
          </ac:spMkLst>
        </pc:spChg>
        <pc:spChg chg="add del">
          <ac:chgData name="Elena Cristina Martinica" userId="4f5452d9df93d32d" providerId="LiveId" clId="{DDACA999-D2A5-42B1-B251-5900221B9D52}" dt="2024-11-13T13:18:34.183" v="1892" actId="26606"/>
          <ac:spMkLst>
            <pc:docMk/>
            <pc:sldMk cId="423929112" sldId="273"/>
            <ac:spMk id="51" creationId="{558DA214-7FDA-4C9D-A7CF-9AD725E290E1}"/>
          </ac:spMkLst>
        </pc:spChg>
        <pc:spChg chg="add del">
          <ac:chgData name="Elena Cristina Martinica" userId="4f5452d9df93d32d" providerId="LiveId" clId="{DDACA999-D2A5-42B1-B251-5900221B9D52}" dt="2024-11-13T13:18:25.754" v="1887" actId="26606"/>
          <ac:spMkLst>
            <pc:docMk/>
            <pc:sldMk cId="423929112" sldId="273"/>
            <ac:spMk id="56" creationId="{EB6D1D7F-141C-4D8E-BFBA-D95B68E16385}"/>
          </ac:spMkLst>
        </pc:spChg>
        <pc:spChg chg="add del">
          <ac:chgData name="Elena Cristina Martinica" userId="4f5452d9df93d32d" providerId="LiveId" clId="{DDACA999-D2A5-42B1-B251-5900221B9D52}" dt="2024-11-13T13:18:25.754" v="1887" actId="26606"/>
          <ac:spMkLst>
            <pc:docMk/>
            <pc:sldMk cId="423929112" sldId="273"/>
            <ac:spMk id="58" creationId="{558DA214-7FDA-4C9D-A7CF-9AD725E290E1}"/>
          </ac:spMkLst>
        </pc:spChg>
        <pc:spChg chg="add del">
          <ac:chgData name="Elena Cristina Martinica" userId="4f5452d9df93d32d" providerId="LiveId" clId="{DDACA999-D2A5-42B1-B251-5900221B9D52}" dt="2024-11-13T13:18:31.199" v="1889" actId="26606"/>
          <ac:spMkLst>
            <pc:docMk/>
            <pc:sldMk cId="423929112" sldId="273"/>
            <ac:spMk id="60" creationId="{EB6D1D7F-141C-4D8E-BFBA-D95B68E16385}"/>
          </ac:spMkLst>
        </pc:spChg>
        <pc:spChg chg="add del">
          <ac:chgData name="Elena Cristina Martinica" userId="4f5452d9df93d32d" providerId="LiveId" clId="{DDACA999-D2A5-42B1-B251-5900221B9D52}" dt="2024-11-13T13:18:31.199" v="1889" actId="26606"/>
          <ac:spMkLst>
            <pc:docMk/>
            <pc:sldMk cId="423929112" sldId="273"/>
            <ac:spMk id="61" creationId="{558DA214-7FDA-4C9D-A7CF-9AD725E290E1}"/>
          </ac:spMkLst>
        </pc:spChg>
        <pc:spChg chg="add del">
          <ac:chgData name="Elena Cristina Martinica" userId="4f5452d9df93d32d" providerId="LiveId" clId="{DDACA999-D2A5-42B1-B251-5900221B9D52}" dt="2024-11-13T13:18:34.026" v="1891" actId="26606"/>
          <ac:spMkLst>
            <pc:docMk/>
            <pc:sldMk cId="423929112" sldId="273"/>
            <ac:spMk id="63" creationId="{EB6D1D7F-141C-4D8E-BFBA-D95B68E16385}"/>
          </ac:spMkLst>
        </pc:spChg>
        <pc:spChg chg="add del">
          <ac:chgData name="Elena Cristina Martinica" userId="4f5452d9df93d32d" providerId="LiveId" clId="{DDACA999-D2A5-42B1-B251-5900221B9D52}" dt="2024-11-13T13:18:34.026" v="1891" actId="26606"/>
          <ac:spMkLst>
            <pc:docMk/>
            <pc:sldMk cId="423929112" sldId="273"/>
            <ac:spMk id="64" creationId="{558DA214-7FDA-4C9D-A7CF-9AD725E290E1}"/>
          </ac:spMkLst>
        </pc:spChg>
        <pc:spChg chg="add">
          <ac:chgData name="Elena Cristina Martinica" userId="4f5452d9df93d32d" providerId="LiveId" clId="{DDACA999-D2A5-42B1-B251-5900221B9D52}" dt="2024-11-13T13:18:34.183" v="1892" actId="26606"/>
          <ac:spMkLst>
            <pc:docMk/>
            <pc:sldMk cId="423929112" sldId="273"/>
            <ac:spMk id="66" creationId="{EB6D1D7F-141C-4D8E-BFBA-D95B68E16385}"/>
          </ac:spMkLst>
        </pc:spChg>
        <pc:spChg chg="add">
          <ac:chgData name="Elena Cristina Martinica" userId="4f5452d9df93d32d" providerId="LiveId" clId="{DDACA999-D2A5-42B1-B251-5900221B9D52}" dt="2024-11-13T13:18:34.183" v="1892" actId="26606"/>
          <ac:spMkLst>
            <pc:docMk/>
            <pc:sldMk cId="423929112" sldId="273"/>
            <ac:spMk id="67" creationId="{558DA214-7FDA-4C9D-A7CF-9AD725E290E1}"/>
          </ac:spMkLst>
        </pc:spChg>
        <pc:graphicFrameChg chg="add del">
          <ac:chgData name="Elena Cristina Martinica" userId="4f5452d9df93d32d" providerId="LiveId" clId="{DDACA999-D2A5-42B1-B251-5900221B9D52}" dt="2024-11-11T22:17:39.978" v="1271" actId="26606"/>
          <ac:graphicFrameMkLst>
            <pc:docMk/>
            <pc:sldMk cId="423929112" sldId="273"/>
            <ac:graphicFrameMk id="14" creationId="{963D76D7-9FAE-8B14-62F3-C81BB1726343}"/>
          </ac:graphicFrameMkLst>
        </pc:graphicFrameChg>
        <pc:graphicFrameChg chg="add mod modGraphic">
          <ac:chgData name="Elena Cristina Martinica" userId="4f5452d9df93d32d" providerId="LiveId" clId="{DDACA999-D2A5-42B1-B251-5900221B9D52}" dt="2024-11-13T13:18:34.183" v="1892" actId="26606"/>
          <ac:graphicFrameMkLst>
            <pc:docMk/>
            <pc:sldMk cId="423929112" sldId="273"/>
            <ac:graphicFrameMk id="24" creationId="{6A8FBDEC-558F-1247-4073-B66D14B081F8}"/>
          </ac:graphicFrameMkLst>
        </pc:graphicFrameChg>
      </pc:sldChg>
      <pc:sldChg chg="del">
        <pc:chgData name="Elena Cristina Martinica" userId="4f5452d9df93d32d" providerId="LiveId" clId="{DDACA999-D2A5-42B1-B251-5900221B9D52}" dt="2024-11-10T21:45:33.543" v="2" actId="2696"/>
        <pc:sldMkLst>
          <pc:docMk/>
          <pc:sldMk cId="2683013578" sldId="274"/>
        </pc:sldMkLst>
      </pc:sldChg>
      <pc:sldChg chg="addSp delSp modSp del mod setClrOvrMap">
        <pc:chgData name="Elena Cristina Martinica" userId="4f5452d9df93d32d" providerId="LiveId" clId="{DDACA999-D2A5-42B1-B251-5900221B9D52}" dt="2024-11-13T13:05:59.320" v="1724" actId="2696"/>
        <pc:sldMkLst>
          <pc:docMk/>
          <pc:sldMk cId="1894164421" sldId="275"/>
        </pc:sldMkLst>
        <pc:spChg chg="mod">
          <ac:chgData name="Elena Cristina Martinica" userId="4f5452d9df93d32d" providerId="LiveId" clId="{DDACA999-D2A5-42B1-B251-5900221B9D52}" dt="2024-11-11T22:01:30.285" v="1176" actId="26606"/>
          <ac:spMkLst>
            <pc:docMk/>
            <pc:sldMk cId="1894164421" sldId="275"/>
            <ac:spMk id="2" creationId="{9102B3AF-8EA2-D8A2-C14A-9889AB5C6AE2}"/>
          </ac:spMkLst>
        </pc:spChg>
        <pc:spChg chg="mod ord">
          <ac:chgData name="Elena Cristina Martinica" userId="4f5452d9df93d32d" providerId="LiveId" clId="{DDACA999-D2A5-42B1-B251-5900221B9D52}" dt="2024-11-11T22:01:30.285" v="1176" actId="26606"/>
          <ac:spMkLst>
            <pc:docMk/>
            <pc:sldMk cId="1894164421" sldId="275"/>
            <ac:spMk id="3" creationId="{2A8A3D9E-B1DC-FC74-6973-B33F16A179B0}"/>
          </ac:spMkLst>
        </pc:spChg>
        <pc:spChg chg="add del">
          <ac:chgData name="Elena Cristina Martinica" userId="4f5452d9df93d32d" providerId="LiveId" clId="{DDACA999-D2A5-42B1-B251-5900221B9D52}" dt="2024-11-10T21:47:55.999" v="8" actId="26606"/>
          <ac:spMkLst>
            <pc:docMk/>
            <pc:sldMk cId="1894164421" sldId="275"/>
            <ac:spMk id="17" creationId="{EB6D1D7F-141C-4D8E-BFBA-D95B68E16385}"/>
          </ac:spMkLst>
        </pc:spChg>
        <pc:spChg chg="add del">
          <ac:chgData name="Elena Cristina Martinica" userId="4f5452d9df93d32d" providerId="LiveId" clId="{DDACA999-D2A5-42B1-B251-5900221B9D52}" dt="2024-11-10T21:47:55.999" v="8" actId="26606"/>
          <ac:spMkLst>
            <pc:docMk/>
            <pc:sldMk cId="1894164421" sldId="275"/>
            <ac:spMk id="19" creationId="{558DA214-7FDA-4C9D-A7CF-9AD725E290E1}"/>
          </ac:spMkLst>
        </pc:spChg>
        <pc:spChg chg="add del">
          <ac:chgData name="Elena Cristina Martinica" userId="4f5452d9df93d32d" providerId="LiveId" clId="{DDACA999-D2A5-42B1-B251-5900221B9D52}" dt="2024-11-10T21:47:55.975" v="7" actId="26606"/>
          <ac:spMkLst>
            <pc:docMk/>
            <pc:sldMk cId="1894164421" sldId="275"/>
            <ac:spMk id="24" creationId="{EB6D1D7F-141C-4D8E-BFBA-D95B68E16385}"/>
          </ac:spMkLst>
        </pc:spChg>
        <pc:spChg chg="add del">
          <ac:chgData name="Elena Cristina Martinica" userId="4f5452d9df93d32d" providerId="LiveId" clId="{DDACA999-D2A5-42B1-B251-5900221B9D52}" dt="2024-11-10T21:47:55.975" v="7" actId="26606"/>
          <ac:spMkLst>
            <pc:docMk/>
            <pc:sldMk cId="1894164421" sldId="275"/>
            <ac:spMk id="26" creationId="{27248369-464E-49D1-91FC-BC34A50A66D2}"/>
          </ac:spMkLst>
        </pc:spChg>
        <pc:spChg chg="add del">
          <ac:chgData name="Elena Cristina Martinica" userId="4f5452d9df93d32d" providerId="LiveId" clId="{DDACA999-D2A5-42B1-B251-5900221B9D52}" dt="2024-11-11T22:01:30.285" v="1176" actId="26606"/>
          <ac:spMkLst>
            <pc:docMk/>
            <pc:sldMk cId="1894164421" sldId="275"/>
            <ac:spMk id="28" creationId="{EB6D1D7F-141C-4D8E-BFBA-D95B68E16385}"/>
          </ac:spMkLst>
        </pc:spChg>
        <pc:spChg chg="add del">
          <ac:chgData name="Elena Cristina Martinica" userId="4f5452d9df93d32d" providerId="LiveId" clId="{DDACA999-D2A5-42B1-B251-5900221B9D52}" dt="2024-11-11T22:01:30.285" v="1176" actId="26606"/>
          <ac:spMkLst>
            <pc:docMk/>
            <pc:sldMk cId="1894164421" sldId="275"/>
            <ac:spMk id="29" creationId="{245B42B6-26F8-4E25-839B-FB38F13BEFFC}"/>
          </ac:spMkLst>
        </pc:spChg>
        <pc:spChg chg="add">
          <ac:chgData name="Elena Cristina Martinica" userId="4f5452d9df93d32d" providerId="LiveId" clId="{DDACA999-D2A5-42B1-B251-5900221B9D52}" dt="2024-11-11T22:01:30.285" v="1176" actId="26606"/>
          <ac:spMkLst>
            <pc:docMk/>
            <pc:sldMk cId="1894164421" sldId="275"/>
            <ac:spMk id="34" creationId="{EB6D1D7F-141C-4D8E-BFBA-D95B68E16385}"/>
          </ac:spMkLst>
        </pc:spChg>
        <pc:spChg chg="add">
          <ac:chgData name="Elena Cristina Martinica" userId="4f5452d9df93d32d" providerId="LiveId" clId="{DDACA999-D2A5-42B1-B251-5900221B9D52}" dt="2024-11-11T22:01:30.285" v="1176" actId="26606"/>
          <ac:spMkLst>
            <pc:docMk/>
            <pc:sldMk cId="1894164421" sldId="275"/>
            <ac:spMk id="36" creationId="{245B42B6-26F8-4E25-839B-FB38F13BEFFC}"/>
          </ac:spMkLst>
        </pc:spChg>
        <pc:picChg chg="mod">
          <ac:chgData name="Elena Cristina Martinica" userId="4f5452d9df93d32d" providerId="LiveId" clId="{DDACA999-D2A5-42B1-B251-5900221B9D52}" dt="2024-11-11T22:01:30.285" v="1176" actId="26606"/>
          <ac:picMkLst>
            <pc:docMk/>
            <pc:sldMk cId="1894164421" sldId="275"/>
            <ac:picMk id="5" creationId="{597E2522-2694-30F4-B170-89B997D4A0BF}"/>
          </ac:picMkLst>
        </pc:picChg>
      </pc:sldChg>
      <pc:sldChg chg="modSp mod">
        <pc:chgData name="Elena Cristina Martinica" userId="4f5452d9df93d32d" providerId="LiveId" clId="{DDACA999-D2A5-42B1-B251-5900221B9D52}" dt="2024-11-13T13:06:43.529" v="1742" actId="20577"/>
        <pc:sldMkLst>
          <pc:docMk/>
          <pc:sldMk cId="3627858083" sldId="280"/>
        </pc:sldMkLst>
        <pc:spChg chg="mod">
          <ac:chgData name="Elena Cristina Martinica" userId="4f5452d9df93d32d" providerId="LiveId" clId="{DDACA999-D2A5-42B1-B251-5900221B9D52}" dt="2024-11-13T13:06:43.529" v="1742" actId="20577"/>
          <ac:spMkLst>
            <pc:docMk/>
            <pc:sldMk cId="3627858083" sldId="280"/>
            <ac:spMk id="2" creationId="{0C692280-5FAE-96F5-E13C-5B83DD359BCF}"/>
          </ac:spMkLst>
        </pc:spChg>
      </pc:sldChg>
      <pc:sldChg chg="addSp delSp modSp new mod setBg setClrOvrMap">
        <pc:chgData name="Elena Cristina Martinica" userId="4f5452d9df93d32d" providerId="LiveId" clId="{DDACA999-D2A5-42B1-B251-5900221B9D52}" dt="2024-11-10T22:41:38.840" v="154" actId="20577"/>
        <pc:sldMkLst>
          <pc:docMk/>
          <pc:sldMk cId="3703196212" sldId="283"/>
        </pc:sldMkLst>
        <pc:spChg chg="mod">
          <ac:chgData name="Elena Cristina Martinica" userId="4f5452d9df93d32d" providerId="LiveId" clId="{DDACA999-D2A5-42B1-B251-5900221B9D52}" dt="2024-11-10T22:10:42.080" v="133" actId="26606"/>
          <ac:spMkLst>
            <pc:docMk/>
            <pc:sldMk cId="3703196212" sldId="283"/>
            <ac:spMk id="2" creationId="{2F6F0EAE-3A2D-2E86-092B-2253C0C61F23}"/>
          </ac:spMkLst>
        </pc:spChg>
        <pc:spChg chg="del mod">
          <ac:chgData name="Elena Cristina Martinica" userId="4f5452d9df93d32d" providerId="LiveId" clId="{DDACA999-D2A5-42B1-B251-5900221B9D52}" dt="2024-11-10T22:09:27.392" v="98" actId="931"/>
          <ac:spMkLst>
            <pc:docMk/>
            <pc:sldMk cId="3703196212" sldId="283"/>
            <ac:spMk id="3" creationId="{DE254E4B-A20E-85FE-C6F9-640E549C3371}"/>
          </ac:spMkLst>
        </pc:spChg>
        <pc:spChg chg="add del">
          <ac:chgData name="Elena Cristina Martinica" userId="4f5452d9df93d32d" providerId="LiveId" clId="{DDACA999-D2A5-42B1-B251-5900221B9D52}" dt="2024-11-10T22:09:49.591" v="104" actId="26606"/>
          <ac:spMkLst>
            <pc:docMk/>
            <pc:sldMk cId="3703196212" sldId="283"/>
            <ac:spMk id="9" creationId="{1770AE28-1AC9-6D43-3249-4A4ECBEBFCCF}"/>
          </ac:spMkLst>
        </pc:spChg>
        <pc:spChg chg="add del">
          <ac:chgData name="Elena Cristina Martinica" userId="4f5452d9df93d32d" providerId="LiveId" clId="{DDACA999-D2A5-42B1-B251-5900221B9D52}" dt="2024-11-10T22:09:49.591" v="104" actId="26606"/>
          <ac:spMkLst>
            <pc:docMk/>
            <pc:sldMk cId="3703196212" sldId="283"/>
            <ac:spMk id="12" creationId="{EB6D1D7F-141C-4D8E-BFBA-D95B68E16385}"/>
          </ac:spMkLst>
        </pc:spChg>
        <pc:spChg chg="add del">
          <ac:chgData name="Elena Cristina Martinica" userId="4f5452d9df93d32d" providerId="LiveId" clId="{DDACA999-D2A5-42B1-B251-5900221B9D52}" dt="2024-11-10T22:09:49.591" v="104" actId="26606"/>
          <ac:spMkLst>
            <pc:docMk/>
            <pc:sldMk cId="3703196212" sldId="283"/>
            <ac:spMk id="14" creationId="{245B42B6-26F8-4E25-839B-FB38F13BEFFC}"/>
          </ac:spMkLst>
        </pc:spChg>
        <pc:spChg chg="add del">
          <ac:chgData name="Elena Cristina Martinica" userId="4f5452d9df93d32d" providerId="LiveId" clId="{DDACA999-D2A5-42B1-B251-5900221B9D52}" dt="2024-11-10T22:10:42.080" v="133" actId="26606"/>
          <ac:spMkLst>
            <pc:docMk/>
            <pc:sldMk cId="3703196212" sldId="283"/>
            <ac:spMk id="16" creationId="{EB6D1D7F-141C-4D8E-BFBA-D95B68E16385}"/>
          </ac:spMkLst>
        </pc:spChg>
        <pc:spChg chg="add del">
          <ac:chgData name="Elena Cristina Martinica" userId="4f5452d9df93d32d" providerId="LiveId" clId="{DDACA999-D2A5-42B1-B251-5900221B9D52}" dt="2024-11-10T22:10:42.080" v="133" actId="26606"/>
          <ac:spMkLst>
            <pc:docMk/>
            <pc:sldMk cId="3703196212" sldId="283"/>
            <ac:spMk id="17" creationId="{558DA214-7FDA-4C9D-A7CF-9AD725E290E1}"/>
          </ac:spMkLst>
        </pc:spChg>
        <pc:spChg chg="add mod ord">
          <ac:chgData name="Elena Cristina Martinica" userId="4f5452d9df93d32d" providerId="LiveId" clId="{DDACA999-D2A5-42B1-B251-5900221B9D52}" dt="2024-11-10T22:41:38.840" v="154" actId="20577"/>
          <ac:spMkLst>
            <pc:docMk/>
            <pc:sldMk cId="3703196212" sldId="283"/>
            <ac:spMk id="18" creationId="{41BF774C-6C86-2782-F7EA-580793B5F7D4}"/>
          </ac:spMkLst>
        </pc:spChg>
        <pc:spChg chg="add del">
          <ac:chgData name="Elena Cristina Martinica" userId="4f5452d9df93d32d" providerId="LiveId" clId="{DDACA999-D2A5-42B1-B251-5900221B9D52}" dt="2024-11-10T22:10:42.067" v="132" actId="26606"/>
          <ac:spMkLst>
            <pc:docMk/>
            <pc:sldMk cId="3703196212" sldId="283"/>
            <ac:spMk id="23" creationId="{EB6D1D7F-141C-4D8E-BFBA-D95B68E16385}"/>
          </ac:spMkLst>
        </pc:spChg>
        <pc:spChg chg="add del">
          <ac:chgData name="Elena Cristina Martinica" userId="4f5452d9df93d32d" providerId="LiveId" clId="{DDACA999-D2A5-42B1-B251-5900221B9D52}" dt="2024-11-10T22:10:42.067" v="132" actId="26606"/>
          <ac:spMkLst>
            <pc:docMk/>
            <pc:sldMk cId="3703196212" sldId="283"/>
            <ac:spMk id="25" creationId="{245B42B6-26F8-4E25-839B-FB38F13BEFFC}"/>
          </ac:spMkLst>
        </pc:spChg>
        <pc:spChg chg="add">
          <ac:chgData name="Elena Cristina Martinica" userId="4f5452d9df93d32d" providerId="LiveId" clId="{DDACA999-D2A5-42B1-B251-5900221B9D52}" dt="2024-11-10T22:10:42.080" v="133" actId="26606"/>
          <ac:spMkLst>
            <pc:docMk/>
            <pc:sldMk cId="3703196212" sldId="283"/>
            <ac:spMk id="27" creationId="{EB6D1D7F-141C-4D8E-BFBA-D95B68E16385}"/>
          </ac:spMkLst>
        </pc:spChg>
        <pc:spChg chg="add">
          <ac:chgData name="Elena Cristina Martinica" userId="4f5452d9df93d32d" providerId="LiveId" clId="{DDACA999-D2A5-42B1-B251-5900221B9D52}" dt="2024-11-10T22:10:42.080" v="133" actId="26606"/>
          <ac:spMkLst>
            <pc:docMk/>
            <pc:sldMk cId="3703196212" sldId="283"/>
            <ac:spMk id="28" creationId="{725EFA61-F0F8-4F4A-B750-81EE924F1D78}"/>
          </ac:spMkLst>
        </pc:spChg>
        <pc:picChg chg="add mod">
          <ac:chgData name="Elena Cristina Martinica" userId="4f5452d9df93d32d" providerId="LiveId" clId="{DDACA999-D2A5-42B1-B251-5900221B9D52}" dt="2024-11-10T22:10:42.080" v="133" actId="26606"/>
          <ac:picMkLst>
            <pc:docMk/>
            <pc:sldMk cId="3703196212" sldId="283"/>
            <ac:picMk id="5" creationId="{77086EDA-A894-3257-34E6-CB6C01FA312E}"/>
          </ac:picMkLst>
        </pc:picChg>
      </pc:sldChg>
      <pc:sldChg chg="addSp delSp modSp new mod setBg setClrOvrMap">
        <pc:chgData name="Elena Cristina Martinica" userId="4f5452d9df93d32d" providerId="LiveId" clId="{DDACA999-D2A5-42B1-B251-5900221B9D52}" dt="2024-11-10T22:55:48.928" v="608" actId="20577"/>
        <pc:sldMkLst>
          <pc:docMk/>
          <pc:sldMk cId="1457511427" sldId="284"/>
        </pc:sldMkLst>
        <pc:spChg chg="mod ord">
          <ac:chgData name="Elena Cristina Martinica" userId="4f5452d9df93d32d" providerId="LiveId" clId="{DDACA999-D2A5-42B1-B251-5900221B9D52}" dt="2024-11-10T22:45:00.677" v="180" actId="26606"/>
          <ac:spMkLst>
            <pc:docMk/>
            <pc:sldMk cId="1457511427" sldId="284"/>
            <ac:spMk id="2" creationId="{8D7C4B50-EE2B-3C12-A6B7-196486DEABEE}"/>
          </ac:spMkLst>
        </pc:spChg>
        <pc:spChg chg="del mod">
          <ac:chgData name="Elena Cristina Martinica" userId="4f5452d9df93d32d" providerId="LiveId" clId="{DDACA999-D2A5-42B1-B251-5900221B9D52}" dt="2024-11-10T22:44:50.497" v="175" actId="931"/>
          <ac:spMkLst>
            <pc:docMk/>
            <pc:sldMk cId="1457511427" sldId="284"/>
            <ac:spMk id="3" creationId="{5C070018-6347-1AC5-F014-0BC543C81C6A}"/>
          </ac:spMkLst>
        </pc:spChg>
        <pc:spChg chg="add del">
          <ac:chgData name="Elena Cristina Martinica" userId="4f5452d9df93d32d" providerId="LiveId" clId="{DDACA999-D2A5-42B1-B251-5900221B9D52}" dt="2024-11-10T22:45:00.656" v="179" actId="26606"/>
          <ac:spMkLst>
            <pc:docMk/>
            <pc:sldMk cId="1457511427" sldId="284"/>
            <ac:spMk id="9" creationId="{BA096365-6F88-4F76-3BB9-A1EF400C7642}"/>
          </ac:spMkLst>
        </pc:spChg>
        <pc:spChg chg="add del">
          <ac:chgData name="Elena Cristina Martinica" userId="4f5452d9df93d32d" providerId="LiveId" clId="{DDACA999-D2A5-42B1-B251-5900221B9D52}" dt="2024-11-10T22:45:00.656" v="179" actId="26606"/>
          <ac:spMkLst>
            <pc:docMk/>
            <pc:sldMk cId="1457511427" sldId="284"/>
            <ac:spMk id="12" creationId="{EB6D1D7F-141C-4D8E-BFBA-D95B68E16385}"/>
          </ac:spMkLst>
        </pc:spChg>
        <pc:spChg chg="add del">
          <ac:chgData name="Elena Cristina Martinica" userId="4f5452d9df93d32d" providerId="LiveId" clId="{DDACA999-D2A5-42B1-B251-5900221B9D52}" dt="2024-11-10T22:45:00.656" v="179" actId="26606"/>
          <ac:spMkLst>
            <pc:docMk/>
            <pc:sldMk cId="1457511427" sldId="284"/>
            <ac:spMk id="14" creationId="{558DA214-7FDA-4C9D-A7CF-9AD725E290E1}"/>
          </ac:spMkLst>
        </pc:spChg>
        <pc:spChg chg="add">
          <ac:chgData name="Elena Cristina Martinica" userId="4f5452d9df93d32d" providerId="LiveId" clId="{DDACA999-D2A5-42B1-B251-5900221B9D52}" dt="2024-11-10T22:45:00.677" v="180" actId="26606"/>
          <ac:spMkLst>
            <pc:docMk/>
            <pc:sldMk cId="1457511427" sldId="284"/>
            <ac:spMk id="16" creationId="{4815D795-EBA0-4245-89F8-B459481683FB}"/>
          </ac:spMkLst>
        </pc:spChg>
        <pc:spChg chg="add">
          <ac:chgData name="Elena Cristina Martinica" userId="4f5452d9df93d32d" providerId="LiveId" clId="{DDACA999-D2A5-42B1-B251-5900221B9D52}" dt="2024-11-10T22:45:00.677" v="180" actId="26606"/>
          <ac:spMkLst>
            <pc:docMk/>
            <pc:sldMk cId="1457511427" sldId="284"/>
            <ac:spMk id="17" creationId="{EB6D1D7F-141C-4D8E-BFBA-D95B68E16385}"/>
          </ac:spMkLst>
        </pc:spChg>
        <pc:spChg chg="add">
          <ac:chgData name="Elena Cristina Martinica" userId="4f5452d9df93d32d" providerId="LiveId" clId="{DDACA999-D2A5-42B1-B251-5900221B9D52}" dt="2024-11-10T22:45:00.677" v="180" actId="26606"/>
          <ac:spMkLst>
            <pc:docMk/>
            <pc:sldMk cId="1457511427" sldId="284"/>
            <ac:spMk id="18" creationId="{B7B54865-0417-4422-B63B-3E74C04CD741}"/>
          </ac:spMkLst>
        </pc:spChg>
        <pc:spChg chg="add mod">
          <ac:chgData name="Elena Cristina Martinica" userId="4f5452d9df93d32d" providerId="LiveId" clId="{DDACA999-D2A5-42B1-B251-5900221B9D52}" dt="2024-11-10T22:55:48.928" v="608" actId="20577"/>
          <ac:spMkLst>
            <pc:docMk/>
            <pc:sldMk cId="1457511427" sldId="284"/>
            <ac:spMk id="19" creationId="{1D578F6B-5035-4F1D-A1AB-A6BE4095F58E}"/>
          </ac:spMkLst>
        </pc:spChg>
        <pc:picChg chg="add mod">
          <ac:chgData name="Elena Cristina Martinica" userId="4f5452d9df93d32d" providerId="LiveId" clId="{DDACA999-D2A5-42B1-B251-5900221B9D52}" dt="2024-11-10T22:45:00.677" v="180" actId="26606"/>
          <ac:picMkLst>
            <pc:docMk/>
            <pc:sldMk cId="1457511427" sldId="284"/>
            <ac:picMk id="5" creationId="{ED66B4D3-71B4-43A4-AFE5-7796A25E647B}"/>
          </ac:picMkLst>
        </pc:picChg>
      </pc:sldChg>
      <pc:sldChg chg="addSp delSp modSp new mod setBg">
        <pc:chgData name="Elena Cristina Martinica" userId="4f5452d9df93d32d" providerId="LiveId" clId="{DDACA999-D2A5-42B1-B251-5900221B9D52}" dt="2024-11-11T21:53:03.574" v="1119" actId="20577"/>
        <pc:sldMkLst>
          <pc:docMk/>
          <pc:sldMk cId="273862740" sldId="285"/>
        </pc:sldMkLst>
        <pc:spChg chg="mod">
          <ac:chgData name="Elena Cristina Martinica" userId="4f5452d9df93d32d" providerId="LiveId" clId="{DDACA999-D2A5-42B1-B251-5900221B9D52}" dt="2024-11-11T21:30:08.375" v="631" actId="26606"/>
          <ac:spMkLst>
            <pc:docMk/>
            <pc:sldMk cId="273862740" sldId="285"/>
            <ac:spMk id="2" creationId="{647A5452-603B-61AD-11C2-5B58241008D9}"/>
          </ac:spMkLst>
        </pc:spChg>
        <pc:spChg chg="del">
          <ac:chgData name="Elena Cristina Martinica" userId="4f5452d9df93d32d" providerId="LiveId" clId="{DDACA999-D2A5-42B1-B251-5900221B9D52}" dt="2024-11-11T21:29:13.261" v="625" actId="931"/>
          <ac:spMkLst>
            <pc:docMk/>
            <pc:sldMk cId="273862740" sldId="285"/>
            <ac:spMk id="3" creationId="{D658A505-F5B5-4BC5-C7C9-1A1D37415260}"/>
          </ac:spMkLst>
        </pc:spChg>
        <pc:spChg chg="add mod">
          <ac:chgData name="Elena Cristina Martinica" userId="4f5452d9df93d32d" providerId="LiveId" clId="{DDACA999-D2A5-42B1-B251-5900221B9D52}" dt="2024-11-11T21:53:03.574" v="1119" actId="20577"/>
          <ac:spMkLst>
            <pc:docMk/>
            <pc:sldMk cId="273862740" sldId="285"/>
            <ac:spMk id="11" creationId="{5B501C1C-1412-6DC6-90A2-1CBCB805ACF0}"/>
          </ac:spMkLst>
        </pc:spChg>
        <pc:spChg chg="add">
          <ac:chgData name="Elena Cristina Martinica" userId="4f5452d9df93d32d" providerId="LiveId" clId="{DDACA999-D2A5-42B1-B251-5900221B9D52}" dt="2024-11-11T21:30:08.375" v="631" actId="26606"/>
          <ac:spMkLst>
            <pc:docMk/>
            <pc:sldMk cId="273862740" sldId="285"/>
            <ac:spMk id="14" creationId="{EB6D1D7F-141C-4D8E-BFBA-D95B68E16385}"/>
          </ac:spMkLst>
        </pc:spChg>
        <pc:spChg chg="add">
          <ac:chgData name="Elena Cristina Martinica" userId="4f5452d9df93d32d" providerId="LiveId" clId="{DDACA999-D2A5-42B1-B251-5900221B9D52}" dt="2024-11-11T21:30:08.375" v="631" actId="26606"/>
          <ac:spMkLst>
            <pc:docMk/>
            <pc:sldMk cId="273862740" sldId="285"/>
            <ac:spMk id="16" creationId="{725EFA61-F0F8-4F4A-B750-81EE924F1D78}"/>
          </ac:spMkLst>
        </pc:spChg>
        <pc:picChg chg="add mod">
          <ac:chgData name="Elena Cristina Martinica" userId="4f5452d9df93d32d" providerId="LiveId" clId="{DDACA999-D2A5-42B1-B251-5900221B9D52}" dt="2024-11-11T21:30:08.375" v="631" actId="26606"/>
          <ac:picMkLst>
            <pc:docMk/>
            <pc:sldMk cId="273862740" sldId="285"/>
            <ac:picMk id="5" creationId="{479A11B4-A2DE-239D-8041-299436924CAB}"/>
          </ac:picMkLst>
        </pc:picChg>
        <pc:picChg chg="add mod">
          <ac:chgData name="Elena Cristina Martinica" userId="4f5452d9df93d32d" providerId="LiveId" clId="{DDACA999-D2A5-42B1-B251-5900221B9D52}" dt="2024-11-11T21:30:08.375" v="631" actId="26606"/>
          <ac:picMkLst>
            <pc:docMk/>
            <pc:sldMk cId="273862740" sldId="285"/>
            <ac:picMk id="7" creationId="{4F649C44-A361-9977-42A0-C733EAAF8FA4}"/>
          </ac:picMkLst>
        </pc:picChg>
      </pc:sldChg>
      <pc:sldChg chg="addSp delSp modSp new del mod setBg setClrOvrMap">
        <pc:chgData name="Elena Cristina Martinica" userId="4f5452d9df93d32d" providerId="LiveId" clId="{DDACA999-D2A5-42B1-B251-5900221B9D52}" dt="2024-11-11T22:01:11.090" v="1175" actId="2696"/>
        <pc:sldMkLst>
          <pc:docMk/>
          <pc:sldMk cId="1159675504" sldId="286"/>
        </pc:sldMkLst>
        <pc:spChg chg="mod">
          <ac:chgData name="Elena Cristina Martinica" userId="4f5452d9df93d32d" providerId="LiveId" clId="{DDACA999-D2A5-42B1-B251-5900221B9D52}" dt="2024-11-11T21:55:18.670" v="1140" actId="26606"/>
          <ac:spMkLst>
            <pc:docMk/>
            <pc:sldMk cId="1159675504" sldId="286"/>
            <ac:spMk id="2" creationId="{2B33DEC3-682E-373F-DC5B-675183432BB9}"/>
          </ac:spMkLst>
        </pc:spChg>
        <pc:spChg chg="add del mod">
          <ac:chgData name="Elena Cristina Martinica" userId="4f5452d9df93d32d" providerId="LiveId" clId="{DDACA999-D2A5-42B1-B251-5900221B9D52}" dt="2024-11-11T21:55:26.419" v="1143" actId="26606"/>
          <ac:spMkLst>
            <pc:docMk/>
            <pc:sldMk cId="1159675504" sldId="286"/>
            <ac:spMk id="3" creationId="{E970994D-9CC9-E083-86F0-74BA1BA9752E}"/>
          </ac:spMkLst>
        </pc:spChg>
        <pc:spChg chg="add del">
          <ac:chgData name="Elena Cristina Martinica" userId="4f5452d9df93d32d" providerId="LiveId" clId="{DDACA999-D2A5-42B1-B251-5900221B9D52}" dt="2024-11-11T21:55:01.964" v="1134" actId="26606"/>
          <ac:spMkLst>
            <pc:docMk/>
            <pc:sldMk cId="1159675504" sldId="286"/>
            <ac:spMk id="8" creationId="{EB6D1D7F-141C-4D8E-BFBA-D95B68E16385}"/>
          </ac:spMkLst>
        </pc:spChg>
        <pc:spChg chg="add del">
          <ac:chgData name="Elena Cristina Martinica" userId="4f5452d9df93d32d" providerId="LiveId" clId="{DDACA999-D2A5-42B1-B251-5900221B9D52}" dt="2024-11-11T21:55:01.964" v="1134" actId="26606"/>
          <ac:spMkLst>
            <pc:docMk/>
            <pc:sldMk cId="1159675504" sldId="286"/>
            <ac:spMk id="10" creationId="{558DA214-7FDA-4C9D-A7CF-9AD725E290E1}"/>
          </ac:spMkLst>
        </pc:spChg>
        <pc:spChg chg="add del">
          <ac:chgData name="Elena Cristina Martinica" userId="4f5452d9df93d32d" providerId="LiveId" clId="{DDACA999-D2A5-42B1-B251-5900221B9D52}" dt="2024-11-11T21:55:05.319" v="1137" actId="26606"/>
          <ac:spMkLst>
            <pc:docMk/>
            <pc:sldMk cId="1159675504" sldId="286"/>
            <ac:spMk id="12" creationId="{EB6D1D7F-141C-4D8E-BFBA-D95B68E16385}"/>
          </ac:spMkLst>
        </pc:spChg>
        <pc:spChg chg="add del">
          <ac:chgData name="Elena Cristina Martinica" userId="4f5452d9df93d32d" providerId="LiveId" clId="{DDACA999-D2A5-42B1-B251-5900221B9D52}" dt="2024-11-11T21:55:05.319" v="1137" actId="26606"/>
          <ac:spMkLst>
            <pc:docMk/>
            <pc:sldMk cId="1159675504" sldId="286"/>
            <ac:spMk id="13" creationId="{558DA214-7FDA-4C9D-A7CF-9AD725E290E1}"/>
          </ac:spMkLst>
        </pc:spChg>
        <pc:spChg chg="add del">
          <ac:chgData name="Elena Cristina Martinica" userId="4f5452d9df93d32d" providerId="LiveId" clId="{DDACA999-D2A5-42B1-B251-5900221B9D52}" dt="2024-11-11T21:55:18.670" v="1140" actId="26606"/>
          <ac:spMkLst>
            <pc:docMk/>
            <pc:sldMk cId="1159675504" sldId="286"/>
            <ac:spMk id="15" creationId="{EB6D1D7F-141C-4D8E-BFBA-D95B68E16385}"/>
          </ac:spMkLst>
        </pc:spChg>
        <pc:spChg chg="add del">
          <ac:chgData name="Elena Cristina Martinica" userId="4f5452d9df93d32d" providerId="LiveId" clId="{DDACA999-D2A5-42B1-B251-5900221B9D52}" dt="2024-11-11T21:55:18.670" v="1140" actId="26606"/>
          <ac:spMkLst>
            <pc:docMk/>
            <pc:sldMk cId="1159675504" sldId="286"/>
            <ac:spMk id="16" creationId="{558DA214-7FDA-4C9D-A7CF-9AD725E290E1}"/>
          </ac:spMkLst>
        </pc:spChg>
        <pc:graphicFrameChg chg="add del">
          <ac:chgData name="Elena Cristina Martinica" userId="4f5452d9df93d32d" providerId="LiveId" clId="{DDACA999-D2A5-42B1-B251-5900221B9D52}" dt="2024-11-11T21:55:26.278" v="1142" actId="26606"/>
          <ac:graphicFrameMkLst>
            <pc:docMk/>
            <pc:sldMk cId="1159675504" sldId="286"/>
            <ac:graphicFrameMk id="5" creationId="{A299B263-8D8B-41E9-FA35-A8DD1294B58A}"/>
          </ac:graphicFrameMkLst>
        </pc:graphicFrameChg>
        <pc:graphicFrameChg chg="add">
          <ac:chgData name="Elena Cristina Martinica" userId="4f5452d9df93d32d" providerId="LiveId" clId="{DDACA999-D2A5-42B1-B251-5900221B9D52}" dt="2024-11-11T21:55:26.419" v="1143" actId="26606"/>
          <ac:graphicFrameMkLst>
            <pc:docMk/>
            <pc:sldMk cId="1159675504" sldId="286"/>
            <ac:graphicFrameMk id="7" creationId="{61DA2D15-7141-866B-5829-F01BF9C5EF31}"/>
          </ac:graphicFrameMkLst>
        </pc:graphicFrameChg>
      </pc:sldChg>
      <pc:sldChg chg="addSp delSp modSp new del">
        <pc:chgData name="Elena Cristina Martinica" userId="4f5452d9df93d32d" providerId="LiveId" clId="{DDACA999-D2A5-42B1-B251-5900221B9D52}" dt="2024-11-11T21:43:03" v="634" actId="2696"/>
        <pc:sldMkLst>
          <pc:docMk/>
          <pc:sldMk cId="1529577772" sldId="286"/>
        </pc:sldMkLst>
        <pc:spChg chg="del">
          <ac:chgData name="Elena Cristina Martinica" userId="4f5452d9df93d32d" providerId="LiveId" clId="{DDACA999-D2A5-42B1-B251-5900221B9D52}" dt="2024-11-11T21:42:55.971" v="633" actId="931"/>
          <ac:spMkLst>
            <pc:docMk/>
            <pc:sldMk cId="1529577772" sldId="286"/>
            <ac:spMk id="3" creationId="{6D4DE0B0-C90E-B395-D992-B0D459B6408B}"/>
          </ac:spMkLst>
        </pc:spChg>
        <pc:picChg chg="add mod">
          <ac:chgData name="Elena Cristina Martinica" userId="4f5452d9df93d32d" providerId="LiveId" clId="{DDACA999-D2A5-42B1-B251-5900221B9D52}" dt="2024-11-11T21:42:55.971" v="633" actId="931"/>
          <ac:picMkLst>
            <pc:docMk/>
            <pc:sldMk cId="1529577772" sldId="286"/>
            <ac:picMk id="5" creationId="{345F1E6E-CE70-850C-86DD-ECF09A7642EE}"/>
          </ac:picMkLst>
        </pc:picChg>
      </pc:sldChg>
      <pc:sldChg chg="modSp new del mod">
        <pc:chgData name="Elena Cristina Martinica" userId="4f5452d9df93d32d" providerId="LiveId" clId="{DDACA999-D2A5-42B1-B251-5900221B9D52}" dt="2024-11-11T22:00:09.808" v="1161" actId="2696"/>
        <pc:sldMkLst>
          <pc:docMk/>
          <pc:sldMk cId="535835492" sldId="287"/>
        </pc:sldMkLst>
        <pc:spChg chg="mod">
          <ac:chgData name="Elena Cristina Martinica" userId="4f5452d9df93d32d" providerId="LiveId" clId="{DDACA999-D2A5-42B1-B251-5900221B9D52}" dt="2024-11-11T21:59:14.272" v="1153" actId="20577"/>
          <ac:spMkLst>
            <pc:docMk/>
            <pc:sldMk cId="535835492" sldId="287"/>
            <ac:spMk id="2" creationId="{4FCAA8FF-A5BC-C819-3846-11522C60E1A5}"/>
          </ac:spMkLst>
        </pc:spChg>
        <pc:spChg chg="mod">
          <ac:chgData name="Elena Cristina Martinica" userId="4f5452d9df93d32d" providerId="LiveId" clId="{DDACA999-D2A5-42B1-B251-5900221B9D52}" dt="2024-11-11T22:00:02.575" v="1160" actId="1076"/>
          <ac:spMkLst>
            <pc:docMk/>
            <pc:sldMk cId="535835492" sldId="287"/>
            <ac:spMk id="3" creationId="{2B389D2C-78CD-0686-6CAB-4DD55CF4114F}"/>
          </ac:spMkLst>
        </pc:spChg>
      </pc:sldChg>
      <pc:sldChg chg="addSp modSp new del mod setBg">
        <pc:chgData name="Elena Cristina Martinica" userId="4f5452d9df93d32d" providerId="LiveId" clId="{DDACA999-D2A5-42B1-B251-5900221B9D52}" dt="2024-11-13T19:57:36.179" v="2786" actId="2696"/>
        <pc:sldMkLst>
          <pc:docMk/>
          <pc:sldMk cId="3300913748" sldId="288"/>
        </pc:sldMkLst>
        <pc:spChg chg="mod">
          <ac:chgData name="Elena Cristina Martinica" userId="4f5452d9df93d32d" providerId="LiveId" clId="{DDACA999-D2A5-42B1-B251-5900221B9D52}" dt="2024-11-11T22:00:56.985" v="1173" actId="26606"/>
          <ac:spMkLst>
            <pc:docMk/>
            <pc:sldMk cId="3300913748" sldId="288"/>
            <ac:spMk id="2" creationId="{F6EC23BB-2614-B72B-7373-232BBAF0B650}"/>
          </ac:spMkLst>
        </pc:spChg>
        <pc:spChg chg="mod">
          <ac:chgData name="Elena Cristina Martinica" userId="4f5452d9df93d32d" providerId="LiveId" clId="{DDACA999-D2A5-42B1-B251-5900221B9D52}" dt="2024-11-11T22:00:57.384" v="1174" actId="27636"/>
          <ac:spMkLst>
            <pc:docMk/>
            <pc:sldMk cId="3300913748" sldId="288"/>
            <ac:spMk id="3" creationId="{A88067A6-7655-629C-960F-E46CE4484188}"/>
          </ac:spMkLst>
        </pc:spChg>
        <pc:spChg chg="add">
          <ac:chgData name="Elena Cristina Martinica" userId="4f5452d9df93d32d" providerId="LiveId" clId="{DDACA999-D2A5-42B1-B251-5900221B9D52}" dt="2024-11-11T22:00:56.985" v="1173" actId="26606"/>
          <ac:spMkLst>
            <pc:docMk/>
            <pc:sldMk cId="3300913748" sldId="288"/>
            <ac:spMk id="8" creationId="{EB6D1D7F-141C-4D8E-BFBA-D95B68E16385}"/>
          </ac:spMkLst>
        </pc:spChg>
        <pc:spChg chg="add">
          <ac:chgData name="Elena Cristina Martinica" userId="4f5452d9df93d32d" providerId="LiveId" clId="{DDACA999-D2A5-42B1-B251-5900221B9D52}" dt="2024-11-11T22:00:56.985" v="1173" actId="26606"/>
          <ac:spMkLst>
            <pc:docMk/>
            <pc:sldMk cId="3300913748" sldId="288"/>
            <ac:spMk id="10" creationId="{558DA214-7FDA-4C9D-A7CF-9AD725E290E1}"/>
          </ac:spMkLst>
        </pc:spChg>
      </pc:sldChg>
      <pc:sldChg chg="addSp delSp modSp new del mod setBg setClrOvrMap">
        <pc:chgData name="Elena Cristina Martinica" userId="4f5452d9df93d32d" providerId="LiveId" clId="{DDACA999-D2A5-42B1-B251-5900221B9D52}" dt="2024-11-13T13:07:48.264" v="1752" actId="2696"/>
        <pc:sldMkLst>
          <pc:docMk/>
          <pc:sldMk cId="1745374335" sldId="289"/>
        </pc:sldMkLst>
        <pc:spChg chg="mod">
          <ac:chgData name="Elena Cristina Martinica" userId="4f5452d9df93d32d" providerId="LiveId" clId="{DDACA999-D2A5-42B1-B251-5900221B9D52}" dt="2024-11-12T13:05:35.379" v="1343" actId="26606"/>
          <ac:spMkLst>
            <pc:docMk/>
            <pc:sldMk cId="1745374335" sldId="289"/>
            <ac:spMk id="2" creationId="{63A73CFE-19C1-4983-8301-8EEAE60E9C6E}"/>
          </ac:spMkLst>
        </pc:spChg>
        <pc:spChg chg="del">
          <ac:chgData name="Elena Cristina Martinica" userId="4f5452d9df93d32d" providerId="LiveId" clId="{DDACA999-D2A5-42B1-B251-5900221B9D52}" dt="2024-11-12T13:04:52.103" v="1338" actId="931"/>
          <ac:spMkLst>
            <pc:docMk/>
            <pc:sldMk cId="1745374335" sldId="289"/>
            <ac:spMk id="3" creationId="{2293E488-C5B3-9769-C197-2721593C6181}"/>
          </ac:spMkLst>
        </pc:spChg>
        <pc:spChg chg="add del">
          <ac:chgData name="Elena Cristina Martinica" userId="4f5452d9df93d32d" providerId="LiveId" clId="{DDACA999-D2A5-42B1-B251-5900221B9D52}" dt="2024-11-12T13:05:35.360" v="1342" actId="26606"/>
          <ac:spMkLst>
            <pc:docMk/>
            <pc:sldMk cId="1745374335" sldId="289"/>
            <ac:spMk id="9" creationId="{BE44C0D5-BD70-8B07-328D-8F019CEDA108}"/>
          </ac:spMkLst>
        </pc:spChg>
        <pc:spChg chg="add del">
          <ac:chgData name="Elena Cristina Martinica" userId="4f5452d9df93d32d" providerId="LiveId" clId="{DDACA999-D2A5-42B1-B251-5900221B9D52}" dt="2024-11-12T13:05:35.360" v="1342" actId="26606"/>
          <ac:spMkLst>
            <pc:docMk/>
            <pc:sldMk cId="1745374335" sldId="289"/>
            <ac:spMk id="12" creationId="{F58FB36D-73B3-45EF-8CD4-221CCC8BE09F}"/>
          </ac:spMkLst>
        </pc:spChg>
        <pc:spChg chg="add del">
          <ac:chgData name="Elena Cristina Martinica" userId="4f5452d9df93d32d" providerId="LiveId" clId="{DDACA999-D2A5-42B1-B251-5900221B9D52}" dt="2024-11-12T13:05:35.360" v="1342" actId="26606"/>
          <ac:spMkLst>
            <pc:docMk/>
            <pc:sldMk cId="1745374335" sldId="289"/>
            <ac:spMk id="14" creationId="{4D7835D7-DF12-420F-843A-1C5083D2B3F8}"/>
          </ac:spMkLst>
        </pc:spChg>
        <pc:spChg chg="add">
          <ac:chgData name="Elena Cristina Martinica" userId="4f5452d9df93d32d" providerId="LiveId" clId="{DDACA999-D2A5-42B1-B251-5900221B9D52}" dt="2024-11-12T13:05:35.379" v="1343" actId="26606"/>
          <ac:spMkLst>
            <pc:docMk/>
            <pc:sldMk cId="1745374335" sldId="289"/>
            <ac:spMk id="16" creationId="{EB6D1D7F-141C-4D8E-BFBA-D95B68E16385}"/>
          </ac:spMkLst>
        </pc:spChg>
        <pc:spChg chg="add">
          <ac:chgData name="Elena Cristina Martinica" userId="4f5452d9df93d32d" providerId="LiveId" clId="{DDACA999-D2A5-42B1-B251-5900221B9D52}" dt="2024-11-12T13:05:35.379" v="1343" actId="26606"/>
          <ac:spMkLst>
            <pc:docMk/>
            <pc:sldMk cId="1745374335" sldId="289"/>
            <ac:spMk id="17" creationId="{27248369-464E-49D1-91FC-BC34A50A66D2}"/>
          </ac:spMkLst>
        </pc:spChg>
        <pc:spChg chg="add mod">
          <ac:chgData name="Elena Cristina Martinica" userId="4f5452d9df93d32d" providerId="LiveId" clId="{DDACA999-D2A5-42B1-B251-5900221B9D52}" dt="2024-11-12T13:37:25.156" v="1479" actId="20577"/>
          <ac:spMkLst>
            <pc:docMk/>
            <pc:sldMk cId="1745374335" sldId="289"/>
            <ac:spMk id="18" creationId="{51915FC3-32FF-3741-292C-D21B58440CAE}"/>
          </ac:spMkLst>
        </pc:spChg>
        <pc:picChg chg="add mod">
          <ac:chgData name="Elena Cristina Martinica" userId="4f5452d9df93d32d" providerId="LiveId" clId="{DDACA999-D2A5-42B1-B251-5900221B9D52}" dt="2024-11-12T13:05:35.379" v="1343" actId="26606"/>
          <ac:picMkLst>
            <pc:docMk/>
            <pc:sldMk cId="1745374335" sldId="289"/>
            <ac:picMk id="5" creationId="{902FB3A1-A50E-ECF8-7B9F-7BA56B0EA46A}"/>
          </ac:picMkLst>
        </pc:picChg>
      </pc:sldChg>
      <pc:sldChg chg="modSp new mod">
        <pc:chgData name="Elena Cristina Martinica" userId="4f5452d9df93d32d" providerId="LiveId" clId="{DDACA999-D2A5-42B1-B251-5900221B9D52}" dt="2024-11-12T21:15:59.797" v="1557" actId="20577"/>
        <pc:sldMkLst>
          <pc:docMk/>
          <pc:sldMk cId="2903787152" sldId="290"/>
        </pc:sldMkLst>
        <pc:spChg chg="mod">
          <ac:chgData name="Elena Cristina Martinica" userId="4f5452d9df93d32d" providerId="LiveId" clId="{DDACA999-D2A5-42B1-B251-5900221B9D52}" dt="2024-11-12T21:15:59.797" v="1557" actId="20577"/>
          <ac:spMkLst>
            <pc:docMk/>
            <pc:sldMk cId="2903787152" sldId="290"/>
            <ac:spMk id="2" creationId="{8B26D314-D429-0944-1EB9-8D7C761C44E8}"/>
          </ac:spMkLst>
        </pc:spChg>
        <pc:spChg chg="mod">
          <ac:chgData name="Elena Cristina Martinica" userId="4f5452d9df93d32d" providerId="LiveId" clId="{DDACA999-D2A5-42B1-B251-5900221B9D52}" dt="2024-11-12T21:15:16" v="1503" actId="20577"/>
          <ac:spMkLst>
            <pc:docMk/>
            <pc:sldMk cId="2903787152" sldId="290"/>
            <ac:spMk id="3" creationId="{27734863-2A96-133F-8525-CB01E5872FB2}"/>
          </ac:spMkLst>
        </pc:spChg>
      </pc:sldChg>
      <pc:sldChg chg="modSp new del mod">
        <pc:chgData name="Elena Cristina Martinica" userId="4f5452d9df93d32d" providerId="LiveId" clId="{DDACA999-D2A5-42B1-B251-5900221B9D52}" dt="2024-11-13T13:07:29.424" v="1751" actId="2696"/>
        <pc:sldMkLst>
          <pc:docMk/>
          <pc:sldMk cId="915275971" sldId="291"/>
        </pc:sldMkLst>
        <pc:spChg chg="mod">
          <ac:chgData name="Elena Cristina Martinica" userId="4f5452d9df93d32d" providerId="LiveId" clId="{DDACA999-D2A5-42B1-B251-5900221B9D52}" dt="2024-11-13T10:08:03.993" v="1707" actId="20577"/>
          <ac:spMkLst>
            <pc:docMk/>
            <pc:sldMk cId="915275971" sldId="291"/>
            <ac:spMk id="2" creationId="{5D0F4364-707C-B92D-0BCC-1C50E2A7CED8}"/>
          </ac:spMkLst>
        </pc:spChg>
      </pc:sldChg>
      <pc:sldChg chg="del">
        <pc:chgData name="Elena Cristina Martinica" userId="4f5452d9df93d32d" providerId="LiveId" clId="{DDACA999-D2A5-42B1-B251-5900221B9D52}" dt="2024-11-13T13:20:04.134" v="1893" actId="2696"/>
        <pc:sldMkLst>
          <pc:docMk/>
          <pc:sldMk cId="1957164282" sldId="292"/>
        </pc:sldMkLst>
      </pc:sldChg>
      <pc:sldChg chg="modSp new mod">
        <pc:chgData name="Elena Cristina Martinica" userId="4f5452d9df93d32d" providerId="LiveId" clId="{DDACA999-D2A5-42B1-B251-5900221B9D52}" dt="2024-11-13T16:46:55.410" v="2296" actId="20577"/>
        <pc:sldMkLst>
          <pc:docMk/>
          <pc:sldMk cId="2973864894" sldId="293"/>
        </pc:sldMkLst>
        <pc:spChg chg="mod">
          <ac:chgData name="Elena Cristina Martinica" userId="4f5452d9df93d32d" providerId="LiveId" clId="{DDACA999-D2A5-42B1-B251-5900221B9D52}" dt="2024-11-13T13:06:10.144" v="1732" actId="20577"/>
          <ac:spMkLst>
            <pc:docMk/>
            <pc:sldMk cId="2973864894" sldId="293"/>
            <ac:spMk id="2" creationId="{914B0592-AE03-3019-7ADB-E2764F7A54B6}"/>
          </ac:spMkLst>
        </pc:spChg>
        <pc:spChg chg="mod">
          <ac:chgData name="Elena Cristina Martinica" userId="4f5452d9df93d32d" providerId="LiveId" clId="{DDACA999-D2A5-42B1-B251-5900221B9D52}" dt="2024-11-13T16:46:55.410" v="2296" actId="20577"/>
          <ac:spMkLst>
            <pc:docMk/>
            <pc:sldMk cId="2973864894" sldId="293"/>
            <ac:spMk id="3" creationId="{7B348AEB-6AEF-DFBA-A9D5-FE3D71B2816E}"/>
          </ac:spMkLst>
        </pc:spChg>
      </pc:sldChg>
      <pc:sldChg chg="addSp delSp modSp new mod setBg">
        <pc:chgData name="Elena Cristina Martinica" userId="4f5452d9df93d32d" providerId="LiveId" clId="{DDACA999-D2A5-42B1-B251-5900221B9D52}" dt="2024-11-13T16:45:44.592" v="2292" actId="20577"/>
        <pc:sldMkLst>
          <pc:docMk/>
          <pc:sldMk cId="1410725104" sldId="294"/>
        </pc:sldMkLst>
        <pc:spChg chg="mod ord">
          <ac:chgData name="Elena Cristina Martinica" userId="4f5452d9df93d32d" providerId="LiveId" clId="{DDACA999-D2A5-42B1-B251-5900221B9D52}" dt="2024-11-13T16:45:44.592" v="2292" actId="20577"/>
          <ac:spMkLst>
            <pc:docMk/>
            <pc:sldMk cId="1410725104" sldId="294"/>
            <ac:spMk id="2" creationId="{217B1F11-7513-0849-DD9D-3C71F4093AC3}"/>
          </ac:spMkLst>
        </pc:spChg>
        <pc:spChg chg="del">
          <ac:chgData name="Elena Cristina Martinica" userId="4f5452d9df93d32d" providerId="LiveId" clId="{DDACA999-D2A5-42B1-B251-5900221B9D52}" dt="2024-11-13T13:15:40.885" v="1820" actId="931"/>
          <ac:spMkLst>
            <pc:docMk/>
            <pc:sldMk cId="1410725104" sldId="294"/>
            <ac:spMk id="3" creationId="{F22E6591-C85F-900C-CE25-5B55D2048F51}"/>
          </ac:spMkLst>
        </pc:spChg>
        <pc:spChg chg="add">
          <ac:chgData name="Elena Cristina Martinica" userId="4f5452d9df93d32d" providerId="LiveId" clId="{DDACA999-D2A5-42B1-B251-5900221B9D52}" dt="2024-11-13T13:15:55.789" v="1823" actId="26606"/>
          <ac:spMkLst>
            <pc:docMk/>
            <pc:sldMk cId="1410725104" sldId="294"/>
            <ac:spMk id="10" creationId="{09A1C012-8297-4361-ACE8-A2509FB18911}"/>
          </ac:spMkLst>
        </pc:spChg>
        <pc:spChg chg="add">
          <ac:chgData name="Elena Cristina Martinica" userId="4f5452d9df93d32d" providerId="LiveId" clId="{DDACA999-D2A5-42B1-B251-5900221B9D52}" dt="2024-11-13T13:15:55.789" v="1823" actId="26606"/>
          <ac:spMkLst>
            <pc:docMk/>
            <pc:sldMk cId="1410725104" sldId="294"/>
            <ac:spMk id="12" creationId="{4AA13AD3-0A4F-475A-BEBB-DEEFF5C096C3}"/>
          </ac:spMkLst>
        </pc:spChg>
        <pc:spChg chg="add">
          <ac:chgData name="Elena Cristina Martinica" userId="4f5452d9df93d32d" providerId="LiveId" clId="{DDACA999-D2A5-42B1-B251-5900221B9D52}" dt="2024-11-13T13:15:55.789" v="1823" actId="26606"/>
          <ac:spMkLst>
            <pc:docMk/>
            <pc:sldMk cId="1410725104" sldId="294"/>
            <ac:spMk id="14" creationId="{1C2F3FA0-960A-435A-AC72-8ADCBF50F7D2}"/>
          </ac:spMkLst>
        </pc:spChg>
        <pc:picChg chg="add mod">
          <ac:chgData name="Elena Cristina Martinica" userId="4f5452d9df93d32d" providerId="LiveId" clId="{DDACA999-D2A5-42B1-B251-5900221B9D52}" dt="2024-11-13T13:15:55.789" v="1823" actId="26606"/>
          <ac:picMkLst>
            <pc:docMk/>
            <pc:sldMk cId="1410725104" sldId="294"/>
            <ac:picMk id="5" creationId="{2FF6A915-53C2-3E6C-4DD5-3733FD97ADD7}"/>
          </ac:picMkLst>
        </pc:picChg>
      </pc:sldChg>
      <pc:sldChg chg="addSp delSp modSp del mod setClrOvrMap">
        <pc:chgData name="Elena Cristina Martinica" userId="4f5452d9df93d32d" providerId="LiveId" clId="{DDACA999-D2A5-42B1-B251-5900221B9D52}" dt="2024-11-13T13:09:07.401" v="1774" actId="2696"/>
        <pc:sldMkLst>
          <pc:docMk/>
          <pc:sldMk cId="2854681470" sldId="294"/>
        </pc:sldMkLst>
        <pc:spChg chg="mod ord">
          <ac:chgData name="Elena Cristina Martinica" userId="4f5452d9df93d32d" providerId="LiveId" clId="{DDACA999-D2A5-42B1-B251-5900221B9D52}" dt="2024-11-13T13:08:45.434" v="1773" actId="26606"/>
          <ac:spMkLst>
            <pc:docMk/>
            <pc:sldMk cId="2854681470" sldId="294"/>
            <ac:spMk id="2" creationId="{B9BB0C76-6A7B-59EE-7102-7FE57C061F83}"/>
          </ac:spMkLst>
        </pc:spChg>
        <pc:spChg chg="add del">
          <ac:chgData name="Elena Cristina Martinica" userId="4f5452d9df93d32d" providerId="LiveId" clId="{DDACA999-D2A5-42B1-B251-5900221B9D52}" dt="2024-11-13T13:08:45.434" v="1773" actId="26606"/>
          <ac:spMkLst>
            <pc:docMk/>
            <pc:sldMk cId="2854681470" sldId="294"/>
            <ac:spMk id="16" creationId="{2EFC342F-A1DF-8660-504E-35F3C0F7EDEC}"/>
          </ac:spMkLst>
        </pc:spChg>
        <pc:spChg chg="add del">
          <ac:chgData name="Elena Cristina Martinica" userId="4f5452d9df93d32d" providerId="LiveId" clId="{DDACA999-D2A5-42B1-B251-5900221B9D52}" dt="2024-11-13T13:08:45.434" v="1773" actId="26606"/>
          <ac:spMkLst>
            <pc:docMk/>
            <pc:sldMk cId="2854681470" sldId="294"/>
            <ac:spMk id="17" creationId="{D58629DE-8C45-023E-18BA-3CC10BDF6D02}"/>
          </ac:spMkLst>
        </pc:spChg>
        <pc:spChg chg="add del">
          <ac:chgData name="Elena Cristina Martinica" userId="4f5452d9df93d32d" providerId="LiveId" clId="{DDACA999-D2A5-42B1-B251-5900221B9D52}" dt="2024-11-13T13:08:45.434" v="1773" actId="26606"/>
          <ac:spMkLst>
            <pc:docMk/>
            <pc:sldMk cId="2854681470" sldId="294"/>
            <ac:spMk id="18" creationId="{63B59529-4FF7-03E3-81A0-1601B313ACFD}"/>
          </ac:spMkLst>
        </pc:spChg>
        <pc:spChg chg="add del">
          <ac:chgData name="Elena Cristina Martinica" userId="4f5452d9df93d32d" providerId="LiveId" clId="{DDACA999-D2A5-42B1-B251-5900221B9D52}" dt="2024-11-13T13:08:33.933" v="1770" actId="26606"/>
          <ac:spMkLst>
            <pc:docMk/>
            <pc:sldMk cId="2854681470" sldId="294"/>
            <ac:spMk id="23" creationId="{09A1C012-8297-4361-ACE8-A2509FB18911}"/>
          </ac:spMkLst>
        </pc:spChg>
        <pc:spChg chg="add del">
          <ac:chgData name="Elena Cristina Martinica" userId="4f5452d9df93d32d" providerId="LiveId" clId="{DDACA999-D2A5-42B1-B251-5900221B9D52}" dt="2024-11-13T13:08:33.933" v="1770" actId="26606"/>
          <ac:spMkLst>
            <pc:docMk/>
            <pc:sldMk cId="2854681470" sldId="294"/>
            <ac:spMk id="25" creationId="{4AA13AD3-0A4F-475A-BEBB-DEEFF5C096C3}"/>
          </ac:spMkLst>
        </pc:spChg>
        <pc:spChg chg="add del">
          <ac:chgData name="Elena Cristina Martinica" userId="4f5452d9df93d32d" providerId="LiveId" clId="{DDACA999-D2A5-42B1-B251-5900221B9D52}" dt="2024-11-13T13:08:33.933" v="1770" actId="26606"/>
          <ac:spMkLst>
            <pc:docMk/>
            <pc:sldMk cId="2854681470" sldId="294"/>
            <ac:spMk id="27" creationId="{4AB109E1-45E3-4986-9663-C3EAAC041219}"/>
          </ac:spMkLst>
        </pc:spChg>
        <pc:spChg chg="add del">
          <ac:chgData name="Elena Cristina Martinica" userId="4f5452d9df93d32d" providerId="LiveId" clId="{DDACA999-D2A5-42B1-B251-5900221B9D52}" dt="2024-11-13T13:08:33.933" v="1770" actId="26606"/>
          <ac:spMkLst>
            <pc:docMk/>
            <pc:sldMk cId="2854681470" sldId="294"/>
            <ac:spMk id="29" creationId="{EDEE9D42-BBE7-4427-9BC3-971CE96F1E29}"/>
          </ac:spMkLst>
        </pc:spChg>
        <pc:spChg chg="add del">
          <ac:chgData name="Elena Cristina Martinica" userId="4f5452d9df93d32d" providerId="LiveId" clId="{DDACA999-D2A5-42B1-B251-5900221B9D52}" dt="2024-11-13T13:08:45.416" v="1772" actId="26606"/>
          <ac:spMkLst>
            <pc:docMk/>
            <pc:sldMk cId="2854681470" sldId="294"/>
            <ac:spMk id="31" creationId="{09A1C012-8297-4361-ACE8-A2509FB18911}"/>
          </ac:spMkLst>
        </pc:spChg>
        <pc:spChg chg="add del">
          <ac:chgData name="Elena Cristina Martinica" userId="4f5452d9df93d32d" providerId="LiveId" clId="{DDACA999-D2A5-42B1-B251-5900221B9D52}" dt="2024-11-13T13:08:45.416" v="1772" actId="26606"/>
          <ac:spMkLst>
            <pc:docMk/>
            <pc:sldMk cId="2854681470" sldId="294"/>
            <ac:spMk id="32" creationId="{4AA13AD3-0A4F-475A-BEBB-DEEFF5C096C3}"/>
          </ac:spMkLst>
        </pc:spChg>
        <pc:spChg chg="add del">
          <ac:chgData name="Elena Cristina Martinica" userId="4f5452d9df93d32d" providerId="LiveId" clId="{DDACA999-D2A5-42B1-B251-5900221B9D52}" dt="2024-11-13T13:08:45.416" v="1772" actId="26606"/>
          <ac:spMkLst>
            <pc:docMk/>
            <pc:sldMk cId="2854681470" sldId="294"/>
            <ac:spMk id="33" creationId="{D65E0E3C-32F3-480B-9842-7611BBE2EE9F}"/>
          </ac:spMkLst>
        </pc:spChg>
        <pc:spChg chg="add">
          <ac:chgData name="Elena Cristina Martinica" userId="4f5452d9df93d32d" providerId="LiveId" clId="{DDACA999-D2A5-42B1-B251-5900221B9D52}" dt="2024-11-13T13:08:45.434" v="1773" actId="26606"/>
          <ac:spMkLst>
            <pc:docMk/>
            <pc:sldMk cId="2854681470" sldId="294"/>
            <ac:spMk id="35" creationId="{09A1C012-8297-4361-ACE8-A2509FB18911}"/>
          </ac:spMkLst>
        </pc:spChg>
        <pc:spChg chg="add">
          <ac:chgData name="Elena Cristina Martinica" userId="4f5452d9df93d32d" providerId="LiveId" clId="{DDACA999-D2A5-42B1-B251-5900221B9D52}" dt="2024-11-13T13:08:45.434" v="1773" actId="26606"/>
          <ac:spMkLst>
            <pc:docMk/>
            <pc:sldMk cId="2854681470" sldId="294"/>
            <ac:spMk id="36" creationId="{4AA13AD3-0A4F-475A-BEBB-DEEFF5C096C3}"/>
          </ac:spMkLst>
        </pc:spChg>
        <pc:spChg chg="add">
          <ac:chgData name="Elena Cristina Martinica" userId="4f5452d9df93d32d" providerId="LiveId" clId="{DDACA999-D2A5-42B1-B251-5900221B9D52}" dt="2024-11-13T13:08:45.434" v="1773" actId="26606"/>
          <ac:spMkLst>
            <pc:docMk/>
            <pc:sldMk cId="2854681470" sldId="294"/>
            <ac:spMk id="37" creationId="{365A786E-9028-443F-8713-B9552D9A2355}"/>
          </ac:spMkLst>
        </pc:spChg>
        <pc:picChg chg="mod">
          <ac:chgData name="Elena Cristina Martinica" userId="4f5452d9df93d32d" providerId="LiveId" clId="{DDACA999-D2A5-42B1-B251-5900221B9D52}" dt="2024-11-13T13:08:45.434" v="1773" actId="26606"/>
          <ac:picMkLst>
            <pc:docMk/>
            <pc:sldMk cId="2854681470" sldId="294"/>
            <ac:picMk id="5" creationId="{2E5B9059-E301-5A80-DE30-808811300284}"/>
          </ac:picMkLst>
        </pc:picChg>
      </pc:sldChg>
      <pc:sldChg chg="addSp delSp modSp new mod setBg setClrOvrMap">
        <pc:chgData name="Elena Cristina Martinica" userId="4f5452d9df93d32d" providerId="LiveId" clId="{DDACA999-D2A5-42B1-B251-5900221B9D52}" dt="2024-11-13T19:18:56.352" v="2785" actId="20577"/>
        <pc:sldMkLst>
          <pc:docMk/>
          <pc:sldMk cId="3360051539" sldId="296"/>
        </pc:sldMkLst>
        <pc:spChg chg="mod">
          <ac:chgData name="Elena Cristina Martinica" userId="4f5452d9df93d32d" providerId="LiveId" clId="{DDACA999-D2A5-42B1-B251-5900221B9D52}" dt="2024-11-13T19:17:45.334" v="2563" actId="26606"/>
          <ac:spMkLst>
            <pc:docMk/>
            <pc:sldMk cId="3360051539" sldId="296"/>
            <ac:spMk id="2" creationId="{A5008D7E-CA4B-3C43-3A10-27B235EA1964}"/>
          </ac:spMkLst>
        </pc:spChg>
        <pc:spChg chg="del">
          <ac:chgData name="Elena Cristina Martinica" userId="4f5452d9df93d32d" providerId="LiveId" clId="{DDACA999-D2A5-42B1-B251-5900221B9D52}" dt="2024-11-13T19:04:46.137" v="2303" actId="931"/>
          <ac:spMkLst>
            <pc:docMk/>
            <pc:sldMk cId="3360051539" sldId="296"/>
            <ac:spMk id="3" creationId="{8ADA66A3-C58B-07A3-C7B4-0DE950B1C185}"/>
          </ac:spMkLst>
        </pc:spChg>
        <pc:spChg chg="add del mod">
          <ac:chgData name="Elena Cristina Martinica" userId="4f5452d9df93d32d" providerId="LiveId" clId="{DDACA999-D2A5-42B1-B251-5900221B9D52}" dt="2024-11-13T19:05:48.784" v="2332" actId="26606"/>
          <ac:spMkLst>
            <pc:docMk/>
            <pc:sldMk cId="3360051539" sldId="296"/>
            <ac:spMk id="9" creationId="{BEE1B800-B897-33BC-E0CF-F11B1FF1F056}"/>
          </ac:spMkLst>
        </pc:spChg>
        <pc:spChg chg="add del">
          <ac:chgData name="Elena Cristina Martinica" userId="4f5452d9df93d32d" providerId="LiveId" clId="{DDACA999-D2A5-42B1-B251-5900221B9D52}" dt="2024-11-13T19:05:48.784" v="2332" actId="26606"/>
          <ac:spMkLst>
            <pc:docMk/>
            <pc:sldMk cId="3360051539" sldId="296"/>
            <ac:spMk id="12" creationId="{EB6D1D7F-141C-4D8E-BFBA-D95B68E16385}"/>
          </ac:spMkLst>
        </pc:spChg>
        <pc:spChg chg="add del">
          <ac:chgData name="Elena Cristina Martinica" userId="4f5452d9df93d32d" providerId="LiveId" clId="{DDACA999-D2A5-42B1-B251-5900221B9D52}" dt="2024-11-13T19:05:48.784" v="2332" actId="26606"/>
          <ac:spMkLst>
            <pc:docMk/>
            <pc:sldMk cId="3360051539" sldId="296"/>
            <ac:spMk id="14" creationId="{558DA214-7FDA-4C9D-A7CF-9AD725E290E1}"/>
          </ac:spMkLst>
        </pc:spChg>
        <pc:spChg chg="add del">
          <ac:chgData name="Elena Cristina Martinica" userId="4f5452d9df93d32d" providerId="LiveId" clId="{DDACA999-D2A5-42B1-B251-5900221B9D52}" dt="2024-11-13T19:05:44.286" v="2329" actId="26606"/>
          <ac:spMkLst>
            <pc:docMk/>
            <pc:sldMk cId="3360051539" sldId="296"/>
            <ac:spMk id="19" creationId="{EB6D1D7F-141C-4D8E-BFBA-D95B68E16385}"/>
          </ac:spMkLst>
        </pc:spChg>
        <pc:spChg chg="add del">
          <ac:chgData name="Elena Cristina Martinica" userId="4f5452d9df93d32d" providerId="LiveId" clId="{DDACA999-D2A5-42B1-B251-5900221B9D52}" dt="2024-11-13T19:05:44.286" v="2329" actId="26606"/>
          <ac:spMkLst>
            <pc:docMk/>
            <pc:sldMk cId="3360051539" sldId="296"/>
            <ac:spMk id="21" creationId="{27248369-464E-49D1-91FC-BC34A50A66D2}"/>
          </ac:spMkLst>
        </pc:spChg>
        <pc:spChg chg="add del">
          <ac:chgData name="Elena Cristina Martinica" userId="4f5452d9df93d32d" providerId="LiveId" clId="{DDACA999-D2A5-42B1-B251-5900221B9D52}" dt="2024-11-13T19:05:48.763" v="2331" actId="26606"/>
          <ac:spMkLst>
            <pc:docMk/>
            <pc:sldMk cId="3360051539" sldId="296"/>
            <ac:spMk id="23" creationId="{9654BDA8-EE5D-4DC8-BA6E-A93D650163BA}"/>
          </ac:spMkLst>
        </pc:spChg>
        <pc:spChg chg="add del">
          <ac:chgData name="Elena Cristina Martinica" userId="4f5452d9df93d32d" providerId="LiveId" clId="{DDACA999-D2A5-42B1-B251-5900221B9D52}" dt="2024-11-13T19:05:48.763" v="2331" actId="26606"/>
          <ac:spMkLst>
            <pc:docMk/>
            <pc:sldMk cId="3360051539" sldId="296"/>
            <ac:spMk id="24" creationId="{09A1C012-8297-4361-ACE8-A2509FB18911}"/>
          </ac:spMkLst>
        </pc:spChg>
        <pc:spChg chg="add del">
          <ac:chgData name="Elena Cristina Martinica" userId="4f5452d9df93d32d" providerId="LiveId" clId="{DDACA999-D2A5-42B1-B251-5900221B9D52}" dt="2024-11-13T19:05:48.763" v="2331" actId="26606"/>
          <ac:spMkLst>
            <pc:docMk/>
            <pc:sldMk cId="3360051539" sldId="296"/>
            <ac:spMk id="25" creationId="{4AA13AD3-0A4F-475A-BEBB-DEEFF5C096C3}"/>
          </ac:spMkLst>
        </pc:spChg>
        <pc:spChg chg="add del">
          <ac:chgData name="Elena Cristina Martinica" userId="4f5452d9df93d32d" providerId="LiveId" clId="{DDACA999-D2A5-42B1-B251-5900221B9D52}" dt="2024-11-13T19:17:45.334" v="2563" actId="26606"/>
          <ac:spMkLst>
            <pc:docMk/>
            <pc:sldMk cId="3360051539" sldId="296"/>
            <ac:spMk id="27" creationId="{EB6D1D7F-141C-4D8E-BFBA-D95B68E16385}"/>
          </ac:spMkLst>
        </pc:spChg>
        <pc:spChg chg="add del">
          <ac:chgData name="Elena Cristina Martinica" userId="4f5452d9df93d32d" providerId="LiveId" clId="{DDACA999-D2A5-42B1-B251-5900221B9D52}" dt="2024-11-13T19:17:45.334" v="2563" actId="26606"/>
          <ac:spMkLst>
            <pc:docMk/>
            <pc:sldMk cId="3360051539" sldId="296"/>
            <ac:spMk id="28" creationId="{B7B54865-0417-4422-B63B-3E74C04CD741}"/>
          </ac:spMkLst>
        </pc:spChg>
        <pc:spChg chg="add mod">
          <ac:chgData name="Elena Cristina Martinica" userId="4f5452d9df93d32d" providerId="LiveId" clId="{DDACA999-D2A5-42B1-B251-5900221B9D52}" dt="2024-11-13T19:18:56.352" v="2785" actId="20577"/>
          <ac:spMkLst>
            <pc:docMk/>
            <pc:sldMk cId="3360051539" sldId="296"/>
            <ac:spMk id="29" creationId="{BEE1B800-B897-33BC-E0CF-F11B1FF1F056}"/>
          </ac:spMkLst>
        </pc:spChg>
        <pc:spChg chg="add">
          <ac:chgData name="Elena Cristina Martinica" userId="4f5452d9df93d32d" providerId="LiveId" clId="{DDACA999-D2A5-42B1-B251-5900221B9D52}" dt="2024-11-13T19:17:45.334" v="2563" actId="26606"/>
          <ac:spMkLst>
            <pc:docMk/>
            <pc:sldMk cId="3360051539" sldId="296"/>
            <ac:spMk id="34" creationId="{EB6D1D7F-141C-4D8E-BFBA-D95B68E16385}"/>
          </ac:spMkLst>
        </pc:spChg>
        <pc:spChg chg="add">
          <ac:chgData name="Elena Cristina Martinica" userId="4f5452d9df93d32d" providerId="LiveId" clId="{DDACA999-D2A5-42B1-B251-5900221B9D52}" dt="2024-11-13T19:17:45.334" v="2563" actId="26606"/>
          <ac:spMkLst>
            <pc:docMk/>
            <pc:sldMk cId="3360051539" sldId="296"/>
            <ac:spMk id="36" creationId="{558DA214-7FDA-4C9D-A7CF-9AD725E290E1}"/>
          </ac:spMkLst>
        </pc:spChg>
        <pc:picChg chg="add mod">
          <ac:chgData name="Elena Cristina Martinica" userId="4f5452d9df93d32d" providerId="LiveId" clId="{DDACA999-D2A5-42B1-B251-5900221B9D52}" dt="2024-11-13T19:17:45.334" v="2563" actId="26606"/>
          <ac:picMkLst>
            <pc:docMk/>
            <pc:sldMk cId="3360051539" sldId="296"/>
            <ac:picMk id="5" creationId="{4AE664A2-A6B8-2FF9-E44F-0C278F1027E6}"/>
          </ac:picMkLst>
        </pc:picChg>
      </pc:sldChg>
      <pc:sldChg chg="addSp delSp modSp new del mod">
        <pc:chgData name="Elena Cristina Martinica" userId="4f5452d9df93d32d" providerId="LiveId" clId="{DDACA999-D2A5-42B1-B251-5900221B9D52}" dt="2024-11-13T16:49:03.515" v="2301" actId="2696"/>
        <pc:sldMkLst>
          <pc:docMk/>
          <pc:sldMk cId="4292167295" sldId="296"/>
        </pc:sldMkLst>
        <pc:spChg chg="del">
          <ac:chgData name="Elena Cristina Martinica" userId="4f5452d9df93d32d" providerId="LiveId" clId="{DDACA999-D2A5-42B1-B251-5900221B9D52}" dt="2024-11-13T16:48:51.905" v="2298" actId="931"/>
          <ac:spMkLst>
            <pc:docMk/>
            <pc:sldMk cId="4292167295" sldId="296"/>
            <ac:spMk id="3" creationId="{D5FDCE9F-EB9D-B5FB-70DA-85091D1AFB97}"/>
          </ac:spMkLst>
        </pc:spChg>
        <pc:picChg chg="add mod">
          <ac:chgData name="Elena Cristina Martinica" userId="4f5452d9df93d32d" providerId="LiveId" clId="{DDACA999-D2A5-42B1-B251-5900221B9D52}" dt="2024-11-13T16:48:52.787" v="2300" actId="962"/>
          <ac:picMkLst>
            <pc:docMk/>
            <pc:sldMk cId="4292167295" sldId="296"/>
            <ac:picMk id="5" creationId="{F807002E-F493-EA90-2353-1C55AC7D28A7}"/>
          </ac:picMkLst>
        </pc:picChg>
      </pc:sldChg>
      <pc:sldChg chg="addSp delSp modSp new mod setBg setClrOvrMap">
        <pc:chgData name="Elena Cristina Martinica" userId="4f5452d9df93d32d" providerId="LiveId" clId="{DDACA999-D2A5-42B1-B251-5900221B9D52}" dt="2024-11-13T19:58:51.301" v="2808" actId="27636"/>
        <pc:sldMkLst>
          <pc:docMk/>
          <pc:sldMk cId="1388125504" sldId="297"/>
        </pc:sldMkLst>
        <pc:spChg chg="mod">
          <ac:chgData name="Elena Cristina Martinica" userId="4f5452d9df93d32d" providerId="LiveId" clId="{DDACA999-D2A5-42B1-B251-5900221B9D52}" dt="2024-11-13T19:58:50.894" v="2807" actId="26606"/>
          <ac:spMkLst>
            <pc:docMk/>
            <pc:sldMk cId="1388125504" sldId="297"/>
            <ac:spMk id="2" creationId="{F75A8D77-4C76-A406-A2CE-196FD865151A}"/>
          </ac:spMkLst>
        </pc:spChg>
        <pc:spChg chg="add del mod">
          <ac:chgData name="Elena Cristina Martinica" userId="4f5452d9df93d32d" providerId="LiveId" clId="{DDACA999-D2A5-42B1-B251-5900221B9D52}" dt="2024-11-13T19:58:50.894" v="2807" actId="26606"/>
          <ac:spMkLst>
            <pc:docMk/>
            <pc:sldMk cId="1388125504" sldId="297"/>
            <ac:spMk id="3" creationId="{1E9F3CEB-E23C-E7C4-D577-56A78BBE3630}"/>
          </ac:spMkLst>
        </pc:spChg>
        <pc:spChg chg="add del">
          <ac:chgData name="Elena Cristina Martinica" userId="4f5452d9df93d32d" providerId="LiveId" clId="{DDACA999-D2A5-42B1-B251-5900221B9D52}" dt="2024-11-13T19:58:26.339" v="2801" actId="26606"/>
          <ac:spMkLst>
            <pc:docMk/>
            <pc:sldMk cId="1388125504" sldId="297"/>
            <ac:spMk id="8" creationId="{EB6D1D7F-141C-4D8E-BFBA-D95B68E16385}"/>
          </ac:spMkLst>
        </pc:spChg>
        <pc:spChg chg="add del">
          <ac:chgData name="Elena Cristina Martinica" userId="4f5452d9df93d32d" providerId="LiveId" clId="{DDACA999-D2A5-42B1-B251-5900221B9D52}" dt="2024-11-13T19:58:40.912" v="2803" actId="26606"/>
          <ac:spMkLst>
            <pc:docMk/>
            <pc:sldMk cId="1388125504" sldId="297"/>
            <ac:spMk id="9" creationId="{EB6D1D7F-141C-4D8E-BFBA-D95B68E16385}"/>
          </ac:spMkLst>
        </pc:spChg>
        <pc:spChg chg="add del">
          <ac:chgData name="Elena Cristina Martinica" userId="4f5452d9df93d32d" providerId="LiveId" clId="{DDACA999-D2A5-42B1-B251-5900221B9D52}" dt="2024-11-13T19:58:26.339" v="2801" actId="26606"/>
          <ac:spMkLst>
            <pc:docMk/>
            <pc:sldMk cId="1388125504" sldId="297"/>
            <ac:spMk id="10" creationId="{558DA214-7FDA-4C9D-A7CF-9AD725E290E1}"/>
          </ac:spMkLst>
        </pc:spChg>
        <pc:spChg chg="add del">
          <ac:chgData name="Elena Cristina Martinica" userId="4f5452d9df93d32d" providerId="LiveId" clId="{DDACA999-D2A5-42B1-B251-5900221B9D52}" dt="2024-11-13T19:58:40.912" v="2803" actId="26606"/>
          <ac:spMkLst>
            <pc:docMk/>
            <pc:sldMk cId="1388125504" sldId="297"/>
            <ac:spMk id="11" creationId="{245B42B6-26F8-4E25-839B-FB38F13BEFFC}"/>
          </ac:spMkLst>
        </pc:spChg>
        <pc:spChg chg="add del">
          <ac:chgData name="Elena Cristina Martinica" userId="4f5452d9df93d32d" providerId="LiveId" clId="{DDACA999-D2A5-42B1-B251-5900221B9D52}" dt="2024-11-13T19:58:50.859" v="2806" actId="26606"/>
          <ac:spMkLst>
            <pc:docMk/>
            <pc:sldMk cId="1388125504" sldId="297"/>
            <ac:spMk id="13" creationId="{EB6D1D7F-141C-4D8E-BFBA-D95B68E16385}"/>
          </ac:spMkLst>
        </pc:spChg>
        <pc:spChg chg="add del">
          <ac:chgData name="Elena Cristina Martinica" userId="4f5452d9df93d32d" providerId="LiveId" clId="{DDACA999-D2A5-42B1-B251-5900221B9D52}" dt="2024-11-13T19:58:50.859" v="2806" actId="26606"/>
          <ac:spMkLst>
            <pc:docMk/>
            <pc:sldMk cId="1388125504" sldId="297"/>
            <ac:spMk id="14" creationId="{245B42B6-26F8-4E25-839B-FB38F13BEFFC}"/>
          </ac:spMkLst>
        </pc:spChg>
        <pc:spChg chg="add del mod">
          <ac:chgData name="Elena Cristina Martinica" userId="4f5452d9df93d32d" providerId="LiveId" clId="{DDACA999-D2A5-42B1-B251-5900221B9D52}" dt="2024-11-13T19:58:50.859" v="2806" actId="26606"/>
          <ac:spMkLst>
            <pc:docMk/>
            <pc:sldMk cId="1388125504" sldId="297"/>
            <ac:spMk id="15" creationId="{1E9F3CEB-E23C-E7C4-D577-56A78BBE3630}"/>
          </ac:spMkLst>
        </pc:spChg>
        <pc:spChg chg="add">
          <ac:chgData name="Elena Cristina Martinica" userId="4f5452d9df93d32d" providerId="LiveId" clId="{DDACA999-D2A5-42B1-B251-5900221B9D52}" dt="2024-11-13T19:58:50.894" v="2807" actId="26606"/>
          <ac:spMkLst>
            <pc:docMk/>
            <pc:sldMk cId="1388125504" sldId="297"/>
            <ac:spMk id="17" creationId="{EB6D1D7F-141C-4D8E-BFBA-D95B68E16385}"/>
          </ac:spMkLst>
        </pc:spChg>
        <pc:spChg chg="add">
          <ac:chgData name="Elena Cristina Martinica" userId="4f5452d9df93d32d" providerId="LiveId" clId="{DDACA999-D2A5-42B1-B251-5900221B9D52}" dt="2024-11-13T19:58:50.894" v="2807" actId="26606"/>
          <ac:spMkLst>
            <pc:docMk/>
            <pc:sldMk cId="1388125504" sldId="297"/>
            <ac:spMk id="18" creationId="{558DA214-7FDA-4C9D-A7CF-9AD725E290E1}"/>
          </ac:spMkLst>
        </pc:spChg>
        <pc:spChg chg="add mod">
          <ac:chgData name="Elena Cristina Martinica" userId="4f5452d9df93d32d" providerId="LiveId" clId="{DDACA999-D2A5-42B1-B251-5900221B9D52}" dt="2024-11-13T19:58:51.301" v="2808" actId="27636"/>
          <ac:spMkLst>
            <pc:docMk/>
            <pc:sldMk cId="1388125504" sldId="297"/>
            <ac:spMk id="19" creationId="{1E9F3CEB-E23C-E7C4-D577-56A78BBE3630}"/>
          </ac:spMkLst>
        </pc:spChg>
        <pc:graphicFrameChg chg="add del">
          <ac:chgData name="Elena Cristina Martinica" userId="4f5452d9df93d32d" providerId="LiveId" clId="{DDACA999-D2A5-42B1-B251-5900221B9D52}" dt="2024-11-13T19:58:40.912" v="2803" actId="26606"/>
          <ac:graphicFrameMkLst>
            <pc:docMk/>
            <pc:sldMk cId="1388125504" sldId="297"/>
            <ac:graphicFrameMk id="5" creationId="{B9EDFBBF-6B33-2366-B5E2-0F723A63213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63954C-7EF7-48C7-9BEA-1D44771362E8}"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5168A45C-3F37-4551-8DE0-FBA30557D4EE}">
      <dgm:prSet/>
      <dgm:spPr/>
      <dgm:t>
        <a:bodyPr/>
        <a:lstStyle/>
        <a:p>
          <a:r>
            <a:rPr lang="en-GB"/>
            <a:t>Vagrancy Act 1824</a:t>
          </a:r>
          <a:endParaRPr lang="en-US"/>
        </a:p>
      </dgm:t>
    </dgm:pt>
    <dgm:pt modelId="{F694EBA5-BD64-490B-BE7D-2CE5E382ED60}" type="parTrans" cxnId="{351C3CBC-FBB4-4796-B683-C6EB90D4FAB0}">
      <dgm:prSet/>
      <dgm:spPr/>
      <dgm:t>
        <a:bodyPr/>
        <a:lstStyle/>
        <a:p>
          <a:endParaRPr lang="en-US"/>
        </a:p>
      </dgm:t>
    </dgm:pt>
    <dgm:pt modelId="{F0AE4823-7650-460E-BAC9-67BF37439662}" type="sibTrans" cxnId="{351C3CBC-FBB4-4796-B683-C6EB90D4FAB0}">
      <dgm:prSet/>
      <dgm:spPr/>
      <dgm:t>
        <a:bodyPr/>
        <a:lstStyle/>
        <a:p>
          <a:endParaRPr lang="en-US"/>
        </a:p>
      </dgm:t>
    </dgm:pt>
    <dgm:pt modelId="{D196A7CB-FDA9-4872-9DD1-CAA0CA1D5356}">
      <dgm:prSet/>
      <dgm:spPr/>
      <dgm:t>
        <a:bodyPr/>
        <a:lstStyle/>
        <a:p>
          <a:r>
            <a:rPr lang="en-GB"/>
            <a:t>The Contagious Disease Act 1864</a:t>
          </a:r>
          <a:endParaRPr lang="en-US"/>
        </a:p>
      </dgm:t>
    </dgm:pt>
    <dgm:pt modelId="{CC00C470-E693-4228-91D3-19FB81E6AF98}" type="parTrans" cxnId="{03CEFF20-49A5-485D-BC65-C898835FB0D8}">
      <dgm:prSet/>
      <dgm:spPr/>
      <dgm:t>
        <a:bodyPr/>
        <a:lstStyle/>
        <a:p>
          <a:endParaRPr lang="en-US"/>
        </a:p>
      </dgm:t>
    </dgm:pt>
    <dgm:pt modelId="{752F4A88-3E65-4105-B6C3-D4AA2E80AB31}" type="sibTrans" cxnId="{03CEFF20-49A5-485D-BC65-C898835FB0D8}">
      <dgm:prSet/>
      <dgm:spPr/>
      <dgm:t>
        <a:bodyPr/>
        <a:lstStyle/>
        <a:p>
          <a:endParaRPr lang="en-US"/>
        </a:p>
      </dgm:t>
    </dgm:pt>
    <dgm:pt modelId="{A82452AE-4764-4D47-9472-71EBD75DADC5}">
      <dgm:prSet/>
      <dgm:spPr/>
      <dgm:t>
        <a:bodyPr/>
        <a:lstStyle/>
        <a:p>
          <a:r>
            <a:rPr lang="en-GB"/>
            <a:t>Prostitution in Victorian Era</a:t>
          </a:r>
          <a:endParaRPr lang="en-US"/>
        </a:p>
      </dgm:t>
    </dgm:pt>
    <dgm:pt modelId="{A376A33E-9701-4D0F-B3D4-BC993428539C}" type="parTrans" cxnId="{129D8734-D507-48B8-AE1A-79B449C7659E}">
      <dgm:prSet/>
      <dgm:spPr/>
      <dgm:t>
        <a:bodyPr/>
        <a:lstStyle/>
        <a:p>
          <a:endParaRPr lang="en-US"/>
        </a:p>
      </dgm:t>
    </dgm:pt>
    <dgm:pt modelId="{2622CF4E-F27E-4708-A457-C29D94D1128A}" type="sibTrans" cxnId="{129D8734-D507-48B8-AE1A-79B449C7659E}">
      <dgm:prSet/>
      <dgm:spPr/>
      <dgm:t>
        <a:bodyPr/>
        <a:lstStyle/>
        <a:p>
          <a:endParaRPr lang="en-US"/>
        </a:p>
      </dgm:t>
    </dgm:pt>
    <dgm:pt modelId="{0C111A21-2011-4A3C-9D7C-770797F10E36}">
      <dgm:prSet/>
      <dgm:spPr/>
      <dgm:t>
        <a:bodyPr/>
        <a:lstStyle/>
        <a:p>
          <a:r>
            <a:rPr lang="en-GB"/>
            <a:t>Charles Dickens</a:t>
          </a:r>
          <a:endParaRPr lang="en-US"/>
        </a:p>
      </dgm:t>
    </dgm:pt>
    <dgm:pt modelId="{C8FBA251-E48D-4834-B3A6-8007BB2FD44D}" type="parTrans" cxnId="{41D6BBEC-63A9-4C55-B4A7-0306883B2388}">
      <dgm:prSet/>
      <dgm:spPr/>
      <dgm:t>
        <a:bodyPr/>
        <a:lstStyle/>
        <a:p>
          <a:endParaRPr lang="en-US"/>
        </a:p>
      </dgm:t>
    </dgm:pt>
    <dgm:pt modelId="{26FB3100-87BF-40A8-95A4-FDC016AE6FA0}" type="sibTrans" cxnId="{41D6BBEC-63A9-4C55-B4A7-0306883B2388}">
      <dgm:prSet/>
      <dgm:spPr/>
      <dgm:t>
        <a:bodyPr/>
        <a:lstStyle/>
        <a:p>
          <a:endParaRPr lang="en-US"/>
        </a:p>
      </dgm:t>
    </dgm:pt>
    <dgm:pt modelId="{5A0A86E6-F149-4B4C-97EB-04BBBE891AAB}">
      <dgm:prSet/>
      <dgm:spPr/>
      <dgm:t>
        <a:bodyPr/>
        <a:lstStyle/>
        <a:p>
          <a:r>
            <a:rPr lang="en-GB"/>
            <a:t>Josephine Butler</a:t>
          </a:r>
          <a:endParaRPr lang="en-US"/>
        </a:p>
      </dgm:t>
    </dgm:pt>
    <dgm:pt modelId="{F8620E63-B4E2-436B-ABB4-A7489C68D45D}" type="parTrans" cxnId="{47B46F82-5D28-4517-B3FE-03031DE948CB}">
      <dgm:prSet/>
      <dgm:spPr/>
      <dgm:t>
        <a:bodyPr/>
        <a:lstStyle/>
        <a:p>
          <a:endParaRPr lang="en-US"/>
        </a:p>
      </dgm:t>
    </dgm:pt>
    <dgm:pt modelId="{8FA924BC-FDC4-4BFE-A483-599F5ED865AB}" type="sibTrans" cxnId="{47B46F82-5D28-4517-B3FE-03031DE948CB}">
      <dgm:prSet/>
      <dgm:spPr/>
      <dgm:t>
        <a:bodyPr/>
        <a:lstStyle/>
        <a:p>
          <a:endParaRPr lang="en-US"/>
        </a:p>
      </dgm:t>
    </dgm:pt>
    <dgm:pt modelId="{E94C0184-CE5F-4ECC-A743-D87D98AF944A}">
      <dgm:prSet/>
      <dgm:spPr/>
      <dgm:t>
        <a:bodyPr/>
        <a:lstStyle/>
        <a:p>
          <a:r>
            <a:rPr lang="en-GB"/>
            <a:t>Criminal law 1885</a:t>
          </a:r>
          <a:endParaRPr lang="en-US"/>
        </a:p>
      </dgm:t>
    </dgm:pt>
    <dgm:pt modelId="{55771C3A-F5C0-4356-9A18-6FDD87C41BE7}" type="parTrans" cxnId="{A74DA606-BD44-4A91-B13A-7F474B712C1B}">
      <dgm:prSet/>
      <dgm:spPr/>
      <dgm:t>
        <a:bodyPr/>
        <a:lstStyle/>
        <a:p>
          <a:endParaRPr lang="en-US"/>
        </a:p>
      </dgm:t>
    </dgm:pt>
    <dgm:pt modelId="{B0C41F3F-163E-4558-9A24-DE8E72E0694C}" type="sibTrans" cxnId="{A74DA606-BD44-4A91-B13A-7F474B712C1B}">
      <dgm:prSet/>
      <dgm:spPr/>
      <dgm:t>
        <a:bodyPr/>
        <a:lstStyle/>
        <a:p>
          <a:endParaRPr lang="en-US"/>
        </a:p>
      </dgm:t>
    </dgm:pt>
    <dgm:pt modelId="{AB53D4B8-6DE6-4501-8166-6A8202E9A877}">
      <dgm:prSet/>
      <dgm:spPr/>
      <dgm:t>
        <a:bodyPr/>
        <a:lstStyle/>
        <a:p>
          <a:endParaRPr lang="en-GB" dirty="0"/>
        </a:p>
        <a:p>
          <a:r>
            <a:rPr lang="en-US" dirty="0"/>
            <a:t>Jack the Ripper</a:t>
          </a:r>
        </a:p>
      </dgm:t>
    </dgm:pt>
    <dgm:pt modelId="{42135BEE-1EBE-4C67-BA3F-EB7FCB67FE4C}" type="parTrans" cxnId="{00FF985A-787C-4AD2-A6EC-D3619EF904FE}">
      <dgm:prSet/>
      <dgm:spPr/>
      <dgm:t>
        <a:bodyPr/>
        <a:lstStyle/>
        <a:p>
          <a:endParaRPr lang="en-US"/>
        </a:p>
      </dgm:t>
    </dgm:pt>
    <dgm:pt modelId="{68237835-6F00-42D4-8312-278ADC04BEBE}" type="sibTrans" cxnId="{00FF985A-787C-4AD2-A6EC-D3619EF904FE}">
      <dgm:prSet/>
      <dgm:spPr/>
      <dgm:t>
        <a:bodyPr/>
        <a:lstStyle/>
        <a:p>
          <a:endParaRPr lang="en-US"/>
        </a:p>
      </dgm:t>
    </dgm:pt>
    <dgm:pt modelId="{A9978406-ADF5-4796-AE89-A1E750B8FAC1}" type="pres">
      <dgm:prSet presAssocID="{EE63954C-7EF7-48C7-9BEA-1D44771362E8}" presName="linear" presStyleCnt="0">
        <dgm:presLayoutVars>
          <dgm:dir/>
          <dgm:animLvl val="lvl"/>
          <dgm:resizeHandles val="exact"/>
        </dgm:presLayoutVars>
      </dgm:prSet>
      <dgm:spPr/>
    </dgm:pt>
    <dgm:pt modelId="{1499E2C7-8EBB-47EF-AA69-9D97CB59CE11}" type="pres">
      <dgm:prSet presAssocID="{5168A45C-3F37-4551-8DE0-FBA30557D4EE}" presName="parentLin" presStyleCnt="0"/>
      <dgm:spPr/>
    </dgm:pt>
    <dgm:pt modelId="{6CCE304D-88DF-4816-953E-D89EF80E9B2E}" type="pres">
      <dgm:prSet presAssocID="{5168A45C-3F37-4551-8DE0-FBA30557D4EE}" presName="parentLeftMargin" presStyleLbl="node1" presStyleIdx="0" presStyleCnt="7"/>
      <dgm:spPr/>
    </dgm:pt>
    <dgm:pt modelId="{3D3B2074-0B0D-4CBA-8A15-515BD1B8C536}" type="pres">
      <dgm:prSet presAssocID="{5168A45C-3F37-4551-8DE0-FBA30557D4EE}" presName="parentText" presStyleLbl="node1" presStyleIdx="0" presStyleCnt="7">
        <dgm:presLayoutVars>
          <dgm:chMax val="0"/>
          <dgm:bulletEnabled val="1"/>
        </dgm:presLayoutVars>
      </dgm:prSet>
      <dgm:spPr/>
    </dgm:pt>
    <dgm:pt modelId="{FAC4A29E-38C9-40A8-989F-53CC5F0CDC59}" type="pres">
      <dgm:prSet presAssocID="{5168A45C-3F37-4551-8DE0-FBA30557D4EE}" presName="negativeSpace" presStyleCnt="0"/>
      <dgm:spPr/>
    </dgm:pt>
    <dgm:pt modelId="{CCF2ACA7-CCB6-4036-8B52-7CAE94CCDFDE}" type="pres">
      <dgm:prSet presAssocID="{5168A45C-3F37-4551-8DE0-FBA30557D4EE}" presName="childText" presStyleLbl="conFgAcc1" presStyleIdx="0" presStyleCnt="7">
        <dgm:presLayoutVars>
          <dgm:bulletEnabled val="1"/>
        </dgm:presLayoutVars>
      </dgm:prSet>
      <dgm:spPr/>
    </dgm:pt>
    <dgm:pt modelId="{529FC233-9875-4B0B-80AC-CC13A28E9177}" type="pres">
      <dgm:prSet presAssocID="{F0AE4823-7650-460E-BAC9-67BF37439662}" presName="spaceBetweenRectangles" presStyleCnt="0"/>
      <dgm:spPr/>
    </dgm:pt>
    <dgm:pt modelId="{CC369BD5-013E-4C8A-BE68-DD892756C11F}" type="pres">
      <dgm:prSet presAssocID="{D196A7CB-FDA9-4872-9DD1-CAA0CA1D5356}" presName="parentLin" presStyleCnt="0"/>
      <dgm:spPr/>
    </dgm:pt>
    <dgm:pt modelId="{6DB86595-96B5-42C3-B2F2-A623D01F7014}" type="pres">
      <dgm:prSet presAssocID="{D196A7CB-FDA9-4872-9DD1-CAA0CA1D5356}" presName="parentLeftMargin" presStyleLbl="node1" presStyleIdx="0" presStyleCnt="7"/>
      <dgm:spPr/>
    </dgm:pt>
    <dgm:pt modelId="{1DE71388-6F64-43D3-8995-DEC5C6F8C685}" type="pres">
      <dgm:prSet presAssocID="{D196A7CB-FDA9-4872-9DD1-CAA0CA1D5356}" presName="parentText" presStyleLbl="node1" presStyleIdx="1" presStyleCnt="7">
        <dgm:presLayoutVars>
          <dgm:chMax val="0"/>
          <dgm:bulletEnabled val="1"/>
        </dgm:presLayoutVars>
      </dgm:prSet>
      <dgm:spPr/>
    </dgm:pt>
    <dgm:pt modelId="{4B899AFF-F237-4260-9A44-12216A8F3D6E}" type="pres">
      <dgm:prSet presAssocID="{D196A7CB-FDA9-4872-9DD1-CAA0CA1D5356}" presName="negativeSpace" presStyleCnt="0"/>
      <dgm:spPr/>
    </dgm:pt>
    <dgm:pt modelId="{55F6F86F-775D-46C8-AE4C-990D40B46FA2}" type="pres">
      <dgm:prSet presAssocID="{D196A7CB-FDA9-4872-9DD1-CAA0CA1D5356}" presName="childText" presStyleLbl="conFgAcc1" presStyleIdx="1" presStyleCnt="7">
        <dgm:presLayoutVars>
          <dgm:bulletEnabled val="1"/>
        </dgm:presLayoutVars>
      </dgm:prSet>
      <dgm:spPr/>
    </dgm:pt>
    <dgm:pt modelId="{D7324D07-8C7D-4482-9EF9-AF0BBF654CD3}" type="pres">
      <dgm:prSet presAssocID="{752F4A88-3E65-4105-B6C3-D4AA2E80AB31}" presName="spaceBetweenRectangles" presStyleCnt="0"/>
      <dgm:spPr/>
    </dgm:pt>
    <dgm:pt modelId="{0B84E98C-FC99-44CD-9090-01140E3581BA}" type="pres">
      <dgm:prSet presAssocID="{A82452AE-4764-4D47-9472-71EBD75DADC5}" presName="parentLin" presStyleCnt="0"/>
      <dgm:spPr/>
    </dgm:pt>
    <dgm:pt modelId="{3137DA72-A195-4861-8676-704B879A0D24}" type="pres">
      <dgm:prSet presAssocID="{A82452AE-4764-4D47-9472-71EBD75DADC5}" presName="parentLeftMargin" presStyleLbl="node1" presStyleIdx="1" presStyleCnt="7"/>
      <dgm:spPr/>
    </dgm:pt>
    <dgm:pt modelId="{C467BA96-35BA-4980-B431-7AC2207B0E09}" type="pres">
      <dgm:prSet presAssocID="{A82452AE-4764-4D47-9472-71EBD75DADC5}" presName="parentText" presStyleLbl="node1" presStyleIdx="2" presStyleCnt="7">
        <dgm:presLayoutVars>
          <dgm:chMax val="0"/>
          <dgm:bulletEnabled val="1"/>
        </dgm:presLayoutVars>
      </dgm:prSet>
      <dgm:spPr/>
    </dgm:pt>
    <dgm:pt modelId="{2D9C7DAD-8E86-4855-B5E2-E0FE8E93DF43}" type="pres">
      <dgm:prSet presAssocID="{A82452AE-4764-4D47-9472-71EBD75DADC5}" presName="negativeSpace" presStyleCnt="0"/>
      <dgm:spPr/>
    </dgm:pt>
    <dgm:pt modelId="{08BDCCE8-3C46-4A14-AC0A-413967ABBCEF}" type="pres">
      <dgm:prSet presAssocID="{A82452AE-4764-4D47-9472-71EBD75DADC5}" presName="childText" presStyleLbl="conFgAcc1" presStyleIdx="2" presStyleCnt="7">
        <dgm:presLayoutVars>
          <dgm:bulletEnabled val="1"/>
        </dgm:presLayoutVars>
      </dgm:prSet>
      <dgm:spPr/>
    </dgm:pt>
    <dgm:pt modelId="{03DA211F-E79B-433E-98A0-10ED9B2680DD}" type="pres">
      <dgm:prSet presAssocID="{2622CF4E-F27E-4708-A457-C29D94D1128A}" presName="spaceBetweenRectangles" presStyleCnt="0"/>
      <dgm:spPr/>
    </dgm:pt>
    <dgm:pt modelId="{B1D1F404-2F6C-4D61-A707-1F619CCCA2F3}" type="pres">
      <dgm:prSet presAssocID="{0C111A21-2011-4A3C-9D7C-770797F10E36}" presName="parentLin" presStyleCnt="0"/>
      <dgm:spPr/>
    </dgm:pt>
    <dgm:pt modelId="{1DDCE082-50D2-435A-8BDF-7E99A8160FA1}" type="pres">
      <dgm:prSet presAssocID="{0C111A21-2011-4A3C-9D7C-770797F10E36}" presName="parentLeftMargin" presStyleLbl="node1" presStyleIdx="2" presStyleCnt="7"/>
      <dgm:spPr/>
    </dgm:pt>
    <dgm:pt modelId="{A95FD6AE-4F73-4BF1-B3A6-93470A779D88}" type="pres">
      <dgm:prSet presAssocID="{0C111A21-2011-4A3C-9D7C-770797F10E36}" presName="parentText" presStyleLbl="node1" presStyleIdx="3" presStyleCnt="7">
        <dgm:presLayoutVars>
          <dgm:chMax val="0"/>
          <dgm:bulletEnabled val="1"/>
        </dgm:presLayoutVars>
      </dgm:prSet>
      <dgm:spPr/>
    </dgm:pt>
    <dgm:pt modelId="{CA3A3223-0BEE-42E7-8C30-3469FE6B4181}" type="pres">
      <dgm:prSet presAssocID="{0C111A21-2011-4A3C-9D7C-770797F10E36}" presName="negativeSpace" presStyleCnt="0"/>
      <dgm:spPr/>
    </dgm:pt>
    <dgm:pt modelId="{EADD6DEF-8E4C-4C35-A1B2-8D07735EE5B9}" type="pres">
      <dgm:prSet presAssocID="{0C111A21-2011-4A3C-9D7C-770797F10E36}" presName="childText" presStyleLbl="conFgAcc1" presStyleIdx="3" presStyleCnt="7">
        <dgm:presLayoutVars>
          <dgm:bulletEnabled val="1"/>
        </dgm:presLayoutVars>
      </dgm:prSet>
      <dgm:spPr/>
    </dgm:pt>
    <dgm:pt modelId="{3C56774C-A199-4AF4-8068-B45EAEA02FE4}" type="pres">
      <dgm:prSet presAssocID="{26FB3100-87BF-40A8-95A4-FDC016AE6FA0}" presName="spaceBetweenRectangles" presStyleCnt="0"/>
      <dgm:spPr/>
    </dgm:pt>
    <dgm:pt modelId="{63150B63-BF6C-409C-ADF4-9D09F1101203}" type="pres">
      <dgm:prSet presAssocID="{5A0A86E6-F149-4B4C-97EB-04BBBE891AAB}" presName="parentLin" presStyleCnt="0"/>
      <dgm:spPr/>
    </dgm:pt>
    <dgm:pt modelId="{62C33EEF-58F0-4659-AF4C-87A757C0E4A4}" type="pres">
      <dgm:prSet presAssocID="{5A0A86E6-F149-4B4C-97EB-04BBBE891AAB}" presName="parentLeftMargin" presStyleLbl="node1" presStyleIdx="3" presStyleCnt="7"/>
      <dgm:spPr/>
    </dgm:pt>
    <dgm:pt modelId="{2239A13D-C6DB-4424-9446-16E6414063E5}" type="pres">
      <dgm:prSet presAssocID="{5A0A86E6-F149-4B4C-97EB-04BBBE891AAB}" presName="parentText" presStyleLbl="node1" presStyleIdx="4" presStyleCnt="7">
        <dgm:presLayoutVars>
          <dgm:chMax val="0"/>
          <dgm:bulletEnabled val="1"/>
        </dgm:presLayoutVars>
      </dgm:prSet>
      <dgm:spPr/>
    </dgm:pt>
    <dgm:pt modelId="{7E063831-955C-4A86-928A-D6F0E541FA3F}" type="pres">
      <dgm:prSet presAssocID="{5A0A86E6-F149-4B4C-97EB-04BBBE891AAB}" presName="negativeSpace" presStyleCnt="0"/>
      <dgm:spPr/>
    </dgm:pt>
    <dgm:pt modelId="{46423AFF-BEDE-4E16-A4C4-5368E38A6CF0}" type="pres">
      <dgm:prSet presAssocID="{5A0A86E6-F149-4B4C-97EB-04BBBE891AAB}" presName="childText" presStyleLbl="conFgAcc1" presStyleIdx="4" presStyleCnt="7">
        <dgm:presLayoutVars>
          <dgm:bulletEnabled val="1"/>
        </dgm:presLayoutVars>
      </dgm:prSet>
      <dgm:spPr/>
    </dgm:pt>
    <dgm:pt modelId="{50C534EE-6697-4029-929A-5D6C77B680A1}" type="pres">
      <dgm:prSet presAssocID="{8FA924BC-FDC4-4BFE-A483-599F5ED865AB}" presName="spaceBetweenRectangles" presStyleCnt="0"/>
      <dgm:spPr/>
    </dgm:pt>
    <dgm:pt modelId="{E712F237-E446-4883-A4F8-F19C713EAF0F}" type="pres">
      <dgm:prSet presAssocID="{E94C0184-CE5F-4ECC-A743-D87D98AF944A}" presName="parentLin" presStyleCnt="0"/>
      <dgm:spPr/>
    </dgm:pt>
    <dgm:pt modelId="{4AB5211F-8B14-42FC-9B9B-8303055DDD2E}" type="pres">
      <dgm:prSet presAssocID="{E94C0184-CE5F-4ECC-A743-D87D98AF944A}" presName="parentLeftMargin" presStyleLbl="node1" presStyleIdx="4" presStyleCnt="7"/>
      <dgm:spPr/>
    </dgm:pt>
    <dgm:pt modelId="{5FC55128-B059-4FB7-A410-158045F1ADB8}" type="pres">
      <dgm:prSet presAssocID="{E94C0184-CE5F-4ECC-A743-D87D98AF944A}" presName="parentText" presStyleLbl="node1" presStyleIdx="5" presStyleCnt="7">
        <dgm:presLayoutVars>
          <dgm:chMax val="0"/>
          <dgm:bulletEnabled val="1"/>
        </dgm:presLayoutVars>
      </dgm:prSet>
      <dgm:spPr/>
    </dgm:pt>
    <dgm:pt modelId="{6221F016-8A92-4CD9-9F3D-C40CACD7D708}" type="pres">
      <dgm:prSet presAssocID="{E94C0184-CE5F-4ECC-A743-D87D98AF944A}" presName="negativeSpace" presStyleCnt="0"/>
      <dgm:spPr/>
    </dgm:pt>
    <dgm:pt modelId="{3122F940-C969-499C-AF33-1E0321B4457F}" type="pres">
      <dgm:prSet presAssocID="{E94C0184-CE5F-4ECC-A743-D87D98AF944A}" presName="childText" presStyleLbl="conFgAcc1" presStyleIdx="5" presStyleCnt="7">
        <dgm:presLayoutVars>
          <dgm:bulletEnabled val="1"/>
        </dgm:presLayoutVars>
      </dgm:prSet>
      <dgm:spPr/>
    </dgm:pt>
    <dgm:pt modelId="{464C36AE-9FF8-40C1-B31A-93C9CC058A18}" type="pres">
      <dgm:prSet presAssocID="{B0C41F3F-163E-4558-9A24-DE8E72E0694C}" presName="spaceBetweenRectangles" presStyleCnt="0"/>
      <dgm:spPr/>
    </dgm:pt>
    <dgm:pt modelId="{77DC9300-FFF9-4168-9D2A-305041C59F93}" type="pres">
      <dgm:prSet presAssocID="{AB53D4B8-6DE6-4501-8166-6A8202E9A877}" presName="parentLin" presStyleCnt="0"/>
      <dgm:spPr/>
    </dgm:pt>
    <dgm:pt modelId="{E68CE2B6-1F18-4756-93C8-0AEFB2CA8FB2}" type="pres">
      <dgm:prSet presAssocID="{AB53D4B8-6DE6-4501-8166-6A8202E9A877}" presName="parentLeftMargin" presStyleLbl="node1" presStyleIdx="5" presStyleCnt="7"/>
      <dgm:spPr/>
    </dgm:pt>
    <dgm:pt modelId="{F3768CED-379C-45B4-B091-CFCB616B352A}" type="pres">
      <dgm:prSet presAssocID="{AB53D4B8-6DE6-4501-8166-6A8202E9A877}" presName="parentText" presStyleLbl="node1" presStyleIdx="6" presStyleCnt="7">
        <dgm:presLayoutVars>
          <dgm:chMax val="0"/>
          <dgm:bulletEnabled val="1"/>
        </dgm:presLayoutVars>
      </dgm:prSet>
      <dgm:spPr/>
    </dgm:pt>
    <dgm:pt modelId="{E0A6B4B8-E9A9-4D83-A955-FE35C18D6530}" type="pres">
      <dgm:prSet presAssocID="{AB53D4B8-6DE6-4501-8166-6A8202E9A877}" presName="negativeSpace" presStyleCnt="0"/>
      <dgm:spPr/>
    </dgm:pt>
    <dgm:pt modelId="{2B150EB3-063F-4A66-B6A7-46A1F756FE23}" type="pres">
      <dgm:prSet presAssocID="{AB53D4B8-6DE6-4501-8166-6A8202E9A877}" presName="childText" presStyleLbl="conFgAcc1" presStyleIdx="6" presStyleCnt="7">
        <dgm:presLayoutVars>
          <dgm:bulletEnabled val="1"/>
        </dgm:presLayoutVars>
      </dgm:prSet>
      <dgm:spPr/>
    </dgm:pt>
  </dgm:ptLst>
  <dgm:cxnLst>
    <dgm:cxn modelId="{A74DA606-BD44-4A91-B13A-7F474B712C1B}" srcId="{EE63954C-7EF7-48C7-9BEA-1D44771362E8}" destId="{E94C0184-CE5F-4ECC-A743-D87D98AF944A}" srcOrd="5" destOrd="0" parTransId="{55771C3A-F5C0-4356-9A18-6FDD87C41BE7}" sibTransId="{B0C41F3F-163E-4558-9A24-DE8E72E0694C}"/>
    <dgm:cxn modelId="{D9156613-66A7-4EE7-99D1-91727CD4008D}" type="presOf" srcId="{5A0A86E6-F149-4B4C-97EB-04BBBE891AAB}" destId="{62C33EEF-58F0-4659-AF4C-87A757C0E4A4}" srcOrd="0" destOrd="0" presId="urn:microsoft.com/office/officeart/2005/8/layout/list1"/>
    <dgm:cxn modelId="{03CEFF20-49A5-485D-BC65-C898835FB0D8}" srcId="{EE63954C-7EF7-48C7-9BEA-1D44771362E8}" destId="{D196A7CB-FDA9-4872-9DD1-CAA0CA1D5356}" srcOrd="1" destOrd="0" parTransId="{CC00C470-E693-4228-91D3-19FB81E6AF98}" sibTransId="{752F4A88-3E65-4105-B6C3-D4AA2E80AB31}"/>
    <dgm:cxn modelId="{E237DB30-BBAD-47D9-972A-CF43A91E4C56}" type="presOf" srcId="{A82452AE-4764-4D47-9472-71EBD75DADC5}" destId="{3137DA72-A195-4861-8676-704B879A0D24}" srcOrd="0" destOrd="0" presId="urn:microsoft.com/office/officeart/2005/8/layout/list1"/>
    <dgm:cxn modelId="{129D8734-D507-48B8-AE1A-79B449C7659E}" srcId="{EE63954C-7EF7-48C7-9BEA-1D44771362E8}" destId="{A82452AE-4764-4D47-9472-71EBD75DADC5}" srcOrd="2" destOrd="0" parTransId="{A376A33E-9701-4D0F-B3D4-BC993428539C}" sibTransId="{2622CF4E-F27E-4708-A457-C29D94D1128A}"/>
    <dgm:cxn modelId="{A472CE34-241F-458E-AB62-524B9A82F173}" type="presOf" srcId="{0C111A21-2011-4A3C-9D7C-770797F10E36}" destId="{1DDCE082-50D2-435A-8BDF-7E99A8160FA1}" srcOrd="0" destOrd="0" presId="urn:microsoft.com/office/officeart/2005/8/layout/list1"/>
    <dgm:cxn modelId="{AC664D39-007D-48C8-8692-3837F664F61A}" type="presOf" srcId="{D196A7CB-FDA9-4872-9DD1-CAA0CA1D5356}" destId="{6DB86595-96B5-42C3-B2F2-A623D01F7014}" srcOrd="0" destOrd="0" presId="urn:microsoft.com/office/officeart/2005/8/layout/list1"/>
    <dgm:cxn modelId="{4248133B-C534-4517-A9DB-3FB6A221773A}" type="presOf" srcId="{A82452AE-4764-4D47-9472-71EBD75DADC5}" destId="{C467BA96-35BA-4980-B431-7AC2207B0E09}" srcOrd="1" destOrd="0" presId="urn:microsoft.com/office/officeart/2005/8/layout/list1"/>
    <dgm:cxn modelId="{3AEE5A63-E245-4D34-998A-0F548F90F618}" type="presOf" srcId="{E94C0184-CE5F-4ECC-A743-D87D98AF944A}" destId="{4AB5211F-8B14-42FC-9B9B-8303055DDD2E}" srcOrd="0" destOrd="0" presId="urn:microsoft.com/office/officeart/2005/8/layout/list1"/>
    <dgm:cxn modelId="{5D640D44-8491-4994-AF4F-58D2C11C3266}" type="presOf" srcId="{EE63954C-7EF7-48C7-9BEA-1D44771362E8}" destId="{A9978406-ADF5-4796-AE89-A1E750B8FAC1}" srcOrd="0" destOrd="0" presId="urn:microsoft.com/office/officeart/2005/8/layout/list1"/>
    <dgm:cxn modelId="{97C2DA6C-1A44-4F73-B216-398799D89A21}" type="presOf" srcId="{D196A7CB-FDA9-4872-9DD1-CAA0CA1D5356}" destId="{1DE71388-6F64-43D3-8995-DEC5C6F8C685}" srcOrd="1" destOrd="0" presId="urn:microsoft.com/office/officeart/2005/8/layout/list1"/>
    <dgm:cxn modelId="{A1B22E4D-A758-4C04-83D0-DFB2A4456A7A}" type="presOf" srcId="{AB53D4B8-6DE6-4501-8166-6A8202E9A877}" destId="{F3768CED-379C-45B4-B091-CFCB616B352A}" srcOrd="1" destOrd="0" presId="urn:microsoft.com/office/officeart/2005/8/layout/list1"/>
    <dgm:cxn modelId="{00FF985A-787C-4AD2-A6EC-D3619EF904FE}" srcId="{EE63954C-7EF7-48C7-9BEA-1D44771362E8}" destId="{AB53D4B8-6DE6-4501-8166-6A8202E9A877}" srcOrd="6" destOrd="0" parTransId="{42135BEE-1EBE-4C67-BA3F-EB7FCB67FE4C}" sibTransId="{68237835-6F00-42D4-8312-278ADC04BEBE}"/>
    <dgm:cxn modelId="{47B46F82-5D28-4517-B3FE-03031DE948CB}" srcId="{EE63954C-7EF7-48C7-9BEA-1D44771362E8}" destId="{5A0A86E6-F149-4B4C-97EB-04BBBE891AAB}" srcOrd="4" destOrd="0" parTransId="{F8620E63-B4E2-436B-ABB4-A7489C68D45D}" sibTransId="{8FA924BC-FDC4-4BFE-A483-599F5ED865AB}"/>
    <dgm:cxn modelId="{FA347B95-B3E0-4AB2-9EE8-1E4A9945AB20}" type="presOf" srcId="{AB53D4B8-6DE6-4501-8166-6A8202E9A877}" destId="{E68CE2B6-1F18-4756-93C8-0AEFB2CA8FB2}" srcOrd="0" destOrd="0" presId="urn:microsoft.com/office/officeart/2005/8/layout/list1"/>
    <dgm:cxn modelId="{9388CCA3-73E9-48F7-8AE8-00338A9B2C79}" type="presOf" srcId="{E94C0184-CE5F-4ECC-A743-D87D98AF944A}" destId="{5FC55128-B059-4FB7-A410-158045F1ADB8}" srcOrd="1" destOrd="0" presId="urn:microsoft.com/office/officeart/2005/8/layout/list1"/>
    <dgm:cxn modelId="{E34651AF-2E70-4DD9-AE95-ED8F79229974}" type="presOf" srcId="{0C111A21-2011-4A3C-9D7C-770797F10E36}" destId="{A95FD6AE-4F73-4BF1-B3A6-93470A779D88}" srcOrd="1" destOrd="0" presId="urn:microsoft.com/office/officeart/2005/8/layout/list1"/>
    <dgm:cxn modelId="{8A5ABFB3-B0CB-4ECB-8AAC-A2E4F01E9FCF}" type="presOf" srcId="{5A0A86E6-F149-4B4C-97EB-04BBBE891AAB}" destId="{2239A13D-C6DB-4424-9446-16E6414063E5}" srcOrd="1" destOrd="0" presId="urn:microsoft.com/office/officeart/2005/8/layout/list1"/>
    <dgm:cxn modelId="{351C3CBC-FBB4-4796-B683-C6EB90D4FAB0}" srcId="{EE63954C-7EF7-48C7-9BEA-1D44771362E8}" destId="{5168A45C-3F37-4551-8DE0-FBA30557D4EE}" srcOrd="0" destOrd="0" parTransId="{F694EBA5-BD64-490B-BE7D-2CE5E382ED60}" sibTransId="{F0AE4823-7650-460E-BAC9-67BF37439662}"/>
    <dgm:cxn modelId="{AE5BF7D3-FED0-4249-AE5D-7F5450E0C047}" type="presOf" srcId="{5168A45C-3F37-4551-8DE0-FBA30557D4EE}" destId="{3D3B2074-0B0D-4CBA-8A15-515BD1B8C536}" srcOrd="1" destOrd="0" presId="urn:microsoft.com/office/officeart/2005/8/layout/list1"/>
    <dgm:cxn modelId="{DA6E7BD5-DF59-431A-849A-864746EAB79B}" type="presOf" srcId="{5168A45C-3F37-4551-8DE0-FBA30557D4EE}" destId="{6CCE304D-88DF-4816-953E-D89EF80E9B2E}" srcOrd="0" destOrd="0" presId="urn:microsoft.com/office/officeart/2005/8/layout/list1"/>
    <dgm:cxn modelId="{41D6BBEC-63A9-4C55-B4A7-0306883B2388}" srcId="{EE63954C-7EF7-48C7-9BEA-1D44771362E8}" destId="{0C111A21-2011-4A3C-9D7C-770797F10E36}" srcOrd="3" destOrd="0" parTransId="{C8FBA251-E48D-4834-B3A6-8007BB2FD44D}" sibTransId="{26FB3100-87BF-40A8-95A4-FDC016AE6FA0}"/>
    <dgm:cxn modelId="{4094616B-FEBA-42EF-BAD6-355AF959A13D}" type="presParOf" srcId="{A9978406-ADF5-4796-AE89-A1E750B8FAC1}" destId="{1499E2C7-8EBB-47EF-AA69-9D97CB59CE11}" srcOrd="0" destOrd="0" presId="urn:microsoft.com/office/officeart/2005/8/layout/list1"/>
    <dgm:cxn modelId="{A971E414-50A9-4FEB-9158-C9598020F091}" type="presParOf" srcId="{1499E2C7-8EBB-47EF-AA69-9D97CB59CE11}" destId="{6CCE304D-88DF-4816-953E-D89EF80E9B2E}" srcOrd="0" destOrd="0" presId="urn:microsoft.com/office/officeart/2005/8/layout/list1"/>
    <dgm:cxn modelId="{115F34DD-785A-4963-9795-C673E57083AC}" type="presParOf" srcId="{1499E2C7-8EBB-47EF-AA69-9D97CB59CE11}" destId="{3D3B2074-0B0D-4CBA-8A15-515BD1B8C536}" srcOrd="1" destOrd="0" presId="urn:microsoft.com/office/officeart/2005/8/layout/list1"/>
    <dgm:cxn modelId="{D3F09603-7E43-4C1F-A0D7-4A32A2EA29F7}" type="presParOf" srcId="{A9978406-ADF5-4796-AE89-A1E750B8FAC1}" destId="{FAC4A29E-38C9-40A8-989F-53CC5F0CDC59}" srcOrd="1" destOrd="0" presId="urn:microsoft.com/office/officeart/2005/8/layout/list1"/>
    <dgm:cxn modelId="{F0ECAD31-A462-4F53-B093-2E871BC0DBBB}" type="presParOf" srcId="{A9978406-ADF5-4796-AE89-A1E750B8FAC1}" destId="{CCF2ACA7-CCB6-4036-8B52-7CAE94CCDFDE}" srcOrd="2" destOrd="0" presId="urn:microsoft.com/office/officeart/2005/8/layout/list1"/>
    <dgm:cxn modelId="{1C17DFBB-B130-4D59-8A4E-0F0FFF8EA218}" type="presParOf" srcId="{A9978406-ADF5-4796-AE89-A1E750B8FAC1}" destId="{529FC233-9875-4B0B-80AC-CC13A28E9177}" srcOrd="3" destOrd="0" presId="urn:microsoft.com/office/officeart/2005/8/layout/list1"/>
    <dgm:cxn modelId="{DC8180A3-3DBC-4D21-98F9-0E69A6B3CC44}" type="presParOf" srcId="{A9978406-ADF5-4796-AE89-A1E750B8FAC1}" destId="{CC369BD5-013E-4C8A-BE68-DD892756C11F}" srcOrd="4" destOrd="0" presId="urn:microsoft.com/office/officeart/2005/8/layout/list1"/>
    <dgm:cxn modelId="{DB713DB9-7212-483C-8CFC-716ECECF6791}" type="presParOf" srcId="{CC369BD5-013E-4C8A-BE68-DD892756C11F}" destId="{6DB86595-96B5-42C3-B2F2-A623D01F7014}" srcOrd="0" destOrd="0" presId="urn:microsoft.com/office/officeart/2005/8/layout/list1"/>
    <dgm:cxn modelId="{124716AB-9665-400F-891A-6800BEE436FC}" type="presParOf" srcId="{CC369BD5-013E-4C8A-BE68-DD892756C11F}" destId="{1DE71388-6F64-43D3-8995-DEC5C6F8C685}" srcOrd="1" destOrd="0" presId="urn:microsoft.com/office/officeart/2005/8/layout/list1"/>
    <dgm:cxn modelId="{E4D64EB3-7884-4EDE-A120-CE3261D762BD}" type="presParOf" srcId="{A9978406-ADF5-4796-AE89-A1E750B8FAC1}" destId="{4B899AFF-F237-4260-9A44-12216A8F3D6E}" srcOrd="5" destOrd="0" presId="urn:microsoft.com/office/officeart/2005/8/layout/list1"/>
    <dgm:cxn modelId="{9E364C98-85B2-4CCD-9FF3-2E3657A6EDBE}" type="presParOf" srcId="{A9978406-ADF5-4796-AE89-A1E750B8FAC1}" destId="{55F6F86F-775D-46C8-AE4C-990D40B46FA2}" srcOrd="6" destOrd="0" presId="urn:microsoft.com/office/officeart/2005/8/layout/list1"/>
    <dgm:cxn modelId="{021B6728-3B2E-4764-95D5-733ED4B07700}" type="presParOf" srcId="{A9978406-ADF5-4796-AE89-A1E750B8FAC1}" destId="{D7324D07-8C7D-4482-9EF9-AF0BBF654CD3}" srcOrd="7" destOrd="0" presId="urn:microsoft.com/office/officeart/2005/8/layout/list1"/>
    <dgm:cxn modelId="{74077277-8189-4D25-816C-4C4C98580D20}" type="presParOf" srcId="{A9978406-ADF5-4796-AE89-A1E750B8FAC1}" destId="{0B84E98C-FC99-44CD-9090-01140E3581BA}" srcOrd="8" destOrd="0" presId="urn:microsoft.com/office/officeart/2005/8/layout/list1"/>
    <dgm:cxn modelId="{BB7ACAC8-3730-489E-B29E-09772A145BF8}" type="presParOf" srcId="{0B84E98C-FC99-44CD-9090-01140E3581BA}" destId="{3137DA72-A195-4861-8676-704B879A0D24}" srcOrd="0" destOrd="0" presId="urn:microsoft.com/office/officeart/2005/8/layout/list1"/>
    <dgm:cxn modelId="{6FA3910A-74BE-4BF2-9E18-F4F8B00DB4F4}" type="presParOf" srcId="{0B84E98C-FC99-44CD-9090-01140E3581BA}" destId="{C467BA96-35BA-4980-B431-7AC2207B0E09}" srcOrd="1" destOrd="0" presId="urn:microsoft.com/office/officeart/2005/8/layout/list1"/>
    <dgm:cxn modelId="{E5F88C45-5CCD-4025-A761-546E60D5B79D}" type="presParOf" srcId="{A9978406-ADF5-4796-AE89-A1E750B8FAC1}" destId="{2D9C7DAD-8E86-4855-B5E2-E0FE8E93DF43}" srcOrd="9" destOrd="0" presId="urn:microsoft.com/office/officeart/2005/8/layout/list1"/>
    <dgm:cxn modelId="{2EC40CBF-A04A-4D35-855D-04B15F91D950}" type="presParOf" srcId="{A9978406-ADF5-4796-AE89-A1E750B8FAC1}" destId="{08BDCCE8-3C46-4A14-AC0A-413967ABBCEF}" srcOrd="10" destOrd="0" presId="urn:microsoft.com/office/officeart/2005/8/layout/list1"/>
    <dgm:cxn modelId="{C3D47933-43DA-4CA3-B3D0-B6C7EF32CC0F}" type="presParOf" srcId="{A9978406-ADF5-4796-AE89-A1E750B8FAC1}" destId="{03DA211F-E79B-433E-98A0-10ED9B2680DD}" srcOrd="11" destOrd="0" presId="urn:microsoft.com/office/officeart/2005/8/layout/list1"/>
    <dgm:cxn modelId="{33520EFC-0BF5-43C9-B009-D73A8814DA75}" type="presParOf" srcId="{A9978406-ADF5-4796-AE89-A1E750B8FAC1}" destId="{B1D1F404-2F6C-4D61-A707-1F619CCCA2F3}" srcOrd="12" destOrd="0" presId="urn:microsoft.com/office/officeart/2005/8/layout/list1"/>
    <dgm:cxn modelId="{0EC8DCCA-D3BA-401A-8F03-C2A63F2F12A4}" type="presParOf" srcId="{B1D1F404-2F6C-4D61-A707-1F619CCCA2F3}" destId="{1DDCE082-50D2-435A-8BDF-7E99A8160FA1}" srcOrd="0" destOrd="0" presId="urn:microsoft.com/office/officeart/2005/8/layout/list1"/>
    <dgm:cxn modelId="{8A1AAD8D-8331-424A-9B3D-90A1D8B30CE7}" type="presParOf" srcId="{B1D1F404-2F6C-4D61-A707-1F619CCCA2F3}" destId="{A95FD6AE-4F73-4BF1-B3A6-93470A779D88}" srcOrd="1" destOrd="0" presId="urn:microsoft.com/office/officeart/2005/8/layout/list1"/>
    <dgm:cxn modelId="{15B6645C-A6B0-42C3-9A80-EB94BE28871D}" type="presParOf" srcId="{A9978406-ADF5-4796-AE89-A1E750B8FAC1}" destId="{CA3A3223-0BEE-42E7-8C30-3469FE6B4181}" srcOrd="13" destOrd="0" presId="urn:microsoft.com/office/officeart/2005/8/layout/list1"/>
    <dgm:cxn modelId="{A33DEEAE-DD6B-43B2-B811-3D8BAA0F18B5}" type="presParOf" srcId="{A9978406-ADF5-4796-AE89-A1E750B8FAC1}" destId="{EADD6DEF-8E4C-4C35-A1B2-8D07735EE5B9}" srcOrd="14" destOrd="0" presId="urn:microsoft.com/office/officeart/2005/8/layout/list1"/>
    <dgm:cxn modelId="{E55EFF05-D889-44E7-86AD-95889EC9122F}" type="presParOf" srcId="{A9978406-ADF5-4796-AE89-A1E750B8FAC1}" destId="{3C56774C-A199-4AF4-8068-B45EAEA02FE4}" srcOrd="15" destOrd="0" presId="urn:microsoft.com/office/officeart/2005/8/layout/list1"/>
    <dgm:cxn modelId="{32A3AEF7-A228-43EC-ADEB-01851C180EED}" type="presParOf" srcId="{A9978406-ADF5-4796-AE89-A1E750B8FAC1}" destId="{63150B63-BF6C-409C-ADF4-9D09F1101203}" srcOrd="16" destOrd="0" presId="urn:microsoft.com/office/officeart/2005/8/layout/list1"/>
    <dgm:cxn modelId="{4C7A0AEC-4D27-4C3B-AB35-8D594E5F879D}" type="presParOf" srcId="{63150B63-BF6C-409C-ADF4-9D09F1101203}" destId="{62C33EEF-58F0-4659-AF4C-87A757C0E4A4}" srcOrd="0" destOrd="0" presId="urn:microsoft.com/office/officeart/2005/8/layout/list1"/>
    <dgm:cxn modelId="{C42C34F5-CDD5-42D6-AFAA-FE98C8A039EC}" type="presParOf" srcId="{63150B63-BF6C-409C-ADF4-9D09F1101203}" destId="{2239A13D-C6DB-4424-9446-16E6414063E5}" srcOrd="1" destOrd="0" presId="urn:microsoft.com/office/officeart/2005/8/layout/list1"/>
    <dgm:cxn modelId="{60B439DE-475C-454E-932E-19CF4DBEFBA9}" type="presParOf" srcId="{A9978406-ADF5-4796-AE89-A1E750B8FAC1}" destId="{7E063831-955C-4A86-928A-D6F0E541FA3F}" srcOrd="17" destOrd="0" presId="urn:microsoft.com/office/officeart/2005/8/layout/list1"/>
    <dgm:cxn modelId="{41F2DB0A-CCE4-4906-A291-6A3492FDA984}" type="presParOf" srcId="{A9978406-ADF5-4796-AE89-A1E750B8FAC1}" destId="{46423AFF-BEDE-4E16-A4C4-5368E38A6CF0}" srcOrd="18" destOrd="0" presId="urn:microsoft.com/office/officeart/2005/8/layout/list1"/>
    <dgm:cxn modelId="{A267E2FA-7EB2-4151-95AA-E26F7F040B0F}" type="presParOf" srcId="{A9978406-ADF5-4796-AE89-A1E750B8FAC1}" destId="{50C534EE-6697-4029-929A-5D6C77B680A1}" srcOrd="19" destOrd="0" presId="urn:microsoft.com/office/officeart/2005/8/layout/list1"/>
    <dgm:cxn modelId="{0D6BDCE2-598E-438B-9834-BF9FEC06CCC2}" type="presParOf" srcId="{A9978406-ADF5-4796-AE89-A1E750B8FAC1}" destId="{E712F237-E446-4883-A4F8-F19C713EAF0F}" srcOrd="20" destOrd="0" presId="urn:microsoft.com/office/officeart/2005/8/layout/list1"/>
    <dgm:cxn modelId="{7960FE7E-8C78-4F6E-9DBC-72C2AFD9E001}" type="presParOf" srcId="{E712F237-E446-4883-A4F8-F19C713EAF0F}" destId="{4AB5211F-8B14-42FC-9B9B-8303055DDD2E}" srcOrd="0" destOrd="0" presId="urn:microsoft.com/office/officeart/2005/8/layout/list1"/>
    <dgm:cxn modelId="{7B726B5A-C48B-439D-99C5-5B47CA9C021C}" type="presParOf" srcId="{E712F237-E446-4883-A4F8-F19C713EAF0F}" destId="{5FC55128-B059-4FB7-A410-158045F1ADB8}" srcOrd="1" destOrd="0" presId="urn:microsoft.com/office/officeart/2005/8/layout/list1"/>
    <dgm:cxn modelId="{EBE9CE69-1440-4F86-9A6A-0BA431DAD3BD}" type="presParOf" srcId="{A9978406-ADF5-4796-AE89-A1E750B8FAC1}" destId="{6221F016-8A92-4CD9-9F3D-C40CACD7D708}" srcOrd="21" destOrd="0" presId="urn:microsoft.com/office/officeart/2005/8/layout/list1"/>
    <dgm:cxn modelId="{D1433EFA-1057-4163-B980-F2B277BB8308}" type="presParOf" srcId="{A9978406-ADF5-4796-AE89-A1E750B8FAC1}" destId="{3122F940-C969-499C-AF33-1E0321B4457F}" srcOrd="22" destOrd="0" presId="urn:microsoft.com/office/officeart/2005/8/layout/list1"/>
    <dgm:cxn modelId="{D745E2A0-4495-48A3-8C5F-8BA628E7EDB4}" type="presParOf" srcId="{A9978406-ADF5-4796-AE89-A1E750B8FAC1}" destId="{464C36AE-9FF8-40C1-B31A-93C9CC058A18}" srcOrd="23" destOrd="0" presId="urn:microsoft.com/office/officeart/2005/8/layout/list1"/>
    <dgm:cxn modelId="{610D7D73-C3D2-4005-BB35-E6227A461AFF}" type="presParOf" srcId="{A9978406-ADF5-4796-AE89-A1E750B8FAC1}" destId="{77DC9300-FFF9-4168-9D2A-305041C59F93}" srcOrd="24" destOrd="0" presId="urn:microsoft.com/office/officeart/2005/8/layout/list1"/>
    <dgm:cxn modelId="{43014A59-9AC3-4D77-93D3-422DE9DFC1F5}" type="presParOf" srcId="{77DC9300-FFF9-4168-9D2A-305041C59F93}" destId="{E68CE2B6-1F18-4756-93C8-0AEFB2CA8FB2}" srcOrd="0" destOrd="0" presId="urn:microsoft.com/office/officeart/2005/8/layout/list1"/>
    <dgm:cxn modelId="{3EA00800-121A-4ADF-9371-9701F21B6C7D}" type="presParOf" srcId="{77DC9300-FFF9-4168-9D2A-305041C59F93}" destId="{F3768CED-379C-45B4-B091-CFCB616B352A}" srcOrd="1" destOrd="0" presId="urn:microsoft.com/office/officeart/2005/8/layout/list1"/>
    <dgm:cxn modelId="{42CC2988-80C0-466C-BB68-BE8E8A6AE309}" type="presParOf" srcId="{A9978406-ADF5-4796-AE89-A1E750B8FAC1}" destId="{E0A6B4B8-E9A9-4D83-A955-FE35C18D6530}" srcOrd="25" destOrd="0" presId="urn:microsoft.com/office/officeart/2005/8/layout/list1"/>
    <dgm:cxn modelId="{F7C7917C-E30F-4C23-98AF-2EE70FE9189A}" type="presParOf" srcId="{A9978406-ADF5-4796-AE89-A1E750B8FAC1}" destId="{2B150EB3-063F-4A66-B6A7-46A1F756FE23}"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2ACA7-CCB6-4036-8B52-7CAE94CCDFDE}">
      <dsp:nvSpPr>
        <dsp:cNvPr id="0" name=""/>
        <dsp:cNvSpPr/>
      </dsp:nvSpPr>
      <dsp:spPr>
        <a:xfrm>
          <a:off x="0" y="374966"/>
          <a:ext cx="5927575" cy="428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D3B2074-0B0D-4CBA-8A15-515BD1B8C536}">
      <dsp:nvSpPr>
        <dsp:cNvPr id="0" name=""/>
        <dsp:cNvSpPr/>
      </dsp:nvSpPr>
      <dsp:spPr>
        <a:xfrm>
          <a:off x="296378" y="124046"/>
          <a:ext cx="4149302" cy="501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r>
            <a:rPr lang="en-GB" sz="1700" kern="1200"/>
            <a:t>Vagrancy Act 1824</a:t>
          </a:r>
          <a:endParaRPr lang="en-US" sz="1700" kern="1200"/>
        </a:p>
      </dsp:txBody>
      <dsp:txXfrm>
        <a:off x="320876" y="148544"/>
        <a:ext cx="4100306" cy="452844"/>
      </dsp:txXfrm>
    </dsp:sp>
    <dsp:sp modelId="{55F6F86F-775D-46C8-AE4C-990D40B46FA2}">
      <dsp:nvSpPr>
        <dsp:cNvPr id="0" name=""/>
        <dsp:cNvSpPr/>
      </dsp:nvSpPr>
      <dsp:spPr>
        <a:xfrm>
          <a:off x="0" y="1146086"/>
          <a:ext cx="5927575" cy="428400"/>
        </a:xfrm>
        <a:prstGeom prst="rect">
          <a:avLst/>
        </a:prstGeom>
        <a:solidFill>
          <a:schemeClr val="lt1">
            <a:alpha val="90000"/>
            <a:hueOff val="0"/>
            <a:satOff val="0"/>
            <a:lumOff val="0"/>
            <a:alphaOff val="0"/>
          </a:schemeClr>
        </a:solidFill>
        <a:ln w="6350" cap="flat" cmpd="sng" algn="ctr">
          <a:solidFill>
            <a:schemeClr val="accent2">
              <a:hueOff val="498891"/>
              <a:satOff val="1258"/>
              <a:lumOff val="85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DE71388-6F64-43D3-8995-DEC5C6F8C685}">
      <dsp:nvSpPr>
        <dsp:cNvPr id="0" name=""/>
        <dsp:cNvSpPr/>
      </dsp:nvSpPr>
      <dsp:spPr>
        <a:xfrm>
          <a:off x="296378" y="895166"/>
          <a:ext cx="4149302" cy="501840"/>
        </a:xfrm>
        <a:prstGeom prst="roundRect">
          <a:avLst/>
        </a:prstGeom>
        <a:gradFill rotWithShape="0">
          <a:gsLst>
            <a:gs pos="0">
              <a:schemeClr val="accent2">
                <a:hueOff val="498891"/>
                <a:satOff val="1258"/>
                <a:lumOff val="850"/>
                <a:alphaOff val="0"/>
                <a:satMod val="103000"/>
                <a:lumMod val="102000"/>
                <a:tint val="94000"/>
              </a:schemeClr>
            </a:gs>
            <a:gs pos="50000">
              <a:schemeClr val="accent2">
                <a:hueOff val="498891"/>
                <a:satOff val="1258"/>
                <a:lumOff val="850"/>
                <a:alphaOff val="0"/>
                <a:satMod val="110000"/>
                <a:lumMod val="100000"/>
                <a:shade val="100000"/>
              </a:schemeClr>
            </a:gs>
            <a:gs pos="100000">
              <a:schemeClr val="accent2">
                <a:hueOff val="498891"/>
                <a:satOff val="1258"/>
                <a:lumOff val="8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r>
            <a:rPr lang="en-GB" sz="1700" kern="1200"/>
            <a:t>The Contagious Disease Act 1864</a:t>
          </a:r>
          <a:endParaRPr lang="en-US" sz="1700" kern="1200"/>
        </a:p>
      </dsp:txBody>
      <dsp:txXfrm>
        <a:off x="320876" y="919664"/>
        <a:ext cx="4100306" cy="452844"/>
      </dsp:txXfrm>
    </dsp:sp>
    <dsp:sp modelId="{08BDCCE8-3C46-4A14-AC0A-413967ABBCEF}">
      <dsp:nvSpPr>
        <dsp:cNvPr id="0" name=""/>
        <dsp:cNvSpPr/>
      </dsp:nvSpPr>
      <dsp:spPr>
        <a:xfrm>
          <a:off x="0" y="1917206"/>
          <a:ext cx="5927575" cy="428400"/>
        </a:xfrm>
        <a:prstGeom prst="rect">
          <a:avLst/>
        </a:prstGeom>
        <a:solidFill>
          <a:schemeClr val="lt1">
            <a:alpha val="90000"/>
            <a:hueOff val="0"/>
            <a:satOff val="0"/>
            <a:lumOff val="0"/>
            <a:alphaOff val="0"/>
          </a:schemeClr>
        </a:solidFill>
        <a:ln w="6350" cap="flat" cmpd="sng" algn="ctr">
          <a:solidFill>
            <a:schemeClr val="accent2">
              <a:hueOff val="997783"/>
              <a:satOff val="2516"/>
              <a:lumOff val="170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467BA96-35BA-4980-B431-7AC2207B0E09}">
      <dsp:nvSpPr>
        <dsp:cNvPr id="0" name=""/>
        <dsp:cNvSpPr/>
      </dsp:nvSpPr>
      <dsp:spPr>
        <a:xfrm>
          <a:off x="296378" y="1666286"/>
          <a:ext cx="4149302" cy="501840"/>
        </a:xfrm>
        <a:prstGeom prst="roundRect">
          <a:avLst/>
        </a:prstGeom>
        <a:gradFill rotWithShape="0">
          <a:gsLst>
            <a:gs pos="0">
              <a:schemeClr val="accent2">
                <a:hueOff val="997783"/>
                <a:satOff val="2516"/>
                <a:lumOff val="1700"/>
                <a:alphaOff val="0"/>
                <a:satMod val="103000"/>
                <a:lumMod val="102000"/>
                <a:tint val="94000"/>
              </a:schemeClr>
            </a:gs>
            <a:gs pos="50000">
              <a:schemeClr val="accent2">
                <a:hueOff val="997783"/>
                <a:satOff val="2516"/>
                <a:lumOff val="1700"/>
                <a:alphaOff val="0"/>
                <a:satMod val="110000"/>
                <a:lumMod val="100000"/>
                <a:shade val="100000"/>
              </a:schemeClr>
            </a:gs>
            <a:gs pos="100000">
              <a:schemeClr val="accent2">
                <a:hueOff val="997783"/>
                <a:satOff val="2516"/>
                <a:lumOff val="170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r>
            <a:rPr lang="en-GB" sz="1700" kern="1200"/>
            <a:t>Prostitution in Victorian Era</a:t>
          </a:r>
          <a:endParaRPr lang="en-US" sz="1700" kern="1200"/>
        </a:p>
      </dsp:txBody>
      <dsp:txXfrm>
        <a:off x="320876" y="1690784"/>
        <a:ext cx="4100306" cy="452844"/>
      </dsp:txXfrm>
    </dsp:sp>
    <dsp:sp modelId="{EADD6DEF-8E4C-4C35-A1B2-8D07735EE5B9}">
      <dsp:nvSpPr>
        <dsp:cNvPr id="0" name=""/>
        <dsp:cNvSpPr/>
      </dsp:nvSpPr>
      <dsp:spPr>
        <a:xfrm>
          <a:off x="0" y="2688326"/>
          <a:ext cx="5927575" cy="428400"/>
        </a:xfrm>
        <a:prstGeom prst="rect">
          <a:avLst/>
        </a:prstGeom>
        <a:solidFill>
          <a:schemeClr val="lt1">
            <a:alpha val="90000"/>
            <a:hueOff val="0"/>
            <a:satOff val="0"/>
            <a:lumOff val="0"/>
            <a:alphaOff val="0"/>
          </a:schemeClr>
        </a:solidFill>
        <a:ln w="6350" cap="flat" cmpd="sng" algn="ctr">
          <a:solidFill>
            <a:schemeClr val="accent2">
              <a:hueOff val="1496674"/>
              <a:satOff val="3775"/>
              <a:lumOff val="2549"/>
              <a:alphaOff val="0"/>
            </a:schemeClr>
          </a:solidFill>
          <a:prstDash val="solid"/>
          <a:miter lim="800000"/>
        </a:ln>
        <a:effectLst/>
      </dsp:spPr>
      <dsp:style>
        <a:lnRef idx="1">
          <a:scrgbClr r="0" g="0" b="0"/>
        </a:lnRef>
        <a:fillRef idx="1">
          <a:scrgbClr r="0" g="0" b="0"/>
        </a:fillRef>
        <a:effectRef idx="0">
          <a:scrgbClr r="0" g="0" b="0"/>
        </a:effectRef>
        <a:fontRef idx="minor"/>
      </dsp:style>
    </dsp:sp>
    <dsp:sp modelId="{A95FD6AE-4F73-4BF1-B3A6-93470A779D88}">
      <dsp:nvSpPr>
        <dsp:cNvPr id="0" name=""/>
        <dsp:cNvSpPr/>
      </dsp:nvSpPr>
      <dsp:spPr>
        <a:xfrm>
          <a:off x="296378" y="2437406"/>
          <a:ext cx="4149302" cy="501840"/>
        </a:xfrm>
        <a:prstGeom prst="roundRect">
          <a:avLst/>
        </a:prstGeom>
        <a:gradFill rotWithShape="0">
          <a:gsLst>
            <a:gs pos="0">
              <a:schemeClr val="accent2">
                <a:hueOff val="1496674"/>
                <a:satOff val="3775"/>
                <a:lumOff val="2549"/>
                <a:alphaOff val="0"/>
                <a:satMod val="103000"/>
                <a:lumMod val="102000"/>
                <a:tint val="94000"/>
              </a:schemeClr>
            </a:gs>
            <a:gs pos="50000">
              <a:schemeClr val="accent2">
                <a:hueOff val="1496674"/>
                <a:satOff val="3775"/>
                <a:lumOff val="2549"/>
                <a:alphaOff val="0"/>
                <a:satMod val="110000"/>
                <a:lumMod val="100000"/>
                <a:shade val="100000"/>
              </a:schemeClr>
            </a:gs>
            <a:gs pos="100000">
              <a:schemeClr val="accent2">
                <a:hueOff val="1496674"/>
                <a:satOff val="3775"/>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r>
            <a:rPr lang="en-GB" sz="1700" kern="1200"/>
            <a:t>Charles Dickens</a:t>
          </a:r>
          <a:endParaRPr lang="en-US" sz="1700" kern="1200"/>
        </a:p>
      </dsp:txBody>
      <dsp:txXfrm>
        <a:off x="320876" y="2461904"/>
        <a:ext cx="4100306" cy="452844"/>
      </dsp:txXfrm>
    </dsp:sp>
    <dsp:sp modelId="{46423AFF-BEDE-4E16-A4C4-5368E38A6CF0}">
      <dsp:nvSpPr>
        <dsp:cNvPr id="0" name=""/>
        <dsp:cNvSpPr/>
      </dsp:nvSpPr>
      <dsp:spPr>
        <a:xfrm>
          <a:off x="0" y="3459446"/>
          <a:ext cx="5927575" cy="428400"/>
        </a:xfrm>
        <a:prstGeom prst="rect">
          <a:avLst/>
        </a:prstGeom>
        <a:solidFill>
          <a:schemeClr val="lt1">
            <a:alpha val="90000"/>
            <a:hueOff val="0"/>
            <a:satOff val="0"/>
            <a:lumOff val="0"/>
            <a:alphaOff val="0"/>
          </a:schemeClr>
        </a:solidFill>
        <a:ln w="6350" cap="flat" cmpd="sng" algn="ctr">
          <a:solidFill>
            <a:schemeClr val="accent2">
              <a:hueOff val="1995565"/>
              <a:satOff val="5033"/>
              <a:lumOff val="3399"/>
              <a:alphaOff val="0"/>
            </a:schemeClr>
          </a:solidFill>
          <a:prstDash val="solid"/>
          <a:miter lim="800000"/>
        </a:ln>
        <a:effectLst/>
      </dsp:spPr>
      <dsp:style>
        <a:lnRef idx="1">
          <a:scrgbClr r="0" g="0" b="0"/>
        </a:lnRef>
        <a:fillRef idx="1">
          <a:scrgbClr r="0" g="0" b="0"/>
        </a:fillRef>
        <a:effectRef idx="0">
          <a:scrgbClr r="0" g="0" b="0"/>
        </a:effectRef>
        <a:fontRef idx="minor"/>
      </dsp:style>
    </dsp:sp>
    <dsp:sp modelId="{2239A13D-C6DB-4424-9446-16E6414063E5}">
      <dsp:nvSpPr>
        <dsp:cNvPr id="0" name=""/>
        <dsp:cNvSpPr/>
      </dsp:nvSpPr>
      <dsp:spPr>
        <a:xfrm>
          <a:off x="296378" y="3208526"/>
          <a:ext cx="4149302" cy="501840"/>
        </a:xfrm>
        <a:prstGeom prst="roundRect">
          <a:avLst/>
        </a:prstGeom>
        <a:gradFill rotWithShape="0">
          <a:gsLst>
            <a:gs pos="0">
              <a:schemeClr val="accent2">
                <a:hueOff val="1995565"/>
                <a:satOff val="5033"/>
                <a:lumOff val="3399"/>
                <a:alphaOff val="0"/>
                <a:satMod val="103000"/>
                <a:lumMod val="102000"/>
                <a:tint val="94000"/>
              </a:schemeClr>
            </a:gs>
            <a:gs pos="50000">
              <a:schemeClr val="accent2">
                <a:hueOff val="1995565"/>
                <a:satOff val="5033"/>
                <a:lumOff val="3399"/>
                <a:alphaOff val="0"/>
                <a:satMod val="110000"/>
                <a:lumMod val="100000"/>
                <a:shade val="100000"/>
              </a:schemeClr>
            </a:gs>
            <a:gs pos="100000">
              <a:schemeClr val="accent2">
                <a:hueOff val="1995565"/>
                <a:satOff val="5033"/>
                <a:lumOff val="33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r>
            <a:rPr lang="en-GB" sz="1700" kern="1200"/>
            <a:t>Josephine Butler</a:t>
          </a:r>
          <a:endParaRPr lang="en-US" sz="1700" kern="1200"/>
        </a:p>
      </dsp:txBody>
      <dsp:txXfrm>
        <a:off x="320876" y="3233024"/>
        <a:ext cx="4100306" cy="452844"/>
      </dsp:txXfrm>
    </dsp:sp>
    <dsp:sp modelId="{3122F940-C969-499C-AF33-1E0321B4457F}">
      <dsp:nvSpPr>
        <dsp:cNvPr id="0" name=""/>
        <dsp:cNvSpPr/>
      </dsp:nvSpPr>
      <dsp:spPr>
        <a:xfrm>
          <a:off x="0" y="4230566"/>
          <a:ext cx="5927575" cy="428400"/>
        </a:xfrm>
        <a:prstGeom prst="rect">
          <a:avLst/>
        </a:prstGeom>
        <a:solidFill>
          <a:schemeClr val="lt1">
            <a:alpha val="90000"/>
            <a:hueOff val="0"/>
            <a:satOff val="0"/>
            <a:lumOff val="0"/>
            <a:alphaOff val="0"/>
          </a:schemeClr>
        </a:solidFill>
        <a:ln w="6350" cap="flat" cmpd="sng" algn="ctr">
          <a:solidFill>
            <a:schemeClr val="accent2">
              <a:hueOff val="2494456"/>
              <a:satOff val="6291"/>
              <a:lumOff val="4249"/>
              <a:alphaOff val="0"/>
            </a:schemeClr>
          </a:solidFill>
          <a:prstDash val="solid"/>
          <a:miter lim="800000"/>
        </a:ln>
        <a:effectLst/>
      </dsp:spPr>
      <dsp:style>
        <a:lnRef idx="1">
          <a:scrgbClr r="0" g="0" b="0"/>
        </a:lnRef>
        <a:fillRef idx="1">
          <a:scrgbClr r="0" g="0" b="0"/>
        </a:fillRef>
        <a:effectRef idx="0">
          <a:scrgbClr r="0" g="0" b="0"/>
        </a:effectRef>
        <a:fontRef idx="minor"/>
      </dsp:style>
    </dsp:sp>
    <dsp:sp modelId="{5FC55128-B059-4FB7-A410-158045F1ADB8}">
      <dsp:nvSpPr>
        <dsp:cNvPr id="0" name=""/>
        <dsp:cNvSpPr/>
      </dsp:nvSpPr>
      <dsp:spPr>
        <a:xfrm>
          <a:off x="296378" y="3979646"/>
          <a:ext cx="4149302" cy="501840"/>
        </a:xfrm>
        <a:prstGeom prst="roundRect">
          <a:avLst/>
        </a:prstGeom>
        <a:gradFill rotWithShape="0">
          <a:gsLst>
            <a:gs pos="0">
              <a:schemeClr val="accent2">
                <a:hueOff val="2494456"/>
                <a:satOff val="6291"/>
                <a:lumOff val="4249"/>
                <a:alphaOff val="0"/>
                <a:satMod val="103000"/>
                <a:lumMod val="102000"/>
                <a:tint val="94000"/>
              </a:schemeClr>
            </a:gs>
            <a:gs pos="50000">
              <a:schemeClr val="accent2">
                <a:hueOff val="2494456"/>
                <a:satOff val="6291"/>
                <a:lumOff val="4249"/>
                <a:alphaOff val="0"/>
                <a:satMod val="110000"/>
                <a:lumMod val="100000"/>
                <a:shade val="100000"/>
              </a:schemeClr>
            </a:gs>
            <a:gs pos="100000">
              <a:schemeClr val="accent2">
                <a:hueOff val="2494456"/>
                <a:satOff val="6291"/>
                <a:lumOff val="42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r>
            <a:rPr lang="en-GB" sz="1700" kern="1200"/>
            <a:t>Criminal law 1885</a:t>
          </a:r>
          <a:endParaRPr lang="en-US" sz="1700" kern="1200"/>
        </a:p>
      </dsp:txBody>
      <dsp:txXfrm>
        <a:off x="320876" y="4004144"/>
        <a:ext cx="4100306" cy="452844"/>
      </dsp:txXfrm>
    </dsp:sp>
    <dsp:sp modelId="{2B150EB3-063F-4A66-B6A7-46A1F756FE23}">
      <dsp:nvSpPr>
        <dsp:cNvPr id="0" name=""/>
        <dsp:cNvSpPr/>
      </dsp:nvSpPr>
      <dsp:spPr>
        <a:xfrm>
          <a:off x="0" y="5001686"/>
          <a:ext cx="5927575" cy="428400"/>
        </a:xfrm>
        <a:prstGeom prst="rect">
          <a:avLst/>
        </a:prstGeom>
        <a:solidFill>
          <a:schemeClr val="lt1">
            <a:alpha val="90000"/>
            <a:hueOff val="0"/>
            <a:satOff val="0"/>
            <a:lumOff val="0"/>
            <a:alphaOff val="0"/>
          </a:schemeClr>
        </a:solidFill>
        <a:ln w="6350" cap="flat" cmpd="sng" algn="ctr">
          <a:solidFill>
            <a:schemeClr val="accent2">
              <a:hueOff val="2993348"/>
              <a:satOff val="7549"/>
              <a:lumOff val="5099"/>
              <a:alphaOff val="0"/>
            </a:schemeClr>
          </a:solidFill>
          <a:prstDash val="solid"/>
          <a:miter lim="800000"/>
        </a:ln>
        <a:effectLst/>
      </dsp:spPr>
      <dsp:style>
        <a:lnRef idx="1">
          <a:scrgbClr r="0" g="0" b="0"/>
        </a:lnRef>
        <a:fillRef idx="1">
          <a:scrgbClr r="0" g="0" b="0"/>
        </a:fillRef>
        <a:effectRef idx="0">
          <a:scrgbClr r="0" g="0" b="0"/>
        </a:effectRef>
        <a:fontRef idx="minor"/>
      </dsp:style>
    </dsp:sp>
    <dsp:sp modelId="{F3768CED-379C-45B4-B091-CFCB616B352A}">
      <dsp:nvSpPr>
        <dsp:cNvPr id="0" name=""/>
        <dsp:cNvSpPr/>
      </dsp:nvSpPr>
      <dsp:spPr>
        <a:xfrm>
          <a:off x="296378" y="4750766"/>
          <a:ext cx="4149302" cy="501840"/>
        </a:xfrm>
        <a:prstGeom prst="roundRect">
          <a:avLst/>
        </a:prstGeom>
        <a:gradFill rotWithShape="0">
          <a:gsLst>
            <a:gs pos="0">
              <a:schemeClr val="accent2">
                <a:hueOff val="2993348"/>
                <a:satOff val="7549"/>
                <a:lumOff val="5099"/>
                <a:alphaOff val="0"/>
                <a:satMod val="103000"/>
                <a:lumMod val="102000"/>
                <a:tint val="94000"/>
              </a:schemeClr>
            </a:gs>
            <a:gs pos="50000">
              <a:schemeClr val="accent2">
                <a:hueOff val="2993348"/>
                <a:satOff val="7549"/>
                <a:lumOff val="5099"/>
                <a:alphaOff val="0"/>
                <a:satMod val="110000"/>
                <a:lumMod val="100000"/>
                <a:shade val="100000"/>
              </a:schemeClr>
            </a:gs>
            <a:gs pos="100000">
              <a:schemeClr val="accent2">
                <a:hueOff val="2993348"/>
                <a:satOff val="7549"/>
                <a:lumOff val="50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834" tIns="0" rIns="156834" bIns="0" numCol="1" spcCol="1270" anchor="ctr"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US" sz="1700" kern="1200" dirty="0"/>
            <a:t>Jack the Ripper</a:t>
          </a:r>
        </a:p>
      </dsp:txBody>
      <dsp:txXfrm>
        <a:off x="320876" y="4775264"/>
        <a:ext cx="4100306"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11/13/2024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7641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34589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9408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66798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4550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94563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93349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67827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9165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11/13/2024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91505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11/13/2024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31636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11/13/2024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2889010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met.police.uk/advice/advice-and-information/asb/asb/antisocial-behaviour/what-is-antisocial-behaviour/" TargetMode="External"/><Relationship Id="rId13" Type="http://schemas.openxmlformats.org/officeDocument/2006/relationships/hyperlink" Target="https://fitzmuseum.cam.ac.uk/explore-our-collection/highlights/PD108-1975" TargetMode="External"/><Relationship Id="rId3" Type="http://schemas.openxmlformats.org/officeDocument/2006/relationships/hyperlink" Target="https://www.bbc.co.uk/bitesize/guides/zrx94xs/revision/7" TargetMode="External"/><Relationship Id="rId7" Type="http://schemas.openxmlformats.org/officeDocument/2006/relationships/hyperlink" Target="https://thehistorypress.co.uk/article/josephine-butler-the-victorian-feminist-who-campaigned-for-the-rights-of-prostitutes/" TargetMode="External"/><Relationship Id="rId12" Type="http://schemas.openxmlformats.org/officeDocument/2006/relationships/hyperlink" Target="https://www5.open.ac.uk/research-centres/herc/blog/vagrancy-act-1824-consign-it-history" TargetMode="External"/><Relationship Id="rId2" Type="http://schemas.openxmlformats.org/officeDocument/2006/relationships/hyperlink" Target="https://www.bbc.co.uk/history/historic_figures/butler_josephine.shtml" TargetMode="External"/><Relationship Id="rId16" Type="http://schemas.openxmlformats.org/officeDocument/2006/relationships/hyperlink" Target="https://victorian-era.org/victorian-ladies-night-prostitution.html" TargetMode="External"/><Relationship Id="rId1" Type="http://schemas.openxmlformats.org/officeDocument/2006/relationships/slideLayout" Target="../slideLayouts/slideLayout2.xml"/><Relationship Id="rId6" Type="http://schemas.openxmlformats.org/officeDocument/2006/relationships/hyperlink" Target="https://johnschronicle.org/2021/02/13/victorian-sex-workers/" TargetMode="External"/><Relationship Id="rId11" Type="http://schemas.openxmlformats.org/officeDocument/2006/relationships/hyperlink" Target="https://www.thescandoreview.com/p/her-stories-josephine-butler" TargetMode="External"/><Relationship Id="rId5" Type="http://schemas.openxmlformats.org/officeDocument/2006/relationships/hyperlink" Target="https://historycollection.com/18-facts-that-prove-the-victorians-werent-as-prudish-as-people-thought/" TargetMode="External"/><Relationship Id="rId15" Type="http://schemas.openxmlformats.org/officeDocument/2006/relationships/hyperlink" Target="https://www.parliament.uk/about/living-heritage/transformingsociety/private-lives/relationships/overview/sexualbehaviour19thcentury/" TargetMode="External"/><Relationship Id="rId10" Type="http://schemas.openxmlformats.org/officeDocument/2006/relationships/hyperlink" Target="https://revisitingdickens.wordpress.com/urania-cottage/" TargetMode="External"/><Relationship Id="rId4" Type="http://schemas.openxmlformats.org/officeDocument/2006/relationships/hyperlink" Target="https://www.historynewsnetwork.org/article/80000-prostitutes-the-myth-of-victorian-londons-lo" TargetMode="External"/><Relationship Id="rId9" Type="http://schemas.openxmlformats.org/officeDocument/2006/relationships/hyperlink" Target="https://www.raggedvictorians.co.uk/Parlimentary-Acts/" TargetMode="External"/><Relationship Id="rId14" Type="http://schemas.openxmlformats.org/officeDocument/2006/relationships/hyperlink" Target="https://womenslegallandmarks.com/2017/08/08/criminal-law-amendment-act-18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olourful carved figures of humans">
            <a:extLst>
              <a:ext uri="{FF2B5EF4-FFF2-40B4-BE49-F238E27FC236}">
                <a16:creationId xmlns:a16="http://schemas.microsoft.com/office/drawing/2014/main" id="{7D2704C9-6F63-3502-92D9-43666FC509B5}"/>
              </a:ext>
            </a:extLst>
          </p:cNvPr>
          <p:cNvPicPr>
            <a:picLocks noChangeAspect="1"/>
          </p:cNvPicPr>
          <p:nvPr/>
        </p:nvPicPr>
        <p:blipFill>
          <a:blip r:embed="rId2"/>
          <a:srcRect t="21053"/>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60438" y="1486894"/>
            <a:ext cx="10267950" cy="2684004"/>
          </a:xfrm>
        </p:spPr>
        <p:txBody>
          <a:bodyPr anchor="b">
            <a:normAutofit fontScale="90000"/>
          </a:bodyPr>
          <a:lstStyle/>
          <a:p>
            <a:r>
              <a:rPr lang="en-US" dirty="0">
                <a:solidFill>
                  <a:srgbClr val="FFFFFF"/>
                </a:solidFill>
              </a:rPr>
              <a:t>Anti-social </a:t>
            </a:r>
            <a:r>
              <a:rPr lang="en-US" dirty="0" err="1">
                <a:solidFill>
                  <a:srgbClr val="FFFFFF"/>
                </a:solidFill>
              </a:rPr>
              <a:t>Behaviour</a:t>
            </a:r>
            <a:r>
              <a:rPr lang="en-US" dirty="0">
                <a:solidFill>
                  <a:srgbClr val="FFFFFF"/>
                </a:solidFill>
              </a:rPr>
              <a:t> and Crime:</a:t>
            </a:r>
          </a:p>
        </p:txBody>
      </p:sp>
      <p:sp>
        <p:nvSpPr>
          <p:cNvPr id="3" name="Subtitle 2"/>
          <p:cNvSpPr>
            <a:spLocks noGrp="1"/>
          </p:cNvSpPr>
          <p:nvPr>
            <p:ph type="subTitle" idx="1"/>
          </p:nvPr>
        </p:nvSpPr>
        <p:spPr>
          <a:xfrm>
            <a:off x="960438" y="4294461"/>
            <a:ext cx="10267950" cy="1271452"/>
          </a:xfrm>
        </p:spPr>
        <p:txBody>
          <a:bodyPr vert="horz" lIns="91440" tIns="45720" rIns="91440" bIns="45720" rtlCol="0" anchor="t">
            <a:normAutofit/>
          </a:bodyPr>
          <a:lstStyle/>
          <a:p>
            <a:r>
              <a:rPr lang="en-US" dirty="0"/>
              <a:t>Human Trafficking And Adult Sexual Exploitation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and person holding a fan&#10;&#10;Description automatically generated">
            <a:extLst>
              <a:ext uri="{FF2B5EF4-FFF2-40B4-BE49-F238E27FC236}">
                <a16:creationId xmlns:a16="http://schemas.microsoft.com/office/drawing/2014/main" id="{2FF6A915-53C2-3E6C-4DD5-3733FD97ADD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B1F11-7513-0849-DD9D-3C71F4093AC3}"/>
              </a:ext>
            </a:extLst>
          </p:cNvPr>
          <p:cNvSpPr>
            <a:spLocks noGrp="1"/>
          </p:cNvSpPr>
          <p:nvPr>
            <p:ph type="title"/>
          </p:nvPr>
        </p:nvSpPr>
        <p:spPr>
          <a:xfrm>
            <a:off x="961644" y="4675366"/>
            <a:ext cx="10268712" cy="846223"/>
          </a:xfrm>
        </p:spPr>
        <p:txBody>
          <a:bodyPr vert="horz" lIns="91440" tIns="45720" rIns="91440" bIns="45720" rtlCol="0" anchor="b">
            <a:normAutofit fontScale="90000"/>
          </a:bodyPr>
          <a:lstStyle/>
          <a:p>
            <a:pPr algn="ctr"/>
            <a:r>
              <a:rPr lang="en-US" sz="4600" dirty="0">
                <a:solidFill>
                  <a:srgbClr val="FFFFFF"/>
                </a:solidFill>
              </a:rPr>
              <a:t>              Prostitution in Victorian era (1837-1901)</a:t>
            </a:r>
          </a:p>
        </p:txBody>
      </p:sp>
    </p:spTree>
    <p:extLst>
      <p:ext uri="{BB962C8B-B14F-4D97-AF65-F5344CB8AC3E}">
        <p14:creationId xmlns:p14="http://schemas.microsoft.com/office/powerpoint/2010/main" val="1410725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D1238-06BD-ACB7-0EDB-67B874DF0461}"/>
              </a:ext>
            </a:extLst>
          </p:cNvPr>
          <p:cNvSpPr>
            <a:spLocks noGrp="1"/>
          </p:cNvSpPr>
          <p:nvPr>
            <p:ph type="title"/>
          </p:nvPr>
        </p:nvSpPr>
        <p:spPr>
          <a:xfrm>
            <a:off x="960120" y="643467"/>
            <a:ext cx="3212593" cy="5571066"/>
          </a:xfrm>
        </p:spPr>
        <p:txBody>
          <a:bodyPr>
            <a:normAutofit/>
          </a:bodyPr>
          <a:lstStyle/>
          <a:p>
            <a:r>
              <a:rPr lang="en-GB" dirty="0"/>
              <a:t>The main aim </a:t>
            </a:r>
          </a:p>
        </p:txBody>
      </p:sp>
      <p:graphicFrame>
        <p:nvGraphicFramePr>
          <p:cNvPr id="24" name="Content Placeholder 4">
            <a:extLst>
              <a:ext uri="{FF2B5EF4-FFF2-40B4-BE49-F238E27FC236}">
                <a16:creationId xmlns:a16="http://schemas.microsoft.com/office/drawing/2014/main" id="{6A8FBDEC-558F-1247-4073-B66D14B081F8}"/>
              </a:ext>
            </a:extLst>
          </p:cNvPr>
          <p:cNvGraphicFramePr>
            <a:graphicFrameLocks noGrp="1"/>
          </p:cNvGraphicFramePr>
          <p:nvPr>
            <p:ph idx="1"/>
            <p:extLst>
              <p:ext uri="{D42A27DB-BD31-4B8C-83A1-F6EECF244321}">
                <p14:modId xmlns:p14="http://schemas.microsoft.com/office/powerpoint/2010/main" val="2253056307"/>
              </p:ext>
            </p:extLst>
          </p:nvPr>
        </p:nvGraphicFramePr>
        <p:xfrm>
          <a:off x="5300812" y="643466"/>
          <a:ext cx="5927575" cy="555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2911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69C349-1793-CC6A-C4D1-1F7A97774D78}"/>
              </a:ext>
            </a:extLst>
          </p:cNvPr>
          <p:cNvSpPr>
            <a:spLocks noGrp="1"/>
          </p:cNvSpPr>
          <p:nvPr>
            <p:ph type="title"/>
          </p:nvPr>
        </p:nvSpPr>
        <p:spPr>
          <a:xfrm>
            <a:off x="960120" y="317814"/>
            <a:ext cx="10268712" cy="1700784"/>
          </a:xfrm>
        </p:spPr>
        <p:txBody>
          <a:bodyPr>
            <a:normAutofit/>
          </a:bodyPr>
          <a:lstStyle/>
          <a:p>
            <a:r>
              <a:rPr lang="en-GB" dirty="0"/>
              <a:t>        Anti-social behaviour</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Red toy person in front of two lines of white figures">
            <a:extLst>
              <a:ext uri="{FF2B5EF4-FFF2-40B4-BE49-F238E27FC236}">
                <a16:creationId xmlns:a16="http://schemas.microsoft.com/office/drawing/2014/main" id="{24611647-8416-EC11-AB0F-8EF18769774C}"/>
              </a:ext>
            </a:extLst>
          </p:cNvPr>
          <p:cNvPicPr>
            <a:picLocks noChangeAspect="1"/>
          </p:cNvPicPr>
          <p:nvPr/>
        </p:nvPicPr>
        <p:blipFill>
          <a:blip r:embed="rId2"/>
          <a:srcRect l="15571" r="11713" b="-2"/>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7F1839FF-57D7-8270-7E0C-AE179BADD04E}"/>
              </a:ext>
            </a:extLst>
          </p:cNvPr>
          <p:cNvSpPr>
            <a:spLocks noGrp="1"/>
          </p:cNvSpPr>
          <p:nvPr>
            <p:ph idx="1"/>
          </p:nvPr>
        </p:nvSpPr>
        <p:spPr>
          <a:xfrm>
            <a:off x="5004426" y="2587625"/>
            <a:ext cx="6223961" cy="3317875"/>
          </a:xfrm>
        </p:spPr>
        <p:txBody>
          <a:bodyPr anchor="ctr">
            <a:normAutofit/>
          </a:bodyPr>
          <a:lstStyle/>
          <a:p>
            <a:r>
              <a:rPr lang="en-US" dirty="0"/>
              <a:t>Antisocial </a:t>
            </a:r>
            <a:r>
              <a:rPr lang="en-US" dirty="0" err="1"/>
              <a:t>behaviour</a:t>
            </a:r>
            <a:r>
              <a:rPr lang="en-US" dirty="0"/>
              <a:t> is defined as '</a:t>
            </a:r>
            <a:r>
              <a:rPr lang="en-US" dirty="0" err="1"/>
              <a:t>behaviour</a:t>
            </a:r>
            <a:r>
              <a:rPr lang="en-US" dirty="0"/>
              <a:t> by a person which causes, or is likely to cause, harassment, alarm or distress to persons not of the same household as the person’.(Metropolitan Police, 2024).</a:t>
            </a:r>
            <a:endParaRPr lang="en-GB" dirty="0"/>
          </a:p>
        </p:txBody>
      </p:sp>
    </p:spTree>
    <p:extLst>
      <p:ext uri="{BB962C8B-B14F-4D97-AF65-F5344CB8AC3E}">
        <p14:creationId xmlns:p14="http://schemas.microsoft.com/office/powerpoint/2010/main" val="25317409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A53687-64FE-3833-8430-86016F36E91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E88669AD-9ADD-31D0-ACD4-22443B1AB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useBgFill="1">
        <p:nvSpPr>
          <p:cNvPr id="12" name="Rectangle 11">
            <a:extLst>
              <a:ext uri="{FF2B5EF4-FFF2-40B4-BE49-F238E27FC236}">
                <a16:creationId xmlns:a16="http://schemas.microsoft.com/office/drawing/2014/main" id="{0C0D0A22-AF64-9579-6C97-0D07F1B48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pic>
        <p:nvPicPr>
          <p:cNvPr id="5" name="Content Placeholder 4" descr="A piano with a white background&#10;&#10;Description automatically generated with medium confidence">
            <a:extLst>
              <a:ext uri="{FF2B5EF4-FFF2-40B4-BE49-F238E27FC236}">
                <a16:creationId xmlns:a16="http://schemas.microsoft.com/office/drawing/2014/main" id="{23C38323-66AA-C477-82E4-F521406E7CB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789" r="-1" b="21192"/>
          <a:stretch/>
        </p:blipFill>
        <p:spPr>
          <a:xfrm>
            <a:off x="3048" y="10"/>
            <a:ext cx="12188952" cy="6857990"/>
          </a:xfrm>
          <a:prstGeom prst="rect">
            <a:avLst/>
          </a:prstGeom>
        </p:spPr>
      </p:pic>
      <p:sp>
        <p:nvSpPr>
          <p:cNvPr id="14" name="Rectangle 13">
            <a:extLst>
              <a:ext uri="{FF2B5EF4-FFF2-40B4-BE49-F238E27FC236}">
                <a16:creationId xmlns:a16="http://schemas.microsoft.com/office/drawing/2014/main" id="{C8D42AA2-0BA8-DF9B-AD70-A194E91D5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12777"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594125BE-F2BB-C4B0-9F8C-D34D15A54210}"/>
              </a:ext>
            </a:extLst>
          </p:cNvPr>
          <p:cNvSpPr>
            <a:spLocks noGrp="1"/>
          </p:cNvSpPr>
          <p:nvPr>
            <p:ph type="title"/>
          </p:nvPr>
        </p:nvSpPr>
        <p:spPr>
          <a:xfrm>
            <a:off x="6281529" y="954156"/>
            <a:ext cx="4950351" cy="3657600"/>
          </a:xfrm>
        </p:spPr>
        <p:txBody>
          <a:bodyPr vert="horz" lIns="91440" tIns="45720" rIns="91440" bIns="45720" rtlCol="0" anchor="ctr">
            <a:normAutofit/>
          </a:bodyPr>
          <a:lstStyle/>
          <a:p>
            <a:r>
              <a:rPr lang="en-US"/>
              <a:t>               </a:t>
            </a:r>
          </a:p>
        </p:txBody>
      </p:sp>
    </p:spTree>
    <p:extLst>
      <p:ext uri="{BB962C8B-B14F-4D97-AF65-F5344CB8AC3E}">
        <p14:creationId xmlns:p14="http://schemas.microsoft.com/office/powerpoint/2010/main" val="2292970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2C7AD8-7F69-9D8E-373A-C42752985ED4}"/>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5430743-DDFF-CDBE-B144-D84CFADAC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14" name="Rectangle 13">
            <a:extLst>
              <a:ext uri="{FF2B5EF4-FFF2-40B4-BE49-F238E27FC236}">
                <a16:creationId xmlns:a16="http://schemas.microsoft.com/office/drawing/2014/main" id="{E7CDFCEA-5B58-8F52-401B-0EBD62AF5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3BF8CAB5-E652-F16D-EA6C-B0FAF5DE6327}"/>
              </a:ext>
            </a:extLst>
          </p:cNvPr>
          <p:cNvSpPr>
            <a:spLocks noGrp="1"/>
          </p:cNvSpPr>
          <p:nvPr>
            <p:ph type="title"/>
          </p:nvPr>
        </p:nvSpPr>
        <p:spPr>
          <a:xfrm>
            <a:off x="5300811" y="317500"/>
            <a:ext cx="5927576" cy="1701800"/>
          </a:xfrm>
        </p:spPr>
        <p:txBody>
          <a:bodyPr>
            <a:normAutofit fontScale="90000"/>
          </a:bodyPr>
          <a:lstStyle/>
          <a:p>
            <a:r>
              <a:rPr lang="en-GB" dirty="0"/>
              <a:t> Prostitution in Victorian Era</a:t>
            </a:r>
          </a:p>
        </p:txBody>
      </p:sp>
      <p:pic>
        <p:nvPicPr>
          <p:cNvPr id="5" name="Content Placeholder 4" descr="A person and person standing next to each other&#10;&#10;Description automatically generated">
            <a:extLst>
              <a:ext uri="{FF2B5EF4-FFF2-40B4-BE49-F238E27FC236}">
                <a16:creationId xmlns:a16="http://schemas.microsoft.com/office/drawing/2014/main" id="{F7F2A38A-B42F-85EE-84CA-883060445F1D}"/>
              </a:ext>
            </a:extLst>
          </p:cNvPr>
          <p:cNvPicPr>
            <a:picLocks noChangeAspect="1"/>
          </p:cNvPicPr>
          <p:nvPr/>
        </p:nvPicPr>
        <p:blipFill>
          <a:blip r:embed="rId2">
            <a:extLst>
              <a:ext uri="{28A0092B-C50C-407E-A947-70E740481C1C}">
                <a14:useLocalDpi xmlns:a14="http://schemas.microsoft.com/office/drawing/2010/main" val="0"/>
              </a:ext>
            </a:extLst>
          </a:blip>
          <a:srcRect l="20417" r="11672" b="-1"/>
          <a:stretch/>
        </p:blipFill>
        <p:spPr>
          <a:xfrm>
            <a:off x="20" y="10"/>
            <a:ext cx="4657324" cy="6857990"/>
          </a:xfrm>
          <a:prstGeom prst="rect">
            <a:avLst/>
          </a:prstGeom>
        </p:spPr>
      </p:pic>
      <p:sp>
        <p:nvSpPr>
          <p:cNvPr id="9" name="Content Placeholder 8">
            <a:extLst>
              <a:ext uri="{FF2B5EF4-FFF2-40B4-BE49-F238E27FC236}">
                <a16:creationId xmlns:a16="http://schemas.microsoft.com/office/drawing/2014/main" id="{D2F1164C-F313-A4BA-502C-075FE85D8E4F}"/>
              </a:ext>
            </a:extLst>
          </p:cNvPr>
          <p:cNvSpPr>
            <a:spLocks noGrp="1"/>
          </p:cNvSpPr>
          <p:nvPr>
            <p:ph idx="1"/>
          </p:nvPr>
        </p:nvSpPr>
        <p:spPr>
          <a:xfrm>
            <a:off x="5300810" y="2587625"/>
            <a:ext cx="5927577" cy="3594100"/>
          </a:xfrm>
        </p:spPr>
        <p:txBody>
          <a:bodyPr anchor="t">
            <a:normAutofit/>
          </a:bodyPr>
          <a:lstStyle/>
          <a:p>
            <a:r>
              <a:rPr lang="en-US" dirty="0"/>
              <a:t>Victorian men as constantly seeking pleasure through prostitutes instead of their wives. These oversimplifications overlook the complexities of Victorian relationships.(History news network, 2024).</a:t>
            </a:r>
          </a:p>
        </p:txBody>
      </p:sp>
    </p:spTree>
    <p:extLst>
      <p:ext uri="{BB962C8B-B14F-4D97-AF65-F5344CB8AC3E}">
        <p14:creationId xmlns:p14="http://schemas.microsoft.com/office/powerpoint/2010/main" val="339536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EA8AA-7D75-FCD6-C58B-FFA1F4072285}"/>
              </a:ext>
            </a:extLst>
          </p:cNvPr>
          <p:cNvSpPr>
            <a:spLocks noGrp="1"/>
          </p:cNvSpPr>
          <p:nvPr>
            <p:ph type="title"/>
          </p:nvPr>
        </p:nvSpPr>
        <p:spPr>
          <a:xfrm>
            <a:off x="404265" y="672592"/>
            <a:ext cx="5613082" cy="2194560"/>
          </a:xfrm>
        </p:spPr>
        <p:txBody>
          <a:bodyPr>
            <a:normAutofit/>
          </a:bodyPr>
          <a:lstStyle/>
          <a:p>
            <a:r>
              <a:rPr lang="en-GB" sz="5100" dirty="0"/>
              <a:t>Why were women sex workers?</a:t>
            </a:r>
          </a:p>
        </p:txBody>
      </p:sp>
      <p:sp>
        <p:nvSpPr>
          <p:cNvPr id="9" name="Content Placeholder 8">
            <a:extLst>
              <a:ext uri="{FF2B5EF4-FFF2-40B4-BE49-F238E27FC236}">
                <a16:creationId xmlns:a16="http://schemas.microsoft.com/office/drawing/2014/main" id="{3A220DD8-0805-0153-B4C4-8F3F3984E8B6}"/>
              </a:ext>
            </a:extLst>
          </p:cNvPr>
          <p:cNvSpPr>
            <a:spLocks noGrp="1"/>
          </p:cNvSpPr>
          <p:nvPr>
            <p:ph idx="1"/>
          </p:nvPr>
        </p:nvSpPr>
        <p:spPr>
          <a:xfrm>
            <a:off x="960438" y="2916936"/>
            <a:ext cx="4500737" cy="3264408"/>
          </a:xfrm>
        </p:spPr>
        <p:txBody>
          <a:bodyPr anchor="t">
            <a:normAutofit lnSpcReduction="10000"/>
          </a:bodyPr>
          <a:lstStyle/>
          <a:p>
            <a:r>
              <a:rPr lang="en-US" dirty="0">
                <a:solidFill>
                  <a:schemeClr val="bg1"/>
                </a:solidFill>
              </a:rPr>
              <a:t> Many women enter sex work driven by a need for love and connection, often overlooking the significant socio-economic factors that play a crucial role in their circumstances.(Mainwaring-Parr, L. 2021).</a:t>
            </a:r>
          </a:p>
          <a:p>
            <a:endParaRPr lang="en-US" dirty="0">
              <a:solidFill>
                <a:schemeClr val="bg1"/>
              </a:solidFill>
            </a:endParaRPr>
          </a:p>
          <a:p>
            <a:endParaRPr lang="en-US" dirty="0">
              <a:solidFill>
                <a:schemeClr val="bg1"/>
              </a:solidFill>
            </a:endParaRPr>
          </a:p>
        </p:txBody>
      </p:sp>
      <p:pic>
        <p:nvPicPr>
          <p:cNvPr id="5" name="Content Placeholder 4" descr="A group of people dancing&#10;&#10;Description automatically generated">
            <a:extLst>
              <a:ext uri="{FF2B5EF4-FFF2-40B4-BE49-F238E27FC236}">
                <a16:creationId xmlns:a16="http://schemas.microsoft.com/office/drawing/2014/main" id="{CE672E2B-00BF-05C2-87E9-95EDA6141E57}"/>
              </a:ext>
            </a:extLst>
          </p:cNvPr>
          <p:cNvPicPr>
            <a:picLocks noChangeAspect="1"/>
          </p:cNvPicPr>
          <p:nvPr/>
        </p:nvPicPr>
        <p:blipFill>
          <a:blip r:embed="rId2">
            <a:extLst>
              <a:ext uri="{28A0092B-C50C-407E-A947-70E740481C1C}">
                <a14:useLocalDpi xmlns:a14="http://schemas.microsoft.com/office/drawing/2010/main" val="0"/>
              </a:ext>
            </a:extLst>
          </a:blip>
          <a:srcRect l="28065" r="15032"/>
          <a:stretch/>
        </p:blipFill>
        <p:spPr>
          <a:xfrm>
            <a:off x="6741822" y="732471"/>
            <a:ext cx="4795019" cy="5393058"/>
          </a:xfrm>
          <a:prstGeom prst="rect">
            <a:avLst/>
          </a:prstGeom>
        </p:spPr>
      </p:pic>
    </p:spTree>
    <p:extLst>
      <p:ext uri="{BB962C8B-B14F-4D97-AF65-F5344CB8AC3E}">
        <p14:creationId xmlns:p14="http://schemas.microsoft.com/office/powerpoint/2010/main" val="22196056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5230C-C1C1-0CED-547D-5C943B70B03A}"/>
              </a:ext>
            </a:extLst>
          </p:cNvPr>
          <p:cNvSpPr>
            <a:spLocks noGrp="1"/>
          </p:cNvSpPr>
          <p:nvPr>
            <p:ph type="title"/>
          </p:nvPr>
        </p:nvSpPr>
        <p:spPr>
          <a:xfrm>
            <a:off x="960120" y="317814"/>
            <a:ext cx="10268712" cy="1700784"/>
          </a:xfrm>
        </p:spPr>
        <p:txBody>
          <a:bodyPr>
            <a:normAutofit/>
          </a:bodyPr>
          <a:lstStyle/>
          <a:p>
            <a:r>
              <a:rPr lang="en-US"/>
              <a:t> Vagrancy Act 1824 </a:t>
            </a:r>
            <a:endParaRPr lang="en-US" dirty="0"/>
          </a:p>
        </p:txBody>
      </p:sp>
      <p:pic>
        <p:nvPicPr>
          <p:cNvPr id="5" name="Picture 4" descr="A black rectangular sign with white text&#10;&#10;Description automatically generated">
            <a:extLst>
              <a:ext uri="{FF2B5EF4-FFF2-40B4-BE49-F238E27FC236}">
                <a16:creationId xmlns:a16="http://schemas.microsoft.com/office/drawing/2014/main" id="{4E01C95D-D99B-0573-7DF0-73C551F120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2317" y="2835777"/>
            <a:ext cx="3366735" cy="3307372"/>
          </a:xfrm>
          <a:prstGeom prst="rect">
            <a:avLst/>
          </a:prstGeom>
        </p:spPr>
      </p:pic>
      <p:sp>
        <p:nvSpPr>
          <p:cNvPr id="3" name="Content Placeholder 2">
            <a:extLst>
              <a:ext uri="{FF2B5EF4-FFF2-40B4-BE49-F238E27FC236}">
                <a16:creationId xmlns:a16="http://schemas.microsoft.com/office/drawing/2014/main" id="{8FCF2A10-B810-354F-700C-B641C961E02A}"/>
              </a:ext>
            </a:extLst>
          </p:cNvPr>
          <p:cNvSpPr>
            <a:spLocks noGrp="1"/>
          </p:cNvSpPr>
          <p:nvPr>
            <p:ph idx="1"/>
          </p:nvPr>
        </p:nvSpPr>
        <p:spPr>
          <a:xfrm>
            <a:off x="5296240" y="2835776"/>
            <a:ext cx="5932591" cy="3274183"/>
          </a:xfrm>
        </p:spPr>
        <p:txBody>
          <a:bodyPr vert="horz" lIns="91440" tIns="45720" rIns="91440" bIns="45720" rtlCol="0" anchor="ctr">
            <a:normAutofit/>
          </a:bodyPr>
          <a:lstStyle/>
          <a:p>
            <a:r>
              <a:rPr lang="en-US">
                <a:ea typeface="+mn-lt"/>
                <a:cs typeface="+mn-lt"/>
              </a:rPr>
              <a:t>The first law to reference the term "prostitute" was the Vagrancy Act of 1824. Subsection 3 of this Act stated that "any common prostitute behaving in a riotous or indecent manner in a public place or thoroughfare" could be subject to a fine or imprisonment.(Parlimentary Acts).</a:t>
            </a:r>
            <a:endParaRPr lang="en-US" dirty="0"/>
          </a:p>
        </p:txBody>
      </p:sp>
    </p:spTree>
    <p:extLst>
      <p:ext uri="{BB962C8B-B14F-4D97-AF65-F5344CB8AC3E}">
        <p14:creationId xmlns:p14="http://schemas.microsoft.com/office/powerpoint/2010/main" val="3366146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248E53-5A55-9665-F3FC-DBFDACD6091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40D2CF1-F01A-AF68-F793-D7891E783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useBgFill="1">
        <p:nvSpPr>
          <p:cNvPr id="14" name="Rectangle 13">
            <a:extLst>
              <a:ext uri="{FF2B5EF4-FFF2-40B4-BE49-F238E27FC236}">
                <a16:creationId xmlns:a16="http://schemas.microsoft.com/office/drawing/2014/main" id="{6EC19E92-9E95-5A43-1E0D-CBC06D9FA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pic>
        <p:nvPicPr>
          <p:cNvPr id="7" name="Picture 6" descr="A painting of a person helping a person&#10;&#10;Description automatically generated">
            <a:extLst>
              <a:ext uri="{FF2B5EF4-FFF2-40B4-BE49-F238E27FC236}">
                <a16:creationId xmlns:a16="http://schemas.microsoft.com/office/drawing/2014/main" id="{01FBA32D-2752-E800-89DB-9274984438B1}"/>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t="1612" r="1" b="1"/>
          <a:stretch/>
        </p:blipFill>
        <p:spPr>
          <a:xfrm>
            <a:off x="-6" y="10"/>
            <a:ext cx="6099048" cy="6857990"/>
          </a:xfrm>
          <a:prstGeom prst="rect">
            <a:avLst/>
          </a:prstGeom>
        </p:spPr>
      </p:pic>
      <p:pic>
        <p:nvPicPr>
          <p:cNvPr id="5" name="Content Placeholder 4" descr="A person sitting on a person's lap&#10;&#10;Description automatically generated">
            <a:extLst>
              <a:ext uri="{FF2B5EF4-FFF2-40B4-BE49-F238E27FC236}">
                <a16:creationId xmlns:a16="http://schemas.microsoft.com/office/drawing/2014/main" id="{ED26835E-2803-3D30-4C50-6C6924E28BA5}"/>
              </a:ext>
            </a:extLst>
          </p:cNvPr>
          <p:cNvPicPr>
            <a:picLocks noGrp="1" noChangeAspect="1"/>
          </p:cNvPicPr>
          <p:nvPr>
            <p:ph idx="1"/>
          </p:nvPr>
        </p:nvPicPr>
        <p:blipFill>
          <a:blip r:embed="rId3">
            <a:alphaModFix amt="60000"/>
            <a:extLst>
              <a:ext uri="{28A0092B-C50C-407E-A947-70E740481C1C}">
                <a14:useLocalDpi xmlns:a14="http://schemas.microsoft.com/office/drawing/2010/main" val="0"/>
              </a:ext>
            </a:extLst>
          </a:blip>
          <a:srcRect t="14650" b="7123"/>
          <a:stretch/>
        </p:blipFill>
        <p:spPr>
          <a:xfrm>
            <a:off x="6099048" y="10"/>
            <a:ext cx="6092952" cy="6857990"/>
          </a:xfrm>
          <a:prstGeom prst="rect">
            <a:avLst/>
          </a:prstGeom>
        </p:spPr>
      </p:pic>
      <p:sp>
        <p:nvSpPr>
          <p:cNvPr id="2" name="Title 1">
            <a:extLst>
              <a:ext uri="{FF2B5EF4-FFF2-40B4-BE49-F238E27FC236}">
                <a16:creationId xmlns:a16="http://schemas.microsoft.com/office/drawing/2014/main" id="{4568D3A7-EDCE-40A4-41B8-D7458BA5FDC9}"/>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solidFill>
                  <a:schemeClr val="tx1"/>
                </a:solidFill>
              </a:rPr>
              <a:t>        “Fallen Women”</a:t>
            </a:r>
          </a:p>
        </p:txBody>
      </p:sp>
    </p:spTree>
    <p:extLst>
      <p:ext uri="{BB962C8B-B14F-4D97-AF65-F5344CB8AC3E}">
        <p14:creationId xmlns:p14="http://schemas.microsoft.com/office/powerpoint/2010/main" val="417801905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871015-23AD-E3F5-8A2D-3917B9BB0AF5}"/>
              </a:ext>
            </a:extLst>
          </p:cNvPr>
          <p:cNvSpPr>
            <a:spLocks noGrp="1"/>
          </p:cNvSpPr>
          <p:nvPr>
            <p:ph type="title"/>
          </p:nvPr>
        </p:nvSpPr>
        <p:spPr>
          <a:xfrm>
            <a:off x="960120" y="990599"/>
            <a:ext cx="4857751" cy="1563989"/>
          </a:xfrm>
        </p:spPr>
        <p:txBody>
          <a:bodyPr>
            <a:normAutofit/>
          </a:bodyPr>
          <a:lstStyle/>
          <a:p>
            <a:r>
              <a:rPr lang="en-GB" sz="5100"/>
              <a:t>Charles dickens</a:t>
            </a:r>
          </a:p>
        </p:txBody>
      </p:sp>
      <p:sp>
        <p:nvSpPr>
          <p:cNvPr id="9" name="Content Placeholder 8">
            <a:extLst>
              <a:ext uri="{FF2B5EF4-FFF2-40B4-BE49-F238E27FC236}">
                <a16:creationId xmlns:a16="http://schemas.microsoft.com/office/drawing/2014/main" id="{1374728F-939D-9C44-D04C-1F6EFAFB0A3B}"/>
              </a:ext>
            </a:extLst>
          </p:cNvPr>
          <p:cNvSpPr>
            <a:spLocks noGrp="1"/>
          </p:cNvSpPr>
          <p:nvPr>
            <p:ph idx="1"/>
          </p:nvPr>
        </p:nvSpPr>
        <p:spPr>
          <a:xfrm>
            <a:off x="960120" y="3071909"/>
            <a:ext cx="4924426" cy="2795492"/>
          </a:xfrm>
        </p:spPr>
        <p:txBody>
          <a:bodyPr>
            <a:normAutofit/>
          </a:bodyPr>
          <a:lstStyle/>
          <a:p>
            <a:r>
              <a:rPr lang="en-US" dirty="0"/>
              <a:t>One important figure in the Victorian era who sought to help "fallen women" was Charles Dickens.(The Guardian, 2008).</a:t>
            </a:r>
          </a:p>
        </p:txBody>
      </p:sp>
      <p:pic>
        <p:nvPicPr>
          <p:cNvPr id="5" name="Content Placeholder 4" descr="A person with a beard&#10;&#10;Description automatically generated">
            <a:extLst>
              <a:ext uri="{FF2B5EF4-FFF2-40B4-BE49-F238E27FC236}">
                <a16:creationId xmlns:a16="http://schemas.microsoft.com/office/drawing/2014/main" id="{C52ABF55-4A38-1A73-70B5-1A11D503364A}"/>
              </a:ext>
            </a:extLst>
          </p:cNvPr>
          <p:cNvPicPr>
            <a:picLocks noChangeAspect="1"/>
          </p:cNvPicPr>
          <p:nvPr/>
        </p:nvPicPr>
        <p:blipFill>
          <a:blip r:embed="rId2" cstate="print">
            <a:extLst>
              <a:ext uri="{28A0092B-C50C-407E-A947-70E740481C1C}">
                <a14:useLocalDpi xmlns:a14="http://schemas.microsoft.com/office/drawing/2010/main" val="0"/>
              </a:ext>
            </a:extLst>
          </a:blip>
          <a:srcRect l="7876" r="3641"/>
          <a:stretch/>
        </p:blipFill>
        <p:spPr>
          <a:xfrm>
            <a:off x="7384809" y="664432"/>
            <a:ext cx="3533371" cy="5202969"/>
          </a:xfrm>
          <a:prstGeom prst="rect">
            <a:avLst/>
          </a:prstGeom>
        </p:spPr>
      </p:pic>
    </p:spTree>
    <p:extLst>
      <p:ext uri="{BB962C8B-B14F-4D97-AF65-F5344CB8AC3E}">
        <p14:creationId xmlns:p14="http://schemas.microsoft.com/office/powerpoint/2010/main" val="111475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on the porch of a house. Urania Cottage ">
            <a:extLst>
              <a:ext uri="{FF2B5EF4-FFF2-40B4-BE49-F238E27FC236}">
                <a16:creationId xmlns:a16="http://schemas.microsoft.com/office/drawing/2014/main" id="{D88F8FAC-2015-31FF-8E5D-466CA2BEB6F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3703" b="10890"/>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FEE5A6-B53D-88EC-7EE3-5103F6454FCD}"/>
              </a:ext>
            </a:extLst>
          </p:cNvPr>
          <p:cNvSpPr>
            <a:spLocks noGrp="1"/>
          </p:cNvSpPr>
          <p:nvPr>
            <p:ph type="title"/>
          </p:nvPr>
        </p:nvSpPr>
        <p:spPr>
          <a:xfrm>
            <a:off x="960120" y="3681454"/>
            <a:ext cx="10268712" cy="1550896"/>
          </a:xfrm>
        </p:spPr>
        <p:txBody>
          <a:bodyPr vert="horz" lIns="91440" tIns="45720" rIns="91440" bIns="45720" rtlCol="0" anchor="b">
            <a:normAutofit/>
          </a:bodyPr>
          <a:lstStyle/>
          <a:p>
            <a:pPr algn="ctr"/>
            <a:r>
              <a:rPr lang="en-US" sz="8100">
                <a:solidFill>
                  <a:srgbClr val="FFFFFF"/>
                </a:solidFill>
              </a:rPr>
              <a:t>            Urania Cottage</a:t>
            </a:r>
          </a:p>
        </p:txBody>
      </p:sp>
    </p:spTree>
    <p:extLst>
      <p:ext uri="{BB962C8B-B14F-4D97-AF65-F5344CB8AC3E}">
        <p14:creationId xmlns:p14="http://schemas.microsoft.com/office/powerpoint/2010/main" val="2193110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1B58B-559A-5F63-9F93-639843D68508}"/>
              </a:ext>
            </a:extLst>
          </p:cNvPr>
          <p:cNvSpPr>
            <a:spLocks noGrp="1"/>
          </p:cNvSpPr>
          <p:nvPr>
            <p:ph type="title"/>
          </p:nvPr>
        </p:nvSpPr>
        <p:spPr>
          <a:xfrm>
            <a:off x="960438" y="640080"/>
            <a:ext cx="4500737" cy="2194560"/>
          </a:xfrm>
        </p:spPr>
        <p:txBody>
          <a:bodyPr>
            <a:normAutofit/>
          </a:bodyPr>
          <a:lstStyle/>
          <a:p>
            <a:r>
              <a:rPr lang="en-US"/>
              <a:t>The Great Social Evil</a:t>
            </a:r>
          </a:p>
        </p:txBody>
      </p:sp>
      <p:sp>
        <p:nvSpPr>
          <p:cNvPr id="29" name="Content Placeholder 7">
            <a:extLst>
              <a:ext uri="{FF2B5EF4-FFF2-40B4-BE49-F238E27FC236}">
                <a16:creationId xmlns:a16="http://schemas.microsoft.com/office/drawing/2014/main" id="{ED185114-B827-DC57-100C-64D13252C1F7}"/>
              </a:ext>
            </a:extLst>
          </p:cNvPr>
          <p:cNvSpPr>
            <a:spLocks noGrp="1"/>
          </p:cNvSpPr>
          <p:nvPr>
            <p:ph idx="1"/>
          </p:nvPr>
        </p:nvSpPr>
        <p:spPr>
          <a:xfrm>
            <a:off x="960438" y="2916936"/>
            <a:ext cx="4500737" cy="3264408"/>
          </a:xfrm>
        </p:spPr>
        <p:txBody>
          <a:bodyPr anchor="t">
            <a:normAutofit fontScale="77500" lnSpcReduction="20000"/>
          </a:bodyPr>
          <a:lstStyle/>
          <a:p>
            <a:r>
              <a:rPr lang="en-US" dirty="0">
                <a:solidFill>
                  <a:schemeClr val="bg1"/>
                </a:solidFill>
              </a:rPr>
              <a:t>By the 1850s, prostitution was regarded as "the Great Social Evil," viewed not merely as a moral dilemma but as an essential aspect of the social economy. Debates on the subject surfaced in various forms, including novels, manifestos, letters to the editor, and police reports, highlighting the necessity for societal change.(</a:t>
            </a:r>
            <a:r>
              <a:rPr lang="en-US" dirty="0" err="1">
                <a:solidFill>
                  <a:schemeClr val="bg1"/>
                </a:solidFill>
              </a:rPr>
              <a:t>Walkowitz</a:t>
            </a:r>
            <a:r>
              <a:rPr lang="en-US" dirty="0">
                <a:solidFill>
                  <a:schemeClr val="bg1"/>
                </a:solidFill>
              </a:rPr>
              <a:t>, Judith R. 1980).</a:t>
            </a:r>
          </a:p>
        </p:txBody>
      </p:sp>
      <p:pic>
        <p:nvPicPr>
          <p:cNvPr id="4" name="Content Placeholder 3" descr="A group of people in clothing&#10;&#10;Description automatically generated">
            <a:extLst>
              <a:ext uri="{FF2B5EF4-FFF2-40B4-BE49-F238E27FC236}">
                <a16:creationId xmlns:a16="http://schemas.microsoft.com/office/drawing/2014/main" id="{1D2BD549-1A73-0D24-541B-36941D4550FE}"/>
              </a:ext>
            </a:extLst>
          </p:cNvPr>
          <p:cNvPicPr>
            <a:picLocks noChangeAspect="1"/>
          </p:cNvPicPr>
          <p:nvPr/>
        </p:nvPicPr>
        <p:blipFill>
          <a:blip r:embed="rId2"/>
          <a:stretch>
            <a:fillRect/>
          </a:stretch>
        </p:blipFill>
        <p:spPr>
          <a:xfrm>
            <a:off x="6741822" y="1516986"/>
            <a:ext cx="4795019" cy="3824027"/>
          </a:xfrm>
          <a:prstGeom prst="rect">
            <a:avLst/>
          </a:prstGeom>
        </p:spPr>
      </p:pic>
    </p:spTree>
    <p:extLst>
      <p:ext uri="{BB962C8B-B14F-4D97-AF65-F5344CB8AC3E}">
        <p14:creationId xmlns:p14="http://schemas.microsoft.com/office/powerpoint/2010/main" val="3297911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572E0-ABCB-E3E3-2AE5-DE5F8490EBF8}"/>
              </a:ext>
            </a:extLst>
          </p:cNvPr>
          <p:cNvSpPr>
            <a:spLocks noGrp="1"/>
          </p:cNvSpPr>
          <p:nvPr>
            <p:ph type="title"/>
          </p:nvPr>
        </p:nvSpPr>
        <p:spPr>
          <a:xfrm>
            <a:off x="960120" y="643467"/>
            <a:ext cx="3212593" cy="5571066"/>
          </a:xfrm>
        </p:spPr>
        <p:txBody>
          <a:bodyPr>
            <a:normAutofit/>
          </a:bodyPr>
          <a:lstStyle/>
          <a:p>
            <a:r>
              <a:rPr lang="en-US" sz="4100"/>
              <a:t>The Contagious Disease Acts (1864)</a:t>
            </a:r>
            <a:endParaRPr lang="en-GB" sz="4100"/>
          </a:p>
        </p:txBody>
      </p:sp>
      <p:sp>
        <p:nvSpPr>
          <p:cNvPr id="3" name="Content Placeholder 2">
            <a:extLst>
              <a:ext uri="{FF2B5EF4-FFF2-40B4-BE49-F238E27FC236}">
                <a16:creationId xmlns:a16="http://schemas.microsoft.com/office/drawing/2014/main" id="{C0FDE51B-DF50-DD50-A803-3B06BDD9B2AC}"/>
              </a:ext>
            </a:extLst>
          </p:cNvPr>
          <p:cNvSpPr>
            <a:spLocks noGrp="1"/>
          </p:cNvSpPr>
          <p:nvPr>
            <p:ph idx="1"/>
          </p:nvPr>
        </p:nvSpPr>
        <p:spPr>
          <a:xfrm>
            <a:off x="5294547" y="643467"/>
            <a:ext cx="5934285" cy="5571066"/>
          </a:xfrm>
        </p:spPr>
        <p:txBody>
          <a:bodyPr anchor="ctr">
            <a:normAutofit/>
          </a:bodyPr>
          <a:lstStyle/>
          <a:p>
            <a:r>
              <a:rPr lang="en-US" dirty="0"/>
              <a:t>In the late 1860s, a series of Contagious Diseases Acts were implemented to address sexually transmitted diseases within the armed services. These Acts aimed to reduce prostitution in garrison towns and ports. They were introduced as a response to campaigns by various groups focused on public health.(</a:t>
            </a:r>
            <a:r>
              <a:rPr lang="en-US"/>
              <a:t>UK Parliament, 2024).</a:t>
            </a:r>
            <a:endParaRPr lang="en-GB" dirty="0"/>
          </a:p>
        </p:txBody>
      </p:sp>
    </p:spTree>
    <p:extLst>
      <p:ext uri="{BB962C8B-B14F-4D97-AF65-F5344CB8AC3E}">
        <p14:creationId xmlns:p14="http://schemas.microsoft.com/office/powerpoint/2010/main" val="98992228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03E5D-AA1B-D605-F3D4-453A783BBD8C}"/>
              </a:ext>
            </a:extLst>
          </p:cNvPr>
          <p:cNvSpPr>
            <a:spLocks noGrp="1"/>
          </p:cNvSpPr>
          <p:nvPr>
            <p:ph type="title"/>
          </p:nvPr>
        </p:nvSpPr>
        <p:spPr>
          <a:xfrm>
            <a:off x="1491965" y="52141"/>
            <a:ext cx="10268712" cy="1700784"/>
          </a:xfrm>
        </p:spPr>
        <p:txBody>
          <a:bodyPr>
            <a:normAutofit/>
          </a:bodyPr>
          <a:lstStyle/>
          <a:p>
            <a:r>
              <a:rPr lang="en-US" sz="5600" dirty="0"/>
              <a:t>The Contagious Disease Acts (1864, 1866, 1869)</a:t>
            </a:r>
          </a:p>
        </p:txBody>
      </p:sp>
      <p:sp>
        <p:nvSpPr>
          <p:cNvPr id="20" name="Content Placeholder 10">
            <a:extLst>
              <a:ext uri="{FF2B5EF4-FFF2-40B4-BE49-F238E27FC236}">
                <a16:creationId xmlns:a16="http://schemas.microsoft.com/office/drawing/2014/main" id="{A173FE3D-EB4A-8150-516B-527429265213}"/>
              </a:ext>
            </a:extLst>
          </p:cNvPr>
          <p:cNvSpPr>
            <a:spLocks noGrp="1"/>
          </p:cNvSpPr>
          <p:nvPr>
            <p:ph idx="1"/>
          </p:nvPr>
        </p:nvSpPr>
        <p:spPr>
          <a:xfrm>
            <a:off x="960120" y="2587752"/>
            <a:ext cx="5869303" cy="3593592"/>
          </a:xfrm>
        </p:spPr>
        <p:txBody>
          <a:bodyPr>
            <a:normAutofit/>
          </a:bodyPr>
          <a:lstStyle/>
          <a:p>
            <a:r>
              <a:rPr lang="en-US" dirty="0"/>
              <a:t>The repeal of the Contagious Diseases Acts was seen as ‘disastrous’ due to the increased freedom of street-walkers.(Liggins E. 2003).</a:t>
            </a:r>
          </a:p>
        </p:txBody>
      </p:sp>
      <p:pic>
        <p:nvPicPr>
          <p:cNvPr id="7" name="Picture 6" descr="A black and white illustration of two women&#10;&#10;Description automatically generated">
            <a:extLst>
              <a:ext uri="{FF2B5EF4-FFF2-40B4-BE49-F238E27FC236}">
                <a16:creationId xmlns:a16="http://schemas.microsoft.com/office/drawing/2014/main" id="{02ED3502-5D36-0B71-F50D-B9F878C84CE8}"/>
              </a:ext>
            </a:extLst>
          </p:cNvPr>
          <p:cNvPicPr>
            <a:picLocks noChangeAspect="1"/>
          </p:cNvPicPr>
          <p:nvPr/>
        </p:nvPicPr>
        <p:blipFill>
          <a:blip r:embed="rId2">
            <a:extLst>
              <a:ext uri="{28A0092B-C50C-407E-A947-70E740481C1C}">
                <a14:useLocalDpi xmlns:a14="http://schemas.microsoft.com/office/drawing/2010/main" val="0"/>
              </a:ext>
            </a:extLst>
          </a:blip>
          <a:srcRect t="14135" r="1" b="11357"/>
          <a:stretch/>
        </p:blipFill>
        <p:spPr>
          <a:xfrm>
            <a:off x="7537704" y="2264989"/>
            <a:ext cx="4654296" cy="4593011"/>
          </a:xfrm>
          <a:prstGeom prst="rect">
            <a:avLst/>
          </a:prstGeom>
        </p:spPr>
      </p:pic>
    </p:spTree>
    <p:extLst>
      <p:ext uri="{BB962C8B-B14F-4D97-AF65-F5344CB8AC3E}">
        <p14:creationId xmlns:p14="http://schemas.microsoft.com/office/powerpoint/2010/main" val="3239214280"/>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34574B4-2992-5A22-F898-23391B363D88}"/>
              </a:ext>
            </a:extLst>
          </p:cNvPr>
          <p:cNvPicPr>
            <a:picLocks noGrp="1" noChangeAspect="1"/>
          </p:cNvPicPr>
          <p:nvPr>
            <p:ph idx="1"/>
          </p:nvPr>
        </p:nvPicPr>
        <p:blipFill>
          <a:blip r:embed="rId2"/>
          <a:srcRect r="2223" b="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D1C187-D073-A939-B1CF-790F5309A761}"/>
              </a:ext>
            </a:extLst>
          </p:cNvPr>
          <p:cNvSpPr>
            <a:spLocks noGrp="1"/>
          </p:cNvSpPr>
          <p:nvPr>
            <p:ph type="title"/>
          </p:nvPr>
        </p:nvSpPr>
        <p:spPr>
          <a:xfrm>
            <a:off x="960120" y="3681454"/>
            <a:ext cx="10268712" cy="1550896"/>
          </a:xfrm>
        </p:spPr>
        <p:txBody>
          <a:bodyPr vert="horz" lIns="91440" tIns="45720" rIns="91440" bIns="45720" rtlCol="0" anchor="b">
            <a:normAutofit/>
          </a:bodyPr>
          <a:lstStyle/>
          <a:p>
            <a:pPr algn="ctr"/>
            <a:r>
              <a:rPr kumimoji="0" lang="en-US" sz="4800" b="0" i="0" u="none" strike="noStrike" normalizeH="0" noProof="0" dirty="0">
                <a:ln>
                  <a:noFill/>
                </a:ln>
                <a:solidFill>
                  <a:srgbClr val="FFFFFF"/>
                </a:solidFill>
                <a:effectLst/>
                <a:uLnTx/>
                <a:uFillTx/>
              </a:rPr>
              <a:t>The Contagious Disease Acts (1864)</a:t>
            </a:r>
            <a:endParaRPr lang="en-US" sz="4800" dirty="0">
              <a:solidFill>
                <a:srgbClr val="FFFFFF"/>
              </a:solidFill>
            </a:endParaRPr>
          </a:p>
        </p:txBody>
      </p:sp>
    </p:spTree>
    <p:extLst>
      <p:ext uri="{BB962C8B-B14F-4D97-AF65-F5344CB8AC3E}">
        <p14:creationId xmlns:p14="http://schemas.microsoft.com/office/powerpoint/2010/main" val="2200719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08D7E-CA4B-3C43-3A10-27B235EA1964}"/>
              </a:ext>
            </a:extLst>
          </p:cNvPr>
          <p:cNvSpPr>
            <a:spLocks noGrp="1"/>
          </p:cNvSpPr>
          <p:nvPr>
            <p:ph type="title"/>
          </p:nvPr>
        </p:nvSpPr>
        <p:spPr>
          <a:xfrm>
            <a:off x="960438" y="317499"/>
            <a:ext cx="4500737" cy="2095501"/>
          </a:xfrm>
        </p:spPr>
        <p:txBody>
          <a:bodyPr>
            <a:normAutofit/>
          </a:bodyPr>
          <a:lstStyle/>
          <a:p>
            <a:r>
              <a:rPr lang="en-GB" sz="5600">
                <a:solidFill>
                  <a:schemeClr val="tx1"/>
                </a:solidFill>
              </a:rPr>
              <a:t>London Lock Hospital</a:t>
            </a:r>
          </a:p>
        </p:txBody>
      </p:sp>
      <p:sp>
        <p:nvSpPr>
          <p:cNvPr id="29" name="Content Placeholder 8">
            <a:extLst>
              <a:ext uri="{FF2B5EF4-FFF2-40B4-BE49-F238E27FC236}">
                <a16:creationId xmlns:a16="http://schemas.microsoft.com/office/drawing/2014/main" id="{BEE1B800-B897-33BC-E0CF-F11B1FF1F056}"/>
              </a:ext>
            </a:extLst>
          </p:cNvPr>
          <p:cNvSpPr>
            <a:spLocks noGrp="1"/>
          </p:cNvSpPr>
          <p:nvPr>
            <p:ph idx="1"/>
          </p:nvPr>
        </p:nvSpPr>
        <p:spPr>
          <a:xfrm>
            <a:off x="960438" y="2587625"/>
            <a:ext cx="4500737" cy="3594100"/>
          </a:xfrm>
        </p:spPr>
        <p:txBody>
          <a:bodyPr anchor="t">
            <a:normAutofit/>
          </a:bodyPr>
          <a:lstStyle/>
          <a:p>
            <a:r>
              <a:rPr lang="en-US" dirty="0"/>
              <a:t>The institution aimed not only to treat venereal diseases but also to confine individuals and, ideally, reform those deemed morally deviant. (</a:t>
            </a:r>
            <a:r>
              <a:rPr lang="en-US" dirty="0" err="1"/>
              <a:t>Dracobly</a:t>
            </a:r>
            <a:r>
              <a:rPr lang="en-US" dirty="0"/>
              <a:t>, A. 2016)</a:t>
            </a:r>
          </a:p>
        </p:txBody>
      </p:sp>
      <p:pic>
        <p:nvPicPr>
          <p:cNvPr id="5" name="Content Placeholder 4" descr="A greyscale shot of a building&#10;&#10;Description automatically generated">
            <a:extLst>
              <a:ext uri="{FF2B5EF4-FFF2-40B4-BE49-F238E27FC236}">
                <a16:creationId xmlns:a16="http://schemas.microsoft.com/office/drawing/2014/main" id="{4AE664A2-A6B8-2FF9-E44F-0C278F1027E6}"/>
              </a:ext>
            </a:extLst>
          </p:cNvPr>
          <p:cNvPicPr>
            <a:picLocks noChangeAspect="1"/>
          </p:cNvPicPr>
          <p:nvPr/>
        </p:nvPicPr>
        <p:blipFill>
          <a:blip r:embed="rId2">
            <a:extLst>
              <a:ext uri="{28A0092B-C50C-407E-A947-70E740481C1C}">
                <a14:useLocalDpi xmlns:a14="http://schemas.microsoft.com/office/drawing/2010/main" val="0"/>
              </a:ext>
            </a:extLst>
          </a:blip>
          <a:srcRect t="12272" r="-2" b="-2"/>
          <a:stretch/>
        </p:blipFill>
        <p:spPr>
          <a:xfrm>
            <a:off x="6094474" y="10"/>
            <a:ext cx="6097526" cy="6857990"/>
          </a:xfrm>
          <a:prstGeom prst="rect">
            <a:avLst/>
          </a:prstGeom>
        </p:spPr>
      </p:pic>
    </p:spTree>
    <p:extLst>
      <p:ext uri="{BB962C8B-B14F-4D97-AF65-F5344CB8AC3E}">
        <p14:creationId xmlns:p14="http://schemas.microsoft.com/office/powerpoint/2010/main" val="336005153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F0EAE-3A2D-2E86-092B-2253C0C61F23}"/>
              </a:ext>
            </a:extLst>
          </p:cNvPr>
          <p:cNvSpPr>
            <a:spLocks noGrp="1"/>
          </p:cNvSpPr>
          <p:nvPr>
            <p:ph type="title"/>
          </p:nvPr>
        </p:nvSpPr>
        <p:spPr>
          <a:xfrm>
            <a:off x="5300811" y="317500"/>
            <a:ext cx="5927576" cy="1701800"/>
          </a:xfrm>
        </p:spPr>
        <p:txBody>
          <a:bodyPr>
            <a:normAutofit/>
          </a:bodyPr>
          <a:lstStyle/>
          <a:p>
            <a:r>
              <a:rPr lang="en-GB" sz="5100" dirty="0"/>
              <a:t>Josephine Butler(1828-1906)</a:t>
            </a:r>
          </a:p>
        </p:txBody>
      </p:sp>
      <p:pic>
        <p:nvPicPr>
          <p:cNvPr id="5" name="Content Placeholder 4" descr="A person with her hand on her face">
            <a:extLst>
              <a:ext uri="{FF2B5EF4-FFF2-40B4-BE49-F238E27FC236}">
                <a16:creationId xmlns:a16="http://schemas.microsoft.com/office/drawing/2014/main" id="{77086EDA-A894-3257-34E6-CB6C01FA312E}"/>
              </a:ext>
            </a:extLst>
          </p:cNvPr>
          <p:cNvPicPr>
            <a:picLocks noChangeAspect="1"/>
          </p:cNvPicPr>
          <p:nvPr/>
        </p:nvPicPr>
        <p:blipFill>
          <a:blip r:embed="rId2">
            <a:extLst>
              <a:ext uri="{28A0092B-C50C-407E-A947-70E740481C1C}">
                <a14:useLocalDpi xmlns:a14="http://schemas.microsoft.com/office/drawing/2010/main" val="0"/>
              </a:ext>
            </a:extLst>
          </a:blip>
          <a:srcRect l="8032" r="24058" b="1"/>
          <a:stretch/>
        </p:blipFill>
        <p:spPr>
          <a:xfrm>
            <a:off x="20" y="10"/>
            <a:ext cx="4657324" cy="6857990"/>
          </a:xfrm>
          <a:prstGeom prst="rect">
            <a:avLst/>
          </a:prstGeom>
        </p:spPr>
      </p:pic>
      <p:sp>
        <p:nvSpPr>
          <p:cNvPr id="18" name="Content Placeholder 8">
            <a:extLst>
              <a:ext uri="{FF2B5EF4-FFF2-40B4-BE49-F238E27FC236}">
                <a16:creationId xmlns:a16="http://schemas.microsoft.com/office/drawing/2014/main" id="{41BF774C-6C86-2782-F7EA-580793B5F7D4}"/>
              </a:ext>
            </a:extLst>
          </p:cNvPr>
          <p:cNvSpPr>
            <a:spLocks noGrp="1"/>
          </p:cNvSpPr>
          <p:nvPr>
            <p:ph idx="1"/>
          </p:nvPr>
        </p:nvSpPr>
        <p:spPr>
          <a:xfrm>
            <a:off x="5300810" y="2587625"/>
            <a:ext cx="5927577" cy="3594100"/>
          </a:xfrm>
        </p:spPr>
        <p:txBody>
          <a:bodyPr anchor="t">
            <a:normAutofit fontScale="92500"/>
          </a:bodyPr>
          <a:lstStyle/>
          <a:p>
            <a:r>
              <a:rPr lang="en-US" dirty="0"/>
              <a:t>Josephine Butler was a social reformer and a strong advocate for women’s rights, particularly known for her efforts to repeal the Contagious Diseases Act in 1886. As a mid-Victorian figure, she boldly confronted the male establishment on sexual exploitation, though her role in the history of British feminism is often considered marginal.(Marsden, G., 1998).</a:t>
            </a:r>
          </a:p>
        </p:txBody>
      </p:sp>
    </p:spTree>
    <p:extLst>
      <p:ext uri="{BB962C8B-B14F-4D97-AF65-F5344CB8AC3E}">
        <p14:creationId xmlns:p14="http://schemas.microsoft.com/office/powerpoint/2010/main" val="3703196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at a table writing&#10;&#10;Description automatically generated">
            <a:extLst>
              <a:ext uri="{FF2B5EF4-FFF2-40B4-BE49-F238E27FC236}">
                <a16:creationId xmlns:a16="http://schemas.microsoft.com/office/drawing/2014/main" id="{ED66B4D3-71B4-43A4-AFE5-7796A25E647B}"/>
              </a:ext>
            </a:extLst>
          </p:cNvPr>
          <p:cNvPicPr>
            <a:picLocks noChangeAspect="1"/>
          </p:cNvPicPr>
          <p:nvPr/>
        </p:nvPicPr>
        <p:blipFill>
          <a:blip r:embed="rId2">
            <a:extLst>
              <a:ext uri="{28A0092B-C50C-407E-A947-70E740481C1C}">
                <a14:useLocalDpi xmlns:a14="http://schemas.microsoft.com/office/drawing/2010/main" val="0"/>
              </a:ext>
            </a:extLst>
          </a:blip>
          <a:srcRect t="17554" r="-1" b="10771"/>
          <a:stretch/>
        </p:blipFill>
        <p:spPr>
          <a:xfrm>
            <a:off x="1524" y="10"/>
            <a:ext cx="12188952" cy="6857990"/>
          </a:xfrm>
          <a:prstGeom prst="rect">
            <a:avLst/>
          </a:prstGeom>
        </p:spPr>
      </p:pic>
      <p:sp>
        <p:nvSpPr>
          <p:cNvPr id="18" name="Rectangle 17">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7C4B50-EE2B-3C12-A6B7-196486DEABEE}"/>
              </a:ext>
            </a:extLst>
          </p:cNvPr>
          <p:cNvSpPr>
            <a:spLocks noGrp="1"/>
          </p:cNvSpPr>
          <p:nvPr>
            <p:ph type="title"/>
          </p:nvPr>
        </p:nvSpPr>
        <p:spPr>
          <a:xfrm>
            <a:off x="6677023" y="990599"/>
            <a:ext cx="4857751" cy="1563989"/>
          </a:xfrm>
        </p:spPr>
        <p:txBody>
          <a:bodyPr>
            <a:normAutofit/>
          </a:bodyPr>
          <a:lstStyle/>
          <a:p>
            <a:r>
              <a:rPr lang="en-GB" sz="5100"/>
              <a:t>Josephine Butler </a:t>
            </a:r>
          </a:p>
        </p:txBody>
      </p:sp>
      <p:sp>
        <p:nvSpPr>
          <p:cNvPr id="16" name="Rectangle 15">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8">
            <a:extLst>
              <a:ext uri="{FF2B5EF4-FFF2-40B4-BE49-F238E27FC236}">
                <a16:creationId xmlns:a16="http://schemas.microsoft.com/office/drawing/2014/main" id="{1D578F6B-5035-4F1D-A1AB-A6BE4095F58E}"/>
              </a:ext>
            </a:extLst>
          </p:cNvPr>
          <p:cNvSpPr>
            <a:spLocks noGrp="1"/>
          </p:cNvSpPr>
          <p:nvPr>
            <p:ph idx="1"/>
          </p:nvPr>
        </p:nvSpPr>
        <p:spPr>
          <a:xfrm>
            <a:off x="6677024" y="3071909"/>
            <a:ext cx="4924426" cy="2795492"/>
          </a:xfrm>
        </p:spPr>
        <p:txBody>
          <a:bodyPr>
            <a:normAutofit/>
          </a:bodyPr>
          <a:lstStyle/>
          <a:p>
            <a:r>
              <a:rPr lang="en-US" dirty="0"/>
              <a:t>She advocated for the rights of sex workers, often labelled as 'fallen women', who were marginalized by polite </a:t>
            </a:r>
            <a:r>
              <a:rPr lang="en-US"/>
              <a:t>society.( Mathers, H.2021).</a:t>
            </a:r>
            <a:endParaRPr lang="en-US" dirty="0"/>
          </a:p>
        </p:txBody>
      </p:sp>
    </p:spTree>
    <p:extLst>
      <p:ext uri="{BB962C8B-B14F-4D97-AF65-F5344CB8AC3E}">
        <p14:creationId xmlns:p14="http://schemas.microsoft.com/office/powerpoint/2010/main" val="1457511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D314-D429-0944-1EB9-8D7C761C44E8}"/>
              </a:ext>
            </a:extLst>
          </p:cNvPr>
          <p:cNvSpPr>
            <a:spLocks noGrp="1"/>
          </p:cNvSpPr>
          <p:nvPr>
            <p:ph type="title"/>
          </p:nvPr>
        </p:nvSpPr>
        <p:spPr/>
        <p:txBody>
          <a:bodyPr>
            <a:normAutofit fontScale="90000"/>
          </a:bodyPr>
          <a:lstStyle/>
          <a:p>
            <a:r>
              <a:rPr lang="en-GB" dirty="0"/>
              <a:t>                   Criminal Law (</a:t>
            </a:r>
            <a:r>
              <a:rPr lang="en-GB" dirty="0" err="1"/>
              <a:t>Amendament</a:t>
            </a:r>
            <a:r>
              <a:rPr lang="en-GB" dirty="0"/>
              <a:t>) act 1885</a:t>
            </a:r>
          </a:p>
        </p:txBody>
      </p:sp>
      <p:sp>
        <p:nvSpPr>
          <p:cNvPr id="3" name="Content Placeholder 2">
            <a:extLst>
              <a:ext uri="{FF2B5EF4-FFF2-40B4-BE49-F238E27FC236}">
                <a16:creationId xmlns:a16="http://schemas.microsoft.com/office/drawing/2014/main" id="{27734863-2A96-133F-8525-CB01E5872FB2}"/>
              </a:ext>
            </a:extLst>
          </p:cNvPr>
          <p:cNvSpPr>
            <a:spLocks noGrp="1"/>
          </p:cNvSpPr>
          <p:nvPr>
            <p:ph idx="1"/>
          </p:nvPr>
        </p:nvSpPr>
        <p:spPr/>
        <p:txBody>
          <a:bodyPr/>
          <a:lstStyle/>
          <a:p>
            <a:r>
              <a:rPr lang="en-US" dirty="0"/>
              <a:t>For many decades, the Society for the Prevention of Cruelty to Children has been deeply concerned about the sexual exploitation of young girls in London. A press campaign in 1885 successfully convinced Parliament to pass the Criminal Law Amendment Act.(UK Parliament,2024).</a:t>
            </a:r>
            <a:endParaRPr lang="en-GB" dirty="0"/>
          </a:p>
        </p:txBody>
      </p:sp>
    </p:spTree>
    <p:extLst>
      <p:ext uri="{BB962C8B-B14F-4D97-AF65-F5344CB8AC3E}">
        <p14:creationId xmlns:p14="http://schemas.microsoft.com/office/powerpoint/2010/main" val="2903787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9DA7BA-A413-1185-ACAD-9C9292D1C117}"/>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F45F95F-BC3C-31B3-7526-A88036497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31" name="Rectangle 30">
            <a:extLst>
              <a:ext uri="{FF2B5EF4-FFF2-40B4-BE49-F238E27FC236}">
                <a16:creationId xmlns:a16="http://schemas.microsoft.com/office/drawing/2014/main" id="{72EE0E9C-EFD8-F966-563E-CEB774A46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u 1">
            <a:extLst>
              <a:ext uri="{FF2B5EF4-FFF2-40B4-BE49-F238E27FC236}">
                <a16:creationId xmlns:a16="http://schemas.microsoft.com/office/drawing/2014/main" id="{EF0533C0-D027-495E-2F47-8094803819DB}"/>
              </a:ext>
            </a:extLst>
          </p:cNvPr>
          <p:cNvSpPr>
            <a:spLocks noGrp="1"/>
          </p:cNvSpPr>
          <p:nvPr>
            <p:ph type="title"/>
          </p:nvPr>
        </p:nvSpPr>
        <p:spPr>
          <a:xfrm>
            <a:off x="960120" y="317814"/>
            <a:ext cx="10268712" cy="1700784"/>
          </a:xfrm>
        </p:spPr>
        <p:txBody>
          <a:bodyPr vert="horz" lIns="91440" tIns="45720" rIns="91440" bIns="45720" rtlCol="0">
            <a:normAutofit/>
          </a:bodyPr>
          <a:lstStyle/>
          <a:p>
            <a:r>
              <a:rPr lang="en-US" sz="5600" dirty="0"/>
              <a:t>Criminal law (Amendment) act 1885</a:t>
            </a:r>
          </a:p>
        </p:txBody>
      </p:sp>
      <p:sp>
        <p:nvSpPr>
          <p:cNvPr id="26" name="Content Placeholder 25">
            <a:extLst>
              <a:ext uri="{FF2B5EF4-FFF2-40B4-BE49-F238E27FC236}">
                <a16:creationId xmlns:a16="http://schemas.microsoft.com/office/drawing/2014/main" id="{6A0676BC-A5FF-4823-9970-95C1B4A5DA9C}"/>
              </a:ext>
            </a:extLst>
          </p:cNvPr>
          <p:cNvSpPr>
            <a:spLocks noGrp="1"/>
          </p:cNvSpPr>
          <p:nvPr>
            <p:ph idx="1"/>
          </p:nvPr>
        </p:nvSpPr>
        <p:spPr>
          <a:xfrm>
            <a:off x="960120" y="2587752"/>
            <a:ext cx="5869303" cy="3593592"/>
          </a:xfrm>
        </p:spPr>
        <p:txBody>
          <a:bodyPr>
            <a:normAutofit/>
          </a:bodyPr>
          <a:lstStyle/>
          <a:p>
            <a:r>
              <a:rPr lang="en-US" dirty="0"/>
              <a:t>The Act aimed "to make further provision for the Protection of Women and Girls, the suppression of brothels, and other purposes." (University of Kent,2017).</a:t>
            </a:r>
          </a:p>
        </p:txBody>
      </p:sp>
      <p:pic>
        <p:nvPicPr>
          <p:cNvPr id="4" name="Substituent conținut 3" descr="A poster for a young girls event&#10;&#10;Description automatically generated">
            <a:extLst>
              <a:ext uri="{FF2B5EF4-FFF2-40B4-BE49-F238E27FC236}">
                <a16:creationId xmlns:a16="http://schemas.microsoft.com/office/drawing/2014/main" id="{517E8900-DABC-F07F-8F26-939002507BCF}"/>
              </a:ext>
            </a:extLst>
          </p:cNvPr>
          <p:cNvPicPr>
            <a:picLocks noChangeAspect="1"/>
          </p:cNvPicPr>
          <p:nvPr/>
        </p:nvPicPr>
        <p:blipFill>
          <a:blip r:embed="rId2">
            <a:extLst>
              <a:ext uri="{28A0092B-C50C-407E-A947-70E740481C1C}">
                <a14:useLocalDpi xmlns:a14="http://schemas.microsoft.com/office/drawing/2010/main" val="0"/>
              </a:ext>
            </a:extLst>
          </a:blip>
          <a:srcRect t="14272" r="1" b="19857"/>
          <a:stretch/>
        </p:blipFill>
        <p:spPr>
          <a:xfrm>
            <a:off x="7537704" y="2264989"/>
            <a:ext cx="4654296" cy="4593011"/>
          </a:xfrm>
          <a:prstGeom prst="rect">
            <a:avLst/>
          </a:prstGeom>
        </p:spPr>
      </p:pic>
    </p:spTree>
    <p:extLst>
      <p:ext uri="{BB962C8B-B14F-4D97-AF65-F5344CB8AC3E}">
        <p14:creationId xmlns:p14="http://schemas.microsoft.com/office/powerpoint/2010/main" val="1427062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05EE36-1140-AE62-B058-71DB2417CD9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6B0E55F-8653-C98F-2107-07CB166E8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17" name="Rectangle 16">
            <a:extLst>
              <a:ext uri="{FF2B5EF4-FFF2-40B4-BE49-F238E27FC236}">
                <a16:creationId xmlns:a16="http://schemas.microsoft.com/office/drawing/2014/main" id="{B6FEBF08-2673-F968-9A08-896C551B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0C692280-5FAE-96F5-E13C-5B83DD359BCF}"/>
              </a:ext>
            </a:extLst>
          </p:cNvPr>
          <p:cNvSpPr>
            <a:spLocks noGrp="1"/>
          </p:cNvSpPr>
          <p:nvPr>
            <p:ph type="title"/>
          </p:nvPr>
        </p:nvSpPr>
        <p:spPr>
          <a:xfrm>
            <a:off x="960120" y="317814"/>
            <a:ext cx="10268712" cy="1700784"/>
          </a:xfrm>
        </p:spPr>
        <p:txBody>
          <a:bodyPr>
            <a:normAutofit/>
          </a:bodyPr>
          <a:lstStyle/>
          <a:p>
            <a:r>
              <a:rPr lang="en-US" sz="6100" dirty="0"/>
              <a:t>       Age for consensual sex</a:t>
            </a:r>
          </a:p>
        </p:txBody>
      </p:sp>
      <p:sp>
        <p:nvSpPr>
          <p:cNvPr id="3" name="Content Placeholder 2">
            <a:extLst>
              <a:ext uri="{FF2B5EF4-FFF2-40B4-BE49-F238E27FC236}">
                <a16:creationId xmlns:a16="http://schemas.microsoft.com/office/drawing/2014/main" id="{47854422-153F-4985-0C17-C0E1F26AE59A}"/>
              </a:ext>
            </a:extLst>
          </p:cNvPr>
          <p:cNvSpPr>
            <a:spLocks noGrp="1"/>
          </p:cNvSpPr>
          <p:nvPr>
            <p:ph idx="1"/>
          </p:nvPr>
        </p:nvSpPr>
        <p:spPr>
          <a:xfrm>
            <a:off x="960120" y="2587752"/>
            <a:ext cx="5869303" cy="3593592"/>
          </a:xfrm>
        </p:spPr>
        <p:txBody>
          <a:bodyPr vert="horz" lIns="91440" tIns="45720" rIns="91440" bIns="45720" rtlCol="0">
            <a:normAutofit/>
          </a:bodyPr>
          <a:lstStyle/>
          <a:p>
            <a:pPr>
              <a:lnSpc>
                <a:spcPct val="91000"/>
              </a:lnSpc>
            </a:pPr>
            <a:r>
              <a:rPr lang="en-US" sz="2200">
                <a:latin typeface="Inter"/>
              </a:rPr>
              <a:t>In Britain, adults have been legally permitted to engage in intimate relations with a child over the age of 12 since 1285. It was not until the Victorian era, approximately 600 years later, that concerns about child abuse began to surface. Initially, the age of consent was raised only slightly to 13 in 1875. However, just a decade later, it was increased to 16, a standard that remains in place today in the UK.(History Collection, 2019).</a:t>
            </a:r>
            <a:endParaRPr lang="en-US" sz="2200"/>
          </a:p>
        </p:txBody>
      </p:sp>
      <p:pic>
        <p:nvPicPr>
          <p:cNvPr id="5" name="Picture 4" descr="A child sitting on the ground&#10;&#10;Description automatically generated">
            <a:extLst>
              <a:ext uri="{FF2B5EF4-FFF2-40B4-BE49-F238E27FC236}">
                <a16:creationId xmlns:a16="http://schemas.microsoft.com/office/drawing/2014/main" id="{F4FDE9DA-656E-543C-E300-26C05BA197C6}"/>
              </a:ext>
            </a:extLst>
          </p:cNvPr>
          <p:cNvPicPr>
            <a:picLocks noChangeAspect="1"/>
          </p:cNvPicPr>
          <p:nvPr/>
        </p:nvPicPr>
        <p:blipFill>
          <a:blip r:embed="rId2">
            <a:extLst>
              <a:ext uri="{28A0092B-C50C-407E-A947-70E740481C1C}">
                <a14:useLocalDpi xmlns:a14="http://schemas.microsoft.com/office/drawing/2010/main" val="0"/>
              </a:ext>
            </a:extLst>
          </a:blip>
          <a:srcRect l="34966" r="14367"/>
          <a:stretch/>
        </p:blipFill>
        <p:spPr>
          <a:xfrm>
            <a:off x="7537704" y="2264989"/>
            <a:ext cx="4654296" cy="4593011"/>
          </a:xfrm>
          <a:prstGeom prst="rect">
            <a:avLst/>
          </a:prstGeom>
        </p:spPr>
      </p:pic>
    </p:spTree>
    <p:extLst>
      <p:ext uri="{BB962C8B-B14F-4D97-AF65-F5344CB8AC3E}">
        <p14:creationId xmlns:p14="http://schemas.microsoft.com/office/powerpoint/2010/main" val="362785808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803F20-32A4-4625-EF8D-C85C578D0EAB}"/>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EED8ECF-5F2D-AFA8-7D12-8D6CF973C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36" name="Rectangle 35">
            <a:extLst>
              <a:ext uri="{FF2B5EF4-FFF2-40B4-BE49-F238E27FC236}">
                <a16:creationId xmlns:a16="http://schemas.microsoft.com/office/drawing/2014/main" id="{96D50B96-4AE8-6490-514E-AF7C8D676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7F0B7B11-3435-9D41-5392-600CFC70444B}"/>
              </a:ext>
            </a:extLst>
          </p:cNvPr>
          <p:cNvSpPr>
            <a:spLocks noGrp="1"/>
          </p:cNvSpPr>
          <p:nvPr>
            <p:ph type="title"/>
          </p:nvPr>
        </p:nvSpPr>
        <p:spPr>
          <a:xfrm>
            <a:off x="960120" y="317814"/>
            <a:ext cx="10268712" cy="1700784"/>
          </a:xfrm>
        </p:spPr>
        <p:txBody>
          <a:bodyPr>
            <a:normAutofit/>
          </a:bodyPr>
          <a:lstStyle/>
          <a:p>
            <a:r>
              <a:rPr lang="en-GB" sz="5600"/>
              <a:t>  Victorian Ladies of the Night</a:t>
            </a:r>
          </a:p>
        </p:txBody>
      </p:sp>
      <p:sp>
        <p:nvSpPr>
          <p:cNvPr id="3" name="Content Placeholder 2">
            <a:extLst>
              <a:ext uri="{FF2B5EF4-FFF2-40B4-BE49-F238E27FC236}">
                <a16:creationId xmlns:a16="http://schemas.microsoft.com/office/drawing/2014/main" id="{A18A5E21-24C5-2FAB-33A4-46B3E5D691E0}"/>
              </a:ext>
            </a:extLst>
          </p:cNvPr>
          <p:cNvSpPr>
            <a:spLocks noGrp="1"/>
          </p:cNvSpPr>
          <p:nvPr>
            <p:ph idx="1"/>
          </p:nvPr>
        </p:nvSpPr>
        <p:spPr>
          <a:xfrm>
            <a:off x="960120" y="2587752"/>
            <a:ext cx="5869303" cy="3593592"/>
          </a:xfrm>
        </p:spPr>
        <p:txBody>
          <a:bodyPr>
            <a:normAutofit/>
          </a:bodyPr>
          <a:lstStyle/>
          <a:p>
            <a:r>
              <a:rPr lang="en-US" dirty="0"/>
              <a:t>“According to the Lancet Medical Journal of 1887, it was estimated that there were around 80,000 prostitutes in London which is 3% of the total population of 2,360,000.”(Victorian Era, 2022).</a:t>
            </a:r>
            <a:endParaRPr lang="en-GB" dirty="0"/>
          </a:p>
        </p:txBody>
      </p:sp>
      <p:pic>
        <p:nvPicPr>
          <p:cNvPr id="5" name="Picture 4" descr="A group of people dancing&#10;&#10;Description automatically generated">
            <a:extLst>
              <a:ext uri="{FF2B5EF4-FFF2-40B4-BE49-F238E27FC236}">
                <a16:creationId xmlns:a16="http://schemas.microsoft.com/office/drawing/2014/main" id="{37E13523-D9B1-A2FC-B811-67F62BDE8370}"/>
              </a:ext>
            </a:extLst>
          </p:cNvPr>
          <p:cNvPicPr>
            <a:picLocks noChangeAspect="1"/>
          </p:cNvPicPr>
          <p:nvPr/>
        </p:nvPicPr>
        <p:blipFill>
          <a:blip r:embed="rId2">
            <a:extLst>
              <a:ext uri="{28A0092B-C50C-407E-A947-70E740481C1C}">
                <a14:useLocalDpi xmlns:a14="http://schemas.microsoft.com/office/drawing/2010/main" val="0"/>
              </a:ext>
            </a:extLst>
          </a:blip>
          <a:srcRect l="24090" r="11055" b="-3"/>
          <a:stretch/>
        </p:blipFill>
        <p:spPr>
          <a:xfrm>
            <a:off x="7537704" y="2264989"/>
            <a:ext cx="4654296" cy="4593011"/>
          </a:xfrm>
          <a:prstGeom prst="rect">
            <a:avLst/>
          </a:prstGeom>
        </p:spPr>
      </p:pic>
    </p:spTree>
    <p:extLst>
      <p:ext uri="{BB962C8B-B14F-4D97-AF65-F5344CB8AC3E}">
        <p14:creationId xmlns:p14="http://schemas.microsoft.com/office/powerpoint/2010/main" val="4200554607"/>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60336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A5452-603B-61AD-11C2-5B58241008D9}"/>
              </a:ext>
            </a:extLst>
          </p:cNvPr>
          <p:cNvSpPr>
            <a:spLocks noGrp="1"/>
          </p:cNvSpPr>
          <p:nvPr>
            <p:ph type="title"/>
          </p:nvPr>
        </p:nvSpPr>
        <p:spPr>
          <a:xfrm>
            <a:off x="5300811" y="317500"/>
            <a:ext cx="5927576" cy="2016268"/>
          </a:xfrm>
        </p:spPr>
        <p:txBody>
          <a:bodyPr>
            <a:normAutofit/>
          </a:bodyPr>
          <a:lstStyle/>
          <a:p>
            <a:r>
              <a:rPr lang="en-GB" dirty="0"/>
              <a:t>Jack the Ripper</a:t>
            </a:r>
          </a:p>
        </p:txBody>
      </p:sp>
      <p:pic>
        <p:nvPicPr>
          <p:cNvPr id="5" name="Content Placeholder 4" descr="A person in a black coat and a person lying on the ground&#10;&#10;Description automatically generated with medium confidence">
            <a:extLst>
              <a:ext uri="{FF2B5EF4-FFF2-40B4-BE49-F238E27FC236}">
                <a16:creationId xmlns:a16="http://schemas.microsoft.com/office/drawing/2014/main" id="{479A11B4-A2DE-239D-8041-299436924CAB}"/>
              </a:ext>
            </a:extLst>
          </p:cNvPr>
          <p:cNvPicPr>
            <a:picLocks noChangeAspect="1"/>
          </p:cNvPicPr>
          <p:nvPr/>
        </p:nvPicPr>
        <p:blipFill>
          <a:blip r:embed="rId2">
            <a:extLst>
              <a:ext uri="{28A0092B-C50C-407E-A947-70E740481C1C}">
                <a14:useLocalDpi xmlns:a14="http://schemas.microsoft.com/office/drawing/2010/main" val="0"/>
              </a:ext>
            </a:extLst>
          </a:blip>
          <a:srcRect t="7463" r="-3" b="15434"/>
          <a:stretch/>
        </p:blipFill>
        <p:spPr>
          <a:xfrm>
            <a:off x="20" y="1"/>
            <a:ext cx="4657324" cy="2603362"/>
          </a:xfrm>
          <a:prstGeom prst="rect">
            <a:avLst/>
          </a:prstGeom>
        </p:spPr>
      </p:pic>
      <p:pic>
        <p:nvPicPr>
          <p:cNvPr id="7" name="Picture 6" descr="A collage of a person in a hat&#10;&#10;Description automatically generated">
            <a:extLst>
              <a:ext uri="{FF2B5EF4-FFF2-40B4-BE49-F238E27FC236}">
                <a16:creationId xmlns:a16="http://schemas.microsoft.com/office/drawing/2014/main" id="{4F649C44-A361-9977-42A0-C733EAAF8FA4}"/>
              </a:ext>
            </a:extLst>
          </p:cNvPr>
          <p:cNvPicPr>
            <a:picLocks noChangeAspect="1"/>
          </p:cNvPicPr>
          <p:nvPr/>
        </p:nvPicPr>
        <p:blipFill>
          <a:blip r:embed="rId3">
            <a:extLst>
              <a:ext uri="{28A0092B-C50C-407E-A947-70E740481C1C}">
                <a14:useLocalDpi xmlns:a14="http://schemas.microsoft.com/office/drawing/2010/main" val="0"/>
              </a:ext>
            </a:extLst>
          </a:blip>
          <a:srcRect r="-3" b="31483"/>
          <a:stretch/>
        </p:blipFill>
        <p:spPr>
          <a:xfrm>
            <a:off x="-1523" y="2603362"/>
            <a:ext cx="4657344" cy="4254637"/>
          </a:xfrm>
          <a:prstGeom prst="rect">
            <a:avLst/>
          </a:prstGeom>
        </p:spPr>
      </p:pic>
      <p:sp>
        <p:nvSpPr>
          <p:cNvPr id="11" name="Content Placeholder 10">
            <a:extLst>
              <a:ext uri="{FF2B5EF4-FFF2-40B4-BE49-F238E27FC236}">
                <a16:creationId xmlns:a16="http://schemas.microsoft.com/office/drawing/2014/main" id="{5B501C1C-1412-6DC6-90A2-1CBCB805ACF0}"/>
              </a:ext>
            </a:extLst>
          </p:cNvPr>
          <p:cNvSpPr>
            <a:spLocks noGrp="1"/>
          </p:cNvSpPr>
          <p:nvPr>
            <p:ph idx="1"/>
          </p:nvPr>
        </p:nvSpPr>
        <p:spPr>
          <a:xfrm>
            <a:off x="5300810" y="3246829"/>
            <a:ext cx="5927577" cy="2934896"/>
          </a:xfrm>
        </p:spPr>
        <p:txBody>
          <a:bodyPr anchor="t">
            <a:normAutofit fontScale="77500" lnSpcReduction="20000"/>
          </a:bodyPr>
          <a:lstStyle/>
          <a:p>
            <a:r>
              <a:rPr lang="en-US" dirty="0"/>
              <a:t> Between August and November 1888, five women were murdered in Whitechapel: Mary Ann "Polly" Nichols, Annie Chapman, Elizabeth Stride, Catherine Eddowes, and Mary Kelly. The murderer became known as Jack the Ripper and was never apprehended. The Metropolitan Police in Whitechapel faced criticism for their inability to capture the killer.(BBC 2024).</a:t>
            </a:r>
          </a:p>
          <a:p>
            <a:r>
              <a:rPr lang="en-US" dirty="0"/>
              <a:t>All women were prostitutes, and it happened at night time or early morning this crime.</a:t>
            </a:r>
          </a:p>
        </p:txBody>
      </p:sp>
    </p:spTree>
    <p:extLst>
      <p:ext uri="{BB962C8B-B14F-4D97-AF65-F5344CB8AC3E}">
        <p14:creationId xmlns:p14="http://schemas.microsoft.com/office/powerpoint/2010/main" val="273862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0592-AE03-3019-7ADB-E2764F7A54B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B348AEB-6AEF-DFBA-A9D5-FE3D71B2816E}"/>
              </a:ext>
            </a:extLst>
          </p:cNvPr>
          <p:cNvSpPr>
            <a:spLocks noGrp="1"/>
          </p:cNvSpPr>
          <p:nvPr>
            <p:ph idx="1"/>
          </p:nvPr>
        </p:nvSpPr>
        <p:spPr/>
        <p:txBody>
          <a:bodyPr/>
          <a:lstStyle/>
          <a:p>
            <a:r>
              <a:rPr lang="en-US" dirty="0"/>
              <a:t>The figure of the prostitute served as a significant cultural symbol during the Victorian era and continues to be of great interest to the modern period. (Attwood, N. 2008).</a:t>
            </a:r>
            <a:r>
              <a:rPr lang="en-GB" dirty="0"/>
              <a:t> </a:t>
            </a:r>
          </a:p>
        </p:txBody>
      </p:sp>
    </p:spTree>
    <p:extLst>
      <p:ext uri="{BB962C8B-B14F-4D97-AF65-F5344CB8AC3E}">
        <p14:creationId xmlns:p14="http://schemas.microsoft.com/office/powerpoint/2010/main" val="29738648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A8D77-4C76-A406-A2CE-196FD865151A}"/>
              </a:ext>
            </a:extLst>
          </p:cNvPr>
          <p:cNvSpPr>
            <a:spLocks noGrp="1"/>
          </p:cNvSpPr>
          <p:nvPr>
            <p:ph type="title"/>
          </p:nvPr>
        </p:nvSpPr>
        <p:spPr>
          <a:xfrm>
            <a:off x="960120" y="643467"/>
            <a:ext cx="3212593" cy="5571066"/>
          </a:xfrm>
        </p:spPr>
        <p:txBody>
          <a:bodyPr>
            <a:normAutofit/>
          </a:bodyPr>
          <a:lstStyle/>
          <a:p>
            <a:r>
              <a:rPr lang="en-GB" sz="4600"/>
              <a:t>reference</a:t>
            </a:r>
          </a:p>
        </p:txBody>
      </p:sp>
      <p:sp>
        <p:nvSpPr>
          <p:cNvPr id="19" name="Content Placeholder 2">
            <a:extLst>
              <a:ext uri="{FF2B5EF4-FFF2-40B4-BE49-F238E27FC236}">
                <a16:creationId xmlns:a16="http://schemas.microsoft.com/office/drawing/2014/main" id="{1E9F3CEB-E23C-E7C4-D577-56A78BBE3630}"/>
              </a:ext>
            </a:extLst>
          </p:cNvPr>
          <p:cNvSpPr>
            <a:spLocks noGrp="1"/>
          </p:cNvSpPr>
          <p:nvPr>
            <p:ph idx="1"/>
          </p:nvPr>
        </p:nvSpPr>
        <p:spPr>
          <a:xfrm>
            <a:off x="5302336" y="643467"/>
            <a:ext cx="5926496" cy="5571066"/>
          </a:xfrm>
        </p:spPr>
        <p:txBody>
          <a:bodyPr anchor="ctr">
            <a:normAutofit fontScale="62500" lnSpcReduction="20000"/>
          </a:bodyPr>
          <a:lstStyle/>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Attwood, J.N. (2008).</a:t>
            </a:r>
            <a:r>
              <a:rPr lang="en-US" sz="700" i="1">
                <a:effectLst/>
                <a:latin typeface="Aptos" panose="020B0004020202020204" pitchFamily="34" charset="0"/>
                <a:ea typeface="Aptos" panose="020B0004020202020204" pitchFamily="34" charset="0"/>
                <a:cs typeface="Aptos" panose="020B0004020202020204" pitchFamily="34" charset="0"/>
              </a:rPr>
              <a:t>Writing the Prostitute</a:t>
            </a:r>
            <a:r>
              <a:rPr lang="en-US" sz="700">
                <a:effectLst/>
                <a:latin typeface="Aptos" panose="020B0004020202020204" pitchFamily="34" charset="0"/>
                <a:ea typeface="Aptos" panose="020B0004020202020204" pitchFamily="34" charset="0"/>
                <a:cs typeface="Aptos" panose="020B0004020202020204" pitchFamily="34" charset="0"/>
              </a:rPr>
              <a:t>: Representations of Prostitution in Victorian Britain. Routledge.</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BBC (2014).</a:t>
            </a:r>
            <a:r>
              <a:rPr lang="en-US" sz="700" i="1">
                <a:effectLst/>
                <a:latin typeface="Aptos" panose="020B0004020202020204" pitchFamily="34" charset="0"/>
                <a:ea typeface="Aptos" panose="020B0004020202020204" pitchFamily="34" charset="0"/>
                <a:cs typeface="Aptos" panose="020B0004020202020204" pitchFamily="34" charset="0"/>
              </a:rPr>
              <a:t>History.</a:t>
            </a:r>
            <a:r>
              <a:rPr lang="en-US" sz="700">
                <a:effectLst/>
                <a:latin typeface="Aptos" panose="020B0004020202020204" pitchFamily="34" charset="0"/>
                <a:ea typeface="Aptos" panose="020B0004020202020204" pitchFamily="34" charset="0"/>
                <a:cs typeface="Aptos" panose="020B0004020202020204" pitchFamily="34" charset="0"/>
              </a:rPr>
              <a:t> Available at:</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u="sng">
                <a:effectLst/>
                <a:latin typeface="Aptos" panose="020B0004020202020204" pitchFamily="34" charset="0"/>
                <a:ea typeface="Aptos" panose="020B0004020202020204" pitchFamily="34" charset="0"/>
                <a:cs typeface="Aptos" panose="020B0004020202020204" pitchFamily="34" charset="0"/>
                <a:hlinkClick r:id="rId2"/>
              </a:rPr>
              <a:t>https://www.bbc.co.uk/history/historic_figures/butler_josephine.shtml</a:t>
            </a:r>
            <a:r>
              <a:rPr lang="en-US" sz="700">
                <a:effectLst/>
                <a:latin typeface="Aptos" panose="020B0004020202020204" pitchFamily="34" charset="0"/>
                <a:ea typeface="Aptos" panose="020B0004020202020204" pitchFamily="34" charset="0"/>
                <a:cs typeface="Aptos" panose="020B0004020202020204" pitchFamily="34" charset="0"/>
              </a:rPr>
              <a:t> (Accessed: 10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BBC(2024</a:t>
            </a:r>
            <a:r>
              <a:rPr lang="en-US" sz="700" i="1">
                <a:effectLst/>
                <a:latin typeface="Aptos" panose="020B0004020202020204" pitchFamily="34" charset="0"/>
                <a:ea typeface="Aptos" panose="020B0004020202020204" pitchFamily="34" charset="0"/>
                <a:cs typeface="Aptos" panose="020B0004020202020204" pitchFamily="34" charset="0"/>
              </a:rPr>
              <a:t>).</a:t>
            </a:r>
            <a:r>
              <a:rPr lang="en-US" sz="700" i="1">
                <a:effectLst/>
                <a:latin typeface="Aptos" panose="020B0004020202020204" pitchFamily="34" charset="0"/>
                <a:ea typeface="Times New Roman" panose="02020603050405020304" pitchFamily="18" charset="0"/>
                <a:cs typeface="Times New Roman" panose="02020603050405020304" pitchFamily="18" charset="0"/>
              </a:rPr>
              <a:t> </a:t>
            </a:r>
            <a:r>
              <a:rPr lang="en-US" sz="700" i="1">
                <a:effectLst/>
                <a:latin typeface="Aptos" panose="020B0004020202020204" pitchFamily="34" charset="0"/>
                <a:ea typeface="Aptos" panose="020B0004020202020204" pitchFamily="34" charset="0"/>
                <a:cs typeface="Aptos" panose="020B0004020202020204" pitchFamily="34" charset="0"/>
              </a:rPr>
              <a:t>Crime and punishment in Whitechapel</a:t>
            </a:r>
            <a:r>
              <a:rPr lang="en-US" sz="700">
                <a:effectLst/>
                <a:latin typeface="Aptos" panose="020B0004020202020204" pitchFamily="34" charset="0"/>
                <a:ea typeface="Aptos" panose="020B0004020202020204" pitchFamily="34" charset="0"/>
                <a:cs typeface="Aptos" panose="020B0004020202020204" pitchFamily="34" charset="0"/>
              </a:rPr>
              <a:t>, c.1870-c.1900.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3"/>
              </a:rPr>
              <a:t>https://www.bbc.co.uk/bitesize/guides/zrx94xs/revision/7</a:t>
            </a:r>
            <a:r>
              <a:rPr lang="en-US" sz="700">
                <a:effectLst/>
                <a:latin typeface="Aptos" panose="020B0004020202020204" pitchFamily="34" charset="0"/>
                <a:ea typeface="Aptos" panose="020B0004020202020204" pitchFamily="34" charset="0"/>
                <a:cs typeface="Aptos" panose="020B0004020202020204" pitchFamily="34" charset="0"/>
              </a:rPr>
              <a:t> (Accessed: 11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Aptos" panose="020B0004020202020204" pitchFamily="34" charset="0"/>
                <a:cs typeface="Aptos" panose="020B0004020202020204" pitchFamily="34" charset="0"/>
              </a:rPr>
              <a:t>Dracobly</a:t>
            </a:r>
            <a:r>
              <a:rPr lang="en-US" sz="700">
                <a:effectLst/>
                <a:latin typeface="Aptos" panose="020B0004020202020204" pitchFamily="34" charset="0"/>
                <a:ea typeface="Aptos" panose="020B0004020202020204" pitchFamily="34" charset="0"/>
                <a:cs typeface="Aptos" panose="020B0004020202020204" pitchFamily="34" charset="0"/>
              </a:rPr>
              <a:t> , Alex (2016). </a:t>
            </a:r>
            <a:r>
              <a:rPr lang="en-US" sz="700" i="1">
                <a:effectLst/>
                <a:latin typeface="Aptos" panose="020B0004020202020204" pitchFamily="34" charset="0"/>
                <a:ea typeface="Aptos" panose="020B0004020202020204" pitchFamily="34" charset="0"/>
                <a:cs typeface="Aptos" panose="020B0004020202020204" pitchFamily="34" charset="0"/>
              </a:rPr>
              <a:t>The London Lock Hospital in the Nineteenth Century: Gender, Sexuality and Social Reform by Maria Isabel Romeo Ruiz</a:t>
            </a:r>
            <a:r>
              <a:rPr lang="en-US" sz="700">
                <a:effectLst/>
                <a:latin typeface="Aptos" panose="020B0004020202020204" pitchFamily="34" charset="0"/>
                <a:ea typeface="Aptos" panose="020B0004020202020204" pitchFamily="34" charset="0"/>
                <a:cs typeface="Aptos" panose="020B0004020202020204" pitchFamily="34" charset="0"/>
              </a:rPr>
              <a:t>. Bulletin of the history of medicine, Vol.90 (3) ,p.550-552. Johns Hopkins University Press.</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Aptos" panose="020B0004020202020204" pitchFamily="34" charset="0"/>
                <a:cs typeface="Aptos" panose="020B0004020202020204" pitchFamily="34" charset="0"/>
              </a:rPr>
              <a:t>E.Liggins</a:t>
            </a:r>
            <a:r>
              <a:rPr lang="en-US" sz="700">
                <a:effectLst/>
                <a:latin typeface="Aptos" panose="020B0004020202020204" pitchFamily="34" charset="0"/>
                <a:ea typeface="Aptos" panose="020B0004020202020204" pitchFamily="34" charset="0"/>
                <a:cs typeface="Aptos" panose="020B0004020202020204" pitchFamily="34" charset="0"/>
              </a:rPr>
              <a:t>, (2003), </a:t>
            </a:r>
            <a:r>
              <a:rPr lang="en-US" sz="700" i="1">
                <a:effectLst/>
                <a:latin typeface="Aptos" panose="020B0004020202020204" pitchFamily="34" charset="0"/>
                <a:ea typeface="Aptos" panose="020B0004020202020204" pitchFamily="34" charset="0"/>
                <a:cs typeface="Aptos" panose="020B0004020202020204" pitchFamily="34" charset="0"/>
              </a:rPr>
              <a:t>Prostitution and Social Purity in the 1880s and 1890s</a:t>
            </a:r>
            <a:r>
              <a:rPr lang="en-US" sz="700">
                <a:effectLst/>
                <a:latin typeface="Aptos" panose="020B0004020202020204" pitchFamily="34" charset="0"/>
                <a:ea typeface="Aptos" panose="020B0004020202020204" pitchFamily="34" charset="0"/>
                <a:cs typeface="Aptos" panose="020B0004020202020204" pitchFamily="34" charset="0"/>
              </a:rPr>
              <a:t>. Critical survey (Oxford, England), 2003-09, Vol.15 (3), p.39-55. Publisher </a:t>
            </a:r>
            <a:r>
              <a:rPr lang="en-US" sz="700" err="1">
                <a:effectLst/>
                <a:latin typeface="Aptos" panose="020B0004020202020204" pitchFamily="34" charset="0"/>
                <a:ea typeface="Aptos" panose="020B0004020202020204" pitchFamily="34" charset="0"/>
                <a:cs typeface="Aptos" panose="020B0004020202020204" pitchFamily="34" charset="0"/>
              </a:rPr>
              <a:t>Berghahn</a:t>
            </a:r>
            <a:r>
              <a:rPr lang="en-US" sz="700">
                <a:effectLst/>
                <a:latin typeface="Aptos" panose="020B0004020202020204" pitchFamily="34" charset="0"/>
                <a:ea typeface="Aptos" panose="020B0004020202020204" pitchFamily="34" charset="0"/>
                <a:cs typeface="Aptos" panose="020B0004020202020204" pitchFamily="34" charset="0"/>
              </a:rPr>
              <a:t> Journals.</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Flanders, J. </a:t>
            </a:r>
            <a:r>
              <a:rPr lang="en-US" sz="700" i="1">
                <a:effectLst/>
                <a:latin typeface="Aptos" panose="020B0004020202020204" pitchFamily="34" charset="0"/>
                <a:ea typeface="Aptos" panose="020B0004020202020204" pitchFamily="34" charset="0"/>
                <a:cs typeface="Aptos" panose="020B0004020202020204" pitchFamily="34" charset="0"/>
              </a:rPr>
              <a:t>History news network.</a:t>
            </a:r>
            <a:r>
              <a:rPr lang="en-US" sz="700" i="1">
                <a:effectLst/>
                <a:latin typeface="Aptos" panose="020B0004020202020204" pitchFamily="34" charset="0"/>
                <a:ea typeface="Times New Roman" panose="02020603050405020304" pitchFamily="18" charset="0"/>
                <a:cs typeface="Times New Roman" panose="02020603050405020304" pitchFamily="18" charset="0"/>
              </a:rPr>
              <a:t> </a:t>
            </a:r>
            <a:r>
              <a:rPr lang="en-US" sz="700" i="1">
                <a:effectLst/>
                <a:latin typeface="Aptos" panose="020B0004020202020204" pitchFamily="34" charset="0"/>
                <a:ea typeface="Aptos" panose="020B0004020202020204" pitchFamily="34" charset="0"/>
                <a:cs typeface="Aptos" panose="020B0004020202020204" pitchFamily="34" charset="0"/>
              </a:rPr>
              <a:t>80,000 Prostitutes? The Myth of Victorian London's Love Affair with Vice. Available at:</a:t>
            </a:r>
            <a:r>
              <a:rPr lang="en-US" sz="700">
                <a:effectLst/>
                <a:latin typeface="Aptos" panose="020B0004020202020204" pitchFamily="34" charset="0"/>
                <a:ea typeface="Aptos" panose="020B0004020202020204" pitchFamily="34" charset="0"/>
                <a:cs typeface="Aptos" panose="020B0004020202020204" pitchFamily="34" charset="0"/>
              </a:rPr>
              <a:t> </a:t>
            </a:r>
            <a:r>
              <a:rPr lang="en-US" sz="700" u="sng">
                <a:effectLst/>
                <a:latin typeface="Aptos" panose="020B0004020202020204" pitchFamily="34" charset="0"/>
                <a:ea typeface="Aptos" panose="020B0004020202020204" pitchFamily="34" charset="0"/>
                <a:cs typeface="Aptos" panose="020B0004020202020204" pitchFamily="34" charset="0"/>
                <a:hlinkClick r:id="rId4"/>
              </a:rPr>
              <a:t>https://www.historynewsnetwork.org/article/80000-prostitutes-the-myth-of-victorian-londons-lo</a:t>
            </a:r>
            <a:r>
              <a:rPr lang="en-US" sz="700">
                <a:effectLst/>
                <a:latin typeface="Aptos" panose="020B0004020202020204" pitchFamily="34" charset="0"/>
                <a:ea typeface="Aptos" panose="020B0004020202020204" pitchFamily="34" charset="0"/>
                <a:cs typeface="Aptos" panose="020B0004020202020204" pitchFamily="34" charset="0"/>
              </a:rPr>
              <a:t> (Accessed 8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History Collection </a:t>
            </a:r>
            <a:r>
              <a:rPr lang="en-US" sz="700" err="1">
                <a:effectLst/>
                <a:latin typeface="Aptos" panose="020B0004020202020204" pitchFamily="34" charset="0"/>
                <a:ea typeface="Aptos" panose="020B0004020202020204" pitchFamily="34" charset="0"/>
                <a:cs typeface="Aptos" panose="020B0004020202020204" pitchFamily="34" charset="0"/>
              </a:rPr>
              <a:t>D.G.Hewitt</a:t>
            </a:r>
            <a:r>
              <a:rPr lang="en-US" sz="700">
                <a:effectLst/>
                <a:latin typeface="Aptos" panose="020B0004020202020204" pitchFamily="34" charset="0"/>
                <a:ea typeface="Aptos" panose="020B0004020202020204" pitchFamily="34" charset="0"/>
                <a:cs typeface="Aptos" panose="020B0004020202020204" pitchFamily="34" charset="0"/>
              </a:rPr>
              <a:t>(2019) </a:t>
            </a:r>
            <a:r>
              <a:rPr lang="en-US" sz="700" i="1">
                <a:effectLst/>
                <a:latin typeface="Aptos" panose="020B0004020202020204" pitchFamily="34" charset="0"/>
                <a:ea typeface="Aptos" panose="020B0004020202020204" pitchFamily="34" charset="0"/>
                <a:cs typeface="Aptos" panose="020B0004020202020204" pitchFamily="34" charset="0"/>
              </a:rPr>
              <a:t>18 Facts that Prove The Victorians </a:t>
            </a:r>
            <a:r>
              <a:rPr lang="en-US" sz="700" i="1" err="1">
                <a:effectLst/>
                <a:latin typeface="Aptos" panose="020B0004020202020204" pitchFamily="34" charset="0"/>
                <a:ea typeface="Aptos" panose="020B0004020202020204" pitchFamily="34" charset="0"/>
                <a:cs typeface="Aptos" panose="020B0004020202020204" pitchFamily="34" charset="0"/>
              </a:rPr>
              <a:t>Werent”s</a:t>
            </a:r>
            <a:r>
              <a:rPr lang="en-US" sz="700" i="1">
                <a:effectLst/>
                <a:latin typeface="Aptos" panose="020B0004020202020204" pitchFamily="34" charset="0"/>
                <a:ea typeface="Aptos" panose="020B0004020202020204" pitchFamily="34" charset="0"/>
                <a:cs typeface="Aptos" panose="020B0004020202020204" pitchFamily="34" charset="0"/>
              </a:rPr>
              <a:t> as Prudish as People Thought. </a:t>
            </a:r>
            <a:r>
              <a:rPr lang="en-US" sz="700">
                <a:effectLst/>
                <a:latin typeface="Aptos" panose="020B0004020202020204" pitchFamily="34" charset="0"/>
                <a:ea typeface="Aptos" panose="020B0004020202020204" pitchFamily="34" charset="0"/>
                <a:cs typeface="Aptos" panose="020B0004020202020204" pitchFamily="34" charset="0"/>
              </a:rPr>
              <a:t>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5"/>
              </a:rPr>
              <a:t>https://historycollection.com/18-facts-that-prove-the-victorians-werent-as-prudish-as-people-thought/</a:t>
            </a:r>
            <a:r>
              <a:rPr lang="en-US" sz="700">
                <a:effectLst/>
                <a:latin typeface="Aptos" panose="020B0004020202020204" pitchFamily="34" charset="0"/>
                <a:ea typeface="Aptos" panose="020B0004020202020204" pitchFamily="34" charset="0"/>
                <a:cs typeface="Aptos" panose="020B0004020202020204" pitchFamily="34" charset="0"/>
              </a:rPr>
              <a:t> (Accessed 28 October 2024). </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Mainwaring-</a:t>
            </a:r>
            <a:r>
              <a:rPr lang="en-US" sz="700" err="1">
                <a:effectLst/>
                <a:latin typeface="Aptos" panose="020B0004020202020204" pitchFamily="34" charset="0"/>
                <a:ea typeface="Aptos" panose="020B0004020202020204" pitchFamily="34" charset="0"/>
                <a:cs typeface="Aptos" panose="020B0004020202020204" pitchFamily="34" charset="0"/>
              </a:rPr>
              <a:t>Parr,L</a:t>
            </a:r>
            <a:r>
              <a:rPr lang="en-US" sz="700">
                <a:effectLst/>
                <a:latin typeface="Aptos" panose="020B0004020202020204" pitchFamily="34" charset="0"/>
                <a:ea typeface="Aptos" panose="020B0004020202020204" pitchFamily="34" charset="0"/>
                <a:cs typeface="Aptos" panose="020B0004020202020204" pitchFamily="34" charset="0"/>
              </a:rPr>
              <a:t>.(2021). Victorian Sex Worker.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6"/>
              </a:rPr>
              <a:t>https://johnschronicle.org/2021/02/13/victorian-sex-workers/</a:t>
            </a:r>
            <a:r>
              <a:rPr lang="en-US" sz="700">
                <a:effectLst/>
                <a:latin typeface="Aptos" panose="020B0004020202020204" pitchFamily="34" charset="0"/>
                <a:ea typeface="Aptos" panose="020B0004020202020204" pitchFamily="34" charset="0"/>
                <a:cs typeface="Aptos" panose="020B0004020202020204" pitchFamily="34" charset="0"/>
              </a:rPr>
              <a:t> (Accessed: 5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Marsden, G.(1998</a:t>
            </a:r>
            <a:r>
              <a:rPr lang="en-US" sz="700" i="1">
                <a:effectLst/>
                <a:latin typeface="Aptos" panose="020B0004020202020204" pitchFamily="34" charset="0"/>
                <a:ea typeface="Aptos" panose="020B0004020202020204" pitchFamily="34" charset="0"/>
                <a:cs typeface="Aptos" panose="020B0004020202020204" pitchFamily="34" charset="0"/>
              </a:rPr>
              <a:t>). Victorian Value. Personalities and Perspectives in Nineteenth-Century Society.</a:t>
            </a:r>
            <a:r>
              <a:rPr lang="en-US" sz="700">
                <a:effectLst/>
                <a:latin typeface="Aptos" panose="020B0004020202020204" pitchFamily="34" charset="0"/>
                <a:ea typeface="Aptos" panose="020B0004020202020204" pitchFamily="34" charset="0"/>
                <a:cs typeface="Aptos" panose="020B0004020202020204" pitchFamily="34" charset="0"/>
              </a:rPr>
              <a:t> 2</a:t>
            </a:r>
            <a:r>
              <a:rPr lang="en-US" sz="700" baseline="30000">
                <a:effectLst/>
                <a:latin typeface="Aptos" panose="020B0004020202020204" pitchFamily="34" charset="0"/>
                <a:ea typeface="Aptos" panose="020B0004020202020204" pitchFamily="34" charset="0"/>
                <a:cs typeface="Aptos" panose="020B0004020202020204" pitchFamily="34" charset="0"/>
              </a:rPr>
              <a:t>nd</a:t>
            </a:r>
            <a:r>
              <a:rPr lang="en-US" sz="700">
                <a:effectLst/>
                <a:latin typeface="Aptos" panose="020B0004020202020204" pitchFamily="34" charset="0"/>
                <a:ea typeface="Aptos" panose="020B0004020202020204" pitchFamily="34" charset="0"/>
                <a:cs typeface="Aptos" panose="020B0004020202020204" pitchFamily="34" charset="0"/>
              </a:rPr>
              <a:t> Edition. Routledge.</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Mathers, H.(2021).</a:t>
            </a:r>
            <a:r>
              <a:rPr lang="en-US" sz="700">
                <a:effectLst/>
                <a:latin typeface="Aptos" panose="020B0004020202020204" pitchFamily="34" charset="0"/>
                <a:ea typeface="Times New Roman" panose="02020603050405020304" pitchFamily="18" charset="0"/>
                <a:cs typeface="Times New Roman" panose="02020603050405020304" pitchFamily="18" charset="0"/>
              </a:rPr>
              <a:t> The History Pres.</a:t>
            </a:r>
            <a:r>
              <a:rPr lang="en-US" sz="700" b="1" i="1">
                <a:effectLst/>
                <a:latin typeface="Aptos" panose="020B0004020202020204" pitchFamily="34" charset="0"/>
                <a:ea typeface="Times New Roman" panose="02020603050405020304" pitchFamily="18" charset="0"/>
                <a:cs typeface="Times New Roman" panose="02020603050405020304" pitchFamily="18" charset="0"/>
              </a:rPr>
              <a:t>  </a:t>
            </a:r>
            <a:r>
              <a:rPr lang="en-US" sz="700" b="1" i="1">
                <a:effectLst/>
                <a:latin typeface="Aptos" panose="020B0004020202020204" pitchFamily="34" charset="0"/>
                <a:ea typeface="Aptos" panose="020B0004020202020204" pitchFamily="34" charset="0"/>
                <a:cs typeface="Aptos" panose="020B0004020202020204" pitchFamily="34" charset="0"/>
              </a:rPr>
              <a:t>Josephine Butler: The Victorian feminist who campaigned for the rights of prostitutes.</a:t>
            </a:r>
            <a:r>
              <a:rPr lang="en-US" sz="700">
                <a:effectLst/>
                <a:latin typeface="Aptos" panose="020B0004020202020204" pitchFamily="34" charset="0"/>
                <a:ea typeface="Aptos" panose="020B0004020202020204" pitchFamily="34" charset="0"/>
                <a:cs typeface="Aptos" panose="020B0004020202020204" pitchFamily="34" charset="0"/>
              </a:rPr>
              <a:t> Available at:</a:t>
            </a:r>
            <a:r>
              <a:rPr lang="en-US" sz="700">
                <a:effectLst/>
                <a:latin typeface="Aptos" panose="020B0004020202020204" pitchFamily="34" charset="0"/>
                <a:ea typeface="Times New Roman" panose="02020603050405020304" pitchFamily="18" charset="0"/>
                <a:cs typeface="Times New Roman" panose="02020603050405020304" pitchFamily="18" charset="0"/>
              </a:rPr>
              <a:t> </a:t>
            </a:r>
            <a:r>
              <a:rPr lang="en-US" sz="700" u="sng">
                <a:effectLst/>
                <a:latin typeface="Aptos" panose="020B0004020202020204" pitchFamily="34" charset="0"/>
                <a:ea typeface="Aptos" panose="020B0004020202020204" pitchFamily="34" charset="0"/>
                <a:cs typeface="Aptos" panose="020B0004020202020204" pitchFamily="34" charset="0"/>
                <a:hlinkClick r:id="rId7"/>
              </a:rPr>
              <a:t>https://thehistorypress.co.uk/article/josephine-butler-the-victorian-feminist-who-campaigned-for-the-rights-of-prostitutes/</a:t>
            </a:r>
            <a:r>
              <a:rPr lang="en-US" sz="700">
                <a:effectLst/>
                <a:latin typeface="Aptos" panose="020B0004020202020204" pitchFamily="34" charset="0"/>
                <a:ea typeface="Aptos" panose="020B0004020202020204" pitchFamily="34" charset="0"/>
                <a:cs typeface="Aptos" panose="020B0004020202020204" pitchFamily="34" charset="0"/>
              </a:rPr>
              <a:t> (Accessed: 10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Metropolitan Police(2024). What is antisocial </a:t>
            </a:r>
            <a:r>
              <a:rPr lang="en-US" sz="700" err="1">
                <a:effectLst/>
                <a:latin typeface="Aptos" panose="020B0004020202020204" pitchFamily="34" charset="0"/>
                <a:ea typeface="Aptos" panose="020B0004020202020204" pitchFamily="34" charset="0"/>
                <a:cs typeface="Aptos" panose="020B0004020202020204" pitchFamily="34" charset="0"/>
              </a:rPr>
              <a:t>behaviour</a:t>
            </a:r>
            <a:r>
              <a:rPr lang="en-US" sz="700">
                <a:effectLst/>
                <a:latin typeface="Aptos" panose="020B0004020202020204" pitchFamily="34" charset="0"/>
                <a:ea typeface="Aptos" panose="020B0004020202020204" pitchFamily="34" charset="0"/>
                <a:cs typeface="Aptos" panose="020B0004020202020204" pitchFamily="34"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8"/>
              </a:rPr>
              <a:t>https://www.met.police.uk/advice/advice-and-information/asb/asb/antisocial-behaviour/what-is-antisocial-behaviour/</a:t>
            </a:r>
            <a:r>
              <a:rPr lang="en-US" sz="700">
                <a:effectLst/>
                <a:latin typeface="Aptos" panose="020B0004020202020204" pitchFamily="34" charset="0"/>
                <a:ea typeface="Aptos" panose="020B0004020202020204" pitchFamily="34" charset="0"/>
                <a:cs typeface="Aptos" panose="020B0004020202020204" pitchFamily="34" charset="0"/>
              </a:rPr>
              <a:t> (Accessed: 5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Times New Roman" panose="02020603050405020304" pitchFamily="18" charset="0"/>
                <a:cs typeface="Times New Roman" panose="02020603050405020304" pitchFamily="18" charset="0"/>
              </a:rPr>
              <a:t>Parlimentary</a:t>
            </a:r>
            <a:r>
              <a:rPr lang="en-US" sz="700">
                <a:effectLst/>
                <a:latin typeface="Aptos" panose="020B0004020202020204" pitchFamily="34" charset="0"/>
                <a:ea typeface="Times New Roman" panose="02020603050405020304" pitchFamily="18" charset="0"/>
                <a:cs typeface="Times New Roman" panose="02020603050405020304" pitchFamily="18" charset="0"/>
              </a:rPr>
              <a:t> Acts (2020)  </a:t>
            </a:r>
            <a:r>
              <a:rPr lang="en-US" sz="700" i="1">
                <a:effectLst/>
                <a:latin typeface="Aptos" panose="020B0004020202020204" pitchFamily="34" charset="0"/>
                <a:ea typeface="Times New Roman" panose="02020603050405020304" pitchFamily="18" charset="0"/>
                <a:cs typeface="Times New Roman" panose="02020603050405020304" pitchFamily="18" charset="0"/>
              </a:rPr>
              <a:t>Ragged Victorians</a:t>
            </a:r>
            <a:r>
              <a:rPr lang="en-US" sz="700">
                <a:effectLst/>
                <a:latin typeface="Aptos" panose="020B0004020202020204" pitchFamily="34" charset="0"/>
                <a:ea typeface="Times New Roman" panose="02020603050405020304" pitchFamily="18" charset="0"/>
                <a:cs typeface="Times New Roman" panose="02020603050405020304" pitchFamily="18"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9"/>
              </a:rPr>
              <a:t>https://www.raggedvictorians.co.uk/Parlimentary-Acts/</a:t>
            </a:r>
            <a:r>
              <a:rPr lang="en-US" sz="700">
                <a:effectLst/>
                <a:latin typeface="Aptos" panose="020B0004020202020204" pitchFamily="34" charset="0"/>
                <a:ea typeface="Aptos" panose="020B0004020202020204" pitchFamily="34" charset="0"/>
                <a:cs typeface="Aptos" panose="020B0004020202020204" pitchFamily="34" charset="0"/>
              </a:rPr>
              <a:t> (Accessed 27 October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Revisiting Dickens. </a:t>
            </a:r>
            <a:r>
              <a:rPr lang="en-US" sz="700" i="1">
                <a:effectLst/>
                <a:latin typeface="Aptos" panose="020B0004020202020204" pitchFamily="34" charset="0"/>
                <a:ea typeface="Aptos" panose="020B0004020202020204" pitchFamily="34" charset="0"/>
                <a:cs typeface="Aptos" panose="020B0004020202020204" pitchFamily="34" charset="0"/>
              </a:rPr>
              <a:t>Urania Cottage, Dickens’ Home for “Fallen Women”.</a:t>
            </a:r>
            <a:r>
              <a:rPr lang="en-US" sz="700">
                <a:effectLst/>
                <a:latin typeface="Aptos" panose="020B0004020202020204" pitchFamily="34" charset="0"/>
                <a:ea typeface="Aptos" panose="020B0004020202020204" pitchFamily="34" charset="0"/>
                <a:cs typeface="Aptos" panose="020B0004020202020204" pitchFamily="34" charset="0"/>
              </a:rPr>
              <a:t> Available at:</a:t>
            </a:r>
            <a:r>
              <a:rPr lang="en-US" sz="700">
                <a:effectLst/>
                <a:latin typeface="Aptos" panose="020B0004020202020204" pitchFamily="34" charset="0"/>
                <a:ea typeface="Times New Roman" panose="02020603050405020304" pitchFamily="18" charset="0"/>
                <a:cs typeface="Times New Roman" panose="02020603050405020304" pitchFamily="18" charset="0"/>
              </a:rPr>
              <a:t> </a:t>
            </a:r>
            <a:r>
              <a:rPr lang="en-US" sz="700" u="sng">
                <a:effectLst/>
                <a:latin typeface="Aptos" panose="020B0004020202020204" pitchFamily="34" charset="0"/>
                <a:ea typeface="Aptos" panose="020B0004020202020204" pitchFamily="34" charset="0"/>
                <a:cs typeface="Aptos" panose="020B0004020202020204" pitchFamily="34" charset="0"/>
                <a:hlinkClick r:id="rId10"/>
              </a:rPr>
              <a:t>https://revisitingdickens.wordpress.com/urania-cottage/</a:t>
            </a:r>
            <a:r>
              <a:rPr lang="en-US" sz="700">
                <a:effectLst/>
                <a:latin typeface="Aptos" panose="020B0004020202020204" pitchFamily="34" charset="0"/>
                <a:ea typeface="Aptos" panose="020B0004020202020204" pitchFamily="34" charset="0"/>
                <a:cs typeface="Aptos" panose="020B0004020202020204" pitchFamily="34" charset="0"/>
              </a:rPr>
              <a:t> (Accessed: 8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Saturday Review: BOOK OF THE WEEK: The house that Charles built: Claire Tomalin enjoys a vivid account of Dickens's efforts to help destitute women: Charles Dickens and the House of Fallen Women by Jenny Hartley 288pp.</a:t>
            </a:r>
            <a:r>
              <a:rPr lang="en-US" sz="700" i="1">
                <a:effectLst/>
                <a:latin typeface="Aptos" panose="020B0004020202020204" pitchFamily="34" charset="0"/>
                <a:ea typeface="Aptos" panose="020B0004020202020204" pitchFamily="34" charset="0"/>
                <a:cs typeface="Aptos" panose="020B0004020202020204" pitchFamily="34" charset="0"/>
              </a:rPr>
              <a:t>Guardian News &amp; Media</a:t>
            </a:r>
            <a:r>
              <a:rPr lang="en-US" sz="700">
                <a:effectLst/>
                <a:latin typeface="Aptos" panose="020B0004020202020204" pitchFamily="34" charset="0"/>
                <a:ea typeface="Aptos" panose="020B0004020202020204" pitchFamily="34" charset="0"/>
                <a:cs typeface="Aptos" panose="020B0004020202020204" pitchFamily="34" charset="0"/>
              </a:rPr>
              <a:t>; The Guardian (London, England), 2008, p.6-6.</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The </a:t>
            </a:r>
            <a:r>
              <a:rPr lang="en-US" sz="700" err="1">
                <a:effectLst/>
                <a:latin typeface="Aptos" panose="020B0004020202020204" pitchFamily="34" charset="0"/>
                <a:ea typeface="Aptos" panose="020B0004020202020204" pitchFamily="34" charset="0"/>
                <a:cs typeface="Aptos" panose="020B0004020202020204" pitchFamily="34" charset="0"/>
              </a:rPr>
              <a:t>Scando</a:t>
            </a:r>
            <a:r>
              <a:rPr lang="en-US" sz="700">
                <a:effectLst/>
                <a:latin typeface="Aptos" panose="020B0004020202020204" pitchFamily="34" charset="0"/>
                <a:ea typeface="Aptos" panose="020B0004020202020204" pitchFamily="34" charset="0"/>
                <a:cs typeface="Aptos" panose="020B0004020202020204" pitchFamily="34" charset="0"/>
              </a:rPr>
              <a:t> Review(2022). Josephine Butler</a:t>
            </a:r>
            <a:r>
              <a:rPr lang="en-US" sz="700" i="1">
                <a:effectLst/>
                <a:latin typeface="Aptos" panose="020B0004020202020204" pitchFamily="34" charset="0"/>
                <a:ea typeface="Aptos" panose="020B0004020202020204" pitchFamily="34" charset="0"/>
                <a:cs typeface="Aptos" panose="020B0004020202020204" pitchFamily="34" charset="0"/>
              </a:rPr>
              <a:t>: Victorian era’s brave champion of women’s rights. </a:t>
            </a:r>
            <a:r>
              <a:rPr lang="en-US" sz="700">
                <a:effectLst/>
                <a:latin typeface="Aptos" panose="020B0004020202020204" pitchFamily="34" charset="0"/>
                <a:ea typeface="Aptos" panose="020B0004020202020204" pitchFamily="34" charset="0"/>
                <a:cs typeface="Aptos" panose="020B0004020202020204" pitchFamily="34" charset="0"/>
              </a:rPr>
              <a:t>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1"/>
              </a:rPr>
              <a:t>https://www.thescandoreview.com/p/her-stories-josephine-butler</a:t>
            </a:r>
            <a:r>
              <a:rPr lang="en-US" sz="700">
                <a:effectLst/>
                <a:latin typeface="Aptos" panose="020B0004020202020204" pitchFamily="34" charset="0"/>
                <a:ea typeface="Aptos" panose="020B0004020202020204" pitchFamily="34" charset="0"/>
                <a:cs typeface="Aptos" panose="020B0004020202020204" pitchFamily="34" charset="0"/>
              </a:rPr>
              <a:t> (Accessed: 10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The Open University (2024). Vagrancy Act 1824: Consign it to history!.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2"/>
              </a:rPr>
              <a:t>https://www5.open.ac.uk/research-centres/herc/blog/vagrancy-act-1824-consign-it-history</a:t>
            </a:r>
            <a:r>
              <a:rPr lang="en-US" sz="700">
                <a:effectLst/>
                <a:latin typeface="Aptos" panose="020B0004020202020204" pitchFamily="34" charset="0"/>
                <a:ea typeface="Aptos" panose="020B0004020202020204" pitchFamily="34" charset="0"/>
                <a:cs typeface="Aptos" panose="020B0004020202020204" pitchFamily="34" charset="0"/>
              </a:rPr>
              <a:t>. (Accessed: 5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The University of Cambridge The </a:t>
            </a:r>
            <a:r>
              <a:rPr lang="en-US" sz="700" err="1">
                <a:effectLst/>
                <a:latin typeface="Aptos" panose="020B0004020202020204" pitchFamily="34" charset="0"/>
                <a:ea typeface="Aptos" panose="020B0004020202020204" pitchFamily="34" charset="0"/>
                <a:cs typeface="Aptos" panose="020B0004020202020204" pitchFamily="34" charset="0"/>
              </a:rPr>
              <a:t>FitzWiliam</a:t>
            </a:r>
            <a:r>
              <a:rPr lang="en-US" sz="700">
                <a:effectLst/>
                <a:latin typeface="Aptos" panose="020B0004020202020204" pitchFamily="34" charset="0"/>
                <a:ea typeface="Aptos" panose="020B0004020202020204" pitchFamily="34" charset="0"/>
                <a:cs typeface="Aptos" panose="020B0004020202020204" pitchFamily="34" charset="0"/>
              </a:rPr>
              <a:t> Museum,  (2024)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3"/>
              </a:rPr>
              <a:t>https://fitzmuseum.cam.ac.uk/explore-our-collection/highlights/PD108-1975</a:t>
            </a:r>
            <a:r>
              <a:rPr lang="en-US" sz="700">
                <a:effectLst/>
                <a:latin typeface="Aptos" panose="020B0004020202020204" pitchFamily="34" charset="0"/>
                <a:ea typeface="Aptos" panose="020B0004020202020204" pitchFamily="34" charset="0"/>
                <a:cs typeface="Aptos" panose="020B0004020202020204" pitchFamily="34" charset="0"/>
              </a:rPr>
              <a:t> (Accessed 27 October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University of Kent(2017). </a:t>
            </a:r>
            <a:r>
              <a:rPr lang="en-US" sz="700" i="1">
                <a:effectLst/>
                <a:latin typeface="Aptos" panose="020B0004020202020204" pitchFamily="34" charset="0"/>
                <a:ea typeface="Aptos" panose="020B0004020202020204" pitchFamily="34" charset="0"/>
                <a:cs typeface="Aptos" panose="020B0004020202020204" pitchFamily="34" charset="0"/>
              </a:rPr>
              <a:t>Criminal Law Amendment Act 1885 ,section5(1) </a:t>
            </a:r>
            <a:r>
              <a:rPr lang="en-US" sz="700">
                <a:effectLst/>
                <a:latin typeface="Aptos" panose="020B0004020202020204" pitchFamily="34" charset="0"/>
                <a:ea typeface="Aptos" panose="020B0004020202020204" pitchFamily="34" charset="0"/>
                <a:cs typeface="Aptos" panose="020B0004020202020204" pitchFamily="34" charset="0"/>
              </a:rPr>
              <a:t>L. </a:t>
            </a:r>
            <a:r>
              <a:rPr lang="en-US" sz="700" err="1">
                <a:effectLst/>
                <a:latin typeface="Aptos" panose="020B0004020202020204" pitchFamily="34" charset="0"/>
                <a:ea typeface="Aptos" panose="020B0004020202020204" pitchFamily="34" charset="0"/>
                <a:cs typeface="Aptos" panose="020B0004020202020204" pitchFamily="34" charset="0"/>
              </a:rPr>
              <a:t>Bibbings</a:t>
            </a:r>
            <a:r>
              <a:rPr lang="en-US" sz="700">
                <a:effectLst/>
                <a:latin typeface="Aptos" panose="020B0004020202020204" pitchFamily="34" charset="0"/>
                <a:ea typeface="Aptos" panose="020B0004020202020204" pitchFamily="34" charset="0"/>
                <a:cs typeface="Aptos" panose="020B0004020202020204" pitchFamily="34"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4"/>
              </a:rPr>
              <a:t>https://womenslegallandmarks.com/2017/08/08/criminal-law-amendment-act-1885/</a:t>
            </a:r>
            <a:r>
              <a:rPr lang="en-US" sz="700">
                <a:effectLst/>
                <a:latin typeface="Aptos" panose="020B0004020202020204" pitchFamily="34" charset="0"/>
                <a:ea typeface="Aptos" panose="020B0004020202020204" pitchFamily="34" charset="0"/>
                <a:cs typeface="Aptos" panose="020B0004020202020204" pitchFamily="34" charset="0"/>
              </a:rPr>
              <a:t> (Accessed 1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UK Parliament(2024). </a:t>
            </a:r>
            <a:r>
              <a:rPr lang="en-US" sz="700" i="1">
                <a:effectLst/>
                <a:latin typeface="Aptos" panose="020B0004020202020204" pitchFamily="34" charset="0"/>
                <a:ea typeface="Aptos" panose="020B0004020202020204" pitchFamily="34" charset="0"/>
                <a:cs typeface="Aptos" panose="020B0004020202020204" pitchFamily="34" charset="0"/>
              </a:rPr>
              <a:t>Regulating sexual </a:t>
            </a:r>
            <a:r>
              <a:rPr lang="en-US" sz="700" i="1" err="1">
                <a:effectLst/>
                <a:latin typeface="Aptos" panose="020B0004020202020204" pitchFamily="34" charset="0"/>
                <a:ea typeface="Aptos" panose="020B0004020202020204" pitchFamily="34" charset="0"/>
                <a:cs typeface="Aptos" panose="020B0004020202020204" pitchFamily="34" charset="0"/>
              </a:rPr>
              <a:t>behaviour</a:t>
            </a:r>
            <a:r>
              <a:rPr lang="en-US" sz="700" i="1">
                <a:effectLst/>
                <a:latin typeface="Aptos" panose="020B0004020202020204" pitchFamily="34" charset="0"/>
                <a:ea typeface="Aptos" panose="020B0004020202020204" pitchFamily="34" charset="0"/>
                <a:cs typeface="Aptos" panose="020B0004020202020204" pitchFamily="34" charset="0"/>
              </a:rPr>
              <a:t>: the 19th century</a:t>
            </a:r>
            <a:r>
              <a:rPr lang="en-US" sz="700">
                <a:effectLst/>
                <a:latin typeface="Aptos" panose="020B0004020202020204" pitchFamily="34" charset="0"/>
                <a:ea typeface="Aptos" panose="020B0004020202020204" pitchFamily="34" charset="0"/>
                <a:cs typeface="Aptos" panose="020B0004020202020204" pitchFamily="34" charset="0"/>
              </a:rPr>
              <a:t> Available at:</a:t>
            </a:r>
            <a:r>
              <a:rPr lang="en-US" sz="700">
                <a:effectLst/>
                <a:latin typeface="Aptos" panose="020B0004020202020204" pitchFamily="34" charset="0"/>
                <a:ea typeface="Times New Roman" panose="02020603050405020304" pitchFamily="18" charset="0"/>
                <a:cs typeface="Times New Roman" panose="02020603050405020304" pitchFamily="18" charset="0"/>
              </a:rPr>
              <a:t> </a:t>
            </a:r>
            <a:r>
              <a:rPr lang="en-US" sz="700" u="sng">
                <a:effectLst/>
                <a:latin typeface="Aptos" panose="020B0004020202020204" pitchFamily="34" charset="0"/>
                <a:ea typeface="Times New Roman" panose="02020603050405020304" pitchFamily="18" charset="0"/>
                <a:cs typeface="Times New Roman" panose="02020603050405020304" pitchFamily="18" charset="0"/>
                <a:hlinkClick r:id="rId15"/>
              </a:rPr>
              <a:t>Regulating sexual </a:t>
            </a:r>
            <a:r>
              <a:rPr lang="en-US" sz="700" u="sng" err="1">
                <a:effectLst/>
                <a:latin typeface="Aptos" panose="020B0004020202020204" pitchFamily="34" charset="0"/>
                <a:ea typeface="Times New Roman" panose="02020603050405020304" pitchFamily="18" charset="0"/>
                <a:cs typeface="Times New Roman" panose="02020603050405020304" pitchFamily="18" charset="0"/>
                <a:hlinkClick r:id="rId15"/>
              </a:rPr>
              <a:t>behaviour</a:t>
            </a:r>
            <a:r>
              <a:rPr lang="en-US" sz="700" u="sng">
                <a:effectLst/>
                <a:latin typeface="Aptos" panose="020B0004020202020204" pitchFamily="34" charset="0"/>
                <a:ea typeface="Times New Roman" panose="02020603050405020304" pitchFamily="18" charset="0"/>
                <a:cs typeface="Times New Roman" panose="02020603050405020304" pitchFamily="18" charset="0"/>
                <a:hlinkClick r:id="rId15"/>
              </a:rPr>
              <a:t>: the 19th century - UK Parliament</a:t>
            </a:r>
            <a:r>
              <a:rPr lang="en-US" sz="700">
                <a:effectLst/>
                <a:latin typeface="Aptos" panose="020B0004020202020204" pitchFamily="34" charset="0"/>
                <a:ea typeface="Times New Roman" panose="02020603050405020304" pitchFamily="18" charset="0"/>
                <a:cs typeface="Times New Roman" panose="02020603050405020304" pitchFamily="18" charset="0"/>
              </a:rPr>
              <a:t> (Accessed: 12 November 20124).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Victorian Era(2022), </a:t>
            </a:r>
            <a:r>
              <a:rPr lang="en-US" sz="700" i="1">
                <a:effectLst/>
                <a:latin typeface="Aptos" panose="020B0004020202020204" pitchFamily="34" charset="0"/>
                <a:ea typeface="Aptos" panose="020B0004020202020204" pitchFamily="34" charset="0"/>
                <a:cs typeface="Aptos" panose="020B0004020202020204" pitchFamily="34" charset="0"/>
              </a:rPr>
              <a:t>Victorian Ladies of The Night, Prostitution</a:t>
            </a:r>
            <a:r>
              <a:rPr lang="en-US" sz="700">
                <a:effectLst/>
                <a:latin typeface="Aptos" panose="020B0004020202020204" pitchFamily="34" charset="0"/>
                <a:ea typeface="Aptos" panose="020B0004020202020204" pitchFamily="34" charset="0"/>
                <a:cs typeface="Aptos" panose="020B0004020202020204" pitchFamily="34"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6"/>
              </a:rPr>
              <a:t>https://victorian-era.org/victorian-ladies-night-prostitution.html</a:t>
            </a:r>
            <a:r>
              <a:rPr lang="en-US" sz="700">
                <a:effectLst/>
                <a:latin typeface="Aptos" panose="020B0004020202020204" pitchFamily="34" charset="0"/>
                <a:ea typeface="Aptos" panose="020B0004020202020204" pitchFamily="34" charset="0"/>
                <a:cs typeface="Aptos" panose="020B0004020202020204" pitchFamily="34" charset="0"/>
              </a:rPr>
              <a:t> (Accessed: 8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Aptos" panose="020B0004020202020204" pitchFamily="34" charset="0"/>
                <a:cs typeface="Aptos" panose="020B0004020202020204" pitchFamily="34" charset="0"/>
              </a:rPr>
              <a:t>Walkowitz</a:t>
            </a:r>
            <a:r>
              <a:rPr lang="en-US" sz="700">
                <a:effectLst/>
                <a:latin typeface="Aptos" panose="020B0004020202020204" pitchFamily="34" charset="0"/>
                <a:ea typeface="Aptos" panose="020B0004020202020204" pitchFamily="34" charset="0"/>
                <a:cs typeface="Aptos" panose="020B0004020202020204" pitchFamily="34" charset="0"/>
              </a:rPr>
              <a:t>, Judith R.(1980),</a:t>
            </a:r>
            <a:r>
              <a:rPr lang="en-US" sz="700" i="1">
                <a:effectLst/>
                <a:latin typeface="Aptos" panose="020B0004020202020204" pitchFamily="34" charset="0"/>
                <a:ea typeface="Aptos" panose="020B0004020202020204" pitchFamily="34" charset="0"/>
                <a:cs typeface="Aptos" panose="020B0004020202020204" pitchFamily="34" charset="0"/>
              </a:rPr>
              <a:t>Social Science and the Great Social Evil.</a:t>
            </a:r>
            <a:r>
              <a:rPr lang="en-US" sz="700">
                <a:effectLst/>
                <a:latin typeface="Aptos" panose="020B0004020202020204" pitchFamily="34" charset="0"/>
                <a:ea typeface="Aptos" panose="020B0004020202020204" pitchFamily="34" charset="0"/>
                <a:cs typeface="Aptos" panose="020B0004020202020204" pitchFamily="34" charset="0"/>
              </a:rPr>
              <a:t> Prostitution and Victorian Society, 1980, p.32-47. Cambridge University Press.</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pPr>
            <a:endParaRPr lang="en-GB" sz="700"/>
          </a:p>
        </p:txBody>
      </p:sp>
    </p:spTree>
    <p:extLst>
      <p:ext uri="{BB962C8B-B14F-4D97-AF65-F5344CB8AC3E}">
        <p14:creationId xmlns:p14="http://schemas.microsoft.com/office/powerpoint/2010/main" val="1388125504"/>
      </p:ext>
    </p:extLst>
  </p:cSld>
  <p:clrMapOvr>
    <a:masterClrMapping/>
  </p:clrMapOvr>
</p:sld>
</file>

<file path=ppt/theme/theme1.xml><?xml version="1.0" encoding="utf-8"?>
<a:theme xmlns:a="http://schemas.openxmlformats.org/drawingml/2006/main" name="JuxtaposeVTI">
  <a:themeElements>
    <a:clrScheme name="AnalogousFromRegularSeed_2SEEDS">
      <a:dk1>
        <a:srgbClr val="000000"/>
      </a:dk1>
      <a:lt1>
        <a:srgbClr val="FFFFFF"/>
      </a:lt1>
      <a:dk2>
        <a:srgbClr val="3B2E22"/>
      </a:dk2>
      <a:lt2>
        <a:srgbClr val="E8E5E2"/>
      </a:lt2>
      <a:accent1>
        <a:srgbClr val="3278BA"/>
      </a:accent1>
      <a:accent2>
        <a:srgbClr val="3EB0B8"/>
      </a:accent2>
      <a:accent3>
        <a:srgbClr val="4452CC"/>
      </a:accent3>
      <a:accent4>
        <a:srgbClr val="BA3B32"/>
      </a:accent4>
      <a:accent5>
        <a:srgbClr val="CC8544"/>
      </a:accent5>
      <a:accent6>
        <a:srgbClr val="B1A330"/>
      </a:accent6>
      <a:hlink>
        <a:srgbClr val="B1743B"/>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emplate>office theme</Template>
  <TotalTime>5123</TotalTime>
  <Words>1704</Words>
  <Application>Microsoft Office PowerPoint</Application>
  <PresentationFormat>Widescreen</PresentationFormat>
  <Paragraphs>74</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Franklin Gothic Demi Cond</vt:lpstr>
      <vt:lpstr>Franklin Gothic Medium</vt:lpstr>
      <vt:lpstr>Inter</vt:lpstr>
      <vt:lpstr>Wingdings</vt:lpstr>
      <vt:lpstr>JuxtaposeVTI</vt:lpstr>
      <vt:lpstr>Anti-social Behaviour and Crime:</vt:lpstr>
      <vt:lpstr>              Prostitution in Victorian era (1837-1901)</vt:lpstr>
      <vt:lpstr>The main aim </vt:lpstr>
      <vt:lpstr>        Anti-social behaviour</vt:lpstr>
      <vt:lpstr>               </vt:lpstr>
      <vt:lpstr> Prostitution in Victorian Era</vt:lpstr>
      <vt:lpstr>Why were women sex workers?</vt:lpstr>
      <vt:lpstr> Vagrancy Act 1824 </vt:lpstr>
      <vt:lpstr>        “Fallen Women”</vt:lpstr>
      <vt:lpstr>Charles dickens</vt:lpstr>
      <vt:lpstr>            Urania Cottage</vt:lpstr>
      <vt:lpstr>The Great Social Evil</vt:lpstr>
      <vt:lpstr>The Contagious Disease Acts (1864)</vt:lpstr>
      <vt:lpstr>The Contagious Disease Acts (1864, 1866, 1869)</vt:lpstr>
      <vt:lpstr>The Contagious Disease Acts (1864)</vt:lpstr>
      <vt:lpstr>London Lock Hospital</vt:lpstr>
      <vt:lpstr>Josephine Butler(1828-1906)</vt:lpstr>
      <vt:lpstr>Josephine Butler </vt:lpstr>
      <vt:lpstr>                   Criminal Law (Amendament) act 1885</vt:lpstr>
      <vt:lpstr>Criminal law (Amendment) act 1885</vt:lpstr>
      <vt:lpstr>       Age for consensual sex</vt:lpstr>
      <vt:lpstr>  Victorian Ladies of the Night</vt:lpstr>
      <vt:lpstr>Jack the Ripper</vt:lpstr>
      <vt:lpstr>Summary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Elena Cristina Martinica</cp:lastModifiedBy>
  <cp:revision>112</cp:revision>
  <dcterms:created xsi:type="dcterms:W3CDTF">2024-10-27T21:22:41Z</dcterms:created>
  <dcterms:modified xsi:type="dcterms:W3CDTF">2024-11-13T19:58:54Z</dcterms:modified>
</cp:coreProperties>
</file>