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1" r:id="rId7"/>
    <p:sldId id="26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22" autoAdjust="0"/>
    <p:restoredTop sz="94660"/>
  </p:normalViewPr>
  <p:slideViewPr>
    <p:cSldViewPr snapToGrid="0">
      <p:cViewPr varScale="1">
        <p:scale>
          <a:sx n="93" d="100"/>
          <a:sy n="93" d="100"/>
        </p:scale>
        <p:origin x="136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15E0D8-C776-4D89-B992-53683406643F}" type="doc">
      <dgm:prSet loTypeId="urn:microsoft.com/office/officeart/2005/8/layout/hierarchy1" loCatId="hierarchy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0E93FD6B-C661-4FFF-8408-82C76E13BD5A}">
      <dgm:prSet/>
      <dgm:spPr/>
      <dgm:t>
        <a:bodyPr/>
        <a:lstStyle/>
        <a:p>
          <a:r>
            <a:rPr lang="en-GB"/>
            <a:t>Commercial</a:t>
          </a:r>
          <a:endParaRPr lang="en-US"/>
        </a:p>
      </dgm:t>
    </dgm:pt>
    <dgm:pt modelId="{71BB4207-CB7B-4666-91C8-5AB65A42DF56}" type="parTrans" cxnId="{7BD55ABF-BA52-481A-8386-39666916038B}">
      <dgm:prSet/>
      <dgm:spPr/>
      <dgm:t>
        <a:bodyPr/>
        <a:lstStyle/>
        <a:p>
          <a:endParaRPr lang="en-US"/>
        </a:p>
      </dgm:t>
    </dgm:pt>
    <dgm:pt modelId="{EF254267-5341-468B-A1BD-F0BC9FE30BD1}" type="sibTrans" cxnId="{7BD55ABF-BA52-481A-8386-39666916038B}">
      <dgm:prSet/>
      <dgm:spPr/>
      <dgm:t>
        <a:bodyPr/>
        <a:lstStyle/>
        <a:p>
          <a:endParaRPr lang="en-US"/>
        </a:p>
      </dgm:t>
    </dgm:pt>
    <dgm:pt modelId="{395F7323-5CD1-480B-82C7-E603A78FF0A3}">
      <dgm:prSet/>
      <dgm:spPr/>
      <dgm:t>
        <a:bodyPr/>
        <a:lstStyle/>
        <a:p>
          <a:r>
            <a:rPr lang="en-GB"/>
            <a:t>Public Sector</a:t>
          </a:r>
          <a:endParaRPr lang="en-US"/>
        </a:p>
      </dgm:t>
    </dgm:pt>
    <dgm:pt modelId="{A33D4384-636B-4891-BEB9-2DA02622E6ED}" type="parTrans" cxnId="{809FBB8B-DDC0-495F-9F51-40A1CA7819BF}">
      <dgm:prSet/>
      <dgm:spPr/>
      <dgm:t>
        <a:bodyPr/>
        <a:lstStyle/>
        <a:p>
          <a:endParaRPr lang="en-US"/>
        </a:p>
      </dgm:t>
    </dgm:pt>
    <dgm:pt modelId="{7716DDE4-B595-4C0F-B85B-A0AA2FB4B8C6}" type="sibTrans" cxnId="{809FBB8B-DDC0-495F-9F51-40A1CA7819BF}">
      <dgm:prSet/>
      <dgm:spPr/>
      <dgm:t>
        <a:bodyPr/>
        <a:lstStyle/>
        <a:p>
          <a:endParaRPr lang="en-US"/>
        </a:p>
      </dgm:t>
    </dgm:pt>
    <dgm:pt modelId="{6DAF8945-845E-479A-A2BB-0C65F5F15281}">
      <dgm:prSet/>
      <dgm:spPr/>
      <dgm:t>
        <a:bodyPr/>
        <a:lstStyle/>
        <a:p>
          <a:r>
            <a:rPr lang="en-GB"/>
            <a:t>Not for Profit</a:t>
          </a:r>
          <a:endParaRPr lang="en-US"/>
        </a:p>
      </dgm:t>
    </dgm:pt>
    <dgm:pt modelId="{D5C04E23-0F21-4BB2-9764-4670A334D8D7}" type="parTrans" cxnId="{C5EE6860-497A-4C89-B04D-46531F9F9B63}">
      <dgm:prSet/>
      <dgm:spPr/>
      <dgm:t>
        <a:bodyPr/>
        <a:lstStyle/>
        <a:p>
          <a:endParaRPr lang="en-US"/>
        </a:p>
      </dgm:t>
    </dgm:pt>
    <dgm:pt modelId="{0D502452-378A-46A2-8B20-CB19CA1707EF}" type="sibTrans" cxnId="{C5EE6860-497A-4C89-B04D-46531F9F9B63}">
      <dgm:prSet/>
      <dgm:spPr/>
      <dgm:t>
        <a:bodyPr/>
        <a:lstStyle/>
        <a:p>
          <a:endParaRPr lang="en-US"/>
        </a:p>
      </dgm:t>
    </dgm:pt>
    <dgm:pt modelId="{55A307E4-8A1A-4284-888A-9E1B12AFD46B}" type="pres">
      <dgm:prSet presAssocID="{FF15E0D8-C776-4D89-B992-53683406643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1068CCC-7ACE-4337-8A69-2F9BAD00A682}" type="pres">
      <dgm:prSet presAssocID="{0E93FD6B-C661-4FFF-8408-82C76E13BD5A}" presName="hierRoot1" presStyleCnt="0"/>
      <dgm:spPr/>
    </dgm:pt>
    <dgm:pt modelId="{76C30385-6C3C-4312-B87C-40F503C62638}" type="pres">
      <dgm:prSet presAssocID="{0E93FD6B-C661-4FFF-8408-82C76E13BD5A}" presName="composite" presStyleCnt="0"/>
      <dgm:spPr/>
    </dgm:pt>
    <dgm:pt modelId="{95096D8D-F0C8-4FC8-8825-5F1C1603E667}" type="pres">
      <dgm:prSet presAssocID="{0E93FD6B-C661-4FFF-8408-82C76E13BD5A}" presName="background" presStyleLbl="node0" presStyleIdx="0" presStyleCnt="3"/>
      <dgm:spPr/>
    </dgm:pt>
    <dgm:pt modelId="{B5E7BC54-C29E-4DFF-9DFD-866F0587029F}" type="pres">
      <dgm:prSet presAssocID="{0E93FD6B-C661-4FFF-8408-82C76E13BD5A}" presName="text" presStyleLbl="fgAcc0" presStyleIdx="0" presStyleCnt="3">
        <dgm:presLayoutVars>
          <dgm:chPref val="3"/>
        </dgm:presLayoutVars>
      </dgm:prSet>
      <dgm:spPr/>
    </dgm:pt>
    <dgm:pt modelId="{6C6446B3-4F6A-4D8C-8C64-E7685603D943}" type="pres">
      <dgm:prSet presAssocID="{0E93FD6B-C661-4FFF-8408-82C76E13BD5A}" presName="hierChild2" presStyleCnt="0"/>
      <dgm:spPr/>
    </dgm:pt>
    <dgm:pt modelId="{336CAD50-9A0D-42A8-86F7-73DA4710AE31}" type="pres">
      <dgm:prSet presAssocID="{395F7323-5CD1-480B-82C7-E603A78FF0A3}" presName="hierRoot1" presStyleCnt="0"/>
      <dgm:spPr/>
    </dgm:pt>
    <dgm:pt modelId="{888428EA-D03C-406D-BE3B-59DC5518E4B0}" type="pres">
      <dgm:prSet presAssocID="{395F7323-5CD1-480B-82C7-E603A78FF0A3}" presName="composite" presStyleCnt="0"/>
      <dgm:spPr/>
    </dgm:pt>
    <dgm:pt modelId="{04B53295-69C2-4943-B131-A224730D5F04}" type="pres">
      <dgm:prSet presAssocID="{395F7323-5CD1-480B-82C7-E603A78FF0A3}" presName="background" presStyleLbl="node0" presStyleIdx="1" presStyleCnt="3"/>
      <dgm:spPr/>
    </dgm:pt>
    <dgm:pt modelId="{36D847E3-4FD0-482C-833B-2ED1E683897D}" type="pres">
      <dgm:prSet presAssocID="{395F7323-5CD1-480B-82C7-E603A78FF0A3}" presName="text" presStyleLbl="fgAcc0" presStyleIdx="1" presStyleCnt="3">
        <dgm:presLayoutVars>
          <dgm:chPref val="3"/>
        </dgm:presLayoutVars>
      </dgm:prSet>
      <dgm:spPr/>
    </dgm:pt>
    <dgm:pt modelId="{C2265742-5929-4F7C-9005-7BDE2948B6BF}" type="pres">
      <dgm:prSet presAssocID="{395F7323-5CD1-480B-82C7-E603A78FF0A3}" presName="hierChild2" presStyleCnt="0"/>
      <dgm:spPr/>
    </dgm:pt>
    <dgm:pt modelId="{C2169847-6B0E-4BAE-820E-469EC761F425}" type="pres">
      <dgm:prSet presAssocID="{6DAF8945-845E-479A-A2BB-0C65F5F15281}" presName="hierRoot1" presStyleCnt="0"/>
      <dgm:spPr/>
    </dgm:pt>
    <dgm:pt modelId="{C5DDBCD3-43D5-44C7-B3A3-16C8161FDC4D}" type="pres">
      <dgm:prSet presAssocID="{6DAF8945-845E-479A-A2BB-0C65F5F15281}" presName="composite" presStyleCnt="0"/>
      <dgm:spPr/>
    </dgm:pt>
    <dgm:pt modelId="{DAB482E4-A9CB-4B6B-8528-2121E3346ED8}" type="pres">
      <dgm:prSet presAssocID="{6DAF8945-845E-479A-A2BB-0C65F5F15281}" presName="background" presStyleLbl="node0" presStyleIdx="2" presStyleCnt="3"/>
      <dgm:spPr/>
    </dgm:pt>
    <dgm:pt modelId="{2F01F70E-59F5-4AA8-A566-28249B1D194F}" type="pres">
      <dgm:prSet presAssocID="{6DAF8945-845E-479A-A2BB-0C65F5F15281}" presName="text" presStyleLbl="fgAcc0" presStyleIdx="2" presStyleCnt="3">
        <dgm:presLayoutVars>
          <dgm:chPref val="3"/>
        </dgm:presLayoutVars>
      </dgm:prSet>
      <dgm:spPr/>
    </dgm:pt>
    <dgm:pt modelId="{D1F07D9B-09D4-405F-AFDC-35F296ABEAEC}" type="pres">
      <dgm:prSet presAssocID="{6DAF8945-845E-479A-A2BB-0C65F5F15281}" presName="hierChild2" presStyleCnt="0"/>
      <dgm:spPr/>
    </dgm:pt>
  </dgm:ptLst>
  <dgm:cxnLst>
    <dgm:cxn modelId="{57927A1F-F9E7-4005-8053-34AA4B0C43DC}" type="presOf" srcId="{6DAF8945-845E-479A-A2BB-0C65F5F15281}" destId="{2F01F70E-59F5-4AA8-A566-28249B1D194F}" srcOrd="0" destOrd="0" presId="urn:microsoft.com/office/officeart/2005/8/layout/hierarchy1"/>
    <dgm:cxn modelId="{C5EE6860-497A-4C89-B04D-46531F9F9B63}" srcId="{FF15E0D8-C776-4D89-B992-53683406643F}" destId="{6DAF8945-845E-479A-A2BB-0C65F5F15281}" srcOrd="2" destOrd="0" parTransId="{D5C04E23-0F21-4BB2-9764-4670A334D8D7}" sibTransId="{0D502452-378A-46A2-8B20-CB19CA1707EF}"/>
    <dgm:cxn modelId="{52035486-BFE2-499D-9E07-54570464B3D2}" type="presOf" srcId="{FF15E0D8-C776-4D89-B992-53683406643F}" destId="{55A307E4-8A1A-4284-888A-9E1B12AFD46B}" srcOrd="0" destOrd="0" presId="urn:microsoft.com/office/officeart/2005/8/layout/hierarchy1"/>
    <dgm:cxn modelId="{809FBB8B-DDC0-495F-9F51-40A1CA7819BF}" srcId="{FF15E0D8-C776-4D89-B992-53683406643F}" destId="{395F7323-5CD1-480B-82C7-E603A78FF0A3}" srcOrd="1" destOrd="0" parTransId="{A33D4384-636B-4891-BEB9-2DA02622E6ED}" sibTransId="{7716DDE4-B595-4C0F-B85B-A0AA2FB4B8C6}"/>
    <dgm:cxn modelId="{62B14897-D127-470A-87DE-B75AE75DCC52}" type="presOf" srcId="{0E93FD6B-C661-4FFF-8408-82C76E13BD5A}" destId="{B5E7BC54-C29E-4DFF-9DFD-866F0587029F}" srcOrd="0" destOrd="0" presId="urn:microsoft.com/office/officeart/2005/8/layout/hierarchy1"/>
    <dgm:cxn modelId="{7BD55ABF-BA52-481A-8386-39666916038B}" srcId="{FF15E0D8-C776-4D89-B992-53683406643F}" destId="{0E93FD6B-C661-4FFF-8408-82C76E13BD5A}" srcOrd="0" destOrd="0" parTransId="{71BB4207-CB7B-4666-91C8-5AB65A42DF56}" sibTransId="{EF254267-5341-468B-A1BD-F0BC9FE30BD1}"/>
    <dgm:cxn modelId="{3B9F67D1-3AF6-4F4A-AB93-A0301D008793}" type="presOf" srcId="{395F7323-5CD1-480B-82C7-E603A78FF0A3}" destId="{36D847E3-4FD0-482C-833B-2ED1E683897D}" srcOrd="0" destOrd="0" presId="urn:microsoft.com/office/officeart/2005/8/layout/hierarchy1"/>
    <dgm:cxn modelId="{4D516CF8-AA5B-49BB-8912-A8F4CF278D5C}" type="presParOf" srcId="{55A307E4-8A1A-4284-888A-9E1B12AFD46B}" destId="{11068CCC-7ACE-4337-8A69-2F9BAD00A682}" srcOrd="0" destOrd="0" presId="urn:microsoft.com/office/officeart/2005/8/layout/hierarchy1"/>
    <dgm:cxn modelId="{AC7FD73F-765C-4009-80E5-246C315D8379}" type="presParOf" srcId="{11068CCC-7ACE-4337-8A69-2F9BAD00A682}" destId="{76C30385-6C3C-4312-B87C-40F503C62638}" srcOrd="0" destOrd="0" presId="urn:microsoft.com/office/officeart/2005/8/layout/hierarchy1"/>
    <dgm:cxn modelId="{A443B200-565B-41A4-8AFF-46E8F4BD828B}" type="presParOf" srcId="{76C30385-6C3C-4312-B87C-40F503C62638}" destId="{95096D8D-F0C8-4FC8-8825-5F1C1603E667}" srcOrd="0" destOrd="0" presId="urn:microsoft.com/office/officeart/2005/8/layout/hierarchy1"/>
    <dgm:cxn modelId="{EB551C91-8B1F-46FB-BC22-00D3447E8355}" type="presParOf" srcId="{76C30385-6C3C-4312-B87C-40F503C62638}" destId="{B5E7BC54-C29E-4DFF-9DFD-866F0587029F}" srcOrd="1" destOrd="0" presId="urn:microsoft.com/office/officeart/2005/8/layout/hierarchy1"/>
    <dgm:cxn modelId="{CB791050-96AF-4998-873C-514FEBF0D356}" type="presParOf" srcId="{11068CCC-7ACE-4337-8A69-2F9BAD00A682}" destId="{6C6446B3-4F6A-4D8C-8C64-E7685603D943}" srcOrd="1" destOrd="0" presId="urn:microsoft.com/office/officeart/2005/8/layout/hierarchy1"/>
    <dgm:cxn modelId="{DD2EC92D-5FE4-4CF9-9FE6-A6430116173E}" type="presParOf" srcId="{55A307E4-8A1A-4284-888A-9E1B12AFD46B}" destId="{336CAD50-9A0D-42A8-86F7-73DA4710AE31}" srcOrd="1" destOrd="0" presId="urn:microsoft.com/office/officeart/2005/8/layout/hierarchy1"/>
    <dgm:cxn modelId="{B1CC481D-F5F0-4839-996F-BD7DC98D0AC6}" type="presParOf" srcId="{336CAD50-9A0D-42A8-86F7-73DA4710AE31}" destId="{888428EA-D03C-406D-BE3B-59DC5518E4B0}" srcOrd="0" destOrd="0" presId="urn:microsoft.com/office/officeart/2005/8/layout/hierarchy1"/>
    <dgm:cxn modelId="{1AA6F82A-896D-4467-B77B-D15A3327417B}" type="presParOf" srcId="{888428EA-D03C-406D-BE3B-59DC5518E4B0}" destId="{04B53295-69C2-4943-B131-A224730D5F04}" srcOrd="0" destOrd="0" presId="urn:microsoft.com/office/officeart/2005/8/layout/hierarchy1"/>
    <dgm:cxn modelId="{8BA61148-7F0E-478E-BD5D-C019644CFA6F}" type="presParOf" srcId="{888428EA-D03C-406D-BE3B-59DC5518E4B0}" destId="{36D847E3-4FD0-482C-833B-2ED1E683897D}" srcOrd="1" destOrd="0" presId="urn:microsoft.com/office/officeart/2005/8/layout/hierarchy1"/>
    <dgm:cxn modelId="{3A9AC562-7893-417C-816D-EA6BBDB06920}" type="presParOf" srcId="{336CAD50-9A0D-42A8-86F7-73DA4710AE31}" destId="{C2265742-5929-4F7C-9005-7BDE2948B6BF}" srcOrd="1" destOrd="0" presId="urn:microsoft.com/office/officeart/2005/8/layout/hierarchy1"/>
    <dgm:cxn modelId="{4EE93C23-A224-452E-AE5C-0E5930459CD4}" type="presParOf" srcId="{55A307E4-8A1A-4284-888A-9E1B12AFD46B}" destId="{C2169847-6B0E-4BAE-820E-469EC761F425}" srcOrd="2" destOrd="0" presId="urn:microsoft.com/office/officeart/2005/8/layout/hierarchy1"/>
    <dgm:cxn modelId="{EFB1A891-5917-4131-95AA-4DE146A8697F}" type="presParOf" srcId="{C2169847-6B0E-4BAE-820E-469EC761F425}" destId="{C5DDBCD3-43D5-44C7-B3A3-16C8161FDC4D}" srcOrd="0" destOrd="0" presId="urn:microsoft.com/office/officeart/2005/8/layout/hierarchy1"/>
    <dgm:cxn modelId="{06B1F27A-9247-4F10-993B-19448DF3AADF}" type="presParOf" srcId="{C5DDBCD3-43D5-44C7-B3A3-16C8161FDC4D}" destId="{DAB482E4-A9CB-4B6B-8528-2121E3346ED8}" srcOrd="0" destOrd="0" presId="urn:microsoft.com/office/officeart/2005/8/layout/hierarchy1"/>
    <dgm:cxn modelId="{12BD5FE5-EDB7-408D-8B82-1D12E714F192}" type="presParOf" srcId="{C5DDBCD3-43D5-44C7-B3A3-16C8161FDC4D}" destId="{2F01F70E-59F5-4AA8-A566-28249B1D194F}" srcOrd="1" destOrd="0" presId="urn:microsoft.com/office/officeart/2005/8/layout/hierarchy1"/>
    <dgm:cxn modelId="{1C9EFF64-024D-40E8-83B3-F8F4A59D8185}" type="presParOf" srcId="{C2169847-6B0E-4BAE-820E-469EC761F425}" destId="{D1F07D9B-09D4-405F-AFDC-35F296ABEAE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54D4E84-4896-48D7-8B36-E53E083A525A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1D1731B5-941C-4442-B469-A33611A154CE}">
      <dgm:prSet/>
      <dgm:spPr/>
      <dgm:t>
        <a:bodyPr/>
        <a:lstStyle/>
        <a:p>
          <a:pPr>
            <a:defRPr cap="all"/>
          </a:pPr>
          <a:r>
            <a:rPr lang="en-GB"/>
            <a:t>Strategic</a:t>
          </a:r>
          <a:endParaRPr lang="en-US"/>
        </a:p>
      </dgm:t>
    </dgm:pt>
    <dgm:pt modelId="{E2EFECDA-7561-4F21-8AFE-CA976D8A2599}" type="parTrans" cxnId="{DDB0C101-3164-4D4F-93C5-DBA272641FEC}">
      <dgm:prSet/>
      <dgm:spPr/>
      <dgm:t>
        <a:bodyPr/>
        <a:lstStyle/>
        <a:p>
          <a:endParaRPr lang="en-US"/>
        </a:p>
      </dgm:t>
    </dgm:pt>
    <dgm:pt modelId="{B63BDAD4-D86D-4374-8DF7-00C9FC8A265C}" type="sibTrans" cxnId="{DDB0C101-3164-4D4F-93C5-DBA272641FEC}">
      <dgm:prSet/>
      <dgm:spPr/>
      <dgm:t>
        <a:bodyPr/>
        <a:lstStyle/>
        <a:p>
          <a:endParaRPr lang="en-US"/>
        </a:p>
      </dgm:t>
    </dgm:pt>
    <dgm:pt modelId="{B6893E5A-0478-4C0E-BD32-7914DA38EE29}">
      <dgm:prSet/>
      <dgm:spPr/>
      <dgm:t>
        <a:bodyPr/>
        <a:lstStyle/>
        <a:p>
          <a:pPr>
            <a:defRPr cap="all"/>
          </a:pPr>
          <a:r>
            <a:rPr lang="en-GB"/>
            <a:t>Tactical </a:t>
          </a:r>
          <a:endParaRPr lang="en-US"/>
        </a:p>
      </dgm:t>
    </dgm:pt>
    <dgm:pt modelId="{F6604C17-3FCE-4B7C-B1B1-D4C8D4F18CD8}" type="parTrans" cxnId="{0130FCB6-93E4-4F70-B987-92BBFB7CD76B}">
      <dgm:prSet/>
      <dgm:spPr/>
      <dgm:t>
        <a:bodyPr/>
        <a:lstStyle/>
        <a:p>
          <a:endParaRPr lang="en-US"/>
        </a:p>
      </dgm:t>
    </dgm:pt>
    <dgm:pt modelId="{25F37206-537A-42D1-B9D8-73EDDE225E1F}" type="sibTrans" cxnId="{0130FCB6-93E4-4F70-B987-92BBFB7CD76B}">
      <dgm:prSet/>
      <dgm:spPr/>
      <dgm:t>
        <a:bodyPr/>
        <a:lstStyle/>
        <a:p>
          <a:endParaRPr lang="en-US"/>
        </a:p>
      </dgm:t>
    </dgm:pt>
    <dgm:pt modelId="{4A21805F-22D8-4B9B-A23B-0FAADC4150A8}">
      <dgm:prSet/>
      <dgm:spPr/>
      <dgm:t>
        <a:bodyPr/>
        <a:lstStyle/>
        <a:p>
          <a:pPr>
            <a:defRPr cap="all"/>
          </a:pPr>
          <a:r>
            <a:rPr lang="en-GB"/>
            <a:t>Operational</a:t>
          </a:r>
          <a:endParaRPr lang="en-US"/>
        </a:p>
      </dgm:t>
    </dgm:pt>
    <dgm:pt modelId="{550E2DA0-B49D-4960-9744-890219203946}" type="parTrans" cxnId="{D24D11BD-7B22-4089-B5A1-0489E2FE667C}">
      <dgm:prSet/>
      <dgm:spPr/>
      <dgm:t>
        <a:bodyPr/>
        <a:lstStyle/>
        <a:p>
          <a:endParaRPr lang="en-US"/>
        </a:p>
      </dgm:t>
    </dgm:pt>
    <dgm:pt modelId="{7937F714-8128-41B3-B3BF-E92AF9EB6497}" type="sibTrans" cxnId="{D24D11BD-7B22-4089-B5A1-0489E2FE667C}">
      <dgm:prSet/>
      <dgm:spPr/>
      <dgm:t>
        <a:bodyPr/>
        <a:lstStyle/>
        <a:p>
          <a:endParaRPr lang="en-US"/>
        </a:p>
      </dgm:t>
    </dgm:pt>
    <dgm:pt modelId="{CF84897E-5855-4D70-830A-5FA0A9CC9C38}" type="pres">
      <dgm:prSet presAssocID="{154D4E84-4896-48D7-8B36-E53E083A525A}" presName="root" presStyleCnt="0">
        <dgm:presLayoutVars>
          <dgm:dir/>
          <dgm:resizeHandles val="exact"/>
        </dgm:presLayoutVars>
      </dgm:prSet>
      <dgm:spPr/>
    </dgm:pt>
    <dgm:pt modelId="{A750C63C-8BEB-4D65-9E1E-81F246CE9D8A}" type="pres">
      <dgm:prSet presAssocID="{1D1731B5-941C-4442-B469-A33611A154CE}" presName="compNode" presStyleCnt="0"/>
      <dgm:spPr/>
    </dgm:pt>
    <dgm:pt modelId="{861ACEAD-1C2B-4BD8-AA70-D114280FFB76}" type="pres">
      <dgm:prSet presAssocID="{1D1731B5-941C-4442-B469-A33611A154CE}" presName="iconBgRect" presStyleLbl="bgShp" presStyleIdx="0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A52E0481-2434-4453-94C3-B4A14EBA8236}" type="pres">
      <dgm:prSet presAssocID="{1D1731B5-941C-4442-B469-A33611A154C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book"/>
        </a:ext>
      </dgm:extLst>
    </dgm:pt>
    <dgm:pt modelId="{D6F1109E-E6F7-4487-9A2B-1E66109A1695}" type="pres">
      <dgm:prSet presAssocID="{1D1731B5-941C-4442-B469-A33611A154CE}" presName="spaceRect" presStyleCnt="0"/>
      <dgm:spPr/>
    </dgm:pt>
    <dgm:pt modelId="{B3D5D394-36B6-4251-A8A7-3EBC5182F00D}" type="pres">
      <dgm:prSet presAssocID="{1D1731B5-941C-4442-B469-A33611A154CE}" presName="textRect" presStyleLbl="revTx" presStyleIdx="0" presStyleCnt="3">
        <dgm:presLayoutVars>
          <dgm:chMax val="1"/>
          <dgm:chPref val="1"/>
        </dgm:presLayoutVars>
      </dgm:prSet>
      <dgm:spPr/>
    </dgm:pt>
    <dgm:pt modelId="{3819F332-B7BC-487C-B834-7376E927F1FC}" type="pres">
      <dgm:prSet presAssocID="{B63BDAD4-D86D-4374-8DF7-00C9FC8A265C}" presName="sibTrans" presStyleCnt="0"/>
      <dgm:spPr/>
    </dgm:pt>
    <dgm:pt modelId="{BCA0A21C-1187-4DB9-8B19-30972B98A985}" type="pres">
      <dgm:prSet presAssocID="{B6893E5A-0478-4C0E-BD32-7914DA38EE29}" presName="compNode" presStyleCnt="0"/>
      <dgm:spPr/>
    </dgm:pt>
    <dgm:pt modelId="{6A42BF74-0356-4104-82B9-FC32493E149F}" type="pres">
      <dgm:prSet presAssocID="{B6893E5A-0478-4C0E-BD32-7914DA38EE29}" presName="iconBgRect" presStyleLbl="bgShp" presStyleIdx="1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CC95518C-CB6F-4619-9F74-1E41E81CAD0E}" type="pres">
      <dgm:prSet presAssocID="{B6893E5A-0478-4C0E-BD32-7914DA38EE2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ing Cards"/>
        </a:ext>
      </dgm:extLst>
    </dgm:pt>
    <dgm:pt modelId="{707D4AA3-0E5B-4958-89E7-BB670626C14C}" type="pres">
      <dgm:prSet presAssocID="{B6893E5A-0478-4C0E-BD32-7914DA38EE29}" presName="spaceRect" presStyleCnt="0"/>
      <dgm:spPr/>
    </dgm:pt>
    <dgm:pt modelId="{F4F8F2B2-181E-4316-A68B-CE59351B3ABA}" type="pres">
      <dgm:prSet presAssocID="{B6893E5A-0478-4C0E-BD32-7914DA38EE29}" presName="textRect" presStyleLbl="revTx" presStyleIdx="1" presStyleCnt="3">
        <dgm:presLayoutVars>
          <dgm:chMax val="1"/>
          <dgm:chPref val="1"/>
        </dgm:presLayoutVars>
      </dgm:prSet>
      <dgm:spPr/>
    </dgm:pt>
    <dgm:pt modelId="{93BE4BA0-4080-4B47-B796-CE4CE63BAA60}" type="pres">
      <dgm:prSet presAssocID="{25F37206-537A-42D1-B9D8-73EDDE225E1F}" presName="sibTrans" presStyleCnt="0"/>
      <dgm:spPr/>
    </dgm:pt>
    <dgm:pt modelId="{AD5FBF01-43FE-4C64-9DAC-3B9D89FFAE08}" type="pres">
      <dgm:prSet presAssocID="{4A21805F-22D8-4B9B-A23B-0FAADC4150A8}" presName="compNode" presStyleCnt="0"/>
      <dgm:spPr/>
    </dgm:pt>
    <dgm:pt modelId="{3AC7BF56-72B5-4F18-9DCE-E757D4A2490B}" type="pres">
      <dgm:prSet presAssocID="{4A21805F-22D8-4B9B-A23B-0FAADC4150A8}" presName="iconBgRect" presStyleLbl="bgShp" presStyleIdx="2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5C3AB182-55EC-4EA8-9BA9-B8D6F68BE4BC}" type="pres">
      <dgm:prSet presAssocID="{4A21805F-22D8-4B9B-A23B-0FAADC4150A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906265D1-285D-4376-94B2-E3F520A9E6CD}" type="pres">
      <dgm:prSet presAssocID="{4A21805F-22D8-4B9B-A23B-0FAADC4150A8}" presName="spaceRect" presStyleCnt="0"/>
      <dgm:spPr/>
    </dgm:pt>
    <dgm:pt modelId="{DE346AC0-5FCF-44FB-BA05-96AB795BDD40}" type="pres">
      <dgm:prSet presAssocID="{4A21805F-22D8-4B9B-A23B-0FAADC4150A8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DDB0C101-3164-4D4F-93C5-DBA272641FEC}" srcId="{154D4E84-4896-48D7-8B36-E53E083A525A}" destId="{1D1731B5-941C-4442-B469-A33611A154CE}" srcOrd="0" destOrd="0" parTransId="{E2EFECDA-7561-4F21-8AFE-CA976D8A2599}" sibTransId="{B63BDAD4-D86D-4374-8DF7-00C9FC8A265C}"/>
    <dgm:cxn modelId="{35480A49-D12E-45E0-BDE8-563E6055C732}" type="presOf" srcId="{1D1731B5-941C-4442-B469-A33611A154CE}" destId="{B3D5D394-36B6-4251-A8A7-3EBC5182F00D}" srcOrd="0" destOrd="0" presId="urn:microsoft.com/office/officeart/2018/5/layout/IconLeafLabelList"/>
    <dgm:cxn modelId="{ABE2C449-B2B3-43F5-BFD2-2BE02809C9FA}" type="presOf" srcId="{154D4E84-4896-48D7-8B36-E53E083A525A}" destId="{CF84897E-5855-4D70-830A-5FA0A9CC9C38}" srcOrd="0" destOrd="0" presId="urn:microsoft.com/office/officeart/2018/5/layout/IconLeafLabelList"/>
    <dgm:cxn modelId="{D1BB654A-077A-40E8-889E-7400BD9110AB}" type="presOf" srcId="{B6893E5A-0478-4C0E-BD32-7914DA38EE29}" destId="{F4F8F2B2-181E-4316-A68B-CE59351B3ABA}" srcOrd="0" destOrd="0" presId="urn:microsoft.com/office/officeart/2018/5/layout/IconLeafLabelList"/>
    <dgm:cxn modelId="{794D754F-868E-4D57-9CF6-68AD6E897E88}" type="presOf" srcId="{4A21805F-22D8-4B9B-A23B-0FAADC4150A8}" destId="{DE346AC0-5FCF-44FB-BA05-96AB795BDD40}" srcOrd="0" destOrd="0" presId="urn:microsoft.com/office/officeart/2018/5/layout/IconLeafLabelList"/>
    <dgm:cxn modelId="{0130FCB6-93E4-4F70-B987-92BBFB7CD76B}" srcId="{154D4E84-4896-48D7-8B36-E53E083A525A}" destId="{B6893E5A-0478-4C0E-BD32-7914DA38EE29}" srcOrd="1" destOrd="0" parTransId="{F6604C17-3FCE-4B7C-B1B1-D4C8D4F18CD8}" sibTransId="{25F37206-537A-42D1-B9D8-73EDDE225E1F}"/>
    <dgm:cxn modelId="{D24D11BD-7B22-4089-B5A1-0489E2FE667C}" srcId="{154D4E84-4896-48D7-8B36-E53E083A525A}" destId="{4A21805F-22D8-4B9B-A23B-0FAADC4150A8}" srcOrd="2" destOrd="0" parTransId="{550E2DA0-B49D-4960-9744-890219203946}" sibTransId="{7937F714-8128-41B3-B3BF-E92AF9EB6497}"/>
    <dgm:cxn modelId="{8FAC1291-862C-4135-9B69-D9938D2509F8}" type="presParOf" srcId="{CF84897E-5855-4D70-830A-5FA0A9CC9C38}" destId="{A750C63C-8BEB-4D65-9E1E-81F246CE9D8A}" srcOrd="0" destOrd="0" presId="urn:microsoft.com/office/officeart/2018/5/layout/IconLeafLabelList"/>
    <dgm:cxn modelId="{A220F0AA-147E-4C10-AED4-8A6E8BCFA22D}" type="presParOf" srcId="{A750C63C-8BEB-4D65-9E1E-81F246CE9D8A}" destId="{861ACEAD-1C2B-4BD8-AA70-D114280FFB76}" srcOrd="0" destOrd="0" presId="urn:microsoft.com/office/officeart/2018/5/layout/IconLeafLabelList"/>
    <dgm:cxn modelId="{138C04BC-AF7F-400C-A350-243A9029AD22}" type="presParOf" srcId="{A750C63C-8BEB-4D65-9E1E-81F246CE9D8A}" destId="{A52E0481-2434-4453-94C3-B4A14EBA8236}" srcOrd="1" destOrd="0" presId="urn:microsoft.com/office/officeart/2018/5/layout/IconLeafLabelList"/>
    <dgm:cxn modelId="{F0C75110-C365-40B2-A578-F76E73C19FA8}" type="presParOf" srcId="{A750C63C-8BEB-4D65-9E1E-81F246CE9D8A}" destId="{D6F1109E-E6F7-4487-9A2B-1E66109A1695}" srcOrd="2" destOrd="0" presId="urn:microsoft.com/office/officeart/2018/5/layout/IconLeafLabelList"/>
    <dgm:cxn modelId="{544697E9-19AE-4067-A500-B99286179FB6}" type="presParOf" srcId="{A750C63C-8BEB-4D65-9E1E-81F246CE9D8A}" destId="{B3D5D394-36B6-4251-A8A7-3EBC5182F00D}" srcOrd="3" destOrd="0" presId="urn:microsoft.com/office/officeart/2018/5/layout/IconLeafLabelList"/>
    <dgm:cxn modelId="{22AB54B5-092C-4900-98C5-933ECA2A6CD5}" type="presParOf" srcId="{CF84897E-5855-4D70-830A-5FA0A9CC9C38}" destId="{3819F332-B7BC-487C-B834-7376E927F1FC}" srcOrd="1" destOrd="0" presId="urn:microsoft.com/office/officeart/2018/5/layout/IconLeafLabelList"/>
    <dgm:cxn modelId="{B773F621-4610-44CB-865E-34048A0F4402}" type="presParOf" srcId="{CF84897E-5855-4D70-830A-5FA0A9CC9C38}" destId="{BCA0A21C-1187-4DB9-8B19-30972B98A985}" srcOrd="2" destOrd="0" presId="urn:microsoft.com/office/officeart/2018/5/layout/IconLeafLabelList"/>
    <dgm:cxn modelId="{8ED86CA4-3374-48EC-9AFF-ABB84C51606A}" type="presParOf" srcId="{BCA0A21C-1187-4DB9-8B19-30972B98A985}" destId="{6A42BF74-0356-4104-82B9-FC32493E149F}" srcOrd="0" destOrd="0" presId="urn:microsoft.com/office/officeart/2018/5/layout/IconLeafLabelList"/>
    <dgm:cxn modelId="{F2E45114-071A-418C-8A2D-53D96507DC35}" type="presParOf" srcId="{BCA0A21C-1187-4DB9-8B19-30972B98A985}" destId="{CC95518C-CB6F-4619-9F74-1E41E81CAD0E}" srcOrd="1" destOrd="0" presId="urn:microsoft.com/office/officeart/2018/5/layout/IconLeafLabelList"/>
    <dgm:cxn modelId="{81B896F8-6005-4517-81F3-4EE8B5697094}" type="presParOf" srcId="{BCA0A21C-1187-4DB9-8B19-30972B98A985}" destId="{707D4AA3-0E5B-4958-89E7-BB670626C14C}" srcOrd="2" destOrd="0" presId="urn:microsoft.com/office/officeart/2018/5/layout/IconLeafLabelList"/>
    <dgm:cxn modelId="{356E8903-7E1D-4125-A473-7CB857BB4E88}" type="presParOf" srcId="{BCA0A21C-1187-4DB9-8B19-30972B98A985}" destId="{F4F8F2B2-181E-4316-A68B-CE59351B3ABA}" srcOrd="3" destOrd="0" presId="urn:microsoft.com/office/officeart/2018/5/layout/IconLeafLabelList"/>
    <dgm:cxn modelId="{06595321-0A44-40B9-B5BC-22A330C42339}" type="presParOf" srcId="{CF84897E-5855-4D70-830A-5FA0A9CC9C38}" destId="{93BE4BA0-4080-4B47-B796-CE4CE63BAA60}" srcOrd="3" destOrd="0" presId="urn:microsoft.com/office/officeart/2018/5/layout/IconLeafLabelList"/>
    <dgm:cxn modelId="{74A8F1EA-652F-4058-9C3B-A787362AC457}" type="presParOf" srcId="{CF84897E-5855-4D70-830A-5FA0A9CC9C38}" destId="{AD5FBF01-43FE-4C64-9DAC-3B9D89FFAE08}" srcOrd="4" destOrd="0" presId="urn:microsoft.com/office/officeart/2018/5/layout/IconLeafLabelList"/>
    <dgm:cxn modelId="{10B3F968-4F6A-48F6-92D5-CE411042124D}" type="presParOf" srcId="{AD5FBF01-43FE-4C64-9DAC-3B9D89FFAE08}" destId="{3AC7BF56-72B5-4F18-9DCE-E757D4A2490B}" srcOrd="0" destOrd="0" presId="urn:microsoft.com/office/officeart/2018/5/layout/IconLeafLabelList"/>
    <dgm:cxn modelId="{DDD5CD88-50D9-4477-911D-ECFF909ACA6D}" type="presParOf" srcId="{AD5FBF01-43FE-4C64-9DAC-3B9D89FFAE08}" destId="{5C3AB182-55EC-4EA8-9BA9-B8D6F68BE4BC}" srcOrd="1" destOrd="0" presId="urn:microsoft.com/office/officeart/2018/5/layout/IconLeafLabelList"/>
    <dgm:cxn modelId="{276E3015-F986-4F83-B9A1-DEBC95378D57}" type="presParOf" srcId="{AD5FBF01-43FE-4C64-9DAC-3B9D89FFAE08}" destId="{906265D1-285D-4376-94B2-E3F520A9E6CD}" srcOrd="2" destOrd="0" presId="urn:microsoft.com/office/officeart/2018/5/layout/IconLeafLabelList"/>
    <dgm:cxn modelId="{FC6A6F64-EEB1-435F-8074-1A396606BFB6}" type="presParOf" srcId="{AD5FBF01-43FE-4C64-9DAC-3B9D89FFAE08}" destId="{DE346AC0-5FCF-44FB-BA05-96AB795BDD40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64E6033-B1CC-4F7C-923B-93F56B15ADBE}" type="doc">
      <dgm:prSet loTypeId="urn:microsoft.com/office/officeart/2005/8/layout/hierarchy1" loCatId="hierarchy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814C5F12-EF63-4F88-8B27-5B7CB7E5E8B2}">
      <dgm:prSet/>
      <dgm:spPr/>
      <dgm:t>
        <a:bodyPr/>
        <a:lstStyle/>
        <a:p>
          <a:r>
            <a:rPr lang="en-GB"/>
            <a:t>Specific</a:t>
          </a:r>
          <a:endParaRPr lang="en-US"/>
        </a:p>
      </dgm:t>
    </dgm:pt>
    <dgm:pt modelId="{9CF6CF3B-8CBD-4CC4-B5CC-BF1FC65212D8}" type="parTrans" cxnId="{016A3493-77A7-4919-8F5B-CA601A2797AD}">
      <dgm:prSet/>
      <dgm:spPr/>
      <dgm:t>
        <a:bodyPr/>
        <a:lstStyle/>
        <a:p>
          <a:endParaRPr lang="en-US"/>
        </a:p>
      </dgm:t>
    </dgm:pt>
    <dgm:pt modelId="{2AC047F6-E97F-46C9-9254-5FA1F0DF543D}" type="sibTrans" cxnId="{016A3493-77A7-4919-8F5B-CA601A2797AD}">
      <dgm:prSet/>
      <dgm:spPr/>
      <dgm:t>
        <a:bodyPr/>
        <a:lstStyle/>
        <a:p>
          <a:endParaRPr lang="en-US"/>
        </a:p>
      </dgm:t>
    </dgm:pt>
    <dgm:pt modelId="{B0E344D3-EF72-4AC1-8732-843A376A6741}">
      <dgm:prSet/>
      <dgm:spPr/>
      <dgm:t>
        <a:bodyPr/>
        <a:lstStyle/>
        <a:p>
          <a:r>
            <a:rPr lang="en-GB"/>
            <a:t>Measurable</a:t>
          </a:r>
          <a:endParaRPr lang="en-US"/>
        </a:p>
      </dgm:t>
    </dgm:pt>
    <dgm:pt modelId="{5C2405D0-06E4-4E1A-92F6-C78B836F3B89}" type="parTrans" cxnId="{3DE4F0CA-99F4-49AA-9C82-72CF1E0DA378}">
      <dgm:prSet/>
      <dgm:spPr/>
      <dgm:t>
        <a:bodyPr/>
        <a:lstStyle/>
        <a:p>
          <a:endParaRPr lang="en-US"/>
        </a:p>
      </dgm:t>
    </dgm:pt>
    <dgm:pt modelId="{70CE50C9-0284-4C6C-99C8-8D3836A416C6}" type="sibTrans" cxnId="{3DE4F0CA-99F4-49AA-9C82-72CF1E0DA378}">
      <dgm:prSet/>
      <dgm:spPr/>
      <dgm:t>
        <a:bodyPr/>
        <a:lstStyle/>
        <a:p>
          <a:endParaRPr lang="en-US"/>
        </a:p>
      </dgm:t>
    </dgm:pt>
    <dgm:pt modelId="{8413D7C8-82AB-449F-B5F0-366DAE34C966}">
      <dgm:prSet/>
      <dgm:spPr/>
      <dgm:t>
        <a:bodyPr/>
        <a:lstStyle/>
        <a:p>
          <a:r>
            <a:rPr lang="en-GB"/>
            <a:t>Actionable</a:t>
          </a:r>
          <a:endParaRPr lang="en-US"/>
        </a:p>
      </dgm:t>
    </dgm:pt>
    <dgm:pt modelId="{EB482C81-4ED2-41A3-8BFC-B724583BD345}" type="parTrans" cxnId="{8366E737-957C-4092-8CC3-28962F19B9F9}">
      <dgm:prSet/>
      <dgm:spPr/>
      <dgm:t>
        <a:bodyPr/>
        <a:lstStyle/>
        <a:p>
          <a:endParaRPr lang="en-US"/>
        </a:p>
      </dgm:t>
    </dgm:pt>
    <dgm:pt modelId="{FA3BE254-61B0-4247-87B9-33BC565718E2}" type="sibTrans" cxnId="{8366E737-957C-4092-8CC3-28962F19B9F9}">
      <dgm:prSet/>
      <dgm:spPr/>
      <dgm:t>
        <a:bodyPr/>
        <a:lstStyle/>
        <a:p>
          <a:endParaRPr lang="en-US"/>
        </a:p>
      </dgm:t>
    </dgm:pt>
    <dgm:pt modelId="{FDCAF174-AAA5-4A65-9ECA-18D8432EC84E}">
      <dgm:prSet/>
      <dgm:spPr/>
      <dgm:t>
        <a:bodyPr/>
        <a:lstStyle/>
        <a:p>
          <a:r>
            <a:rPr lang="en-GB"/>
            <a:t>Time Related</a:t>
          </a:r>
          <a:endParaRPr lang="en-US"/>
        </a:p>
      </dgm:t>
    </dgm:pt>
    <dgm:pt modelId="{A41764E9-8AC7-498D-9342-9C16BAFA8841}" type="parTrans" cxnId="{602D7339-3804-497D-9EEB-B9D0ED81716B}">
      <dgm:prSet/>
      <dgm:spPr/>
      <dgm:t>
        <a:bodyPr/>
        <a:lstStyle/>
        <a:p>
          <a:endParaRPr lang="en-US"/>
        </a:p>
      </dgm:t>
    </dgm:pt>
    <dgm:pt modelId="{2B7A9639-F455-4F3B-BCC5-0984D858E35A}" type="sibTrans" cxnId="{602D7339-3804-497D-9EEB-B9D0ED81716B}">
      <dgm:prSet/>
      <dgm:spPr/>
      <dgm:t>
        <a:bodyPr/>
        <a:lstStyle/>
        <a:p>
          <a:endParaRPr lang="en-US"/>
        </a:p>
      </dgm:t>
    </dgm:pt>
    <dgm:pt modelId="{4872DA67-4357-4049-BDE6-03BB18EB8DAD}" type="pres">
      <dgm:prSet presAssocID="{F64E6033-B1CC-4F7C-923B-93F56B15ADB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89ABA8E-DE2C-4935-9A1D-BBF05B67F0A1}" type="pres">
      <dgm:prSet presAssocID="{814C5F12-EF63-4F88-8B27-5B7CB7E5E8B2}" presName="hierRoot1" presStyleCnt="0"/>
      <dgm:spPr/>
    </dgm:pt>
    <dgm:pt modelId="{72FFF1C8-25B7-4918-9315-4697BD0DA7F7}" type="pres">
      <dgm:prSet presAssocID="{814C5F12-EF63-4F88-8B27-5B7CB7E5E8B2}" presName="composite" presStyleCnt="0"/>
      <dgm:spPr/>
    </dgm:pt>
    <dgm:pt modelId="{0BDC6373-E07B-4287-846D-DA2F5AA2DCE6}" type="pres">
      <dgm:prSet presAssocID="{814C5F12-EF63-4F88-8B27-5B7CB7E5E8B2}" presName="background" presStyleLbl="node0" presStyleIdx="0" presStyleCnt="4"/>
      <dgm:spPr/>
    </dgm:pt>
    <dgm:pt modelId="{73821A31-E512-4280-BA1D-2A78F1D7B59B}" type="pres">
      <dgm:prSet presAssocID="{814C5F12-EF63-4F88-8B27-5B7CB7E5E8B2}" presName="text" presStyleLbl="fgAcc0" presStyleIdx="0" presStyleCnt="4">
        <dgm:presLayoutVars>
          <dgm:chPref val="3"/>
        </dgm:presLayoutVars>
      </dgm:prSet>
      <dgm:spPr/>
    </dgm:pt>
    <dgm:pt modelId="{65807A44-709E-498F-B7E3-9B84F2061573}" type="pres">
      <dgm:prSet presAssocID="{814C5F12-EF63-4F88-8B27-5B7CB7E5E8B2}" presName="hierChild2" presStyleCnt="0"/>
      <dgm:spPr/>
    </dgm:pt>
    <dgm:pt modelId="{FBA4AE78-5358-4AC8-8634-B5C0314FE5E4}" type="pres">
      <dgm:prSet presAssocID="{B0E344D3-EF72-4AC1-8732-843A376A6741}" presName="hierRoot1" presStyleCnt="0"/>
      <dgm:spPr/>
    </dgm:pt>
    <dgm:pt modelId="{CB597C56-D119-48CA-93D0-27484BAC2287}" type="pres">
      <dgm:prSet presAssocID="{B0E344D3-EF72-4AC1-8732-843A376A6741}" presName="composite" presStyleCnt="0"/>
      <dgm:spPr/>
    </dgm:pt>
    <dgm:pt modelId="{7C5D2CE0-1A85-4C19-8B28-E4E7FEE17D8D}" type="pres">
      <dgm:prSet presAssocID="{B0E344D3-EF72-4AC1-8732-843A376A6741}" presName="background" presStyleLbl="node0" presStyleIdx="1" presStyleCnt="4"/>
      <dgm:spPr/>
    </dgm:pt>
    <dgm:pt modelId="{B3F5F35B-9B97-4C52-9E76-383D9FB026E5}" type="pres">
      <dgm:prSet presAssocID="{B0E344D3-EF72-4AC1-8732-843A376A6741}" presName="text" presStyleLbl="fgAcc0" presStyleIdx="1" presStyleCnt="4">
        <dgm:presLayoutVars>
          <dgm:chPref val="3"/>
        </dgm:presLayoutVars>
      </dgm:prSet>
      <dgm:spPr/>
    </dgm:pt>
    <dgm:pt modelId="{D6A72EE8-5FFC-485B-BE4E-FEF0D259FFE3}" type="pres">
      <dgm:prSet presAssocID="{B0E344D3-EF72-4AC1-8732-843A376A6741}" presName="hierChild2" presStyleCnt="0"/>
      <dgm:spPr/>
    </dgm:pt>
    <dgm:pt modelId="{9A8F67E6-F1E9-4FA5-81A7-A7A877B20D33}" type="pres">
      <dgm:prSet presAssocID="{8413D7C8-82AB-449F-B5F0-366DAE34C966}" presName="hierRoot1" presStyleCnt="0"/>
      <dgm:spPr/>
    </dgm:pt>
    <dgm:pt modelId="{CD111E27-2A28-4614-9286-4E67B6FCB15D}" type="pres">
      <dgm:prSet presAssocID="{8413D7C8-82AB-449F-B5F0-366DAE34C966}" presName="composite" presStyleCnt="0"/>
      <dgm:spPr/>
    </dgm:pt>
    <dgm:pt modelId="{7E38ED48-FC7D-4669-AB72-A7EA16FEFB46}" type="pres">
      <dgm:prSet presAssocID="{8413D7C8-82AB-449F-B5F0-366DAE34C966}" presName="background" presStyleLbl="node0" presStyleIdx="2" presStyleCnt="4"/>
      <dgm:spPr/>
    </dgm:pt>
    <dgm:pt modelId="{F30D548D-F51E-4172-AE8C-967759409E20}" type="pres">
      <dgm:prSet presAssocID="{8413D7C8-82AB-449F-B5F0-366DAE34C966}" presName="text" presStyleLbl="fgAcc0" presStyleIdx="2" presStyleCnt="4">
        <dgm:presLayoutVars>
          <dgm:chPref val="3"/>
        </dgm:presLayoutVars>
      </dgm:prSet>
      <dgm:spPr/>
    </dgm:pt>
    <dgm:pt modelId="{83985C6E-15EA-4D80-BB3A-BE408AAB962D}" type="pres">
      <dgm:prSet presAssocID="{8413D7C8-82AB-449F-B5F0-366DAE34C966}" presName="hierChild2" presStyleCnt="0"/>
      <dgm:spPr/>
    </dgm:pt>
    <dgm:pt modelId="{173BCA84-F9E8-49DF-8B6F-39226C2967DF}" type="pres">
      <dgm:prSet presAssocID="{FDCAF174-AAA5-4A65-9ECA-18D8432EC84E}" presName="hierRoot1" presStyleCnt="0"/>
      <dgm:spPr/>
    </dgm:pt>
    <dgm:pt modelId="{C908EE0B-6111-4DBB-A5FC-39E311FF8B05}" type="pres">
      <dgm:prSet presAssocID="{FDCAF174-AAA5-4A65-9ECA-18D8432EC84E}" presName="composite" presStyleCnt="0"/>
      <dgm:spPr/>
    </dgm:pt>
    <dgm:pt modelId="{CA1907B2-C4A5-45A2-B039-4AA9819A8340}" type="pres">
      <dgm:prSet presAssocID="{FDCAF174-AAA5-4A65-9ECA-18D8432EC84E}" presName="background" presStyleLbl="node0" presStyleIdx="3" presStyleCnt="4"/>
      <dgm:spPr/>
    </dgm:pt>
    <dgm:pt modelId="{E5B18E44-B752-4DE5-B082-163DDEAC8A40}" type="pres">
      <dgm:prSet presAssocID="{FDCAF174-AAA5-4A65-9ECA-18D8432EC84E}" presName="text" presStyleLbl="fgAcc0" presStyleIdx="3" presStyleCnt="4">
        <dgm:presLayoutVars>
          <dgm:chPref val="3"/>
        </dgm:presLayoutVars>
      </dgm:prSet>
      <dgm:spPr/>
    </dgm:pt>
    <dgm:pt modelId="{BC9522CE-2440-429C-8C39-783F0554656F}" type="pres">
      <dgm:prSet presAssocID="{FDCAF174-AAA5-4A65-9ECA-18D8432EC84E}" presName="hierChild2" presStyleCnt="0"/>
      <dgm:spPr/>
    </dgm:pt>
  </dgm:ptLst>
  <dgm:cxnLst>
    <dgm:cxn modelId="{2B3EDA34-9479-4C51-94DA-2412A97420DE}" type="presOf" srcId="{FDCAF174-AAA5-4A65-9ECA-18D8432EC84E}" destId="{E5B18E44-B752-4DE5-B082-163DDEAC8A40}" srcOrd="0" destOrd="0" presId="urn:microsoft.com/office/officeart/2005/8/layout/hierarchy1"/>
    <dgm:cxn modelId="{8366E737-957C-4092-8CC3-28962F19B9F9}" srcId="{F64E6033-B1CC-4F7C-923B-93F56B15ADBE}" destId="{8413D7C8-82AB-449F-B5F0-366DAE34C966}" srcOrd="2" destOrd="0" parTransId="{EB482C81-4ED2-41A3-8BFC-B724583BD345}" sibTransId="{FA3BE254-61B0-4247-87B9-33BC565718E2}"/>
    <dgm:cxn modelId="{602D7339-3804-497D-9EEB-B9D0ED81716B}" srcId="{F64E6033-B1CC-4F7C-923B-93F56B15ADBE}" destId="{FDCAF174-AAA5-4A65-9ECA-18D8432EC84E}" srcOrd="3" destOrd="0" parTransId="{A41764E9-8AC7-498D-9342-9C16BAFA8841}" sibTransId="{2B7A9639-F455-4F3B-BCC5-0984D858E35A}"/>
    <dgm:cxn modelId="{C0EB9F7A-3FCC-4E8B-893C-117A8493E66D}" type="presOf" srcId="{814C5F12-EF63-4F88-8B27-5B7CB7E5E8B2}" destId="{73821A31-E512-4280-BA1D-2A78F1D7B59B}" srcOrd="0" destOrd="0" presId="urn:microsoft.com/office/officeart/2005/8/layout/hierarchy1"/>
    <dgm:cxn modelId="{016A3493-77A7-4919-8F5B-CA601A2797AD}" srcId="{F64E6033-B1CC-4F7C-923B-93F56B15ADBE}" destId="{814C5F12-EF63-4F88-8B27-5B7CB7E5E8B2}" srcOrd="0" destOrd="0" parTransId="{9CF6CF3B-8CBD-4CC4-B5CC-BF1FC65212D8}" sibTransId="{2AC047F6-E97F-46C9-9254-5FA1F0DF543D}"/>
    <dgm:cxn modelId="{8A272997-4361-4183-A83C-332765EA5D9D}" type="presOf" srcId="{B0E344D3-EF72-4AC1-8732-843A376A6741}" destId="{B3F5F35B-9B97-4C52-9E76-383D9FB026E5}" srcOrd="0" destOrd="0" presId="urn:microsoft.com/office/officeart/2005/8/layout/hierarchy1"/>
    <dgm:cxn modelId="{452486AC-AB8B-4E31-917E-51154C1486FA}" type="presOf" srcId="{F64E6033-B1CC-4F7C-923B-93F56B15ADBE}" destId="{4872DA67-4357-4049-BDE6-03BB18EB8DAD}" srcOrd="0" destOrd="0" presId="urn:microsoft.com/office/officeart/2005/8/layout/hierarchy1"/>
    <dgm:cxn modelId="{91F940B1-DFE7-4DF7-B99D-03F2447BB9EF}" type="presOf" srcId="{8413D7C8-82AB-449F-B5F0-366DAE34C966}" destId="{F30D548D-F51E-4172-AE8C-967759409E20}" srcOrd="0" destOrd="0" presId="urn:microsoft.com/office/officeart/2005/8/layout/hierarchy1"/>
    <dgm:cxn modelId="{3DE4F0CA-99F4-49AA-9C82-72CF1E0DA378}" srcId="{F64E6033-B1CC-4F7C-923B-93F56B15ADBE}" destId="{B0E344D3-EF72-4AC1-8732-843A376A6741}" srcOrd="1" destOrd="0" parTransId="{5C2405D0-06E4-4E1A-92F6-C78B836F3B89}" sibTransId="{70CE50C9-0284-4C6C-99C8-8D3836A416C6}"/>
    <dgm:cxn modelId="{8B3F40FD-F1FA-4429-A604-D1F55C7154E4}" type="presParOf" srcId="{4872DA67-4357-4049-BDE6-03BB18EB8DAD}" destId="{E89ABA8E-DE2C-4935-9A1D-BBF05B67F0A1}" srcOrd="0" destOrd="0" presId="urn:microsoft.com/office/officeart/2005/8/layout/hierarchy1"/>
    <dgm:cxn modelId="{B976221E-3FFC-43EC-BABA-44E3A9C1623C}" type="presParOf" srcId="{E89ABA8E-DE2C-4935-9A1D-BBF05B67F0A1}" destId="{72FFF1C8-25B7-4918-9315-4697BD0DA7F7}" srcOrd="0" destOrd="0" presId="urn:microsoft.com/office/officeart/2005/8/layout/hierarchy1"/>
    <dgm:cxn modelId="{3745A863-4EDF-4667-9C18-D9F024EF0D55}" type="presParOf" srcId="{72FFF1C8-25B7-4918-9315-4697BD0DA7F7}" destId="{0BDC6373-E07B-4287-846D-DA2F5AA2DCE6}" srcOrd="0" destOrd="0" presId="urn:microsoft.com/office/officeart/2005/8/layout/hierarchy1"/>
    <dgm:cxn modelId="{9C41EE45-6893-4426-AE31-5059014F479B}" type="presParOf" srcId="{72FFF1C8-25B7-4918-9315-4697BD0DA7F7}" destId="{73821A31-E512-4280-BA1D-2A78F1D7B59B}" srcOrd="1" destOrd="0" presId="urn:microsoft.com/office/officeart/2005/8/layout/hierarchy1"/>
    <dgm:cxn modelId="{22FF978E-324D-4013-B570-20B6B53E76FB}" type="presParOf" srcId="{E89ABA8E-DE2C-4935-9A1D-BBF05B67F0A1}" destId="{65807A44-709E-498F-B7E3-9B84F2061573}" srcOrd="1" destOrd="0" presId="urn:microsoft.com/office/officeart/2005/8/layout/hierarchy1"/>
    <dgm:cxn modelId="{10C9ACBC-F931-4C18-8260-E305379A4B68}" type="presParOf" srcId="{4872DA67-4357-4049-BDE6-03BB18EB8DAD}" destId="{FBA4AE78-5358-4AC8-8634-B5C0314FE5E4}" srcOrd="1" destOrd="0" presId="urn:microsoft.com/office/officeart/2005/8/layout/hierarchy1"/>
    <dgm:cxn modelId="{87478E3E-FE12-4B27-BE10-D79EE0413ADA}" type="presParOf" srcId="{FBA4AE78-5358-4AC8-8634-B5C0314FE5E4}" destId="{CB597C56-D119-48CA-93D0-27484BAC2287}" srcOrd="0" destOrd="0" presId="urn:microsoft.com/office/officeart/2005/8/layout/hierarchy1"/>
    <dgm:cxn modelId="{5645B3C3-183F-43CB-A2C8-32869EC1DB49}" type="presParOf" srcId="{CB597C56-D119-48CA-93D0-27484BAC2287}" destId="{7C5D2CE0-1A85-4C19-8B28-E4E7FEE17D8D}" srcOrd="0" destOrd="0" presId="urn:microsoft.com/office/officeart/2005/8/layout/hierarchy1"/>
    <dgm:cxn modelId="{6581445C-3D50-4B7A-8D4E-53DB04FACB3D}" type="presParOf" srcId="{CB597C56-D119-48CA-93D0-27484BAC2287}" destId="{B3F5F35B-9B97-4C52-9E76-383D9FB026E5}" srcOrd="1" destOrd="0" presId="urn:microsoft.com/office/officeart/2005/8/layout/hierarchy1"/>
    <dgm:cxn modelId="{A1AC5262-28BF-42CC-99D3-D08C50AC961F}" type="presParOf" srcId="{FBA4AE78-5358-4AC8-8634-B5C0314FE5E4}" destId="{D6A72EE8-5FFC-485B-BE4E-FEF0D259FFE3}" srcOrd="1" destOrd="0" presId="urn:microsoft.com/office/officeart/2005/8/layout/hierarchy1"/>
    <dgm:cxn modelId="{77830758-8D68-4E0B-B9A1-CDF46581B211}" type="presParOf" srcId="{4872DA67-4357-4049-BDE6-03BB18EB8DAD}" destId="{9A8F67E6-F1E9-4FA5-81A7-A7A877B20D33}" srcOrd="2" destOrd="0" presId="urn:microsoft.com/office/officeart/2005/8/layout/hierarchy1"/>
    <dgm:cxn modelId="{F5C33B92-E6FE-48E0-AB7A-AC19472863F2}" type="presParOf" srcId="{9A8F67E6-F1E9-4FA5-81A7-A7A877B20D33}" destId="{CD111E27-2A28-4614-9286-4E67B6FCB15D}" srcOrd="0" destOrd="0" presId="urn:microsoft.com/office/officeart/2005/8/layout/hierarchy1"/>
    <dgm:cxn modelId="{E054F5BF-F845-4800-BE0F-787341F4668C}" type="presParOf" srcId="{CD111E27-2A28-4614-9286-4E67B6FCB15D}" destId="{7E38ED48-FC7D-4669-AB72-A7EA16FEFB46}" srcOrd="0" destOrd="0" presId="urn:microsoft.com/office/officeart/2005/8/layout/hierarchy1"/>
    <dgm:cxn modelId="{52DA83AE-CCFF-4E23-A365-FD3E51B9BB0B}" type="presParOf" srcId="{CD111E27-2A28-4614-9286-4E67B6FCB15D}" destId="{F30D548D-F51E-4172-AE8C-967759409E20}" srcOrd="1" destOrd="0" presId="urn:microsoft.com/office/officeart/2005/8/layout/hierarchy1"/>
    <dgm:cxn modelId="{D03DB0BC-F431-4298-A00B-2D6FE390526C}" type="presParOf" srcId="{9A8F67E6-F1E9-4FA5-81A7-A7A877B20D33}" destId="{83985C6E-15EA-4D80-BB3A-BE408AAB962D}" srcOrd="1" destOrd="0" presId="urn:microsoft.com/office/officeart/2005/8/layout/hierarchy1"/>
    <dgm:cxn modelId="{3F4CF2C5-121C-47B2-A830-6E750B89A17A}" type="presParOf" srcId="{4872DA67-4357-4049-BDE6-03BB18EB8DAD}" destId="{173BCA84-F9E8-49DF-8B6F-39226C2967DF}" srcOrd="3" destOrd="0" presId="urn:microsoft.com/office/officeart/2005/8/layout/hierarchy1"/>
    <dgm:cxn modelId="{A9A52508-38BA-425E-842A-367B69938A16}" type="presParOf" srcId="{173BCA84-F9E8-49DF-8B6F-39226C2967DF}" destId="{C908EE0B-6111-4DBB-A5FC-39E311FF8B05}" srcOrd="0" destOrd="0" presId="urn:microsoft.com/office/officeart/2005/8/layout/hierarchy1"/>
    <dgm:cxn modelId="{4BF7503D-EB1D-4BDD-BC27-62CBCEE70760}" type="presParOf" srcId="{C908EE0B-6111-4DBB-A5FC-39E311FF8B05}" destId="{CA1907B2-C4A5-45A2-B039-4AA9819A8340}" srcOrd="0" destOrd="0" presId="urn:microsoft.com/office/officeart/2005/8/layout/hierarchy1"/>
    <dgm:cxn modelId="{4DC95058-18E0-4ED8-9208-D5275F8515C1}" type="presParOf" srcId="{C908EE0B-6111-4DBB-A5FC-39E311FF8B05}" destId="{E5B18E44-B752-4DE5-B082-163DDEAC8A40}" srcOrd="1" destOrd="0" presId="urn:microsoft.com/office/officeart/2005/8/layout/hierarchy1"/>
    <dgm:cxn modelId="{8285011B-F534-4425-A5D7-082F59518A51}" type="presParOf" srcId="{173BCA84-F9E8-49DF-8B6F-39226C2967DF}" destId="{BC9522CE-2440-429C-8C39-783F0554656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D610A17-2B99-4472-9099-5C74178F9C9D}" type="doc">
      <dgm:prSet loTypeId="urn:microsoft.com/office/officeart/2005/8/layout/hierarchy3" loCatId="hierarchy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CC4EB400-DC31-4C56-B2F0-E835A9FC946C}">
      <dgm:prSet/>
      <dgm:spPr/>
      <dgm:t>
        <a:bodyPr/>
        <a:lstStyle/>
        <a:p>
          <a:r>
            <a:rPr lang="en-GB"/>
            <a:t>Culture</a:t>
          </a:r>
          <a:endParaRPr lang="en-US"/>
        </a:p>
      </dgm:t>
    </dgm:pt>
    <dgm:pt modelId="{1BAA4EC2-C4C2-4AF2-B74B-DED220B6DD5A}" type="parTrans" cxnId="{DF5B18C0-4C1A-476F-843B-40641EF7F5A4}">
      <dgm:prSet/>
      <dgm:spPr/>
      <dgm:t>
        <a:bodyPr/>
        <a:lstStyle/>
        <a:p>
          <a:endParaRPr lang="en-US"/>
        </a:p>
      </dgm:t>
    </dgm:pt>
    <dgm:pt modelId="{374A99AC-D8C2-4D4B-9EA6-779A9F2BDFD9}" type="sibTrans" cxnId="{DF5B18C0-4C1A-476F-843B-40641EF7F5A4}">
      <dgm:prSet/>
      <dgm:spPr/>
      <dgm:t>
        <a:bodyPr/>
        <a:lstStyle/>
        <a:p>
          <a:endParaRPr lang="en-US"/>
        </a:p>
      </dgm:t>
    </dgm:pt>
    <dgm:pt modelId="{CC187C7C-56D7-41F7-AF76-64D89BF0B524}">
      <dgm:prSet/>
      <dgm:spPr/>
      <dgm:t>
        <a:bodyPr/>
        <a:lstStyle/>
        <a:p>
          <a:r>
            <a:rPr lang="en-GB"/>
            <a:t>Values</a:t>
          </a:r>
          <a:endParaRPr lang="en-US"/>
        </a:p>
      </dgm:t>
    </dgm:pt>
    <dgm:pt modelId="{58E1096C-7C80-4BE5-B8E3-E3E6E14F4980}" type="parTrans" cxnId="{167075DF-F4B4-418A-8ED5-7CAC2E1BC78D}">
      <dgm:prSet/>
      <dgm:spPr/>
      <dgm:t>
        <a:bodyPr/>
        <a:lstStyle/>
        <a:p>
          <a:endParaRPr lang="en-US"/>
        </a:p>
      </dgm:t>
    </dgm:pt>
    <dgm:pt modelId="{948C95DD-8080-409A-A7BD-31E6145BFD8A}" type="sibTrans" cxnId="{167075DF-F4B4-418A-8ED5-7CAC2E1BC78D}">
      <dgm:prSet/>
      <dgm:spPr/>
      <dgm:t>
        <a:bodyPr/>
        <a:lstStyle/>
        <a:p>
          <a:endParaRPr lang="en-US"/>
        </a:p>
      </dgm:t>
    </dgm:pt>
    <dgm:pt modelId="{666B7447-CC6C-4181-8184-69C9CF403D28}">
      <dgm:prSet/>
      <dgm:spPr/>
      <dgm:t>
        <a:bodyPr/>
        <a:lstStyle/>
        <a:p>
          <a:r>
            <a:rPr lang="en-GB"/>
            <a:t>Beliefs</a:t>
          </a:r>
          <a:endParaRPr lang="en-US"/>
        </a:p>
      </dgm:t>
    </dgm:pt>
    <dgm:pt modelId="{80A3F76D-A9F6-4000-8CEC-64731DEA5AB2}" type="parTrans" cxnId="{F54BFD66-C4CD-4D0D-9679-59EC2E037B0A}">
      <dgm:prSet/>
      <dgm:spPr/>
      <dgm:t>
        <a:bodyPr/>
        <a:lstStyle/>
        <a:p>
          <a:endParaRPr lang="en-US"/>
        </a:p>
      </dgm:t>
    </dgm:pt>
    <dgm:pt modelId="{0015908A-CD96-4566-B4C7-9CBE4B986EA4}" type="sibTrans" cxnId="{F54BFD66-C4CD-4D0D-9679-59EC2E037B0A}">
      <dgm:prSet/>
      <dgm:spPr/>
      <dgm:t>
        <a:bodyPr/>
        <a:lstStyle/>
        <a:p>
          <a:endParaRPr lang="en-US"/>
        </a:p>
      </dgm:t>
    </dgm:pt>
    <dgm:pt modelId="{13D3D72F-568A-46E4-B990-32A2E799B549}" type="pres">
      <dgm:prSet presAssocID="{7D610A17-2B99-4472-9099-5C74178F9C9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461AD71-55BF-4E38-AA3C-EF4ABA9F6872}" type="pres">
      <dgm:prSet presAssocID="{CC4EB400-DC31-4C56-B2F0-E835A9FC946C}" presName="root" presStyleCnt="0"/>
      <dgm:spPr/>
    </dgm:pt>
    <dgm:pt modelId="{127A3FA4-2C5D-4F05-960A-7A479B0C387C}" type="pres">
      <dgm:prSet presAssocID="{CC4EB400-DC31-4C56-B2F0-E835A9FC946C}" presName="rootComposite" presStyleCnt="0"/>
      <dgm:spPr/>
    </dgm:pt>
    <dgm:pt modelId="{4966C0B6-9811-41C4-835D-9967760C4737}" type="pres">
      <dgm:prSet presAssocID="{CC4EB400-DC31-4C56-B2F0-E835A9FC946C}" presName="rootText" presStyleLbl="node1" presStyleIdx="0" presStyleCnt="3"/>
      <dgm:spPr/>
    </dgm:pt>
    <dgm:pt modelId="{8628428E-90CB-4858-BD37-F3483205A076}" type="pres">
      <dgm:prSet presAssocID="{CC4EB400-DC31-4C56-B2F0-E835A9FC946C}" presName="rootConnector" presStyleLbl="node1" presStyleIdx="0" presStyleCnt="3"/>
      <dgm:spPr/>
    </dgm:pt>
    <dgm:pt modelId="{B2B4A6F9-D8AE-4725-8C3C-3310ED3D8E32}" type="pres">
      <dgm:prSet presAssocID="{CC4EB400-DC31-4C56-B2F0-E835A9FC946C}" presName="childShape" presStyleCnt="0"/>
      <dgm:spPr/>
    </dgm:pt>
    <dgm:pt modelId="{345253E8-0C0B-49E2-A97D-D9F7E2478B3A}" type="pres">
      <dgm:prSet presAssocID="{CC187C7C-56D7-41F7-AF76-64D89BF0B524}" presName="root" presStyleCnt="0"/>
      <dgm:spPr/>
    </dgm:pt>
    <dgm:pt modelId="{C8A8E922-E8F1-4B8F-A1BE-CE9E0830DE44}" type="pres">
      <dgm:prSet presAssocID="{CC187C7C-56D7-41F7-AF76-64D89BF0B524}" presName="rootComposite" presStyleCnt="0"/>
      <dgm:spPr/>
    </dgm:pt>
    <dgm:pt modelId="{57F72DE7-B83E-4260-9DCF-84B764D4B96F}" type="pres">
      <dgm:prSet presAssocID="{CC187C7C-56D7-41F7-AF76-64D89BF0B524}" presName="rootText" presStyleLbl="node1" presStyleIdx="1" presStyleCnt="3"/>
      <dgm:spPr/>
    </dgm:pt>
    <dgm:pt modelId="{D826ED42-388B-4C14-AE5E-3257B80423EA}" type="pres">
      <dgm:prSet presAssocID="{CC187C7C-56D7-41F7-AF76-64D89BF0B524}" presName="rootConnector" presStyleLbl="node1" presStyleIdx="1" presStyleCnt="3"/>
      <dgm:spPr/>
    </dgm:pt>
    <dgm:pt modelId="{B40280CD-277A-4B3D-B1A6-EF708679D7F8}" type="pres">
      <dgm:prSet presAssocID="{CC187C7C-56D7-41F7-AF76-64D89BF0B524}" presName="childShape" presStyleCnt="0"/>
      <dgm:spPr/>
    </dgm:pt>
    <dgm:pt modelId="{A9F582E2-555D-4A71-8E6D-4DF274CB89A3}" type="pres">
      <dgm:prSet presAssocID="{666B7447-CC6C-4181-8184-69C9CF403D28}" presName="root" presStyleCnt="0"/>
      <dgm:spPr/>
    </dgm:pt>
    <dgm:pt modelId="{48D1E992-1742-481F-9EC4-5F1147EB1097}" type="pres">
      <dgm:prSet presAssocID="{666B7447-CC6C-4181-8184-69C9CF403D28}" presName="rootComposite" presStyleCnt="0"/>
      <dgm:spPr/>
    </dgm:pt>
    <dgm:pt modelId="{655E1CC0-EE0F-4437-97ED-248DD36C9BDB}" type="pres">
      <dgm:prSet presAssocID="{666B7447-CC6C-4181-8184-69C9CF403D28}" presName="rootText" presStyleLbl="node1" presStyleIdx="2" presStyleCnt="3"/>
      <dgm:spPr/>
    </dgm:pt>
    <dgm:pt modelId="{463A3F3E-C2F5-4A6B-9FB7-E6A97CC570DB}" type="pres">
      <dgm:prSet presAssocID="{666B7447-CC6C-4181-8184-69C9CF403D28}" presName="rootConnector" presStyleLbl="node1" presStyleIdx="2" presStyleCnt="3"/>
      <dgm:spPr/>
    </dgm:pt>
    <dgm:pt modelId="{489E8E4A-93DD-469A-A706-09A1B58ACE47}" type="pres">
      <dgm:prSet presAssocID="{666B7447-CC6C-4181-8184-69C9CF403D28}" presName="childShape" presStyleCnt="0"/>
      <dgm:spPr/>
    </dgm:pt>
  </dgm:ptLst>
  <dgm:cxnLst>
    <dgm:cxn modelId="{1155A900-36AB-4EF1-B89F-EBA5D7D202D6}" type="presOf" srcId="{666B7447-CC6C-4181-8184-69C9CF403D28}" destId="{463A3F3E-C2F5-4A6B-9FB7-E6A97CC570DB}" srcOrd="1" destOrd="0" presId="urn:microsoft.com/office/officeart/2005/8/layout/hierarchy3"/>
    <dgm:cxn modelId="{F8A04D07-04F5-4756-A9B3-8E0CEAB0EF74}" type="presOf" srcId="{7D610A17-2B99-4472-9099-5C74178F9C9D}" destId="{13D3D72F-568A-46E4-B990-32A2E799B549}" srcOrd="0" destOrd="0" presId="urn:microsoft.com/office/officeart/2005/8/layout/hierarchy3"/>
    <dgm:cxn modelId="{F54BFD66-C4CD-4D0D-9679-59EC2E037B0A}" srcId="{7D610A17-2B99-4472-9099-5C74178F9C9D}" destId="{666B7447-CC6C-4181-8184-69C9CF403D28}" srcOrd="2" destOrd="0" parTransId="{80A3F76D-A9F6-4000-8CEC-64731DEA5AB2}" sibTransId="{0015908A-CD96-4566-B4C7-9CBE4B986EA4}"/>
    <dgm:cxn modelId="{ECEEF96A-1207-4005-8DEC-745E5C07D491}" type="presOf" srcId="{CC187C7C-56D7-41F7-AF76-64D89BF0B524}" destId="{D826ED42-388B-4C14-AE5E-3257B80423EA}" srcOrd="1" destOrd="0" presId="urn:microsoft.com/office/officeart/2005/8/layout/hierarchy3"/>
    <dgm:cxn modelId="{2B682158-EA0A-4777-8756-F63543A413C7}" type="presOf" srcId="{CC4EB400-DC31-4C56-B2F0-E835A9FC946C}" destId="{8628428E-90CB-4858-BD37-F3483205A076}" srcOrd="1" destOrd="0" presId="urn:microsoft.com/office/officeart/2005/8/layout/hierarchy3"/>
    <dgm:cxn modelId="{BDD23E93-B9BB-4B64-9B74-31B469798C41}" type="presOf" srcId="{CC187C7C-56D7-41F7-AF76-64D89BF0B524}" destId="{57F72DE7-B83E-4260-9DCF-84B764D4B96F}" srcOrd="0" destOrd="0" presId="urn:microsoft.com/office/officeart/2005/8/layout/hierarchy3"/>
    <dgm:cxn modelId="{87D10599-E554-4C38-97CD-7982696D4AA8}" type="presOf" srcId="{CC4EB400-DC31-4C56-B2F0-E835A9FC946C}" destId="{4966C0B6-9811-41C4-835D-9967760C4737}" srcOrd="0" destOrd="0" presId="urn:microsoft.com/office/officeart/2005/8/layout/hierarchy3"/>
    <dgm:cxn modelId="{7B5BDCB4-3005-4D83-819A-F45CD37000D3}" type="presOf" srcId="{666B7447-CC6C-4181-8184-69C9CF403D28}" destId="{655E1CC0-EE0F-4437-97ED-248DD36C9BDB}" srcOrd="0" destOrd="0" presId="urn:microsoft.com/office/officeart/2005/8/layout/hierarchy3"/>
    <dgm:cxn modelId="{DF5B18C0-4C1A-476F-843B-40641EF7F5A4}" srcId="{7D610A17-2B99-4472-9099-5C74178F9C9D}" destId="{CC4EB400-DC31-4C56-B2F0-E835A9FC946C}" srcOrd="0" destOrd="0" parTransId="{1BAA4EC2-C4C2-4AF2-B74B-DED220B6DD5A}" sibTransId="{374A99AC-D8C2-4D4B-9EA6-779A9F2BDFD9}"/>
    <dgm:cxn modelId="{167075DF-F4B4-418A-8ED5-7CAC2E1BC78D}" srcId="{7D610A17-2B99-4472-9099-5C74178F9C9D}" destId="{CC187C7C-56D7-41F7-AF76-64D89BF0B524}" srcOrd="1" destOrd="0" parTransId="{58E1096C-7C80-4BE5-B8E3-E3E6E14F4980}" sibTransId="{948C95DD-8080-409A-A7BD-31E6145BFD8A}"/>
    <dgm:cxn modelId="{2ACCD2E1-DDA7-40F9-BF6B-6239C3E003E3}" type="presParOf" srcId="{13D3D72F-568A-46E4-B990-32A2E799B549}" destId="{E461AD71-55BF-4E38-AA3C-EF4ABA9F6872}" srcOrd="0" destOrd="0" presId="urn:microsoft.com/office/officeart/2005/8/layout/hierarchy3"/>
    <dgm:cxn modelId="{12665F5C-04FA-40B2-8912-8DCDA089F546}" type="presParOf" srcId="{E461AD71-55BF-4E38-AA3C-EF4ABA9F6872}" destId="{127A3FA4-2C5D-4F05-960A-7A479B0C387C}" srcOrd="0" destOrd="0" presId="urn:microsoft.com/office/officeart/2005/8/layout/hierarchy3"/>
    <dgm:cxn modelId="{7E2C31BE-8910-444B-A70C-235F44569BAB}" type="presParOf" srcId="{127A3FA4-2C5D-4F05-960A-7A479B0C387C}" destId="{4966C0B6-9811-41C4-835D-9967760C4737}" srcOrd="0" destOrd="0" presId="urn:microsoft.com/office/officeart/2005/8/layout/hierarchy3"/>
    <dgm:cxn modelId="{54E3A281-A505-4AAC-A2E2-75DE73A3EC2D}" type="presParOf" srcId="{127A3FA4-2C5D-4F05-960A-7A479B0C387C}" destId="{8628428E-90CB-4858-BD37-F3483205A076}" srcOrd="1" destOrd="0" presId="urn:microsoft.com/office/officeart/2005/8/layout/hierarchy3"/>
    <dgm:cxn modelId="{73F60FE9-E683-4BF6-9E62-E9E3EF4DC695}" type="presParOf" srcId="{E461AD71-55BF-4E38-AA3C-EF4ABA9F6872}" destId="{B2B4A6F9-D8AE-4725-8C3C-3310ED3D8E32}" srcOrd="1" destOrd="0" presId="urn:microsoft.com/office/officeart/2005/8/layout/hierarchy3"/>
    <dgm:cxn modelId="{E746DF30-6CCE-41DD-A665-7D1B519CF644}" type="presParOf" srcId="{13D3D72F-568A-46E4-B990-32A2E799B549}" destId="{345253E8-0C0B-49E2-A97D-D9F7E2478B3A}" srcOrd="1" destOrd="0" presId="urn:microsoft.com/office/officeart/2005/8/layout/hierarchy3"/>
    <dgm:cxn modelId="{56697FE4-F241-4BFF-A550-981D722B0D3C}" type="presParOf" srcId="{345253E8-0C0B-49E2-A97D-D9F7E2478B3A}" destId="{C8A8E922-E8F1-4B8F-A1BE-CE9E0830DE44}" srcOrd="0" destOrd="0" presId="urn:microsoft.com/office/officeart/2005/8/layout/hierarchy3"/>
    <dgm:cxn modelId="{07CC0B52-B4CB-40E1-9F3C-0A376C942A22}" type="presParOf" srcId="{C8A8E922-E8F1-4B8F-A1BE-CE9E0830DE44}" destId="{57F72DE7-B83E-4260-9DCF-84B764D4B96F}" srcOrd="0" destOrd="0" presId="urn:microsoft.com/office/officeart/2005/8/layout/hierarchy3"/>
    <dgm:cxn modelId="{35F370F5-3245-4E1F-AAC1-F40CBC86207B}" type="presParOf" srcId="{C8A8E922-E8F1-4B8F-A1BE-CE9E0830DE44}" destId="{D826ED42-388B-4C14-AE5E-3257B80423EA}" srcOrd="1" destOrd="0" presId="urn:microsoft.com/office/officeart/2005/8/layout/hierarchy3"/>
    <dgm:cxn modelId="{4CD33284-63ED-43B3-B348-A1F46E630ECE}" type="presParOf" srcId="{345253E8-0C0B-49E2-A97D-D9F7E2478B3A}" destId="{B40280CD-277A-4B3D-B1A6-EF708679D7F8}" srcOrd="1" destOrd="0" presId="urn:microsoft.com/office/officeart/2005/8/layout/hierarchy3"/>
    <dgm:cxn modelId="{764B13D8-70FC-4643-A9CD-8BDC9E5955A0}" type="presParOf" srcId="{13D3D72F-568A-46E4-B990-32A2E799B549}" destId="{A9F582E2-555D-4A71-8E6D-4DF274CB89A3}" srcOrd="2" destOrd="0" presId="urn:microsoft.com/office/officeart/2005/8/layout/hierarchy3"/>
    <dgm:cxn modelId="{1E0C239B-9448-4124-B6B2-69CAF2327EE3}" type="presParOf" srcId="{A9F582E2-555D-4A71-8E6D-4DF274CB89A3}" destId="{48D1E992-1742-481F-9EC4-5F1147EB1097}" srcOrd="0" destOrd="0" presId="urn:microsoft.com/office/officeart/2005/8/layout/hierarchy3"/>
    <dgm:cxn modelId="{82502554-341D-45B9-AB5A-B3CC321155DA}" type="presParOf" srcId="{48D1E992-1742-481F-9EC4-5F1147EB1097}" destId="{655E1CC0-EE0F-4437-97ED-248DD36C9BDB}" srcOrd="0" destOrd="0" presId="urn:microsoft.com/office/officeart/2005/8/layout/hierarchy3"/>
    <dgm:cxn modelId="{0147023A-BE28-4E37-AB9C-E618DCEE15C9}" type="presParOf" srcId="{48D1E992-1742-481F-9EC4-5F1147EB1097}" destId="{463A3F3E-C2F5-4A6B-9FB7-E6A97CC570DB}" srcOrd="1" destOrd="0" presId="urn:microsoft.com/office/officeart/2005/8/layout/hierarchy3"/>
    <dgm:cxn modelId="{118482F8-3D8F-4DE5-B8F4-69F164E6401A}" type="presParOf" srcId="{A9F582E2-555D-4A71-8E6D-4DF274CB89A3}" destId="{489E8E4A-93DD-469A-A706-09A1B58ACE47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096D8D-F0C8-4FC8-8825-5F1C1603E667}">
      <dsp:nvSpPr>
        <dsp:cNvPr id="0" name=""/>
        <dsp:cNvSpPr/>
      </dsp:nvSpPr>
      <dsp:spPr>
        <a:xfrm>
          <a:off x="0" y="1080373"/>
          <a:ext cx="2576893" cy="163632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E7BC54-C29E-4DFF-9DFD-866F0587029F}">
      <dsp:nvSpPr>
        <dsp:cNvPr id="0" name=""/>
        <dsp:cNvSpPr/>
      </dsp:nvSpPr>
      <dsp:spPr>
        <a:xfrm>
          <a:off x="286321" y="1352379"/>
          <a:ext cx="2576893" cy="16363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Commercial</a:t>
          </a:r>
          <a:endParaRPr lang="en-US" sz="3100" kern="1200"/>
        </a:p>
      </dsp:txBody>
      <dsp:txXfrm>
        <a:off x="334247" y="1400305"/>
        <a:ext cx="2481041" cy="1540475"/>
      </dsp:txXfrm>
    </dsp:sp>
    <dsp:sp modelId="{04B53295-69C2-4943-B131-A224730D5F04}">
      <dsp:nvSpPr>
        <dsp:cNvPr id="0" name=""/>
        <dsp:cNvSpPr/>
      </dsp:nvSpPr>
      <dsp:spPr>
        <a:xfrm>
          <a:off x="3149536" y="1080373"/>
          <a:ext cx="2576893" cy="163632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D847E3-4FD0-482C-833B-2ED1E683897D}">
      <dsp:nvSpPr>
        <dsp:cNvPr id="0" name=""/>
        <dsp:cNvSpPr/>
      </dsp:nvSpPr>
      <dsp:spPr>
        <a:xfrm>
          <a:off x="3435857" y="1352379"/>
          <a:ext cx="2576893" cy="16363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Public Sector</a:t>
          </a:r>
          <a:endParaRPr lang="en-US" sz="3100" kern="1200"/>
        </a:p>
      </dsp:txBody>
      <dsp:txXfrm>
        <a:off x="3483783" y="1400305"/>
        <a:ext cx="2481041" cy="1540475"/>
      </dsp:txXfrm>
    </dsp:sp>
    <dsp:sp modelId="{DAB482E4-A9CB-4B6B-8528-2121E3346ED8}">
      <dsp:nvSpPr>
        <dsp:cNvPr id="0" name=""/>
        <dsp:cNvSpPr/>
      </dsp:nvSpPr>
      <dsp:spPr>
        <a:xfrm>
          <a:off x="6299072" y="1080373"/>
          <a:ext cx="2576893" cy="163632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01F70E-59F5-4AA8-A566-28249B1D194F}">
      <dsp:nvSpPr>
        <dsp:cNvPr id="0" name=""/>
        <dsp:cNvSpPr/>
      </dsp:nvSpPr>
      <dsp:spPr>
        <a:xfrm>
          <a:off x="6585394" y="1352379"/>
          <a:ext cx="2576893" cy="16363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Not for Profit</a:t>
          </a:r>
          <a:endParaRPr lang="en-US" sz="3100" kern="1200"/>
        </a:p>
      </dsp:txBody>
      <dsp:txXfrm>
        <a:off x="6633320" y="1400305"/>
        <a:ext cx="2481041" cy="15404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1ACEAD-1C2B-4BD8-AA70-D114280FFB76}">
      <dsp:nvSpPr>
        <dsp:cNvPr id="0" name=""/>
        <dsp:cNvSpPr/>
      </dsp:nvSpPr>
      <dsp:spPr>
        <a:xfrm>
          <a:off x="672175" y="458215"/>
          <a:ext cx="1852875" cy="1852875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2E0481-2434-4453-94C3-B4A14EBA8236}">
      <dsp:nvSpPr>
        <dsp:cNvPr id="0" name=""/>
        <dsp:cNvSpPr/>
      </dsp:nvSpPr>
      <dsp:spPr>
        <a:xfrm>
          <a:off x="1067050" y="853090"/>
          <a:ext cx="1063125" cy="10631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D5D394-36B6-4251-A8A7-3EBC5182F00D}">
      <dsp:nvSpPr>
        <dsp:cNvPr id="0" name=""/>
        <dsp:cNvSpPr/>
      </dsp:nvSpPr>
      <dsp:spPr>
        <a:xfrm>
          <a:off x="79862" y="2888215"/>
          <a:ext cx="3037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3200" kern="1200"/>
            <a:t>Strategic</a:t>
          </a:r>
          <a:endParaRPr lang="en-US" sz="3200" kern="1200"/>
        </a:p>
      </dsp:txBody>
      <dsp:txXfrm>
        <a:off x="79862" y="2888215"/>
        <a:ext cx="3037500" cy="720000"/>
      </dsp:txXfrm>
    </dsp:sp>
    <dsp:sp modelId="{6A42BF74-0356-4104-82B9-FC32493E149F}">
      <dsp:nvSpPr>
        <dsp:cNvPr id="0" name=""/>
        <dsp:cNvSpPr/>
      </dsp:nvSpPr>
      <dsp:spPr>
        <a:xfrm>
          <a:off x="4241237" y="458215"/>
          <a:ext cx="1852875" cy="1852875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95518C-CB6F-4619-9F74-1E41E81CAD0E}">
      <dsp:nvSpPr>
        <dsp:cNvPr id="0" name=""/>
        <dsp:cNvSpPr/>
      </dsp:nvSpPr>
      <dsp:spPr>
        <a:xfrm>
          <a:off x="4636112" y="853090"/>
          <a:ext cx="1063125" cy="10631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F8F2B2-181E-4316-A68B-CE59351B3ABA}">
      <dsp:nvSpPr>
        <dsp:cNvPr id="0" name=""/>
        <dsp:cNvSpPr/>
      </dsp:nvSpPr>
      <dsp:spPr>
        <a:xfrm>
          <a:off x="3648925" y="2888215"/>
          <a:ext cx="3037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3200" kern="1200"/>
            <a:t>Tactical </a:t>
          </a:r>
          <a:endParaRPr lang="en-US" sz="3200" kern="1200"/>
        </a:p>
      </dsp:txBody>
      <dsp:txXfrm>
        <a:off x="3648925" y="2888215"/>
        <a:ext cx="3037500" cy="720000"/>
      </dsp:txXfrm>
    </dsp:sp>
    <dsp:sp modelId="{3AC7BF56-72B5-4F18-9DCE-E757D4A2490B}">
      <dsp:nvSpPr>
        <dsp:cNvPr id="0" name=""/>
        <dsp:cNvSpPr/>
      </dsp:nvSpPr>
      <dsp:spPr>
        <a:xfrm>
          <a:off x="7810300" y="458215"/>
          <a:ext cx="1852875" cy="1852875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3AB182-55EC-4EA8-9BA9-B8D6F68BE4BC}">
      <dsp:nvSpPr>
        <dsp:cNvPr id="0" name=""/>
        <dsp:cNvSpPr/>
      </dsp:nvSpPr>
      <dsp:spPr>
        <a:xfrm>
          <a:off x="8205175" y="853090"/>
          <a:ext cx="1063125" cy="106312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346AC0-5FCF-44FB-BA05-96AB795BDD40}">
      <dsp:nvSpPr>
        <dsp:cNvPr id="0" name=""/>
        <dsp:cNvSpPr/>
      </dsp:nvSpPr>
      <dsp:spPr>
        <a:xfrm>
          <a:off x="7217987" y="2888215"/>
          <a:ext cx="3037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3200" kern="1200"/>
            <a:t>Operational</a:t>
          </a:r>
          <a:endParaRPr lang="en-US" sz="3200" kern="1200"/>
        </a:p>
      </dsp:txBody>
      <dsp:txXfrm>
        <a:off x="7217987" y="2888215"/>
        <a:ext cx="3037500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C6373-E07B-4287-846D-DA2F5AA2DCE6}">
      <dsp:nvSpPr>
        <dsp:cNvPr id="0" name=""/>
        <dsp:cNvSpPr/>
      </dsp:nvSpPr>
      <dsp:spPr>
        <a:xfrm>
          <a:off x="2684" y="1324878"/>
          <a:ext cx="1916564" cy="121701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821A31-E512-4280-BA1D-2A78F1D7B59B}">
      <dsp:nvSpPr>
        <dsp:cNvPr id="0" name=""/>
        <dsp:cNvSpPr/>
      </dsp:nvSpPr>
      <dsp:spPr>
        <a:xfrm>
          <a:off x="215635" y="1527182"/>
          <a:ext cx="1916564" cy="1217018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Specific</a:t>
          </a:r>
          <a:endParaRPr lang="en-US" sz="2400" kern="1200"/>
        </a:p>
      </dsp:txBody>
      <dsp:txXfrm>
        <a:off x="251280" y="1562827"/>
        <a:ext cx="1845274" cy="1145728"/>
      </dsp:txXfrm>
    </dsp:sp>
    <dsp:sp modelId="{7C5D2CE0-1A85-4C19-8B28-E4E7FEE17D8D}">
      <dsp:nvSpPr>
        <dsp:cNvPr id="0" name=""/>
        <dsp:cNvSpPr/>
      </dsp:nvSpPr>
      <dsp:spPr>
        <a:xfrm>
          <a:off x="2345152" y="1324878"/>
          <a:ext cx="1916564" cy="121701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F5F35B-9B97-4C52-9E76-383D9FB026E5}">
      <dsp:nvSpPr>
        <dsp:cNvPr id="0" name=""/>
        <dsp:cNvSpPr/>
      </dsp:nvSpPr>
      <dsp:spPr>
        <a:xfrm>
          <a:off x="2558103" y="1527182"/>
          <a:ext cx="1916564" cy="1217018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Measurable</a:t>
          </a:r>
          <a:endParaRPr lang="en-US" sz="2400" kern="1200"/>
        </a:p>
      </dsp:txBody>
      <dsp:txXfrm>
        <a:off x="2593748" y="1562827"/>
        <a:ext cx="1845274" cy="1145728"/>
      </dsp:txXfrm>
    </dsp:sp>
    <dsp:sp modelId="{7E38ED48-FC7D-4669-AB72-A7EA16FEFB46}">
      <dsp:nvSpPr>
        <dsp:cNvPr id="0" name=""/>
        <dsp:cNvSpPr/>
      </dsp:nvSpPr>
      <dsp:spPr>
        <a:xfrm>
          <a:off x="4687619" y="1324878"/>
          <a:ext cx="1916564" cy="121701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0D548D-F51E-4172-AE8C-967759409E20}">
      <dsp:nvSpPr>
        <dsp:cNvPr id="0" name=""/>
        <dsp:cNvSpPr/>
      </dsp:nvSpPr>
      <dsp:spPr>
        <a:xfrm>
          <a:off x="4900571" y="1527182"/>
          <a:ext cx="1916564" cy="1217018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Actionable</a:t>
          </a:r>
          <a:endParaRPr lang="en-US" sz="2400" kern="1200"/>
        </a:p>
      </dsp:txBody>
      <dsp:txXfrm>
        <a:off x="4936216" y="1562827"/>
        <a:ext cx="1845274" cy="1145728"/>
      </dsp:txXfrm>
    </dsp:sp>
    <dsp:sp modelId="{CA1907B2-C4A5-45A2-B039-4AA9819A8340}">
      <dsp:nvSpPr>
        <dsp:cNvPr id="0" name=""/>
        <dsp:cNvSpPr/>
      </dsp:nvSpPr>
      <dsp:spPr>
        <a:xfrm>
          <a:off x="7030087" y="1324878"/>
          <a:ext cx="1916564" cy="121701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B18E44-B752-4DE5-B082-163DDEAC8A40}">
      <dsp:nvSpPr>
        <dsp:cNvPr id="0" name=""/>
        <dsp:cNvSpPr/>
      </dsp:nvSpPr>
      <dsp:spPr>
        <a:xfrm>
          <a:off x="7243039" y="1527182"/>
          <a:ext cx="1916564" cy="1217018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Time Related</a:t>
          </a:r>
          <a:endParaRPr lang="en-US" sz="2400" kern="1200"/>
        </a:p>
      </dsp:txBody>
      <dsp:txXfrm>
        <a:off x="7278684" y="1562827"/>
        <a:ext cx="1845274" cy="114572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66C0B6-9811-41C4-835D-9967760C4737}">
      <dsp:nvSpPr>
        <dsp:cNvPr id="0" name=""/>
        <dsp:cNvSpPr/>
      </dsp:nvSpPr>
      <dsp:spPr>
        <a:xfrm>
          <a:off x="1118" y="1380250"/>
          <a:ext cx="2617157" cy="130857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0965" tIns="67310" rIns="100965" bIns="67310" numCol="1" spcCol="1270" anchor="ctr" anchorCtr="0">
          <a:noAutofit/>
        </a:bodyPr>
        <a:lstStyle/>
        <a:p>
          <a:pPr marL="0" lvl="0" indent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300" kern="1200"/>
            <a:t>Culture</a:t>
          </a:r>
          <a:endParaRPr lang="en-US" sz="5300" kern="1200"/>
        </a:p>
      </dsp:txBody>
      <dsp:txXfrm>
        <a:off x="39445" y="1418577"/>
        <a:ext cx="2540503" cy="1231924"/>
      </dsp:txXfrm>
    </dsp:sp>
    <dsp:sp modelId="{57F72DE7-B83E-4260-9DCF-84B764D4B96F}">
      <dsp:nvSpPr>
        <dsp:cNvPr id="0" name=""/>
        <dsp:cNvSpPr/>
      </dsp:nvSpPr>
      <dsp:spPr>
        <a:xfrm>
          <a:off x="3272565" y="1380250"/>
          <a:ext cx="2617157" cy="1308578"/>
        </a:xfrm>
        <a:prstGeom prst="roundRect">
          <a:avLst>
            <a:gd name="adj" fmla="val 10000"/>
          </a:avLst>
        </a:prstGeom>
        <a:solidFill>
          <a:schemeClr val="accent5">
            <a:hueOff val="4557164"/>
            <a:satOff val="-2052"/>
            <a:lumOff val="-254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0965" tIns="67310" rIns="100965" bIns="67310" numCol="1" spcCol="1270" anchor="ctr" anchorCtr="0">
          <a:noAutofit/>
        </a:bodyPr>
        <a:lstStyle/>
        <a:p>
          <a:pPr marL="0" lvl="0" indent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300" kern="1200"/>
            <a:t>Values</a:t>
          </a:r>
          <a:endParaRPr lang="en-US" sz="5300" kern="1200"/>
        </a:p>
      </dsp:txBody>
      <dsp:txXfrm>
        <a:off x="3310892" y="1418577"/>
        <a:ext cx="2540503" cy="1231924"/>
      </dsp:txXfrm>
    </dsp:sp>
    <dsp:sp modelId="{655E1CC0-EE0F-4437-97ED-248DD36C9BDB}">
      <dsp:nvSpPr>
        <dsp:cNvPr id="0" name=""/>
        <dsp:cNvSpPr/>
      </dsp:nvSpPr>
      <dsp:spPr>
        <a:xfrm>
          <a:off x="6544012" y="1380250"/>
          <a:ext cx="2617157" cy="1308578"/>
        </a:xfrm>
        <a:prstGeom prst="roundRect">
          <a:avLst>
            <a:gd name="adj" fmla="val 10000"/>
          </a:avLst>
        </a:prstGeom>
        <a:solidFill>
          <a:schemeClr val="accent5">
            <a:hueOff val="9114327"/>
            <a:satOff val="-4104"/>
            <a:lumOff val="-509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0965" tIns="67310" rIns="100965" bIns="67310" numCol="1" spcCol="1270" anchor="ctr" anchorCtr="0">
          <a:noAutofit/>
        </a:bodyPr>
        <a:lstStyle/>
        <a:p>
          <a:pPr marL="0" lvl="0" indent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300" kern="1200"/>
            <a:t>Beliefs</a:t>
          </a:r>
          <a:endParaRPr lang="en-US" sz="5300" kern="1200"/>
        </a:p>
      </dsp:txBody>
      <dsp:txXfrm>
        <a:off x="6582339" y="1418577"/>
        <a:ext cx="2540503" cy="12319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8FA71-3A18-48C0-980F-4B68F7F63042}" type="datetime1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884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210E-201E-4473-82AC-2466F5386C38}" type="datetime1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974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A198-6CAB-4B8F-B93F-1F9C8C4B6CE7}" type="datetime1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985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041F-4525-44D5-AA4F-332294BF1F56}" type="datetime1">
              <a:rPr lang="en-US" smtClean="0"/>
              <a:t>2/18/2026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696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091-BBDF-4EB9-BA6B-2BB67AC4FC0F}" type="datetime1">
              <a:rPr lang="en-US" smtClean="0"/>
              <a:t>2/18/2026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804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B226B-77A6-410C-9796-083F278E0125}" type="datetime1">
              <a:rPr lang="en-US" smtClean="0"/>
              <a:t>2/18/2026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303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2/18/2026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947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FAE3-14DB-48A7-A80F-80DDB072CE3D}" type="datetime1">
              <a:rPr lang="en-US" smtClean="0"/>
              <a:t>2/18/2026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699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EAEF-6478-4102-8F5D-A5FE9FC97ACB}" type="datetime1">
              <a:rPr lang="en-US" smtClean="0"/>
              <a:t>2/18/2026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62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EDB3-C0E8-45F8-9E1D-1B6C8D1880C0}" type="datetime1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532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EC4B-54ED-4041-B552-9BA760FA3DBA}" type="datetime1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297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383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E5473D2-DD46-DFAF-84EC-264D6CE58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720ECC-F9A4-1A60-E9CA-CF870B8784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43394" y="1585762"/>
            <a:ext cx="3788767" cy="2811737"/>
          </a:xfrm>
        </p:spPr>
        <p:txBody>
          <a:bodyPr>
            <a:normAutofit/>
          </a:bodyPr>
          <a:lstStyle/>
          <a:p>
            <a:pPr algn="l"/>
            <a:r>
              <a:rPr lang="en-GB" sz="4400" dirty="0"/>
              <a:t> Mission</a:t>
            </a:r>
            <a:br>
              <a:rPr lang="en-GB" sz="4400" dirty="0"/>
            </a:br>
            <a:r>
              <a:rPr lang="en-GB" sz="4400" dirty="0"/>
              <a:t>       &amp;</a:t>
            </a:r>
            <a:br>
              <a:rPr lang="en-GB" sz="4400" dirty="0"/>
            </a:br>
            <a:r>
              <a:rPr lang="en-GB" sz="4400" dirty="0"/>
              <a:t>  Vision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2BF41A-BF11-3A21-D256-DBB6D3EBDE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23068" y="4873841"/>
            <a:ext cx="3335184" cy="970156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en-GB" sz="3200" dirty="0"/>
              <a:t> Operations Management</a:t>
            </a:r>
          </a:p>
        </p:txBody>
      </p:sp>
      <p:pic>
        <p:nvPicPr>
          <p:cNvPr id="4" name="Picture 3" descr="The colorful explosion of powder on a black background">
            <a:extLst>
              <a:ext uri="{FF2B5EF4-FFF2-40B4-BE49-F238E27FC236}">
                <a16:creationId xmlns:a16="http://schemas.microsoft.com/office/drawing/2014/main" id="{E8AF5C43-C14D-3AD9-9D34-2F7AD2532ED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559" r="7729" b="-1"/>
          <a:stretch>
            <a:fillRect/>
          </a:stretch>
        </p:blipFill>
        <p:spPr>
          <a:xfrm>
            <a:off x="2" y="10"/>
            <a:ext cx="7367752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052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0B98925-0550-1AFB-C1DC-02792400FB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pic>
        <p:nvPicPr>
          <p:cNvPr id="5" name="Picture 4" descr="Top view of people discussing and shaking hands">
            <a:extLst>
              <a:ext uri="{FF2B5EF4-FFF2-40B4-BE49-F238E27FC236}">
                <a16:creationId xmlns:a16="http://schemas.microsoft.com/office/drawing/2014/main" id="{6DA31D73-0768-8C73-ED93-6D2454A8027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89" r="-1" b="-1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CCA9273-E74E-A306-1F74-BEF9EDA305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12192000" cy="246217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60000">
                <a:schemeClr val="bg1">
                  <a:alpha val="30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445C4-3D2C-2AE2-D606-791FDCABF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039" y="255830"/>
            <a:ext cx="8138160" cy="10619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/>
              <a:t>SESSION OVERVIEW</a:t>
            </a:r>
          </a:p>
        </p:txBody>
      </p:sp>
    </p:spTree>
    <p:extLst>
      <p:ext uri="{BB962C8B-B14F-4D97-AF65-F5344CB8AC3E}">
        <p14:creationId xmlns:p14="http://schemas.microsoft.com/office/powerpoint/2010/main" val="15574385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E8D3B17-7638-DFD3-18E4-8A6D6117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DF6D0A-9F88-E41B-443D-D36C22251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8534" y="603504"/>
            <a:ext cx="5916169" cy="1527048"/>
          </a:xfrm>
        </p:spPr>
        <p:txBody>
          <a:bodyPr anchor="b">
            <a:normAutofit fontScale="90000"/>
          </a:bodyPr>
          <a:lstStyle/>
          <a:p>
            <a:r>
              <a:rPr lang="en-GB" dirty="0"/>
              <a:t>Mission Statement </a:t>
            </a:r>
            <a:br>
              <a:rPr lang="en-GB" dirty="0"/>
            </a:br>
            <a:r>
              <a:rPr lang="en-GB" dirty="0"/>
              <a:t>                v </a:t>
            </a:r>
            <a:br>
              <a:rPr lang="en-GB" dirty="0"/>
            </a:br>
            <a:r>
              <a:rPr lang="en-GB" dirty="0"/>
              <a:t>Vision Statement</a:t>
            </a:r>
          </a:p>
        </p:txBody>
      </p:sp>
      <p:pic>
        <p:nvPicPr>
          <p:cNvPr id="5" name="Picture 4" descr="Pen placed on top of a signature line">
            <a:extLst>
              <a:ext uri="{FF2B5EF4-FFF2-40B4-BE49-F238E27FC236}">
                <a16:creationId xmlns:a16="http://schemas.microsoft.com/office/drawing/2014/main" id="{5F6C225A-0B53-0601-F2C2-1616323C88F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1051" r="1156" b="-1"/>
          <a:stretch>
            <a:fillRect/>
          </a:stretch>
        </p:blipFill>
        <p:spPr>
          <a:xfrm>
            <a:off x="20" y="10"/>
            <a:ext cx="4910308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920906-88AB-5735-85D4-793CFABD05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8533" y="2574524"/>
            <a:ext cx="5916169" cy="4456590"/>
          </a:xfrm>
        </p:spPr>
        <p:txBody>
          <a:bodyPr>
            <a:normAutofit/>
          </a:bodyPr>
          <a:lstStyle/>
          <a:p>
            <a:r>
              <a:rPr lang="en-GB" sz="1800" dirty="0"/>
              <a:t>MISSION – Present</a:t>
            </a:r>
          </a:p>
          <a:p>
            <a:r>
              <a:rPr lang="en-GB" sz="1800" dirty="0"/>
              <a:t>Defines the Business</a:t>
            </a:r>
          </a:p>
          <a:p>
            <a:r>
              <a:rPr lang="en-GB" sz="1800" dirty="0"/>
              <a:t>Objective</a:t>
            </a:r>
          </a:p>
          <a:p>
            <a:r>
              <a:rPr lang="en-GB" sz="1800" dirty="0"/>
              <a:t>How it will Achieve the Objectives</a:t>
            </a:r>
          </a:p>
          <a:p>
            <a:endParaRPr lang="en-GB" sz="1800" dirty="0"/>
          </a:p>
          <a:p>
            <a:r>
              <a:rPr lang="en-GB" sz="1800" dirty="0"/>
              <a:t>VISION - Future</a:t>
            </a:r>
          </a:p>
          <a:p>
            <a:r>
              <a:rPr lang="en-GB" sz="1800" dirty="0"/>
              <a:t>Where the organisation Aspires to be Long Term</a:t>
            </a: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780533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5B9334-3E03-4CA7-3616-4D3C9DC2C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806B44-35E3-7175-EAD9-BDC203322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4856" y="548640"/>
            <a:ext cx="9162288" cy="1132258"/>
          </a:xfrm>
        </p:spPr>
        <p:txBody>
          <a:bodyPr>
            <a:normAutofit/>
          </a:bodyPr>
          <a:lstStyle/>
          <a:p>
            <a:r>
              <a:rPr lang="en-GB" dirty="0"/>
              <a:t>AIMS &amp; OBJECTIVES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07B84B5-2672-12FD-5AD6-15CF86C78F2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413080"/>
              </p:ext>
            </p:extLst>
          </p:nvPr>
        </p:nvGraphicFramePr>
        <p:xfrm>
          <a:off x="1514856" y="2039112"/>
          <a:ext cx="9162288" cy="4069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040868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1A22726-DA03-BCB0-F12E-98258FB7E5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04AA98-DDFB-3619-DB88-B28EBE215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548640"/>
            <a:ext cx="9160475" cy="1132258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Management Aims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813293D-82C5-DE57-09A1-98E0B28C00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2453665"/>
              </p:ext>
            </p:extLst>
          </p:nvPr>
        </p:nvGraphicFramePr>
        <p:xfrm>
          <a:off x="930876" y="2037806"/>
          <a:ext cx="10335350" cy="4066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44568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5B9334-3E03-4CA7-3616-4D3C9DC2C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805BD6-153E-F7EC-606F-E8BC3864F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4856" y="548640"/>
            <a:ext cx="9162288" cy="1132258"/>
          </a:xfrm>
        </p:spPr>
        <p:txBody>
          <a:bodyPr>
            <a:normAutofit/>
          </a:bodyPr>
          <a:lstStyle/>
          <a:p>
            <a:r>
              <a:rPr lang="en-GB" dirty="0"/>
              <a:t>SMART Objectives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C7A4B3C-A121-0716-7CE7-35A8938427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567114"/>
              </p:ext>
            </p:extLst>
          </p:nvPr>
        </p:nvGraphicFramePr>
        <p:xfrm>
          <a:off x="1514856" y="2039112"/>
          <a:ext cx="9162288" cy="4069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60292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5B9334-3E03-4CA7-3616-4D3C9DC2C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957AFB-D8E1-8F4B-D9FC-C141460FD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4856" y="1289304"/>
            <a:ext cx="9162288" cy="1365118"/>
          </a:xfrm>
        </p:spPr>
        <p:txBody>
          <a:bodyPr>
            <a:normAutofit/>
          </a:bodyPr>
          <a:lstStyle/>
          <a:p>
            <a:r>
              <a:rPr lang="en-GB" dirty="0"/>
              <a:t>CULTURE &amp; CREDO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C11ED4A-8CCE-38D3-31B8-936FFFAE29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7536437"/>
              </p:ext>
            </p:extLst>
          </p:nvPr>
        </p:nvGraphicFramePr>
        <p:xfrm>
          <a:off x="1514856" y="2039112"/>
          <a:ext cx="9162288" cy="4069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26804828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</Words>
  <Application>Microsoft Office PowerPoint</Application>
  <PresentationFormat>Widescreen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Neue Haas Grotesk Text Pro</vt:lpstr>
      <vt:lpstr>VanillaVTI</vt:lpstr>
      <vt:lpstr> Mission        &amp;   Vision</vt:lpstr>
      <vt:lpstr>SESSION OVERVIEW</vt:lpstr>
      <vt:lpstr>Mission Statement                  v  Vision Statement</vt:lpstr>
      <vt:lpstr>AIMS &amp; OBJECTIVES</vt:lpstr>
      <vt:lpstr>Management Aims</vt:lpstr>
      <vt:lpstr>SMART Objectives</vt:lpstr>
      <vt:lpstr>CULTURE &amp; CREDO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Jacqui Jones</dc:creator>
  <cp:lastModifiedBy>Jacqui Jones</cp:lastModifiedBy>
  <cp:revision>1</cp:revision>
  <dcterms:created xsi:type="dcterms:W3CDTF">2026-02-18T21:55:30Z</dcterms:created>
  <dcterms:modified xsi:type="dcterms:W3CDTF">2026-02-25T22:23:36Z</dcterms:modified>
</cp:coreProperties>
</file>