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CC0099"/>
    <a:srgbClr val="FF3399"/>
    <a:srgbClr val="800080"/>
    <a:srgbClr val="00FF00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5" autoAdjust="0"/>
    <p:restoredTop sz="94660"/>
  </p:normalViewPr>
  <p:slideViewPr>
    <p:cSldViewPr snapToGrid="0">
      <p:cViewPr>
        <p:scale>
          <a:sx n="80" d="100"/>
          <a:sy n="80" d="100"/>
        </p:scale>
        <p:origin x="-1182" y="-576"/>
      </p:cViewPr>
      <p:guideLst>
        <p:guide orient="horz" pos="43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1653C8-CBFE-4713-A3D0-476778DAA1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4F926D-EA0D-45E4-B5DE-A6B74C6E2F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359093-9EE9-499A-954E-3358200006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58118-9120-472B-B811-D6ED878FF1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159DD8-D27C-4124-88A8-773BF7AE56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15B0D5-20AF-4AA8-B674-371A8D2F17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0BBDB4-5329-4DEE-BC5E-7534A62298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52CE26-9070-4974-B55E-09BF23C6C3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462DD9-B755-4B7A-B1E3-2F047F8E85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6E7EC4-A049-4D64-8676-419B69209D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E5F963-8B7E-431D-A072-E5E4D473DF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D9AED1-5395-4C06-865B-4FCDC0F8FE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F55CF18-1464-4473-A122-4A9CBB6CAEF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Ystodau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yr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ystod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gyfer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set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blodyn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Oval 9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4" name="Oval 10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Oval 12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Oval 13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8" name="Oval 14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4" name="Text Box 2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5" name="Text Box 2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6" name="Text Box 2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7" name="Text Box 2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8" name="Text Box 2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80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53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51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52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65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69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61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72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68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29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38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61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142</Words>
  <Application>Microsoft Office PowerPoint</Application>
  <PresentationFormat>On-screen Show (4:3)</PresentationFormat>
  <Paragraphs>125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48</cp:revision>
  <dcterms:created xsi:type="dcterms:W3CDTF">2006-03-03T16:34:11Z</dcterms:created>
  <dcterms:modified xsi:type="dcterms:W3CDTF">2014-09-03T14:57:59Z</dcterms:modified>
</cp:coreProperties>
</file>