
<file path=[Content_Types].xml><?xml version="1.0" encoding="utf-8"?>
<Types xmlns="http://schemas.openxmlformats.org/package/2006/content-types">
  <Default Extension="bin" ContentType="image/unknown"/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09" r:id="rId1"/>
  </p:sldMasterIdLst>
  <p:notesMasterIdLst>
    <p:notesMasterId r:id="rId5"/>
  </p:notesMasterIdLst>
  <p:sldIdLst>
    <p:sldId id="257" r:id="rId2"/>
    <p:sldId id="261" r:id="rId3"/>
    <p:sldId id="258" r:id="rId4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 userDrawn="1">
          <p15:clr>
            <a:srgbClr val="A4A3A4"/>
          </p15:clr>
        </p15:guide>
        <p15:guide id="2" pos="3840" userDrawn="1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FF9933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4995" autoAdjust="0"/>
    <p:restoredTop sz="94660"/>
  </p:normalViewPr>
  <p:slideViewPr>
    <p:cSldViewPr snapToGrid="0">
      <p:cViewPr varScale="1">
        <p:scale>
          <a:sx n="78" d="100"/>
          <a:sy n="78" d="100"/>
        </p:scale>
        <p:origin x="878" y="62"/>
      </p:cViewPr>
      <p:guideLst>
        <p:guide orient="horz" pos="2160"/>
        <p:guide pos="384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presProps" Target="presProps.xml"/><Relationship Id="rId5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tableStyles" Target="tableStyle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3">
  <dgm:title val=""/>
  <dgm:desc val=""/>
  <dgm:catLst>
    <dgm:cat type="accent1" pri="11300"/>
  </dgm:catLst>
  <dgm:styleLbl name="node0">
    <dgm:fillClrLst meth="repeat">
      <a:schemeClr val="accent1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1">
        <a:shade val="80000"/>
      </a:schemeClr>
      <a:schemeClr val="accent1">
        <a:tint val="70000"/>
      </a:schemeClr>
    </dgm:fillClrLst>
    <dgm:linClrLst>
      <a:schemeClr val="accent1">
        <a:shade val="80000"/>
      </a:schemeClr>
      <a:schemeClr val="accent1">
        <a:tint val="70000"/>
      </a:schemeClr>
    </dgm:linClrLst>
    <dgm:effectClrLst/>
    <dgm:txLinClrLst/>
    <dgm:txFillClrLst/>
    <dgm:txEffectClrLst/>
  </dgm:styleLbl>
  <dgm:styleLbl name="node1">
    <dgm:fillClrLst>
      <a:schemeClr val="accent1">
        <a:shade val="80000"/>
      </a:schemeClr>
      <a:schemeClr val="accent1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lnNode1">
    <dgm:fillClrLst>
      <a:schemeClr val="accent1">
        <a:shade val="80000"/>
      </a:schemeClr>
      <a:schemeClr val="accent1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1">
        <a:shade val="80000"/>
        <a:alpha val="50000"/>
      </a:schemeClr>
      <a:schemeClr val="accent1">
        <a:tint val="70000"/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1">
        <a:tint val="99000"/>
      </a:schemeClr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>
        <a:tint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1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1">
        <a:tint val="50000"/>
      </a:schemeClr>
      <a:schemeClr val="accent1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1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1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1">
        <a:shade val="90000"/>
      </a:schemeClr>
      <a:schemeClr val="accent1">
        <a:tint val="70000"/>
      </a:schemeClr>
    </dgm:fillClrLst>
    <dgm:linClrLst>
      <a:schemeClr val="accent1">
        <a:shade val="90000"/>
      </a:schemeClr>
      <a:schemeClr val="accent1">
        <a:tint val="70000"/>
      </a:schemeClr>
    </dgm:linClrLst>
    <dgm:effectClrLst/>
    <dgm:txLinClrLst/>
    <dgm:txFillClrLst/>
    <dgm:txEffectClrLst/>
  </dgm:styleLbl>
  <dgm:styleLbl name="fgSibTrans2D1">
    <dgm:fillClrLst>
      <a:schemeClr val="accent1">
        <a:shade val="90000"/>
      </a:schemeClr>
      <a:schemeClr val="accent1">
        <a:tint val="70000"/>
      </a:schemeClr>
    </dgm:fillClrLst>
    <dgm:linClrLst>
      <a:schemeClr val="accent1">
        <a:shade val="90000"/>
      </a:schemeClr>
      <a:schemeClr val="accent1">
        <a:tint val="70000"/>
      </a:schemeClr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1">
        <a:shade val="90000"/>
      </a:schemeClr>
      <a:schemeClr val="accent1">
        <a:tint val="70000"/>
      </a:schemeClr>
    </dgm:fillClrLst>
    <dgm:linClrLst>
      <a:schemeClr val="accent1">
        <a:shade val="90000"/>
      </a:schemeClr>
      <a:schemeClr val="accent1">
        <a:tint val="70000"/>
      </a:schemeClr>
    </dgm:linClrLst>
    <dgm:effectClrLst/>
    <dgm:txLinClrLst/>
    <dgm:txFillClrLst meth="repeat">
      <a:schemeClr val="lt1"/>
    </dgm:txFillClrLst>
    <dgm:txEffectClrLst/>
  </dgm:styleLbl>
  <dgm:styleLbl name="sibTrans1D1">
    <dgm:fillClrLst>
      <a:schemeClr val="accent1">
        <a:shade val="90000"/>
      </a:schemeClr>
      <a:schemeClr val="accent1">
        <a:tint val="70000"/>
      </a:schemeClr>
    </dgm:fillClrLst>
    <dgm:linClrLst>
      <a:schemeClr val="accent1">
        <a:shade val="90000"/>
      </a:schemeClr>
      <a:schemeClr val="accent1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1">
        <a:tint val="99000"/>
      </a:schemeClr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1">
        <a:tint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1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>
        <a:tint val="90000"/>
      </a:schemeClr>
    </dgm:fillClrLst>
    <dgm:linClrLst meth="repeat">
      <a:schemeClr val="accent1">
        <a:tint val="90000"/>
      </a:schemeClr>
    </dgm:linClrLst>
    <dgm:effectClrLst/>
    <dgm:txLinClrLst/>
    <dgm:txFillClrLst/>
    <dgm:txEffectClrLst/>
  </dgm:styleLbl>
  <dgm:styleLbl name="parChTrans2D3">
    <dgm:fillClrLst meth="repeat">
      <a:schemeClr val="accent1">
        <a:tint val="70000"/>
      </a:schemeClr>
    </dgm:fillClrLst>
    <dgm:linClrLst meth="repeat">
      <a:schemeClr val="accent1">
        <a:tint val="70000"/>
      </a:schemeClr>
    </dgm:linClrLst>
    <dgm:effectClrLst/>
    <dgm:txLinClrLst/>
    <dgm:txFillClrLst/>
    <dgm:txEffectClrLst/>
  </dgm:styleLbl>
  <dgm:styleLbl name="parChTrans2D4">
    <dgm:fillClrLst meth="repeat">
      <a:schemeClr val="accent1">
        <a:tint val="50000"/>
      </a:schemeClr>
    </dgm:fillClrLst>
    <dgm:linClrLst meth="repeat">
      <a:schemeClr val="accent1">
        <a:tint val="50000"/>
      </a:schemeClr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>
        <a:shade val="80000"/>
      </a:schemeClr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>
        <a:tint val="99000"/>
      </a:schemeClr>
    </dgm:fillClrLst>
    <dgm:linClrLst meth="repeat">
      <a:schemeClr val="accent1">
        <a:tint val="99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>
        <a:tint val="80000"/>
      </a:schemeClr>
    </dgm:fillClrLst>
    <dgm:linClrLst meth="repeat">
      <a:schemeClr val="accent1">
        <a:tint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>
        <a:tint val="70000"/>
      </a:schemeClr>
    </dgm:fillClrLst>
    <dgm:linClrLst meth="repeat">
      <a:schemeClr val="accent1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1">
        <a:shade val="80000"/>
      </a:schemeClr>
      <a:schemeClr val="accent1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1">
        <a:shade val="80000"/>
      </a:schemeClr>
      <a:schemeClr val="accent1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1">
        <a:shade val="80000"/>
      </a:schemeClr>
      <a:schemeClr val="accent1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1">
        <a:shade val="80000"/>
      </a:schemeClr>
      <a:schemeClr val="accent1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1">
        <a:shade val="80000"/>
      </a:schemeClr>
      <a:schemeClr val="accent1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>
        <a:tint val="99000"/>
      </a:schemeClr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>
        <a:tint val="80000"/>
      </a:schemeClr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0_3">
  <dgm:title val=""/>
  <dgm:desc val=""/>
  <dgm:catLst>
    <dgm:cat type="mainScheme" pri="10300"/>
  </dgm:catLst>
  <dgm:styleLbl name="node0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lignNode1">
    <dgm:fillClrLst meth="repeat">
      <a:schemeClr val="dk2"/>
    </dgm:fillClrLst>
    <dgm:linClrLst meth="repeat">
      <a:schemeClr val="dk2"/>
    </dgm:linClrLst>
    <dgm:effectClrLst/>
    <dgm:txLinClrLst/>
    <dgm:txFillClrLst/>
    <dgm:txEffectClrLst/>
  </dgm:styleLbl>
  <dgm:styleLbl name="node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lnNode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vennNode1">
    <dgm:fillClrLst meth="repeat">
      <a:schemeClr val="dk2">
        <a:alpha val="50000"/>
      </a:schemeClr>
    </dgm:fillClrLst>
    <dgm:linClrLst meth="repeat">
      <a:schemeClr val="lt2"/>
    </dgm:linClrLst>
    <dgm:effectClrLst/>
    <dgm:txLinClrLst/>
    <dgm:txFillClrLst/>
    <dgm:txEffectClrLst/>
  </dgm:styleLbl>
  <dgm:styleLbl name="node2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node3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node4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fgImgPlace1">
    <dgm:fillClrLst meth="repeat">
      <a:schemeClr val="dk2">
        <a:tint val="50000"/>
      </a:schemeClr>
    </dgm:fillClrLst>
    <dgm:linClrLst meth="repeat">
      <a:schemeClr val="lt2"/>
    </dgm:linClrLst>
    <dgm:effectClrLst/>
    <dgm:txLinClrLst/>
    <dgm:txFillClrLst meth="repeat">
      <a:schemeClr val="lt2"/>
    </dgm:txFillClrLst>
    <dgm:txEffectClrLst/>
  </dgm:styleLbl>
  <dgm:styleLbl name="alignImgPlace1">
    <dgm:fillClrLst meth="repeat">
      <a:schemeClr val="dk2">
        <a:tint val="5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2"/>
    </dgm:txFillClrLst>
    <dgm:txEffectClrLst/>
  </dgm:styleLbl>
  <dgm:styleLbl name="bgImgPlace1">
    <dgm:fillClrLst meth="repeat">
      <a:schemeClr val="dk2">
        <a:tint val="5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2"/>
    </dgm:txFillClrLst>
    <dgm:txEffectClrLst/>
  </dgm:styleLbl>
  <dgm:styleLbl name="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callout">
    <dgm:fillClrLst meth="repeat">
      <a:schemeClr val="dk2"/>
    </dgm:fillClrLst>
    <dgm:linClrLst meth="repeat">
      <a:schemeClr val="dk2">
        <a:tint val="50000"/>
      </a:schemeClr>
    </dgm:linClrLst>
    <dgm:effectClrLst/>
    <dgm:txLinClrLst/>
    <dgm:txFillClrLst meth="repeat">
      <a:schemeClr val="lt2"/>
    </dgm:txFillClrLst>
    <dgm:txEffectClrLst/>
  </dgm:styleLbl>
  <dgm:styleLbl name="asst0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2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3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4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parCh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 meth="repeat">
      <a:schemeClr val="lt2"/>
    </dgm:txFillClrLst>
    <dgm:txEffectClrLst/>
  </dgm:styleLbl>
  <dgm:styleLbl name="parChTrans2D2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2D3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2D4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1D1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2">
        <a:alpha val="4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dk2">
        <a:tint val="4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dk2">
        <a:shade val="80000"/>
      </a:schemeClr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dk2">
        <a:tint val="50000"/>
        <a:alpha val="40000"/>
      </a:schemeClr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dk2">
        <a:tint val="60000"/>
      </a:schemeClr>
    </dgm:fillClrLst>
    <dgm:linClrLst meth="repeat">
      <a:schemeClr val="lt2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2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9098427C-1ED2-4248-803B-B1FC86AB801B}" type="doc">
      <dgm:prSet loTypeId="urn:microsoft.com/office/officeart/2005/8/layout/matrix1" loCatId="matrix" qsTypeId="urn:microsoft.com/office/officeart/2005/8/quickstyle/simple5" qsCatId="simple" csTypeId="urn:microsoft.com/office/officeart/2005/8/colors/accent1_3" csCatId="accent1" phldr="1"/>
      <dgm:spPr/>
      <dgm:t>
        <a:bodyPr/>
        <a:lstStyle/>
        <a:p>
          <a:endParaRPr lang="en-GB"/>
        </a:p>
      </dgm:t>
    </dgm:pt>
    <dgm:pt modelId="{458483CF-42D1-44D4-9897-F8017A7AE0CF}">
      <dgm:prSet phldrT="[Text]"/>
      <dgm:spPr/>
      <dgm:t>
        <a:bodyPr/>
        <a:lstStyle/>
        <a:p>
          <a:r>
            <a:rPr lang="en-GB" b="1" dirty="0">
              <a:latin typeface="Arial" panose="020B0604020202020204" pitchFamily="34" charset="0"/>
              <a:cs typeface="Arial" panose="020B0604020202020204" pitchFamily="34" charset="0"/>
            </a:rPr>
            <a:t>Overview</a:t>
          </a:r>
        </a:p>
      </dgm:t>
    </dgm:pt>
    <dgm:pt modelId="{3FFFFED7-CC87-44EA-9236-98E772E17E7D}" type="parTrans" cxnId="{8CE168CD-D610-4FD0-AE0B-343C86D72E02}">
      <dgm:prSet/>
      <dgm:spPr/>
      <dgm:t>
        <a:bodyPr/>
        <a:lstStyle/>
        <a:p>
          <a:endParaRPr lang="en-GB"/>
        </a:p>
      </dgm:t>
    </dgm:pt>
    <dgm:pt modelId="{C19A3D41-2813-4B48-9CCE-AFF7AE2E2BFB}" type="sibTrans" cxnId="{8CE168CD-D610-4FD0-AE0B-343C86D72E02}">
      <dgm:prSet/>
      <dgm:spPr/>
      <dgm:t>
        <a:bodyPr/>
        <a:lstStyle/>
        <a:p>
          <a:endParaRPr lang="en-GB"/>
        </a:p>
      </dgm:t>
    </dgm:pt>
    <dgm:pt modelId="{C86DE13B-75D1-42F6-93B2-1DE538ADC0E5}">
      <dgm:prSet phldrT="[Text]" custT="1"/>
      <dgm:spPr/>
      <dgm:t>
        <a:bodyPr/>
        <a:lstStyle/>
        <a:p>
          <a:pPr>
            <a:buNone/>
          </a:pPr>
          <a:endParaRPr lang="en-US" sz="1200" dirty="0">
            <a:latin typeface="Arial" panose="020B0604020202020204" pitchFamily="34" charset="0"/>
            <a:cs typeface="Arial" panose="020B0604020202020204" pitchFamily="34" charset="0"/>
          </a:endParaRPr>
        </a:p>
        <a:p>
          <a:pPr>
            <a:buNone/>
          </a:pPr>
          <a:r>
            <a:rPr lang="en-US" sz="1200" dirty="0">
              <a:latin typeface="Arial" panose="020B0604020202020204" pitchFamily="34" charset="0"/>
              <a:cs typeface="Arial" panose="020B0604020202020204" pitchFamily="34" charset="0"/>
            </a:rPr>
            <a:t>Bipolar or Related Disorders are a group of mood disorders characterized by extreme and alternating changes in mood, energy, activity levels, and behavior (</a:t>
          </a:r>
          <a:r>
            <a:rPr lang="en-US" sz="1200" dirty="0" err="1">
              <a:latin typeface="Arial" panose="020B0604020202020204" pitchFamily="34" charset="0"/>
              <a:cs typeface="Arial" panose="020B0604020202020204" pitchFamily="34" charset="0"/>
            </a:rPr>
            <a:t>Bessonova</a:t>
          </a:r>
          <a:r>
            <a:rPr lang="en-US" sz="1200" dirty="0">
              <a:latin typeface="Arial" panose="020B0604020202020204" pitchFamily="34" charset="0"/>
              <a:cs typeface="Arial" panose="020B0604020202020204" pitchFamily="34" charset="0"/>
            </a:rPr>
            <a:t> et al., 2020).</a:t>
          </a:r>
          <a:endParaRPr lang="en-GB" sz="12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4AF0460E-FF7A-4C4C-9DBC-2D714BBC5DD8}" type="parTrans" cxnId="{848B6111-42CB-4228-A120-8278282981AF}">
      <dgm:prSet/>
      <dgm:spPr/>
      <dgm:t>
        <a:bodyPr/>
        <a:lstStyle/>
        <a:p>
          <a:endParaRPr lang="en-GB"/>
        </a:p>
      </dgm:t>
    </dgm:pt>
    <dgm:pt modelId="{CB4A8D95-FED0-4D89-ABC2-076EF293E6CA}" type="sibTrans" cxnId="{848B6111-42CB-4228-A120-8278282981AF}">
      <dgm:prSet/>
      <dgm:spPr/>
      <dgm:t>
        <a:bodyPr/>
        <a:lstStyle/>
        <a:p>
          <a:endParaRPr lang="en-GB"/>
        </a:p>
      </dgm:t>
    </dgm:pt>
    <dgm:pt modelId="{EC4AB5E2-1ED7-45AA-8622-7952137D6DFD}">
      <dgm:prSet phldrT="[Text]" custT="1"/>
      <dgm:spPr/>
      <dgm:t>
        <a:bodyPr/>
        <a:lstStyle/>
        <a:p>
          <a:r>
            <a:rPr lang="en-GB" sz="1200" b="1" dirty="0">
              <a:latin typeface="Arial" panose="020B0604020202020204" pitchFamily="34" charset="0"/>
              <a:cs typeface="Arial" panose="020B0604020202020204" pitchFamily="34" charset="0"/>
            </a:rPr>
            <a:t>Sub Disorders are</a:t>
          </a:r>
          <a:r>
            <a:rPr lang="en-GB" sz="1200" dirty="0">
              <a:latin typeface="Arial" panose="020B0604020202020204" pitchFamily="34" charset="0"/>
              <a:cs typeface="Arial" panose="020B0604020202020204" pitchFamily="34" charset="0"/>
            </a:rPr>
            <a:t>,</a:t>
          </a:r>
        </a:p>
        <a:p>
          <a:pPr>
            <a:buFont typeface="Arial" panose="020B0604020202020204" pitchFamily="34" charset="0"/>
            <a:buNone/>
          </a:pPr>
          <a:r>
            <a:rPr lang="en-US" sz="1200" dirty="0">
              <a:latin typeface="Arial" panose="020B0604020202020204" pitchFamily="34" charset="0"/>
              <a:cs typeface="Arial" panose="020B0604020202020204" pitchFamily="34" charset="0"/>
            </a:rPr>
            <a:t>6A60 Bipolar Type I Disorder</a:t>
          </a:r>
        </a:p>
        <a:p>
          <a:pPr>
            <a:buFont typeface="Arial" panose="020B0604020202020204" pitchFamily="34" charset="0"/>
            <a:buNone/>
          </a:pPr>
          <a:r>
            <a:rPr lang="en-US" sz="1200" dirty="0">
              <a:latin typeface="Arial" panose="020B0604020202020204" pitchFamily="34" charset="0"/>
              <a:cs typeface="Arial" panose="020B0604020202020204" pitchFamily="34" charset="0"/>
            </a:rPr>
            <a:t>6A61 Bipolar Type II Disorder (Lu et al., 2019)</a:t>
          </a:r>
        </a:p>
      </dgm:t>
    </dgm:pt>
    <dgm:pt modelId="{8016A330-0EC2-4AC6-A760-6E3683CE96E6}" type="parTrans" cxnId="{82FB3B00-9DD6-4E74-92D2-289B41DAFBA6}">
      <dgm:prSet/>
      <dgm:spPr/>
      <dgm:t>
        <a:bodyPr/>
        <a:lstStyle/>
        <a:p>
          <a:endParaRPr lang="en-GB"/>
        </a:p>
      </dgm:t>
    </dgm:pt>
    <dgm:pt modelId="{36B6203F-5AB8-4DA0-B9B9-D51A9B8D3C1C}" type="sibTrans" cxnId="{82FB3B00-9DD6-4E74-92D2-289B41DAFBA6}">
      <dgm:prSet/>
      <dgm:spPr/>
      <dgm:t>
        <a:bodyPr/>
        <a:lstStyle/>
        <a:p>
          <a:endParaRPr lang="en-GB"/>
        </a:p>
      </dgm:t>
    </dgm:pt>
    <dgm:pt modelId="{7EB7169E-D352-4D19-8100-FE11377183B2}">
      <dgm:prSet phldrT="[Text]" custT="1"/>
      <dgm:spPr/>
      <dgm:t>
        <a:bodyPr/>
        <a:lstStyle/>
        <a:p>
          <a:r>
            <a:rPr lang="en-GB" sz="1200" b="1" dirty="0">
              <a:latin typeface="Arial" panose="020B0604020202020204" pitchFamily="34" charset="0"/>
              <a:cs typeface="Arial" panose="020B0604020202020204" pitchFamily="34" charset="0"/>
            </a:rPr>
            <a:t>Sub Disorders are,</a:t>
          </a:r>
        </a:p>
        <a:p>
          <a:r>
            <a:rPr lang="en-US" sz="1200" b="0" dirty="0">
              <a:latin typeface="Arial" panose="020B0604020202020204" pitchFamily="34" charset="0"/>
              <a:cs typeface="Arial" panose="020B0604020202020204" pitchFamily="34" charset="0"/>
            </a:rPr>
            <a:t>6A62 Cyclothymic Disorder (Lu et al., 2019)</a:t>
          </a:r>
        </a:p>
        <a:p>
          <a:r>
            <a:rPr lang="en-US" sz="1200" b="0" dirty="0">
              <a:latin typeface="Arial" panose="020B0604020202020204" pitchFamily="34" charset="0"/>
              <a:cs typeface="Arial" panose="020B0604020202020204" pitchFamily="34" charset="0"/>
            </a:rPr>
            <a:t>6A6Y Other Specified Bipolar or Related Disorders</a:t>
          </a:r>
          <a:endParaRPr lang="en-GB" sz="1200" b="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B8BF2104-F840-4BF1-B033-BB737B75CB5B}" type="parTrans" cxnId="{B66AF3E1-7FC1-43BF-9463-F6A9AB450FA3}">
      <dgm:prSet/>
      <dgm:spPr/>
      <dgm:t>
        <a:bodyPr/>
        <a:lstStyle/>
        <a:p>
          <a:endParaRPr lang="en-GB"/>
        </a:p>
      </dgm:t>
    </dgm:pt>
    <dgm:pt modelId="{F68D2AEB-147F-46B3-98EF-7F56574E1D53}" type="sibTrans" cxnId="{B66AF3E1-7FC1-43BF-9463-F6A9AB450FA3}">
      <dgm:prSet/>
      <dgm:spPr/>
      <dgm:t>
        <a:bodyPr/>
        <a:lstStyle/>
        <a:p>
          <a:endParaRPr lang="en-GB"/>
        </a:p>
      </dgm:t>
    </dgm:pt>
    <dgm:pt modelId="{E73E0015-23F2-45BB-B577-3EB297D8F3A3}">
      <dgm:prSet phldrT="[Text]"/>
      <dgm:spPr/>
      <dgm:t>
        <a:bodyPr/>
        <a:lstStyle/>
        <a:p>
          <a:endParaRPr lang="en-US"/>
        </a:p>
      </dgm:t>
    </dgm:pt>
    <dgm:pt modelId="{5773DFF3-6DBD-48D7-A9C2-47745FF3A2D6}" type="parTrans" cxnId="{5378D585-18C1-46E1-B023-0C0C5796278A}">
      <dgm:prSet/>
      <dgm:spPr/>
      <dgm:t>
        <a:bodyPr/>
        <a:lstStyle/>
        <a:p>
          <a:endParaRPr lang="en-US"/>
        </a:p>
      </dgm:t>
    </dgm:pt>
    <dgm:pt modelId="{803ED38B-5AEA-413C-A5F6-42F6F50742F7}" type="sibTrans" cxnId="{5378D585-18C1-46E1-B023-0C0C5796278A}">
      <dgm:prSet/>
      <dgm:spPr/>
      <dgm:t>
        <a:bodyPr/>
        <a:lstStyle/>
        <a:p>
          <a:endParaRPr lang="en-US"/>
        </a:p>
      </dgm:t>
    </dgm:pt>
    <dgm:pt modelId="{806C1DDE-D3F0-4571-8170-090330AC5F3C}">
      <dgm:prSet phldrT="[Text]" custT="1"/>
      <dgm:spPr/>
      <dgm:t>
        <a:bodyPr/>
        <a:lstStyle/>
        <a:p>
          <a:pPr>
            <a:buNone/>
          </a:pPr>
          <a:endParaRPr lang="en-US" sz="1200" b="1" dirty="0">
            <a:latin typeface="Arial" panose="020B0604020202020204" pitchFamily="34" charset="0"/>
            <a:cs typeface="Arial" panose="020B0604020202020204" pitchFamily="34" charset="0"/>
          </a:endParaRPr>
        </a:p>
        <a:p>
          <a:pPr>
            <a:buNone/>
          </a:pPr>
          <a:r>
            <a:rPr lang="en-US" sz="1200" b="1" dirty="0">
              <a:latin typeface="Arial" panose="020B0604020202020204" pitchFamily="34" charset="0"/>
              <a:cs typeface="Arial" panose="020B0604020202020204" pitchFamily="34" charset="0"/>
            </a:rPr>
            <a:t>Key Features</a:t>
          </a:r>
        </a:p>
        <a:p>
          <a:pPr>
            <a:buNone/>
          </a:pPr>
          <a:r>
            <a:rPr lang="en-US" sz="1200" dirty="0">
              <a:latin typeface="Arial" panose="020B0604020202020204" pitchFamily="34" charset="0"/>
              <a:cs typeface="Arial" panose="020B0604020202020204" pitchFamily="34" charset="0"/>
            </a:rPr>
            <a:t>Having an Elevated or Irritable Mood (Novick and Swartz, 2019)</a:t>
          </a:r>
        </a:p>
        <a:p>
          <a:pPr>
            <a:buNone/>
          </a:pPr>
          <a:r>
            <a:rPr lang="en-US" sz="1200" dirty="0">
              <a:latin typeface="Arial" panose="020B0604020202020204" pitchFamily="34" charset="0"/>
              <a:cs typeface="Arial" panose="020B0604020202020204" pitchFamily="34" charset="0"/>
            </a:rPr>
            <a:t>Depressed Mood</a:t>
          </a:r>
        </a:p>
        <a:p>
          <a:pPr>
            <a:buNone/>
          </a:pPr>
          <a:r>
            <a:rPr lang="en-US" sz="1200" dirty="0">
              <a:latin typeface="Arial" panose="020B0604020202020204" pitchFamily="34" charset="0"/>
              <a:cs typeface="Arial" panose="020B0604020202020204" pitchFamily="34" charset="0"/>
            </a:rPr>
            <a:t>Normal Mood Periods</a:t>
          </a:r>
        </a:p>
      </dgm:t>
    </dgm:pt>
    <dgm:pt modelId="{29322332-73DA-41DC-B8AA-81191A0A50C1}" type="parTrans" cxnId="{BAFEA54A-59F1-4D48-922E-F4BC0EE56E51}">
      <dgm:prSet/>
      <dgm:spPr/>
      <dgm:t>
        <a:bodyPr/>
        <a:lstStyle/>
        <a:p>
          <a:endParaRPr lang="en-GB"/>
        </a:p>
      </dgm:t>
    </dgm:pt>
    <dgm:pt modelId="{72247CB0-8B68-4408-B035-A5B8370C0102}" type="sibTrans" cxnId="{BAFEA54A-59F1-4D48-922E-F4BC0EE56E51}">
      <dgm:prSet/>
      <dgm:spPr/>
      <dgm:t>
        <a:bodyPr/>
        <a:lstStyle/>
        <a:p>
          <a:endParaRPr lang="en-GB"/>
        </a:p>
      </dgm:t>
    </dgm:pt>
    <dgm:pt modelId="{DB41449E-E726-40BD-8C2A-E04CA8252B1E}" type="pres">
      <dgm:prSet presAssocID="{9098427C-1ED2-4248-803B-B1FC86AB801B}" presName="diagram" presStyleCnt="0">
        <dgm:presLayoutVars>
          <dgm:chMax val="1"/>
          <dgm:dir/>
          <dgm:animLvl val="ctr"/>
          <dgm:resizeHandles val="exact"/>
        </dgm:presLayoutVars>
      </dgm:prSet>
      <dgm:spPr/>
    </dgm:pt>
    <dgm:pt modelId="{8D350FF3-0A61-4F17-A5E6-EDA35C90F7B4}" type="pres">
      <dgm:prSet presAssocID="{9098427C-1ED2-4248-803B-B1FC86AB801B}" presName="matrix" presStyleCnt="0"/>
      <dgm:spPr/>
    </dgm:pt>
    <dgm:pt modelId="{5BB0080D-8281-4C7A-B29B-8177FA98A56E}" type="pres">
      <dgm:prSet presAssocID="{9098427C-1ED2-4248-803B-B1FC86AB801B}" presName="tile1" presStyleLbl="node1" presStyleIdx="0" presStyleCnt="4"/>
      <dgm:spPr/>
    </dgm:pt>
    <dgm:pt modelId="{5034B94C-CA96-4E58-8958-CD46FFEF436C}" type="pres">
      <dgm:prSet presAssocID="{9098427C-1ED2-4248-803B-B1FC86AB801B}" presName="tile1text" presStyleLbl="node1" presStyleIdx="0" presStyleCnt="4">
        <dgm:presLayoutVars>
          <dgm:chMax val="0"/>
          <dgm:chPref val="0"/>
          <dgm:bulletEnabled val="1"/>
        </dgm:presLayoutVars>
      </dgm:prSet>
      <dgm:spPr/>
    </dgm:pt>
    <dgm:pt modelId="{A177A900-BB7C-46E6-990A-D347D4D2953A}" type="pres">
      <dgm:prSet presAssocID="{9098427C-1ED2-4248-803B-B1FC86AB801B}" presName="tile2" presStyleLbl="node1" presStyleIdx="1" presStyleCnt="4"/>
      <dgm:spPr/>
    </dgm:pt>
    <dgm:pt modelId="{C2674F00-9020-409C-AD5F-C8146DE10C73}" type="pres">
      <dgm:prSet presAssocID="{9098427C-1ED2-4248-803B-B1FC86AB801B}" presName="tile2text" presStyleLbl="node1" presStyleIdx="1" presStyleCnt="4">
        <dgm:presLayoutVars>
          <dgm:chMax val="0"/>
          <dgm:chPref val="0"/>
          <dgm:bulletEnabled val="1"/>
        </dgm:presLayoutVars>
      </dgm:prSet>
      <dgm:spPr/>
    </dgm:pt>
    <dgm:pt modelId="{6392694E-231E-41C0-B9A0-C84047A304AD}" type="pres">
      <dgm:prSet presAssocID="{9098427C-1ED2-4248-803B-B1FC86AB801B}" presName="tile3" presStyleLbl="node1" presStyleIdx="2" presStyleCnt="4"/>
      <dgm:spPr/>
    </dgm:pt>
    <dgm:pt modelId="{80C10E30-D322-4943-9950-A8BD363B77F0}" type="pres">
      <dgm:prSet presAssocID="{9098427C-1ED2-4248-803B-B1FC86AB801B}" presName="tile3text" presStyleLbl="node1" presStyleIdx="2" presStyleCnt="4">
        <dgm:presLayoutVars>
          <dgm:chMax val="0"/>
          <dgm:chPref val="0"/>
          <dgm:bulletEnabled val="1"/>
        </dgm:presLayoutVars>
      </dgm:prSet>
      <dgm:spPr/>
    </dgm:pt>
    <dgm:pt modelId="{FA63406C-9F4E-40F1-9991-F2348ACA074C}" type="pres">
      <dgm:prSet presAssocID="{9098427C-1ED2-4248-803B-B1FC86AB801B}" presName="tile4" presStyleLbl="node1" presStyleIdx="3" presStyleCnt="4"/>
      <dgm:spPr/>
    </dgm:pt>
    <dgm:pt modelId="{91D44256-7933-4A8E-AE3F-1AED7E11F7F0}" type="pres">
      <dgm:prSet presAssocID="{9098427C-1ED2-4248-803B-B1FC86AB801B}" presName="tile4text" presStyleLbl="node1" presStyleIdx="3" presStyleCnt="4">
        <dgm:presLayoutVars>
          <dgm:chMax val="0"/>
          <dgm:chPref val="0"/>
          <dgm:bulletEnabled val="1"/>
        </dgm:presLayoutVars>
      </dgm:prSet>
      <dgm:spPr/>
    </dgm:pt>
    <dgm:pt modelId="{4A7D1AF7-A672-451E-AF0E-535D6F63F9BF}" type="pres">
      <dgm:prSet presAssocID="{9098427C-1ED2-4248-803B-B1FC86AB801B}" presName="centerTile" presStyleLbl="fgShp" presStyleIdx="0" presStyleCnt="1" custScaleX="69461" custScaleY="33834">
        <dgm:presLayoutVars>
          <dgm:chMax val="0"/>
          <dgm:chPref val="0"/>
        </dgm:presLayoutVars>
      </dgm:prSet>
      <dgm:spPr/>
    </dgm:pt>
  </dgm:ptLst>
  <dgm:cxnLst>
    <dgm:cxn modelId="{82FB3B00-9DD6-4E74-92D2-289B41DAFBA6}" srcId="{458483CF-42D1-44D4-9897-F8017A7AE0CF}" destId="{EC4AB5E2-1ED7-45AA-8622-7952137D6DFD}" srcOrd="2" destOrd="0" parTransId="{8016A330-0EC2-4AC6-A760-6E3683CE96E6}" sibTransId="{36B6203F-5AB8-4DA0-B9B9-D51A9B8D3C1C}"/>
    <dgm:cxn modelId="{848B6111-42CB-4228-A120-8278282981AF}" srcId="{458483CF-42D1-44D4-9897-F8017A7AE0CF}" destId="{C86DE13B-75D1-42F6-93B2-1DE538ADC0E5}" srcOrd="0" destOrd="0" parTransId="{4AF0460E-FF7A-4C4C-9DBC-2D714BBC5DD8}" sibTransId="{CB4A8D95-FED0-4D89-ABC2-076EF293E6CA}"/>
    <dgm:cxn modelId="{7544B015-E937-4C13-A266-2C5A237686AA}" type="presOf" srcId="{7EB7169E-D352-4D19-8100-FE11377183B2}" destId="{FA63406C-9F4E-40F1-9991-F2348ACA074C}" srcOrd="0" destOrd="0" presId="urn:microsoft.com/office/officeart/2005/8/layout/matrix1"/>
    <dgm:cxn modelId="{A0DF2823-E26A-4B05-BC51-852C96F08D3F}" type="presOf" srcId="{9098427C-1ED2-4248-803B-B1FC86AB801B}" destId="{DB41449E-E726-40BD-8C2A-E04CA8252B1E}" srcOrd="0" destOrd="0" presId="urn:microsoft.com/office/officeart/2005/8/layout/matrix1"/>
    <dgm:cxn modelId="{0682BC63-64DC-4EC2-95B5-B0BC9F7E5BF5}" type="presOf" srcId="{806C1DDE-D3F0-4571-8170-090330AC5F3C}" destId="{C2674F00-9020-409C-AD5F-C8146DE10C73}" srcOrd="1" destOrd="0" presId="urn:microsoft.com/office/officeart/2005/8/layout/matrix1"/>
    <dgm:cxn modelId="{BDECE246-248D-4EE1-B902-109BC36F8BE2}" type="presOf" srcId="{806C1DDE-D3F0-4571-8170-090330AC5F3C}" destId="{A177A900-BB7C-46E6-990A-D347D4D2953A}" srcOrd="0" destOrd="0" presId="urn:microsoft.com/office/officeart/2005/8/layout/matrix1"/>
    <dgm:cxn modelId="{A27C396A-E95F-49DD-AE47-D270D007DBDD}" type="presOf" srcId="{C86DE13B-75D1-42F6-93B2-1DE538ADC0E5}" destId="{5034B94C-CA96-4E58-8958-CD46FFEF436C}" srcOrd="1" destOrd="0" presId="urn:microsoft.com/office/officeart/2005/8/layout/matrix1"/>
    <dgm:cxn modelId="{BAFEA54A-59F1-4D48-922E-F4BC0EE56E51}" srcId="{458483CF-42D1-44D4-9897-F8017A7AE0CF}" destId="{806C1DDE-D3F0-4571-8170-090330AC5F3C}" srcOrd="1" destOrd="0" parTransId="{29322332-73DA-41DC-B8AA-81191A0A50C1}" sibTransId="{72247CB0-8B68-4408-B035-A5B8370C0102}"/>
    <dgm:cxn modelId="{048BF84D-5E68-43AD-AC6A-0B169561A1CF}" type="presOf" srcId="{7EB7169E-D352-4D19-8100-FE11377183B2}" destId="{91D44256-7933-4A8E-AE3F-1AED7E11F7F0}" srcOrd="1" destOrd="0" presId="urn:microsoft.com/office/officeart/2005/8/layout/matrix1"/>
    <dgm:cxn modelId="{6A325B50-9223-4587-9923-6A49FE385A04}" type="presOf" srcId="{EC4AB5E2-1ED7-45AA-8622-7952137D6DFD}" destId="{80C10E30-D322-4943-9950-A8BD363B77F0}" srcOrd="1" destOrd="0" presId="urn:microsoft.com/office/officeart/2005/8/layout/matrix1"/>
    <dgm:cxn modelId="{4490B356-4B19-474F-AD6A-3CCC5E54A2E8}" type="presOf" srcId="{EC4AB5E2-1ED7-45AA-8622-7952137D6DFD}" destId="{6392694E-231E-41C0-B9A0-C84047A304AD}" srcOrd="0" destOrd="0" presId="urn:microsoft.com/office/officeart/2005/8/layout/matrix1"/>
    <dgm:cxn modelId="{5378D585-18C1-46E1-B023-0C0C5796278A}" srcId="{458483CF-42D1-44D4-9897-F8017A7AE0CF}" destId="{E73E0015-23F2-45BB-B577-3EB297D8F3A3}" srcOrd="4" destOrd="0" parTransId="{5773DFF3-6DBD-48D7-A9C2-47745FF3A2D6}" sibTransId="{803ED38B-5AEA-413C-A5F6-42F6F50742F7}"/>
    <dgm:cxn modelId="{349A3896-8924-4620-9260-BAD88D6A5689}" type="presOf" srcId="{458483CF-42D1-44D4-9897-F8017A7AE0CF}" destId="{4A7D1AF7-A672-451E-AF0E-535D6F63F9BF}" srcOrd="0" destOrd="0" presId="urn:microsoft.com/office/officeart/2005/8/layout/matrix1"/>
    <dgm:cxn modelId="{8CE168CD-D610-4FD0-AE0B-343C86D72E02}" srcId="{9098427C-1ED2-4248-803B-B1FC86AB801B}" destId="{458483CF-42D1-44D4-9897-F8017A7AE0CF}" srcOrd="0" destOrd="0" parTransId="{3FFFFED7-CC87-44EA-9236-98E772E17E7D}" sibTransId="{C19A3D41-2813-4B48-9CCE-AFF7AE2E2BFB}"/>
    <dgm:cxn modelId="{B66AF3E1-7FC1-43BF-9463-F6A9AB450FA3}" srcId="{458483CF-42D1-44D4-9897-F8017A7AE0CF}" destId="{7EB7169E-D352-4D19-8100-FE11377183B2}" srcOrd="3" destOrd="0" parTransId="{B8BF2104-F840-4BF1-B033-BB737B75CB5B}" sibTransId="{F68D2AEB-147F-46B3-98EF-7F56574E1D53}"/>
    <dgm:cxn modelId="{4E27BEFD-8502-4276-A37A-EE53FD54A70F}" type="presOf" srcId="{C86DE13B-75D1-42F6-93B2-1DE538ADC0E5}" destId="{5BB0080D-8281-4C7A-B29B-8177FA98A56E}" srcOrd="0" destOrd="0" presId="urn:microsoft.com/office/officeart/2005/8/layout/matrix1"/>
    <dgm:cxn modelId="{B4C835E4-2A67-4394-B167-D2F852F1F3C7}" type="presParOf" srcId="{DB41449E-E726-40BD-8C2A-E04CA8252B1E}" destId="{8D350FF3-0A61-4F17-A5E6-EDA35C90F7B4}" srcOrd="0" destOrd="0" presId="urn:microsoft.com/office/officeart/2005/8/layout/matrix1"/>
    <dgm:cxn modelId="{025A8AF7-2166-41E9-A1E2-C9C0F6973CAE}" type="presParOf" srcId="{8D350FF3-0A61-4F17-A5E6-EDA35C90F7B4}" destId="{5BB0080D-8281-4C7A-B29B-8177FA98A56E}" srcOrd="0" destOrd="0" presId="urn:microsoft.com/office/officeart/2005/8/layout/matrix1"/>
    <dgm:cxn modelId="{A45C6C69-9030-4F2F-A958-BAFA0D292FC8}" type="presParOf" srcId="{8D350FF3-0A61-4F17-A5E6-EDA35C90F7B4}" destId="{5034B94C-CA96-4E58-8958-CD46FFEF436C}" srcOrd="1" destOrd="0" presId="urn:microsoft.com/office/officeart/2005/8/layout/matrix1"/>
    <dgm:cxn modelId="{32BDCBA6-4F5E-478E-A763-6441800B27CF}" type="presParOf" srcId="{8D350FF3-0A61-4F17-A5E6-EDA35C90F7B4}" destId="{A177A900-BB7C-46E6-990A-D347D4D2953A}" srcOrd="2" destOrd="0" presId="urn:microsoft.com/office/officeart/2005/8/layout/matrix1"/>
    <dgm:cxn modelId="{036E4B3B-255A-4D86-8E23-CEF13E2255D9}" type="presParOf" srcId="{8D350FF3-0A61-4F17-A5E6-EDA35C90F7B4}" destId="{C2674F00-9020-409C-AD5F-C8146DE10C73}" srcOrd="3" destOrd="0" presId="urn:microsoft.com/office/officeart/2005/8/layout/matrix1"/>
    <dgm:cxn modelId="{E68FD604-A384-43F9-8F37-1BA769CD8C4E}" type="presParOf" srcId="{8D350FF3-0A61-4F17-A5E6-EDA35C90F7B4}" destId="{6392694E-231E-41C0-B9A0-C84047A304AD}" srcOrd="4" destOrd="0" presId="urn:microsoft.com/office/officeart/2005/8/layout/matrix1"/>
    <dgm:cxn modelId="{E2B44196-7B5C-479A-B7CB-14021E8D55B9}" type="presParOf" srcId="{8D350FF3-0A61-4F17-A5E6-EDA35C90F7B4}" destId="{80C10E30-D322-4943-9950-A8BD363B77F0}" srcOrd="5" destOrd="0" presId="urn:microsoft.com/office/officeart/2005/8/layout/matrix1"/>
    <dgm:cxn modelId="{4AEF978E-9002-4901-999E-BC4E913A5D20}" type="presParOf" srcId="{8D350FF3-0A61-4F17-A5E6-EDA35C90F7B4}" destId="{FA63406C-9F4E-40F1-9991-F2348ACA074C}" srcOrd="6" destOrd="0" presId="urn:microsoft.com/office/officeart/2005/8/layout/matrix1"/>
    <dgm:cxn modelId="{FDBF1DEA-9AA9-466C-94EC-994D43314CA2}" type="presParOf" srcId="{8D350FF3-0A61-4F17-A5E6-EDA35C90F7B4}" destId="{91D44256-7933-4A8E-AE3F-1AED7E11F7F0}" srcOrd="7" destOrd="0" presId="urn:microsoft.com/office/officeart/2005/8/layout/matrix1"/>
    <dgm:cxn modelId="{5D58395E-3458-4575-9392-C797B8B52B85}" type="presParOf" srcId="{DB41449E-E726-40BD-8C2A-E04CA8252B1E}" destId="{4A7D1AF7-A672-451E-AF0E-535D6F63F9BF}" srcOrd="1" destOrd="0" presId="urn:microsoft.com/office/officeart/2005/8/layout/matrix1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9098427C-1ED2-4248-803B-B1FC86AB801B}" type="doc">
      <dgm:prSet loTypeId="urn:microsoft.com/office/officeart/2005/8/layout/matrix1" loCatId="matrix" qsTypeId="urn:microsoft.com/office/officeart/2005/8/quickstyle/simple5" qsCatId="simple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458483CF-42D1-44D4-9897-F8017A7AE0CF}">
      <dgm:prSet phldrT="[Text]" custT="1"/>
      <dgm:spPr/>
      <dgm:t>
        <a:bodyPr/>
        <a:lstStyle/>
        <a:p>
          <a:r>
            <a:rPr lang="en-GB" sz="1200" b="1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rPr>
            <a:t>Analysis of the Disorder</a:t>
          </a:r>
        </a:p>
      </dgm:t>
    </dgm:pt>
    <dgm:pt modelId="{3FFFFED7-CC87-44EA-9236-98E772E17E7D}" type="parTrans" cxnId="{8CE168CD-D610-4FD0-AE0B-343C86D72E02}">
      <dgm:prSet/>
      <dgm:spPr/>
      <dgm:t>
        <a:bodyPr/>
        <a:lstStyle/>
        <a:p>
          <a:endParaRPr lang="en-GB"/>
        </a:p>
      </dgm:t>
    </dgm:pt>
    <dgm:pt modelId="{C19A3D41-2813-4B48-9CCE-AFF7AE2E2BFB}" type="sibTrans" cxnId="{8CE168CD-D610-4FD0-AE0B-343C86D72E02}">
      <dgm:prSet/>
      <dgm:spPr/>
      <dgm:t>
        <a:bodyPr/>
        <a:lstStyle/>
        <a:p>
          <a:endParaRPr lang="en-GB"/>
        </a:p>
      </dgm:t>
    </dgm:pt>
    <dgm:pt modelId="{C86DE13B-75D1-42F6-93B2-1DE538ADC0E5}">
      <dgm:prSet phldrT="[Text]" custT="1"/>
      <dgm:spPr/>
      <dgm:t>
        <a:bodyPr/>
        <a:lstStyle/>
        <a:p>
          <a:pPr>
            <a:buNone/>
          </a:pPr>
          <a:endParaRPr lang="en-GB" sz="1200" b="1" dirty="0">
            <a:solidFill>
              <a:schemeClr val="tx2">
                <a:lumMod val="50000"/>
              </a:schemeClr>
            </a:solidFill>
            <a:latin typeface="Arial" panose="020B0604020202020204" pitchFamily="34" charset="0"/>
            <a:cs typeface="Arial" panose="020B0604020202020204" pitchFamily="34" charset="0"/>
          </a:endParaRPr>
        </a:p>
        <a:p>
          <a:pPr>
            <a:buNone/>
          </a:pPr>
          <a:r>
            <a:rPr lang="en-GB" sz="1200" b="1" dirty="0">
              <a:solidFill>
                <a:schemeClr val="tx2">
                  <a:lumMod val="50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rPr>
            <a:t>Attitudes</a:t>
          </a:r>
          <a:r>
            <a:rPr lang="en-GB" sz="1200" dirty="0">
              <a:latin typeface="Arial" panose="020B0604020202020204" pitchFamily="34" charset="0"/>
              <a:cs typeface="Arial" panose="020B0604020202020204" pitchFamily="34" charset="0"/>
            </a:rPr>
            <a:t> </a:t>
          </a:r>
        </a:p>
        <a:p>
          <a:pPr>
            <a:buNone/>
          </a:pPr>
          <a:r>
            <a:rPr lang="en-US" sz="1200" dirty="0">
              <a:latin typeface="Arial" panose="020B0604020202020204" pitchFamily="34" charset="0"/>
              <a:cs typeface="Arial" panose="020B0604020202020204" pitchFamily="34" charset="0"/>
            </a:rPr>
            <a:t>Historically, mental health issues were identified as a personal weakness, and a form of madness (</a:t>
          </a:r>
          <a:r>
            <a:rPr lang="en-US" sz="1200" dirty="0" err="1">
              <a:latin typeface="Arial" panose="020B0604020202020204" pitchFamily="34" charset="0"/>
              <a:cs typeface="Arial" panose="020B0604020202020204" pitchFamily="34" charset="0"/>
            </a:rPr>
            <a:t>Jurkus</a:t>
          </a:r>
          <a:r>
            <a:rPr lang="en-US" sz="1200" dirty="0">
              <a:latin typeface="Arial" panose="020B0604020202020204" pitchFamily="34" charset="0"/>
              <a:cs typeface="Arial" panose="020B0604020202020204" pitchFamily="34" charset="0"/>
            </a:rPr>
            <a:t> </a:t>
          </a:r>
          <a:r>
            <a:rPr lang="en-US" sz="1200" i="1" dirty="0">
              <a:latin typeface="Arial" panose="020B0604020202020204" pitchFamily="34" charset="0"/>
              <a:cs typeface="Arial" panose="020B0604020202020204" pitchFamily="34" charset="0"/>
            </a:rPr>
            <a:t>et al.</a:t>
          </a:r>
          <a:r>
            <a:rPr lang="en-US" sz="1200" dirty="0">
              <a:latin typeface="Arial" panose="020B0604020202020204" pitchFamily="34" charset="0"/>
              <a:cs typeface="Arial" panose="020B0604020202020204" pitchFamily="34" charset="0"/>
            </a:rPr>
            <a:t>, 2016).</a:t>
          </a:r>
        </a:p>
        <a:p>
          <a:pPr>
            <a:buNone/>
          </a:pPr>
          <a:r>
            <a:rPr lang="en-US" sz="1200" dirty="0">
              <a:latin typeface="Arial" panose="020B0604020202020204" pitchFamily="34" charset="0"/>
              <a:cs typeface="Arial" panose="020B0604020202020204" pitchFamily="34" charset="0"/>
            </a:rPr>
            <a:t>Currently, it is understood as a medical condition and the society is more supportive (Anxiety or fear-related disorders, 2024).</a:t>
          </a:r>
          <a:endParaRPr lang="en-GB" sz="12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4AF0460E-FF7A-4C4C-9DBC-2D714BBC5DD8}" type="parTrans" cxnId="{848B6111-42CB-4228-A120-8278282981AF}">
      <dgm:prSet/>
      <dgm:spPr/>
      <dgm:t>
        <a:bodyPr/>
        <a:lstStyle/>
        <a:p>
          <a:endParaRPr lang="en-GB"/>
        </a:p>
      </dgm:t>
    </dgm:pt>
    <dgm:pt modelId="{CB4A8D95-FED0-4D89-ABC2-076EF293E6CA}" type="sibTrans" cxnId="{848B6111-42CB-4228-A120-8278282981AF}">
      <dgm:prSet/>
      <dgm:spPr/>
      <dgm:t>
        <a:bodyPr/>
        <a:lstStyle/>
        <a:p>
          <a:endParaRPr lang="en-GB"/>
        </a:p>
      </dgm:t>
    </dgm:pt>
    <dgm:pt modelId="{806C1DDE-D3F0-4571-8170-090330AC5F3C}">
      <dgm:prSet phldrT="[Text]" custT="1"/>
      <dgm:spPr/>
      <dgm:t>
        <a:bodyPr/>
        <a:lstStyle/>
        <a:p>
          <a:endParaRPr lang="en-GB" sz="1200" b="1" dirty="0">
            <a:solidFill>
              <a:schemeClr val="tx2">
                <a:lumMod val="50000"/>
              </a:schemeClr>
            </a:solidFill>
            <a:latin typeface="Arial" panose="020B0604020202020204" pitchFamily="34" charset="0"/>
            <a:cs typeface="Arial" panose="020B0604020202020204" pitchFamily="34" charset="0"/>
          </a:endParaRPr>
        </a:p>
        <a:p>
          <a:r>
            <a:rPr lang="en-GB" sz="1200" b="1" dirty="0">
              <a:solidFill>
                <a:schemeClr val="tx2">
                  <a:lumMod val="50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rPr>
            <a:t>Policies</a:t>
          </a:r>
        </a:p>
        <a:p>
          <a:r>
            <a:rPr lang="en-US" sz="1200" dirty="0">
              <a:latin typeface="Arial" panose="020B0604020202020204" pitchFamily="34" charset="0"/>
              <a:cs typeface="Arial" panose="020B0604020202020204" pitchFamily="34" charset="0"/>
            </a:rPr>
            <a:t>NICE (UK) and APA (USA) have been developed clinical guidelines for diagnosing bipolar disorders (Angst and Sellaro, 2019). </a:t>
          </a:r>
        </a:p>
        <a:p>
          <a:r>
            <a:rPr lang="en-US" sz="1200" dirty="0">
              <a:latin typeface="Arial" panose="020B0604020202020204" pitchFamily="34" charset="0"/>
              <a:cs typeface="Arial" panose="020B0604020202020204" pitchFamily="34" charset="0"/>
            </a:rPr>
            <a:t>WHO created Mental Health Action Plan to enhance mental health care. </a:t>
          </a:r>
          <a:endParaRPr lang="en-GB" sz="12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29322332-73DA-41DC-B8AA-81191A0A50C1}" type="parTrans" cxnId="{A503945A-42BF-4934-8B96-3D35BDC7D258}">
      <dgm:prSet/>
      <dgm:spPr/>
      <dgm:t>
        <a:bodyPr/>
        <a:lstStyle/>
        <a:p>
          <a:endParaRPr lang="en-GB"/>
        </a:p>
      </dgm:t>
    </dgm:pt>
    <dgm:pt modelId="{72247CB0-8B68-4408-B035-A5B8370C0102}" type="sibTrans" cxnId="{A503945A-42BF-4934-8B96-3D35BDC7D258}">
      <dgm:prSet/>
      <dgm:spPr/>
      <dgm:t>
        <a:bodyPr/>
        <a:lstStyle/>
        <a:p>
          <a:endParaRPr lang="en-GB"/>
        </a:p>
      </dgm:t>
    </dgm:pt>
    <dgm:pt modelId="{7AD3DE78-EE8A-41D0-9042-08293AB19575}">
      <dgm:prSet phldrT="[Text]" custT="1"/>
      <dgm:spPr/>
      <dgm:t>
        <a:bodyPr/>
        <a:lstStyle/>
        <a:p>
          <a:endParaRPr lang="en-US" dirty="0"/>
        </a:p>
      </dgm:t>
    </dgm:pt>
    <dgm:pt modelId="{B5DCE0B4-3FD6-4785-A46A-86F4043A5736}" type="parTrans" cxnId="{741D35C5-F9FB-4DA9-9CAB-85AB65ED956E}">
      <dgm:prSet/>
      <dgm:spPr/>
      <dgm:t>
        <a:bodyPr/>
        <a:lstStyle/>
        <a:p>
          <a:endParaRPr lang="en-US"/>
        </a:p>
      </dgm:t>
    </dgm:pt>
    <dgm:pt modelId="{4E6CAC56-6BAE-478E-B60D-4684D7C3B1AE}" type="sibTrans" cxnId="{741D35C5-F9FB-4DA9-9CAB-85AB65ED956E}">
      <dgm:prSet/>
      <dgm:spPr/>
      <dgm:t>
        <a:bodyPr/>
        <a:lstStyle/>
        <a:p>
          <a:endParaRPr lang="en-US"/>
        </a:p>
      </dgm:t>
    </dgm:pt>
    <dgm:pt modelId="{8D6DBCCD-C2F6-4402-A1F6-874A39C2ECDC}">
      <dgm:prSet phldrT="[Text]" custT="1"/>
      <dgm:spPr/>
      <dgm:t>
        <a:bodyPr/>
        <a:lstStyle/>
        <a:p>
          <a:endParaRPr lang="en-US" dirty="0"/>
        </a:p>
      </dgm:t>
    </dgm:pt>
    <dgm:pt modelId="{AE729BCE-E014-48DC-8C64-C82AAF65D547}" type="parTrans" cxnId="{B486A2FF-B8B6-477C-AF9B-D99FDB5734B6}">
      <dgm:prSet/>
      <dgm:spPr/>
      <dgm:t>
        <a:bodyPr/>
        <a:lstStyle/>
        <a:p>
          <a:endParaRPr lang="en-US"/>
        </a:p>
      </dgm:t>
    </dgm:pt>
    <dgm:pt modelId="{769451C1-EBC9-4A2B-94AB-588EEE0FF506}" type="sibTrans" cxnId="{B486A2FF-B8B6-477C-AF9B-D99FDB5734B6}">
      <dgm:prSet/>
      <dgm:spPr/>
      <dgm:t>
        <a:bodyPr/>
        <a:lstStyle/>
        <a:p>
          <a:endParaRPr lang="en-US"/>
        </a:p>
      </dgm:t>
    </dgm:pt>
    <dgm:pt modelId="{D39AFE2D-5549-49FA-8CF4-D6C9317BBAF0}">
      <dgm:prSet phldrT="[Text]" custT="1"/>
      <dgm:spPr/>
      <dgm:t>
        <a:bodyPr/>
        <a:lstStyle/>
        <a:p>
          <a:r>
            <a:rPr lang="en-GB" sz="1200" b="1" dirty="0">
              <a:solidFill>
                <a:schemeClr val="tx2">
                  <a:lumMod val="50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rPr>
            <a:t>Practice</a:t>
          </a:r>
          <a:r>
            <a:rPr lang="en-GB" sz="1200" dirty="0">
              <a:latin typeface="Arial" panose="020B0604020202020204" pitchFamily="34" charset="0"/>
              <a:cs typeface="Arial" panose="020B0604020202020204" pitchFamily="34" charset="0"/>
            </a:rPr>
            <a:t> </a:t>
          </a:r>
        </a:p>
        <a:p>
          <a:r>
            <a:rPr lang="en-GB" sz="1200" dirty="0">
              <a:latin typeface="Arial" panose="020B0604020202020204" pitchFamily="34" charset="0"/>
              <a:cs typeface="Arial" panose="020B0604020202020204" pitchFamily="34" charset="0"/>
            </a:rPr>
            <a:t>Clinical Management such as taking mood stabilizers, antipsychotic drugs is recommended </a:t>
          </a:r>
          <a:r>
            <a:rPr lang="en-US" sz="1200" dirty="0">
              <a:latin typeface="Arial" panose="020B0604020202020204" pitchFamily="34" charset="0"/>
              <a:cs typeface="Arial" panose="020B0604020202020204" pitchFamily="34" charset="0"/>
            </a:rPr>
            <a:t>(Oliva et al., 2025)</a:t>
          </a:r>
          <a:r>
            <a:rPr lang="en-GB" sz="1200" dirty="0">
              <a:latin typeface="Arial" panose="020B0604020202020204" pitchFamily="34" charset="0"/>
              <a:cs typeface="Arial" panose="020B0604020202020204" pitchFamily="34" charset="0"/>
            </a:rPr>
            <a:t>. </a:t>
          </a:r>
        </a:p>
        <a:p>
          <a:r>
            <a:rPr lang="en-GB" sz="1200" dirty="0">
              <a:latin typeface="Arial" panose="020B0604020202020204" pitchFamily="34" charset="0"/>
              <a:cs typeface="Arial" panose="020B0604020202020204" pitchFamily="34" charset="0"/>
            </a:rPr>
            <a:t>Managing Lifestyle including a good sleep, continue a diet, and more</a:t>
          </a:r>
          <a:r>
            <a:rPr lang="en-GB" sz="1100" dirty="0">
              <a:latin typeface="Arial" panose="020B0604020202020204" pitchFamily="34" charset="0"/>
              <a:cs typeface="Arial" panose="020B0604020202020204" pitchFamily="34" charset="0"/>
            </a:rPr>
            <a:t>. </a:t>
          </a:r>
          <a:endParaRPr lang="en-US" sz="1100" dirty="0"/>
        </a:p>
      </dgm:t>
    </dgm:pt>
    <dgm:pt modelId="{F4113E86-EC28-4667-BE60-11A030105119}" type="parTrans" cxnId="{10166220-3980-4208-9628-4B06240E6054}">
      <dgm:prSet/>
      <dgm:spPr/>
      <dgm:t>
        <a:bodyPr/>
        <a:lstStyle/>
        <a:p>
          <a:endParaRPr lang="en-US"/>
        </a:p>
      </dgm:t>
    </dgm:pt>
    <dgm:pt modelId="{A469DAB7-DEE6-4F1E-A194-37135FC92D81}" type="sibTrans" cxnId="{10166220-3980-4208-9628-4B06240E6054}">
      <dgm:prSet/>
      <dgm:spPr/>
      <dgm:t>
        <a:bodyPr/>
        <a:lstStyle/>
        <a:p>
          <a:endParaRPr lang="en-US"/>
        </a:p>
      </dgm:t>
    </dgm:pt>
    <dgm:pt modelId="{DBDDCCA1-7EF4-4B1A-B83E-9E7A109E845F}">
      <dgm:prSet phldrT="[Text]"/>
      <dgm:spPr/>
      <dgm:t>
        <a:bodyPr/>
        <a:lstStyle/>
        <a:p>
          <a:r>
            <a:rPr lang="en-GB" b="1" dirty="0">
              <a:solidFill>
                <a:schemeClr val="tx2">
                  <a:lumMod val="50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rPr>
            <a:t>Recommendations</a:t>
          </a:r>
          <a:r>
            <a:rPr lang="en-GB" dirty="0">
              <a:latin typeface="Arial" panose="020B0604020202020204" pitchFamily="34" charset="0"/>
              <a:cs typeface="Arial" panose="020B0604020202020204" pitchFamily="34" charset="0"/>
            </a:rPr>
            <a:t> </a:t>
          </a:r>
        </a:p>
        <a:p>
          <a:r>
            <a:rPr lang="en-GB" dirty="0">
              <a:latin typeface="Arial" panose="020B0604020202020204" pitchFamily="34" charset="0"/>
              <a:cs typeface="Arial" panose="020B0604020202020204" pitchFamily="34" charset="0"/>
            </a:rPr>
            <a:t>To </a:t>
          </a:r>
          <a:r>
            <a:rPr lang="en-US" dirty="0">
              <a:latin typeface="Arial" panose="020B0604020202020204" pitchFamily="34" charset="0"/>
              <a:cs typeface="Arial" panose="020B0604020202020204" pitchFamily="34" charset="0"/>
            </a:rPr>
            <a:t> enhance access for mental health services. </a:t>
          </a:r>
        </a:p>
        <a:p>
          <a:r>
            <a:rPr lang="en-US" dirty="0">
              <a:latin typeface="Arial" panose="020B0604020202020204" pitchFamily="34" charset="0"/>
              <a:cs typeface="Arial" panose="020B0604020202020204" pitchFamily="34" charset="0"/>
            </a:rPr>
            <a:t>To improve the cultural and social awareness.</a:t>
          </a:r>
        </a:p>
        <a:p>
          <a:r>
            <a:rPr lang="en-US" dirty="0">
              <a:latin typeface="Arial" panose="020B0604020202020204" pitchFamily="34" charset="0"/>
              <a:cs typeface="Arial" panose="020B0604020202020204" pitchFamily="34" charset="0"/>
            </a:rPr>
            <a:t>To provide trainings for healthcare professionals (Lu et al., 2019)</a:t>
          </a:r>
        </a:p>
      </dgm:t>
    </dgm:pt>
    <dgm:pt modelId="{C5E2A75B-F235-4BC2-A4F8-0464DD5D2726}" type="parTrans" cxnId="{EA0F4DA2-19BF-4C8D-BE1C-B7F81E9FD33E}">
      <dgm:prSet/>
      <dgm:spPr/>
      <dgm:t>
        <a:bodyPr/>
        <a:lstStyle/>
        <a:p>
          <a:endParaRPr lang="en-US"/>
        </a:p>
      </dgm:t>
    </dgm:pt>
    <dgm:pt modelId="{08569A6C-5152-4C95-8C55-0BFBDB128A1B}" type="sibTrans" cxnId="{EA0F4DA2-19BF-4C8D-BE1C-B7F81E9FD33E}">
      <dgm:prSet/>
      <dgm:spPr/>
      <dgm:t>
        <a:bodyPr/>
        <a:lstStyle/>
        <a:p>
          <a:endParaRPr lang="en-US"/>
        </a:p>
      </dgm:t>
    </dgm:pt>
    <dgm:pt modelId="{ABF2695B-7E42-46D9-B7D5-C7A9838B0035}" type="pres">
      <dgm:prSet presAssocID="{9098427C-1ED2-4248-803B-B1FC86AB801B}" presName="diagram" presStyleCnt="0">
        <dgm:presLayoutVars>
          <dgm:chMax val="1"/>
          <dgm:dir/>
          <dgm:animLvl val="ctr"/>
          <dgm:resizeHandles val="exact"/>
        </dgm:presLayoutVars>
      </dgm:prSet>
      <dgm:spPr/>
    </dgm:pt>
    <dgm:pt modelId="{601A0C08-69EA-43F5-83C1-CE8DFC8B3811}" type="pres">
      <dgm:prSet presAssocID="{9098427C-1ED2-4248-803B-B1FC86AB801B}" presName="matrix" presStyleCnt="0"/>
      <dgm:spPr/>
    </dgm:pt>
    <dgm:pt modelId="{69E08D6C-DEBF-4061-9602-0914B934E6A1}" type="pres">
      <dgm:prSet presAssocID="{9098427C-1ED2-4248-803B-B1FC86AB801B}" presName="tile1" presStyleLbl="node1" presStyleIdx="0" presStyleCnt="4" custLinFactNeighborX="-297"/>
      <dgm:spPr/>
    </dgm:pt>
    <dgm:pt modelId="{C7917085-B1B1-4482-A347-E97A5F3C7DAB}" type="pres">
      <dgm:prSet presAssocID="{9098427C-1ED2-4248-803B-B1FC86AB801B}" presName="tile1text" presStyleLbl="node1" presStyleIdx="0" presStyleCnt="4">
        <dgm:presLayoutVars>
          <dgm:chMax val="0"/>
          <dgm:chPref val="0"/>
          <dgm:bulletEnabled val="1"/>
        </dgm:presLayoutVars>
      </dgm:prSet>
      <dgm:spPr/>
    </dgm:pt>
    <dgm:pt modelId="{C1C6BCE2-BA98-4611-BC0F-9EBB927CA549}" type="pres">
      <dgm:prSet presAssocID="{9098427C-1ED2-4248-803B-B1FC86AB801B}" presName="tile2" presStyleLbl="node1" presStyleIdx="1" presStyleCnt="4" custLinFactNeighborY="0"/>
      <dgm:spPr/>
    </dgm:pt>
    <dgm:pt modelId="{B3BF2249-B838-4E79-8F36-7EE7BA99F8A8}" type="pres">
      <dgm:prSet presAssocID="{9098427C-1ED2-4248-803B-B1FC86AB801B}" presName="tile2text" presStyleLbl="node1" presStyleIdx="1" presStyleCnt="4">
        <dgm:presLayoutVars>
          <dgm:chMax val="0"/>
          <dgm:chPref val="0"/>
          <dgm:bulletEnabled val="1"/>
        </dgm:presLayoutVars>
      </dgm:prSet>
      <dgm:spPr/>
    </dgm:pt>
    <dgm:pt modelId="{12FA90A0-08ED-42C4-BDDE-3706D09AC08E}" type="pres">
      <dgm:prSet presAssocID="{9098427C-1ED2-4248-803B-B1FC86AB801B}" presName="tile3" presStyleLbl="node1" presStyleIdx="2" presStyleCnt="4" custScaleY="76047" custLinFactNeighborY="-16564"/>
      <dgm:spPr/>
    </dgm:pt>
    <dgm:pt modelId="{2CBEF55F-A5C4-44D8-9CBC-A40419275290}" type="pres">
      <dgm:prSet presAssocID="{9098427C-1ED2-4248-803B-B1FC86AB801B}" presName="tile3text" presStyleLbl="node1" presStyleIdx="2" presStyleCnt="4">
        <dgm:presLayoutVars>
          <dgm:chMax val="0"/>
          <dgm:chPref val="0"/>
          <dgm:bulletEnabled val="1"/>
        </dgm:presLayoutVars>
      </dgm:prSet>
      <dgm:spPr/>
    </dgm:pt>
    <dgm:pt modelId="{27728420-9028-4EAB-BAEF-4D121DEC4FE6}" type="pres">
      <dgm:prSet presAssocID="{9098427C-1ED2-4248-803B-B1FC86AB801B}" presName="tile4" presStyleLbl="node1" presStyleIdx="3" presStyleCnt="4"/>
      <dgm:spPr/>
    </dgm:pt>
    <dgm:pt modelId="{8E3F7115-6834-4CDF-8ADB-A93C2D1DEBC9}" type="pres">
      <dgm:prSet presAssocID="{9098427C-1ED2-4248-803B-B1FC86AB801B}" presName="tile4text" presStyleLbl="node1" presStyleIdx="3" presStyleCnt="4">
        <dgm:presLayoutVars>
          <dgm:chMax val="0"/>
          <dgm:chPref val="0"/>
          <dgm:bulletEnabled val="1"/>
        </dgm:presLayoutVars>
      </dgm:prSet>
      <dgm:spPr/>
    </dgm:pt>
    <dgm:pt modelId="{C544C681-ABA3-4373-A66F-DEB0236BB2A9}" type="pres">
      <dgm:prSet presAssocID="{9098427C-1ED2-4248-803B-B1FC86AB801B}" presName="centerTile" presStyleLbl="fgShp" presStyleIdx="0" presStyleCnt="1" custScaleX="125062" custScaleY="31892" custLinFactNeighborY="5752">
        <dgm:presLayoutVars>
          <dgm:chMax val="0"/>
          <dgm:chPref val="0"/>
        </dgm:presLayoutVars>
      </dgm:prSet>
      <dgm:spPr/>
    </dgm:pt>
  </dgm:ptLst>
  <dgm:cxnLst>
    <dgm:cxn modelId="{848B6111-42CB-4228-A120-8278282981AF}" srcId="{458483CF-42D1-44D4-9897-F8017A7AE0CF}" destId="{C86DE13B-75D1-42F6-93B2-1DE538ADC0E5}" srcOrd="0" destOrd="0" parTransId="{4AF0460E-FF7A-4C4C-9DBC-2D714BBC5DD8}" sibTransId="{CB4A8D95-FED0-4D89-ABC2-076EF293E6CA}"/>
    <dgm:cxn modelId="{10166220-3980-4208-9628-4B06240E6054}" srcId="{458483CF-42D1-44D4-9897-F8017A7AE0CF}" destId="{D39AFE2D-5549-49FA-8CF4-D6C9317BBAF0}" srcOrd="2" destOrd="0" parTransId="{F4113E86-EC28-4667-BE60-11A030105119}" sibTransId="{A469DAB7-DEE6-4F1E-A194-37135FC92D81}"/>
    <dgm:cxn modelId="{3B95E833-9401-4384-94DC-145E5A1EDD61}" type="presOf" srcId="{C86DE13B-75D1-42F6-93B2-1DE538ADC0E5}" destId="{69E08D6C-DEBF-4061-9602-0914B934E6A1}" srcOrd="0" destOrd="0" presId="urn:microsoft.com/office/officeart/2005/8/layout/matrix1"/>
    <dgm:cxn modelId="{7336575D-AD97-49F1-8C41-DB0B2A095F4F}" type="presOf" srcId="{C86DE13B-75D1-42F6-93B2-1DE538ADC0E5}" destId="{C7917085-B1B1-4482-A347-E97A5F3C7DAB}" srcOrd="1" destOrd="0" presId="urn:microsoft.com/office/officeart/2005/8/layout/matrix1"/>
    <dgm:cxn modelId="{1D32CB6E-52A8-43BF-810A-5C9A1B07A3EB}" type="presOf" srcId="{806C1DDE-D3F0-4571-8170-090330AC5F3C}" destId="{B3BF2249-B838-4E79-8F36-7EE7BA99F8A8}" srcOrd="1" destOrd="0" presId="urn:microsoft.com/office/officeart/2005/8/layout/matrix1"/>
    <dgm:cxn modelId="{A503945A-42BF-4934-8B96-3D35BDC7D258}" srcId="{458483CF-42D1-44D4-9897-F8017A7AE0CF}" destId="{806C1DDE-D3F0-4571-8170-090330AC5F3C}" srcOrd="1" destOrd="0" parTransId="{29322332-73DA-41DC-B8AA-81191A0A50C1}" sibTransId="{72247CB0-8B68-4408-B035-A5B8370C0102}"/>
    <dgm:cxn modelId="{326CB87C-C6A9-4861-AF4C-107B064D14CC}" type="presOf" srcId="{458483CF-42D1-44D4-9897-F8017A7AE0CF}" destId="{C544C681-ABA3-4373-A66F-DEB0236BB2A9}" srcOrd="0" destOrd="0" presId="urn:microsoft.com/office/officeart/2005/8/layout/matrix1"/>
    <dgm:cxn modelId="{C2ED9E99-3547-4D60-9FA2-76318FB58ECA}" type="presOf" srcId="{9098427C-1ED2-4248-803B-B1FC86AB801B}" destId="{ABF2695B-7E42-46D9-B7D5-C7A9838B0035}" srcOrd="0" destOrd="0" presId="urn:microsoft.com/office/officeart/2005/8/layout/matrix1"/>
    <dgm:cxn modelId="{E60EE19C-286F-4C07-A55E-04A9F33419F1}" type="presOf" srcId="{D39AFE2D-5549-49FA-8CF4-D6C9317BBAF0}" destId="{2CBEF55F-A5C4-44D8-9CBC-A40419275290}" srcOrd="1" destOrd="0" presId="urn:microsoft.com/office/officeart/2005/8/layout/matrix1"/>
    <dgm:cxn modelId="{E5CF1A9D-F1B3-42AE-86FC-9FAF22B207FD}" type="presOf" srcId="{DBDDCCA1-7EF4-4B1A-B83E-9E7A109E845F}" destId="{27728420-9028-4EAB-BAEF-4D121DEC4FE6}" srcOrd="0" destOrd="0" presId="urn:microsoft.com/office/officeart/2005/8/layout/matrix1"/>
    <dgm:cxn modelId="{EA0F4DA2-19BF-4C8D-BE1C-B7F81E9FD33E}" srcId="{458483CF-42D1-44D4-9897-F8017A7AE0CF}" destId="{DBDDCCA1-7EF4-4B1A-B83E-9E7A109E845F}" srcOrd="3" destOrd="0" parTransId="{C5E2A75B-F235-4BC2-A4F8-0464DD5D2726}" sibTransId="{08569A6C-5152-4C95-8C55-0BFBDB128A1B}"/>
    <dgm:cxn modelId="{F36A22BF-7569-4261-94E8-8EFC8061BDD6}" type="presOf" srcId="{806C1DDE-D3F0-4571-8170-090330AC5F3C}" destId="{C1C6BCE2-BA98-4611-BC0F-9EBB927CA549}" srcOrd="0" destOrd="0" presId="urn:microsoft.com/office/officeart/2005/8/layout/matrix1"/>
    <dgm:cxn modelId="{741D35C5-F9FB-4DA9-9CAB-85AB65ED956E}" srcId="{9098427C-1ED2-4248-803B-B1FC86AB801B}" destId="{7AD3DE78-EE8A-41D0-9042-08293AB19575}" srcOrd="1" destOrd="0" parTransId="{B5DCE0B4-3FD6-4785-A46A-86F4043A5736}" sibTransId="{4E6CAC56-6BAE-478E-B60D-4684D7C3B1AE}"/>
    <dgm:cxn modelId="{8CE168CD-D610-4FD0-AE0B-343C86D72E02}" srcId="{9098427C-1ED2-4248-803B-B1FC86AB801B}" destId="{458483CF-42D1-44D4-9897-F8017A7AE0CF}" srcOrd="0" destOrd="0" parTransId="{3FFFFED7-CC87-44EA-9236-98E772E17E7D}" sibTransId="{C19A3D41-2813-4B48-9CCE-AFF7AE2E2BFB}"/>
    <dgm:cxn modelId="{302DD6EF-379F-4529-B056-93B2DFB350F8}" type="presOf" srcId="{DBDDCCA1-7EF4-4B1A-B83E-9E7A109E845F}" destId="{8E3F7115-6834-4CDF-8ADB-A93C2D1DEBC9}" srcOrd="1" destOrd="0" presId="urn:microsoft.com/office/officeart/2005/8/layout/matrix1"/>
    <dgm:cxn modelId="{BCE379F9-3320-4706-BF81-F4BBFA68B060}" type="presOf" srcId="{D39AFE2D-5549-49FA-8CF4-D6C9317BBAF0}" destId="{12FA90A0-08ED-42C4-BDDE-3706D09AC08E}" srcOrd="0" destOrd="0" presId="urn:microsoft.com/office/officeart/2005/8/layout/matrix1"/>
    <dgm:cxn modelId="{B486A2FF-B8B6-477C-AF9B-D99FDB5734B6}" srcId="{7AD3DE78-EE8A-41D0-9042-08293AB19575}" destId="{8D6DBCCD-C2F6-4402-A1F6-874A39C2ECDC}" srcOrd="0" destOrd="0" parTransId="{AE729BCE-E014-48DC-8C64-C82AAF65D547}" sibTransId="{769451C1-EBC9-4A2B-94AB-588EEE0FF506}"/>
    <dgm:cxn modelId="{B24CA160-5B96-43EC-B4DB-6CBA73AF5FC8}" type="presParOf" srcId="{ABF2695B-7E42-46D9-B7D5-C7A9838B0035}" destId="{601A0C08-69EA-43F5-83C1-CE8DFC8B3811}" srcOrd="0" destOrd="0" presId="urn:microsoft.com/office/officeart/2005/8/layout/matrix1"/>
    <dgm:cxn modelId="{6324F48B-3C54-43F7-97C8-96CAE8AD4857}" type="presParOf" srcId="{601A0C08-69EA-43F5-83C1-CE8DFC8B3811}" destId="{69E08D6C-DEBF-4061-9602-0914B934E6A1}" srcOrd="0" destOrd="0" presId="urn:microsoft.com/office/officeart/2005/8/layout/matrix1"/>
    <dgm:cxn modelId="{193FFE93-BC67-4B24-A7D9-4860425F1489}" type="presParOf" srcId="{601A0C08-69EA-43F5-83C1-CE8DFC8B3811}" destId="{C7917085-B1B1-4482-A347-E97A5F3C7DAB}" srcOrd="1" destOrd="0" presId="urn:microsoft.com/office/officeart/2005/8/layout/matrix1"/>
    <dgm:cxn modelId="{8069AE8D-E707-48B4-85EA-F6C004379DF5}" type="presParOf" srcId="{601A0C08-69EA-43F5-83C1-CE8DFC8B3811}" destId="{C1C6BCE2-BA98-4611-BC0F-9EBB927CA549}" srcOrd="2" destOrd="0" presId="urn:microsoft.com/office/officeart/2005/8/layout/matrix1"/>
    <dgm:cxn modelId="{BB9D842A-4B7F-4CCC-828C-510E1D96B2A4}" type="presParOf" srcId="{601A0C08-69EA-43F5-83C1-CE8DFC8B3811}" destId="{B3BF2249-B838-4E79-8F36-7EE7BA99F8A8}" srcOrd="3" destOrd="0" presId="urn:microsoft.com/office/officeart/2005/8/layout/matrix1"/>
    <dgm:cxn modelId="{6565FDEF-FC95-413E-A626-6172C4569157}" type="presParOf" srcId="{601A0C08-69EA-43F5-83C1-CE8DFC8B3811}" destId="{12FA90A0-08ED-42C4-BDDE-3706D09AC08E}" srcOrd="4" destOrd="0" presId="urn:microsoft.com/office/officeart/2005/8/layout/matrix1"/>
    <dgm:cxn modelId="{D5CC582F-0DB1-4DE5-87D8-01B4B723B940}" type="presParOf" srcId="{601A0C08-69EA-43F5-83C1-CE8DFC8B3811}" destId="{2CBEF55F-A5C4-44D8-9CBC-A40419275290}" srcOrd="5" destOrd="0" presId="urn:microsoft.com/office/officeart/2005/8/layout/matrix1"/>
    <dgm:cxn modelId="{2C623AB1-6045-448B-BD70-8A1CAF6E15C2}" type="presParOf" srcId="{601A0C08-69EA-43F5-83C1-CE8DFC8B3811}" destId="{27728420-9028-4EAB-BAEF-4D121DEC4FE6}" srcOrd="6" destOrd="0" presId="urn:microsoft.com/office/officeart/2005/8/layout/matrix1"/>
    <dgm:cxn modelId="{43D23736-5CA4-4B9C-B2F5-D0AAD13994E3}" type="presParOf" srcId="{601A0C08-69EA-43F5-83C1-CE8DFC8B3811}" destId="{8E3F7115-6834-4CDF-8ADB-A93C2D1DEBC9}" srcOrd="7" destOrd="0" presId="urn:microsoft.com/office/officeart/2005/8/layout/matrix1"/>
    <dgm:cxn modelId="{68102B3E-B0D0-4A9B-92B3-EF53BB6260CF}" type="presParOf" srcId="{ABF2695B-7E42-46D9-B7D5-C7A9838B0035}" destId="{C544C681-ABA3-4373-A66F-DEB0236BB2A9}" srcOrd="1" destOrd="0" presId="urn:microsoft.com/office/officeart/2005/8/layout/matrix1"/>
  </dgm:cxnLst>
  <dgm:bg/>
  <dgm:whole/>
  <dgm:extLst>
    <a:ext uri="http://schemas.microsoft.com/office/drawing/2008/diagram">
      <dsp:dataModelExt xmlns:dsp="http://schemas.microsoft.com/office/drawing/2008/diagram" relId="rId13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9098427C-1ED2-4248-803B-B1FC86AB801B}" type="doc">
      <dgm:prSet loTypeId="urn:microsoft.com/office/officeart/2005/8/layout/matrix1" loCatId="matrix" qsTypeId="urn:microsoft.com/office/officeart/2005/8/quickstyle/simple5" qsCatId="simple" csTypeId="urn:microsoft.com/office/officeart/2005/8/colors/accent0_3" csCatId="mainScheme" phldr="1"/>
      <dgm:spPr/>
      <dgm:t>
        <a:bodyPr/>
        <a:lstStyle/>
        <a:p>
          <a:endParaRPr lang="en-GB"/>
        </a:p>
      </dgm:t>
    </dgm:pt>
    <dgm:pt modelId="{EC4AB5E2-1ED7-45AA-8622-7952137D6DFD}">
      <dgm:prSet phldrT="[Text]" custT="1"/>
      <dgm:spPr/>
      <dgm:t>
        <a:bodyPr/>
        <a:lstStyle/>
        <a:p>
          <a:r>
            <a:rPr lang="en-GB" sz="1200" b="0" dirty="0">
              <a:solidFill>
                <a:srgbClr val="FFFF00"/>
              </a:solidFill>
              <a:latin typeface="Arial" panose="020B0604020202020204" pitchFamily="34" charset="0"/>
              <a:cs typeface="Arial" panose="020B0604020202020204" pitchFamily="34" charset="0"/>
            </a:rPr>
            <a:t>Provide </a:t>
          </a:r>
          <a:r>
            <a:rPr lang="en-GB" sz="1200" b="1" dirty="0">
              <a:solidFill>
                <a:srgbClr val="FFFF00"/>
              </a:solidFill>
              <a:latin typeface="Arial" panose="020B0604020202020204" pitchFamily="34" charset="0"/>
              <a:cs typeface="Arial" panose="020B0604020202020204" pitchFamily="34" charset="0"/>
            </a:rPr>
            <a:t>Psycho</a:t>
          </a:r>
        </a:p>
        <a:p>
          <a:r>
            <a:rPr lang="en-GB" sz="1200" b="1" dirty="0">
              <a:solidFill>
                <a:srgbClr val="FFFF00"/>
              </a:solidFill>
              <a:latin typeface="Arial" panose="020B0604020202020204" pitchFamily="34" charset="0"/>
              <a:cs typeface="Arial" panose="020B0604020202020204" pitchFamily="34" charset="0"/>
            </a:rPr>
            <a:t>Education </a:t>
          </a:r>
          <a:r>
            <a:rPr lang="en-GB" sz="1200" b="0" dirty="0">
              <a:solidFill>
                <a:srgbClr val="FFFF00"/>
              </a:solidFill>
              <a:latin typeface="Arial" panose="020B0604020202020204" pitchFamily="34" charset="0"/>
              <a:cs typeface="Arial" panose="020B0604020202020204" pitchFamily="34" charset="0"/>
            </a:rPr>
            <a:t>and</a:t>
          </a:r>
          <a:r>
            <a:rPr lang="en-GB" sz="1200" b="1" dirty="0">
              <a:solidFill>
                <a:srgbClr val="FFFF00"/>
              </a:solidFill>
              <a:latin typeface="Arial" panose="020B0604020202020204" pitchFamily="34" charset="0"/>
              <a:cs typeface="Arial" panose="020B0604020202020204" pitchFamily="34" charset="0"/>
            </a:rPr>
            <a:t> </a:t>
          </a:r>
        </a:p>
        <a:p>
          <a:r>
            <a:rPr lang="en-GB" sz="1200" b="1" dirty="0">
              <a:solidFill>
                <a:srgbClr val="FFFF00"/>
              </a:solidFill>
              <a:latin typeface="Arial" panose="020B0604020202020204" pitchFamily="34" charset="0"/>
              <a:cs typeface="Arial" panose="020B0604020202020204" pitchFamily="34" charset="0"/>
            </a:rPr>
            <a:t>Lifestyle Planning</a:t>
          </a:r>
          <a:endParaRPr lang="en-US" sz="12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8016A330-0EC2-4AC6-A760-6E3683CE96E6}" type="parTrans" cxnId="{82FB3B00-9DD6-4E74-92D2-289B41DAFBA6}">
      <dgm:prSet/>
      <dgm:spPr/>
      <dgm:t>
        <a:bodyPr/>
        <a:lstStyle/>
        <a:p>
          <a:endParaRPr lang="en-GB"/>
        </a:p>
      </dgm:t>
    </dgm:pt>
    <dgm:pt modelId="{36B6203F-5AB8-4DA0-B9B9-D51A9B8D3C1C}" type="sibTrans" cxnId="{82FB3B00-9DD6-4E74-92D2-289B41DAFBA6}">
      <dgm:prSet/>
      <dgm:spPr/>
      <dgm:t>
        <a:bodyPr/>
        <a:lstStyle/>
        <a:p>
          <a:endParaRPr lang="en-GB"/>
        </a:p>
      </dgm:t>
    </dgm:pt>
    <dgm:pt modelId="{7EB7169E-D352-4D19-8100-FE11377183B2}">
      <dgm:prSet phldrT="[Text]" custT="1"/>
      <dgm:spPr/>
      <dgm:t>
        <a:bodyPr/>
        <a:lstStyle/>
        <a:p>
          <a:r>
            <a:rPr lang="en-GB" sz="1200" b="1" dirty="0">
              <a:solidFill>
                <a:srgbClr val="FFFF00"/>
              </a:solidFill>
              <a:latin typeface="Arial" panose="020B0604020202020204" pitchFamily="34" charset="0"/>
              <a:cs typeface="Arial" panose="020B0604020202020204" pitchFamily="34" charset="0"/>
            </a:rPr>
            <a:t>CBT – </a:t>
          </a:r>
          <a:r>
            <a:rPr lang="en-GB" sz="1200" b="0" dirty="0">
              <a:solidFill>
                <a:srgbClr val="FFFF00"/>
              </a:solidFill>
              <a:latin typeface="Arial" panose="020B0604020202020204" pitchFamily="34" charset="0"/>
              <a:cs typeface="Arial" panose="020B0604020202020204" pitchFamily="34" charset="0"/>
            </a:rPr>
            <a:t>Cognitive Behavioural Therapy</a:t>
          </a:r>
          <a:endParaRPr lang="en-GB" sz="1200" b="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B8BF2104-F840-4BF1-B033-BB737B75CB5B}" type="parTrans" cxnId="{B66AF3E1-7FC1-43BF-9463-F6A9AB450FA3}">
      <dgm:prSet/>
      <dgm:spPr/>
      <dgm:t>
        <a:bodyPr/>
        <a:lstStyle/>
        <a:p>
          <a:endParaRPr lang="en-GB"/>
        </a:p>
      </dgm:t>
    </dgm:pt>
    <dgm:pt modelId="{F68D2AEB-147F-46B3-98EF-7F56574E1D53}" type="sibTrans" cxnId="{B66AF3E1-7FC1-43BF-9463-F6A9AB450FA3}">
      <dgm:prSet/>
      <dgm:spPr/>
      <dgm:t>
        <a:bodyPr/>
        <a:lstStyle/>
        <a:p>
          <a:endParaRPr lang="en-GB"/>
        </a:p>
      </dgm:t>
    </dgm:pt>
    <dgm:pt modelId="{E73E0015-23F2-45BB-B577-3EB297D8F3A3}">
      <dgm:prSet phldrT="[Text]"/>
      <dgm:spPr/>
      <dgm:t>
        <a:bodyPr/>
        <a:lstStyle/>
        <a:p>
          <a:endParaRPr lang="en-US"/>
        </a:p>
      </dgm:t>
    </dgm:pt>
    <dgm:pt modelId="{5773DFF3-6DBD-48D7-A9C2-47745FF3A2D6}" type="parTrans" cxnId="{5378D585-18C1-46E1-B023-0C0C5796278A}">
      <dgm:prSet/>
      <dgm:spPr/>
      <dgm:t>
        <a:bodyPr/>
        <a:lstStyle/>
        <a:p>
          <a:endParaRPr lang="en-US"/>
        </a:p>
      </dgm:t>
    </dgm:pt>
    <dgm:pt modelId="{803ED38B-5AEA-413C-A5F6-42F6F50742F7}" type="sibTrans" cxnId="{5378D585-18C1-46E1-B023-0C0C5796278A}">
      <dgm:prSet/>
      <dgm:spPr/>
      <dgm:t>
        <a:bodyPr/>
        <a:lstStyle/>
        <a:p>
          <a:endParaRPr lang="en-US"/>
        </a:p>
      </dgm:t>
    </dgm:pt>
    <dgm:pt modelId="{806C1DDE-D3F0-4571-8170-090330AC5F3C}">
      <dgm:prSet phldrT="[Text]" custT="1"/>
      <dgm:spPr/>
      <dgm:t>
        <a:bodyPr/>
        <a:lstStyle/>
        <a:p>
          <a:pPr>
            <a:buNone/>
          </a:pPr>
          <a:r>
            <a:rPr lang="en-GB" sz="1200" b="1" dirty="0">
              <a:solidFill>
                <a:srgbClr val="FFFF00"/>
              </a:solidFill>
              <a:latin typeface="Arial" panose="020B0604020202020204" pitchFamily="34" charset="0"/>
              <a:cs typeface="Arial" panose="020B0604020202020204" pitchFamily="34" charset="0"/>
            </a:rPr>
            <a:t>IPSRT – </a:t>
          </a:r>
          <a:r>
            <a:rPr lang="en-GB" sz="1200" b="0" dirty="0">
              <a:solidFill>
                <a:srgbClr val="FFFF00"/>
              </a:solidFill>
              <a:latin typeface="Arial" panose="020B0604020202020204" pitchFamily="34" charset="0"/>
              <a:cs typeface="Arial" panose="020B0604020202020204" pitchFamily="34" charset="0"/>
            </a:rPr>
            <a:t>Interpersonal and Social Rhythm Therapy</a:t>
          </a:r>
          <a:endParaRPr lang="en-US" sz="12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29322332-73DA-41DC-B8AA-81191A0A50C1}" type="parTrans" cxnId="{BAFEA54A-59F1-4D48-922E-F4BC0EE56E51}">
      <dgm:prSet/>
      <dgm:spPr/>
      <dgm:t>
        <a:bodyPr/>
        <a:lstStyle/>
        <a:p>
          <a:endParaRPr lang="en-GB"/>
        </a:p>
      </dgm:t>
    </dgm:pt>
    <dgm:pt modelId="{72247CB0-8B68-4408-B035-A5B8370C0102}" type="sibTrans" cxnId="{BAFEA54A-59F1-4D48-922E-F4BC0EE56E51}">
      <dgm:prSet/>
      <dgm:spPr/>
      <dgm:t>
        <a:bodyPr/>
        <a:lstStyle/>
        <a:p>
          <a:endParaRPr lang="en-GB"/>
        </a:p>
      </dgm:t>
    </dgm:pt>
    <dgm:pt modelId="{C86DE13B-75D1-42F6-93B2-1DE538ADC0E5}">
      <dgm:prSet phldrT="[Text]" custT="1"/>
      <dgm:spPr/>
      <dgm:t>
        <a:bodyPr/>
        <a:lstStyle/>
        <a:p>
          <a:pPr>
            <a:buNone/>
          </a:pPr>
          <a:r>
            <a:rPr lang="en-GB" sz="1200" b="1" dirty="0">
              <a:solidFill>
                <a:srgbClr val="FFFF00"/>
              </a:solidFill>
              <a:latin typeface="Arial" panose="020B0604020202020204" pitchFamily="34" charset="0"/>
              <a:cs typeface="Arial" panose="020B0604020202020204" pitchFamily="34" charset="0"/>
            </a:rPr>
            <a:t>Medical Therapy </a:t>
          </a:r>
          <a:r>
            <a:rPr lang="en-GB" sz="1200" dirty="0">
              <a:solidFill>
                <a:srgbClr val="FFFF00"/>
              </a:solidFill>
              <a:latin typeface="Arial" panose="020B0604020202020204" pitchFamily="34" charset="0"/>
              <a:cs typeface="Arial" panose="020B0604020202020204" pitchFamily="34" charset="0"/>
            </a:rPr>
            <a:t>– Mood Stabilizers, Antipsychotics or Antidepressants</a:t>
          </a:r>
          <a:endParaRPr lang="en-GB" sz="12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CB4A8D95-FED0-4D89-ABC2-076EF293E6CA}" type="sibTrans" cxnId="{848B6111-42CB-4228-A120-8278282981AF}">
      <dgm:prSet/>
      <dgm:spPr/>
      <dgm:t>
        <a:bodyPr/>
        <a:lstStyle/>
        <a:p>
          <a:endParaRPr lang="en-GB"/>
        </a:p>
      </dgm:t>
    </dgm:pt>
    <dgm:pt modelId="{4AF0460E-FF7A-4C4C-9DBC-2D714BBC5DD8}" type="parTrans" cxnId="{848B6111-42CB-4228-A120-8278282981AF}">
      <dgm:prSet/>
      <dgm:spPr/>
      <dgm:t>
        <a:bodyPr/>
        <a:lstStyle/>
        <a:p>
          <a:endParaRPr lang="en-GB"/>
        </a:p>
      </dgm:t>
    </dgm:pt>
    <dgm:pt modelId="{458483CF-42D1-44D4-9897-F8017A7AE0CF}">
      <dgm:prSet phldrT="[Text]"/>
      <dgm:spPr/>
      <dgm:t>
        <a:bodyPr/>
        <a:lstStyle/>
        <a:p>
          <a:endParaRPr lang="en-GB" b="1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C19A3D41-2813-4B48-9CCE-AFF7AE2E2BFB}" type="sibTrans" cxnId="{8CE168CD-D610-4FD0-AE0B-343C86D72E02}">
      <dgm:prSet/>
      <dgm:spPr/>
      <dgm:t>
        <a:bodyPr/>
        <a:lstStyle/>
        <a:p>
          <a:endParaRPr lang="en-GB"/>
        </a:p>
      </dgm:t>
    </dgm:pt>
    <dgm:pt modelId="{3FFFFED7-CC87-44EA-9236-98E772E17E7D}" type="parTrans" cxnId="{8CE168CD-D610-4FD0-AE0B-343C86D72E02}">
      <dgm:prSet/>
      <dgm:spPr/>
      <dgm:t>
        <a:bodyPr/>
        <a:lstStyle/>
        <a:p>
          <a:endParaRPr lang="en-GB"/>
        </a:p>
      </dgm:t>
    </dgm:pt>
    <dgm:pt modelId="{DB41449E-E726-40BD-8C2A-E04CA8252B1E}" type="pres">
      <dgm:prSet presAssocID="{9098427C-1ED2-4248-803B-B1FC86AB801B}" presName="diagram" presStyleCnt="0">
        <dgm:presLayoutVars>
          <dgm:chMax val="1"/>
          <dgm:dir/>
          <dgm:animLvl val="ctr"/>
          <dgm:resizeHandles val="exact"/>
        </dgm:presLayoutVars>
      </dgm:prSet>
      <dgm:spPr/>
    </dgm:pt>
    <dgm:pt modelId="{8D350FF3-0A61-4F17-A5E6-EDA35C90F7B4}" type="pres">
      <dgm:prSet presAssocID="{9098427C-1ED2-4248-803B-B1FC86AB801B}" presName="matrix" presStyleCnt="0"/>
      <dgm:spPr/>
    </dgm:pt>
    <dgm:pt modelId="{5BB0080D-8281-4C7A-B29B-8177FA98A56E}" type="pres">
      <dgm:prSet presAssocID="{9098427C-1ED2-4248-803B-B1FC86AB801B}" presName="tile1" presStyleLbl="node1" presStyleIdx="0" presStyleCnt="4"/>
      <dgm:spPr/>
    </dgm:pt>
    <dgm:pt modelId="{5034B94C-CA96-4E58-8958-CD46FFEF436C}" type="pres">
      <dgm:prSet presAssocID="{9098427C-1ED2-4248-803B-B1FC86AB801B}" presName="tile1text" presStyleLbl="node1" presStyleIdx="0" presStyleCnt="4">
        <dgm:presLayoutVars>
          <dgm:chMax val="0"/>
          <dgm:chPref val="0"/>
          <dgm:bulletEnabled val="1"/>
        </dgm:presLayoutVars>
      </dgm:prSet>
      <dgm:spPr/>
    </dgm:pt>
    <dgm:pt modelId="{A177A900-BB7C-46E6-990A-D347D4D2953A}" type="pres">
      <dgm:prSet presAssocID="{9098427C-1ED2-4248-803B-B1FC86AB801B}" presName="tile2" presStyleLbl="node1" presStyleIdx="1" presStyleCnt="4"/>
      <dgm:spPr/>
    </dgm:pt>
    <dgm:pt modelId="{C2674F00-9020-409C-AD5F-C8146DE10C73}" type="pres">
      <dgm:prSet presAssocID="{9098427C-1ED2-4248-803B-B1FC86AB801B}" presName="tile2text" presStyleLbl="node1" presStyleIdx="1" presStyleCnt="4">
        <dgm:presLayoutVars>
          <dgm:chMax val="0"/>
          <dgm:chPref val="0"/>
          <dgm:bulletEnabled val="1"/>
        </dgm:presLayoutVars>
      </dgm:prSet>
      <dgm:spPr/>
    </dgm:pt>
    <dgm:pt modelId="{6392694E-231E-41C0-B9A0-C84047A304AD}" type="pres">
      <dgm:prSet presAssocID="{9098427C-1ED2-4248-803B-B1FC86AB801B}" presName="tile3" presStyleLbl="node1" presStyleIdx="2" presStyleCnt="4"/>
      <dgm:spPr/>
    </dgm:pt>
    <dgm:pt modelId="{80C10E30-D322-4943-9950-A8BD363B77F0}" type="pres">
      <dgm:prSet presAssocID="{9098427C-1ED2-4248-803B-B1FC86AB801B}" presName="tile3text" presStyleLbl="node1" presStyleIdx="2" presStyleCnt="4">
        <dgm:presLayoutVars>
          <dgm:chMax val="0"/>
          <dgm:chPref val="0"/>
          <dgm:bulletEnabled val="1"/>
        </dgm:presLayoutVars>
      </dgm:prSet>
      <dgm:spPr/>
    </dgm:pt>
    <dgm:pt modelId="{FA63406C-9F4E-40F1-9991-F2348ACA074C}" type="pres">
      <dgm:prSet presAssocID="{9098427C-1ED2-4248-803B-B1FC86AB801B}" presName="tile4" presStyleLbl="node1" presStyleIdx="3" presStyleCnt="4"/>
      <dgm:spPr/>
    </dgm:pt>
    <dgm:pt modelId="{91D44256-7933-4A8E-AE3F-1AED7E11F7F0}" type="pres">
      <dgm:prSet presAssocID="{9098427C-1ED2-4248-803B-B1FC86AB801B}" presName="tile4text" presStyleLbl="node1" presStyleIdx="3" presStyleCnt="4">
        <dgm:presLayoutVars>
          <dgm:chMax val="0"/>
          <dgm:chPref val="0"/>
          <dgm:bulletEnabled val="1"/>
        </dgm:presLayoutVars>
      </dgm:prSet>
      <dgm:spPr/>
    </dgm:pt>
    <dgm:pt modelId="{4A7D1AF7-A672-451E-AF0E-535D6F63F9BF}" type="pres">
      <dgm:prSet presAssocID="{9098427C-1ED2-4248-803B-B1FC86AB801B}" presName="centerTile" presStyleLbl="fgShp" presStyleIdx="0" presStyleCnt="1" custScaleX="69461" custScaleY="33834">
        <dgm:presLayoutVars>
          <dgm:chMax val="0"/>
          <dgm:chPref val="0"/>
        </dgm:presLayoutVars>
      </dgm:prSet>
      <dgm:spPr/>
    </dgm:pt>
  </dgm:ptLst>
  <dgm:cxnLst>
    <dgm:cxn modelId="{82FB3B00-9DD6-4E74-92D2-289B41DAFBA6}" srcId="{458483CF-42D1-44D4-9897-F8017A7AE0CF}" destId="{EC4AB5E2-1ED7-45AA-8622-7952137D6DFD}" srcOrd="2" destOrd="0" parTransId="{8016A330-0EC2-4AC6-A760-6E3683CE96E6}" sibTransId="{36B6203F-5AB8-4DA0-B9B9-D51A9B8D3C1C}"/>
    <dgm:cxn modelId="{848B6111-42CB-4228-A120-8278282981AF}" srcId="{458483CF-42D1-44D4-9897-F8017A7AE0CF}" destId="{C86DE13B-75D1-42F6-93B2-1DE538ADC0E5}" srcOrd="0" destOrd="0" parTransId="{4AF0460E-FF7A-4C4C-9DBC-2D714BBC5DD8}" sibTransId="{CB4A8D95-FED0-4D89-ABC2-076EF293E6CA}"/>
    <dgm:cxn modelId="{02335419-2915-466E-ACC8-6F1A0FBD6F9B}" type="presOf" srcId="{C86DE13B-75D1-42F6-93B2-1DE538ADC0E5}" destId="{5BB0080D-8281-4C7A-B29B-8177FA98A56E}" srcOrd="0" destOrd="0" presId="urn:microsoft.com/office/officeart/2005/8/layout/matrix1"/>
    <dgm:cxn modelId="{8DB02F22-DAFF-448C-A156-3D18611F6862}" type="presOf" srcId="{806C1DDE-D3F0-4571-8170-090330AC5F3C}" destId="{A177A900-BB7C-46E6-990A-D347D4D2953A}" srcOrd="0" destOrd="0" presId="urn:microsoft.com/office/officeart/2005/8/layout/matrix1"/>
    <dgm:cxn modelId="{A0DF2823-E26A-4B05-BC51-852C96F08D3F}" type="presOf" srcId="{9098427C-1ED2-4248-803B-B1FC86AB801B}" destId="{DB41449E-E726-40BD-8C2A-E04CA8252B1E}" srcOrd="0" destOrd="0" presId="urn:microsoft.com/office/officeart/2005/8/layout/matrix1"/>
    <dgm:cxn modelId="{F7530636-7DDF-430C-8B3A-A2CDA636A7A4}" type="presOf" srcId="{7EB7169E-D352-4D19-8100-FE11377183B2}" destId="{91D44256-7933-4A8E-AE3F-1AED7E11F7F0}" srcOrd="1" destOrd="0" presId="urn:microsoft.com/office/officeart/2005/8/layout/matrix1"/>
    <dgm:cxn modelId="{BAFEA54A-59F1-4D48-922E-F4BC0EE56E51}" srcId="{458483CF-42D1-44D4-9897-F8017A7AE0CF}" destId="{806C1DDE-D3F0-4571-8170-090330AC5F3C}" srcOrd="1" destOrd="0" parTransId="{29322332-73DA-41DC-B8AA-81191A0A50C1}" sibTransId="{72247CB0-8B68-4408-B035-A5B8370C0102}"/>
    <dgm:cxn modelId="{8389BF6C-7E4C-4FA1-B178-88908E5F37F5}" type="presOf" srcId="{806C1DDE-D3F0-4571-8170-090330AC5F3C}" destId="{C2674F00-9020-409C-AD5F-C8146DE10C73}" srcOrd="1" destOrd="0" presId="urn:microsoft.com/office/officeart/2005/8/layout/matrix1"/>
    <dgm:cxn modelId="{5378D585-18C1-46E1-B023-0C0C5796278A}" srcId="{458483CF-42D1-44D4-9897-F8017A7AE0CF}" destId="{E73E0015-23F2-45BB-B577-3EB297D8F3A3}" srcOrd="4" destOrd="0" parTransId="{5773DFF3-6DBD-48D7-A9C2-47745FF3A2D6}" sibTransId="{803ED38B-5AEA-413C-A5F6-42F6F50742F7}"/>
    <dgm:cxn modelId="{35C71EA8-E8CE-47DC-A27D-B72AADAE7FDE}" type="presOf" srcId="{458483CF-42D1-44D4-9897-F8017A7AE0CF}" destId="{4A7D1AF7-A672-451E-AF0E-535D6F63F9BF}" srcOrd="0" destOrd="0" presId="urn:microsoft.com/office/officeart/2005/8/layout/matrix1"/>
    <dgm:cxn modelId="{07DEBDBB-903F-4D31-9823-654CFE625431}" type="presOf" srcId="{C86DE13B-75D1-42F6-93B2-1DE538ADC0E5}" destId="{5034B94C-CA96-4E58-8958-CD46FFEF436C}" srcOrd="1" destOrd="0" presId="urn:microsoft.com/office/officeart/2005/8/layout/matrix1"/>
    <dgm:cxn modelId="{17ED76C7-86B7-4EEE-B68B-D3F6DEF19833}" type="presOf" srcId="{EC4AB5E2-1ED7-45AA-8622-7952137D6DFD}" destId="{6392694E-231E-41C0-B9A0-C84047A304AD}" srcOrd="0" destOrd="0" presId="urn:microsoft.com/office/officeart/2005/8/layout/matrix1"/>
    <dgm:cxn modelId="{8CE168CD-D610-4FD0-AE0B-343C86D72E02}" srcId="{9098427C-1ED2-4248-803B-B1FC86AB801B}" destId="{458483CF-42D1-44D4-9897-F8017A7AE0CF}" srcOrd="0" destOrd="0" parTransId="{3FFFFED7-CC87-44EA-9236-98E772E17E7D}" sibTransId="{C19A3D41-2813-4B48-9CCE-AFF7AE2E2BFB}"/>
    <dgm:cxn modelId="{74706CCF-E888-4E26-9534-E50333B680A0}" type="presOf" srcId="{7EB7169E-D352-4D19-8100-FE11377183B2}" destId="{FA63406C-9F4E-40F1-9991-F2348ACA074C}" srcOrd="0" destOrd="0" presId="urn:microsoft.com/office/officeart/2005/8/layout/matrix1"/>
    <dgm:cxn modelId="{03A35CD9-944A-45CA-9D2B-FB7D7BB2E1BF}" type="presOf" srcId="{EC4AB5E2-1ED7-45AA-8622-7952137D6DFD}" destId="{80C10E30-D322-4943-9950-A8BD363B77F0}" srcOrd="1" destOrd="0" presId="urn:microsoft.com/office/officeart/2005/8/layout/matrix1"/>
    <dgm:cxn modelId="{B66AF3E1-7FC1-43BF-9463-F6A9AB450FA3}" srcId="{458483CF-42D1-44D4-9897-F8017A7AE0CF}" destId="{7EB7169E-D352-4D19-8100-FE11377183B2}" srcOrd="3" destOrd="0" parTransId="{B8BF2104-F840-4BF1-B033-BB737B75CB5B}" sibTransId="{F68D2AEB-147F-46B3-98EF-7F56574E1D53}"/>
    <dgm:cxn modelId="{43AE8CA1-5FC8-4E4E-8E1A-F368DA408D2E}" type="presParOf" srcId="{DB41449E-E726-40BD-8C2A-E04CA8252B1E}" destId="{8D350FF3-0A61-4F17-A5E6-EDA35C90F7B4}" srcOrd="0" destOrd="0" presId="urn:microsoft.com/office/officeart/2005/8/layout/matrix1"/>
    <dgm:cxn modelId="{BBEAC4E0-0649-4044-8F10-0E7CF83A39E9}" type="presParOf" srcId="{8D350FF3-0A61-4F17-A5E6-EDA35C90F7B4}" destId="{5BB0080D-8281-4C7A-B29B-8177FA98A56E}" srcOrd="0" destOrd="0" presId="urn:microsoft.com/office/officeart/2005/8/layout/matrix1"/>
    <dgm:cxn modelId="{69D4265A-5AE9-4B5E-8DF8-ED8A4D9DBE41}" type="presParOf" srcId="{8D350FF3-0A61-4F17-A5E6-EDA35C90F7B4}" destId="{5034B94C-CA96-4E58-8958-CD46FFEF436C}" srcOrd="1" destOrd="0" presId="urn:microsoft.com/office/officeart/2005/8/layout/matrix1"/>
    <dgm:cxn modelId="{79234151-26B6-4CAE-89AB-23266DB583AC}" type="presParOf" srcId="{8D350FF3-0A61-4F17-A5E6-EDA35C90F7B4}" destId="{A177A900-BB7C-46E6-990A-D347D4D2953A}" srcOrd="2" destOrd="0" presId="urn:microsoft.com/office/officeart/2005/8/layout/matrix1"/>
    <dgm:cxn modelId="{29838593-060D-4F1A-A397-B12258942A26}" type="presParOf" srcId="{8D350FF3-0A61-4F17-A5E6-EDA35C90F7B4}" destId="{C2674F00-9020-409C-AD5F-C8146DE10C73}" srcOrd="3" destOrd="0" presId="urn:microsoft.com/office/officeart/2005/8/layout/matrix1"/>
    <dgm:cxn modelId="{434D1089-0F17-4548-AE6B-DC0761342508}" type="presParOf" srcId="{8D350FF3-0A61-4F17-A5E6-EDA35C90F7B4}" destId="{6392694E-231E-41C0-B9A0-C84047A304AD}" srcOrd="4" destOrd="0" presId="urn:microsoft.com/office/officeart/2005/8/layout/matrix1"/>
    <dgm:cxn modelId="{ACCA96BF-5393-4044-A192-87D556954F5D}" type="presParOf" srcId="{8D350FF3-0A61-4F17-A5E6-EDA35C90F7B4}" destId="{80C10E30-D322-4943-9950-A8BD363B77F0}" srcOrd="5" destOrd="0" presId="urn:microsoft.com/office/officeart/2005/8/layout/matrix1"/>
    <dgm:cxn modelId="{B5CA5D78-9890-4D2F-9C6C-465BB88BEC19}" type="presParOf" srcId="{8D350FF3-0A61-4F17-A5E6-EDA35C90F7B4}" destId="{FA63406C-9F4E-40F1-9991-F2348ACA074C}" srcOrd="6" destOrd="0" presId="urn:microsoft.com/office/officeart/2005/8/layout/matrix1"/>
    <dgm:cxn modelId="{14E4B727-3ADB-4254-BDB0-6C423DB518FC}" type="presParOf" srcId="{8D350FF3-0A61-4F17-A5E6-EDA35C90F7B4}" destId="{91D44256-7933-4A8E-AE3F-1AED7E11F7F0}" srcOrd="7" destOrd="0" presId="urn:microsoft.com/office/officeart/2005/8/layout/matrix1"/>
    <dgm:cxn modelId="{5DB73DFC-C8BE-477E-A3FC-4ACC67E71BCD}" type="presParOf" srcId="{DB41449E-E726-40BD-8C2A-E04CA8252B1E}" destId="{4A7D1AF7-A672-451E-AF0E-535D6F63F9BF}" srcOrd="1" destOrd="0" presId="urn:microsoft.com/office/officeart/2005/8/layout/matrix1"/>
  </dgm:cxnLst>
  <dgm:bg/>
  <dgm:whole/>
  <dgm:extLst>
    <a:ext uri="http://schemas.microsoft.com/office/drawing/2008/diagram">
      <dsp:dataModelExt xmlns:dsp="http://schemas.microsoft.com/office/drawing/2008/diagram" relId="rId18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BB0080D-8281-4C7A-B29B-8177FA98A56E}">
      <dsp:nvSpPr>
        <dsp:cNvPr id="0" name=""/>
        <dsp:cNvSpPr/>
      </dsp:nvSpPr>
      <dsp:spPr>
        <a:xfrm rot="16200000">
          <a:off x="-35200" y="35200"/>
          <a:ext cx="1940654" cy="1870254"/>
        </a:xfrm>
        <a:prstGeom prst="round1Rect">
          <a:avLst/>
        </a:prstGeom>
        <a:gradFill rotWithShape="0">
          <a:gsLst>
            <a:gs pos="0">
              <a:schemeClr val="accent1">
                <a:shade val="80000"/>
                <a:hueOff val="0"/>
                <a:satOff val="0"/>
                <a:lumOff val="0"/>
                <a:alphaOff val="0"/>
                <a:tint val="94000"/>
                <a:satMod val="100000"/>
                <a:lumMod val="108000"/>
              </a:schemeClr>
            </a:gs>
            <a:gs pos="50000">
              <a:schemeClr val="accent1">
                <a:shade val="80000"/>
                <a:hueOff val="0"/>
                <a:satOff val="0"/>
                <a:lumOff val="0"/>
                <a:alphaOff val="0"/>
                <a:tint val="98000"/>
                <a:shade val="100000"/>
                <a:satMod val="100000"/>
                <a:lumMod val="100000"/>
              </a:schemeClr>
            </a:gs>
            <a:gs pos="100000">
              <a:schemeClr val="accent1">
                <a:shade val="80000"/>
                <a:hueOff val="0"/>
                <a:satOff val="0"/>
                <a:lumOff val="0"/>
                <a:alphaOff val="0"/>
                <a:shade val="72000"/>
                <a:satMod val="120000"/>
                <a:lumMod val="100000"/>
              </a:schemeClr>
            </a:gs>
          </a:gsLst>
          <a:lin ang="5400000" scaled="0"/>
        </a:gradFill>
        <a:ln>
          <a:noFill/>
        </a:ln>
        <a:effectLst>
          <a:outerShdw blurRad="63500" dist="25400" dir="5400000" algn="ctr" rotWithShape="0">
            <a:srgbClr val="000000">
              <a:alpha val="69000"/>
            </a:srgbClr>
          </a:outerShdw>
        </a:effectLst>
        <a:scene3d>
          <a:camera prst="orthographicFront">
            <a:rot lat="0" lon="0" rev="0"/>
          </a:camera>
          <a:lightRig rig="balanced" dir="t">
            <a:rot lat="0" lon="0" rev="1200000"/>
          </a:lightRig>
        </a:scene3d>
        <a:sp3d prstMaterial="plastic">
          <a:bevelT w="254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85344" tIns="85344" rIns="85344" bIns="85344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1200" kern="1200" dirty="0">
            <a:latin typeface="Arial" panose="020B0604020202020204" pitchFamily="34" charset="0"/>
            <a:cs typeface="Arial" panose="020B0604020202020204" pitchFamily="34" charset="0"/>
          </a:endParaRPr>
        </a:p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200" kern="1200" dirty="0">
              <a:latin typeface="Arial" panose="020B0604020202020204" pitchFamily="34" charset="0"/>
              <a:cs typeface="Arial" panose="020B0604020202020204" pitchFamily="34" charset="0"/>
            </a:rPr>
            <a:t>Bipolar or Related Disorders are a group of mood disorders characterized by extreme and alternating changes in mood, energy, activity levels, and behavior (</a:t>
          </a:r>
          <a:r>
            <a:rPr lang="en-US" sz="1200" kern="1200" dirty="0" err="1">
              <a:latin typeface="Arial" panose="020B0604020202020204" pitchFamily="34" charset="0"/>
              <a:cs typeface="Arial" panose="020B0604020202020204" pitchFamily="34" charset="0"/>
            </a:rPr>
            <a:t>Bessonova</a:t>
          </a:r>
          <a:r>
            <a:rPr lang="en-US" sz="1200" kern="1200" dirty="0">
              <a:latin typeface="Arial" panose="020B0604020202020204" pitchFamily="34" charset="0"/>
              <a:cs typeface="Arial" panose="020B0604020202020204" pitchFamily="34" charset="0"/>
            </a:rPr>
            <a:t> et al., 2020).</a:t>
          </a:r>
          <a:endParaRPr lang="en-GB" sz="12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 rot="5400000">
        <a:off x="-1" y="1"/>
        <a:ext cx="1870254" cy="1455490"/>
      </dsp:txXfrm>
    </dsp:sp>
    <dsp:sp modelId="{A177A900-BB7C-46E6-990A-D347D4D2953A}">
      <dsp:nvSpPr>
        <dsp:cNvPr id="0" name=""/>
        <dsp:cNvSpPr/>
      </dsp:nvSpPr>
      <dsp:spPr>
        <a:xfrm>
          <a:off x="1870254" y="0"/>
          <a:ext cx="1870254" cy="1940654"/>
        </a:xfrm>
        <a:prstGeom prst="round1Rect">
          <a:avLst/>
        </a:prstGeom>
        <a:gradFill rotWithShape="0">
          <a:gsLst>
            <a:gs pos="0">
              <a:schemeClr val="accent1">
                <a:shade val="80000"/>
                <a:hueOff val="149995"/>
                <a:satOff val="3488"/>
                <a:lumOff val="9108"/>
                <a:alphaOff val="0"/>
                <a:tint val="94000"/>
                <a:satMod val="100000"/>
                <a:lumMod val="108000"/>
              </a:schemeClr>
            </a:gs>
            <a:gs pos="50000">
              <a:schemeClr val="accent1">
                <a:shade val="80000"/>
                <a:hueOff val="149995"/>
                <a:satOff val="3488"/>
                <a:lumOff val="9108"/>
                <a:alphaOff val="0"/>
                <a:tint val="98000"/>
                <a:shade val="100000"/>
                <a:satMod val="100000"/>
                <a:lumMod val="100000"/>
              </a:schemeClr>
            </a:gs>
            <a:gs pos="100000">
              <a:schemeClr val="accent1">
                <a:shade val="80000"/>
                <a:hueOff val="149995"/>
                <a:satOff val="3488"/>
                <a:lumOff val="9108"/>
                <a:alphaOff val="0"/>
                <a:shade val="72000"/>
                <a:satMod val="120000"/>
                <a:lumMod val="100000"/>
              </a:schemeClr>
            </a:gs>
          </a:gsLst>
          <a:lin ang="5400000" scaled="0"/>
        </a:gradFill>
        <a:ln>
          <a:noFill/>
        </a:ln>
        <a:effectLst>
          <a:outerShdw blurRad="63500" dist="25400" dir="5400000" algn="ctr" rotWithShape="0">
            <a:srgbClr val="000000">
              <a:alpha val="69000"/>
            </a:srgbClr>
          </a:outerShdw>
        </a:effectLst>
        <a:scene3d>
          <a:camera prst="orthographicFront">
            <a:rot lat="0" lon="0" rev="0"/>
          </a:camera>
          <a:lightRig rig="balanced" dir="t">
            <a:rot lat="0" lon="0" rev="1200000"/>
          </a:lightRig>
        </a:scene3d>
        <a:sp3d prstMaterial="plastic">
          <a:bevelT w="254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85344" tIns="85344" rIns="85344" bIns="85344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1200" b="1" kern="1200" dirty="0">
            <a:latin typeface="Arial" panose="020B0604020202020204" pitchFamily="34" charset="0"/>
            <a:cs typeface="Arial" panose="020B0604020202020204" pitchFamily="34" charset="0"/>
          </a:endParaRPr>
        </a:p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200" b="1" kern="1200" dirty="0">
              <a:latin typeface="Arial" panose="020B0604020202020204" pitchFamily="34" charset="0"/>
              <a:cs typeface="Arial" panose="020B0604020202020204" pitchFamily="34" charset="0"/>
            </a:rPr>
            <a:t>Key Features</a:t>
          </a:r>
        </a:p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200" kern="1200" dirty="0">
              <a:latin typeface="Arial" panose="020B0604020202020204" pitchFamily="34" charset="0"/>
              <a:cs typeface="Arial" panose="020B0604020202020204" pitchFamily="34" charset="0"/>
            </a:rPr>
            <a:t>Having an Elevated or Irritable Mood (Novick and Swartz, 2019)</a:t>
          </a:r>
        </a:p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200" kern="1200" dirty="0">
              <a:latin typeface="Arial" panose="020B0604020202020204" pitchFamily="34" charset="0"/>
              <a:cs typeface="Arial" panose="020B0604020202020204" pitchFamily="34" charset="0"/>
            </a:rPr>
            <a:t>Depressed Mood</a:t>
          </a:r>
        </a:p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200" kern="1200" dirty="0">
              <a:latin typeface="Arial" panose="020B0604020202020204" pitchFamily="34" charset="0"/>
              <a:cs typeface="Arial" panose="020B0604020202020204" pitchFamily="34" charset="0"/>
            </a:rPr>
            <a:t>Normal Mood Periods</a:t>
          </a:r>
        </a:p>
      </dsp:txBody>
      <dsp:txXfrm>
        <a:off x="1870254" y="0"/>
        <a:ext cx="1870254" cy="1455490"/>
      </dsp:txXfrm>
    </dsp:sp>
    <dsp:sp modelId="{6392694E-231E-41C0-B9A0-C84047A304AD}">
      <dsp:nvSpPr>
        <dsp:cNvPr id="0" name=""/>
        <dsp:cNvSpPr/>
      </dsp:nvSpPr>
      <dsp:spPr>
        <a:xfrm rot="10800000">
          <a:off x="0" y="1940654"/>
          <a:ext cx="1870254" cy="1940654"/>
        </a:xfrm>
        <a:prstGeom prst="round1Rect">
          <a:avLst/>
        </a:prstGeom>
        <a:gradFill rotWithShape="0">
          <a:gsLst>
            <a:gs pos="0">
              <a:schemeClr val="accent1">
                <a:shade val="80000"/>
                <a:hueOff val="299990"/>
                <a:satOff val="6976"/>
                <a:lumOff val="18217"/>
                <a:alphaOff val="0"/>
                <a:tint val="94000"/>
                <a:satMod val="100000"/>
                <a:lumMod val="108000"/>
              </a:schemeClr>
            </a:gs>
            <a:gs pos="50000">
              <a:schemeClr val="accent1">
                <a:shade val="80000"/>
                <a:hueOff val="299990"/>
                <a:satOff val="6976"/>
                <a:lumOff val="18217"/>
                <a:alphaOff val="0"/>
                <a:tint val="98000"/>
                <a:shade val="100000"/>
                <a:satMod val="100000"/>
                <a:lumMod val="100000"/>
              </a:schemeClr>
            </a:gs>
            <a:gs pos="100000">
              <a:schemeClr val="accent1">
                <a:shade val="80000"/>
                <a:hueOff val="299990"/>
                <a:satOff val="6976"/>
                <a:lumOff val="18217"/>
                <a:alphaOff val="0"/>
                <a:shade val="72000"/>
                <a:satMod val="120000"/>
                <a:lumMod val="100000"/>
              </a:schemeClr>
            </a:gs>
          </a:gsLst>
          <a:lin ang="5400000" scaled="0"/>
        </a:gradFill>
        <a:ln>
          <a:noFill/>
        </a:ln>
        <a:effectLst>
          <a:outerShdw blurRad="63500" dist="25400" dir="5400000" algn="ctr" rotWithShape="0">
            <a:srgbClr val="000000">
              <a:alpha val="69000"/>
            </a:srgbClr>
          </a:outerShdw>
        </a:effectLst>
        <a:scene3d>
          <a:camera prst="orthographicFront">
            <a:rot lat="0" lon="0" rev="0"/>
          </a:camera>
          <a:lightRig rig="balanced" dir="t">
            <a:rot lat="0" lon="0" rev="1200000"/>
          </a:lightRig>
        </a:scene3d>
        <a:sp3d prstMaterial="plastic">
          <a:bevelT w="254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85344" tIns="85344" rIns="85344" bIns="85344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b="1" kern="1200" dirty="0">
              <a:latin typeface="Arial" panose="020B0604020202020204" pitchFamily="34" charset="0"/>
              <a:cs typeface="Arial" panose="020B0604020202020204" pitchFamily="34" charset="0"/>
            </a:rPr>
            <a:t>Sub Disorders are</a:t>
          </a:r>
          <a:r>
            <a:rPr lang="en-GB" sz="1200" kern="1200" dirty="0">
              <a:latin typeface="Arial" panose="020B0604020202020204" pitchFamily="34" charset="0"/>
              <a:cs typeface="Arial" panose="020B0604020202020204" pitchFamily="34" charset="0"/>
            </a:rPr>
            <a:t>,</a:t>
          </a:r>
        </a:p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Font typeface="Arial" panose="020B0604020202020204" pitchFamily="34" charset="0"/>
            <a:buNone/>
          </a:pPr>
          <a:r>
            <a:rPr lang="en-US" sz="1200" kern="1200" dirty="0">
              <a:latin typeface="Arial" panose="020B0604020202020204" pitchFamily="34" charset="0"/>
              <a:cs typeface="Arial" panose="020B0604020202020204" pitchFamily="34" charset="0"/>
            </a:rPr>
            <a:t>6A60 Bipolar Type I Disorder</a:t>
          </a:r>
        </a:p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Font typeface="Arial" panose="020B0604020202020204" pitchFamily="34" charset="0"/>
            <a:buNone/>
          </a:pPr>
          <a:r>
            <a:rPr lang="en-US" sz="1200" kern="1200" dirty="0">
              <a:latin typeface="Arial" panose="020B0604020202020204" pitchFamily="34" charset="0"/>
              <a:cs typeface="Arial" panose="020B0604020202020204" pitchFamily="34" charset="0"/>
            </a:rPr>
            <a:t>6A61 Bipolar Type II Disorder (Lu et al., 2019)</a:t>
          </a:r>
        </a:p>
      </dsp:txBody>
      <dsp:txXfrm rot="10800000">
        <a:off x="0" y="2425818"/>
        <a:ext cx="1870254" cy="1455490"/>
      </dsp:txXfrm>
    </dsp:sp>
    <dsp:sp modelId="{FA63406C-9F4E-40F1-9991-F2348ACA074C}">
      <dsp:nvSpPr>
        <dsp:cNvPr id="0" name=""/>
        <dsp:cNvSpPr/>
      </dsp:nvSpPr>
      <dsp:spPr>
        <a:xfrm rot="5400000">
          <a:off x="1835054" y="1975854"/>
          <a:ext cx="1940654" cy="1870254"/>
        </a:xfrm>
        <a:prstGeom prst="round1Rect">
          <a:avLst/>
        </a:prstGeom>
        <a:gradFill rotWithShape="0">
          <a:gsLst>
            <a:gs pos="0">
              <a:schemeClr val="accent1">
                <a:shade val="80000"/>
                <a:hueOff val="449985"/>
                <a:satOff val="10464"/>
                <a:lumOff val="27325"/>
                <a:alphaOff val="0"/>
                <a:tint val="94000"/>
                <a:satMod val="100000"/>
                <a:lumMod val="108000"/>
              </a:schemeClr>
            </a:gs>
            <a:gs pos="50000">
              <a:schemeClr val="accent1">
                <a:shade val="80000"/>
                <a:hueOff val="449985"/>
                <a:satOff val="10464"/>
                <a:lumOff val="27325"/>
                <a:alphaOff val="0"/>
                <a:tint val="98000"/>
                <a:shade val="100000"/>
                <a:satMod val="100000"/>
                <a:lumMod val="100000"/>
              </a:schemeClr>
            </a:gs>
            <a:gs pos="100000">
              <a:schemeClr val="accent1">
                <a:shade val="80000"/>
                <a:hueOff val="449985"/>
                <a:satOff val="10464"/>
                <a:lumOff val="27325"/>
                <a:alphaOff val="0"/>
                <a:shade val="72000"/>
                <a:satMod val="120000"/>
                <a:lumMod val="100000"/>
              </a:schemeClr>
            </a:gs>
          </a:gsLst>
          <a:lin ang="5400000" scaled="0"/>
        </a:gradFill>
        <a:ln>
          <a:noFill/>
        </a:ln>
        <a:effectLst>
          <a:outerShdw blurRad="63500" dist="25400" dir="5400000" algn="ctr" rotWithShape="0">
            <a:srgbClr val="000000">
              <a:alpha val="69000"/>
            </a:srgbClr>
          </a:outerShdw>
        </a:effectLst>
        <a:scene3d>
          <a:camera prst="orthographicFront">
            <a:rot lat="0" lon="0" rev="0"/>
          </a:camera>
          <a:lightRig rig="balanced" dir="t">
            <a:rot lat="0" lon="0" rev="1200000"/>
          </a:lightRig>
        </a:scene3d>
        <a:sp3d prstMaterial="plastic">
          <a:bevelT w="254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85344" tIns="85344" rIns="85344" bIns="85344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b="1" kern="1200" dirty="0">
              <a:latin typeface="Arial" panose="020B0604020202020204" pitchFamily="34" charset="0"/>
              <a:cs typeface="Arial" panose="020B0604020202020204" pitchFamily="34" charset="0"/>
            </a:rPr>
            <a:t>Sub Disorders are,</a:t>
          </a:r>
        </a:p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200" b="0" kern="1200" dirty="0">
              <a:latin typeface="Arial" panose="020B0604020202020204" pitchFamily="34" charset="0"/>
              <a:cs typeface="Arial" panose="020B0604020202020204" pitchFamily="34" charset="0"/>
            </a:rPr>
            <a:t>6A62 Cyclothymic Disorder (Lu et al., 2019)</a:t>
          </a:r>
        </a:p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200" b="0" kern="1200" dirty="0">
              <a:latin typeface="Arial" panose="020B0604020202020204" pitchFamily="34" charset="0"/>
              <a:cs typeface="Arial" panose="020B0604020202020204" pitchFamily="34" charset="0"/>
            </a:rPr>
            <a:t>6A6Y Other Specified Bipolar or Related Disorders</a:t>
          </a:r>
          <a:endParaRPr lang="en-GB" sz="1200" b="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 rot="-5400000">
        <a:off x="1870254" y="2425818"/>
        <a:ext cx="1870254" cy="1455490"/>
      </dsp:txXfrm>
    </dsp:sp>
    <dsp:sp modelId="{4A7D1AF7-A672-451E-AF0E-535D6F63F9BF}">
      <dsp:nvSpPr>
        <dsp:cNvPr id="0" name=""/>
        <dsp:cNvSpPr/>
      </dsp:nvSpPr>
      <dsp:spPr>
        <a:xfrm>
          <a:off x="1480525" y="1776504"/>
          <a:ext cx="779458" cy="328300"/>
        </a:xfrm>
        <a:prstGeom prst="roundRect">
          <a:avLst/>
        </a:prstGeom>
        <a:gradFill rotWithShape="0">
          <a:gsLst>
            <a:gs pos="0">
              <a:schemeClr val="accent1">
                <a:tint val="40000"/>
                <a:hueOff val="0"/>
                <a:satOff val="0"/>
                <a:lumOff val="0"/>
                <a:alphaOff val="0"/>
                <a:tint val="94000"/>
                <a:satMod val="100000"/>
                <a:lumMod val="108000"/>
              </a:schemeClr>
            </a:gs>
            <a:gs pos="50000">
              <a:schemeClr val="accent1">
                <a:tint val="40000"/>
                <a:hueOff val="0"/>
                <a:satOff val="0"/>
                <a:lumOff val="0"/>
                <a:alphaOff val="0"/>
                <a:tint val="98000"/>
                <a:shade val="100000"/>
                <a:satMod val="100000"/>
                <a:lumMod val="100000"/>
              </a:schemeClr>
            </a:gs>
            <a:gs pos="100000">
              <a:schemeClr val="accent1">
                <a:tint val="40000"/>
                <a:hueOff val="0"/>
                <a:satOff val="0"/>
                <a:lumOff val="0"/>
                <a:alphaOff val="0"/>
                <a:shade val="72000"/>
                <a:satMod val="120000"/>
                <a:lumMod val="100000"/>
              </a:schemeClr>
            </a:gs>
          </a:gsLst>
          <a:lin ang="5400000" scaled="0"/>
        </a:gradFill>
        <a:ln>
          <a:noFill/>
        </a:ln>
        <a:effectLst>
          <a:outerShdw blurRad="63500" dist="25400" dir="5400000" algn="ctr" rotWithShape="0">
            <a:srgbClr val="000000">
              <a:alpha val="69000"/>
            </a:srgbClr>
          </a:outerShdw>
        </a:effectLst>
        <a:scene3d>
          <a:camera prst="orthographicFront">
            <a:rot lat="0" lon="0" rev="0"/>
          </a:camera>
          <a:lightRig rig="balanced" dir="t">
            <a:rot lat="0" lon="0" rev="1200000"/>
          </a:lightRig>
        </a:scene3d>
        <a:sp3d prstMaterial="plastic">
          <a:bevelT w="254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/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b="1" kern="1200" dirty="0">
              <a:latin typeface="Arial" panose="020B0604020202020204" pitchFamily="34" charset="0"/>
              <a:cs typeface="Arial" panose="020B0604020202020204" pitchFamily="34" charset="0"/>
            </a:rPr>
            <a:t>Overview</a:t>
          </a:r>
        </a:p>
      </dsp:txBody>
      <dsp:txXfrm>
        <a:off x="1496551" y="1792530"/>
        <a:ext cx="747406" cy="296248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9E08D6C-DEBF-4061-9602-0914B934E6A1}">
      <dsp:nvSpPr>
        <dsp:cNvPr id="0" name=""/>
        <dsp:cNvSpPr/>
      </dsp:nvSpPr>
      <dsp:spPr>
        <a:xfrm rot="16200000">
          <a:off x="302708" y="-302708"/>
          <a:ext cx="2077413" cy="2682830"/>
        </a:xfrm>
        <a:prstGeom prst="round1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94000"/>
                <a:satMod val="100000"/>
                <a:lumMod val="108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tint val="98000"/>
                <a:shade val="100000"/>
                <a:satMod val="100000"/>
                <a:lumMod val="1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72000"/>
                <a:satMod val="120000"/>
                <a:lumMod val="100000"/>
              </a:schemeClr>
            </a:gs>
          </a:gsLst>
          <a:lin ang="5400000" scaled="0"/>
        </a:gradFill>
        <a:ln>
          <a:noFill/>
        </a:ln>
        <a:effectLst>
          <a:outerShdw blurRad="63500" dist="25400" dir="5400000" algn="ctr" rotWithShape="0">
            <a:srgbClr val="000000">
              <a:alpha val="69000"/>
            </a:srgbClr>
          </a:outerShdw>
        </a:effectLst>
        <a:scene3d>
          <a:camera prst="orthographicFront">
            <a:rot lat="0" lon="0" rev="0"/>
          </a:camera>
          <a:lightRig rig="balanced" dir="t">
            <a:rot lat="0" lon="0" rev="1200000"/>
          </a:lightRig>
        </a:scene3d>
        <a:sp3d prstMaterial="plastic">
          <a:bevelT w="254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85344" tIns="85344" rIns="85344" bIns="85344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1200" b="1" kern="1200" dirty="0">
            <a:solidFill>
              <a:schemeClr val="tx2">
                <a:lumMod val="50000"/>
              </a:schemeClr>
            </a:solidFill>
            <a:latin typeface="Arial" panose="020B0604020202020204" pitchFamily="34" charset="0"/>
            <a:cs typeface="Arial" panose="020B0604020202020204" pitchFamily="34" charset="0"/>
          </a:endParaRPr>
        </a:p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b="1" kern="1200" dirty="0">
              <a:solidFill>
                <a:schemeClr val="tx2">
                  <a:lumMod val="50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rPr>
            <a:t>Attitudes</a:t>
          </a:r>
          <a:r>
            <a:rPr lang="en-GB" sz="1200" kern="1200" dirty="0">
              <a:latin typeface="Arial" panose="020B0604020202020204" pitchFamily="34" charset="0"/>
              <a:cs typeface="Arial" panose="020B0604020202020204" pitchFamily="34" charset="0"/>
            </a:rPr>
            <a:t> </a:t>
          </a:r>
        </a:p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200" kern="1200" dirty="0">
              <a:latin typeface="Arial" panose="020B0604020202020204" pitchFamily="34" charset="0"/>
              <a:cs typeface="Arial" panose="020B0604020202020204" pitchFamily="34" charset="0"/>
            </a:rPr>
            <a:t>Historically, mental health issues were identified as a personal weakness, and a form of madness (</a:t>
          </a:r>
          <a:r>
            <a:rPr lang="en-US" sz="1200" kern="1200" dirty="0" err="1">
              <a:latin typeface="Arial" panose="020B0604020202020204" pitchFamily="34" charset="0"/>
              <a:cs typeface="Arial" panose="020B0604020202020204" pitchFamily="34" charset="0"/>
            </a:rPr>
            <a:t>Jurkus</a:t>
          </a:r>
          <a:r>
            <a:rPr lang="en-US" sz="1200" kern="1200" dirty="0">
              <a:latin typeface="Arial" panose="020B0604020202020204" pitchFamily="34" charset="0"/>
              <a:cs typeface="Arial" panose="020B0604020202020204" pitchFamily="34" charset="0"/>
            </a:rPr>
            <a:t> </a:t>
          </a:r>
          <a:r>
            <a:rPr lang="en-US" sz="1200" i="1" kern="1200" dirty="0">
              <a:latin typeface="Arial" panose="020B0604020202020204" pitchFamily="34" charset="0"/>
              <a:cs typeface="Arial" panose="020B0604020202020204" pitchFamily="34" charset="0"/>
            </a:rPr>
            <a:t>et al.</a:t>
          </a:r>
          <a:r>
            <a:rPr lang="en-US" sz="1200" kern="1200" dirty="0">
              <a:latin typeface="Arial" panose="020B0604020202020204" pitchFamily="34" charset="0"/>
              <a:cs typeface="Arial" panose="020B0604020202020204" pitchFamily="34" charset="0"/>
            </a:rPr>
            <a:t>, 2016).</a:t>
          </a:r>
        </a:p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200" kern="1200" dirty="0">
              <a:latin typeface="Arial" panose="020B0604020202020204" pitchFamily="34" charset="0"/>
              <a:cs typeface="Arial" panose="020B0604020202020204" pitchFamily="34" charset="0"/>
            </a:rPr>
            <a:t>Currently, it is understood as a medical condition and the society is more supportive (Anxiety or fear-related disorders, 2024).</a:t>
          </a:r>
          <a:endParaRPr lang="en-GB" sz="12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 rot="5400000">
        <a:off x="0" y="0"/>
        <a:ext cx="2682830" cy="1558060"/>
      </dsp:txXfrm>
    </dsp:sp>
    <dsp:sp modelId="{C1C6BCE2-BA98-4611-BC0F-9EBB927CA549}">
      <dsp:nvSpPr>
        <dsp:cNvPr id="0" name=""/>
        <dsp:cNvSpPr/>
      </dsp:nvSpPr>
      <dsp:spPr>
        <a:xfrm>
          <a:off x="2682830" y="0"/>
          <a:ext cx="2682830" cy="2077413"/>
        </a:xfrm>
        <a:prstGeom prst="round1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94000"/>
                <a:satMod val="100000"/>
                <a:lumMod val="108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tint val="98000"/>
                <a:shade val="100000"/>
                <a:satMod val="100000"/>
                <a:lumMod val="1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72000"/>
                <a:satMod val="120000"/>
                <a:lumMod val="100000"/>
              </a:schemeClr>
            </a:gs>
          </a:gsLst>
          <a:lin ang="5400000" scaled="0"/>
        </a:gradFill>
        <a:ln>
          <a:noFill/>
        </a:ln>
        <a:effectLst>
          <a:outerShdw blurRad="63500" dist="25400" dir="5400000" algn="ctr" rotWithShape="0">
            <a:srgbClr val="000000">
              <a:alpha val="69000"/>
            </a:srgbClr>
          </a:outerShdw>
        </a:effectLst>
        <a:scene3d>
          <a:camera prst="orthographicFront">
            <a:rot lat="0" lon="0" rev="0"/>
          </a:camera>
          <a:lightRig rig="balanced" dir="t">
            <a:rot lat="0" lon="0" rev="1200000"/>
          </a:lightRig>
        </a:scene3d>
        <a:sp3d prstMaterial="plastic">
          <a:bevelT w="254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85344" tIns="85344" rIns="85344" bIns="85344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1200" b="1" kern="1200" dirty="0">
            <a:solidFill>
              <a:schemeClr val="tx2">
                <a:lumMod val="50000"/>
              </a:schemeClr>
            </a:solidFill>
            <a:latin typeface="Arial" panose="020B0604020202020204" pitchFamily="34" charset="0"/>
            <a:cs typeface="Arial" panose="020B0604020202020204" pitchFamily="34" charset="0"/>
          </a:endParaRPr>
        </a:p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b="1" kern="1200" dirty="0">
              <a:solidFill>
                <a:schemeClr val="tx2">
                  <a:lumMod val="50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rPr>
            <a:t>Policies</a:t>
          </a:r>
        </a:p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200" kern="1200" dirty="0">
              <a:latin typeface="Arial" panose="020B0604020202020204" pitchFamily="34" charset="0"/>
              <a:cs typeface="Arial" panose="020B0604020202020204" pitchFamily="34" charset="0"/>
            </a:rPr>
            <a:t>NICE (UK) and APA (USA) have been developed clinical guidelines for diagnosing bipolar disorders (Angst and Sellaro, 2019). </a:t>
          </a:r>
        </a:p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200" kern="1200" dirty="0">
              <a:latin typeface="Arial" panose="020B0604020202020204" pitchFamily="34" charset="0"/>
              <a:cs typeface="Arial" panose="020B0604020202020204" pitchFamily="34" charset="0"/>
            </a:rPr>
            <a:t>WHO created Mental Health Action Plan to enhance mental health care. </a:t>
          </a:r>
          <a:endParaRPr lang="en-GB" sz="12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2682830" y="0"/>
        <a:ext cx="2682830" cy="1558060"/>
      </dsp:txXfrm>
    </dsp:sp>
    <dsp:sp modelId="{12FA90A0-08ED-42C4-BDDE-3706D09AC08E}">
      <dsp:nvSpPr>
        <dsp:cNvPr id="0" name=""/>
        <dsp:cNvSpPr/>
      </dsp:nvSpPr>
      <dsp:spPr>
        <a:xfrm rot="10800000">
          <a:off x="0" y="1982112"/>
          <a:ext cx="2682830" cy="1579810"/>
        </a:xfrm>
        <a:prstGeom prst="round1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94000"/>
                <a:satMod val="100000"/>
                <a:lumMod val="108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tint val="98000"/>
                <a:shade val="100000"/>
                <a:satMod val="100000"/>
                <a:lumMod val="1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72000"/>
                <a:satMod val="120000"/>
                <a:lumMod val="100000"/>
              </a:schemeClr>
            </a:gs>
          </a:gsLst>
          <a:lin ang="5400000" scaled="0"/>
        </a:gradFill>
        <a:ln>
          <a:noFill/>
        </a:ln>
        <a:effectLst>
          <a:outerShdw blurRad="63500" dist="25400" dir="5400000" algn="ctr" rotWithShape="0">
            <a:srgbClr val="000000">
              <a:alpha val="69000"/>
            </a:srgbClr>
          </a:outerShdw>
        </a:effectLst>
        <a:scene3d>
          <a:camera prst="orthographicFront">
            <a:rot lat="0" lon="0" rev="0"/>
          </a:camera>
          <a:lightRig rig="balanced" dir="t">
            <a:rot lat="0" lon="0" rev="1200000"/>
          </a:lightRig>
        </a:scene3d>
        <a:sp3d prstMaterial="plastic">
          <a:bevelT w="254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85344" tIns="85344" rIns="85344" bIns="85344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b="1" kern="1200" dirty="0">
              <a:solidFill>
                <a:schemeClr val="tx2">
                  <a:lumMod val="50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rPr>
            <a:t>Practice</a:t>
          </a:r>
          <a:r>
            <a:rPr lang="en-GB" sz="1200" kern="1200" dirty="0">
              <a:latin typeface="Arial" panose="020B0604020202020204" pitchFamily="34" charset="0"/>
              <a:cs typeface="Arial" panose="020B0604020202020204" pitchFamily="34" charset="0"/>
            </a:rPr>
            <a:t> </a:t>
          </a:r>
        </a:p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 dirty="0">
              <a:latin typeface="Arial" panose="020B0604020202020204" pitchFamily="34" charset="0"/>
              <a:cs typeface="Arial" panose="020B0604020202020204" pitchFamily="34" charset="0"/>
            </a:rPr>
            <a:t>Clinical Management such as taking mood stabilizers, antipsychotic drugs is recommended </a:t>
          </a:r>
          <a:r>
            <a:rPr lang="en-US" sz="1200" kern="1200" dirty="0">
              <a:latin typeface="Arial" panose="020B0604020202020204" pitchFamily="34" charset="0"/>
              <a:cs typeface="Arial" panose="020B0604020202020204" pitchFamily="34" charset="0"/>
            </a:rPr>
            <a:t>(Oliva et al., 2025)</a:t>
          </a:r>
          <a:r>
            <a:rPr lang="en-GB" sz="1200" kern="1200" dirty="0">
              <a:latin typeface="Arial" panose="020B0604020202020204" pitchFamily="34" charset="0"/>
              <a:cs typeface="Arial" panose="020B0604020202020204" pitchFamily="34" charset="0"/>
            </a:rPr>
            <a:t>. </a:t>
          </a:r>
        </a:p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 dirty="0">
              <a:latin typeface="Arial" panose="020B0604020202020204" pitchFamily="34" charset="0"/>
              <a:cs typeface="Arial" panose="020B0604020202020204" pitchFamily="34" charset="0"/>
            </a:rPr>
            <a:t>Managing Lifestyle including a good sleep, continue a diet, and more</a:t>
          </a:r>
          <a:r>
            <a:rPr lang="en-GB" sz="1100" kern="1200" dirty="0">
              <a:latin typeface="Arial" panose="020B0604020202020204" pitchFamily="34" charset="0"/>
              <a:cs typeface="Arial" panose="020B0604020202020204" pitchFamily="34" charset="0"/>
            </a:rPr>
            <a:t>. </a:t>
          </a:r>
          <a:endParaRPr lang="en-US" sz="1100" kern="1200" dirty="0"/>
        </a:p>
      </dsp:txBody>
      <dsp:txXfrm rot="10800000">
        <a:off x="0" y="2377064"/>
        <a:ext cx="2682830" cy="1184857"/>
      </dsp:txXfrm>
    </dsp:sp>
    <dsp:sp modelId="{27728420-9028-4EAB-BAEF-4D121DEC4FE6}">
      <dsp:nvSpPr>
        <dsp:cNvPr id="0" name=""/>
        <dsp:cNvSpPr/>
      </dsp:nvSpPr>
      <dsp:spPr>
        <a:xfrm rot="5400000">
          <a:off x="2985539" y="1774705"/>
          <a:ext cx="2077413" cy="2682830"/>
        </a:xfrm>
        <a:prstGeom prst="round1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94000"/>
                <a:satMod val="100000"/>
                <a:lumMod val="108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tint val="98000"/>
                <a:shade val="100000"/>
                <a:satMod val="100000"/>
                <a:lumMod val="1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72000"/>
                <a:satMod val="120000"/>
                <a:lumMod val="100000"/>
              </a:schemeClr>
            </a:gs>
          </a:gsLst>
          <a:lin ang="5400000" scaled="0"/>
        </a:gradFill>
        <a:ln>
          <a:noFill/>
        </a:ln>
        <a:effectLst>
          <a:outerShdw blurRad="63500" dist="25400" dir="5400000" algn="ctr" rotWithShape="0">
            <a:srgbClr val="000000">
              <a:alpha val="69000"/>
            </a:srgbClr>
          </a:outerShdw>
        </a:effectLst>
        <a:scene3d>
          <a:camera prst="orthographicFront">
            <a:rot lat="0" lon="0" rev="0"/>
          </a:camera>
          <a:lightRig rig="balanced" dir="t">
            <a:rot lat="0" lon="0" rev="1200000"/>
          </a:lightRig>
        </a:scene3d>
        <a:sp3d prstMaterial="plastic">
          <a:bevelT w="254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85344" tIns="85344" rIns="85344" bIns="85344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b="1" kern="1200" dirty="0">
              <a:solidFill>
                <a:schemeClr val="tx2">
                  <a:lumMod val="50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rPr>
            <a:t>Recommendations</a:t>
          </a:r>
          <a:r>
            <a:rPr lang="en-GB" sz="1200" kern="1200" dirty="0">
              <a:latin typeface="Arial" panose="020B0604020202020204" pitchFamily="34" charset="0"/>
              <a:cs typeface="Arial" panose="020B0604020202020204" pitchFamily="34" charset="0"/>
            </a:rPr>
            <a:t> </a:t>
          </a:r>
        </a:p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 dirty="0">
              <a:latin typeface="Arial" panose="020B0604020202020204" pitchFamily="34" charset="0"/>
              <a:cs typeface="Arial" panose="020B0604020202020204" pitchFamily="34" charset="0"/>
            </a:rPr>
            <a:t>To </a:t>
          </a:r>
          <a:r>
            <a:rPr lang="en-US" sz="1200" kern="1200" dirty="0">
              <a:latin typeface="Arial" panose="020B0604020202020204" pitchFamily="34" charset="0"/>
              <a:cs typeface="Arial" panose="020B0604020202020204" pitchFamily="34" charset="0"/>
            </a:rPr>
            <a:t> enhance access for mental health services. </a:t>
          </a:r>
        </a:p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200" kern="1200" dirty="0">
              <a:latin typeface="Arial" panose="020B0604020202020204" pitchFamily="34" charset="0"/>
              <a:cs typeface="Arial" panose="020B0604020202020204" pitchFamily="34" charset="0"/>
            </a:rPr>
            <a:t>To improve the cultural and social awareness.</a:t>
          </a:r>
        </a:p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200" kern="1200" dirty="0">
              <a:latin typeface="Arial" panose="020B0604020202020204" pitchFamily="34" charset="0"/>
              <a:cs typeface="Arial" panose="020B0604020202020204" pitchFamily="34" charset="0"/>
            </a:rPr>
            <a:t>To provide trainings for healthcare professionals (Lu et al., 2019)</a:t>
          </a:r>
        </a:p>
      </dsp:txBody>
      <dsp:txXfrm rot="-5400000">
        <a:off x="2682830" y="2596766"/>
        <a:ext cx="2682830" cy="1558060"/>
      </dsp:txXfrm>
    </dsp:sp>
    <dsp:sp modelId="{C544C681-ABA3-4373-A66F-DEB0236BB2A9}">
      <dsp:nvSpPr>
        <dsp:cNvPr id="0" name=""/>
        <dsp:cNvSpPr/>
      </dsp:nvSpPr>
      <dsp:spPr>
        <a:xfrm>
          <a:off x="1676270" y="1971527"/>
          <a:ext cx="2013120" cy="331264"/>
        </a:xfrm>
        <a:prstGeom prst="roundRect">
          <a:avLst/>
        </a:prstGeom>
        <a:gradFill rotWithShape="0">
          <a:gsLst>
            <a:gs pos="0">
              <a:schemeClr val="accent1">
                <a:tint val="60000"/>
                <a:hueOff val="0"/>
                <a:satOff val="0"/>
                <a:lumOff val="0"/>
                <a:alphaOff val="0"/>
                <a:tint val="94000"/>
                <a:satMod val="100000"/>
                <a:lumMod val="108000"/>
              </a:schemeClr>
            </a:gs>
            <a:gs pos="50000">
              <a:schemeClr val="accent1">
                <a:tint val="60000"/>
                <a:hueOff val="0"/>
                <a:satOff val="0"/>
                <a:lumOff val="0"/>
                <a:alphaOff val="0"/>
                <a:tint val="98000"/>
                <a:shade val="100000"/>
                <a:satMod val="100000"/>
                <a:lumMod val="100000"/>
              </a:schemeClr>
            </a:gs>
            <a:gs pos="100000">
              <a:schemeClr val="accent1">
                <a:tint val="60000"/>
                <a:hueOff val="0"/>
                <a:satOff val="0"/>
                <a:lumOff val="0"/>
                <a:alphaOff val="0"/>
                <a:shade val="72000"/>
                <a:satMod val="120000"/>
                <a:lumMod val="100000"/>
              </a:schemeClr>
            </a:gs>
          </a:gsLst>
          <a:lin ang="5400000" scaled="0"/>
        </a:gradFill>
        <a:ln>
          <a:noFill/>
        </a:ln>
        <a:effectLst>
          <a:outerShdw blurRad="63500" dist="25400" dir="5400000" algn="ctr" rotWithShape="0">
            <a:srgbClr val="000000">
              <a:alpha val="69000"/>
            </a:srgbClr>
          </a:outerShdw>
        </a:effectLst>
        <a:scene3d>
          <a:camera prst="orthographicFront">
            <a:rot lat="0" lon="0" rev="0"/>
          </a:camera>
          <a:lightRig rig="balanced" dir="t">
            <a:rot lat="0" lon="0" rev="1200000"/>
          </a:lightRig>
        </a:scene3d>
        <a:sp3d prstMaterial="plastic">
          <a:bevelT w="254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b="1" kern="120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rPr>
            <a:t>Analysis of the Disorder</a:t>
          </a:r>
        </a:p>
      </dsp:txBody>
      <dsp:txXfrm>
        <a:off x="1692441" y="1987698"/>
        <a:ext cx="1980778" cy="298922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BB0080D-8281-4C7A-B29B-8177FA98A56E}">
      <dsp:nvSpPr>
        <dsp:cNvPr id="0" name=""/>
        <dsp:cNvSpPr/>
      </dsp:nvSpPr>
      <dsp:spPr>
        <a:xfrm rot="16200000">
          <a:off x="256202" y="-256202"/>
          <a:ext cx="1473201" cy="1985605"/>
        </a:xfrm>
        <a:prstGeom prst="round1Rect">
          <a:avLst/>
        </a:prstGeom>
        <a:gradFill rotWithShape="0">
          <a:gsLst>
            <a:gs pos="0">
              <a:schemeClr val="dk2">
                <a:hueOff val="0"/>
                <a:satOff val="0"/>
                <a:lumOff val="0"/>
                <a:alphaOff val="0"/>
                <a:tint val="94000"/>
                <a:satMod val="100000"/>
                <a:lumMod val="108000"/>
              </a:schemeClr>
            </a:gs>
            <a:gs pos="50000">
              <a:schemeClr val="dk2">
                <a:hueOff val="0"/>
                <a:satOff val="0"/>
                <a:lumOff val="0"/>
                <a:alphaOff val="0"/>
                <a:tint val="98000"/>
                <a:shade val="100000"/>
                <a:satMod val="100000"/>
                <a:lumMod val="100000"/>
              </a:schemeClr>
            </a:gs>
            <a:gs pos="100000">
              <a:schemeClr val="dk2">
                <a:hueOff val="0"/>
                <a:satOff val="0"/>
                <a:lumOff val="0"/>
                <a:alphaOff val="0"/>
                <a:shade val="72000"/>
                <a:satMod val="120000"/>
                <a:lumMod val="100000"/>
              </a:schemeClr>
            </a:gs>
          </a:gsLst>
          <a:lin ang="5400000" scaled="0"/>
        </a:gradFill>
        <a:ln>
          <a:noFill/>
        </a:ln>
        <a:effectLst>
          <a:outerShdw blurRad="63500" dist="25400" dir="5400000" algn="ctr" rotWithShape="0">
            <a:srgbClr val="000000">
              <a:alpha val="69000"/>
            </a:srgbClr>
          </a:outerShdw>
        </a:effectLst>
        <a:scene3d>
          <a:camera prst="orthographicFront">
            <a:rot lat="0" lon="0" rev="0"/>
          </a:camera>
          <a:lightRig rig="balanced" dir="t">
            <a:rot lat="0" lon="0" rev="1200000"/>
          </a:lightRig>
        </a:scene3d>
        <a:sp3d prstMaterial="plastic">
          <a:bevelT w="254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85344" tIns="85344" rIns="85344" bIns="85344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b="1" kern="1200" dirty="0">
              <a:solidFill>
                <a:srgbClr val="FFFF00"/>
              </a:solidFill>
              <a:latin typeface="Arial" panose="020B0604020202020204" pitchFamily="34" charset="0"/>
              <a:cs typeface="Arial" panose="020B0604020202020204" pitchFamily="34" charset="0"/>
            </a:rPr>
            <a:t>Medical Therapy </a:t>
          </a:r>
          <a:r>
            <a:rPr lang="en-GB" sz="1200" kern="1200" dirty="0">
              <a:solidFill>
                <a:srgbClr val="FFFF00"/>
              </a:solidFill>
              <a:latin typeface="Arial" panose="020B0604020202020204" pitchFamily="34" charset="0"/>
              <a:cs typeface="Arial" panose="020B0604020202020204" pitchFamily="34" charset="0"/>
            </a:rPr>
            <a:t>– Mood Stabilizers, Antipsychotics or Antidepressants</a:t>
          </a:r>
          <a:endParaRPr lang="en-GB" sz="12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 rot="5400000">
        <a:off x="0" y="0"/>
        <a:ext cx="1985605" cy="1104901"/>
      </dsp:txXfrm>
    </dsp:sp>
    <dsp:sp modelId="{A177A900-BB7C-46E6-990A-D347D4D2953A}">
      <dsp:nvSpPr>
        <dsp:cNvPr id="0" name=""/>
        <dsp:cNvSpPr/>
      </dsp:nvSpPr>
      <dsp:spPr>
        <a:xfrm>
          <a:off x="1985605" y="0"/>
          <a:ext cx="1985605" cy="1473201"/>
        </a:xfrm>
        <a:prstGeom prst="round1Rect">
          <a:avLst/>
        </a:prstGeom>
        <a:gradFill rotWithShape="0">
          <a:gsLst>
            <a:gs pos="0">
              <a:schemeClr val="dk2">
                <a:hueOff val="0"/>
                <a:satOff val="0"/>
                <a:lumOff val="0"/>
                <a:alphaOff val="0"/>
                <a:tint val="94000"/>
                <a:satMod val="100000"/>
                <a:lumMod val="108000"/>
              </a:schemeClr>
            </a:gs>
            <a:gs pos="50000">
              <a:schemeClr val="dk2">
                <a:hueOff val="0"/>
                <a:satOff val="0"/>
                <a:lumOff val="0"/>
                <a:alphaOff val="0"/>
                <a:tint val="98000"/>
                <a:shade val="100000"/>
                <a:satMod val="100000"/>
                <a:lumMod val="100000"/>
              </a:schemeClr>
            </a:gs>
            <a:gs pos="100000">
              <a:schemeClr val="dk2">
                <a:hueOff val="0"/>
                <a:satOff val="0"/>
                <a:lumOff val="0"/>
                <a:alphaOff val="0"/>
                <a:shade val="72000"/>
                <a:satMod val="120000"/>
                <a:lumMod val="100000"/>
              </a:schemeClr>
            </a:gs>
          </a:gsLst>
          <a:lin ang="5400000" scaled="0"/>
        </a:gradFill>
        <a:ln>
          <a:noFill/>
        </a:ln>
        <a:effectLst>
          <a:outerShdw blurRad="63500" dist="25400" dir="5400000" algn="ctr" rotWithShape="0">
            <a:srgbClr val="000000">
              <a:alpha val="69000"/>
            </a:srgbClr>
          </a:outerShdw>
        </a:effectLst>
        <a:scene3d>
          <a:camera prst="orthographicFront">
            <a:rot lat="0" lon="0" rev="0"/>
          </a:camera>
          <a:lightRig rig="balanced" dir="t">
            <a:rot lat="0" lon="0" rev="1200000"/>
          </a:lightRig>
        </a:scene3d>
        <a:sp3d prstMaterial="plastic">
          <a:bevelT w="254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85344" tIns="85344" rIns="85344" bIns="85344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b="1" kern="1200" dirty="0">
              <a:solidFill>
                <a:srgbClr val="FFFF00"/>
              </a:solidFill>
              <a:latin typeface="Arial" panose="020B0604020202020204" pitchFamily="34" charset="0"/>
              <a:cs typeface="Arial" panose="020B0604020202020204" pitchFamily="34" charset="0"/>
            </a:rPr>
            <a:t>IPSRT – </a:t>
          </a:r>
          <a:r>
            <a:rPr lang="en-GB" sz="1200" b="0" kern="1200" dirty="0">
              <a:solidFill>
                <a:srgbClr val="FFFF00"/>
              </a:solidFill>
              <a:latin typeface="Arial" panose="020B0604020202020204" pitchFamily="34" charset="0"/>
              <a:cs typeface="Arial" panose="020B0604020202020204" pitchFamily="34" charset="0"/>
            </a:rPr>
            <a:t>Interpersonal and Social Rhythm Therapy</a:t>
          </a:r>
          <a:endParaRPr lang="en-US" sz="12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1985605" y="0"/>
        <a:ext cx="1985605" cy="1104901"/>
      </dsp:txXfrm>
    </dsp:sp>
    <dsp:sp modelId="{6392694E-231E-41C0-B9A0-C84047A304AD}">
      <dsp:nvSpPr>
        <dsp:cNvPr id="0" name=""/>
        <dsp:cNvSpPr/>
      </dsp:nvSpPr>
      <dsp:spPr>
        <a:xfrm rot="10800000">
          <a:off x="0" y="1473201"/>
          <a:ext cx="1985605" cy="1473201"/>
        </a:xfrm>
        <a:prstGeom prst="round1Rect">
          <a:avLst/>
        </a:prstGeom>
        <a:gradFill rotWithShape="0">
          <a:gsLst>
            <a:gs pos="0">
              <a:schemeClr val="dk2">
                <a:hueOff val="0"/>
                <a:satOff val="0"/>
                <a:lumOff val="0"/>
                <a:alphaOff val="0"/>
                <a:tint val="94000"/>
                <a:satMod val="100000"/>
                <a:lumMod val="108000"/>
              </a:schemeClr>
            </a:gs>
            <a:gs pos="50000">
              <a:schemeClr val="dk2">
                <a:hueOff val="0"/>
                <a:satOff val="0"/>
                <a:lumOff val="0"/>
                <a:alphaOff val="0"/>
                <a:tint val="98000"/>
                <a:shade val="100000"/>
                <a:satMod val="100000"/>
                <a:lumMod val="100000"/>
              </a:schemeClr>
            </a:gs>
            <a:gs pos="100000">
              <a:schemeClr val="dk2">
                <a:hueOff val="0"/>
                <a:satOff val="0"/>
                <a:lumOff val="0"/>
                <a:alphaOff val="0"/>
                <a:shade val="72000"/>
                <a:satMod val="120000"/>
                <a:lumMod val="100000"/>
              </a:schemeClr>
            </a:gs>
          </a:gsLst>
          <a:lin ang="5400000" scaled="0"/>
        </a:gradFill>
        <a:ln>
          <a:noFill/>
        </a:ln>
        <a:effectLst>
          <a:outerShdw blurRad="63500" dist="25400" dir="5400000" algn="ctr" rotWithShape="0">
            <a:srgbClr val="000000">
              <a:alpha val="69000"/>
            </a:srgbClr>
          </a:outerShdw>
        </a:effectLst>
        <a:scene3d>
          <a:camera prst="orthographicFront">
            <a:rot lat="0" lon="0" rev="0"/>
          </a:camera>
          <a:lightRig rig="balanced" dir="t">
            <a:rot lat="0" lon="0" rev="1200000"/>
          </a:lightRig>
        </a:scene3d>
        <a:sp3d prstMaterial="plastic">
          <a:bevelT w="254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85344" tIns="85344" rIns="85344" bIns="85344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b="0" kern="1200" dirty="0">
              <a:solidFill>
                <a:srgbClr val="FFFF00"/>
              </a:solidFill>
              <a:latin typeface="Arial" panose="020B0604020202020204" pitchFamily="34" charset="0"/>
              <a:cs typeface="Arial" panose="020B0604020202020204" pitchFamily="34" charset="0"/>
            </a:rPr>
            <a:t>Provide </a:t>
          </a:r>
          <a:r>
            <a:rPr lang="en-GB" sz="1200" b="1" kern="1200" dirty="0">
              <a:solidFill>
                <a:srgbClr val="FFFF00"/>
              </a:solidFill>
              <a:latin typeface="Arial" panose="020B0604020202020204" pitchFamily="34" charset="0"/>
              <a:cs typeface="Arial" panose="020B0604020202020204" pitchFamily="34" charset="0"/>
            </a:rPr>
            <a:t>Psycho</a:t>
          </a:r>
        </a:p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b="1" kern="1200" dirty="0">
              <a:solidFill>
                <a:srgbClr val="FFFF00"/>
              </a:solidFill>
              <a:latin typeface="Arial" panose="020B0604020202020204" pitchFamily="34" charset="0"/>
              <a:cs typeface="Arial" panose="020B0604020202020204" pitchFamily="34" charset="0"/>
            </a:rPr>
            <a:t>Education </a:t>
          </a:r>
          <a:r>
            <a:rPr lang="en-GB" sz="1200" b="0" kern="1200" dirty="0">
              <a:solidFill>
                <a:srgbClr val="FFFF00"/>
              </a:solidFill>
              <a:latin typeface="Arial" panose="020B0604020202020204" pitchFamily="34" charset="0"/>
              <a:cs typeface="Arial" panose="020B0604020202020204" pitchFamily="34" charset="0"/>
            </a:rPr>
            <a:t>and</a:t>
          </a:r>
          <a:r>
            <a:rPr lang="en-GB" sz="1200" b="1" kern="1200" dirty="0">
              <a:solidFill>
                <a:srgbClr val="FFFF00"/>
              </a:solidFill>
              <a:latin typeface="Arial" panose="020B0604020202020204" pitchFamily="34" charset="0"/>
              <a:cs typeface="Arial" panose="020B0604020202020204" pitchFamily="34" charset="0"/>
            </a:rPr>
            <a:t> </a:t>
          </a:r>
        </a:p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b="1" kern="1200" dirty="0">
              <a:solidFill>
                <a:srgbClr val="FFFF00"/>
              </a:solidFill>
              <a:latin typeface="Arial" panose="020B0604020202020204" pitchFamily="34" charset="0"/>
              <a:cs typeface="Arial" panose="020B0604020202020204" pitchFamily="34" charset="0"/>
            </a:rPr>
            <a:t>Lifestyle Planning</a:t>
          </a:r>
          <a:endParaRPr lang="en-US" sz="12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 rot="10800000">
        <a:off x="0" y="1841501"/>
        <a:ext cx="1985605" cy="1104901"/>
      </dsp:txXfrm>
    </dsp:sp>
    <dsp:sp modelId="{FA63406C-9F4E-40F1-9991-F2348ACA074C}">
      <dsp:nvSpPr>
        <dsp:cNvPr id="0" name=""/>
        <dsp:cNvSpPr/>
      </dsp:nvSpPr>
      <dsp:spPr>
        <a:xfrm rot="5400000">
          <a:off x="2241807" y="1216999"/>
          <a:ext cx="1473201" cy="1985605"/>
        </a:xfrm>
        <a:prstGeom prst="round1Rect">
          <a:avLst/>
        </a:prstGeom>
        <a:gradFill rotWithShape="0">
          <a:gsLst>
            <a:gs pos="0">
              <a:schemeClr val="dk2">
                <a:hueOff val="0"/>
                <a:satOff val="0"/>
                <a:lumOff val="0"/>
                <a:alphaOff val="0"/>
                <a:tint val="94000"/>
                <a:satMod val="100000"/>
                <a:lumMod val="108000"/>
              </a:schemeClr>
            </a:gs>
            <a:gs pos="50000">
              <a:schemeClr val="dk2">
                <a:hueOff val="0"/>
                <a:satOff val="0"/>
                <a:lumOff val="0"/>
                <a:alphaOff val="0"/>
                <a:tint val="98000"/>
                <a:shade val="100000"/>
                <a:satMod val="100000"/>
                <a:lumMod val="100000"/>
              </a:schemeClr>
            </a:gs>
            <a:gs pos="100000">
              <a:schemeClr val="dk2">
                <a:hueOff val="0"/>
                <a:satOff val="0"/>
                <a:lumOff val="0"/>
                <a:alphaOff val="0"/>
                <a:shade val="72000"/>
                <a:satMod val="120000"/>
                <a:lumMod val="100000"/>
              </a:schemeClr>
            </a:gs>
          </a:gsLst>
          <a:lin ang="5400000" scaled="0"/>
        </a:gradFill>
        <a:ln>
          <a:noFill/>
        </a:ln>
        <a:effectLst>
          <a:outerShdw blurRad="63500" dist="25400" dir="5400000" algn="ctr" rotWithShape="0">
            <a:srgbClr val="000000">
              <a:alpha val="69000"/>
            </a:srgbClr>
          </a:outerShdw>
        </a:effectLst>
        <a:scene3d>
          <a:camera prst="orthographicFront">
            <a:rot lat="0" lon="0" rev="0"/>
          </a:camera>
          <a:lightRig rig="balanced" dir="t">
            <a:rot lat="0" lon="0" rev="1200000"/>
          </a:lightRig>
        </a:scene3d>
        <a:sp3d prstMaterial="plastic">
          <a:bevelT w="254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85344" tIns="85344" rIns="85344" bIns="85344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b="1" kern="1200" dirty="0">
              <a:solidFill>
                <a:srgbClr val="FFFF00"/>
              </a:solidFill>
              <a:latin typeface="Arial" panose="020B0604020202020204" pitchFamily="34" charset="0"/>
              <a:cs typeface="Arial" panose="020B0604020202020204" pitchFamily="34" charset="0"/>
            </a:rPr>
            <a:t>CBT – </a:t>
          </a:r>
          <a:r>
            <a:rPr lang="en-GB" sz="1200" b="0" kern="1200" dirty="0">
              <a:solidFill>
                <a:srgbClr val="FFFF00"/>
              </a:solidFill>
              <a:latin typeface="Arial" panose="020B0604020202020204" pitchFamily="34" charset="0"/>
              <a:cs typeface="Arial" panose="020B0604020202020204" pitchFamily="34" charset="0"/>
            </a:rPr>
            <a:t>Cognitive Behavioural Therapy</a:t>
          </a:r>
          <a:endParaRPr lang="en-GB" sz="1200" b="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 rot="-5400000">
        <a:off x="1985605" y="1841501"/>
        <a:ext cx="1985605" cy="1104901"/>
      </dsp:txXfrm>
    </dsp:sp>
    <dsp:sp modelId="{4A7D1AF7-A672-451E-AF0E-535D6F63F9BF}">
      <dsp:nvSpPr>
        <dsp:cNvPr id="0" name=""/>
        <dsp:cNvSpPr/>
      </dsp:nvSpPr>
      <dsp:spPr>
        <a:xfrm>
          <a:off x="1571839" y="1348590"/>
          <a:ext cx="827532" cy="249221"/>
        </a:xfrm>
        <a:prstGeom prst="roundRect">
          <a:avLst/>
        </a:prstGeom>
        <a:gradFill rotWithShape="0">
          <a:gsLst>
            <a:gs pos="0">
              <a:schemeClr val="dk2">
                <a:tint val="60000"/>
                <a:hueOff val="0"/>
                <a:satOff val="0"/>
                <a:lumOff val="0"/>
                <a:alphaOff val="0"/>
                <a:tint val="94000"/>
                <a:satMod val="100000"/>
                <a:lumMod val="108000"/>
              </a:schemeClr>
            </a:gs>
            <a:gs pos="50000">
              <a:schemeClr val="dk2">
                <a:tint val="60000"/>
                <a:hueOff val="0"/>
                <a:satOff val="0"/>
                <a:lumOff val="0"/>
                <a:alphaOff val="0"/>
                <a:tint val="98000"/>
                <a:shade val="100000"/>
                <a:satMod val="100000"/>
                <a:lumMod val="100000"/>
              </a:schemeClr>
            </a:gs>
            <a:gs pos="100000">
              <a:schemeClr val="dk2">
                <a:tint val="60000"/>
                <a:hueOff val="0"/>
                <a:satOff val="0"/>
                <a:lumOff val="0"/>
                <a:alphaOff val="0"/>
                <a:shade val="72000"/>
                <a:satMod val="120000"/>
                <a:lumMod val="100000"/>
              </a:schemeClr>
            </a:gs>
          </a:gsLst>
          <a:lin ang="5400000" scaled="0"/>
        </a:gradFill>
        <a:ln>
          <a:noFill/>
        </a:ln>
        <a:effectLst>
          <a:outerShdw blurRad="63500" dist="25400" dir="5400000" algn="ctr" rotWithShape="0">
            <a:srgbClr val="000000">
              <a:alpha val="69000"/>
            </a:srgbClr>
          </a:outerShdw>
        </a:effectLst>
        <a:scene3d>
          <a:camera prst="orthographicFront">
            <a:rot lat="0" lon="0" rev="0"/>
          </a:camera>
          <a:lightRig rig="balanced" dir="t">
            <a:rot lat="0" lon="0" rev="1200000"/>
          </a:lightRig>
        </a:scene3d>
        <a:sp3d prstMaterial="plastic">
          <a:bevelT w="254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/>
      </dsp:style>
      <dsp:txBody>
        <a:bodyPr spcFirstLastPara="0" vert="horz" wrap="square" lIns="38100" tIns="38100" rIns="38100" bIns="38100" numCol="1" spcCol="1270" anchor="ctr" anchorCtr="0">
          <a:noAutofit/>
        </a:bodyPr>
        <a:lstStyle/>
        <a:p>
          <a:pPr marL="0" lvl="0" indent="0" algn="ctr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1000" b="1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1584005" y="1360756"/>
        <a:ext cx="803200" cy="224889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matrix1">
  <dgm:title val=""/>
  <dgm:desc val=""/>
  <dgm:catLst>
    <dgm:cat type="matrix" pri="2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  <dgm:pt modelId="14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  <dgm:cxn modelId="6" srcId="1" destId="14" srcOrd="3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13"/>
        <dgm:pt modelId="14"/>
      </dgm:ptLst>
      <dgm:cxnLst>
        <dgm:cxn modelId="2" srcId="0" destId="1" srcOrd="0" destOrd="0"/>
        <dgm:cxn modelId="15" srcId="1" destId="11" srcOrd="0" destOrd="0"/>
        <dgm:cxn modelId="16" srcId="1" destId="12" srcOrd="1" destOrd="0"/>
        <dgm:cxn modelId="17" srcId="1" destId="13" srcOrd="2" destOrd="0"/>
        <dgm:cxn modelId="18" srcId="1" destId="14" srcOrd="3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13"/>
        <dgm:pt modelId="14"/>
      </dgm:ptLst>
      <dgm:cxnLst>
        <dgm:cxn modelId="2" srcId="0" destId="1" srcOrd="0" destOrd="0"/>
        <dgm:cxn modelId="15" srcId="1" destId="11" srcOrd="0" destOrd="0"/>
        <dgm:cxn modelId="16" srcId="1" destId="12" srcOrd="1" destOrd="0"/>
        <dgm:cxn modelId="17" srcId="1" destId="13" srcOrd="2" destOrd="0"/>
        <dgm:cxn modelId="18" srcId="1" destId="14" srcOrd="3" destOrd="0"/>
      </dgm:cxnLst>
      <dgm:bg/>
      <dgm:whole/>
    </dgm:dataModel>
  </dgm:clrData>
  <dgm:layoutNode name="diagram">
    <dgm:varLst>
      <dgm:chMax val="1"/>
      <dgm:dir/>
      <dgm:animLvl val="ctr"/>
      <dgm:resizeHandles val="exact"/>
    </dgm:varLst>
    <dgm:alg type="composite"/>
    <dgm:shape xmlns:r="http://schemas.openxmlformats.org/officeDocument/2006/relationships" r:blip="">
      <dgm:adjLst/>
    </dgm:shape>
    <dgm:presOf/>
    <dgm:constrLst>
      <dgm:constr type="ctrX" for="ch" forName="matrix" refType="w" fact="0.5"/>
      <dgm:constr type="ctrY" for="ch" forName="matrix" refType="h" fact="0.5"/>
      <dgm:constr type="w" for="ch" forName="matrix" refType="w"/>
      <dgm:constr type="h" for="ch" forName="matrix" refType="h"/>
      <dgm:constr type="ctrX" for="ch" forName="centerTile" refType="w" fact="0.5"/>
      <dgm:constr type="ctrY" for="ch" forName="centerTile" refType="h" fact="0.5"/>
      <dgm:constr type="w" for="ch" forName="centerTile" refType="w" fact="0.3"/>
      <dgm:constr type="h" for="ch" forName="centerTile" refType="h" fact="0.25"/>
      <dgm:constr type="primFontSz" for="des" ptType="node" op="equ" val="65"/>
    </dgm:constrLst>
    <dgm:ruleLst/>
    <dgm:choose name="Name0">
      <dgm:if name="Name1" axis="ch" ptType="node" func="cnt" op="gte" val="1">
        <dgm:layoutNode name="matrix">
          <dgm:alg type="composite"/>
          <dgm:shape xmlns:r="http://schemas.openxmlformats.org/officeDocument/2006/relationships" r:blip="">
            <dgm:adjLst/>
          </dgm:shape>
          <dgm:presOf/>
          <dgm:constrLst>
            <dgm:constr type="l" for="ch" forName="tile1"/>
            <dgm:constr type="t" for="ch" forName="tile1"/>
            <dgm:constr type="r" for="ch" forName="tile1" refType="w" fact="0.5"/>
            <dgm:constr type="b" for="ch" forName="tile1" refType="h" fact="0.5"/>
            <dgm:constr type="l" for="ch" forName="tile1text" refType="l" refFor="ch" refForName="tile1"/>
            <dgm:constr type="t" for="ch" forName="tile1text" refType="t" refFor="ch" refForName="tile1"/>
            <dgm:constr type="w" for="ch" forName="tile1text" refType="w" refFor="ch" refForName="tile1"/>
            <dgm:constr type="h" for="ch" forName="tile1text" refType="h" refFor="ch" refForName="tile1" fact="0.75"/>
            <dgm:constr type="r" for="ch" forName="tile2" refType="w"/>
            <dgm:constr type="t" for="ch" forName="tile2"/>
            <dgm:constr type="l" for="ch" forName="tile2" refType="w" fact="0.5"/>
            <dgm:constr type="b" for="ch" forName="tile2" refType="h" fact="0.5"/>
            <dgm:constr type="r" for="ch" forName="tile2text" refType="r" refFor="ch" refForName="tile2"/>
            <dgm:constr type="t" for="ch" forName="tile2text" refType="t" refFor="ch" refForName="tile2"/>
            <dgm:constr type="w" for="ch" forName="tile2text" refType="w" refFor="ch" refForName="tile2"/>
            <dgm:constr type="h" for="ch" forName="tile2text" refType="h" refFor="ch" refForName="tile2" fact="0.75"/>
            <dgm:constr type="l" for="ch" forName="tile3"/>
            <dgm:constr type="b" for="ch" forName="tile3" refType="h"/>
            <dgm:constr type="r" for="ch" forName="tile3" refType="w" fact="0.5"/>
            <dgm:constr type="t" for="ch" forName="tile3" refType="h" fact="0.5"/>
            <dgm:constr type="l" for="ch" forName="tile3text" refType="l" refFor="ch" refForName="tile3"/>
            <dgm:constr type="b" for="ch" forName="tile3text" refType="b" refFor="ch" refForName="tile3"/>
            <dgm:constr type="w" for="ch" forName="tile3text" refType="w" refFor="ch" refForName="tile3"/>
            <dgm:constr type="h" for="ch" forName="tile3text" refType="h" refFor="ch" refForName="tile3" fact="0.75"/>
            <dgm:constr type="r" for="ch" forName="tile4" refType="w"/>
            <dgm:constr type="b" for="ch" forName="tile4" refType="h"/>
            <dgm:constr type="l" for="ch" forName="tile4" refType="w" fact="0.5"/>
            <dgm:constr type="t" for="ch" forName="tile4" refType="h" fact="0.5"/>
            <dgm:constr type="r" for="ch" forName="tile4text" refType="r" refFor="ch" refForName="tile4"/>
            <dgm:constr type="b" for="ch" forName="tile4text" refType="b" refFor="ch" refForName="tile4"/>
            <dgm:constr type="w" for="ch" forName="tile4text" refType="w" refFor="ch" refForName="tile4"/>
            <dgm:constr type="h" for="ch" forName="tile4text" refType="h" refFor="ch" refForName="tile4" fact="0.75"/>
          </dgm:constrLst>
          <dgm:ruleLst/>
          <dgm:layoutNode name="tile1" styleLbl="node1">
            <dgm:alg type="sp"/>
            <dgm:shape xmlns:r="http://schemas.openxmlformats.org/officeDocument/2006/relationships" rot="270" type="round1Rect" r:blip="">
              <dgm:adjLst/>
            </dgm:shape>
            <dgm:choose name="Name2">
              <dgm:if name="Name3" func="var" arg="dir" op="equ" val="norm">
                <dgm:presOf axis="ch ch desOrSelf" ptType="node node node" st="1 1 1" cnt="1 1 0"/>
              </dgm:if>
              <dgm:else name="Name4">
                <dgm:presOf axis="ch ch desOrSelf" ptType="node node node" st="1 2 1" cnt="1 1 0"/>
              </dgm:else>
            </dgm:choose>
            <dgm:constrLst/>
            <dgm:ruleLst/>
          </dgm:layoutNode>
          <dgm:layoutNode name="tile1text" styleLbl="node1">
            <dgm:varLst>
              <dgm:chMax val="0"/>
              <dgm:chPref val="0"/>
              <dgm:bulletEnabled val="1"/>
            </dgm:varLst>
            <dgm:choose name="Name5">
              <dgm:if name="Name6" axis="root des" func="maxDepth" op="gte" val="3">
                <dgm:alg type="tx">
                  <dgm:param type="txAnchorVert" val="t"/>
                  <dgm:param type="parTxLTRAlign" val="l"/>
                  <dgm:param type="parTxRTLAlign" val="r"/>
                </dgm:alg>
              </dgm:if>
              <dgm:else name="Name7">
                <dgm:alg type="tx"/>
              </dgm:else>
            </dgm:choose>
            <dgm:shape xmlns:r="http://schemas.openxmlformats.org/officeDocument/2006/relationships" rot="270" type="rect" r:blip="" hideGeom="1">
              <dgm:adjLst>
                <dgm:adj idx="1" val="0.2"/>
              </dgm:adjLst>
            </dgm:shape>
            <dgm:choose name="Name8">
              <dgm:if name="Name9" func="var" arg="dir" op="equ" val="norm">
                <dgm:presOf axis="ch ch desOrSelf" ptType="node node node" st="1 1 1" cnt="1 1 0"/>
              </dgm:if>
              <dgm:else name="Name10">
                <dgm:presOf axis="ch ch desOrSelf" ptType="node node node" st="1 2 1" cnt="1 1 0"/>
              </dgm:else>
            </dgm:choose>
            <dgm:constrLst/>
            <dgm:ruleLst>
              <dgm:rule type="primFontSz" val="5" fact="NaN" max="NaN"/>
            </dgm:ruleLst>
          </dgm:layoutNode>
          <dgm:layoutNode name="tile2" styleLbl="node1">
            <dgm:alg type="sp"/>
            <dgm:shape xmlns:r="http://schemas.openxmlformats.org/officeDocument/2006/relationships" type="round1Rect" r:blip="">
              <dgm:adjLst/>
            </dgm:shape>
            <dgm:choose name="Name11">
              <dgm:if name="Name12" func="var" arg="dir" op="equ" val="norm">
                <dgm:presOf axis="ch ch desOrSelf" ptType="node node node" st="1 2 1" cnt="1 1 0"/>
              </dgm:if>
              <dgm:else name="Name13">
                <dgm:presOf axis="ch ch desOrSelf" ptType="node node node" st="1 1 1" cnt="1 1 0"/>
              </dgm:else>
            </dgm:choose>
            <dgm:constrLst/>
            <dgm:ruleLst/>
          </dgm:layoutNode>
          <dgm:layoutNode name="tile2text" styleLbl="node1">
            <dgm:varLst>
              <dgm:chMax val="0"/>
              <dgm:chPref val="0"/>
              <dgm:bulletEnabled val="1"/>
            </dgm:varLst>
            <dgm:choose name="Name14">
              <dgm:if name="Name15" axis="root des" func="maxDepth" op="gte" val="3">
                <dgm:alg type="tx">
                  <dgm:param type="txAnchorVert" val="t"/>
                  <dgm:param type="parTxLTRAlign" val="l"/>
                  <dgm:param type="parTxRTLAlign" val="r"/>
                </dgm:alg>
              </dgm:if>
              <dgm:else name="Name16">
                <dgm:alg type="tx"/>
              </dgm:else>
            </dgm:choose>
            <dgm:shape xmlns:r="http://schemas.openxmlformats.org/officeDocument/2006/relationships" type="rect" r:blip="" hideGeom="1">
              <dgm:adjLst/>
            </dgm:shape>
            <dgm:choose name="Name17">
              <dgm:if name="Name18" func="var" arg="dir" op="equ" val="norm">
                <dgm:presOf axis="ch ch desOrSelf" ptType="node node node" st="1 2 1" cnt="1 1 0"/>
              </dgm:if>
              <dgm:else name="Name19">
                <dgm:presOf axis="ch ch desOrSelf" ptType="node node node" st="1 1 1" cnt="1 1 0"/>
              </dgm:else>
            </dgm:choose>
            <dgm:constrLst/>
            <dgm:ruleLst>
              <dgm:rule type="primFontSz" val="5" fact="NaN" max="NaN"/>
            </dgm:ruleLst>
          </dgm:layoutNode>
          <dgm:layoutNode name="tile3" styleLbl="node1">
            <dgm:alg type="sp"/>
            <dgm:shape xmlns:r="http://schemas.openxmlformats.org/officeDocument/2006/relationships" rot="180" type="round1Rect" r:blip="">
              <dgm:adjLst/>
            </dgm:shape>
            <dgm:choose name="Name20">
              <dgm:if name="Name21" func="var" arg="dir" op="equ" val="norm">
                <dgm:presOf axis="ch ch desOrSelf" ptType="node node node" st="1 3 1" cnt="1 1 0"/>
              </dgm:if>
              <dgm:else name="Name22">
                <dgm:presOf axis="ch ch desOrSelf" ptType="node node node" st="1 4 1" cnt="1 1 0"/>
              </dgm:else>
            </dgm:choose>
            <dgm:constrLst/>
            <dgm:ruleLst/>
          </dgm:layoutNode>
          <dgm:layoutNode name="tile3text" styleLbl="node1">
            <dgm:varLst>
              <dgm:chMax val="0"/>
              <dgm:chPref val="0"/>
              <dgm:bulletEnabled val="1"/>
            </dgm:varLst>
            <dgm:choose name="Name23">
              <dgm:if name="Name24" axis="root des" func="maxDepth" op="gte" val="3">
                <dgm:alg type="tx">
                  <dgm:param type="txAnchorVert" val="t"/>
                  <dgm:param type="parTxLTRAlign" val="l"/>
                  <dgm:param type="parTxRTLAlign" val="r"/>
                </dgm:alg>
              </dgm:if>
              <dgm:else name="Name25">
                <dgm:alg type="tx"/>
              </dgm:else>
            </dgm:choose>
            <dgm:shape xmlns:r="http://schemas.openxmlformats.org/officeDocument/2006/relationships" rot="180" type="rect" r:blip="" hideGeom="1">
              <dgm:adjLst/>
            </dgm:shape>
            <dgm:choose name="Name26">
              <dgm:if name="Name27" func="var" arg="dir" op="equ" val="norm">
                <dgm:presOf axis="ch ch desOrSelf" ptType="node node node" st="1 3 1" cnt="1 1 0"/>
              </dgm:if>
              <dgm:else name="Name28">
                <dgm:presOf axis="ch ch desOrSelf" ptType="node node node" st="1 4 1" cnt="1 1 0"/>
              </dgm:else>
            </dgm:choose>
            <dgm:constrLst/>
            <dgm:ruleLst>
              <dgm:rule type="primFontSz" val="5" fact="NaN" max="NaN"/>
            </dgm:ruleLst>
          </dgm:layoutNode>
          <dgm:layoutNode name="tile4" styleLbl="node1">
            <dgm:alg type="sp"/>
            <dgm:shape xmlns:r="http://schemas.openxmlformats.org/officeDocument/2006/relationships" rot="90" type="round1Rect" r:blip="">
              <dgm:adjLst/>
            </dgm:shape>
            <dgm:choose name="Name29">
              <dgm:if name="Name30" func="var" arg="dir" op="equ" val="norm">
                <dgm:presOf axis="ch ch desOrSelf" ptType="node node node" st="1 4 1" cnt="1 1 0"/>
              </dgm:if>
              <dgm:else name="Name31">
                <dgm:presOf axis="ch ch desOrSelf" ptType="node node node" st="1 3 1" cnt="1 1 0"/>
              </dgm:else>
            </dgm:choose>
            <dgm:constrLst/>
            <dgm:ruleLst/>
          </dgm:layoutNode>
          <dgm:layoutNode name="tile4text" styleLbl="node1">
            <dgm:varLst>
              <dgm:chMax val="0"/>
              <dgm:chPref val="0"/>
              <dgm:bulletEnabled val="1"/>
            </dgm:varLst>
            <dgm:choose name="Name32">
              <dgm:if name="Name33" axis="root des" func="maxDepth" op="gte" val="3">
                <dgm:alg type="tx">
                  <dgm:param type="txAnchorVert" val="t"/>
                  <dgm:param type="parTxLTRAlign" val="l"/>
                  <dgm:param type="parTxRTLAlign" val="r"/>
                </dgm:alg>
              </dgm:if>
              <dgm:else name="Name34">
                <dgm:alg type="tx"/>
              </dgm:else>
            </dgm:choose>
            <dgm:shape xmlns:r="http://schemas.openxmlformats.org/officeDocument/2006/relationships" rot="90" type="rect" r:blip="" hideGeom="1">
              <dgm:adjLst/>
            </dgm:shape>
            <dgm:choose name="Name35">
              <dgm:if name="Name36" func="var" arg="dir" op="equ" val="norm">
                <dgm:presOf axis="ch ch desOrSelf" ptType="node node node" st="1 4 1" cnt="1 1 0"/>
              </dgm:if>
              <dgm:else name="Name37">
                <dgm:presOf axis="ch ch desOrSelf" ptType="node node node" st="1 3 1" cnt="1 1 0"/>
              </dgm:else>
            </dgm:choose>
            <dgm:constrLst/>
            <dgm:ruleLst>
              <dgm:rule type="primFontSz" val="5" fact="NaN" max="NaN"/>
            </dgm:ruleLst>
          </dgm:layoutNode>
        </dgm:layoutNode>
        <dgm:layoutNode name="centerTile" styleLbl="fgShp">
          <dgm:varLst>
            <dgm:chMax val="0"/>
            <dgm:chPref val="0"/>
          </dgm:varLst>
          <dgm:alg type="tx"/>
          <dgm:shape xmlns:r="http://schemas.openxmlformats.org/officeDocument/2006/relationships" type="roundRect" r:blip="">
            <dgm:adjLst/>
          </dgm:shape>
          <dgm:presOf axis="ch" ptType="node" cnt="1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</dgm:if>
      <dgm:else name="Name38"/>
    </dgm:choose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matrix1">
  <dgm:title val=""/>
  <dgm:desc val=""/>
  <dgm:catLst>
    <dgm:cat type="matrix" pri="2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  <dgm:pt modelId="14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  <dgm:cxn modelId="6" srcId="1" destId="14" srcOrd="3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13"/>
        <dgm:pt modelId="14"/>
      </dgm:ptLst>
      <dgm:cxnLst>
        <dgm:cxn modelId="2" srcId="0" destId="1" srcOrd="0" destOrd="0"/>
        <dgm:cxn modelId="15" srcId="1" destId="11" srcOrd="0" destOrd="0"/>
        <dgm:cxn modelId="16" srcId="1" destId="12" srcOrd="1" destOrd="0"/>
        <dgm:cxn modelId="17" srcId="1" destId="13" srcOrd="2" destOrd="0"/>
        <dgm:cxn modelId="18" srcId="1" destId="14" srcOrd="3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13"/>
        <dgm:pt modelId="14"/>
      </dgm:ptLst>
      <dgm:cxnLst>
        <dgm:cxn modelId="2" srcId="0" destId="1" srcOrd="0" destOrd="0"/>
        <dgm:cxn modelId="15" srcId="1" destId="11" srcOrd="0" destOrd="0"/>
        <dgm:cxn modelId="16" srcId="1" destId="12" srcOrd="1" destOrd="0"/>
        <dgm:cxn modelId="17" srcId="1" destId="13" srcOrd="2" destOrd="0"/>
        <dgm:cxn modelId="18" srcId="1" destId="14" srcOrd="3" destOrd="0"/>
      </dgm:cxnLst>
      <dgm:bg/>
      <dgm:whole/>
    </dgm:dataModel>
  </dgm:clrData>
  <dgm:layoutNode name="diagram">
    <dgm:varLst>
      <dgm:chMax val="1"/>
      <dgm:dir/>
      <dgm:animLvl val="ctr"/>
      <dgm:resizeHandles val="exact"/>
    </dgm:varLst>
    <dgm:alg type="composite"/>
    <dgm:shape xmlns:r="http://schemas.openxmlformats.org/officeDocument/2006/relationships" r:blip="">
      <dgm:adjLst/>
    </dgm:shape>
    <dgm:presOf/>
    <dgm:constrLst>
      <dgm:constr type="ctrX" for="ch" forName="matrix" refType="w" fact="0.5"/>
      <dgm:constr type="ctrY" for="ch" forName="matrix" refType="h" fact="0.5"/>
      <dgm:constr type="w" for="ch" forName="matrix" refType="w"/>
      <dgm:constr type="h" for="ch" forName="matrix" refType="h"/>
      <dgm:constr type="ctrX" for="ch" forName="centerTile" refType="w" fact="0.5"/>
      <dgm:constr type="ctrY" for="ch" forName="centerTile" refType="h" fact="0.5"/>
      <dgm:constr type="w" for="ch" forName="centerTile" refType="w" fact="0.3"/>
      <dgm:constr type="h" for="ch" forName="centerTile" refType="h" fact="0.25"/>
      <dgm:constr type="primFontSz" for="des" ptType="node" op="equ" val="65"/>
    </dgm:constrLst>
    <dgm:ruleLst/>
    <dgm:choose name="Name0">
      <dgm:if name="Name1" axis="ch" ptType="node" func="cnt" op="gte" val="1">
        <dgm:layoutNode name="matrix">
          <dgm:alg type="composite"/>
          <dgm:shape xmlns:r="http://schemas.openxmlformats.org/officeDocument/2006/relationships" r:blip="">
            <dgm:adjLst/>
          </dgm:shape>
          <dgm:presOf/>
          <dgm:constrLst>
            <dgm:constr type="l" for="ch" forName="tile1"/>
            <dgm:constr type="t" for="ch" forName="tile1"/>
            <dgm:constr type="r" for="ch" forName="tile1" refType="w" fact="0.5"/>
            <dgm:constr type="b" for="ch" forName="tile1" refType="h" fact="0.5"/>
            <dgm:constr type="l" for="ch" forName="tile1text" refType="l" refFor="ch" refForName="tile1"/>
            <dgm:constr type="t" for="ch" forName="tile1text" refType="t" refFor="ch" refForName="tile1"/>
            <dgm:constr type="w" for="ch" forName="tile1text" refType="w" refFor="ch" refForName="tile1"/>
            <dgm:constr type="h" for="ch" forName="tile1text" refType="h" refFor="ch" refForName="tile1" fact="0.75"/>
            <dgm:constr type="r" for="ch" forName="tile2" refType="w"/>
            <dgm:constr type="t" for="ch" forName="tile2"/>
            <dgm:constr type="l" for="ch" forName="tile2" refType="w" fact="0.5"/>
            <dgm:constr type="b" for="ch" forName="tile2" refType="h" fact="0.5"/>
            <dgm:constr type="r" for="ch" forName="tile2text" refType="r" refFor="ch" refForName="tile2"/>
            <dgm:constr type="t" for="ch" forName="tile2text" refType="t" refFor="ch" refForName="tile2"/>
            <dgm:constr type="w" for="ch" forName="tile2text" refType="w" refFor="ch" refForName="tile2"/>
            <dgm:constr type="h" for="ch" forName="tile2text" refType="h" refFor="ch" refForName="tile2" fact="0.75"/>
            <dgm:constr type="l" for="ch" forName="tile3"/>
            <dgm:constr type="b" for="ch" forName="tile3" refType="h"/>
            <dgm:constr type="r" for="ch" forName="tile3" refType="w" fact="0.5"/>
            <dgm:constr type="t" for="ch" forName="tile3" refType="h" fact="0.5"/>
            <dgm:constr type="l" for="ch" forName="tile3text" refType="l" refFor="ch" refForName="tile3"/>
            <dgm:constr type="b" for="ch" forName="tile3text" refType="b" refFor="ch" refForName="tile3"/>
            <dgm:constr type="w" for="ch" forName="tile3text" refType="w" refFor="ch" refForName="tile3"/>
            <dgm:constr type="h" for="ch" forName="tile3text" refType="h" refFor="ch" refForName="tile3" fact="0.75"/>
            <dgm:constr type="r" for="ch" forName="tile4" refType="w"/>
            <dgm:constr type="b" for="ch" forName="tile4" refType="h"/>
            <dgm:constr type="l" for="ch" forName="tile4" refType="w" fact="0.5"/>
            <dgm:constr type="t" for="ch" forName="tile4" refType="h" fact="0.5"/>
            <dgm:constr type="r" for="ch" forName="tile4text" refType="r" refFor="ch" refForName="tile4"/>
            <dgm:constr type="b" for="ch" forName="tile4text" refType="b" refFor="ch" refForName="tile4"/>
            <dgm:constr type="w" for="ch" forName="tile4text" refType="w" refFor="ch" refForName="tile4"/>
            <dgm:constr type="h" for="ch" forName="tile4text" refType="h" refFor="ch" refForName="tile4" fact="0.75"/>
          </dgm:constrLst>
          <dgm:ruleLst/>
          <dgm:layoutNode name="tile1" styleLbl="node1">
            <dgm:alg type="sp"/>
            <dgm:shape xmlns:r="http://schemas.openxmlformats.org/officeDocument/2006/relationships" rot="270" type="round1Rect" r:blip="">
              <dgm:adjLst/>
            </dgm:shape>
            <dgm:choose name="Name2">
              <dgm:if name="Name3" func="var" arg="dir" op="equ" val="norm">
                <dgm:presOf axis="ch ch desOrSelf" ptType="node node node" st="1 1 1" cnt="1 1 0"/>
              </dgm:if>
              <dgm:else name="Name4">
                <dgm:presOf axis="ch ch desOrSelf" ptType="node node node" st="1 2 1" cnt="1 1 0"/>
              </dgm:else>
            </dgm:choose>
            <dgm:constrLst/>
            <dgm:ruleLst/>
          </dgm:layoutNode>
          <dgm:layoutNode name="tile1text" styleLbl="node1">
            <dgm:varLst>
              <dgm:chMax val="0"/>
              <dgm:chPref val="0"/>
              <dgm:bulletEnabled val="1"/>
            </dgm:varLst>
            <dgm:choose name="Name5">
              <dgm:if name="Name6" axis="root des" func="maxDepth" op="gte" val="3">
                <dgm:alg type="tx">
                  <dgm:param type="txAnchorVert" val="t"/>
                  <dgm:param type="parTxLTRAlign" val="l"/>
                  <dgm:param type="parTxRTLAlign" val="r"/>
                </dgm:alg>
              </dgm:if>
              <dgm:else name="Name7">
                <dgm:alg type="tx"/>
              </dgm:else>
            </dgm:choose>
            <dgm:shape xmlns:r="http://schemas.openxmlformats.org/officeDocument/2006/relationships" rot="270" type="rect" r:blip="" hideGeom="1">
              <dgm:adjLst>
                <dgm:adj idx="1" val="0.2"/>
              </dgm:adjLst>
            </dgm:shape>
            <dgm:choose name="Name8">
              <dgm:if name="Name9" func="var" arg="dir" op="equ" val="norm">
                <dgm:presOf axis="ch ch desOrSelf" ptType="node node node" st="1 1 1" cnt="1 1 0"/>
              </dgm:if>
              <dgm:else name="Name10">
                <dgm:presOf axis="ch ch desOrSelf" ptType="node node node" st="1 2 1" cnt="1 1 0"/>
              </dgm:else>
            </dgm:choose>
            <dgm:constrLst/>
            <dgm:ruleLst>
              <dgm:rule type="primFontSz" val="5" fact="NaN" max="NaN"/>
            </dgm:ruleLst>
          </dgm:layoutNode>
          <dgm:layoutNode name="tile2" styleLbl="node1">
            <dgm:alg type="sp"/>
            <dgm:shape xmlns:r="http://schemas.openxmlformats.org/officeDocument/2006/relationships" type="round1Rect" r:blip="">
              <dgm:adjLst/>
            </dgm:shape>
            <dgm:choose name="Name11">
              <dgm:if name="Name12" func="var" arg="dir" op="equ" val="norm">
                <dgm:presOf axis="ch ch desOrSelf" ptType="node node node" st="1 2 1" cnt="1 1 0"/>
              </dgm:if>
              <dgm:else name="Name13">
                <dgm:presOf axis="ch ch desOrSelf" ptType="node node node" st="1 1 1" cnt="1 1 0"/>
              </dgm:else>
            </dgm:choose>
            <dgm:constrLst/>
            <dgm:ruleLst/>
          </dgm:layoutNode>
          <dgm:layoutNode name="tile2text" styleLbl="node1">
            <dgm:varLst>
              <dgm:chMax val="0"/>
              <dgm:chPref val="0"/>
              <dgm:bulletEnabled val="1"/>
            </dgm:varLst>
            <dgm:choose name="Name14">
              <dgm:if name="Name15" axis="root des" func="maxDepth" op="gte" val="3">
                <dgm:alg type="tx">
                  <dgm:param type="txAnchorVert" val="t"/>
                  <dgm:param type="parTxLTRAlign" val="l"/>
                  <dgm:param type="parTxRTLAlign" val="r"/>
                </dgm:alg>
              </dgm:if>
              <dgm:else name="Name16">
                <dgm:alg type="tx"/>
              </dgm:else>
            </dgm:choose>
            <dgm:shape xmlns:r="http://schemas.openxmlformats.org/officeDocument/2006/relationships" type="rect" r:blip="" hideGeom="1">
              <dgm:adjLst/>
            </dgm:shape>
            <dgm:choose name="Name17">
              <dgm:if name="Name18" func="var" arg="dir" op="equ" val="norm">
                <dgm:presOf axis="ch ch desOrSelf" ptType="node node node" st="1 2 1" cnt="1 1 0"/>
              </dgm:if>
              <dgm:else name="Name19">
                <dgm:presOf axis="ch ch desOrSelf" ptType="node node node" st="1 1 1" cnt="1 1 0"/>
              </dgm:else>
            </dgm:choose>
            <dgm:constrLst/>
            <dgm:ruleLst>
              <dgm:rule type="primFontSz" val="5" fact="NaN" max="NaN"/>
            </dgm:ruleLst>
          </dgm:layoutNode>
          <dgm:layoutNode name="tile3" styleLbl="node1">
            <dgm:alg type="sp"/>
            <dgm:shape xmlns:r="http://schemas.openxmlformats.org/officeDocument/2006/relationships" rot="180" type="round1Rect" r:blip="">
              <dgm:adjLst/>
            </dgm:shape>
            <dgm:choose name="Name20">
              <dgm:if name="Name21" func="var" arg="dir" op="equ" val="norm">
                <dgm:presOf axis="ch ch desOrSelf" ptType="node node node" st="1 3 1" cnt="1 1 0"/>
              </dgm:if>
              <dgm:else name="Name22">
                <dgm:presOf axis="ch ch desOrSelf" ptType="node node node" st="1 4 1" cnt="1 1 0"/>
              </dgm:else>
            </dgm:choose>
            <dgm:constrLst/>
            <dgm:ruleLst/>
          </dgm:layoutNode>
          <dgm:layoutNode name="tile3text" styleLbl="node1">
            <dgm:varLst>
              <dgm:chMax val="0"/>
              <dgm:chPref val="0"/>
              <dgm:bulletEnabled val="1"/>
            </dgm:varLst>
            <dgm:choose name="Name23">
              <dgm:if name="Name24" axis="root des" func="maxDepth" op="gte" val="3">
                <dgm:alg type="tx">
                  <dgm:param type="txAnchorVert" val="t"/>
                  <dgm:param type="parTxLTRAlign" val="l"/>
                  <dgm:param type="parTxRTLAlign" val="r"/>
                </dgm:alg>
              </dgm:if>
              <dgm:else name="Name25">
                <dgm:alg type="tx"/>
              </dgm:else>
            </dgm:choose>
            <dgm:shape xmlns:r="http://schemas.openxmlformats.org/officeDocument/2006/relationships" rot="180" type="rect" r:blip="" hideGeom="1">
              <dgm:adjLst/>
            </dgm:shape>
            <dgm:choose name="Name26">
              <dgm:if name="Name27" func="var" arg="dir" op="equ" val="norm">
                <dgm:presOf axis="ch ch desOrSelf" ptType="node node node" st="1 3 1" cnt="1 1 0"/>
              </dgm:if>
              <dgm:else name="Name28">
                <dgm:presOf axis="ch ch desOrSelf" ptType="node node node" st="1 4 1" cnt="1 1 0"/>
              </dgm:else>
            </dgm:choose>
            <dgm:constrLst/>
            <dgm:ruleLst>
              <dgm:rule type="primFontSz" val="5" fact="NaN" max="NaN"/>
            </dgm:ruleLst>
          </dgm:layoutNode>
          <dgm:layoutNode name="tile4" styleLbl="node1">
            <dgm:alg type="sp"/>
            <dgm:shape xmlns:r="http://schemas.openxmlformats.org/officeDocument/2006/relationships" rot="90" type="round1Rect" r:blip="">
              <dgm:adjLst/>
            </dgm:shape>
            <dgm:choose name="Name29">
              <dgm:if name="Name30" func="var" arg="dir" op="equ" val="norm">
                <dgm:presOf axis="ch ch desOrSelf" ptType="node node node" st="1 4 1" cnt="1 1 0"/>
              </dgm:if>
              <dgm:else name="Name31">
                <dgm:presOf axis="ch ch desOrSelf" ptType="node node node" st="1 3 1" cnt="1 1 0"/>
              </dgm:else>
            </dgm:choose>
            <dgm:constrLst/>
            <dgm:ruleLst/>
          </dgm:layoutNode>
          <dgm:layoutNode name="tile4text" styleLbl="node1">
            <dgm:varLst>
              <dgm:chMax val="0"/>
              <dgm:chPref val="0"/>
              <dgm:bulletEnabled val="1"/>
            </dgm:varLst>
            <dgm:choose name="Name32">
              <dgm:if name="Name33" axis="root des" func="maxDepth" op="gte" val="3">
                <dgm:alg type="tx">
                  <dgm:param type="txAnchorVert" val="t"/>
                  <dgm:param type="parTxLTRAlign" val="l"/>
                  <dgm:param type="parTxRTLAlign" val="r"/>
                </dgm:alg>
              </dgm:if>
              <dgm:else name="Name34">
                <dgm:alg type="tx"/>
              </dgm:else>
            </dgm:choose>
            <dgm:shape xmlns:r="http://schemas.openxmlformats.org/officeDocument/2006/relationships" rot="90" type="rect" r:blip="" hideGeom="1">
              <dgm:adjLst/>
            </dgm:shape>
            <dgm:choose name="Name35">
              <dgm:if name="Name36" func="var" arg="dir" op="equ" val="norm">
                <dgm:presOf axis="ch ch desOrSelf" ptType="node node node" st="1 4 1" cnt="1 1 0"/>
              </dgm:if>
              <dgm:else name="Name37">
                <dgm:presOf axis="ch ch desOrSelf" ptType="node node node" st="1 3 1" cnt="1 1 0"/>
              </dgm:else>
            </dgm:choose>
            <dgm:constrLst/>
            <dgm:ruleLst>
              <dgm:rule type="primFontSz" val="5" fact="NaN" max="NaN"/>
            </dgm:ruleLst>
          </dgm:layoutNode>
        </dgm:layoutNode>
        <dgm:layoutNode name="centerTile" styleLbl="fgShp">
          <dgm:varLst>
            <dgm:chMax val="0"/>
            <dgm:chPref val="0"/>
          </dgm:varLst>
          <dgm:alg type="tx"/>
          <dgm:shape xmlns:r="http://schemas.openxmlformats.org/officeDocument/2006/relationships" type="roundRect" r:blip="">
            <dgm:adjLst/>
          </dgm:shape>
          <dgm:presOf axis="ch" ptType="node" cnt="1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</dgm:if>
      <dgm:else name="Name38"/>
    </dgm:choose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matrix1">
  <dgm:title val=""/>
  <dgm:desc val=""/>
  <dgm:catLst>
    <dgm:cat type="matrix" pri="2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  <dgm:pt modelId="14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  <dgm:cxn modelId="6" srcId="1" destId="14" srcOrd="3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13"/>
        <dgm:pt modelId="14"/>
      </dgm:ptLst>
      <dgm:cxnLst>
        <dgm:cxn modelId="2" srcId="0" destId="1" srcOrd="0" destOrd="0"/>
        <dgm:cxn modelId="15" srcId="1" destId="11" srcOrd="0" destOrd="0"/>
        <dgm:cxn modelId="16" srcId="1" destId="12" srcOrd="1" destOrd="0"/>
        <dgm:cxn modelId="17" srcId="1" destId="13" srcOrd="2" destOrd="0"/>
        <dgm:cxn modelId="18" srcId="1" destId="14" srcOrd="3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13"/>
        <dgm:pt modelId="14"/>
      </dgm:ptLst>
      <dgm:cxnLst>
        <dgm:cxn modelId="2" srcId="0" destId="1" srcOrd="0" destOrd="0"/>
        <dgm:cxn modelId="15" srcId="1" destId="11" srcOrd="0" destOrd="0"/>
        <dgm:cxn modelId="16" srcId="1" destId="12" srcOrd="1" destOrd="0"/>
        <dgm:cxn modelId="17" srcId="1" destId="13" srcOrd="2" destOrd="0"/>
        <dgm:cxn modelId="18" srcId="1" destId="14" srcOrd="3" destOrd="0"/>
      </dgm:cxnLst>
      <dgm:bg/>
      <dgm:whole/>
    </dgm:dataModel>
  </dgm:clrData>
  <dgm:layoutNode name="diagram">
    <dgm:varLst>
      <dgm:chMax val="1"/>
      <dgm:dir/>
      <dgm:animLvl val="ctr"/>
      <dgm:resizeHandles val="exact"/>
    </dgm:varLst>
    <dgm:alg type="composite"/>
    <dgm:shape xmlns:r="http://schemas.openxmlformats.org/officeDocument/2006/relationships" r:blip="">
      <dgm:adjLst/>
    </dgm:shape>
    <dgm:presOf/>
    <dgm:constrLst>
      <dgm:constr type="ctrX" for="ch" forName="matrix" refType="w" fact="0.5"/>
      <dgm:constr type="ctrY" for="ch" forName="matrix" refType="h" fact="0.5"/>
      <dgm:constr type="w" for="ch" forName="matrix" refType="w"/>
      <dgm:constr type="h" for="ch" forName="matrix" refType="h"/>
      <dgm:constr type="ctrX" for="ch" forName="centerTile" refType="w" fact="0.5"/>
      <dgm:constr type="ctrY" for="ch" forName="centerTile" refType="h" fact="0.5"/>
      <dgm:constr type="w" for="ch" forName="centerTile" refType="w" fact="0.3"/>
      <dgm:constr type="h" for="ch" forName="centerTile" refType="h" fact="0.25"/>
      <dgm:constr type="primFontSz" for="des" ptType="node" op="equ" val="65"/>
    </dgm:constrLst>
    <dgm:ruleLst/>
    <dgm:choose name="Name0">
      <dgm:if name="Name1" axis="ch" ptType="node" func="cnt" op="gte" val="1">
        <dgm:layoutNode name="matrix">
          <dgm:alg type="composite"/>
          <dgm:shape xmlns:r="http://schemas.openxmlformats.org/officeDocument/2006/relationships" r:blip="">
            <dgm:adjLst/>
          </dgm:shape>
          <dgm:presOf/>
          <dgm:constrLst>
            <dgm:constr type="l" for="ch" forName="tile1"/>
            <dgm:constr type="t" for="ch" forName="tile1"/>
            <dgm:constr type="r" for="ch" forName="tile1" refType="w" fact="0.5"/>
            <dgm:constr type="b" for="ch" forName="tile1" refType="h" fact="0.5"/>
            <dgm:constr type="l" for="ch" forName="tile1text" refType="l" refFor="ch" refForName="tile1"/>
            <dgm:constr type="t" for="ch" forName="tile1text" refType="t" refFor="ch" refForName="tile1"/>
            <dgm:constr type="w" for="ch" forName="tile1text" refType="w" refFor="ch" refForName="tile1"/>
            <dgm:constr type="h" for="ch" forName="tile1text" refType="h" refFor="ch" refForName="tile1" fact="0.75"/>
            <dgm:constr type="r" for="ch" forName="tile2" refType="w"/>
            <dgm:constr type="t" for="ch" forName="tile2"/>
            <dgm:constr type="l" for="ch" forName="tile2" refType="w" fact="0.5"/>
            <dgm:constr type="b" for="ch" forName="tile2" refType="h" fact="0.5"/>
            <dgm:constr type="r" for="ch" forName="tile2text" refType="r" refFor="ch" refForName="tile2"/>
            <dgm:constr type="t" for="ch" forName="tile2text" refType="t" refFor="ch" refForName="tile2"/>
            <dgm:constr type="w" for="ch" forName="tile2text" refType="w" refFor="ch" refForName="tile2"/>
            <dgm:constr type="h" for="ch" forName="tile2text" refType="h" refFor="ch" refForName="tile2" fact="0.75"/>
            <dgm:constr type="l" for="ch" forName="tile3"/>
            <dgm:constr type="b" for="ch" forName="tile3" refType="h"/>
            <dgm:constr type="r" for="ch" forName="tile3" refType="w" fact="0.5"/>
            <dgm:constr type="t" for="ch" forName="tile3" refType="h" fact="0.5"/>
            <dgm:constr type="l" for="ch" forName="tile3text" refType="l" refFor="ch" refForName="tile3"/>
            <dgm:constr type="b" for="ch" forName="tile3text" refType="b" refFor="ch" refForName="tile3"/>
            <dgm:constr type="w" for="ch" forName="tile3text" refType="w" refFor="ch" refForName="tile3"/>
            <dgm:constr type="h" for="ch" forName="tile3text" refType="h" refFor="ch" refForName="tile3" fact="0.75"/>
            <dgm:constr type="r" for="ch" forName="tile4" refType="w"/>
            <dgm:constr type="b" for="ch" forName="tile4" refType="h"/>
            <dgm:constr type="l" for="ch" forName="tile4" refType="w" fact="0.5"/>
            <dgm:constr type="t" for="ch" forName="tile4" refType="h" fact="0.5"/>
            <dgm:constr type="r" for="ch" forName="tile4text" refType="r" refFor="ch" refForName="tile4"/>
            <dgm:constr type="b" for="ch" forName="tile4text" refType="b" refFor="ch" refForName="tile4"/>
            <dgm:constr type="w" for="ch" forName="tile4text" refType="w" refFor="ch" refForName="tile4"/>
            <dgm:constr type="h" for="ch" forName="tile4text" refType="h" refFor="ch" refForName="tile4" fact="0.75"/>
          </dgm:constrLst>
          <dgm:ruleLst/>
          <dgm:layoutNode name="tile1" styleLbl="node1">
            <dgm:alg type="sp"/>
            <dgm:shape xmlns:r="http://schemas.openxmlformats.org/officeDocument/2006/relationships" rot="270" type="round1Rect" r:blip="">
              <dgm:adjLst/>
            </dgm:shape>
            <dgm:choose name="Name2">
              <dgm:if name="Name3" func="var" arg="dir" op="equ" val="norm">
                <dgm:presOf axis="ch ch desOrSelf" ptType="node node node" st="1 1 1" cnt="1 1 0"/>
              </dgm:if>
              <dgm:else name="Name4">
                <dgm:presOf axis="ch ch desOrSelf" ptType="node node node" st="1 2 1" cnt="1 1 0"/>
              </dgm:else>
            </dgm:choose>
            <dgm:constrLst/>
            <dgm:ruleLst/>
          </dgm:layoutNode>
          <dgm:layoutNode name="tile1text" styleLbl="node1">
            <dgm:varLst>
              <dgm:chMax val="0"/>
              <dgm:chPref val="0"/>
              <dgm:bulletEnabled val="1"/>
            </dgm:varLst>
            <dgm:choose name="Name5">
              <dgm:if name="Name6" axis="root des" func="maxDepth" op="gte" val="3">
                <dgm:alg type="tx">
                  <dgm:param type="txAnchorVert" val="t"/>
                  <dgm:param type="parTxLTRAlign" val="l"/>
                  <dgm:param type="parTxRTLAlign" val="r"/>
                </dgm:alg>
              </dgm:if>
              <dgm:else name="Name7">
                <dgm:alg type="tx"/>
              </dgm:else>
            </dgm:choose>
            <dgm:shape xmlns:r="http://schemas.openxmlformats.org/officeDocument/2006/relationships" rot="270" type="rect" r:blip="" hideGeom="1">
              <dgm:adjLst>
                <dgm:adj idx="1" val="0.2"/>
              </dgm:adjLst>
            </dgm:shape>
            <dgm:choose name="Name8">
              <dgm:if name="Name9" func="var" arg="dir" op="equ" val="norm">
                <dgm:presOf axis="ch ch desOrSelf" ptType="node node node" st="1 1 1" cnt="1 1 0"/>
              </dgm:if>
              <dgm:else name="Name10">
                <dgm:presOf axis="ch ch desOrSelf" ptType="node node node" st="1 2 1" cnt="1 1 0"/>
              </dgm:else>
            </dgm:choose>
            <dgm:constrLst/>
            <dgm:ruleLst>
              <dgm:rule type="primFontSz" val="5" fact="NaN" max="NaN"/>
            </dgm:ruleLst>
          </dgm:layoutNode>
          <dgm:layoutNode name="tile2" styleLbl="node1">
            <dgm:alg type="sp"/>
            <dgm:shape xmlns:r="http://schemas.openxmlformats.org/officeDocument/2006/relationships" type="round1Rect" r:blip="">
              <dgm:adjLst/>
            </dgm:shape>
            <dgm:choose name="Name11">
              <dgm:if name="Name12" func="var" arg="dir" op="equ" val="norm">
                <dgm:presOf axis="ch ch desOrSelf" ptType="node node node" st="1 2 1" cnt="1 1 0"/>
              </dgm:if>
              <dgm:else name="Name13">
                <dgm:presOf axis="ch ch desOrSelf" ptType="node node node" st="1 1 1" cnt="1 1 0"/>
              </dgm:else>
            </dgm:choose>
            <dgm:constrLst/>
            <dgm:ruleLst/>
          </dgm:layoutNode>
          <dgm:layoutNode name="tile2text" styleLbl="node1">
            <dgm:varLst>
              <dgm:chMax val="0"/>
              <dgm:chPref val="0"/>
              <dgm:bulletEnabled val="1"/>
            </dgm:varLst>
            <dgm:choose name="Name14">
              <dgm:if name="Name15" axis="root des" func="maxDepth" op="gte" val="3">
                <dgm:alg type="tx">
                  <dgm:param type="txAnchorVert" val="t"/>
                  <dgm:param type="parTxLTRAlign" val="l"/>
                  <dgm:param type="parTxRTLAlign" val="r"/>
                </dgm:alg>
              </dgm:if>
              <dgm:else name="Name16">
                <dgm:alg type="tx"/>
              </dgm:else>
            </dgm:choose>
            <dgm:shape xmlns:r="http://schemas.openxmlformats.org/officeDocument/2006/relationships" type="rect" r:blip="" hideGeom="1">
              <dgm:adjLst/>
            </dgm:shape>
            <dgm:choose name="Name17">
              <dgm:if name="Name18" func="var" arg="dir" op="equ" val="norm">
                <dgm:presOf axis="ch ch desOrSelf" ptType="node node node" st="1 2 1" cnt="1 1 0"/>
              </dgm:if>
              <dgm:else name="Name19">
                <dgm:presOf axis="ch ch desOrSelf" ptType="node node node" st="1 1 1" cnt="1 1 0"/>
              </dgm:else>
            </dgm:choose>
            <dgm:constrLst/>
            <dgm:ruleLst>
              <dgm:rule type="primFontSz" val="5" fact="NaN" max="NaN"/>
            </dgm:ruleLst>
          </dgm:layoutNode>
          <dgm:layoutNode name="tile3" styleLbl="node1">
            <dgm:alg type="sp"/>
            <dgm:shape xmlns:r="http://schemas.openxmlformats.org/officeDocument/2006/relationships" rot="180" type="round1Rect" r:blip="">
              <dgm:adjLst/>
            </dgm:shape>
            <dgm:choose name="Name20">
              <dgm:if name="Name21" func="var" arg="dir" op="equ" val="norm">
                <dgm:presOf axis="ch ch desOrSelf" ptType="node node node" st="1 3 1" cnt="1 1 0"/>
              </dgm:if>
              <dgm:else name="Name22">
                <dgm:presOf axis="ch ch desOrSelf" ptType="node node node" st="1 4 1" cnt="1 1 0"/>
              </dgm:else>
            </dgm:choose>
            <dgm:constrLst/>
            <dgm:ruleLst/>
          </dgm:layoutNode>
          <dgm:layoutNode name="tile3text" styleLbl="node1">
            <dgm:varLst>
              <dgm:chMax val="0"/>
              <dgm:chPref val="0"/>
              <dgm:bulletEnabled val="1"/>
            </dgm:varLst>
            <dgm:choose name="Name23">
              <dgm:if name="Name24" axis="root des" func="maxDepth" op="gte" val="3">
                <dgm:alg type="tx">
                  <dgm:param type="txAnchorVert" val="t"/>
                  <dgm:param type="parTxLTRAlign" val="l"/>
                  <dgm:param type="parTxRTLAlign" val="r"/>
                </dgm:alg>
              </dgm:if>
              <dgm:else name="Name25">
                <dgm:alg type="tx"/>
              </dgm:else>
            </dgm:choose>
            <dgm:shape xmlns:r="http://schemas.openxmlformats.org/officeDocument/2006/relationships" rot="180" type="rect" r:blip="" hideGeom="1">
              <dgm:adjLst/>
            </dgm:shape>
            <dgm:choose name="Name26">
              <dgm:if name="Name27" func="var" arg="dir" op="equ" val="norm">
                <dgm:presOf axis="ch ch desOrSelf" ptType="node node node" st="1 3 1" cnt="1 1 0"/>
              </dgm:if>
              <dgm:else name="Name28">
                <dgm:presOf axis="ch ch desOrSelf" ptType="node node node" st="1 4 1" cnt="1 1 0"/>
              </dgm:else>
            </dgm:choose>
            <dgm:constrLst/>
            <dgm:ruleLst>
              <dgm:rule type="primFontSz" val="5" fact="NaN" max="NaN"/>
            </dgm:ruleLst>
          </dgm:layoutNode>
          <dgm:layoutNode name="tile4" styleLbl="node1">
            <dgm:alg type="sp"/>
            <dgm:shape xmlns:r="http://schemas.openxmlformats.org/officeDocument/2006/relationships" rot="90" type="round1Rect" r:blip="">
              <dgm:adjLst/>
            </dgm:shape>
            <dgm:choose name="Name29">
              <dgm:if name="Name30" func="var" arg="dir" op="equ" val="norm">
                <dgm:presOf axis="ch ch desOrSelf" ptType="node node node" st="1 4 1" cnt="1 1 0"/>
              </dgm:if>
              <dgm:else name="Name31">
                <dgm:presOf axis="ch ch desOrSelf" ptType="node node node" st="1 3 1" cnt="1 1 0"/>
              </dgm:else>
            </dgm:choose>
            <dgm:constrLst/>
            <dgm:ruleLst/>
          </dgm:layoutNode>
          <dgm:layoutNode name="tile4text" styleLbl="node1">
            <dgm:varLst>
              <dgm:chMax val="0"/>
              <dgm:chPref val="0"/>
              <dgm:bulletEnabled val="1"/>
            </dgm:varLst>
            <dgm:choose name="Name32">
              <dgm:if name="Name33" axis="root des" func="maxDepth" op="gte" val="3">
                <dgm:alg type="tx">
                  <dgm:param type="txAnchorVert" val="t"/>
                  <dgm:param type="parTxLTRAlign" val="l"/>
                  <dgm:param type="parTxRTLAlign" val="r"/>
                </dgm:alg>
              </dgm:if>
              <dgm:else name="Name34">
                <dgm:alg type="tx"/>
              </dgm:else>
            </dgm:choose>
            <dgm:shape xmlns:r="http://schemas.openxmlformats.org/officeDocument/2006/relationships" rot="90" type="rect" r:blip="" hideGeom="1">
              <dgm:adjLst/>
            </dgm:shape>
            <dgm:choose name="Name35">
              <dgm:if name="Name36" func="var" arg="dir" op="equ" val="norm">
                <dgm:presOf axis="ch ch desOrSelf" ptType="node node node" st="1 4 1" cnt="1 1 0"/>
              </dgm:if>
              <dgm:else name="Name37">
                <dgm:presOf axis="ch ch desOrSelf" ptType="node node node" st="1 3 1" cnt="1 1 0"/>
              </dgm:else>
            </dgm:choose>
            <dgm:constrLst/>
            <dgm:ruleLst>
              <dgm:rule type="primFontSz" val="5" fact="NaN" max="NaN"/>
            </dgm:ruleLst>
          </dgm:layoutNode>
        </dgm:layoutNode>
        <dgm:layoutNode name="centerTile" styleLbl="fgShp">
          <dgm:varLst>
            <dgm:chMax val="0"/>
            <dgm:chPref val="0"/>
          </dgm:varLst>
          <dgm:alg type="tx"/>
          <dgm:shape xmlns:r="http://schemas.openxmlformats.org/officeDocument/2006/relationships" type="roundRect" r:blip="">
            <dgm:adjLst/>
          </dgm:shape>
          <dgm:presOf axis="ch" ptType="node" cnt="1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</dgm:if>
      <dgm:else name="Name38"/>
    </dgm:choose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110C732A-F904-4209-B80A-4958506E7A8A}" type="datetimeFigureOut">
              <a:rPr lang="en-US" smtClean="0"/>
              <a:t>11/9/2025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59D857C-9BDD-46E0-9926-9CE28C026DD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1479087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Droplets-HD-Title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751012" y="1300785"/>
            <a:ext cx="8689976" cy="2509213"/>
          </a:xfrm>
        </p:spPr>
        <p:txBody>
          <a:bodyPr anchor="b">
            <a:normAutofit/>
          </a:bodyPr>
          <a:lstStyle>
            <a:lvl1pPr algn="ctr">
              <a:defRPr sz="48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751012" y="3886200"/>
            <a:ext cx="8689976" cy="1371599"/>
          </a:xfrm>
        </p:spPr>
        <p:txBody>
          <a:bodyPr>
            <a:normAutofit/>
          </a:bodyPr>
          <a:lstStyle>
            <a:lvl1pPr marL="0" indent="0" algn="ctr">
              <a:buNone/>
              <a:defRPr sz="2200">
                <a:solidFill>
                  <a:schemeClr val="bg1">
                    <a:lumMod val="50000"/>
                  </a:schemeClr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277553-F296-4DFB-BD15-770B47FF2CCF}" type="datetimeFigureOut">
              <a:rPr lang="en-GB" smtClean="0"/>
              <a:t>09/11/2025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1F8E63-D4E6-420C-B763-C5977E96A00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0806229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12" name="Content Placeholder 2"/>
          <p:cNvSpPr>
            <a:spLocks noGrp="1"/>
          </p:cNvSpPr>
          <p:nvPr>
            <p:ph sz="quarter" idx="13"/>
          </p:nvPr>
        </p:nvSpPr>
        <p:spPr>
          <a:xfrm>
            <a:off x="913774" y="2367092"/>
            <a:ext cx="10363826" cy="3424107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277553-F296-4DFB-BD15-770B47FF2CCF}" type="datetimeFigureOut">
              <a:rPr lang="en-GB" smtClean="0"/>
              <a:t>09/11/2025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1F8E63-D4E6-420C-B763-C5977E96A00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1915827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74" y="828563"/>
            <a:ext cx="10351752" cy="2736819"/>
          </a:xfrm>
        </p:spPr>
        <p:txBody>
          <a:bodyPr anchor="b">
            <a:normAutofit/>
          </a:bodyPr>
          <a:lstStyle>
            <a:lvl1pPr>
              <a:defRPr sz="40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3774" y="3657457"/>
            <a:ext cx="10351752" cy="1368183"/>
          </a:xfrm>
        </p:spPr>
        <p:txBody>
          <a:bodyPr>
            <a:normAutofit/>
          </a:bodyPr>
          <a:lstStyle>
            <a:lvl1pPr marL="0" indent="0" algn="ctr">
              <a:buNone/>
              <a:defRPr sz="2000">
                <a:solidFill>
                  <a:schemeClr val="bg1">
                    <a:lumMod val="50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277553-F296-4DFB-BD15-770B47FF2CCF}" type="datetimeFigureOut">
              <a:rPr lang="en-GB" smtClean="0"/>
              <a:t>09/11/2025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1F8E63-D4E6-420C-B763-C5977E96A00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143429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9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4" name="Title 1"/>
          <p:cNvSpPr>
            <a:spLocks noGrp="1"/>
          </p:cNvSpPr>
          <p:nvPr>
            <p:ph type="title"/>
          </p:nvPr>
        </p:nvSpPr>
        <p:spPr>
          <a:xfrm>
            <a:off x="913775" y="618517"/>
            <a:ext cx="10364451" cy="1596177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12" name="Content Placeholder 2"/>
          <p:cNvSpPr>
            <a:spLocks noGrp="1"/>
          </p:cNvSpPr>
          <p:nvPr>
            <p:ph sz="quarter" idx="13"/>
          </p:nvPr>
        </p:nvSpPr>
        <p:spPr>
          <a:xfrm>
            <a:off x="913774" y="2367092"/>
            <a:ext cx="5106026" cy="3424107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13" name="Content Placeholder 3"/>
          <p:cNvSpPr>
            <a:spLocks noGrp="1"/>
          </p:cNvSpPr>
          <p:nvPr>
            <p:ph sz="quarter" idx="14"/>
          </p:nvPr>
        </p:nvSpPr>
        <p:spPr>
          <a:xfrm>
            <a:off x="6172200" y="2367092"/>
            <a:ext cx="5105400" cy="3424107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277553-F296-4DFB-BD15-770B47FF2CCF}" type="datetimeFigureOut">
              <a:rPr lang="en-GB" smtClean="0"/>
              <a:t>09/11/2025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1F8E63-D4E6-420C-B763-C5977E96A00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1666038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5" name="Picture 14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4" name="Title 1"/>
          <p:cNvSpPr>
            <a:spLocks noGrp="1"/>
          </p:cNvSpPr>
          <p:nvPr>
            <p:ph type="title"/>
          </p:nvPr>
        </p:nvSpPr>
        <p:spPr>
          <a:xfrm>
            <a:off x="913775" y="618517"/>
            <a:ext cx="10364451" cy="1596177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6328" y="2371018"/>
            <a:ext cx="4873474" cy="679994"/>
          </a:xfrm>
        </p:spPr>
        <p:txBody>
          <a:bodyPr anchor="b">
            <a:noAutofit/>
          </a:bodyPr>
          <a:lstStyle>
            <a:lvl1pPr marL="0" indent="0">
              <a:lnSpc>
                <a:spcPct val="85000"/>
              </a:lnSpc>
              <a:buNone/>
              <a:defRPr sz="26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12" name="Content Placeholder 3"/>
          <p:cNvSpPr>
            <a:spLocks noGrp="1"/>
          </p:cNvSpPr>
          <p:nvPr>
            <p:ph sz="quarter" idx="13"/>
          </p:nvPr>
        </p:nvSpPr>
        <p:spPr>
          <a:xfrm>
            <a:off x="913774" y="3051012"/>
            <a:ext cx="5106027" cy="2740187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396423" y="2371018"/>
            <a:ext cx="4881804" cy="679994"/>
          </a:xfrm>
        </p:spPr>
        <p:txBody>
          <a:bodyPr anchor="b">
            <a:noAutofit/>
          </a:bodyPr>
          <a:lstStyle>
            <a:lvl1pPr marL="0" indent="0">
              <a:lnSpc>
                <a:spcPct val="85000"/>
              </a:lnSpc>
              <a:buNone/>
              <a:defRPr sz="26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13" name="Content Placeholder 5"/>
          <p:cNvSpPr>
            <a:spLocks noGrp="1"/>
          </p:cNvSpPr>
          <p:nvPr>
            <p:ph sz="quarter" idx="14"/>
          </p:nvPr>
        </p:nvSpPr>
        <p:spPr>
          <a:xfrm>
            <a:off x="6172200" y="3051012"/>
            <a:ext cx="5105401" cy="2740187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277553-F296-4DFB-BD15-770B47FF2CCF}" type="datetimeFigureOut">
              <a:rPr lang="en-GB" smtClean="0"/>
              <a:t>09/11/2025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1F8E63-D4E6-420C-B763-C5977E96A00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3847363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277553-F296-4DFB-BD15-770B47FF2CCF}" type="datetimeFigureOut">
              <a:rPr lang="en-GB" smtClean="0"/>
              <a:t>09/11/2025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1F8E63-D4E6-420C-B763-C5977E96A00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5256547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277553-F296-4DFB-BD15-770B47FF2CCF}" type="datetimeFigureOut">
              <a:rPr lang="en-GB" smtClean="0"/>
              <a:t>09/11/2025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1F8E63-D4E6-420C-B763-C5977E96A00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6873489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Picture 10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75" y="609600"/>
            <a:ext cx="3935688" cy="2023252"/>
          </a:xfrm>
        </p:spPr>
        <p:txBody>
          <a:bodyPr anchor="b"/>
          <a:lstStyle>
            <a:lvl1pPr algn="ctr">
              <a:defRPr sz="32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10" name="Content Placeholder 2"/>
          <p:cNvSpPr>
            <a:spLocks noGrp="1"/>
          </p:cNvSpPr>
          <p:nvPr>
            <p:ph sz="quarter" idx="13"/>
          </p:nvPr>
        </p:nvSpPr>
        <p:spPr>
          <a:xfrm>
            <a:off x="5078062" y="609600"/>
            <a:ext cx="6200163" cy="5181599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74" y="2632852"/>
            <a:ext cx="3935689" cy="3158348"/>
          </a:xfrm>
        </p:spPr>
        <p:txBody>
          <a:bodyPr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277553-F296-4DFB-BD15-770B47FF2CCF}" type="datetimeFigureOut">
              <a:rPr lang="en-GB" smtClean="0"/>
              <a:t>09/11/2025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1F8E63-D4E6-420C-B763-C5977E96A00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8008446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9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74" y="609600"/>
            <a:ext cx="5934969" cy="2023254"/>
          </a:xfrm>
        </p:spPr>
        <p:txBody>
          <a:bodyPr anchor="b"/>
          <a:lstStyle>
            <a:lvl1pPr algn="ctr">
              <a:defRPr sz="32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7424803" y="609601"/>
            <a:ext cx="3255358" cy="5181600"/>
          </a:xfrm>
          <a:prstGeom prst="roundRect">
            <a:avLst>
              <a:gd name="adj" fmla="val 4943"/>
            </a:avLst>
          </a:prstGeom>
          <a:noFill/>
          <a:ln w="82550" cap="sq">
            <a:solidFill>
              <a:srgbClr val="EAEAEA"/>
            </a:solidFill>
            <a:miter lim="800000"/>
          </a:ln>
          <a:effectLst/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94" y="2632852"/>
            <a:ext cx="5934949" cy="3158347"/>
          </a:xfrm>
        </p:spPr>
        <p:txBody>
          <a:bodyPr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277553-F296-4DFB-BD15-770B47FF2CCF}" type="datetimeFigureOut">
              <a:rPr lang="en-GB" smtClean="0"/>
              <a:t>09/11/2025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1F8E63-D4E6-420C-B763-C5977E96A00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1010253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9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94" y="4289374"/>
            <a:ext cx="10364432" cy="81161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184744" y="698261"/>
            <a:ext cx="9822532" cy="3214136"/>
          </a:xfrm>
          <a:prstGeom prst="roundRect">
            <a:avLst>
              <a:gd name="adj" fmla="val 4944"/>
            </a:avLst>
          </a:prstGeom>
          <a:noFill/>
          <a:ln w="82550" cap="sq">
            <a:solidFill>
              <a:srgbClr val="EAEAEA"/>
            </a:solidFill>
            <a:miter lim="800000"/>
          </a:ln>
          <a:effectLst/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74" y="5108728"/>
            <a:ext cx="10364452" cy="682472"/>
          </a:xfrm>
        </p:spPr>
        <p:txBody>
          <a:bodyPr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277553-F296-4DFB-BD15-770B47FF2CCF}" type="datetimeFigureOut">
              <a:rPr lang="en-GB" smtClean="0"/>
              <a:t>09/11/2025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1F8E63-D4E6-420C-B763-C5977E96A00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2761034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74" y="609599"/>
            <a:ext cx="10364452" cy="3427245"/>
          </a:xfrm>
        </p:spPr>
        <p:txBody>
          <a:bodyPr anchor="ctr"/>
          <a:lstStyle>
            <a:lvl1pPr algn="ctr">
              <a:defRPr sz="32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75" y="4204821"/>
            <a:ext cx="10364452" cy="1586380"/>
          </a:xfrm>
        </p:spPr>
        <p:txBody>
          <a:bodyPr anchor="ctr"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277553-F296-4DFB-BD15-770B47FF2CCF}" type="datetimeFigureOut">
              <a:rPr lang="en-GB" smtClean="0"/>
              <a:t>09/11/2025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1F8E63-D4E6-420C-B763-C5977E96A00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08911573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Picture 10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6212" y="609600"/>
            <a:ext cx="9302752" cy="2992904"/>
          </a:xfrm>
        </p:spPr>
        <p:txBody>
          <a:bodyPr anchor="ctr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3"/>
          </p:nvPr>
        </p:nvSpPr>
        <p:spPr>
          <a:xfrm>
            <a:off x="1720644" y="3610032"/>
            <a:ext cx="8752299" cy="59478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74" y="4372796"/>
            <a:ext cx="10364452" cy="1421053"/>
          </a:xfrm>
        </p:spPr>
        <p:txBody>
          <a:bodyPr anchor="ctr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277553-F296-4DFB-BD15-770B47FF2CCF}" type="datetimeFigureOut">
              <a:rPr lang="en-GB" smtClean="0"/>
              <a:t>09/11/2025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1F8E63-D4E6-420C-B763-C5977E96A00A}" type="slidenum">
              <a:rPr lang="en-GB" smtClean="0"/>
              <a:t>‹#›</a:t>
            </a:fld>
            <a:endParaRPr lang="en-GB"/>
          </a:p>
        </p:txBody>
      </p:sp>
      <p:sp>
        <p:nvSpPr>
          <p:cNvPr id="13" name="TextBox 12"/>
          <p:cNvSpPr txBox="1"/>
          <p:nvPr/>
        </p:nvSpPr>
        <p:spPr>
          <a:xfrm>
            <a:off x="1001488" y="75416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4" name="TextBox 13"/>
          <p:cNvSpPr txBox="1"/>
          <p:nvPr/>
        </p:nvSpPr>
        <p:spPr>
          <a:xfrm>
            <a:off x="10557558" y="29935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1101857113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75" y="2138721"/>
            <a:ext cx="10364452" cy="2511835"/>
          </a:xfrm>
        </p:spPr>
        <p:txBody>
          <a:bodyPr anchor="b"/>
          <a:lstStyle>
            <a:lvl1pPr algn="ctr">
              <a:defRPr sz="32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75" y="4662335"/>
            <a:ext cx="10364452" cy="1140644"/>
          </a:xfrm>
        </p:spPr>
        <p:txBody>
          <a:bodyPr anchor="t"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277553-F296-4DFB-BD15-770B47FF2CCF}" type="datetimeFigureOut">
              <a:rPr lang="en-GB" smtClean="0"/>
              <a:t>09/11/2025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1F8E63-D4E6-420C-B763-C5977E96A00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9479910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" name="Picture 12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5" name="Title 1"/>
          <p:cNvSpPr>
            <a:spLocks noGrp="1"/>
          </p:cNvSpPr>
          <p:nvPr>
            <p:ph type="title"/>
          </p:nvPr>
        </p:nvSpPr>
        <p:spPr>
          <a:xfrm>
            <a:off x="913774" y="609600"/>
            <a:ext cx="10364452" cy="1605094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7" name="Text Placeholder 2"/>
          <p:cNvSpPr>
            <a:spLocks noGrp="1"/>
          </p:cNvSpPr>
          <p:nvPr>
            <p:ph type="body" idx="1"/>
          </p:nvPr>
        </p:nvSpPr>
        <p:spPr>
          <a:xfrm>
            <a:off x="913774" y="2367093"/>
            <a:ext cx="3298976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85000"/>
              </a:lnSpc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15"/>
          </p:nvPr>
        </p:nvSpPr>
        <p:spPr>
          <a:xfrm>
            <a:off x="913774" y="2943355"/>
            <a:ext cx="3298976" cy="2847845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9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452389" y="2367093"/>
            <a:ext cx="3291521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85000"/>
              </a:lnSpc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16"/>
          </p:nvPr>
        </p:nvSpPr>
        <p:spPr>
          <a:xfrm>
            <a:off x="4441348" y="2943355"/>
            <a:ext cx="3303351" cy="2847845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11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973298" y="2367093"/>
            <a:ext cx="3304928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85000"/>
              </a:lnSpc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7"/>
          </p:nvPr>
        </p:nvSpPr>
        <p:spPr>
          <a:xfrm>
            <a:off x="7973298" y="2943355"/>
            <a:ext cx="3304928" cy="2847845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277553-F296-4DFB-BD15-770B47FF2CCF}" type="datetimeFigureOut">
              <a:rPr lang="en-GB" smtClean="0"/>
              <a:t>09/11/2025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1F8E63-D4E6-420C-B763-C5977E96A00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82636563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6" name="Picture 15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0" name="Title 1"/>
          <p:cNvSpPr>
            <a:spLocks noGrp="1"/>
          </p:cNvSpPr>
          <p:nvPr>
            <p:ph type="title"/>
          </p:nvPr>
        </p:nvSpPr>
        <p:spPr>
          <a:xfrm>
            <a:off x="913774" y="610772"/>
            <a:ext cx="10364452" cy="1603922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19" name="Text Placeholder 2"/>
          <p:cNvSpPr>
            <a:spLocks noGrp="1"/>
          </p:cNvSpPr>
          <p:nvPr>
            <p:ph type="body" idx="1"/>
          </p:nvPr>
        </p:nvSpPr>
        <p:spPr>
          <a:xfrm>
            <a:off x="913774" y="4204820"/>
            <a:ext cx="3296409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85000"/>
              </a:lnSpc>
              <a:buNone/>
              <a:defRPr sz="22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20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913774" y="2367093"/>
            <a:ext cx="3296409" cy="1524000"/>
          </a:xfrm>
          <a:prstGeom prst="roundRect">
            <a:avLst>
              <a:gd name="adj" fmla="val 9363"/>
            </a:avLst>
          </a:prstGeom>
          <a:noFill/>
          <a:ln w="82550" cap="sq">
            <a:solidFill>
              <a:srgbClr val="EAEAEA"/>
            </a:solidFill>
            <a:miter lim="800000"/>
          </a:ln>
          <a:effectLst/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21" name="Text Placeholder 3"/>
          <p:cNvSpPr>
            <a:spLocks noGrp="1"/>
          </p:cNvSpPr>
          <p:nvPr>
            <p:ph type="body" sz="half" idx="18"/>
          </p:nvPr>
        </p:nvSpPr>
        <p:spPr>
          <a:xfrm>
            <a:off x="913774" y="4781082"/>
            <a:ext cx="3296409" cy="1010118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22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442759" y="4204820"/>
            <a:ext cx="3301828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85000"/>
              </a:lnSpc>
              <a:buNone/>
              <a:defRPr sz="22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23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4441348" y="2367093"/>
            <a:ext cx="3303352" cy="1524000"/>
          </a:xfrm>
          <a:prstGeom prst="roundRect">
            <a:avLst>
              <a:gd name="adj" fmla="val 8841"/>
            </a:avLst>
          </a:prstGeom>
          <a:noFill/>
          <a:ln w="82550" cap="sq">
            <a:solidFill>
              <a:srgbClr val="EAEAEA"/>
            </a:solidFill>
            <a:miter lim="800000"/>
          </a:ln>
          <a:effectLst/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19"/>
          </p:nvPr>
        </p:nvSpPr>
        <p:spPr>
          <a:xfrm>
            <a:off x="4441348" y="4781080"/>
            <a:ext cx="3303352" cy="1010119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25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973298" y="4204820"/>
            <a:ext cx="3300681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85000"/>
              </a:lnSpc>
              <a:buNone/>
              <a:defRPr sz="22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26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7973298" y="2367093"/>
            <a:ext cx="3304928" cy="1524000"/>
          </a:xfrm>
          <a:prstGeom prst="roundRect">
            <a:avLst>
              <a:gd name="adj" fmla="val 8841"/>
            </a:avLst>
          </a:prstGeom>
          <a:noFill/>
          <a:ln w="82550" cap="sq">
            <a:solidFill>
              <a:srgbClr val="EAEAEA"/>
            </a:solidFill>
            <a:miter lim="800000"/>
          </a:ln>
          <a:effectLst/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27" name="Text Placeholder 3"/>
          <p:cNvSpPr>
            <a:spLocks noGrp="1"/>
          </p:cNvSpPr>
          <p:nvPr>
            <p:ph type="body" sz="half" idx="20"/>
          </p:nvPr>
        </p:nvSpPr>
        <p:spPr>
          <a:xfrm>
            <a:off x="7973173" y="4781078"/>
            <a:ext cx="3305053" cy="1010121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277553-F296-4DFB-BD15-770B47FF2CCF}" type="datetimeFigureOut">
              <a:rPr lang="en-GB" smtClean="0"/>
              <a:t>09/11/2025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1F8E63-D4E6-420C-B763-C5977E96A00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59837033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11" name="Vertical Text Placeholder 2"/>
          <p:cNvSpPr>
            <a:spLocks noGrp="1"/>
          </p:cNvSpPr>
          <p:nvPr>
            <p:ph type="body" orient="vert" sz="quarter" idx="13"/>
          </p:nvPr>
        </p:nvSpPr>
        <p:spPr>
          <a:xfrm>
            <a:off x="913775" y="2367093"/>
            <a:ext cx="10364452" cy="3424107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277553-F296-4DFB-BD15-770B47FF2CCF}" type="datetimeFigureOut">
              <a:rPr lang="en-GB" smtClean="0"/>
              <a:t>09/11/2025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1F8E63-D4E6-420C-B763-C5977E96A00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48449659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609601"/>
            <a:ext cx="2553326" cy="5181599"/>
          </a:xfrm>
        </p:spPr>
        <p:txBody>
          <a:bodyPr vert="eaVert"/>
          <a:lstStyle>
            <a:lvl1pPr algn="l">
              <a:defRPr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8" name="Vertical Text Placeholder 2"/>
          <p:cNvSpPr>
            <a:spLocks noGrp="1"/>
          </p:cNvSpPr>
          <p:nvPr>
            <p:ph type="body" orient="vert" sz="quarter" idx="13"/>
          </p:nvPr>
        </p:nvSpPr>
        <p:spPr>
          <a:xfrm>
            <a:off x="913775" y="609601"/>
            <a:ext cx="7658724" cy="5181599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277553-F296-4DFB-BD15-770B47FF2CCF}" type="datetimeFigureOut">
              <a:rPr lang="en-GB" smtClean="0"/>
              <a:t>09/11/2025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1F8E63-D4E6-420C-B763-C5977E96A00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48400826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1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anchor="ctr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277553-F296-4DFB-BD15-770B47FF2CCF}" type="datetimeFigureOut">
              <a:rPr lang="en-GB" smtClean="0"/>
              <a:t>09/11/2025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1F8E63-D4E6-420C-B763-C5977E96A00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9678130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slideLayout" Target="../slideLayouts/slideLayout1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theme" Target="../theme/theme1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\\DROBO-FS\QuickDrops\JB\PPTX NG\Droplets\LightingOverlay.png"/>
          <p:cNvPicPr>
            <a:picLocks noChangeAspect="1" noChangeArrowheads="1"/>
          </p:cNvPicPr>
          <p:nvPr/>
        </p:nvPicPr>
        <p:blipFill>
          <a:blip r:embed="rId20">
            <a:alphaModFix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-1"/>
            <a:ext cx="12192003" cy="68580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913775" y="618517"/>
            <a:ext cx="10364451" cy="159617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3775" y="2367093"/>
            <a:ext cx="10364452" cy="342410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678737" y="5883275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1"/>
                </a:solidFill>
              </a:defRPr>
            </a:lvl1pPr>
          </a:lstStyle>
          <a:p>
            <a:fld id="{5F277553-F296-4DFB-BD15-770B47FF2CCF}" type="datetimeFigureOut">
              <a:rPr lang="en-GB" smtClean="0"/>
              <a:t>09/11/2025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913774" y="5883275"/>
            <a:ext cx="667288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1"/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514011" y="5883275"/>
            <a:ext cx="764215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1"/>
                </a:solidFill>
              </a:defRPr>
            </a:lvl1pPr>
          </a:lstStyle>
          <a:p>
            <a:fld id="{9F1F8E63-D4E6-420C-B763-C5977E96A00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4329174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10" r:id="rId1"/>
    <p:sldLayoutId id="2147483711" r:id="rId2"/>
    <p:sldLayoutId id="2147483712" r:id="rId3"/>
    <p:sldLayoutId id="2147483713" r:id="rId4"/>
    <p:sldLayoutId id="2147483714" r:id="rId5"/>
    <p:sldLayoutId id="2147483715" r:id="rId6"/>
    <p:sldLayoutId id="2147483716" r:id="rId7"/>
    <p:sldLayoutId id="2147483717" r:id="rId8"/>
    <p:sldLayoutId id="2147483718" r:id="rId9"/>
    <p:sldLayoutId id="2147483719" r:id="rId10"/>
    <p:sldLayoutId id="2147483720" r:id="rId11"/>
    <p:sldLayoutId id="2147483721" r:id="rId12"/>
    <p:sldLayoutId id="2147483722" r:id="rId13"/>
    <p:sldLayoutId id="2147483723" r:id="rId14"/>
    <p:sldLayoutId id="2147483724" r:id="rId15"/>
    <p:sldLayoutId id="2147483725" r:id="rId16"/>
    <p:sldLayoutId id="2147483726" r:id="rId17"/>
    <p:sldLayoutId id="2147483727" r:id="rId18"/>
  </p:sldLayoutIdLst>
  <p:txStyles>
    <p:titleStyle>
      <a:lvl1pPr algn="ctr" defTabSz="914400" rtl="0" eaLnBrk="1" latinLnBrk="0" hangingPunct="1">
        <a:lnSpc>
          <a:spcPct val="90000"/>
        </a:lnSpc>
        <a:spcBef>
          <a:spcPct val="0"/>
        </a:spcBef>
        <a:buNone/>
        <a:defRPr sz="3600" kern="1200" cap="all" baseline="0">
          <a:solidFill>
            <a:schemeClr val="tx1"/>
          </a:solidFill>
          <a:effectLst/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Clr>
          <a:schemeClr val="tx1"/>
        </a:buClr>
        <a:buFont typeface="Arial" panose="020B0604020202020204" pitchFamily="34" charset="0"/>
        <a:buChar char="•"/>
        <a:defRPr sz="20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8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6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8.xml"/></Relationships>
</file>

<file path=ppt/slides/_rels/slide2.xml.rels><?xml version="1.0" encoding="UTF-8" standalone="yes"?>
<Relationships xmlns="http://schemas.openxmlformats.org/package/2006/relationships"><Relationship Id="rId8" Type="http://schemas.microsoft.com/office/2007/relationships/diagramDrawing" Target="../diagrams/drawing1.xml"/><Relationship Id="rId13" Type="http://schemas.microsoft.com/office/2007/relationships/diagramDrawing" Target="../diagrams/drawing2.xml"/><Relationship Id="rId18" Type="http://schemas.microsoft.com/office/2007/relationships/diagramDrawing" Target="../diagrams/drawing3.xml"/><Relationship Id="rId3" Type="http://schemas.openxmlformats.org/officeDocument/2006/relationships/image" Target="../media/image3.png"/><Relationship Id="rId7" Type="http://schemas.openxmlformats.org/officeDocument/2006/relationships/diagramColors" Target="../diagrams/colors1.xml"/><Relationship Id="rId12" Type="http://schemas.openxmlformats.org/officeDocument/2006/relationships/diagramColors" Target="../diagrams/colors2.xml"/><Relationship Id="rId17" Type="http://schemas.openxmlformats.org/officeDocument/2006/relationships/diagramColors" Target="../diagrams/colors3.xml"/><Relationship Id="rId2" Type="http://schemas.openxmlformats.org/officeDocument/2006/relationships/image" Target="../media/image1.png"/><Relationship Id="rId16" Type="http://schemas.openxmlformats.org/officeDocument/2006/relationships/diagramQuickStyle" Target="../diagrams/quickStyle3.xml"/><Relationship Id="rId20" Type="http://schemas.openxmlformats.org/officeDocument/2006/relationships/image" Target="../media/image5.bin"/><Relationship Id="rId1" Type="http://schemas.openxmlformats.org/officeDocument/2006/relationships/slideLayout" Target="../slideLayouts/slideLayout7.xml"/><Relationship Id="rId6" Type="http://schemas.openxmlformats.org/officeDocument/2006/relationships/diagramQuickStyle" Target="../diagrams/quickStyle1.xml"/><Relationship Id="rId11" Type="http://schemas.openxmlformats.org/officeDocument/2006/relationships/diagramQuickStyle" Target="../diagrams/quickStyle2.xml"/><Relationship Id="rId5" Type="http://schemas.openxmlformats.org/officeDocument/2006/relationships/diagramLayout" Target="../diagrams/layout1.xml"/><Relationship Id="rId15" Type="http://schemas.openxmlformats.org/officeDocument/2006/relationships/diagramLayout" Target="../diagrams/layout3.xml"/><Relationship Id="rId10" Type="http://schemas.openxmlformats.org/officeDocument/2006/relationships/diagramLayout" Target="../diagrams/layout2.xml"/><Relationship Id="rId19" Type="http://schemas.openxmlformats.org/officeDocument/2006/relationships/image" Target="../media/image4.jpg"/><Relationship Id="rId4" Type="http://schemas.openxmlformats.org/officeDocument/2006/relationships/diagramData" Target="../diagrams/data1.xml"/><Relationship Id="rId9" Type="http://schemas.openxmlformats.org/officeDocument/2006/relationships/diagramData" Target="../diagrams/data2.xml"/><Relationship Id="rId14" Type="http://schemas.openxmlformats.org/officeDocument/2006/relationships/diagramData" Target="../diagrams/data3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hyperlink" Target="https://doi.org/10.3389/fphar.2016.00454" TargetMode="External"/><Relationship Id="rId1" Type="http://schemas.openxmlformats.org/officeDocument/2006/relationships/slideLayout" Target="../slideLayouts/slideLayout18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Rectangle: Rounded Corners 5">
            <a:extLst>
              <a:ext uri="{FF2B5EF4-FFF2-40B4-BE49-F238E27FC236}">
                <a16:creationId xmlns:a16="http://schemas.microsoft.com/office/drawing/2014/main" id="{F47C0C98-9DB3-D0C5-DF62-1C5B7F625AEF}"/>
              </a:ext>
            </a:extLst>
          </p:cNvPr>
          <p:cNvSpPr/>
          <p:nvPr/>
        </p:nvSpPr>
        <p:spPr>
          <a:xfrm>
            <a:off x="438912" y="466344"/>
            <a:ext cx="11210544" cy="777240"/>
          </a:xfrm>
          <a:prstGeom prst="roundRect">
            <a:avLst/>
          </a:prstGeom>
          <a:noFill/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GB" dirty="0">
                <a:solidFill>
                  <a:schemeClr val="tx1"/>
                </a:solidFill>
              </a:rPr>
              <a:t>Student Name: Kulvir Tank </a:t>
            </a:r>
          </a:p>
        </p:txBody>
      </p:sp>
      <p:sp>
        <p:nvSpPr>
          <p:cNvPr id="7" name="Rectangle: Rounded Corners 6">
            <a:extLst>
              <a:ext uri="{FF2B5EF4-FFF2-40B4-BE49-F238E27FC236}">
                <a16:creationId xmlns:a16="http://schemas.microsoft.com/office/drawing/2014/main" id="{FAC94C40-FC58-11D3-B784-2D610CF944DB}"/>
              </a:ext>
            </a:extLst>
          </p:cNvPr>
          <p:cNvSpPr/>
          <p:nvPr/>
        </p:nvSpPr>
        <p:spPr>
          <a:xfrm>
            <a:off x="438912" y="1395984"/>
            <a:ext cx="11210544" cy="777240"/>
          </a:xfrm>
          <a:prstGeom prst="roundRect">
            <a:avLst/>
          </a:prstGeom>
          <a:noFill/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GB" dirty="0">
                <a:solidFill>
                  <a:schemeClr val="tx1"/>
                </a:solidFill>
              </a:rPr>
              <a:t>Student Number</a:t>
            </a:r>
            <a:r>
              <a:rPr lang="en-GB">
                <a:solidFill>
                  <a:schemeClr val="tx1"/>
                </a:solidFill>
              </a:rPr>
              <a:t>: 2314898</a:t>
            </a:r>
            <a:endParaRPr lang="en-GB" dirty="0">
              <a:solidFill>
                <a:schemeClr val="tx1"/>
              </a:solidFill>
            </a:endParaRPr>
          </a:p>
          <a:p>
            <a:endParaRPr lang="en-GB" dirty="0">
              <a:solidFill>
                <a:schemeClr val="tx1"/>
              </a:solidFill>
            </a:endParaRPr>
          </a:p>
        </p:txBody>
      </p:sp>
      <p:sp>
        <p:nvSpPr>
          <p:cNvPr id="8" name="Rectangle: Rounded Corners 7">
            <a:extLst>
              <a:ext uri="{FF2B5EF4-FFF2-40B4-BE49-F238E27FC236}">
                <a16:creationId xmlns:a16="http://schemas.microsoft.com/office/drawing/2014/main" id="{7688054F-F214-F309-B403-27096C412965}"/>
              </a:ext>
            </a:extLst>
          </p:cNvPr>
          <p:cNvSpPr/>
          <p:nvPr/>
        </p:nvSpPr>
        <p:spPr>
          <a:xfrm>
            <a:off x="438912" y="2325624"/>
            <a:ext cx="11210544" cy="777240"/>
          </a:xfrm>
          <a:prstGeom prst="roundRect">
            <a:avLst/>
          </a:prstGeom>
          <a:noFill/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GB" dirty="0">
                <a:solidFill>
                  <a:schemeClr val="tx1"/>
                </a:solidFill>
              </a:rPr>
              <a:t>BMHP6029_BIRM – Component 1 – Poster Presentation  </a:t>
            </a:r>
          </a:p>
        </p:txBody>
      </p:sp>
      <p:sp>
        <p:nvSpPr>
          <p:cNvPr id="9" name="Rectangle: Rounded Corners 8">
            <a:extLst>
              <a:ext uri="{FF2B5EF4-FFF2-40B4-BE49-F238E27FC236}">
                <a16:creationId xmlns:a16="http://schemas.microsoft.com/office/drawing/2014/main" id="{6E88BE97-5180-972C-808D-40C2D1F954DA}"/>
              </a:ext>
            </a:extLst>
          </p:cNvPr>
          <p:cNvSpPr/>
          <p:nvPr/>
        </p:nvSpPr>
        <p:spPr>
          <a:xfrm>
            <a:off x="438912" y="3255264"/>
            <a:ext cx="11210544" cy="777240"/>
          </a:xfrm>
          <a:prstGeom prst="roundRect">
            <a:avLst/>
          </a:prstGeom>
          <a:noFill/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GB" dirty="0">
                <a:solidFill>
                  <a:schemeClr val="tx1"/>
                </a:solidFill>
              </a:rPr>
              <a:t>Title of Poster: </a:t>
            </a:r>
            <a:r>
              <a:rPr lang="en-GB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Bipolar or Related Disorders </a:t>
            </a:r>
          </a:p>
          <a:p>
            <a:r>
              <a:rPr lang="en-GB" dirty="0">
                <a:solidFill>
                  <a:schemeClr val="tx1"/>
                </a:solidFill>
              </a:rPr>
              <a:t>   </a:t>
            </a:r>
          </a:p>
        </p:txBody>
      </p:sp>
      <p:sp>
        <p:nvSpPr>
          <p:cNvPr id="2" name="Rectangle: Rounded Corners 1">
            <a:extLst>
              <a:ext uri="{FF2B5EF4-FFF2-40B4-BE49-F238E27FC236}">
                <a16:creationId xmlns:a16="http://schemas.microsoft.com/office/drawing/2014/main" id="{D2E47B69-A84C-4A42-B54D-DB273EDF06A2}"/>
              </a:ext>
            </a:extLst>
          </p:cNvPr>
          <p:cNvSpPr/>
          <p:nvPr/>
        </p:nvSpPr>
        <p:spPr>
          <a:xfrm>
            <a:off x="438912" y="4184904"/>
            <a:ext cx="11210544" cy="777240"/>
          </a:xfrm>
          <a:prstGeom prst="roundRect">
            <a:avLst/>
          </a:prstGeom>
          <a:noFill/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GB" dirty="0">
                <a:solidFill>
                  <a:schemeClr val="tx1"/>
                </a:solidFill>
              </a:rPr>
              <a:t>Lecture Name: Mr. Kennedy </a:t>
            </a:r>
            <a:r>
              <a:rPr lang="en-GB" dirty="0" err="1">
                <a:solidFill>
                  <a:schemeClr val="tx1"/>
                </a:solidFill>
              </a:rPr>
              <a:t>Obohwemu</a:t>
            </a:r>
            <a:endParaRPr lang="en-GB" b="1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dirty="0">
                <a:solidFill>
                  <a:schemeClr val="tx1"/>
                </a:solidFill>
              </a:rPr>
              <a:t>   </a:t>
            </a:r>
          </a:p>
        </p:txBody>
      </p:sp>
    </p:spTree>
    <p:extLst>
      <p:ext uri="{BB962C8B-B14F-4D97-AF65-F5344CB8AC3E}">
        <p14:creationId xmlns:p14="http://schemas.microsoft.com/office/powerpoint/2010/main" val="147946418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1">
                <a:tint val="90000"/>
                <a:lumMod val="110000"/>
              </a:schemeClr>
            </a:gs>
            <a:gs pos="100000">
              <a:schemeClr val="bg1">
                <a:shade val="64000"/>
                <a:lumMod val="88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3" name="Picture 2">
            <a:extLst>
              <a:ext uri="{FF2B5EF4-FFF2-40B4-BE49-F238E27FC236}">
                <a16:creationId xmlns:a16="http://schemas.microsoft.com/office/drawing/2014/main" id="{25496B42-CC46-4183-B481-887CD3E8C72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2">
            <a:alphaModFix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-1"/>
            <a:ext cx="12192003" cy="68580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4" name="Picture 33">
            <a:extLst>
              <a:ext uri="{FF2B5EF4-FFF2-40B4-BE49-F238E27FC236}">
                <a16:creationId xmlns:a16="http://schemas.microsoft.com/office/drawing/2014/main" id="{765E2D7E-B7BD-404F-9F71-D6620D37B9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 useBgFill="1">
        <p:nvSpPr>
          <p:cNvPr id="35" name="Rectangle 34">
            <a:extLst>
              <a:ext uri="{FF2B5EF4-FFF2-40B4-BE49-F238E27FC236}">
                <a16:creationId xmlns:a16="http://schemas.microsoft.com/office/drawing/2014/main" id="{48FE65CB-EFD8-497D-A30A-093E20EACB0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E261D184-51E1-3422-217B-F92B50991891}"/>
              </a:ext>
            </a:extLst>
          </p:cNvPr>
          <p:cNvSpPr txBox="1"/>
          <p:nvPr/>
        </p:nvSpPr>
        <p:spPr>
          <a:xfrm>
            <a:off x="96400" y="67125"/>
            <a:ext cx="6884504" cy="655406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defTabSz="914400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3200" b="1" cap="all" dirty="0">
                <a:effectLst>
                  <a:glow rad="101600">
                    <a:schemeClr val="tx1">
                      <a:lumMod val="75000"/>
                      <a:lumOff val="25000"/>
                      <a:alpha val="60000"/>
                    </a:schemeClr>
                  </a:glow>
                </a:effectLst>
                <a:latin typeface="+mj-lt"/>
                <a:ea typeface="+mj-ea"/>
                <a:cs typeface="+mj-cs"/>
              </a:rPr>
              <a:t>Bipolar or Related Disorders</a:t>
            </a:r>
          </a:p>
        </p:txBody>
      </p:sp>
      <p:sp>
        <p:nvSpPr>
          <p:cNvPr id="20" name="Rectangle: Rounded Corners 19">
            <a:extLst>
              <a:ext uri="{FF2B5EF4-FFF2-40B4-BE49-F238E27FC236}">
                <a16:creationId xmlns:a16="http://schemas.microsoft.com/office/drawing/2014/main" id="{EF8FF3EA-D651-0489-591A-14C9E55D5FE0}"/>
              </a:ext>
            </a:extLst>
          </p:cNvPr>
          <p:cNvSpPr/>
          <p:nvPr/>
        </p:nvSpPr>
        <p:spPr>
          <a:xfrm>
            <a:off x="163705" y="5005161"/>
            <a:ext cx="3740510" cy="1726661"/>
          </a:xfrm>
          <a:prstGeom prst="roundRect">
            <a:avLst/>
          </a:prstGeom>
          <a:solidFill>
            <a:schemeClr val="bg1">
              <a:lumMod val="85000"/>
            </a:schemeClr>
          </a:solidFill>
          <a:ln w="57150">
            <a:solidFill>
              <a:schemeClr val="accent1"/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  <a:scene3d>
            <a:camera prst="orthographicFront"/>
            <a:lightRig rig="threePt" dir="t"/>
          </a:scene3d>
          <a:sp3d>
            <a:bevelT w="114300" prst="artDeco"/>
          </a:sp3d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>
              <a:spcAft>
                <a:spcPts val="600"/>
              </a:spcAft>
            </a:pPr>
            <a:endParaRPr lang="en-US" sz="140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spcAft>
                <a:spcPts val="600"/>
              </a:spcAft>
            </a:pPr>
            <a:r>
              <a:rPr lang="en-US" sz="14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During 19</a:t>
            </a:r>
            <a:r>
              <a:rPr lang="en-US" sz="1400" baseline="300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</a:t>
            </a:r>
            <a:r>
              <a:rPr lang="en-US" sz="14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 to early 20</a:t>
            </a:r>
            <a:r>
              <a:rPr lang="en-US" sz="1400" baseline="300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</a:t>
            </a:r>
            <a:r>
              <a:rPr lang="en-US" sz="14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century, it was identified as a distinct illness based from Schizophrenia and defined as Manic-Depressive Illness (Geddes and </a:t>
            </a:r>
            <a:r>
              <a:rPr lang="en-US" sz="14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Miklowitz</a:t>
            </a:r>
            <a:r>
              <a:rPr lang="en-US" sz="14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, 2013). Currently, it has been replaced with Bipolar Disorder as it recognized as poles of mood (Shorter, 2012).</a:t>
            </a:r>
          </a:p>
          <a:p>
            <a:pPr>
              <a:spcAft>
                <a:spcPts val="600"/>
              </a:spcAft>
            </a:pPr>
            <a:endParaRPr lang="en-US" sz="120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36" name="Picture 35">
            <a:extLst>
              <a:ext uri="{FF2B5EF4-FFF2-40B4-BE49-F238E27FC236}">
                <a16:creationId xmlns:a16="http://schemas.microsoft.com/office/drawing/2014/main" id="{00E374F5-52B2-4260-8B1C-54237931F06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graphicFrame>
        <p:nvGraphicFramePr>
          <p:cNvPr id="3" name="Diagram 2">
            <a:extLst>
              <a:ext uri="{FF2B5EF4-FFF2-40B4-BE49-F238E27FC236}">
                <a16:creationId xmlns:a16="http://schemas.microsoft.com/office/drawing/2014/main" id="{72203A3F-F7E6-7081-1EA3-BD16479F5A96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1983777780"/>
              </p:ext>
            </p:extLst>
          </p:nvPr>
        </p:nvGraphicFramePr>
        <p:xfrm>
          <a:off x="485928" y="799549"/>
          <a:ext cx="3740509" cy="388130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  <p:graphicFrame>
        <p:nvGraphicFramePr>
          <p:cNvPr id="47" name="Diagram 46">
            <a:extLst>
              <a:ext uri="{FF2B5EF4-FFF2-40B4-BE49-F238E27FC236}">
                <a16:creationId xmlns:a16="http://schemas.microsoft.com/office/drawing/2014/main" id="{D4591890-DC00-2104-585A-7AACF1DAF162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4215032507"/>
              </p:ext>
            </p:extLst>
          </p:nvPr>
        </p:nvGraphicFramePr>
        <p:xfrm>
          <a:off x="6570692" y="132734"/>
          <a:ext cx="5365661" cy="415482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9" r:lo="rId10" r:qs="rId11" r:cs="rId12"/>
          </a:graphicData>
        </a:graphic>
      </p:graphicFrame>
      <p:graphicFrame>
        <p:nvGraphicFramePr>
          <p:cNvPr id="67" name="Diagram 66">
            <a:extLst>
              <a:ext uri="{FF2B5EF4-FFF2-40B4-BE49-F238E27FC236}">
                <a16:creationId xmlns:a16="http://schemas.microsoft.com/office/drawing/2014/main" id="{C999BB8C-1BAF-7802-3ED4-888B0008EAB9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409101499"/>
              </p:ext>
            </p:extLst>
          </p:nvPr>
        </p:nvGraphicFramePr>
        <p:xfrm>
          <a:off x="4712365" y="3785419"/>
          <a:ext cx="3971211" cy="294640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14" r:lo="rId15" r:qs="rId16" r:cs="rId17"/>
          </a:graphicData>
        </a:graphic>
      </p:graphicFrame>
      <p:sp>
        <p:nvSpPr>
          <p:cNvPr id="70" name="Arrow: Circular 69">
            <a:extLst>
              <a:ext uri="{FF2B5EF4-FFF2-40B4-BE49-F238E27FC236}">
                <a16:creationId xmlns:a16="http://schemas.microsoft.com/office/drawing/2014/main" id="{E1315B3E-6924-B083-05FF-98A4EE3A4747}"/>
              </a:ext>
            </a:extLst>
          </p:cNvPr>
          <p:cNvSpPr/>
          <p:nvPr/>
        </p:nvSpPr>
        <p:spPr>
          <a:xfrm>
            <a:off x="6314997" y="4777676"/>
            <a:ext cx="781202" cy="679306"/>
          </a:xfrm>
          <a:prstGeom prst="circularArrow">
            <a:avLst/>
          </a:prstGeom>
          <a:scene3d>
            <a:camera prst="orthographicFront"/>
            <a:lightRig rig="flat" dir="t"/>
          </a:scene3d>
          <a:sp3d z="190500" prstMaterial="plastic">
            <a:bevelT w="120900" h="88900"/>
            <a:bevelB w="88900" h="31750" prst="angle"/>
          </a:sp3d>
        </p:spPr>
        <p:style>
          <a:lnRef idx="0">
            <a:schemeClr val="lt1">
              <a:hueOff val="0"/>
              <a:satOff val="0"/>
              <a:lumOff val="0"/>
              <a:alphaOff val="0"/>
            </a:schemeClr>
          </a:lnRef>
          <a:fillRef idx="1">
            <a:schemeClr val="accent1">
              <a:tint val="60000"/>
              <a:hueOff val="0"/>
              <a:satOff val="0"/>
              <a:lumOff val="0"/>
              <a:alphaOff val="0"/>
            </a:schemeClr>
          </a:fillRef>
          <a:effectRef idx="3">
            <a:schemeClr val="accent1">
              <a:tint val="60000"/>
              <a:hueOff val="0"/>
              <a:satOff val="0"/>
              <a:lumOff val="0"/>
              <a:alphaOff val="0"/>
            </a:schemeClr>
          </a:effectRef>
          <a:fontRef idx="minor">
            <a:schemeClr val="dk1">
              <a:hueOff val="0"/>
              <a:satOff val="0"/>
              <a:lumOff val="0"/>
              <a:alphaOff val="0"/>
            </a:schemeClr>
          </a:fontRef>
        </p:style>
        <p:txBody>
          <a:bodyPr/>
          <a:lstStyle/>
          <a:p>
            <a:endParaRPr lang="en-US"/>
          </a:p>
        </p:txBody>
      </p:sp>
      <p:sp>
        <p:nvSpPr>
          <p:cNvPr id="71" name="Arrow: Circular 70">
            <a:extLst>
              <a:ext uri="{FF2B5EF4-FFF2-40B4-BE49-F238E27FC236}">
                <a16:creationId xmlns:a16="http://schemas.microsoft.com/office/drawing/2014/main" id="{4B63B41A-4068-EF5A-0712-5EF2CF159E93}"/>
              </a:ext>
            </a:extLst>
          </p:cNvPr>
          <p:cNvSpPr/>
          <p:nvPr/>
        </p:nvSpPr>
        <p:spPr>
          <a:xfrm rot="10800000">
            <a:off x="6314997" y="5038948"/>
            <a:ext cx="781202" cy="679306"/>
          </a:xfrm>
          <a:prstGeom prst="circularArrow">
            <a:avLst/>
          </a:prstGeom>
          <a:scene3d>
            <a:camera prst="orthographicFront"/>
            <a:lightRig rig="flat" dir="t"/>
          </a:scene3d>
          <a:sp3d z="190500" prstMaterial="plastic">
            <a:bevelT w="120900" h="88900"/>
            <a:bevelB w="88900" h="31750" prst="angle"/>
          </a:sp3d>
        </p:spPr>
        <p:style>
          <a:lnRef idx="0">
            <a:schemeClr val="lt1">
              <a:hueOff val="0"/>
              <a:satOff val="0"/>
              <a:lumOff val="0"/>
              <a:alphaOff val="0"/>
            </a:schemeClr>
          </a:lnRef>
          <a:fillRef idx="1">
            <a:schemeClr val="accent1">
              <a:tint val="60000"/>
              <a:hueOff val="0"/>
              <a:satOff val="0"/>
              <a:lumOff val="0"/>
              <a:alphaOff val="0"/>
            </a:schemeClr>
          </a:fillRef>
          <a:effectRef idx="3">
            <a:schemeClr val="accent1">
              <a:tint val="60000"/>
              <a:hueOff val="0"/>
              <a:satOff val="0"/>
              <a:lumOff val="0"/>
              <a:alphaOff val="0"/>
            </a:schemeClr>
          </a:effectRef>
          <a:fontRef idx="minor">
            <a:schemeClr val="dk1">
              <a:hueOff val="0"/>
              <a:satOff val="0"/>
              <a:lumOff val="0"/>
              <a:alphaOff val="0"/>
            </a:schemeClr>
          </a:fontRef>
        </p:style>
        <p:txBody>
          <a:bodyPr/>
          <a:lstStyle/>
          <a:p>
            <a:endParaRPr lang="en-US"/>
          </a:p>
        </p:txBody>
      </p:sp>
      <p:sp>
        <p:nvSpPr>
          <p:cNvPr id="72" name="Rectangle: Rounded Corners 71">
            <a:extLst>
              <a:ext uri="{FF2B5EF4-FFF2-40B4-BE49-F238E27FC236}">
                <a16:creationId xmlns:a16="http://schemas.microsoft.com/office/drawing/2014/main" id="{866B9646-6321-B41F-7B01-D1C8076ECB76}"/>
              </a:ext>
            </a:extLst>
          </p:cNvPr>
          <p:cNvSpPr/>
          <p:nvPr/>
        </p:nvSpPr>
        <p:spPr>
          <a:xfrm>
            <a:off x="9002007" y="4995870"/>
            <a:ext cx="3026288" cy="1744888"/>
          </a:xfrm>
          <a:prstGeom prst="roundRect">
            <a:avLst/>
          </a:prstGeom>
          <a:solidFill>
            <a:schemeClr val="bg1">
              <a:lumMod val="85000"/>
            </a:schemeClr>
          </a:solidFill>
          <a:ln w="57150">
            <a:solidFill>
              <a:schemeClr val="accent1"/>
            </a:solidFill>
          </a:ln>
          <a:effectLst>
            <a:outerShdw blurRad="50800" dist="38100" algn="l" rotWithShape="0">
              <a:prstClr val="black">
                <a:alpha val="40000"/>
              </a:prstClr>
            </a:outerShdw>
          </a:effectLst>
          <a:scene3d>
            <a:camera prst="orthographicFront"/>
            <a:lightRig rig="threePt" dir="t"/>
          </a:scene3d>
          <a:sp3d>
            <a:bevelT w="114300" prst="artDeco"/>
          </a:sp3d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36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Core Treatments</a:t>
            </a:r>
          </a:p>
          <a:p>
            <a:pPr algn="ctr"/>
            <a:r>
              <a:rPr lang="en-US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(Rebello </a:t>
            </a:r>
            <a:r>
              <a:rPr lang="en-US" i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et al.</a:t>
            </a:r>
            <a:r>
              <a:rPr lang="en-US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, 2019)</a:t>
            </a:r>
            <a:r>
              <a:rPr lang="en-US" dirty="0">
                <a:solidFill>
                  <a:schemeClr val="tx1"/>
                </a:solidFill>
              </a:rPr>
              <a:t>)</a:t>
            </a:r>
          </a:p>
          <a:p>
            <a:pPr algn="ctr"/>
            <a:endParaRPr lang="en-GB" sz="200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74" name="Picture 73">
            <a:extLst>
              <a:ext uri="{FF2B5EF4-FFF2-40B4-BE49-F238E27FC236}">
                <a16:creationId xmlns:a16="http://schemas.microsoft.com/office/drawing/2014/main" id="{D7989F5F-FC7B-974B-46FE-449DBE8DEB0C}"/>
              </a:ext>
            </a:extLst>
          </p:cNvPr>
          <p:cNvPicPr>
            <a:picLocks noChangeAspect="1"/>
          </p:cNvPicPr>
          <p:nvPr/>
        </p:nvPicPr>
        <p:blipFill>
          <a:blip r:embed="rId1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360942" y="806600"/>
            <a:ext cx="2075245" cy="1185854"/>
          </a:xfrm>
          <a:prstGeom prst="ellipse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75" name="Picture 74">
            <a:extLst>
              <a:ext uri="{FF2B5EF4-FFF2-40B4-BE49-F238E27FC236}">
                <a16:creationId xmlns:a16="http://schemas.microsoft.com/office/drawing/2014/main" id="{6ACA386F-DE1D-ABC7-C259-38BF4D601A03}"/>
              </a:ext>
            </a:extLst>
          </p:cNvPr>
          <p:cNvPicPr>
            <a:picLocks noChangeAspect="1"/>
          </p:cNvPicPr>
          <p:nvPr/>
        </p:nvPicPr>
        <p:blipFill>
          <a:blip r:embed="rId2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360942" y="2296009"/>
            <a:ext cx="2075245" cy="1185854"/>
          </a:xfrm>
          <a:prstGeom prst="ellipse">
            <a:avLst/>
          </a:prstGeom>
          <a:ln>
            <a:noFill/>
          </a:ln>
          <a:effectLst>
            <a:softEdge rad="112500"/>
          </a:effectLst>
        </p:spPr>
      </p:pic>
    </p:spTree>
    <p:extLst>
      <p:ext uri="{BB962C8B-B14F-4D97-AF65-F5344CB8AC3E}">
        <p14:creationId xmlns:p14="http://schemas.microsoft.com/office/powerpoint/2010/main" val="347377052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7E8D49D-1F6E-F0FD-FCD7-89051D65514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13776" y="618517"/>
            <a:ext cx="10103270" cy="812837"/>
          </a:xfrm>
        </p:spPr>
        <p:txBody>
          <a:bodyPr/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Reference List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44F92CA-6836-730C-0D3D-598D8BD1D51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7276" y="1696065"/>
            <a:ext cx="11014454" cy="4933045"/>
          </a:xfrm>
        </p:spPr>
        <p:txBody>
          <a:bodyPr>
            <a:normAutofit/>
          </a:bodyPr>
          <a:lstStyle/>
          <a:p>
            <a:r>
              <a:rPr lang="en-GB" sz="1700" dirty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  <a:p>
            <a:endParaRPr lang="en-GB" sz="1200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D13F2AB7-45DF-9953-3741-D31CCDD80681}"/>
              </a:ext>
            </a:extLst>
          </p:cNvPr>
          <p:cNvSpPr txBox="1"/>
          <p:nvPr/>
        </p:nvSpPr>
        <p:spPr>
          <a:xfrm>
            <a:off x="290053" y="1431354"/>
            <a:ext cx="11331677" cy="526297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Angst, J. and Sellaro, R. (2019) ‘Historical perspectives and natural history of bipolar disorder’, Bipolar Disorder: The Science of Mental Health, pp. 55–68. Available at: https://doi.org/10.4324/9781315054308-7.</a:t>
            </a:r>
          </a:p>
          <a:p>
            <a:pPr marL="285750" indent="-28575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Anxiety or fear-related disorders (2024) ICD-11 for Mortality and Morbidity Statistics. Available at: https://icd.who.int/browse/2024-01/mms/en#1336943699.</a:t>
            </a:r>
          </a:p>
          <a:p>
            <a:pPr marL="285750" indent="-28575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1200" dirty="0" err="1">
                <a:latin typeface="Arial" panose="020B0604020202020204" pitchFamily="34" charset="0"/>
                <a:cs typeface="Arial" panose="020B0604020202020204" pitchFamily="34" charset="0"/>
              </a:rPr>
              <a:t>Bessonova</a:t>
            </a: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, L. et al. (2020) ‘The economic burden of bipolar disorder in the United States: A systematic review’, ClinicoEconomics and Outcomes Research, 12, pp. 481–497. Available at: hliteraturettps://doi.org/10.2147/CEOR.S259338.</a:t>
            </a:r>
          </a:p>
          <a:p>
            <a:pPr marL="285750" indent="-28575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Geddes, J.R. and </a:t>
            </a:r>
            <a:r>
              <a:rPr lang="en-US" sz="1200" dirty="0" err="1">
                <a:latin typeface="Arial" panose="020B0604020202020204" pitchFamily="34" charset="0"/>
                <a:cs typeface="Arial" panose="020B0604020202020204" pitchFamily="34" charset="0"/>
              </a:rPr>
              <a:t>Miklowitz</a:t>
            </a: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, D.J. (2013) ‘NIH Public Access- Treatment of Bipolar Disorder’, 381(9878), pp. 867–875. Available at: https://doi.org/10.1016/S0140-6736(13)60857-0.Treatment.</a:t>
            </a:r>
          </a:p>
          <a:p>
            <a:pPr marL="285750" indent="-28575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1200" dirty="0" err="1">
                <a:latin typeface="Arial" panose="020B0604020202020204" pitchFamily="34" charset="0"/>
                <a:cs typeface="Arial" panose="020B0604020202020204" pitchFamily="34" charset="0"/>
              </a:rPr>
              <a:t>Jurkus</a:t>
            </a: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, R. et al. (2016) ‘Cannabidiol regulation of learned fear: Implications for treating anxiety-related disorders’, Frontiers in Pharmacology, 7(NOV), pp. 1–8. Available at: </a:t>
            </a: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  <a:hlinkClick r:id="rId2"/>
              </a:rPr>
              <a:t>https://doi.org/10.3389/fphar.2016.00454</a:t>
            </a: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  <a:p>
            <a:pPr marL="285750" indent="-28575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Lu, C.Y. et al. (2019) ‘Access to Medications for Bipolar Illness’, 48(1), pp. 4–9. Available at: https://doi.org/10.1097/MLR.0b013e3181bd4c10.Unintended.</a:t>
            </a:r>
          </a:p>
          <a:p>
            <a:pPr marL="285750" indent="-28575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Novick, D.M. and Swartz, H.A. (2019) ‘Evidence-Based Psychotherapies for Bipolar Disorder’, Focus, 17(3), pp. 238–248. Available at: https://doi.org/10.1176/appi.focus.20190004.</a:t>
            </a:r>
          </a:p>
          <a:p>
            <a:pPr marL="285750" indent="-28575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Oliva, V. et al. (2025) ‘Bipolar disorders: an update on critical aspects’, The Lancet Regional Health - Europe, 48, p. 101135. Available at: https://doi.org/10.1016/j.lanepe.2024.101135.</a:t>
            </a:r>
          </a:p>
          <a:p>
            <a:pPr marL="285750" indent="-28575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Rebello, T.J. et al. (2019) ‘Anxiety and Fear-Related Disorders in the ICD-11: Results from a Global Case-controlled Field Study’, Archives of Medical Research, 50(8), pp. 490–501. Available at: https://doi.org/10.1016/j.arcmed.2019.12.012.</a:t>
            </a:r>
          </a:p>
          <a:p>
            <a:pPr marL="285750" indent="-28575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Shorter, E. (2012) ‘Bipolar disorder in historical perspective’.</a:t>
            </a:r>
          </a:p>
          <a:p>
            <a:pPr algn="just">
              <a:lnSpc>
                <a:spcPct val="150000"/>
              </a:lnSpc>
            </a:pPr>
            <a:endParaRPr lang="en-US" sz="1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US" sz="12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245730265"/>
      </p:ext>
    </p:extLst>
  </p:cSld>
  <p:clrMapOvr>
    <a:masterClrMapping/>
  </p:clrMapOvr>
</p:sld>
</file>

<file path=ppt/theme/theme1.xml><?xml version="1.0" encoding="utf-8"?>
<a:theme xmlns:a="http://schemas.openxmlformats.org/drawingml/2006/main" name="Droplet">
  <a:themeElements>
    <a:clrScheme name="Droplet">
      <a:dk1>
        <a:sysClr val="windowText" lastClr="000000"/>
      </a:dk1>
      <a:lt1>
        <a:sysClr val="window" lastClr="FFFFFF"/>
      </a:lt1>
      <a:dk2>
        <a:srgbClr val="355071"/>
      </a:dk2>
      <a:lt2>
        <a:srgbClr val="AABED7"/>
      </a:lt2>
      <a:accent1>
        <a:srgbClr val="2FA3EE"/>
      </a:accent1>
      <a:accent2>
        <a:srgbClr val="4BCAAD"/>
      </a:accent2>
      <a:accent3>
        <a:srgbClr val="86C157"/>
      </a:accent3>
      <a:accent4>
        <a:srgbClr val="D99C3F"/>
      </a:accent4>
      <a:accent5>
        <a:srgbClr val="CE6633"/>
      </a:accent5>
      <a:accent6>
        <a:srgbClr val="A35DD1"/>
      </a:accent6>
      <a:hlink>
        <a:srgbClr val="56BCFE"/>
      </a:hlink>
      <a:folHlink>
        <a:srgbClr val="97C5E3"/>
      </a:folHlink>
    </a:clrScheme>
    <a:fontScheme name="Droplet">
      <a:majorFont>
        <a:latin typeface="Tw Cen MT" panose="020B0602020104020603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Tw Cen MT" panose="020B0602020104020603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Droplet">
      <a:fillStyleLst>
        <a:solidFill>
          <a:schemeClr val="phClr"/>
        </a:solidFill>
        <a:solidFill>
          <a:schemeClr val="phClr">
            <a:tint val="69000"/>
            <a:satMod val="105000"/>
            <a:lumMod val="110000"/>
          </a:schemeClr>
        </a:solidFill>
        <a:gradFill rotWithShape="1">
          <a:gsLst>
            <a:gs pos="0">
              <a:schemeClr val="phClr">
                <a:tint val="94000"/>
                <a:satMod val="100000"/>
                <a:lumMod val="108000"/>
              </a:schemeClr>
            </a:gs>
            <a:gs pos="50000">
              <a:schemeClr val="phClr">
                <a:tint val="98000"/>
                <a:shade val="100000"/>
                <a:satMod val="100000"/>
                <a:lumMod val="100000"/>
              </a:schemeClr>
            </a:gs>
            <a:gs pos="100000">
              <a:schemeClr val="phClr">
                <a:shade val="72000"/>
                <a:satMod val="120000"/>
                <a:lumMod val="10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>
              <a:shade val="60000"/>
            </a:schemeClr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2225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25400" dir="5400000" rotWithShape="0">
              <a:srgbClr val="000000">
                <a:alpha val="28000"/>
              </a:srgbClr>
            </a:outerShdw>
          </a:effectLst>
        </a:effectStyle>
        <a:effectStyle>
          <a:effectLst>
            <a:outerShdw blurRad="63500" dist="25400" dir="5400000" algn="ctr" rotWithShape="0">
              <a:srgbClr val="000000">
                <a:alpha val="69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1200000"/>
            </a:lightRig>
          </a:scene3d>
          <a:sp3d prstMaterial="plastic">
            <a:bevelT w="254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64000"/>
                <a:lumMod val="8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84000"/>
                <a:shade val="100000"/>
                <a:hueMod val="130000"/>
                <a:satMod val="150000"/>
                <a:lumMod val="112000"/>
              </a:schemeClr>
            </a:gs>
            <a:gs pos="100000">
              <a:schemeClr val="phClr">
                <a:shade val="92000"/>
                <a:satMod val="140000"/>
                <a:lumMod val="11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Droplet" id="{8984A317-299A-4E50-B45D-BFC9EDE2337A}" vid="{A633B6A3-9E7F-4C10-9C98-2517A3134361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TM04033925[[fn=Droplet]]</Template>
  <TotalTime>1534</TotalTime>
  <Words>820</Words>
  <Application>Microsoft Office PowerPoint</Application>
  <PresentationFormat>Widescreen</PresentationFormat>
  <Paragraphs>60</Paragraphs>
  <Slides>3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</vt:i4>
      </vt:variant>
    </vt:vector>
  </HeadingPairs>
  <TitlesOfParts>
    <vt:vector size="7" baseType="lpstr">
      <vt:lpstr>Aptos</vt:lpstr>
      <vt:lpstr>Arial</vt:lpstr>
      <vt:lpstr>Tw Cen MT</vt:lpstr>
      <vt:lpstr>Droplet</vt:lpstr>
      <vt:lpstr>PowerPoint Presentation</vt:lpstr>
      <vt:lpstr>PowerPoint Presentation</vt:lpstr>
      <vt:lpstr>Reference List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Beau Academic</dc:creator>
  <cp:lastModifiedBy>Vishmi JayasinghaArachchigeDona07</cp:lastModifiedBy>
  <cp:revision>42</cp:revision>
  <dcterms:created xsi:type="dcterms:W3CDTF">2024-12-04T18:07:56Z</dcterms:created>
  <dcterms:modified xsi:type="dcterms:W3CDTF">2025-11-09T10:42:42Z</dcterms:modified>
</cp:coreProperties>
</file>