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81" r:id="rId4"/>
    <p:sldId id="282" r:id="rId5"/>
    <p:sldId id="285" r:id="rId6"/>
    <p:sldId id="286" r:id="rId7"/>
    <p:sldId id="265" r:id="rId8"/>
    <p:sldId id="266" r:id="rId9"/>
    <p:sldId id="267" r:id="rId10"/>
    <p:sldId id="274" r:id="rId11"/>
    <p:sldId id="288" r:id="rId12"/>
    <p:sldId id="275" r:id="rId13"/>
    <p:sldId id="276" r:id="rId14"/>
    <p:sldId id="273" r:id="rId15"/>
    <p:sldId id="271" r:id="rId16"/>
    <p:sldId id="270" r:id="rId17"/>
    <p:sldId id="260" r:id="rId18"/>
    <p:sldId id="287" r:id="rId19"/>
    <p:sldId id="280" r:id="rId20"/>
    <p:sldId id="279" r:id="rId21"/>
    <p:sldId id="289" r:id="rId22"/>
    <p:sldId id="278" r:id="rId23"/>
    <p:sldId id="283" r:id="rId24"/>
    <p:sldId id="269" r:id="rId25"/>
    <p:sldId id="259" r:id="rId26"/>
    <p:sldId id="27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20F0F6-EF3B-17FB-C870-9EB544FC15C0}" v="37" dt="2023-11-29T12:11:30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6" Type="http://schemas.openxmlformats.org/officeDocument/2006/relationships/image" Target="../media/image20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s://youtu.be/lYdNjrUs4NM?si=zfL4QT5GizkeLLxZ" TargetMode="External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6" Type="http://schemas.openxmlformats.org/officeDocument/2006/relationships/image" Target="../media/image20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s://youtu.be/lYdNjrUs4NM?si=zfL4QT5GizkeLLxZ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A5BBE8-9B90-4057-BE8C-36C2F21838FF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470471A-8523-49E2-830B-280EDD3B5C52}">
      <dgm:prSet custT="1"/>
      <dgm:spPr/>
      <dgm:t>
        <a:bodyPr/>
        <a:lstStyle/>
        <a:p>
          <a:r>
            <a:rPr lang="en-GB" sz="2800" b="1" dirty="0"/>
            <a:t>Aim.</a:t>
          </a:r>
        </a:p>
        <a:p>
          <a:r>
            <a:rPr lang="en-GB" sz="2800" dirty="0"/>
            <a:t>To introduce current issues in the  ageing population in Wales</a:t>
          </a:r>
          <a:endParaRPr lang="en-US" sz="2800" dirty="0"/>
        </a:p>
      </dgm:t>
    </dgm:pt>
    <dgm:pt modelId="{0816BDB9-B7DD-4E3E-91E2-125A72A5F529}" type="parTrans" cxnId="{78921E23-B47B-403B-A6F0-723422539D36}">
      <dgm:prSet/>
      <dgm:spPr/>
      <dgm:t>
        <a:bodyPr/>
        <a:lstStyle/>
        <a:p>
          <a:endParaRPr lang="en-US" sz="2800"/>
        </a:p>
      </dgm:t>
    </dgm:pt>
    <dgm:pt modelId="{1F118436-A91A-4B61-9C91-F869086D3C8B}" type="sibTrans" cxnId="{78921E23-B47B-403B-A6F0-723422539D36}">
      <dgm:prSet phldrT="1" phldr="0"/>
      <dgm:spPr/>
      <dgm:t>
        <a:bodyPr/>
        <a:lstStyle/>
        <a:p>
          <a:endParaRPr lang="en-US" sz="2800" dirty="0"/>
        </a:p>
      </dgm:t>
    </dgm:pt>
    <dgm:pt modelId="{D760D771-3FDC-4199-99E9-93D9CBBAF809}">
      <dgm:prSet custT="1"/>
      <dgm:spPr/>
      <dgm:t>
        <a:bodyPr/>
        <a:lstStyle/>
        <a:p>
          <a:r>
            <a:rPr lang="en-GB" sz="2800" b="1"/>
            <a:t>Define.</a:t>
          </a:r>
        </a:p>
        <a:p>
          <a:r>
            <a:rPr lang="en-GB" sz="2800" b="0"/>
            <a:t>The concept of  </a:t>
          </a:r>
          <a:r>
            <a:rPr lang="en-GB" sz="2800"/>
            <a:t>Vulnerability in an ageing population </a:t>
          </a:r>
          <a:endParaRPr lang="en-US" sz="2800"/>
        </a:p>
      </dgm:t>
    </dgm:pt>
    <dgm:pt modelId="{D546C249-3EB7-431A-B298-C57E6D7225DA}" type="parTrans" cxnId="{EB3F33C4-38FD-4B52-B944-450F1248F9F3}">
      <dgm:prSet/>
      <dgm:spPr/>
      <dgm:t>
        <a:bodyPr/>
        <a:lstStyle/>
        <a:p>
          <a:endParaRPr lang="en-US" sz="2800"/>
        </a:p>
      </dgm:t>
    </dgm:pt>
    <dgm:pt modelId="{CCE00AF2-2A23-4B67-9F2E-3A4E85829D7E}" type="sibTrans" cxnId="{EB3F33C4-38FD-4B52-B944-450F1248F9F3}">
      <dgm:prSet phldrT="2" phldr="0"/>
      <dgm:spPr/>
      <dgm:t>
        <a:bodyPr/>
        <a:lstStyle/>
        <a:p>
          <a:endParaRPr lang="en-US" sz="2800"/>
        </a:p>
      </dgm:t>
    </dgm:pt>
    <dgm:pt modelId="{F3501373-AF4B-4120-8A13-6482E5570E3D}">
      <dgm:prSet custT="1"/>
      <dgm:spPr/>
      <dgm:t>
        <a:bodyPr/>
        <a:lstStyle/>
        <a:p>
          <a:r>
            <a:rPr lang="en-GB" sz="2800" b="1" dirty="0"/>
            <a:t>Discuss.</a:t>
          </a:r>
        </a:p>
        <a:p>
          <a:r>
            <a:rPr lang="en-GB" sz="2800" dirty="0"/>
            <a:t> A variety of issues and their impact on the ageing population.</a:t>
          </a:r>
          <a:endParaRPr lang="en-US" sz="2800" dirty="0"/>
        </a:p>
      </dgm:t>
    </dgm:pt>
    <dgm:pt modelId="{0BE57EF9-1804-4F08-9F91-E2207FB0C224}" type="parTrans" cxnId="{C684ED9A-B529-4250-B67B-3B895B2DF6CB}">
      <dgm:prSet/>
      <dgm:spPr/>
      <dgm:t>
        <a:bodyPr/>
        <a:lstStyle/>
        <a:p>
          <a:endParaRPr lang="en-US" sz="2800"/>
        </a:p>
      </dgm:t>
    </dgm:pt>
    <dgm:pt modelId="{399FA628-6E45-43B4-AD91-7F58BA7C92DC}" type="sibTrans" cxnId="{C684ED9A-B529-4250-B67B-3B895B2DF6CB}">
      <dgm:prSet phldrT="3" phldr="0"/>
      <dgm:spPr/>
      <dgm:t>
        <a:bodyPr/>
        <a:lstStyle/>
        <a:p>
          <a:endParaRPr lang="en-US" sz="2800"/>
        </a:p>
      </dgm:t>
    </dgm:pt>
    <dgm:pt modelId="{D1754BFB-4021-455E-B03C-BCFF8BE8CBFF}">
      <dgm:prSet custT="1"/>
      <dgm:spPr/>
      <dgm:t>
        <a:bodyPr/>
        <a:lstStyle/>
        <a:p>
          <a:r>
            <a:rPr lang="en-GB" sz="2800" b="1"/>
            <a:t>Explore.</a:t>
          </a:r>
        </a:p>
        <a:p>
          <a:r>
            <a:rPr lang="en-GB" sz="2800"/>
            <a:t>what the Welsh government  is doing to resolve them..</a:t>
          </a:r>
          <a:endParaRPr lang="en-US" sz="2800"/>
        </a:p>
      </dgm:t>
    </dgm:pt>
    <dgm:pt modelId="{D542C503-6A45-4C00-BB94-52708D5533A6}" type="parTrans" cxnId="{8A4E8BA2-E40F-40FB-B5EB-A6134F6202A9}">
      <dgm:prSet/>
      <dgm:spPr/>
      <dgm:t>
        <a:bodyPr/>
        <a:lstStyle/>
        <a:p>
          <a:endParaRPr lang="en-US" sz="2800"/>
        </a:p>
      </dgm:t>
    </dgm:pt>
    <dgm:pt modelId="{4EA6785C-3FDC-49E7-9C33-561F4C174DB7}" type="sibTrans" cxnId="{8A4E8BA2-E40F-40FB-B5EB-A6134F6202A9}">
      <dgm:prSet phldrT="4" phldr="0"/>
      <dgm:spPr/>
      <dgm:t>
        <a:bodyPr/>
        <a:lstStyle/>
        <a:p>
          <a:endParaRPr lang="en-US" sz="2800"/>
        </a:p>
      </dgm:t>
    </dgm:pt>
    <dgm:pt modelId="{E109031E-3E66-49A6-95D1-05EC24BBA63B}" type="pres">
      <dgm:prSet presAssocID="{B4A5BBE8-9B90-4057-BE8C-36C2F21838FF}" presName="vert0" presStyleCnt="0">
        <dgm:presLayoutVars>
          <dgm:dir/>
          <dgm:animOne val="branch"/>
          <dgm:animLvl val="lvl"/>
        </dgm:presLayoutVars>
      </dgm:prSet>
      <dgm:spPr/>
    </dgm:pt>
    <dgm:pt modelId="{F6A6309C-723D-4FA0-B855-BFE95EB2B348}" type="pres">
      <dgm:prSet presAssocID="{C470471A-8523-49E2-830B-280EDD3B5C52}" presName="thickLine" presStyleLbl="alignNode1" presStyleIdx="0" presStyleCnt="4"/>
      <dgm:spPr/>
    </dgm:pt>
    <dgm:pt modelId="{3FAB1901-D615-48F1-8762-3FCDFD417639}" type="pres">
      <dgm:prSet presAssocID="{C470471A-8523-49E2-830B-280EDD3B5C52}" presName="horz1" presStyleCnt="0"/>
      <dgm:spPr/>
    </dgm:pt>
    <dgm:pt modelId="{BE072409-C064-431A-B66B-B875F7BD3742}" type="pres">
      <dgm:prSet presAssocID="{C470471A-8523-49E2-830B-280EDD3B5C52}" presName="tx1" presStyleLbl="revTx" presStyleIdx="0" presStyleCnt="4"/>
      <dgm:spPr/>
    </dgm:pt>
    <dgm:pt modelId="{E1518B98-9EA5-4777-A895-5999D77D3CCC}" type="pres">
      <dgm:prSet presAssocID="{C470471A-8523-49E2-830B-280EDD3B5C52}" presName="vert1" presStyleCnt="0"/>
      <dgm:spPr/>
    </dgm:pt>
    <dgm:pt modelId="{4F862C1C-B837-4C37-B18F-1B32ADE44108}" type="pres">
      <dgm:prSet presAssocID="{D760D771-3FDC-4199-99E9-93D9CBBAF809}" presName="thickLine" presStyleLbl="alignNode1" presStyleIdx="1" presStyleCnt="4"/>
      <dgm:spPr/>
    </dgm:pt>
    <dgm:pt modelId="{74F3122C-8D52-4AA9-8114-60313D5B79AE}" type="pres">
      <dgm:prSet presAssocID="{D760D771-3FDC-4199-99E9-93D9CBBAF809}" presName="horz1" presStyleCnt="0"/>
      <dgm:spPr/>
    </dgm:pt>
    <dgm:pt modelId="{8E955F37-27A8-434F-93B4-B45FBB5B7190}" type="pres">
      <dgm:prSet presAssocID="{D760D771-3FDC-4199-99E9-93D9CBBAF809}" presName="tx1" presStyleLbl="revTx" presStyleIdx="1" presStyleCnt="4"/>
      <dgm:spPr/>
    </dgm:pt>
    <dgm:pt modelId="{1F5292CA-9D91-47D9-8595-6E002B2E8FEA}" type="pres">
      <dgm:prSet presAssocID="{D760D771-3FDC-4199-99E9-93D9CBBAF809}" presName="vert1" presStyleCnt="0"/>
      <dgm:spPr/>
    </dgm:pt>
    <dgm:pt modelId="{57A2A7F9-2C9B-4B03-98C0-76065FA809F3}" type="pres">
      <dgm:prSet presAssocID="{F3501373-AF4B-4120-8A13-6482E5570E3D}" presName="thickLine" presStyleLbl="alignNode1" presStyleIdx="2" presStyleCnt="4"/>
      <dgm:spPr/>
    </dgm:pt>
    <dgm:pt modelId="{13EB16D1-D4E6-46F0-B982-E59120BC7BE4}" type="pres">
      <dgm:prSet presAssocID="{F3501373-AF4B-4120-8A13-6482E5570E3D}" presName="horz1" presStyleCnt="0"/>
      <dgm:spPr/>
    </dgm:pt>
    <dgm:pt modelId="{19287B01-3686-48A3-84B1-92FC209BB5D3}" type="pres">
      <dgm:prSet presAssocID="{F3501373-AF4B-4120-8A13-6482E5570E3D}" presName="tx1" presStyleLbl="revTx" presStyleIdx="2" presStyleCnt="4"/>
      <dgm:spPr/>
    </dgm:pt>
    <dgm:pt modelId="{EF6BEB98-B2C6-4C15-B367-EE744AA5FBF2}" type="pres">
      <dgm:prSet presAssocID="{F3501373-AF4B-4120-8A13-6482E5570E3D}" presName="vert1" presStyleCnt="0"/>
      <dgm:spPr/>
    </dgm:pt>
    <dgm:pt modelId="{E3159247-D31B-49C3-A84E-4A83F0904507}" type="pres">
      <dgm:prSet presAssocID="{D1754BFB-4021-455E-B03C-BCFF8BE8CBFF}" presName="thickLine" presStyleLbl="alignNode1" presStyleIdx="3" presStyleCnt="4"/>
      <dgm:spPr/>
    </dgm:pt>
    <dgm:pt modelId="{008EC816-F2CC-4C0E-97B3-0BBB21FF9DE1}" type="pres">
      <dgm:prSet presAssocID="{D1754BFB-4021-455E-B03C-BCFF8BE8CBFF}" presName="horz1" presStyleCnt="0"/>
      <dgm:spPr/>
    </dgm:pt>
    <dgm:pt modelId="{2B41E3AB-7C17-4711-B90A-056AF73FA0BE}" type="pres">
      <dgm:prSet presAssocID="{D1754BFB-4021-455E-B03C-BCFF8BE8CBFF}" presName="tx1" presStyleLbl="revTx" presStyleIdx="3" presStyleCnt="4"/>
      <dgm:spPr/>
    </dgm:pt>
    <dgm:pt modelId="{D7C19A1B-C990-430D-92BD-913CD4497488}" type="pres">
      <dgm:prSet presAssocID="{D1754BFB-4021-455E-B03C-BCFF8BE8CBFF}" presName="vert1" presStyleCnt="0"/>
      <dgm:spPr/>
    </dgm:pt>
  </dgm:ptLst>
  <dgm:cxnLst>
    <dgm:cxn modelId="{390F3816-B060-44C5-AA77-BEE1194B51E3}" type="presOf" srcId="{F3501373-AF4B-4120-8A13-6482E5570E3D}" destId="{19287B01-3686-48A3-84B1-92FC209BB5D3}" srcOrd="0" destOrd="0" presId="urn:microsoft.com/office/officeart/2008/layout/LinedList"/>
    <dgm:cxn modelId="{78921E23-B47B-403B-A6F0-723422539D36}" srcId="{B4A5BBE8-9B90-4057-BE8C-36C2F21838FF}" destId="{C470471A-8523-49E2-830B-280EDD3B5C52}" srcOrd="0" destOrd="0" parTransId="{0816BDB9-B7DD-4E3E-91E2-125A72A5F529}" sibTransId="{1F118436-A91A-4B61-9C91-F869086D3C8B}"/>
    <dgm:cxn modelId="{8E86DC2A-7ACD-4DAC-AA59-10217EA1F3C3}" type="presOf" srcId="{B4A5BBE8-9B90-4057-BE8C-36C2F21838FF}" destId="{E109031E-3E66-49A6-95D1-05EC24BBA63B}" srcOrd="0" destOrd="0" presId="urn:microsoft.com/office/officeart/2008/layout/LinedList"/>
    <dgm:cxn modelId="{3DF9906E-903C-4890-A0DE-444022B6D525}" type="presOf" srcId="{D1754BFB-4021-455E-B03C-BCFF8BE8CBFF}" destId="{2B41E3AB-7C17-4711-B90A-056AF73FA0BE}" srcOrd="0" destOrd="0" presId="urn:microsoft.com/office/officeart/2008/layout/LinedList"/>
    <dgm:cxn modelId="{C684ED9A-B529-4250-B67B-3B895B2DF6CB}" srcId="{B4A5BBE8-9B90-4057-BE8C-36C2F21838FF}" destId="{F3501373-AF4B-4120-8A13-6482E5570E3D}" srcOrd="2" destOrd="0" parTransId="{0BE57EF9-1804-4F08-9F91-E2207FB0C224}" sibTransId="{399FA628-6E45-43B4-AD91-7F58BA7C92DC}"/>
    <dgm:cxn modelId="{8A4E8BA2-E40F-40FB-B5EB-A6134F6202A9}" srcId="{B4A5BBE8-9B90-4057-BE8C-36C2F21838FF}" destId="{D1754BFB-4021-455E-B03C-BCFF8BE8CBFF}" srcOrd="3" destOrd="0" parTransId="{D542C503-6A45-4C00-BB94-52708D5533A6}" sibTransId="{4EA6785C-3FDC-49E7-9C33-561F4C174DB7}"/>
    <dgm:cxn modelId="{EB3F33C4-38FD-4B52-B944-450F1248F9F3}" srcId="{B4A5BBE8-9B90-4057-BE8C-36C2F21838FF}" destId="{D760D771-3FDC-4199-99E9-93D9CBBAF809}" srcOrd="1" destOrd="0" parTransId="{D546C249-3EB7-431A-B298-C57E6D7225DA}" sibTransId="{CCE00AF2-2A23-4B67-9F2E-3A4E85829D7E}"/>
    <dgm:cxn modelId="{209615C7-204C-4D6A-BA29-32E3339DACAA}" type="presOf" srcId="{D760D771-3FDC-4199-99E9-93D9CBBAF809}" destId="{8E955F37-27A8-434F-93B4-B45FBB5B7190}" srcOrd="0" destOrd="0" presId="urn:microsoft.com/office/officeart/2008/layout/LinedList"/>
    <dgm:cxn modelId="{12CB7EF0-BBB1-47C1-9665-95B0E62E99AC}" type="presOf" srcId="{C470471A-8523-49E2-830B-280EDD3B5C52}" destId="{BE072409-C064-431A-B66B-B875F7BD3742}" srcOrd="0" destOrd="0" presId="urn:microsoft.com/office/officeart/2008/layout/LinedList"/>
    <dgm:cxn modelId="{9D706573-1CAC-4FC4-A693-9A7DB995E46D}" type="presParOf" srcId="{E109031E-3E66-49A6-95D1-05EC24BBA63B}" destId="{F6A6309C-723D-4FA0-B855-BFE95EB2B348}" srcOrd="0" destOrd="0" presId="urn:microsoft.com/office/officeart/2008/layout/LinedList"/>
    <dgm:cxn modelId="{DB007109-C659-4FDA-A311-857D97279F2A}" type="presParOf" srcId="{E109031E-3E66-49A6-95D1-05EC24BBA63B}" destId="{3FAB1901-D615-48F1-8762-3FCDFD417639}" srcOrd="1" destOrd="0" presId="urn:microsoft.com/office/officeart/2008/layout/LinedList"/>
    <dgm:cxn modelId="{4D6695B0-C40A-4C9E-9E87-9692C4724821}" type="presParOf" srcId="{3FAB1901-D615-48F1-8762-3FCDFD417639}" destId="{BE072409-C064-431A-B66B-B875F7BD3742}" srcOrd="0" destOrd="0" presId="urn:microsoft.com/office/officeart/2008/layout/LinedList"/>
    <dgm:cxn modelId="{5D81D321-0148-4AD7-A5CB-65BA23F353F6}" type="presParOf" srcId="{3FAB1901-D615-48F1-8762-3FCDFD417639}" destId="{E1518B98-9EA5-4777-A895-5999D77D3CCC}" srcOrd="1" destOrd="0" presId="urn:microsoft.com/office/officeart/2008/layout/LinedList"/>
    <dgm:cxn modelId="{669DD0AF-B174-4794-BB22-08584C372CED}" type="presParOf" srcId="{E109031E-3E66-49A6-95D1-05EC24BBA63B}" destId="{4F862C1C-B837-4C37-B18F-1B32ADE44108}" srcOrd="2" destOrd="0" presId="urn:microsoft.com/office/officeart/2008/layout/LinedList"/>
    <dgm:cxn modelId="{C883FB50-1157-4170-8F07-464CE7DE9234}" type="presParOf" srcId="{E109031E-3E66-49A6-95D1-05EC24BBA63B}" destId="{74F3122C-8D52-4AA9-8114-60313D5B79AE}" srcOrd="3" destOrd="0" presId="urn:microsoft.com/office/officeart/2008/layout/LinedList"/>
    <dgm:cxn modelId="{95A17EB2-76E1-4486-9DB2-5BC566CE4C8A}" type="presParOf" srcId="{74F3122C-8D52-4AA9-8114-60313D5B79AE}" destId="{8E955F37-27A8-434F-93B4-B45FBB5B7190}" srcOrd="0" destOrd="0" presId="urn:microsoft.com/office/officeart/2008/layout/LinedList"/>
    <dgm:cxn modelId="{DDF8A07A-7D8B-4E2D-943D-8946EAF33443}" type="presParOf" srcId="{74F3122C-8D52-4AA9-8114-60313D5B79AE}" destId="{1F5292CA-9D91-47D9-8595-6E002B2E8FEA}" srcOrd="1" destOrd="0" presId="urn:microsoft.com/office/officeart/2008/layout/LinedList"/>
    <dgm:cxn modelId="{46228D86-48A8-452A-93EF-B44E2AF11961}" type="presParOf" srcId="{E109031E-3E66-49A6-95D1-05EC24BBA63B}" destId="{57A2A7F9-2C9B-4B03-98C0-76065FA809F3}" srcOrd="4" destOrd="0" presId="urn:microsoft.com/office/officeart/2008/layout/LinedList"/>
    <dgm:cxn modelId="{7942DE5D-3E17-42A0-90A8-361656A2E5AD}" type="presParOf" srcId="{E109031E-3E66-49A6-95D1-05EC24BBA63B}" destId="{13EB16D1-D4E6-46F0-B982-E59120BC7BE4}" srcOrd="5" destOrd="0" presId="urn:microsoft.com/office/officeart/2008/layout/LinedList"/>
    <dgm:cxn modelId="{076E9449-3239-4475-B9A8-488AAAF96DFE}" type="presParOf" srcId="{13EB16D1-D4E6-46F0-B982-E59120BC7BE4}" destId="{19287B01-3686-48A3-84B1-92FC209BB5D3}" srcOrd="0" destOrd="0" presId="urn:microsoft.com/office/officeart/2008/layout/LinedList"/>
    <dgm:cxn modelId="{340F6C12-2D97-44FD-89E9-BF2CC322DE79}" type="presParOf" srcId="{13EB16D1-D4E6-46F0-B982-E59120BC7BE4}" destId="{EF6BEB98-B2C6-4C15-B367-EE744AA5FBF2}" srcOrd="1" destOrd="0" presId="urn:microsoft.com/office/officeart/2008/layout/LinedList"/>
    <dgm:cxn modelId="{D4A487A8-0854-42A4-9682-64074E09A6B8}" type="presParOf" srcId="{E109031E-3E66-49A6-95D1-05EC24BBA63B}" destId="{E3159247-D31B-49C3-A84E-4A83F0904507}" srcOrd="6" destOrd="0" presId="urn:microsoft.com/office/officeart/2008/layout/LinedList"/>
    <dgm:cxn modelId="{E38A3D77-D0BF-4EB3-ADCA-7520727A8BB1}" type="presParOf" srcId="{E109031E-3E66-49A6-95D1-05EC24BBA63B}" destId="{008EC816-F2CC-4C0E-97B3-0BBB21FF9DE1}" srcOrd="7" destOrd="0" presId="urn:microsoft.com/office/officeart/2008/layout/LinedList"/>
    <dgm:cxn modelId="{CBA95F73-F06B-4544-87AF-1A5B937C6D55}" type="presParOf" srcId="{008EC816-F2CC-4C0E-97B3-0BBB21FF9DE1}" destId="{2B41E3AB-7C17-4711-B90A-056AF73FA0BE}" srcOrd="0" destOrd="0" presId="urn:microsoft.com/office/officeart/2008/layout/LinedList"/>
    <dgm:cxn modelId="{4C1231E2-73D5-413B-9060-50231DE1600B}" type="presParOf" srcId="{008EC816-F2CC-4C0E-97B3-0BBB21FF9DE1}" destId="{D7C19A1B-C990-430D-92BD-913CD44974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2C1C82-E539-4D0E-83E0-F599AFED9F1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DBDDC07-4258-4614-AB77-D854E50D366E}">
      <dgm:prSet/>
      <dgm:spPr/>
      <dgm:t>
        <a:bodyPr/>
        <a:lstStyle/>
        <a:p>
          <a:r>
            <a:rPr lang="en-US" dirty="0"/>
            <a:t>Age concern.</a:t>
          </a:r>
        </a:p>
      </dgm:t>
    </dgm:pt>
    <dgm:pt modelId="{A8F79C2D-8E7F-4CBD-BA9B-35266CA169DA}" type="parTrans" cxnId="{B5A44FD8-E9AE-431A-B6F8-1B9420D20A10}">
      <dgm:prSet/>
      <dgm:spPr/>
      <dgm:t>
        <a:bodyPr/>
        <a:lstStyle/>
        <a:p>
          <a:endParaRPr lang="en-US"/>
        </a:p>
      </dgm:t>
    </dgm:pt>
    <dgm:pt modelId="{4AA68037-EB3A-4053-A3C1-88A8555C56CB}" type="sibTrans" cxnId="{B5A44FD8-E9AE-431A-B6F8-1B9420D20A10}">
      <dgm:prSet/>
      <dgm:spPr/>
      <dgm:t>
        <a:bodyPr/>
        <a:lstStyle/>
        <a:p>
          <a:endParaRPr lang="en-US"/>
        </a:p>
      </dgm:t>
    </dgm:pt>
    <dgm:pt modelId="{AF8BF8DF-32C3-46A8-9F07-781345C299C2}">
      <dgm:prSet/>
      <dgm:spPr/>
      <dgm:t>
        <a:bodyPr/>
        <a:lstStyle/>
        <a:p>
          <a:r>
            <a:rPr lang="en-US"/>
            <a:t>The local church. </a:t>
          </a:r>
        </a:p>
      </dgm:t>
    </dgm:pt>
    <dgm:pt modelId="{3CF70568-581E-4875-BE94-37F6C64F52BF}" type="parTrans" cxnId="{66EC4A6C-1B36-48E2-A73B-4779D1CC10FE}">
      <dgm:prSet/>
      <dgm:spPr/>
      <dgm:t>
        <a:bodyPr/>
        <a:lstStyle/>
        <a:p>
          <a:endParaRPr lang="en-US"/>
        </a:p>
      </dgm:t>
    </dgm:pt>
    <dgm:pt modelId="{DFA58948-6813-4683-AA5A-992A26EF4D61}" type="sibTrans" cxnId="{66EC4A6C-1B36-48E2-A73B-4779D1CC10FE}">
      <dgm:prSet/>
      <dgm:spPr/>
      <dgm:t>
        <a:bodyPr/>
        <a:lstStyle/>
        <a:p>
          <a:endParaRPr lang="en-US"/>
        </a:p>
      </dgm:t>
    </dgm:pt>
    <dgm:pt modelId="{C4E2271F-B4A3-4BAC-901C-B62C45CB262C}">
      <dgm:prSet/>
      <dgm:spPr/>
      <dgm:t>
        <a:bodyPr/>
        <a:lstStyle/>
        <a:p>
          <a:r>
            <a:rPr lang="en-US"/>
            <a:t>The local community center.</a:t>
          </a:r>
        </a:p>
      </dgm:t>
    </dgm:pt>
    <dgm:pt modelId="{F7FDCD58-04C8-472B-A99A-38B38037E8D7}" type="parTrans" cxnId="{4EBDE354-DA6A-4840-A265-A190D9F9CBDE}">
      <dgm:prSet/>
      <dgm:spPr/>
      <dgm:t>
        <a:bodyPr/>
        <a:lstStyle/>
        <a:p>
          <a:endParaRPr lang="en-US"/>
        </a:p>
      </dgm:t>
    </dgm:pt>
    <dgm:pt modelId="{1C5D09AE-75A1-4061-82E1-59EC94EB71B1}" type="sibTrans" cxnId="{4EBDE354-DA6A-4840-A265-A190D9F9CBDE}">
      <dgm:prSet/>
      <dgm:spPr/>
      <dgm:t>
        <a:bodyPr/>
        <a:lstStyle/>
        <a:p>
          <a:endParaRPr lang="en-US"/>
        </a:p>
      </dgm:t>
    </dgm:pt>
    <dgm:pt modelId="{E5E0B620-C78D-407A-AFC8-EBE596751A3E}">
      <dgm:prSet/>
      <dgm:spPr/>
      <dgm:t>
        <a:bodyPr/>
        <a:lstStyle/>
        <a:p>
          <a:r>
            <a:rPr lang="en-US"/>
            <a:t>Friendship centers.</a:t>
          </a:r>
        </a:p>
      </dgm:t>
    </dgm:pt>
    <dgm:pt modelId="{EF902D57-7758-4EC5-8D46-8D11DA722F2A}" type="parTrans" cxnId="{52DEE28D-C3C7-4FF0-A9CA-18907ACA6CC5}">
      <dgm:prSet/>
      <dgm:spPr/>
      <dgm:t>
        <a:bodyPr/>
        <a:lstStyle/>
        <a:p>
          <a:endParaRPr lang="en-US"/>
        </a:p>
      </dgm:t>
    </dgm:pt>
    <dgm:pt modelId="{524A001C-FB68-4A41-A4D9-2FEBC4AF49D9}" type="sibTrans" cxnId="{52DEE28D-C3C7-4FF0-A9CA-18907ACA6CC5}">
      <dgm:prSet/>
      <dgm:spPr/>
      <dgm:t>
        <a:bodyPr/>
        <a:lstStyle/>
        <a:p>
          <a:endParaRPr lang="en-US"/>
        </a:p>
      </dgm:t>
    </dgm:pt>
    <dgm:pt modelId="{5AB62EF5-1E76-4ECB-A077-CDA73DC73F06}">
      <dgm:prSet/>
      <dgm:spPr/>
      <dgm:t>
        <a:bodyPr/>
        <a:lstStyle/>
        <a:p>
          <a:r>
            <a:rPr lang="en-US"/>
            <a:t>Over 50s club.</a:t>
          </a:r>
        </a:p>
      </dgm:t>
    </dgm:pt>
    <dgm:pt modelId="{CAA5D5E7-31BE-4255-AFFD-C306DFA1F76B}" type="parTrans" cxnId="{72420808-FBD5-4ED8-8356-2A9809D0F16A}">
      <dgm:prSet/>
      <dgm:spPr/>
      <dgm:t>
        <a:bodyPr/>
        <a:lstStyle/>
        <a:p>
          <a:endParaRPr lang="en-US"/>
        </a:p>
      </dgm:t>
    </dgm:pt>
    <dgm:pt modelId="{633E267C-60CF-42FB-8479-BF4FCFFE87F2}" type="sibTrans" cxnId="{72420808-FBD5-4ED8-8356-2A9809D0F16A}">
      <dgm:prSet/>
      <dgm:spPr/>
      <dgm:t>
        <a:bodyPr/>
        <a:lstStyle/>
        <a:p>
          <a:endParaRPr lang="en-US"/>
        </a:p>
      </dgm:t>
    </dgm:pt>
    <dgm:pt modelId="{4AC6554A-F147-4663-88E0-F263F7D7C99C}">
      <dgm:prSet/>
      <dgm:spPr/>
      <dgm:t>
        <a:bodyPr/>
        <a:lstStyle/>
        <a:p>
          <a:r>
            <a:rPr lang="en-US"/>
            <a:t>Walking clubs.</a:t>
          </a:r>
        </a:p>
      </dgm:t>
    </dgm:pt>
    <dgm:pt modelId="{F8E480AE-59F7-47FE-9162-C8D99ACDCA76}" type="parTrans" cxnId="{01140FFA-038B-45BE-9BCD-9C7F9C9C5F35}">
      <dgm:prSet/>
      <dgm:spPr/>
      <dgm:t>
        <a:bodyPr/>
        <a:lstStyle/>
        <a:p>
          <a:endParaRPr lang="en-US"/>
        </a:p>
      </dgm:t>
    </dgm:pt>
    <dgm:pt modelId="{6EDADDE6-2F1E-4629-BBE6-0BA6D7F6B005}" type="sibTrans" cxnId="{01140FFA-038B-45BE-9BCD-9C7F9C9C5F35}">
      <dgm:prSet/>
      <dgm:spPr/>
      <dgm:t>
        <a:bodyPr/>
        <a:lstStyle/>
        <a:p>
          <a:endParaRPr lang="en-US"/>
        </a:p>
      </dgm:t>
    </dgm:pt>
    <dgm:pt modelId="{5A0EB7A6-64AB-4499-8CCA-9156C6E990E3}" type="pres">
      <dgm:prSet presAssocID="{BB2C1C82-E539-4D0E-83E0-F599AFED9F16}" presName="Name0" presStyleCnt="0">
        <dgm:presLayoutVars>
          <dgm:dir/>
          <dgm:resizeHandles val="exact"/>
        </dgm:presLayoutVars>
      </dgm:prSet>
      <dgm:spPr/>
    </dgm:pt>
    <dgm:pt modelId="{0E7F1678-8349-4028-A9E0-F25E99982EC2}" type="pres">
      <dgm:prSet presAssocID="{1DBDDC07-4258-4614-AB77-D854E50D366E}" presName="node" presStyleLbl="node1" presStyleIdx="0" presStyleCnt="6">
        <dgm:presLayoutVars>
          <dgm:bulletEnabled val="1"/>
        </dgm:presLayoutVars>
      </dgm:prSet>
      <dgm:spPr/>
    </dgm:pt>
    <dgm:pt modelId="{47D8BDE4-383D-4601-AA67-DF7EAD0034EA}" type="pres">
      <dgm:prSet presAssocID="{4AA68037-EB3A-4053-A3C1-88A8555C56CB}" presName="sibTrans" presStyleLbl="sibTrans1D1" presStyleIdx="0" presStyleCnt="5"/>
      <dgm:spPr/>
    </dgm:pt>
    <dgm:pt modelId="{83FA02CF-547B-46E0-8121-B94E48646EC2}" type="pres">
      <dgm:prSet presAssocID="{4AA68037-EB3A-4053-A3C1-88A8555C56CB}" presName="connectorText" presStyleLbl="sibTrans1D1" presStyleIdx="0" presStyleCnt="5"/>
      <dgm:spPr/>
    </dgm:pt>
    <dgm:pt modelId="{8D969234-DC43-40D4-8DCF-9E9F0A7BFE5D}" type="pres">
      <dgm:prSet presAssocID="{AF8BF8DF-32C3-46A8-9F07-781345C299C2}" presName="node" presStyleLbl="node1" presStyleIdx="1" presStyleCnt="6">
        <dgm:presLayoutVars>
          <dgm:bulletEnabled val="1"/>
        </dgm:presLayoutVars>
      </dgm:prSet>
      <dgm:spPr/>
    </dgm:pt>
    <dgm:pt modelId="{B2D32196-F0F8-47BE-97C6-E6CE35F320BF}" type="pres">
      <dgm:prSet presAssocID="{DFA58948-6813-4683-AA5A-992A26EF4D61}" presName="sibTrans" presStyleLbl="sibTrans1D1" presStyleIdx="1" presStyleCnt="5"/>
      <dgm:spPr/>
    </dgm:pt>
    <dgm:pt modelId="{44796739-EA34-4F79-8592-6E1D945A75A5}" type="pres">
      <dgm:prSet presAssocID="{DFA58948-6813-4683-AA5A-992A26EF4D61}" presName="connectorText" presStyleLbl="sibTrans1D1" presStyleIdx="1" presStyleCnt="5"/>
      <dgm:spPr/>
    </dgm:pt>
    <dgm:pt modelId="{3AE2A161-2714-4B0B-AB61-AC287E0D2C3A}" type="pres">
      <dgm:prSet presAssocID="{C4E2271F-B4A3-4BAC-901C-B62C45CB262C}" presName="node" presStyleLbl="node1" presStyleIdx="2" presStyleCnt="6">
        <dgm:presLayoutVars>
          <dgm:bulletEnabled val="1"/>
        </dgm:presLayoutVars>
      </dgm:prSet>
      <dgm:spPr/>
    </dgm:pt>
    <dgm:pt modelId="{97FC0718-3387-4988-A84B-D0D1830597DD}" type="pres">
      <dgm:prSet presAssocID="{1C5D09AE-75A1-4061-82E1-59EC94EB71B1}" presName="sibTrans" presStyleLbl="sibTrans1D1" presStyleIdx="2" presStyleCnt="5"/>
      <dgm:spPr/>
    </dgm:pt>
    <dgm:pt modelId="{EE418059-F856-4641-8AF7-9DB2F0E39DA3}" type="pres">
      <dgm:prSet presAssocID="{1C5D09AE-75A1-4061-82E1-59EC94EB71B1}" presName="connectorText" presStyleLbl="sibTrans1D1" presStyleIdx="2" presStyleCnt="5"/>
      <dgm:spPr/>
    </dgm:pt>
    <dgm:pt modelId="{99BBBBEE-312D-4812-BF05-2CBA76920B70}" type="pres">
      <dgm:prSet presAssocID="{E5E0B620-C78D-407A-AFC8-EBE596751A3E}" presName="node" presStyleLbl="node1" presStyleIdx="3" presStyleCnt="6">
        <dgm:presLayoutVars>
          <dgm:bulletEnabled val="1"/>
        </dgm:presLayoutVars>
      </dgm:prSet>
      <dgm:spPr/>
    </dgm:pt>
    <dgm:pt modelId="{76A7200A-1499-434E-AEE8-6FD8FD85DA95}" type="pres">
      <dgm:prSet presAssocID="{524A001C-FB68-4A41-A4D9-2FEBC4AF49D9}" presName="sibTrans" presStyleLbl="sibTrans1D1" presStyleIdx="3" presStyleCnt="5"/>
      <dgm:spPr/>
    </dgm:pt>
    <dgm:pt modelId="{C3FE7CD9-586E-49C6-8C89-CC0B96B4F23A}" type="pres">
      <dgm:prSet presAssocID="{524A001C-FB68-4A41-A4D9-2FEBC4AF49D9}" presName="connectorText" presStyleLbl="sibTrans1D1" presStyleIdx="3" presStyleCnt="5"/>
      <dgm:spPr/>
    </dgm:pt>
    <dgm:pt modelId="{283A26E1-DCE4-46C7-AFC7-A18A26322E85}" type="pres">
      <dgm:prSet presAssocID="{5AB62EF5-1E76-4ECB-A077-CDA73DC73F06}" presName="node" presStyleLbl="node1" presStyleIdx="4" presStyleCnt="6">
        <dgm:presLayoutVars>
          <dgm:bulletEnabled val="1"/>
        </dgm:presLayoutVars>
      </dgm:prSet>
      <dgm:spPr/>
    </dgm:pt>
    <dgm:pt modelId="{4A4CC386-214D-4B38-B55F-567DE9D3D5B4}" type="pres">
      <dgm:prSet presAssocID="{633E267C-60CF-42FB-8479-BF4FCFFE87F2}" presName="sibTrans" presStyleLbl="sibTrans1D1" presStyleIdx="4" presStyleCnt="5"/>
      <dgm:spPr/>
    </dgm:pt>
    <dgm:pt modelId="{F8D57877-3339-4C6A-8892-4228009BFFCE}" type="pres">
      <dgm:prSet presAssocID="{633E267C-60CF-42FB-8479-BF4FCFFE87F2}" presName="connectorText" presStyleLbl="sibTrans1D1" presStyleIdx="4" presStyleCnt="5"/>
      <dgm:spPr/>
    </dgm:pt>
    <dgm:pt modelId="{C4237EE9-733D-45BA-9F2D-8BDA2785725A}" type="pres">
      <dgm:prSet presAssocID="{4AC6554A-F147-4663-88E0-F263F7D7C99C}" presName="node" presStyleLbl="node1" presStyleIdx="5" presStyleCnt="6">
        <dgm:presLayoutVars>
          <dgm:bulletEnabled val="1"/>
        </dgm:presLayoutVars>
      </dgm:prSet>
      <dgm:spPr/>
    </dgm:pt>
  </dgm:ptLst>
  <dgm:cxnLst>
    <dgm:cxn modelId="{D4270F06-7BC9-46F8-8583-6C5176D3D104}" type="presOf" srcId="{633E267C-60CF-42FB-8479-BF4FCFFE87F2}" destId="{F8D57877-3339-4C6A-8892-4228009BFFCE}" srcOrd="1" destOrd="0" presId="urn:microsoft.com/office/officeart/2016/7/layout/RepeatingBendingProcessNew"/>
    <dgm:cxn modelId="{72420808-FBD5-4ED8-8356-2A9809D0F16A}" srcId="{BB2C1C82-E539-4D0E-83E0-F599AFED9F16}" destId="{5AB62EF5-1E76-4ECB-A077-CDA73DC73F06}" srcOrd="4" destOrd="0" parTransId="{CAA5D5E7-31BE-4255-AFFD-C306DFA1F76B}" sibTransId="{633E267C-60CF-42FB-8479-BF4FCFFE87F2}"/>
    <dgm:cxn modelId="{DD52932E-2967-47C7-B414-F40C1CA7381C}" type="presOf" srcId="{1C5D09AE-75A1-4061-82E1-59EC94EB71B1}" destId="{97FC0718-3387-4988-A84B-D0D1830597DD}" srcOrd="0" destOrd="0" presId="urn:microsoft.com/office/officeart/2016/7/layout/RepeatingBendingProcessNew"/>
    <dgm:cxn modelId="{FB712636-6BA5-49C4-B762-06363C93D517}" type="presOf" srcId="{AF8BF8DF-32C3-46A8-9F07-781345C299C2}" destId="{8D969234-DC43-40D4-8DCF-9E9F0A7BFE5D}" srcOrd="0" destOrd="0" presId="urn:microsoft.com/office/officeart/2016/7/layout/RepeatingBendingProcessNew"/>
    <dgm:cxn modelId="{70081740-A2C1-4EB9-83CF-A8AEBB225831}" type="presOf" srcId="{4AC6554A-F147-4663-88E0-F263F7D7C99C}" destId="{C4237EE9-733D-45BA-9F2D-8BDA2785725A}" srcOrd="0" destOrd="0" presId="urn:microsoft.com/office/officeart/2016/7/layout/RepeatingBendingProcessNew"/>
    <dgm:cxn modelId="{66EC4A6C-1B36-48E2-A73B-4779D1CC10FE}" srcId="{BB2C1C82-E539-4D0E-83E0-F599AFED9F16}" destId="{AF8BF8DF-32C3-46A8-9F07-781345C299C2}" srcOrd="1" destOrd="0" parTransId="{3CF70568-581E-4875-BE94-37F6C64F52BF}" sibTransId="{DFA58948-6813-4683-AA5A-992A26EF4D61}"/>
    <dgm:cxn modelId="{4EBDE354-DA6A-4840-A265-A190D9F9CBDE}" srcId="{BB2C1C82-E539-4D0E-83E0-F599AFED9F16}" destId="{C4E2271F-B4A3-4BAC-901C-B62C45CB262C}" srcOrd="2" destOrd="0" parTransId="{F7FDCD58-04C8-472B-A99A-38B38037E8D7}" sibTransId="{1C5D09AE-75A1-4061-82E1-59EC94EB71B1}"/>
    <dgm:cxn modelId="{A40EA158-ACE4-4BC1-9917-16C13D080E5D}" type="presOf" srcId="{C4E2271F-B4A3-4BAC-901C-B62C45CB262C}" destId="{3AE2A161-2714-4B0B-AB61-AC287E0D2C3A}" srcOrd="0" destOrd="0" presId="urn:microsoft.com/office/officeart/2016/7/layout/RepeatingBendingProcessNew"/>
    <dgm:cxn modelId="{295B2B81-4607-4805-AEB5-4C34A37185A1}" type="presOf" srcId="{1C5D09AE-75A1-4061-82E1-59EC94EB71B1}" destId="{EE418059-F856-4641-8AF7-9DB2F0E39DA3}" srcOrd="1" destOrd="0" presId="urn:microsoft.com/office/officeart/2016/7/layout/RepeatingBendingProcessNew"/>
    <dgm:cxn modelId="{52DEE28D-C3C7-4FF0-A9CA-18907ACA6CC5}" srcId="{BB2C1C82-E539-4D0E-83E0-F599AFED9F16}" destId="{E5E0B620-C78D-407A-AFC8-EBE596751A3E}" srcOrd="3" destOrd="0" parTransId="{EF902D57-7758-4EC5-8D46-8D11DA722F2A}" sibTransId="{524A001C-FB68-4A41-A4D9-2FEBC4AF49D9}"/>
    <dgm:cxn modelId="{192C7094-F948-4EAD-B899-BE86B71DFABF}" type="presOf" srcId="{BB2C1C82-E539-4D0E-83E0-F599AFED9F16}" destId="{5A0EB7A6-64AB-4499-8CCA-9156C6E990E3}" srcOrd="0" destOrd="0" presId="urn:microsoft.com/office/officeart/2016/7/layout/RepeatingBendingProcessNew"/>
    <dgm:cxn modelId="{7438C0AF-E795-4D7D-913A-C3EEEFE83779}" type="presOf" srcId="{DFA58948-6813-4683-AA5A-992A26EF4D61}" destId="{B2D32196-F0F8-47BE-97C6-E6CE35F320BF}" srcOrd="0" destOrd="0" presId="urn:microsoft.com/office/officeart/2016/7/layout/RepeatingBendingProcessNew"/>
    <dgm:cxn modelId="{56F0BCB0-2AE9-43ED-BAE5-0FD811F21F01}" type="presOf" srcId="{E5E0B620-C78D-407A-AFC8-EBE596751A3E}" destId="{99BBBBEE-312D-4812-BF05-2CBA76920B70}" srcOrd="0" destOrd="0" presId="urn:microsoft.com/office/officeart/2016/7/layout/RepeatingBendingProcessNew"/>
    <dgm:cxn modelId="{A7A375B4-F2F6-4D89-8901-87B58700714F}" type="presOf" srcId="{633E267C-60CF-42FB-8479-BF4FCFFE87F2}" destId="{4A4CC386-214D-4B38-B55F-567DE9D3D5B4}" srcOrd="0" destOrd="0" presId="urn:microsoft.com/office/officeart/2016/7/layout/RepeatingBendingProcessNew"/>
    <dgm:cxn modelId="{B5A44FD8-E9AE-431A-B6F8-1B9420D20A10}" srcId="{BB2C1C82-E539-4D0E-83E0-F599AFED9F16}" destId="{1DBDDC07-4258-4614-AB77-D854E50D366E}" srcOrd="0" destOrd="0" parTransId="{A8F79C2D-8E7F-4CBD-BA9B-35266CA169DA}" sibTransId="{4AA68037-EB3A-4053-A3C1-88A8555C56CB}"/>
    <dgm:cxn modelId="{4222F0E4-964B-4CA7-B4D7-FEA20669A9DA}" type="presOf" srcId="{524A001C-FB68-4A41-A4D9-2FEBC4AF49D9}" destId="{76A7200A-1499-434E-AEE8-6FD8FD85DA95}" srcOrd="0" destOrd="0" presId="urn:microsoft.com/office/officeart/2016/7/layout/RepeatingBendingProcessNew"/>
    <dgm:cxn modelId="{967416ED-928A-4BC9-8232-5F2322BF9D3D}" type="presOf" srcId="{524A001C-FB68-4A41-A4D9-2FEBC4AF49D9}" destId="{C3FE7CD9-586E-49C6-8C89-CC0B96B4F23A}" srcOrd="1" destOrd="0" presId="urn:microsoft.com/office/officeart/2016/7/layout/RepeatingBendingProcessNew"/>
    <dgm:cxn modelId="{D1C135EF-56C8-4ECE-BA62-FC95EE33CFE6}" type="presOf" srcId="{4AA68037-EB3A-4053-A3C1-88A8555C56CB}" destId="{83FA02CF-547B-46E0-8121-B94E48646EC2}" srcOrd="1" destOrd="0" presId="urn:microsoft.com/office/officeart/2016/7/layout/RepeatingBendingProcessNew"/>
    <dgm:cxn modelId="{AB656CEF-9323-4F95-8543-FA68D1737F99}" type="presOf" srcId="{5AB62EF5-1E76-4ECB-A077-CDA73DC73F06}" destId="{283A26E1-DCE4-46C7-AFC7-A18A26322E85}" srcOrd="0" destOrd="0" presId="urn:microsoft.com/office/officeart/2016/7/layout/RepeatingBendingProcessNew"/>
    <dgm:cxn modelId="{B7DF99F1-A827-40CB-B634-1BE91D2592B4}" type="presOf" srcId="{DFA58948-6813-4683-AA5A-992A26EF4D61}" destId="{44796739-EA34-4F79-8592-6E1D945A75A5}" srcOrd="1" destOrd="0" presId="urn:microsoft.com/office/officeart/2016/7/layout/RepeatingBendingProcessNew"/>
    <dgm:cxn modelId="{2E49BCF1-B2D9-4822-8AEF-E5F113026F49}" type="presOf" srcId="{4AA68037-EB3A-4053-A3C1-88A8555C56CB}" destId="{47D8BDE4-383D-4601-AA67-DF7EAD0034EA}" srcOrd="0" destOrd="0" presId="urn:microsoft.com/office/officeart/2016/7/layout/RepeatingBendingProcessNew"/>
    <dgm:cxn modelId="{801737F3-1993-423E-B476-AEFC3449F3DE}" type="presOf" srcId="{1DBDDC07-4258-4614-AB77-D854E50D366E}" destId="{0E7F1678-8349-4028-A9E0-F25E99982EC2}" srcOrd="0" destOrd="0" presId="urn:microsoft.com/office/officeart/2016/7/layout/RepeatingBendingProcessNew"/>
    <dgm:cxn modelId="{01140FFA-038B-45BE-9BCD-9C7F9C9C5F35}" srcId="{BB2C1C82-E539-4D0E-83E0-F599AFED9F16}" destId="{4AC6554A-F147-4663-88E0-F263F7D7C99C}" srcOrd="5" destOrd="0" parTransId="{F8E480AE-59F7-47FE-9162-C8D99ACDCA76}" sibTransId="{6EDADDE6-2F1E-4629-BBE6-0BA6D7F6B005}"/>
    <dgm:cxn modelId="{45F80B50-8A4A-4F88-9C9A-0CF715DFC18B}" type="presParOf" srcId="{5A0EB7A6-64AB-4499-8CCA-9156C6E990E3}" destId="{0E7F1678-8349-4028-A9E0-F25E99982EC2}" srcOrd="0" destOrd="0" presId="urn:microsoft.com/office/officeart/2016/7/layout/RepeatingBendingProcessNew"/>
    <dgm:cxn modelId="{AA455DB6-60B4-4A0C-9508-C71016679BCB}" type="presParOf" srcId="{5A0EB7A6-64AB-4499-8CCA-9156C6E990E3}" destId="{47D8BDE4-383D-4601-AA67-DF7EAD0034EA}" srcOrd="1" destOrd="0" presId="urn:microsoft.com/office/officeart/2016/7/layout/RepeatingBendingProcessNew"/>
    <dgm:cxn modelId="{29904E8A-304A-4F95-AD52-ECF233960DAB}" type="presParOf" srcId="{47D8BDE4-383D-4601-AA67-DF7EAD0034EA}" destId="{83FA02CF-547B-46E0-8121-B94E48646EC2}" srcOrd="0" destOrd="0" presId="urn:microsoft.com/office/officeart/2016/7/layout/RepeatingBendingProcessNew"/>
    <dgm:cxn modelId="{05B0144A-6E71-46B5-8F89-BAE12046F35F}" type="presParOf" srcId="{5A0EB7A6-64AB-4499-8CCA-9156C6E990E3}" destId="{8D969234-DC43-40D4-8DCF-9E9F0A7BFE5D}" srcOrd="2" destOrd="0" presId="urn:microsoft.com/office/officeart/2016/7/layout/RepeatingBendingProcessNew"/>
    <dgm:cxn modelId="{1CA496E1-5C08-4228-8DB8-23F436B01058}" type="presParOf" srcId="{5A0EB7A6-64AB-4499-8CCA-9156C6E990E3}" destId="{B2D32196-F0F8-47BE-97C6-E6CE35F320BF}" srcOrd="3" destOrd="0" presId="urn:microsoft.com/office/officeart/2016/7/layout/RepeatingBendingProcessNew"/>
    <dgm:cxn modelId="{DE2D5E7A-01DC-4FED-B708-E94E373AF835}" type="presParOf" srcId="{B2D32196-F0F8-47BE-97C6-E6CE35F320BF}" destId="{44796739-EA34-4F79-8592-6E1D945A75A5}" srcOrd="0" destOrd="0" presId="urn:microsoft.com/office/officeart/2016/7/layout/RepeatingBendingProcessNew"/>
    <dgm:cxn modelId="{1FD3C5AA-A67E-4B1A-A64A-9DE3C93A4582}" type="presParOf" srcId="{5A0EB7A6-64AB-4499-8CCA-9156C6E990E3}" destId="{3AE2A161-2714-4B0B-AB61-AC287E0D2C3A}" srcOrd="4" destOrd="0" presId="urn:microsoft.com/office/officeart/2016/7/layout/RepeatingBendingProcessNew"/>
    <dgm:cxn modelId="{6BB644E0-F268-45F8-8A73-964B0824194A}" type="presParOf" srcId="{5A0EB7A6-64AB-4499-8CCA-9156C6E990E3}" destId="{97FC0718-3387-4988-A84B-D0D1830597DD}" srcOrd="5" destOrd="0" presId="urn:microsoft.com/office/officeart/2016/7/layout/RepeatingBendingProcessNew"/>
    <dgm:cxn modelId="{303AC4A8-9732-43A4-AE58-2776163C53AB}" type="presParOf" srcId="{97FC0718-3387-4988-A84B-D0D1830597DD}" destId="{EE418059-F856-4641-8AF7-9DB2F0E39DA3}" srcOrd="0" destOrd="0" presId="urn:microsoft.com/office/officeart/2016/7/layout/RepeatingBendingProcessNew"/>
    <dgm:cxn modelId="{C8034469-FC28-4FD1-BE89-40CB5D04BFAF}" type="presParOf" srcId="{5A0EB7A6-64AB-4499-8CCA-9156C6E990E3}" destId="{99BBBBEE-312D-4812-BF05-2CBA76920B70}" srcOrd="6" destOrd="0" presId="urn:microsoft.com/office/officeart/2016/7/layout/RepeatingBendingProcessNew"/>
    <dgm:cxn modelId="{F37F8D73-4095-4E3A-B7E8-3D00E31F986A}" type="presParOf" srcId="{5A0EB7A6-64AB-4499-8CCA-9156C6E990E3}" destId="{76A7200A-1499-434E-AEE8-6FD8FD85DA95}" srcOrd="7" destOrd="0" presId="urn:microsoft.com/office/officeart/2016/7/layout/RepeatingBendingProcessNew"/>
    <dgm:cxn modelId="{651795B7-34EE-4405-AD03-BA81F8DD2BFF}" type="presParOf" srcId="{76A7200A-1499-434E-AEE8-6FD8FD85DA95}" destId="{C3FE7CD9-586E-49C6-8C89-CC0B96B4F23A}" srcOrd="0" destOrd="0" presId="urn:microsoft.com/office/officeart/2016/7/layout/RepeatingBendingProcessNew"/>
    <dgm:cxn modelId="{817DA70E-4EA8-4095-A520-077468CD8D9F}" type="presParOf" srcId="{5A0EB7A6-64AB-4499-8CCA-9156C6E990E3}" destId="{283A26E1-DCE4-46C7-AFC7-A18A26322E85}" srcOrd="8" destOrd="0" presId="urn:microsoft.com/office/officeart/2016/7/layout/RepeatingBendingProcessNew"/>
    <dgm:cxn modelId="{9711CF91-A87B-4A2E-81B6-85487B38E33F}" type="presParOf" srcId="{5A0EB7A6-64AB-4499-8CCA-9156C6E990E3}" destId="{4A4CC386-214D-4B38-B55F-567DE9D3D5B4}" srcOrd="9" destOrd="0" presId="urn:microsoft.com/office/officeart/2016/7/layout/RepeatingBendingProcessNew"/>
    <dgm:cxn modelId="{0722570F-3BFC-4706-A983-BD0832C35112}" type="presParOf" srcId="{4A4CC386-214D-4B38-B55F-567DE9D3D5B4}" destId="{F8D57877-3339-4C6A-8892-4228009BFFCE}" srcOrd="0" destOrd="0" presId="urn:microsoft.com/office/officeart/2016/7/layout/RepeatingBendingProcessNew"/>
    <dgm:cxn modelId="{15B3F8A9-E21B-48E1-BD96-8884BCEB6E43}" type="presParOf" srcId="{5A0EB7A6-64AB-4499-8CCA-9156C6E990E3}" destId="{C4237EE9-733D-45BA-9F2D-8BDA2785725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1C6D05-8211-4478-9904-2F3C3BAAB52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56702A-372F-4D07-8A14-D6F0FAEB987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Belonging to a community is an  important aspect of people’s well-being.</a:t>
          </a:r>
        </a:p>
      </dgm:t>
    </dgm:pt>
    <dgm:pt modelId="{6349A2D0-7792-4F0C-940C-58342B09E3AA}" type="parTrans" cxnId="{E6BD5587-E6E7-4FB3-A5CF-E9711420A81C}">
      <dgm:prSet/>
      <dgm:spPr/>
      <dgm:t>
        <a:bodyPr/>
        <a:lstStyle/>
        <a:p>
          <a:endParaRPr lang="en-US" sz="2400"/>
        </a:p>
      </dgm:t>
    </dgm:pt>
    <dgm:pt modelId="{BCE59095-5A32-43EF-AA58-076CF64B10B6}" type="sibTrans" cxnId="{E6BD5587-E6E7-4FB3-A5CF-E9711420A81C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C7CCE961-F417-414E-91D6-A0589E1458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Promotes emotional well-being.</a:t>
          </a:r>
        </a:p>
      </dgm:t>
    </dgm:pt>
    <dgm:pt modelId="{66EDCB35-F952-46F6-BEF8-27B6620A1C25}" type="parTrans" cxnId="{DB89C713-BD72-453B-9D8B-A9CAE3F8AAC4}">
      <dgm:prSet/>
      <dgm:spPr/>
      <dgm:t>
        <a:bodyPr/>
        <a:lstStyle/>
        <a:p>
          <a:endParaRPr lang="en-US" sz="2400"/>
        </a:p>
      </dgm:t>
    </dgm:pt>
    <dgm:pt modelId="{70A5288D-1282-4DF6-8418-0D0FADD96C2C}" type="sibTrans" cxnId="{DB89C713-BD72-453B-9D8B-A9CAE3F8AAC4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181CA457-4366-4729-AF92-55DF7AF60F2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Helps maintain physical health.</a:t>
          </a:r>
        </a:p>
      </dgm:t>
    </dgm:pt>
    <dgm:pt modelId="{07E60EC6-4C68-453C-9F58-0F96812FC9BD}" type="parTrans" cxnId="{A35A5D5F-9D5B-495C-ADE8-5ACB263EFBD8}">
      <dgm:prSet/>
      <dgm:spPr/>
      <dgm:t>
        <a:bodyPr/>
        <a:lstStyle/>
        <a:p>
          <a:endParaRPr lang="en-US" sz="2400"/>
        </a:p>
      </dgm:t>
    </dgm:pt>
    <dgm:pt modelId="{D8942CEA-1EDC-4AD6-800C-0256F3333125}" type="sibTrans" cxnId="{A35A5D5F-9D5B-495C-ADE8-5ACB263EFBD8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E9B74915-C1C8-4679-8BDD-D9A8D40EF4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Keeps the brain active.</a:t>
          </a:r>
        </a:p>
      </dgm:t>
    </dgm:pt>
    <dgm:pt modelId="{7088DC83-4630-4A7D-8CCE-8DEC3760AF37}" type="parTrans" cxnId="{A1B3A013-824F-4154-8D0D-2203BEEB6B8E}">
      <dgm:prSet/>
      <dgm:spPr/>
      <dgm:t>
        <a:bodyPr/>
        <a:lstStyle/>
        <a:p>
          <a:endParaRPr lang="en-US" sz="2400"/>
        </a:p>
      </dgm:t>
    </dgm:pt>
    <dgm:pt modelId="{3CEDFFE8-A144-4E14-A6C9-29ED4ED02CB5}" type="sibTrans" cxnId="{A1B3A013-824F-4154-8D0D-2203BEEB6B8E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53D38F59-B6CA-4186-8CBC-41279ED86A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Allows them to contribute knowledge, skills and experiences.</a:t>
          </a:r>
        </a:p>
      </dgm:t>
    </dgm:pt>
    <dgm:pt modelId="{16E8511D-C3D6-4BF1-9D97-E7B81366EA98}" type="parTrans" cxnId="{8F83904A-0C9D-4FE0-A126-C4E843C7259B}">
      <dgm:prSet/>
      <dgm:spPr/>
      <dgm:t>
        <a:bodyPr/>
        <a:lstStyle/>
        <a:p>
          <a:endParaRPr lang="en-US" sz="2400"/>
        </a:p>
      </dgm:t>
    </dgm:pt>
    <dgm:pt modelId="{94A304DB-3417-456D-9F7C-2123C386719A}" type="sibTrans" cxnId="{8F83904A-0C9D-4FE0-A126-C4E843C7259B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1BF62B1D-0C26-4039-93D0-3A1DC1B3F1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Gives them a sense of value and fulfillment.</a:t>
          </a:r>
        </a:p>
      </dgm:t>
    </dgm:pt>
    <dgm:pt modelId="{D30504A4-A195-4EAD-BD18-7784429C7B03}" type="parTrans" cxnId="{82AAFE89-20E0-47A3-8BED-34168F91D2F7}">
      <dgm:prSet/>
      <dgm:spPr/>
      <dgm:t>
        <a:bodyPr/>
        <a:lstStyle/>
        <a:p>
          <a:endParaRPr lang="en-US" sz="2400"/>
        </a:p>
      </dgm:t>
    </dgm:pt>
    <dgm:pt modelId="{093BEBCD-7515-4C60-9BF5-CB57DC7988BE}" type="sibTrans" cxnId="{82AAFE89-20E0-47A3-8BED-34168F91D2F7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EC8153EF-1368-4888-87A0-2BA5BF7BDA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Allows them to make new friends</a:t>
          </a:r>
        </a:p>
      </dgm:t>
    </dgm:pt>
    <dgm:pt modelId="{C9D3B222-230D-49B7-B43F-D4CCC7BA0A9C}" type="parTrans" cxnId="{6C228133-77CC-449B-A9C4-0F8DE23B74AD}">
      <dgm:prSet/>
      <dgm:spPr/>
      <dgm:t>
        <a:bodyPr/>
        <a:lstStyle/>
        <a:p>
          <a:endParaRPr lang="en-US" sz="2400"/>
        </a:p>
      </dgm:t>
    </dgm:pt>
    <dgm:pt modelId="{015D9401-0712-42A1-9176-92F6D150F400}" type="sibTrans" cxnId="{6C228133-77CC-449B-A9C4-0F8DE23B74AD}">
      <dgm:prSet/>
      <dgm:spPr/>
      <dgm:t>
        <a:bodyPr/>
        <a:lstStyle/>
        <a:p>
          <a:pPr>
            <a:lnSpc>
              <a:spcPct val="100000"/>
            </a:lnSpc>
          </a:pPr>
          <a:endParaRPr lang="en-US" sz="2400"/>
        </a:p>
      </dgm:t>
    </dgm:pt>
    <dgm:pt modelId="{50BDEA9A-AB13-4BFD-ACDB-3059B6B4BD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/>
            <a:t>Cramm and Nieboer 2015)Blossom home care (2023)</a:t>
          </a:r>
          <a:endParaRPr lang="en-US" sz="1400" dirty="0"/>
        </a:p>
      </dgm:t>
    </dgm:pt>
    <dgm:pt modelId="{235F8339-E2AB-41EA-8090-6C9DB385A480}" type="sibTrans" cxnId="{602CA7A2-ADA8-492F-9BCE-74858561EA1E}">
      <dgm:prSet/>
      <dgm:spPr/>
      <dgm:t>
        <a:bodyPr/>
        <a:lstStyle/>
        <a:p>
          <a:endParaRPr lang="en-US" sz="2400"/>
        </a:p>
      </dgm:t>
    </dgm:pt>
    <dgm:pt modelId="{14774E48-FE39-48A6-9D69-FDB9009B0F4E}" type="parTrans" cxnId="{602CA7A2-ADA8-492F-9BCE-74858561EA1E}">
      <dgm:prSet/>
      <dgm:spPr/>
      <dgm:t>
        <a:bodyPr/>
        <a:lstStyle/>
        <a:p>
          <a:endParaRPr lang="en-US" sz="2400"/>
        </a:p>
      </dgm:t>
    </dgm:pt>
    <dgm:pt modelId="{F2A2AEFD-7744-4E5A-897A-2E307F3EBA3A}" type="pres">
      <dgm:prSet presAssocID="{B71C6D05-8211-4478-9904-2F3C3BAAB520}" presName="root" presStyleCnt="0">
        <dgm:presLayoutVars>
          <dgm:dir/>
          <dgm:resizeHandles val="exact"/>
        </dgm:presLayoutVars>
      </dgm:prSet>
      <dgm:spPr/>
    </dgm:pt>
    <dgm:pt modelId="{3DC857CC-CE76-4560-B54C-387267101083}" type="pres">
      <dgm:prSet presAssocID="{B71C6D05-8211-4478-9904-2F3C3BAAB520}" presName="container" presStyleCnt="0">
        <dgm:presLayoutVars>
          <dgm:dir/>
          <dgm:resizeHandles val="exact"/>
        </dgm:presLayoutVars>
      </dgm:prSet>
      <dgm:spPr/>
    </dgm:pt>
    <dgm:pt modelId="{72200D58-B966-4671-BB7C-8C578F89E38C}" type="pres">
      <dgm:prSet presAssocID="{0956702A-372F-4D07-8A14-D6F0FAEB987E}" presName="compNode" presStyleCnt="0"/>
      <dgm:spPr/>
    </dgm:pt>
    <dgm:pt modelId="{6E2DD80F-31FE-43C8-9B6E-52710DC7774A}" type="pres">
      <dgm:prSet presAssocID="{0956702A-372F-4D07-8A14-D6F0FAEB987E}" presName="iconBgRect" presStyleLbl="bgShp" presStyleIdx="0" presStyleCnt="8"/>
      <dgm:spPr/>
    </dgm:pt>
    <dgm:pt modelId="{58F7477B-A80E-464D-84D3-55DA9AC62B0A}" type="pres">
      <dgm:prSet presAssocID="{0956702A-372F-4D07-8A14-D6F0FAEB987E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DF8706F-1C8F-480E-8943-C7ACEDF5037D}" type="pres">
      <dgm:prSet presAssocID="{0956702A-372F-4D07-8A14-D6F0FAEB987E}" presName="spaceRect" presStyleCnt="0"/>
      <dgm:spPr/>
    </dgm:pt>
    <dgm:pt modelId="{FB95304D-02F8-489E-9FA3-D36E0B6A4638}" type="pres">
      <dgm:prSet presAssocID="{0956702A-372F-4D07-8A14-D6F0FAEB987E}" presName="textRect" presStyleLbl="revTx" presStyleIdx="0" presStyleCnt="8" custScaleX="156217" custScaleY="389111">
        <dgm:presLayoutVars>
          <dgm:chMax val="1"/>
          <dgm:chPref val="1"/>
        </dgm:presLayoutVars>
      </dgm:prSet>
      <dgm:spPr/>
    </dgm:pt>
    <dgm:pt modelId="{57B5EF48-2000-42E7-A51D-5261C52C6391}" type="pres">
      <dgm:prSet presAssocID="{BCE59095-5A32-43EF-AA58-076CF64B10B6}" presName="sibTrans" presStyleLbl="sibTrans2D1" presStyleIdx="0" presStyleCnt="0"/>
      <dgm:spPr/>
    </dgm:pt>
    <dgm:pt modelId="{15469D16-0F88-4A10-9850-4AD6DE91E79F}" type="pres">
      <dgm:prSet presAssocID="{C7CCE961-F417-414E-91D6-A0589E1458BA}" presName="compNode" presStyleCnt="0"/>
      <dgm:spPr/>
    </dgm:pt>
    <dgm:pt modelId="{4D49DB74-5D23-4844-87F7-25046E92D629}" type="pres">
      <dgm:prSet presAssocID="{C7CCE961-F417-414E-91D6-A0589E1458BA}" presName="iconBgRect" presStyleLbl="bgShp" presStyleIdx="1" presStyleCnt="8" custLinFactNeighborX="40130" custLinFactNeighborY="26875"/>
      <dgm:spPr/>
    </dgm:pt>
    <dgm:pt modelId="{1011907D-0EBC-4CD9-9524-59D582EBDF71}" type="pres">
      <dgm:prSet presAssocID="{C7CCE961-F417-414E-91D6-A0589E1458BA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40C7E067-6283-4C7C-A50D-874066B7A218}" type="pres">
      <dgm:prSet presAssocID="{C7CCE961-F417-414E-91D6-A0589E1458BA}" presName="spaceRect" presStyleCnt="0"/>
      <dgm:spPr/>
    </dgm:pt>
    <dgm:pt modelId="{7DB076DF-D02B-45B2-8AA0-255C505BD3EA}" type="pres">
      <dgm:prSet presAssocID="{C7CCE961-F417-414E-91D6-A0589E1458BA}" presName="textRect" presStyleLbl="revTx" presStyleIdx="1" presStyleCnt="8">
        <dgm:presLayoutVars>
          <dgm:chMax val="1"/>
          <dgm:chPref val="1"/>
        </dgm:presLayoutVars>
      </dgm:prSet>
      <dgm:spPr/>
    </dgm:pt>
    <dgm:pt modelId="{22D662C1-EA2F-490A-BDEA-C2C9ADCDE757}" type="pres">
      <dgm:prSet presAssocID="{70A5288D-1282-4DF6-8418-0D0FADD96C2C}" presName="sibTrans" presStyleLbl="sibTrans2D1" presStyleIdx="0" presStyleCnt="0"/>
      <dgm:spPr/>
    </dgm:pt>
    <dgm:pt modelId="{EE470774-1901-4672-A843-131FCBE7CD28}" type="pres">
      <dgm:prSet presAssocID="{181CA457-4366-4729-AF92-55DF7AF60F2F}" presName="compNode" presStyleCnt="0"/>
      <dgm:spPr/>
    </dgm:pt>
    <dgm:pt modelId="{87280E98-0F57-47D4-909B-2BFEF8C7CA71}" type="pres">
      <dgm:prSet presAssocID="{181CA457-4366-4729-AF92-55DF7AF60F2F}" presName="iconBgRect" presStyleLbl="bgShp" presStyleIdx="2" presStyleCnt="8"/>
      <dgm:spPr/>
    </dgm:pt>
    <dgm:pt modelId="{52088195-D725-4E3A-A51F-88AA76058DD0}" type="pres">
      <dgm:prSet presAssocID="{181CA457-4366-4729-AF92-55DF7AF60F2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C2C8E17F-BDF2-4308-B3C4-9C35DD3731D3}" type="pres">
      <dgm:prSet presAssocID="{181CA457-4366-4729-AF92-55DF7AF60F2F}" presName="spaceRect" presStyleCnt="0"/>
      <dgm:spPr/>
    </dgm:pt>
    <dgm:pt modelId="{05BB3DA3-65D4-4359-9CDD-8C33AB5E5ECA}" type="pres">
      <dgm:prSet presAssocID="{181CA457-4366-4729-AF92-55DF7AF60F2F}" presName="textRect" presStyleLbl="revTx" presStyleIdx="2" presStyleCnt="8">
        <dgm:presLayoutVars>
          <dgm:chMax val="1"/>
          <dgm:chPref val="1"/>
        </dgm:presLayoutVars>
      </dgm:prSet>
      <dgm:spPr/>
    </dgm:pt>
    <dgm:pt modelId="{ED702548-5C42-4431-BC56-526901415499}" type="pres">
      <dgm:prSet presAssocID="{D8942CEA-1EDC-4AD6-800C-0256F3333125}" presName="sibTrans" presStyleLbl="sibTrans2D1" presStyleIdx="0" presStyleCnt="0"/>
      <dgm:spPr/>
    </dgm:pt>
    <dgm:pt modelId="{7C3BD573-A823-4F84-B510-9E3DE85F7DCA}" type="pres">
      <dgm:prSet presAssocID="{E9B74915-C1C8-4679-8BDD-D9A8D40EF415}" presName="compNode" presStyleCnt="0"/>
      <dgm:spPr/>
    </dgm:pt>
    <dgm:pt modelId="{8EB515F3-CF48-427E-9450-1380017C8174}" type="pres">
      <dgm:prSet presAssocID="{E9B74915-C1C8-4679-8BDD-D9A8D40EF415}" presName="iconBgRect" presStyleLbl="bgShp" presStyleIdx="3" presStyleCnt="8" custLinFactNeighborX="14638" custLinFactNeighborY="-407"/>
      <dgm:spPr/>
    </dgm:pt>
    <dgm:pt modelId="{30723228-4982-4272-BA66-8F2EF6C663FA}" type="pres">
      <dgm:prSet presAssocID="{E9B74915-C1C8-4679-8BDD-D9A8D40EF41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1315B82E-93B7-417E-ADD0-E9A55D2C7C8F}" type="pres">
      <dgm:prSet presAssocID="{E9B74915-C1C8-4679-8BDD-D9A8D40EF415}" presName="spaceRect" presStyleCnt="0"/>
      <dgm:spPr/>
    </dgm:pt>
    <dgm:pt modelId="{D5114E87-B368-41DF-83E6-FAF6FD349CFE}" type="pres">
      <dgm:prSet presAssocID="{E9B74915-C1C8-4679-8BDD-D9A8D40EF415}" presName="textRect" presStyleLbl="revTx" presStyleIdx="3" presStyleCnt="8">
        <dgm:presLayoutVars>
          <dgm:chMax val="1"/>
          <dgm:chPref val="1"/>
        </dgm:presLayoutVars>
      </dgm:prSet>
      <dgm:spPr/>
    </dgm:pt>
    <dgm:pt modelId="{567CF829-B798-4426-BA18-3AFF53F94AF3}" type="pres">
      <dgm:prSet presAssocID="{3CEDFFE8-A144-4E14-A6C9-29ED4ED02CB5}" presName="sibTrans" presStyleLbl="sibTrans2D1" presStyleIdx="0" presStyleCnt="0"/>
      <dgm:spPr/>
    </dgm:pt>
    <dgm:pt modelId="{494BBE6D-852D-4D71-8D5B-E93A76432058}" type="pres">
      <dgm:prSet presAssocID="{53D38F59-B6CA-4186-8CBC-41279ED86A1A}" presName="compNode" presStyleCnt="0"/>
      <dgm:spPr/>
    </dgm:pt>
    <dgm:pt modelId="{419A60F7-EAE5-47A2-96CD-DB05F437BB64}" type="pres">
      <dgm:prSet presAssocID="{53D38F59-B6CA-4186-8CBC-41279ED86A1A}" presName="iconBgRect" presStyleLbl="bgShp" presStyleIdx="4" presStyleCnt="8" custLinFactX="200000" custLinFactNeighborX="216633" custLinFactNeighborY="66467"/>
      <dgm:spPr/>
    </dgm:pt>
    <dgm:pt modelId="{D7475B9C-8919-4715-8587-4BFA628E05E8}" type="pres">
      <dgm:prSet presAssocID="{53D38F59-B6CA-4186-8CBC-41279ED86A1A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BAE9494-9ABE-4443-8D5E-8BCA7FD4CE05}" type="pres">
      <dgm:prSet presAssocID="{53D38F59-B6CA-4186-8CBC-41279ED86A1A}" presName="spaceRect" presStyleCnt="0"/>
      <dgm:spPr/>
    </dgm:pt>
    <dgm:pt modelId="{57864DA0-A85F-4743-AC8F-30E6B09D0B2D}" type="pres">
      <dgm:prSet presAssocID="{53D38F59-B6CA-4186-8CBC-41279ED86A1A}" presName="textRect" presStyleLbl="revTx" presStyleIdx="4" presStyleCnt="8" custScaleX="129446" custScaleY="337779">
        <dgm:presLayoutVars>
          <dgm:chMax val="1"/>
          <dgm:chPref val="1"/>
        </dgm:presLayoutVars>
      </dgm:prSet>
      <dgm:spPr/>
    </dgm:pt>
    <dgm:pt modelId="{14C5952E-148A-4396-85A0-435FAAA51C39}" type="pres">
      <dgm:prSet presAssocID="{94A304DB-3417-456D-9F7C-2123C386719A}" presName="sibTrans" presStyleLbl="sibTrans2D1" presStyleIdx="0" presStyleCnt="0"/>
      <dgm:spPr/>
    </dgm:pt>
    <dgm:pt modelId="{83A8CE58-6F01-40D8-8C49-75BA4E30A12F}" type="pres">
      <dgm:prSet presAssocID="{1BF62B1D-0C26-4039-93D0-3A1DC1B3F157}" presName="compNode" presStyleCnt="0"/>
      <dgm:spPr/>
    </dgm:pt>
    <dgm:pt modelId="{726F7625-E55E-4C69-9D6C-7D2117FE8969}" type="pres">
      <dgm:prSet presAssocID="{1BF62B1D-0C26-4039-93D0-3A1DC1B3F157}" presName="iconBgRect" presStyleLbl="bgShp" presStyleIdx="5" presStyleCnt="8"/>
      <dgm:spPr/>
    </dgm:pt>
    <dgm:pt modelId="{79A6764B-6B7A-4747-B9D8-5FE3E3BC9DEC}" type="pres">
      <dgm:prSet presAssocID="{1BF62B1D-0C26-4039-93D0-3A1DC1B3F157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53B29C11-5B19-476F-AF52-E38ED2346DA8}" type="pres">
      <dgm:prSet presAssocID="{1BF62B1D-0C26-4039-93D0-3A1DC1B3F157}" presName="spaceRect" presStyleCnt="0"/>
      <dgm:spPr/>
    </dgm:pt>
    <dgm:pt modelId="{CB617772-E951-4C20-AD1B-2EC0B531763D}" type="pres">
      <dgm:prSet presAssocID="{1BF62B1D-0C26-4039-93D0-3A1DC1B3F157}" presName="textRect" presStyleLbl="revTx" presStyleIdx="5" presStyleCnt="8" custScaleX="116958" custScaleY="226000">
        <dgm:presLayoutVars>
          <dgm:chMax val="1"/>
          <dgm:chPref val="1"/>
        </dgm:presLayoutVars>
      </dgm:prSet>
      <dgm:spPr/>
    </dgm:pt>
    <dgm:pt modelId="{A5982196-1D74-4CD6-B3AB-45A1E4638B86}" type="pres">
      <dgm:prSet presAssocID="{093BEBCD-7515-4C60-9BF5-CB57DC7988BE}" presName="sibTrans" presStyleLbl="sibTrans2D1" presStyleIdx="0" presStyleCnt="0"/>
      <dgm:spPr/>
    </dgm:pt>
    <dgm:pt modelId="{BC21C3ED-1C75-4C63-81BF-6E69224631CA}" type="pres">
      <dgm:prSet presAssocID="{EC8153EF-1368-4888-87A0-2BA5BF7BDA1C}" presName="compNode" presStyleCnt="0"/>
      <dgm:spPr/>
    </dgm:pt>
    <dgm:pt modelId="{3A43F782-AB7B-4ABB-B66E-DDC88EE4C575}" type="pres">
      <dgm:prSet presAssocID="{EC8153EF-1368-4888-87A0-2BA5BF7BDA1C}" presName="iconBgRect" presStyleLbl="bgShp" presStyleIdx="6" presStyleCnt="8"/>
      <dgm:spPr/>
    </dgm:pt>
    <dgm:pt modelId="{E1597502-F8A5-44AC-B825-7E459348BD4E}" type="pres">
      <dgm:prSet presAssocID="{EC8153EF-1368-4888-87A0-2BA5BF7BDA1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D0E3521-636E-46CD-AB83-06C9B936D316}" type="pres">
      <dgm:prSet presAssocID="{EC8153EF-1368-4888-87A0-2BA5BF7BDA1C}" presName="spaceRect" presStyleCnt="0"/>
      <dgm:spPr/>
    </dgm:pt>
    <dgm:pt modelId="{D006EF3D-E6B0-4F3E-AA6E-899ACFB3C207}" type="pres">
      <dgm:prSet presAssocID="{EC8153EF-1368-4888-87A0-2BA5BF7BDA1C}" presName="textRect" presStyleLbl="revTx" presStyleIdx="6" presStyleCnt="8" custScaleY="194063">
        <dgm:presLayoutVars>
          <dgm:chMax val="1"/>
          <dgm:chPref val="1"/>
        </dgm:presLayoutVars>
      </dgm:prSet>
      <dgm:spPr/>
    </dgm:pt>
    <dgm:pt modelId="{CCC5B050-191B-4BA8-B05C-4D1C0E3BABF7}" type="pres">
      <dgm:prSet presAssocID="{015D9401-0712-42A1-9176-92F6D150F400}" presName="sibTrans" presStyleLbl="sibTrans2D1" presStyleIdx="0" presStyleCnt="0"/>
      <dgm:spPr/>
    </dgm:pt>
    <dgm:pt modelId="{F7872E31-9DC9-418B-9ED5-74E93167543A}" type="pres">
      <dgm:prSet presAssocID="{50BDEA9A-AB13-4BFD-ACDB-3059B6B4BD58}" presName="compNode" presStyleCnt="0"/>
      <dgm:spPr/>
    </dgm:pt>
    <dgm:pt modelId="{4235E514-63B9-4798-A11F-4537171DB393}" type="pres">
      <dgm:prSet presAssocID="{50BDEA9A-AB13-4BFD-ACDB-3059B6B4BD58}" presName="iconBgRect" presStyleLbl="bgShp" presStyleIdx="7" presStyleCnt="8"/>
      <dgm:spPr/>
    </dgm:pt>
    <dgm:pt modelId="{561D962B-9210-481E-AD46-E678B18B9612}" type="pres">
      <dgm:prSet presAssocID="{50BDEA9A-AB13-4BFD-ACDB-3059B6B4BD58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 without Stem"/>
        </a:ext>
      </dgm:extLst>
    </dgm:pt>
    <dgm:pt modelId="{5ECCCE54-8C22-4346-846A-D810FFA0CBAA}" type="pres">
      <dgm:prSet presAssocID="{50BDEA9A-AB13-4BFD-ACDB-3059B6B4BD58}" presName="spaceRect" presStyleCnt="0"/>
      <dgm:spPr/>
    </dgm:pt>
    <dgm:pt modelId="{E362DA3A-480E-4D8E-BD43-04194FD3CB9A}" type="pres">
      <dgm:prSet presAssocID="{50BDEA9A-AB13-4BFD-ACDB-3059B6B4BD58}" presName="textRect" presStyleLbl="revTx" presStyleIdx="7" presStyleCnt="8" custScaleX="118936" custScaleY="45088">
        <dgm:presLayoutVars>
          <dgm:chMax val="1"/>
          <dgm:chPref val="1"/>
        </dgm:presLayoutVars>
      </dgm:prSet>
      <dgm:spPr/>
    </dgm:pt>
  </dgm:ptLst>
  <dgm:cxnLst>
    <dgm:cxn modelId="{A1B3A013-824F-4154-8D0D-2203BEEB6B8E}" srcId="{B71C6D05-8211-4478-9904-2F3C3BAAB520}" destId="{E9B74915-C1C8-4679-8BDD-D9A8D40EF415}" srcOrd="3" destOrd="0" parTransId="{7088DC83-4630-4A7D-8CCE-8DEC3760AF37}" sibTransId="{3CEDFFE8-A144-4E14-A6C9-29ED4ED02CB5}"/>
    <dgm:cxn modelId="{DB89C713-BD72-453B-9D8B-A9CAE3F8AAC4}" srcId="{B71C6D05-8211-4478-9904-2F3C3BAAB520}" destId="{C7CCE961-F417-414E-91D6-A0589E1458BA}" srcOrd="1" destOrd="0" parTransId="{66EDCB35-F952-46F6-BEF8-27B6620A1C25}" sibTransId="{70A5288D-1282-4DF6-8418-0D0FADD96C2C}"/>
    <dgm:cxn modelId="{52F21A18-5330-471B-9521-21A757C573CE}" type="presOf" srcId="{181CA457-4366-4729-AF92-55DF7AF60F2F}" destId="{05BB3DA3-65D4-4359-9CDD-8C33AB5E5ECA}" srcOrd="0" destOrd="0" presId="urn:microsoft.com/office/officeart/2018/2/layout/IconCircleList"/>
    <dgm:cxn modelId="{AA8A1123-1E17-4262-8F38-05A6145EB08F}" type="presOf" srcId="{53D38F59-B6CA-4186-8CBC-41279ED86A1A}" destId="{57864DA0-A85F-4743-AC8F-30E6B09D0B2D}" srcOrd="0" destOrd="0" presId="urn:microsoft.com/office/officeart/2018/2/layout/IconCircleList"/>
    <dgm:cxn modelId="{BBEFDE2C-1D50-4481-B5DB-A9B4DA0220AB}" type="presOf" srcId="{0956702A-372F-4D07-8A14-D6F0FAEB987E}" destId="{FB95304D-02F8-489E-9FA3-D36E0B6A4638}" srcOrd="0" destOrd="0" presId="urn:microsoft.com/office/officeart/2018/2/layout/IconCircleList"/>
    <dgm:cxn modelId="{E203F92E-6475-4AE3-9782-AB1364DC27DF}" type="presOf" srcId="{C7CCE961-F417-414E-91D6-A0589E1458BA}" destId="{7DB076DF-D02B-45B2-8AA0-255C505BD3EA}" srcOrd="0" destOrd="0" presId="urn:microsoft.com/office/officeart/2018/2/layout/IconCircleList"/>
    <dgm:cxn modelId="{6C228133-77CC-449B-A9C4-0F8DE23B74AD}" srcId="{B71C6D05-8211-4478-9904-2F3C3BAAB520}" destId="{EC8153EF-1368-4888-87A0-2BA5BF7BDA1C}" srcOrd="6" destOrd="0" parTransId="{C9D3B222-230D-49B7-B43F-D4CCC7BA0A9C}" sibTransId="{015D9401-0712-42A1-9176-92F6D150F400}"/>
    <dgm:cxn modelId="{EA48C13E-2ECB-40F1-BC67-26D262482574}" type="presOf" srcId="{E9B74915-C1C8-4679-8BDD-D9A8D40EF415}" destId="{D5114E87-B368-41DF-83E6-FAF6FD349CFE}" srcOrd="0" destOrd="0" presId="urn:microsoft.com/office/officeart/2018/2/layout/IconCircleList"/>
    <dgm:cxn modelId="{A35A5D5F-9D5B-495C-ADE8-5ACB263EFBD8}" srcId="{B71C6D05-8211-4478-9904-2F3C3BAAB520}" destId="{181CA457-4366-4729-AF92-55DF7AF60F2F}" srcOrd="2" destOrd="0" parTransId="{07E60EC6-4C68-453C-9F58-0F96812FC9BD}" sibTransId="{D8942CEA-1EDC-4AD6-800C-0256F3333125}"/>
    <dgm:cxn modelId="{3BBBA461-F67C-4DDE-9AFB-3727FEDDC8B6}" type="presOf" srcId="{BCE59095-5A32-43EF-AA58-076CF64B10B6}" destId="{57B5EF48-2000-42E7-A51D-5261C52C6391}" srcOrd="0" destOrd="0" presId="urn:microsoft.com/office/officeart/2018/2/layout/IconCircleList"/>
    <dgm:cxn modelId="{AD721465-73B3-4F53-9B5E-D8C33AF07677}" type="presOf" srcId="{94A304DB-3417-456D-9F7C-2123C386719A}" destId="{14C5952E-148A-4396-85A0-435FAAA51C39}" srcOrd="0" destOrd="0" presId="urn:microsoft.com/office/officeart/2018/2/layout/IconCircleList"/>
    <dgm:cxn modelId="{8F83904A-0C9D-4FE0-A126-C4E843C7259B}" srcId="{B71C6D05-8211-4478-9904-2F3C3BAAB520}" destId="{53D38F59-B6CA-4186-8CBC-41279ED86A1A}" srcOrd="4" destOrd="0" parTransId="{16E8511D-C3D6-4BF1-9D97-E7B81366EA98}" sibTransId="{94A304DB-3417-456D-9F7C-2123C386719A}"/>
    <dgm:cxn modelId="{E6BD5587-E6E7-4FB3-A5CF-E9711420A81C}" srcId="{B71C6D05-8211-4478-9904-2F3C3BAAB520}" destId="{0956702A-372F-4D07-8A14-D6F0FAEB987E}" srcOrd="0" destOrd="0" parTransId="{6349A2D0-7792-4F0C-940C-58342B09E3AA}" sibTransId="{BCE59095-5A32-43EF-AA58-076CF64B10B6}"/>
    <dgm:cxn modelId="{82AAFE89-20E0-47A3-8BED-34168F91D2F7}" srcId="{B71C6D05-8211-4478-9904-2F3C3BAAB520}" destId="{1BF62B1D-0C26-4039-93D0-3A1DC1B3F157}" srcOrd="5" destOrd="0" parTransId="{D30504A4-A195-4EAD-BD18-7784429C7B03}" sibTransId="{093BEBCD-7515-4C60-9BF5-CB57DC7988BE}"/>
    <dgm:cxn modelId="{AD7E338A-008F-4286-ACEB-579114D85199}" type="presOf" srcId="{70A5288D-1282-4DF6-8418-0D0FADD96C2C}" destId="{22D662C1-EA2F-490A-BDEA-C2C9ADCDE757}" srcOrd="0" destOrd="0" presId="urn:microsoft.com/office/officeart/2018/2/layout/IconCircleList"/>
    <dgm:cxn modelId="{FB4E0D8B-4133-4762-9E67-E0D908A695B5}" type="presOf" srcId="{1BF62B1D-0C26-4039-93D0-3A1DC1B3F157}" destId="{CB617772-E951-4C20-AD1B-2EC0B531763D}" srcOrd="0" destOrd="0" presId="urn:microsoft.com/office/officeart/2018/2/layout/IconCircleList"/>
    <dgm:cxn modelId="{3FD6FC95-BA32-441B-BA73-3B9ACB4A44E9}" type="presOf" srcId="{B71C6D05-8211-4478-9904-2F3C3BAAB520}" destId="{F2A2AEFD-7744-4E5A-897A-2E307F3EBA3A}" srcOrd="0" destOrd="0" presId="urn:microsoft.com/office/officeart/2018/2/layout/IconCircleList"/>
    <dgm:cxn modelId="{A95B5398-FAEA-497E-A039-39E494FF76D7}" type="presOf" srcId="{EC8153EF-1368-4888-87A0-2BA5BF7BDA1C}" destId="{D006EF3D-E6B0-4F3E-AA6E-899ACFB3C207}" srcOrd="0" destOrd="0" presId="urn:microsoft.com/office/officeart/2018/2/layout/IconCircleList"/>
    <dgm:cxn modelId="{E179CEA1-CB19-422B-AF31-F11993C92220}" type="presOf" srcId="{50BDEA9A-AB13-4BFD-ACDB-3059B6B4BD58}" destId="{E362DA3A-480E-4D8E-BD43-04194FD3CB9A}" srcOrd="0" destOrd="0" presId="urn:microsoft.com/office/officeart/2018/2/layout/IconCircleList"/>
    <dgm:cxn modelId="{602CA7A2-ADA8-492F-9BCE-74858561EA1E}" srcId="{B71C6D05-8211-4478-9904-2F3C3BAAB520}" destId="{50BDEA9A-AB13-4BFD-ACDB-3059B6B4BD58}" srcOrd="7" destOrd="0" parTransId="{14774E48-FE39-48A6-9D69-FDB9009B0F4E}" sibTransId="{235F8339-E2AB-41EA-8090-6C9DB385A480}"/>
    <dgm:cxn modelId="{A44EEEA2-BF30-4BF7-A37A-8DF0D2D2334B}" type="presOf" srcId="{D8942CEA-1EDC-4AD6-800C-0256F3333125}" destId="{ED702548-5C42-4431-BC56-526901415499}" srcOrd="0" destOrd="0" presId="urn:microsoft.com/office/officeart/2018/2/layout/IconCircleList"/>
    <dgm:cxn modelId="{E61BCFB7-B1CB-462E-82FC-F4BA1FCA51CA}" type="presOf" srcId="{3CEDFFE8-A144-4E14-A6C9-29ED4ED02CB5}" destId="{567CF829-B798-4426-BA18-3AFF53F94AF3}" srcOrd="0" destOrd="0" presId="urn:microsoft.com/office/officeart/2018/2/layout/IconCircleList"/>
    <dgm:cxn modelId="{E57EFEDF-898E-4302-8108-341DD5461E07}" type="presOf" srcId="{015D9401-0712-42A1-9176-92F6D150F400}" destId="{CCC5B050-191B-4BA8-B05C-4D1C0E3BABF7}" srcOrd="0" destOrd="0" presId="urn:microsoft.com/office/officeart/2018/2/layout/IconCircleList"/>
    <dgm:cxn modelId="{394D7EE9-DC25-4E0E-B663-A20A99679A49}" type="presOf" srcId="{093BEBCD-7515-4C60-9BF5-CB57DC7988BE}" destId="{A5982196-1D74-4CD6-B3AB-45A1E4638B86}" srcOrd="0" destOrd="0" presId="urn:microsoft.com/office/officeart/2018/2/layout/IconCircleList"/>
    <dgm:cxn modelId="{B28A34E9-06CD-4ABF-BE4E-F143EA192661}" type="presParOf" srcId="{F2A2AEFD-7744-4E5A-897A-2E307F3EBA3A}" destId="{3DC857CC-CE76-4560-B54C-387267101083}" srcOrd="0" destOrd="0" presId="urn:microsoft.com/office/officeart/2018/2/layout/IconCircleList"/>
    <dgm:cxn modelId="{85CF939F-246C-42F6-8207-7F48405F8574}" type="presParOf" srcId="{3DC857CC-CE76-4560-B54C-387267101083}" destId="{72200D58-B966-4671-BB7C-8C578F89E38C}" srcOrd="0" destOrd="0" presId="urn:microsoft.com/office/officeart/2018/2/layout/IconCircleList"/>
    <dgm:cxn modelId="{6156A142-D0A4-4136-978B-E15CEABCBD8A}" type="presParOf" srcId="{72200D58-B966-4671-BB7C-8C578F89E38C}" destId="{6E2DD80F-31FE-43C8-9B6E-52710DC7774A}" srcOrd="0" destOrd="0" presId="urn:microsoft.com/office/officeart/2018/2/layout/IconCircleList"/>
    <dgm:cxn modelId="{57ECD05E-5CA6-49D4-A937-9DCEADFC3506}" type="presParOf" srcId="{72200D58-B966-4671-BB7C-8C578F89E38C}" destId="{58F7477B-A80E-464D-84D3-55DA9AC62B0A}" srcOrd="1" destOrd="0" presId="urn:microsoft.com/office/officeart/2018/2/layout/IconCircleList"/>
    <dgm:cxn modelId="{47D1BE36-FB8F-4B10-95FD-FF24393F317F}" type="presParOf" srcId="{72200D58-B966-4671-BB7C-8C578F89E38C}" destId="{1DF8706F-1C8F-480E-8943-C7ACEDF5037D}" srcOrd="2" destOrd="0" presId="urn:microsoft.com/office/officeart/2018/2/layout/IconCircleList"/>
    <dgm:cxn modelId="{EC2FAA89-FFE9-458E-9592-55523A32F11B}" type="presParOf" srcId="{72200D58-B966-4671-BB7C-8C578F89E38C}" destId="{FB95304D-02F8-489E-9FA3-D36E0B6A4638}" srcOrd="3" destOrd="0" presId="urn:microsoft.com/office/officeart/2018/2/layout/IconCircleList"/>
    <dgm:cxn modelId="{08D21E80-3AA5-419F-B846-4C0A58ACC1CE}" type="presParOf" srcId="{3DC857CC-CE76-4560-B54C-387267101083}" destId="{57B5EF48-2000-42E7-A51D-5261C52C6391}" srcOrd="1" destOrd="0" presId="urn:microsoft.com/office/officeart/2018/2/layout/IconCircleList"/>
    <dgm:cxn modelId="{5EE78DD3-A1AC-4390-B60C-ABBE11DCBD51}" type="presParOf" srcId="{3DC857CC-CE76-4560-B54C-387267101083}" destId="{15469D16-0F88-4A10-9850-4AD6DE91E79F}" srcOrd="2" destOrd="0" presId="urn:microsoft.com/office/officeart/2018/2/layout/IconCircleList"/>
    <dgm:cxn modelId="{40AC65AF-55BE-4467-ABC9-CB63C6B70FE0}" type="presParOf" srcId="{15469D16-0F88-4A10-9850-4AD6DE91E79F}" destId="{4D49DB74-5D23-4844-87F7-25046E92D629}" srcOrd="0" destOrd="0" presId="urn:microsoft.com/office/officeart/2018/2/layout/IconCircleList"/>
    <dgm:cxn modelId="{370F5E7F-EB7F-461C-A74F-C7A03C27A976}" type="presParOf" srcId="{15469D16-0F88-4A10-9850-4AD6DE91E79F}" destId="{1011907D-0EBC-4CD9-9524-59D582EBDF71}" srcOrd="1" destOrd="0" presId="urn:microsoft.com/office/officeart/2018/2/layout/IconCircleList"/>
    <dgm:cxn modelId="{ED1B2D81-FBA7-40F8-BECB-F11B52455086}" type="presParOf" srcId="{15469D16-0F88-4A10-9850-4AD6DE91E79F}" destId="{40C7E067-6283-4C7C-A50D-874066B7A218}" srcOrd="2" destOrd="0" presId="urn:microsoft.com/office/officeart/2018/2/layout/IconCircleList"/>
    <dgm:cxn modelId="{AD28A4A7-87AC-4FF2-8F57-ABB1AAAB45FC}" type="presParOf" srcId="{15469D16-0F88-4A10-9850-4AD6DE91E79F}" destId="{7DB076DF-D02B-45B2-8AA0-255C505BD3EA}" srcOrd="3" destOrd="0" presId="urn:microsoft.com/office/officeart/2018/2/layout/IconCircleList"/>
    <dgm:cxn modelId="{7D04CC69-6D9B-4755-818D-869F29383D85}" type="presParOf" srcId="{3DC857CC-CE76-4560-B54C-387267101083}" destId="{22D662C1-EA2F-490A-BDEA-C2C9ADCDE757}" srcOrd="3" destOrd="0" presId="urn:microsoft.com/office/officeart/2018/2/layout/IconCircleList"/>
    <dgm:cxn modelId="{A549525A-9843-4AE5-B627-6BB26F1E39B8}" type="presParOf" srcId="{3DC857CC-CE76-4560-B54C-387267101083}" destId="{EE470774-1901-4672-A843-131FCBE7CD28}" srcOrd="4" destOrd="0" presId="urn:microsoft.com/office/officeart/2018/2/layout/IconCircleList"/>
    <dgm:cxn modelId="{36A49B0A-E654-446F-928C-E271B3C22DB4}" type="presParOf" srcId="{EE470774-1901-4672-A843-131FCBE7CD28}" destId="{87280E98-0F57-47D4-909B-2BFEF8C7CA71}" srcOrd="0" destOrd="0" presId="urn:microsoft.com/office/officeart/2018/2/layout/IconCircleList"/>
    <dgm:cxn modelId="{0838F071-B2EE-4E3D-A694-F4A5A308535C}" type="presParOf" srcId="{EE470774-1901-4672-A843-131FCBE7CD28}" destId="{52088195-D725-4E3A-A51F-88AA76058DD0}" srcOrd="1" destOrd="0" presId="urn:microsoft.com/office/officeart/2018/2/layout/IconCircleList"/>
    <dgm:cxn modelId="{2183B87F-371C-4C9E-BE6E-DE7292E18439}" type="presParOf" srcId="{EE470774-1901-4672-A843-131FCBE7CD28}" destId="{C2C8E17F-BDF2-4308-B3C4-9C35DD3731D3}" srcOrd="2" destOrd="0" presId="urn:microsoft.com/office/officeart/2018/2/layout/IconCircleList"/>
    <dgm:cxn modelId="{F2D4BB85-7E13-429F-9C35-044439CA5E07}" type="presParOf" srcId="{EE470774-1901-4672-A843-131FCBE7CD28}" destId="{05BB3DA3-65D4-4359-9CDD-8C33AB5E5ECA}" srcOrd="3" destOrd="0" presId="urn:microsoft.com/office/officeart/2018/2/layout/IconCircleList"/>
    <dgm:cxn modelId="{43A7188A-DD26-4AA6-8B8A-3A77AEA9D697}" type="presParOf" srcId="{3DC857CC-CE76-4560-B54C-387267101083}" destId="{ED702548-5C42-4431-BC56-526901415499}" srcOrd="5" destOrd="0" presId="urn:microsoft.com/office/officeart/2018/2/layout/IconCircleList"/>
    <dgm:cxn modelId="{24A99D6B-A2C6-4D25-ACAF-968AEF0B381A}" type="presParOf" srcId="{3DC857CC-CE76-4560-B54C-387267101083}" destId="{7C3BD573-A823-4F84-B510-9E3DE85F7DCA}" srcOrd="6" destOrd="0" presId="urn:microsoft.com/office/officeart/2018/2/layout/IconCircleList"/>
    <dgm:cxn modelId="{60E7596C-53E8-44F5-BD38-5CBFDB9DF179}" type="presParOf" srcId="{7C3BD573-A823-4F84-B510-9E3DE85F7DCA}" destId="{8EB515F3-CF48-427E-9450-1380017C8174}" srcOrd="0" destOrd="0" presId="urn:microsoft.com/office/officeart/2018/2/layout/IconCircleList"/>
    <dgm:cxn modelId="{82314D9D-8B98-46D9-9851-3851CB126AE2}" type="presParOf" srcId="{7C3BD573-A823-4F84-B510-9E3DE85F7DCA}" destId="{30723228-4982-4272-BA66-8F2EF6C663FA}" srcOrd="1" destOrd="0" presId="urn:microsoft.com/office/officeart/2018/2/layout/IconCircleList"/>
    <dgm:cxn modelId="{8AB4616D-9779-4C37-9BAE-28853142D869}" type="presParOf" srcId="{7C3BD573-A823-4F84-B510-9E3DE85F7DCA}" destId="{1315B82E-93B7-417E-ADD0-E9A55D2C7C8F}" srcOrd="2" destOrd="0" presId="urn:microsoft.com/office/officeart/2018/2/layout/IconCircleList"/>
    <dgm:cxn modelId="{2B5DD815-FBF0-4023-89CD-44A7D843603A}" type="presParOf" srcId="{7C3BD573-A823-4F84-B510-9E3DE85F7DCA}" destId="{D5114E87-B368-41DF-83E6-FAF6FD349CFE}" srcOrd="3" destOrd="0" presId="urn:microsoft.com/office/officeart/2018/2/layout/IconCircleList"/>
    <dgm:cxn modelId="{3CFDA4F1-83D4-42D6-8BC4-43911553ABC3}" type="presParOf" srcId="{3DC857CC-CE76-4560-B54C-387267101083}" destId="{567CF829-B798-4426-BA18-3AFF53F94AF3}" srcOrd="7" destOrd="0" presId="urn:microsoft.com/office/officeart/2018/2/layout/IconCircleList"/>
    <dgm:cxn modelId="{FC404453-BFE6-4AC6-B81B-8A0EDD118802}" type="presParOf" srcId="{3DC857CC-CE76-4560-B54C-387267101083}" destId="{494BBE6D-852D-4D71-8D5B-E93A76432058}" srcOrd="8" destOrd="0" presId="urn:microsoft.com/office/officeart/2018/2/layout/IconCircleList"/>
    <dgm:cxn modelId="{C032ACF4-EC76-40B7-ADCD-7F0641217E0C}" type="presParOf" srcId="{494BBE6D-852D-4D71-8D5B-E93A76432058}" destId="{419A60F7-EAE5-47A2-96CD-DB05F437BB64}" srcOrd="0" destOrd="0" presId="urn:microsoft.com/office/officeart/2018/2/layout/IconCircleList"/>
    <dgm:cxn modelId="{134C8692-7C6F-45DA-8F3B-6A9A5C70C3DB}" type="presParOf" srcId="{494BBE6D-852D-4D71-8D5B-E93A76432058}" destId="{D7475B9C-8919-4715-8587-4BFA628E05E8}" srcOrd="1" destOrd="0" presId="urn:microsoft.com/office/officeart/2018/2/layout/IconCircleList"/>
    <dgm:cxn modelId="{C7A451D3-5E34-4CDD-829E-4D6F030C61C9}" type="presParOf" srcId="{494BBE6D-852D-4D71-8D5B-E93A76432058}" destId="{FBAE9494-9ABE-4443-8D5E-8BCA7FD4CE05}" srcOrd="2" destOrd="0" presId="urn:microsoft.com/office/officeart/2018/2/layout/IconCircleList"/>
    <dgm:cxn modelId="{1E036B32-82A4-4E4E-AD4B-1ED596C0979A}" type="presParOf" srcId="{494BBE6D-852D-4D71-8D5B-E93A76432058}" destId="{57864DA0-A85F-4743-AC8F-30E6B09D0B2D}" srcOrd="3" destOrd="0" presId="urn:microsoft.com/office/officeart/2018/2/layout/IconCircleList"/>
    <dgm:cxn modelId="{53A3877E-2376-4B4A-8942-23EC41AE3357}" type="presParOf" srcId="{3DC857CC-CE76-4560-B54C-387267101083}" destId="{14C5952E-148A-4396-85A0-435FAAA51C39}" srcOrd="9" destOrd="0" presId="urn:microsoft.com/office/officeart/2018/2/layout/IconCircleList"/>
    <dgm:cxn modelId="{90CEA745-0464-4F5F-812F-476FA640C0B4}" type="presParOf" srcId="{3DC857CC-CE76-4560-B54C-387267101083}" destId="{83A8CE58-6F01-40D8-8C49-75BA4E30A12F}" srcOrd="10" destOrd="0" presId="urn:microsoft.com/office/officeart/2018/2/layout/IconCircleList"/>
    <dgm:cxn modelId="{C945F31C-BF9A-41FB-80C9-E93F9868EE3C}" type="presParOf" srcId="{83A8CE58-6F01-40D8-8C49-75BA4E30A12F}" destId="{726F7625-E55E-4C69-9D6C-7D2117FE8969}" srcOrd="0" destOrd="0" presId="urn:microsoft.com/office/officeart/2018/2/layout/IconCircleList"/>
    <dgm:cxn modelId="{8FED85E4-D6FB-498D-BF5C-C375DA001F3A}" type="presParOf" srcId="{83A8CE58-6F01-40D8-8C49-75BA4E30A12F}" destId="{79A6764B-6B7A-4747-B9D8-5FE3E3BC9DEC}" srcOrd="1" destOrd="0" presId="urn:microsoft.com/office/officeart/2018/2/layout/IconCircleList"/>
    <dgm:cxn modelId="{20A7ECA2-FA37-4987-A5DC-29E9610E1197}" type="presParOf" srcId="{83A8CE58-6F01-40D8-8C49-75BA4E30A12F}" destId="{53B29C11-5B19-476F-AF52-E38ED2346DA8}" srcOrd="2" destOrd="0" presId="urn:microsoft.com/office/officeart/2018/2/layout/IconCircleList"/>
    <dgm:cxn modelId="{208ACD36-99D6-4E5D-84A9-ED7E9328EA90}" type="presParOf" srcId="{83A8CE58-6F01-40D8-8C49-75BA4E30A12F}" destId="{CB617772-E951-4C20-AD1B-2EC0B531763D}" srcOrd="3" destOrd="0" presId="urn:microsoft.com/office/officeart/2018/2/layout/IconCircleList"/>
    <dgm:cxn modelId="{F202833E-76FA-45AA-87EC-B525331102A4}" type="presParOf" srcId="{3DC857CC-CE76-4560-B54C-387267101083}" destId="{A5982196-1D74-4CD6-B3AB-45A1E4638B86}" srcOrd="11" destOrd="0" presId="urn:microsoft.com/office/officeart/2018/2/layout/IconCircleList"/>
    <dgm:cxn modelId="{7F7D597C-7E8F-41B3-A320-FA7C7E2BA55B}" type="presParOf" srcId="{3DC857CC-CE76-4560-B54C-387267101083}" destId="{BC21C3ED-1C75-4C63-81BF-6E69224631CA}" srcOrd="12" destOrd="0" presId="urn:microsoft.com/office/officeart/2018/2/layout/IconCircleList"/>
    <dgm:cxn modelId="{31133E8B-F39A-4CC0-8EFF-1CBB80DF3B01}" type="presParOf" srcId="{BC21C3ED-1C75-4C63-81BF-6E69224631CA}" destId="{3A43F782-AB7B-4ABB-B66E-DDC88EE4C575}" srcOrd="0" destOrd="0" presId="urn:microsoft.com/office/officeart/2018/2/layout/IconCircleList"/>
    <dgm:cxn modelId="{B06E211F-413C-423B-9B0D-F4EE7D6B33A1}" type="presParOf" srcId="{BC21C3ED-1C75-4C63-81BF-6E69224631CA}" destId="{E1597502-F8A5-44AC-B825-7E459348BD4E}" srcOrd="1" destOrd="0" presId="urn:microsoft.com/office/officeart/2018/2/layout/IconCircleList"/>
    <dgm:cxn modelId="{249FE182-749D-4608-B228-1C0D3945875A}" type="presParOf" srcId="{BC21C3ED-1C75-4C63-81BF-6E69224631CA}" destId="{8D0E3521-636E-46CD-AB83-06C9B936D316}" srcOrd="2" destOrd="0" presId="urn:microsoft.com/office/officeart/2018/2/layout/IconCircleList"/>
    <dgm:cxn modelId="{690F7D61-4D47-45E6-838A-F7C8788006FA}" type="presParOf" srcId="{BC21C3ED-1C75-4C63-81BF-6E69224631CA}" destId="{D006EF3D-E6B0-4F3E-AA6E-899ACFB3C207}" srcOrd="3" destOrd="0" presId="urn:microsoft.com/office/officeart/2018/2/layout/IconCircleList"/>
    <dgm:cxn modelId="{F20B253D-8755-42E5-B8B0-3FCCC61EDBBA}" type="presParOf" srcId="{3DC857CC-CE76-4560-B54C-387267101083}" destId="{CCC5B050-191B-4BA8-B05C-4D1C0E3BABF7}" srcOrd="13" destOrd="0" presId="urn:microsoft.com/office/officeart/2018/2/layout/IconCircleList"/>
    <dgm:cxn modelId="{3A635EAF-86A8-49EC-9942-6C8FDD227C79}" type="presParOf" srcId="{3DC857CC-CE76-4560-B54C-387267101083}" destId="{F7872E31-9DC9-418B-9ED5-74E93167543A}" srcOrd="14" destOrd="0" presId="urn:microsoft.com/office/officeart/2018/2/layout/IconCircleList"/>
    <dgm:cxn modelId="{EB2FE61C-22DE-46F0-8363-0E6D5A00FBC8}" type="presParOf" srcId="{F7872E31-9DC9-418B-9ED5-74E93167543A}" destId="{4235E514-63B9-4798-A11F-4537171DB393}" srcOrd="0" destOrd="0" presId="urn:microsoft.com/office/officeart/2018/2/layout/IconCircleList"/>
    <dgm:cxn modelId="{E5CE4F38-0955-4A90-8943-84679EA7B706}" type="presParOf" srcId="{F7872E31-9DC9-418B-9ED5-74E93167543A}" destId="{561D962B-9210-481E-AD46-E678B18B9612}" srcOrd="1" destOrd="0" presId="urn:microsoft.com/office/officeart/2018/2/layout/IconCircleList"/>
    <dgm:cxn modelId="{D0ADBE83-CFEA-4AE2-A947-966F00FA2E50}" type="presParOf" srcId="{F7872E31-9DC9-418B-9ED5-74E93167543A}" destId="{5ECCCE54-8C22-4346-846A-D810FFA0CBAA}" srcOrd="2" destOrd="0" presId="urn:microsoft.com/office/officeart/2018/2/layout/IconCircleList"/>
    <dgm:cxn modelId="{484E84F2-2A79-418B-B58D-28DE549D047E}" type="presParOf" srcId="{F7872E31-9DC9-418B-9ED5-74E93167543A}" destId="{E362DA3A-480E-4D8E-BD43-04194FD3CB9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5A67D6-121F-48D6-A92A-E6B7DF9CEF4F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EB2D606-7FCB-4FC8-A5EF-E3156C692BEB}">
      <dgm:prSet custT="1"/>
      <dgm:spPr/>
      <dgm:t>
        <a:bodyPr/>
        <a:lstStyle/>
        <a:p>
          <a:r>
            <a:rPr lang="en-GB" sz="2800" dirty="0"/>
            <a:t>How would you define an old person.</a:t>
          </a:r>
          <a:endParaRPr lang="en-US" sz="2800" dirty="0"/>
        </a:p>
      </dgm:t>
    </dgm:pt>
    <dgm:pt modelId="{67E09FE5-1661-4C43-9AB2-4ACA1A1892F3}" type="parTrans" cxnId="{4BF1B076-8DDC-4ACA-95CA-95ABE9C37976}">
      <dgm:prSet/>
      <dgm:spPr/>
      <dgm:t>
        <a:bodyPr/>
        <a:lstStyle/>
        <a:p>
          <a:endParaRPr lang="en-US"/>
        </a:p>
      </dgm:t>
    </dgm:pt>
    <dgm:pt modelId="{263A4C57-7E9D-4694-9D3A-0749A7FCBB94}" type="sibTrans" cxnId="{4BF1B076-8DDC-4ACA-95CA-95ABE9C37976}">
      <dgm:prSet/>
      <dgm:spPr/>
      <dgm:t>
        <a:bodyPr/>
        <a:lstStyle/>
        <a:p>
          <a:endParaRPr lang="en-US"/>
        </a:p>
      </dgm:t>
    </dgm:pt>
    <dgm:pt modelId="{C643B185-F08D-41A1-A744-7BFD8F567D6A}">
      <dgm:prSet custT="1"/>
      <dgm:spPr/>
      <dgm:t>
        <a:bodyPr/>
        <a:lstStyle/>
        <a:p>
          <a:r>
            <a:rPr lang="en-GB" sz="2800" dirty="0"/>
            <a:t>What age do you consider to be old</a:t>
          </a:r>
          <a:r>
            <a:rPr lang="en-GB" sz="2300" dirty="0"/>
            <a:t>.</a:t>
          </a:r>
          <a:endParaRPr lang="en-US" sz="2300" dirty="0"/>
        </a:p>
      </dgm:t>
    </dgm:pt>
    <dgm:pt modelId="{6C546D58-7B15-4127-BDD9-389D3F4113CC}" type="parTrans" cxnId="{5B37B9D0-39D5-423F-B51B-A31B1F1A2588}">
      <dgm:prSet/>
      <dgm:spPr/>
      <dgm:t>
        <a:bodyPr/>
        <a:lstStyle/>
        <a:p>
          <a:endParaRPr lang="en-US"/>
        </a:p>
      </dgm:t>
    </dgm:pt>
    <dgm:pt modelId="{5E722F2D-3D09-4BFF-8958-9966E9D46BFF}" type="sibTrans" cxnId="{5B37B9D0-39D5-423F-B51B-A31B1F1A2588}">
      <dgm:prSet/>
      <dgm:spPr/>
      <dgm:t>
        <a:bodyPr/>
        <a:lstStyle/>
        <a:p>
          <a:endParaRPr lang="en-US"/>
        </a:p>
      </dgm:t>
    </dgm:pt>
    <dgm:pt modelId="{EA01A300-45D2-4925-A463-42919A0767FB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https://youtu.be/lYdNjrUs4NM?si=zfL4QT5GizkeLLxZ</a:t>
          </a:r>
          <a:endParaRPr lang="en-US"/>
        </a:p>
      </dgm:t>
    </dgm:pt>
    <dgm:pt modelId="{92A26B2C-890B-4655-A5A7-6356D6A52C47}" type="parTrans" cxnId="{DD7B044F-6096-44F7-AB94-C605A11B46BB}">
      <dgm:prSet/>
      <dgm:spPr/>
      <dgm:t>
        <a:bodyPr/>
        <a:lstStyle/>
        <a:p>
          <a:endParaRPr lang="en-US"/>
        </a:p>
      </dgm:t>
    </dgm:pt>
    <dgm:pt modelId="{4738D636-604B-425C-BC1E-5A693855E8CE}" type="sibTrans" cxnId="{DD7B044F-6096-44F7-AB94-C605A11B46BB}">
      <dgm:prSet/>
      <dgm:spPr/>
      <dgm:t>
        <a:bodyPr/>
        <a:lstStyle/>
        <a:p>
          <a:endParaRPr lang="en-US"/>
        </a:p>
      </dgm:t>
    </dgm:pt>
    <dgm:pt modelId="{132BED8A-58AC-480B-B9F3-2A13EEA3761F}" type="pres">
      <dgm:prSet presAssocID="{B45A67D6-121F-48D6-A92A-E6B7DF9CEF4F}" presName="vert0" presStyleCnt="0">
        <dgm:presLayoutVars>
          <dgm:dir/>
          <dgm:animOne val="branch"/>
          <dgm:animLvl val="lvl"/>
        </dgm:presLayoutVars>
      </dgm:prSet>
      <dgm:spPr/>
    </dgm:pt>
    <dgm:pt modelId="{6874DFAD-5A3A-4E19-B0E6-5AB50CA17BE1}" type="pres">
      <dgm:prSet presAssocID="{4EB2D606-7FCB-4FC8-A5EF-E3156C692BEB}" presName="thickLine" presStyleLbl="alignNode1" presStyleIdx="0" presStyleCnt="3"/>
      <dgm:spPr/>
    </dgm:pt>
    <dgm:pt modelId="{8F887A1D-6B4E-42B5-8701-8C6DB5E85CF9}" type="pres">
      <dgm:prSet presAssocID="{4EB2D606-7FCB-4FC8-A5EF-E3156C692BEB}" presName="horz1" presStyleCnt="0"/>
      <dgm:spPr/>
    </dgm:pt>
    <dgm:pt modelId="{95C0C860-81DD-4178-9870-EEC569FC1CA4}" type="pres">
      <dgm:prSet presAssocID="{4EB2D606-7FCB-4FC8-A5EF-E3156C692BEB}" presName="tx1" presStyleLbl="revTx" presStyleIdx="0" presStyleCnt="3"/>
      <dgm:spPr/>
    </dgm:pt>
    <dgm:pt modelId="{EC6723C7-5B26-4D5A-A780-9776D3D71081}" type="pres">
      <dgm:prSet presAssocID="{4EB2D606-7FCB-4FC8-A5EF-E3156C692BEB}" presName="vert1" presStyleCnt="0"/>
      <dgm:spPr/>
    </dgm:pt>
    <dgm:pt modelId="{0A7A9416-2F05-4CEE-B716-43AB373D2C2F}" type="pres">
      <dgm:prSet presAssocID="{C643B185-F08D-41A1-A744-7BFD8F567D6A}" presName="thickLine" presStyleLbl="alignNode1" presStyleIdx="1" presStyleCnt="3"/>
      <dgm:spPr/>
    </dgm:pt>
    <dgm:pt modelId="{D3F1A579-EA81-4509-9D31-8F8366BB9997}" type="pres">
      <dgm:prSet presAssocID="{C643B185-F08D-41A1-A744-7BFD8F567D6A}" presName="horz1" presStyleCnt="0"/>
      <dgm:spPr/>
    </dgm:pt>
    <dgm:pt modelId="{641EBF86-B572-410E-A51F-A1F22DD31A95}" type="pres">
      <dgm:prSet presAssocID="{C643B185-F08D-41A1-A744-7BFD8F567D6A}" presName="tx1" presStyleLbl="revTx" presStyleIdx="1" presStyleCnt="3"/>
      <dgm:spPr/>
    </dgm:pt>
    <dgm:pt modelId="{31E92CA3-69C0-4034-BC5C-B0F7E8DECAC7}" type="pres">
      <dgm:prSet presAssocID="{C643B185-F08D-41A1-A744-7BFD8F567D6A}" presName="vert1" presStyleCnt="0"/>
      <dgm:spPr/>
    </dgm:pt>
    <dgm:pt modelId="{88BE3E76-8194-4323-B99B-2EE294FFC8FA}" type="pres">
      <dgm:prSet presAssocID="{EA01A300-45D2-4925-A463-42919A0767FB}" presName="thickLine" presStyleLbl="alignNode1" presStyleIdx="2" presStyleCnt="3"/>
      <dgm:spPr/>
    </dgm:pt>
    <dgm:pt modelId="{8015660A-B467-4D2A-975E-E44305EE874F}" type="pres">
      <dgm:prSet presAssocID="{EA01A300-45D2-4925-A463-42919A0767FB}" presName="horz1" presStyleCnt="0"/>
      <dgm:spPr/>
    </dgm:pt>
    <dgm:pt modelId="{20BE9F46-480C-4461-9BE8-E1341BF9F497}" type="pres">
      <dgm:prSet presAssocID="{EA01A300-45D2-4925-A463-42919A0767FB}" presName="tx1" presStyleLbl="revTx" presStyleIdx="2" presStyleCnt="3"/>
      <dgm:spPr/>
    </dgm:pt>
    <dgm:pt modelId="{6A8A0D61-0CDA-4448-987B-321C0034824B}" type="pres">
      <dgm:prSet presAssocID="{EA01A300-45D2-4925-A463-42919A0767FB}" presName="vert1" presStyleCnt="0"/>
      <dgm:spPr/>
    </dgm:pt>
  </dgm:ptLst>
  <dgm:cxnLst>
    <dgm:cxn modelId="{1107AE34-C3C7-4D82-8733-8AEC78ABDAA5}" type="presOf" srcId="{C643B185-F08D-41A1-A744-7BFD8F567D6A}" destId="{641EBF86-B572-410E-A51F-A1F22DD31A95}" srcOrd="0" destOrd="0" presId="urn:microsoft.com/office/officeart/2008/layout/LinedList"/>
    <dgm:cxn modelId="{DC3E0B36-EF1B-4BBD-A342-AAB83597B239}" type="presOf" srcId="{4EB2D606-7FCB-4FC8-A5EF-E3156C692BEB}" destId="{95C0C860-81DD-4178-9870-EEC569FC1CA4}" srcOrd="0" destOrd="0" presId="urn:microsoft.com/office/officeart/2008/layout/LinedList"/>
    <dgm:cxn modelId="{DD7B044F-6096-44F7-AB94-C605A11B46BB}" srcId="{B45A67D6-121F-48D6-A92A-E6B7DF9CEF4F}" destId="{EA01A300-45D2-4925-A463-42919A0767FB}" srcOrd="2" destOrd="0" parTransId="{92A26B2C-890B-4655-A5A7-6356D6A52C47}" sibTransId="{4738D636-604B-425C-BC1E-5A693855E8CE}"/>
    <dgm:cxn modelId="{4BF1B076-8DDC-4ACA-95CA-95ABE9C37976}" srcId="{B45A67D6-121F-48D6-A92A-E6B7DF9CEF4F}" destId="{4EB2D606-7FCB-4FC8-A5EF-E3156C692BEB}" srcOrd="0" destOrd="0" parTransId="{67E09FE5-1661-4C43-9AB2-4ACA1A1892F3}" sibTransId="{263A4C57-7E9D-4694-9D3A-0749A7FCBB94}"/>
    <dgm:cxn modelId="{5B37B9D0-39D5-423F-B51B-A31B1F1A2588}" srcId="{B45A67D6-121F-48D6-A92A-E6B7DF9CEF4F}" destId="{C643B185-F08D-41A1-A744-7BFD8F567D6A}" srcOrd="1" destOrd="0" parTransId="{6C546D58-7B15-4127-BDD9-389D3F4113CC}" sibTransId="{5E722F2D-3D09-4BFF-8958-9966E9D46BFF}"/>
    <dgm:cxn modelId="{79E07BEF-8744-4EEE-9D05-2E00034C2523}" type="presOf" srcId="{EA01A300-45D2-4925-A463-42919A0767FB}" destId="{20BE9F46-480C-4461-9BE8-E1341BF9F497}" srcOrd="0" destOrd="0" presId="urn:microsoft.com/office/officeart/2008/layout/LinedList"/>
    <dgm:cxn modelId="{A68444FC-EB70-45AE-A2A2-EF4B12402C97}" type="presOf" srcId="{B45A67D6-121F-48D6-A92A-E6B7DF9CEF4F}" destId="{132BED8A-58AC-480B-B9F3-2A13EEA3761F}" srcOrd="0" destOrd="0" presId="urn:microsoft.com/office/officeart/2008/layout/LinedList"/>
    <dgm:cxn modelId="{2B3E2E5B-71AC-45AA-A23B-2870AF83435F}" type="presParOf" srcId="{132BED8A-58AC-480B-B9F3-2A13EEA3761F}" destId="{6874DFAD-5A3A-4E19-B0E6-5AB50CA17BE1}" srcOrd="0" destOrd="0" presId="urn:microsoft.com/office/officeart/2008/layout/LinedList"/>
    <dgm:cxn modelId="{666B0B80-6F25-4038-B23D-22F4E90ADC8C}" type="presParOf" srcId="{132BED8A-58AC-480B-B9F3-2A13EEA3761F}" destId="{8F887A1D-6B4E-42B5-8701-8C6DB5E85CF9}" srcOrd="1" destOrd="0" presId="urn:microsoft.com/office/officeart/2008/layout/LinedList"/>
    <dgm:cxn modelId="{02F2A8F0-8A1D-4FCA-9022-96AA31C530D9}" type="presParOf" srcId="{8F887A1D-6B4E-42B5-8701-8C6DB5E85CF9}" destId="{95C0C860-81DD-4178-9870-EEC569FC1CA4}" srcOrd="0" destOrd="0" presId="urn:microsoft.com/office/officeart/2008/layout/LinedList"/>
    <dgm:cxn modelId="{A1067659-3085-4743-972F-93C2B2F05858}" type="presParOf" srcId="{8F887A1D-6B4E-42B5-8701-8C6DB5E85CF9}" destId="{EC6723C7-5B26-4D5A-A780-9776D3D71081}" srcOrd="1" destOrd="0" presId="urn:microsoft.com/office/officeart/2008/layout/LinedList"/>
    <dgm:cxn modelId="{B67CC494-A5BA-49BE-84A8-A1623DF82217}" type="presParOf" srcId="{132BED8A-58AC-480B-B9F3-2A13EEA3761F}" destId="{0A7A9416-2F05-4CEE-B716-43AB373D2C2F}" srcOrd="2" destOrd="0" presId="urn:microsoft.com/office/officeart/2008/layout/LinedList"/>
    <dgm:cxn modelId="{6EAF84FC-52BE-4913-AC8A-6B1EA761A4CB}" type="presParOf" srcId="{132BED8A-58AC-480B-B9F3-2A13EEA3761F}" destId="{D3F1A579-EA81-4509-9D31-8F8366BB9997}" srcOrd="3" destOrd="0" presId="urn:microsoft.com/office/officeart/2008/layout/LinedList"/>
    <dgm:cxn modelId="{DD236B06-516F-4888-80E5-83DD4D947332}" type="presParOf" srcId="{D3F1A579-EA81-4509-9D31-8F8366BB9997}" destId="{641EBF86-B572-410E-A51F-A1F22DD31A95}" srcOrd="0" destOrd="0" presId="urn:microsoft.com/office/officeart/2008/layout/LinedList"/>
    <dgm:cxn modelId="{CCB69056-8917-4D43-9926-A508C86D29B4}" type="presParOf" srcId="{D3F1A579-EA81-4509-9D31-8F8366BB9997}" destId="{31E92CA3-69C0-4034-BC5C-B0F7E8DECAC7}" srcOrd="1" destOrd="0" presId="urn:microsoft.com/office/officeart/2008/layout/LinedList"/>
    <dgm:cxn modelId="{3C9782CF-D16D-42F0-BCD3-BA281B0B62BC}" type="presParOf" srcId="{132BED8A-58AC-480B-B9F3-2A13EEA3761F}" destId="{88BE3E76-8194-4323-B99B-2EE294FFC8FA}" srcOrd="4" destOrd="0" presId="urn:microsoft.com/office/officeart/2008/layout/LinedList"/>
    <dgm:cxn modelId="{494D7DE1-FEA1-4821-9E64-CF6B5980B8F2}" type="presParOf" srcId="{132BED8A-58AC-480B-B9F3-2A13EEA3761F}" destId="{8015660A-B467-4D2A-975E-E44305EE874F}" srcOrd="5" destOrd="0" presId="urn:microsoft.com/office/officeart/2008/layout/LinedList"/>
    <dgm:cxn modelId="{10A2685B-20E0-43F7-801E-21673F4F8EC7}" type="presParOf" srcId="{8015660A-B467-4D2A-975E-E44305EE874F}" destId="{20BE9F46-480C-4461-9BE8-E1341BF9F497}" srcOrd="0" destOrd="0" presId="urn:microsoft.com/office/officeart/2008/layout/LinedList"/>
    <dgm:cxn modelId="{B09109CD-4939-41BA-A11F-ADC72C3A2DF7}" type="presParOf" srcId="{8015660A-B467-4D2A-975E-E44305EE874F}" destId="{6A8A0D61-0CDA-4448-987B-321C0034824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8D2020-1C7D-41CC-A611-58DF966EA5AD}" type="doc">
      <dgm:prSet loTypeId="urn:microsoft.com/office/officeart/2005/8/layout/vProcess5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C572A4E-A6DC-4517-A886-0C0F1752F913}">
      <dgm:prSet/>
      <dgm:spPr/>
      <dgm:t>
        <a:bodyPr/>
        <a:lstStyle/>
        <a:p>
          <a:pPr>
            <a:defRPr cap="all"/>
          </a:pPr>
          <a:r>
            <a:rPr lang="en-US"/>
            <a:t>Access to health care.</a:t>
          </a:r>
        </a:p>
      </dgm:t>
    </dgm:pt>
    <dgm:pt modelId="{A7CAFA8F-B2EF-4F75-BB66-17B64DDDA105}" type="parTrans" cxnId="{B58E0657-1903-45E8-AEDE-268EE522B282}">
      <dgm:prSet/>
      <dgm:spPr/>
      <dgm:t>
        <a:bodyPr/>
        <a:lstStyle/>
        <a:p>
          <a:endParaRPr lang="en-US"/>
        </a:p>
      </dgm:t>
    </dgm:pt>
    <dgm:pt modelId="{01494817-429C-4A0C-BFEF-B082AEB5C426}" type="sibTrans" cxnId="{B58E0657-1903-45E8-AEDE-268EE522B282}">
      <dgm:prSet/>
      <dgm:spPr/>
      <dgm:t>
        <a:bodyPr/>
        <a:lstStyle/>
        <a:p>
          <a:endParaRPr lang="en-US"/>
        </a:p>
      </dgm:t>
    </dgm:pt>
    <dgm:pt modelId="{7FB8ADE1-FF94-456F-85C9-54D522BCBD44}">
      <dgm:prSet/>
      <dgm:spPr/>
      <dgm:t>
        <a:bodyPr/>
        <a:lstStyle/>
        <a:p>
          <a:pPr>
            <a:defRPr cap="all"/>
          </a:pPr>
          <a:r>
            <a:rPr lang="en-US"/>
            <a:t>Loneliness.</a:t>
          </a:r>
        </a:p>
      </dgm:t>
    </dgm:pt>
    <dgm:pt modelId="{4E9330AC-941A-4E5F-B0E1-E6F1F2DDE226}" type="parTrans" cxnId="{2F24F0B9-B71C-4753-8E89-A27CD951E4EC}">
      <dgm:prSet/>
      <dgm:spPr/>
      <dgm:t>
        <a:bodyPr/>
        <a:lstStyle/>
        <a:p>
          <a:endParaRPr lang="en-US"/>
        </a:p>
      </dgm:t>
    </dgm:pt>
    <dgm:pt modelId="{F4F448FA-E90D-4CD2-949B-4C2A58D948F0}" type="sibTrans" cxnId="{2F24F0B9-B71C-4753-8E89-A27CD951E4EC}">
      <dgm:prSet/>
      <dgm:spPr/>
      <dgm:t>
        <a:bodyPr/>
        <a:lstStyle/>
        <a:p>
          <a:endParaRPr lang="en-US"/>
        </a:p>
      </dgm:t>
    </dgm:pt>
    <dgm:pt modelId="{4640E7F7-DA19-406B-BE24-DF50D662A8C6}">
      <dgm:prSet/>
      <dgm:spPr/>
      <dgm:t>
        <a:bodyPr/>
        <a:lstStyle/>
        <a:p>
          <a:pPr>
            <a:defRPr cap="all"/>
          </a:pPr>
          <a:r>
            <a:rPr lang="en-US"/>
            <a:t>isolation.</a:t>
          </a:r>
        </a:p>
      </dgm:t>
    </dgm:pt>
    <dgm:pt modelId="{A56F4A66-F01C-45C2-A6E4-9E8F229DDB2E}" type="parTrans" cxnId="{7DAD0C33-9AA7-49FC-8DA5-A355DF5554B8}">
      <dgm:prSet/>
      <dgm:spPr/>
      <dgm:t>
        <a:bodyPr/>
        <a:lstStyle/>
        <a:p>
          <a:endParaRPr lang="en-US"/>
        </a:p>
      </dgm:t>
    </dgm:pt>
    <dgm:pt modelId="{CB73CDB9-F8BB-44E0-B151-A273634AA6B4}" type="sibTrans" cxnId="{7DAD0C33-9AA7-49FC-8DA5-A355DF5554B8}">
      <dgm:prSet/>
      <dgm:spPr/>
      <dgm:t>
        <a:bodyPr/>
        <a:lstStyle/>
        <a:p>
          <a:endParaRPr lang="en-US"/>
        </a:p>
      </dgm:t>
    </dgm:pt>
    <dgm:pt modelId="{8393F79E-5E93-4F3F-A2B7-4178FDF474BB}">
      <dgm:prSet/>
      <dgm:spPr/>
      <dgm:t>
        <a:bodyPr/>
        <a:lstStyle/>
        <a:p>
          <a:pPr>
            <a:defRPr cap="all"/>
          </a:pPr>
          <a:r>
            <a:rPr lang="en-US"/>
            <a:t>Abuse. </a:t>
          </a:r>
        </a:p>
      </dgm:t>
    </dgm:pt>
    <dgm:pt modelId="{28E58E04-6F19-456C-8B39-C76610AA7BA6}" type="parTrans" cxnId="{4D325062-2776-439A-8663-7ED19CF9DF53}">
      <dgm:prSet/>
      <dgm:spPr/>
      <dgm:t>
        <a:bodyPr/>
        <a:lstStyle/>
        <a:p>
          <a:endParaRPr lang="en-US"/>
        </a:p>
      </dgm:t>
    </dgm:pt>
    <dgm:pt modelId="{A2C12469-62D4-49B6-8FCB-7B3862F56A64}" type="sibTrans" cxnId="{4D325062-2776-439A-8663-7ED19CF9DF53}">
      <dgm:prSet/>
      <dgm:spPr/>
      <dgm:t>
        <a:bodyPr/>
        <a:lstStyle/>
        <a:p>
          <a:endParaRPr lang="en-US"/>
        </a:p>
      </dgm:t>
    </dgm:pt>
    <dgm:pt modelId="{424F0007-6BF1-44C2-A271-09FCC91BA825}">
      <dgm:prSet/>
      <dgm:spPr/>
      <dgm:t>
        <a:bodyPr/>
        <a:lstStyle/>
        <a:p>
          <a:pPr>
            <a:defRPr cap="all"/>
          </a:pPr>
          <a:r>
            <a:rPr lang="en-US"/>
            <a:t>Digital inclusion.</a:t>
          </a:r>
        </a:p>
      </dgm:t>
    </dgm:pt>
    <dgm:pt modelId="{A92FF5CB-4D12-461C-B93F-29566AFBF4DB}" type="parTrans" cxnId="{5236C931-8A44-43FA-B691-F46ADDFB33F9}">
      <dgm:prSet/>
      <dgm:spPr/>
      <dgm:t>
        <a:bodyPr/>
        <a:lstStyle/>
        <a:p>
          <a:endParaRPr lang="en-US"/>
        </a:p>
      </dgm:t>
    </dgm:pt>
    <dgm:pt modelId="{E30E88DD-6BB6-4892-96DB-B6E72633DDF2}" type="sibTrans" cxnId="{5236C931-8A44-43FA-B691-F46ADDFB33F9}">
      <dgm:prSet/>
      <dgm:spPr/>
      <dgm:t>
        <a:bodyPr/>
        <a:lstStyle/>
        <a:p>
          <a:endParaRPr lang="en-US"/>
        </a:p>
      </dgm:t>
    </dgm:pt>
    <dgm:pt modelId="{04FDF50F-9968-4710-8D7B-BE4C78CCD0F0}" type="pres">
      <dgm:prSet presAssocID="{D88D2020-1C7D-41CC-A611-58DF966EA5AD}" presName="outerComposite" presStyleCnt="0">
        <dgm:presLayoutVars>
          <dgm:chMax val="5"/>
          <dgm:dir/>
          <dgm:resizeHandles val="exact"/>
        </dgm:presLayoutVars>
      </dgm:prSet>
      <dgm:spPr/>
    </dgm:pt>
    <dgm:pt modelId="{8C409995-0121-4443-8F68-C64FC629A748}" type="pres">
      <dgm:prSet presAssocID="{D88D2020-1C7D-41CC-A611-58DF966EA5AD}" presName="dummyMaxCanvas" presStyleCnt="0">
        <dgm:presLayoutVars/>
      </dgm:prSet>
      <dgm:spPr/>
    </dgm:pt>
    <dgm:pt modelId="{D7F4C101-D2DD-4032-8D17-1D084A6C2B93}" type="pres">
      <dgm:prSet presAssocID="{D88D2020-1C7D-41CC-A611-58DF966EA5AD}" presName="FiveNodes_1" presStyleLbl="node1" presStyleIdx="0" presStyleCnt="5">
        <dgm:presLayoutVars>
          <dgm:bulletEnabled val="1"/>
        </dgm:presLayoutVars>
      </dgm:prSet>
      <dgm:spPr/>
    </dgm:pt>
    <dgm:pt modelId="{95065AC2-64EC-47DF-B070-8FA7B5520227}" type="pres">
      <dgm:prSet presAssocID="{D88D2020-1C7D-41CC-A611-58DF966EA5AD}" presName="FiveNodes_2" presStyleLbl="node1" presStyleIdx="1" presStyleCnt="5">
        <dgm:presLayoutVars>
          <dgm:bulletEnabled val="1"/>
        </dgm:presLayoutVars>
      </dgm:prSet>
      <dgm:spPr/>
    </dgm:pt>
    <dgm:pt modelId="{A2E42DDF-2582-4ABD-9959-0DFDDD8B6237}" type="pres">
      <dgm:prSet presAssocID="{D88D2020-1C7D-41CC-A611-58DF966EA5AD}" presName="FiveNodes_3" presStyleLbl="node1" presStyleIdx="2" presStyleCnt="5">
        <dgm:presLayoutVars>
          <dgm:bulletEnabled val="1"/>
        </dgm:presLayoutVars>
      </dgm:prSet>
      <dgm:spPr/>
    </dgm:pt>
    <dgm:pt modelId="{96DC482B-0CE8-4FD1-B239-F6B169DACF84}" type="pres">
      <dgm:prSet presAssocID="{D88D2020-1C7D-41CC-A611-58DF966EA5AD}" presName="FiveNodes_4" presStyleLbl="node1" presStyleIdx="3" presStyleCnt="5">
        <dgm:presLayoutVars>
          <dgm:bulletEnabled val="1"/>
        </dgm:presLayoutVars>
      </dgm:prSet>
      <dgm:spPr/>
    </dgm:pt>
    <dgm:pt modelId="{F263D72E-C15E-4A1F-834F-C190D4FB0278}" type="pres">
      <dgm:prSet presAssocID="{D88D2020-1C7D-41CC-A611-58DF966EA5AD}" presName="FiveNodes_5" presStyleLbl="node1" presStyleIdx="4" presStyleCnt="5">
        <dgm:presLayoutVars>
          <dgm:bulletEnabled val="1"/>
        </dgm:presLayoutVars>
      </dgm:prSet>
      <dgm:spPr/>
    </dgm:pt>
    <dgm:pt modelId="{E0106AB2-72D6-4B77-A37A-A2083EED484C}" type="pres">
      <dgm:prSet presAssocID="{D88D2020-1C7D-41CC-A611-58DF966EA5AD}" presName="FiveConn_1-2" presStyleLbl="fgAccFollowNode1" presStyleIdx="0" presStyleCnt="4">
        <dgm:presLayoutVars>
          <dgm:bulletEnabled val="1"/>
        </dgm:presLayoutVars>
      </dgm:prSet>
      <dgm:spPr/>
    </dgm:pt>
    <dgm:pt modelId="{5E9A7DCA-A34E-4B40-91C4-A9CA349FB59B}" type="pres">
      <dgm:prSet presAssocID="{D88D2020-1C7D-41CC-A611-58DF966EA5AD}" presName="FiveConn_2-3" presStyleLbl="fgAccFollowNode1" presStyleIdx="1" presStyleCnt="4">
        <dgm:presLayoutVars>
          <dgm:bulletEnabled val="1"/>
        </dgm:presLayoutVars>
      </dgm:prSet>
      <dgm:spPr/>
    </dgm:pt>
    <dgm:pt modelId="{7BD0DFC7-2920-4662-B25E-FFCD46595DCE}" type="pres">
      <dgm:prSet presAssocID="{D88D2020-1C7D-41CC-A611-58DF966EA5AD}" presName="FiveConn_3-4" presStyleLbl="fgAccFollowNode1" presStyleIdx="2" presStyleCnt="4">
        <dgm:presLayoutVars>
          <dgm:bulletEnabled val="1"/>
        </dgm:presLayoutVars>
      </dgm:prSet>
      <dgm:spPr/>
    </dgm:pt>
    <dgm:pt modelId="{93C29CE9-567E-4C32-815C-2CD6A346C79E}" type="pres">
      <dgm:prSet presAssocID="{D88D2020-1C7D-41CC-A611-58DF966EA5AD}" presName="FiveConn_4-5" presStyleLbl="fgAccFollowNode1" presStyleIdx="3" presStyleCnt="4">
        <dgm:presLayoutVars>
          <dgm:bulletEnabled val="1"/>
        </dgm:presLayoutVars>
      </dgm:prSet>
      <dgm:spPr/>
    </dgm:pt>
    <dgm:pt modelId="{5AC01343-44E3-4D61-ADFC-A3D282A5FFAF}" type="pres">
      <dgm:prSet presAssocID="{D88D2020-1C7D-41CC-A611-58DF966EA5AD}" presName="FiveNodes_1_text" presStyleLbl="node1" presStyleIdx="4" presStyleCnt="5">
        <dgm:presLayoutVars>
          <dgm:bulletEnabled val="1"/>
        </dgm:presLayoutVars>
      </dgm:prSet>
      <dgm:spPr/>
    </dgm:pt>
    <dgm:pt modelId="{56F325FF-50CC-4767-B645-CB90E16B6CAE}" type="pres">
      <dgm:prSet presAssocID="{D88D2020-1C7D-41CC-A611-58DF966EA5AD}" presName="FiveNodes_2_text" presStyleLbl="node1" presStyleIdx="4" presStyleCnt="5">
        <dgm:presLayoutVars>
          <dgm:bulletEnabled val="1"/>
        </dgm:presLayoutVars>
      </dgm:prSet>
      <dgm:spPr/>
    </dgm:pt>
    <dgm:pt modelId="{23A8B13D-14C5-4DB8-96A8-42DF70174D29}" type="pres">
      <dgm:prSet presAssocID="{D88D2020-1C7D-41CC-A611-58DF966EA5AD}" presName="FiveNodes_3_text" presStyleLbl="node1" presStyleIdx="4" presStyleCnt="5">
        <dgm:presLayoutVars>
          <dgm:bulletEnabled val="1"/>
        </dgm:presLayoutVars>
      </dgm:prSet>
      <dgm:spPr/>
    </dgm:pt>
    <dgm:pt modelId="{569DC0C6-37C4-4E10-893D-39DDF7C7AD2D}" type="pres">
      <dgm:prSet presAssocID="{D88D2020-1C7D-41CC-A611-58DF966EA5AD}" presName="FiveNodes_4_text" presStyleLbl="node1" presStyleIdx="4" presStyleCnt="5">
        <dgm:presLayoutVars>
          <dgm:bulletEnabled val="1"/>
        </dgm:presLayoutVars>
      </dgm:prSet>
      <dgm:spPr/>
    </dgm:pt>
    <dgm:pt modelId="{DAD68A8F-51B4-4BBC-9D9C-094AEF066632}" type="pres">
      <dgm:prSet presAssocID="{D88D2020-1C7D-41CC-A611-58DF966EA5A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F528507-7AAD-48A8-A705-EF27023A83CF}" type="presOf" srcId="{F4F448FA-E90D-4CD2-949B-4C2A58D948F0}" destId="{5E9A7DCA-A34E-4B40-91C4-A9CA349FB59B}" srcOrd="0" destOrd="0" presId="urn:microsoft.com/office/officeart/2005/8/layout/vProcess5"/>
    <dgm:cxn modelId="{8DE9B01B-29F7-4C92-AB29-3A7A09BD4243}" type="presOf" srcId="{4640E7F7-DA19-406B-BE24-DF50D662A8C6}" destId="{23A8B13D-14C5-4DB8-96A8-42DF70174D29}" srcOrd="1" destOrd="0" presId="urn:microsoft.com/office/officeart/2005/8/layout/vProcess5"/>
    <dgm:cxn modelId="{FD728728-143C-4A7B-914F-3E8CB41A5D2E}" type="presOf" srcId="{CB73CDB9-F8BB-44E0-B151-A273634AA6B4}" destId="{7BD0DFC7-2920-4662-B25E-FFCD46595DCE}" srcOrd="0" destOrd="0" presId="urn:microsoft.com/office/officeart/2005/8/layout/vProcess5"/>
    <dgm:cxn modelId="{8ECCEB2A-B2DA-4A5A-BE38-3D98C0000BAA}" type="presOf" srcId="{4640E7F7-DA19-406B-BE24-DF50D662A8C6}" destId="{A2E42DDF-2582-4ABD-9959-0DFDDD8B6237}" srcOrd="0" destOrd="0" presId="urn:microsoft.com/office/officeart/2005/8/layout/vProcess5"/>
    <dgm:cxn modelId="{5236C931-8A44-43FA-B691-F46ADDFB33F9}" srcId="{D88D2020-1C7D-41CC-A611-58DF966EA5AD}" destId="{424F0007-6BF1-44C2-A271-09FCC91BA825}" srcOrd="4" destOrd="0" parTransId="{A92FF5CB-4D12-461C-B93F-29566AFBF4DB}" sibTransId="{E30E88DD-6BB6-4892-96DB-B6E72633DDF2}"/>
    <dgm:cxn modelId="{7DAD0C33-9AA7-49FC-8DA5-A355DF5554B8}" srcId="{D88D2020-1C7D-41CC-A611-58DF966EA5AD}" destId="{4640E7F7-DA19-406B-BE24-DF50D662A8C6}" srcOrd="2" destOrd="0" parTransId="{A56F4A66-F01C-45C2-A6E4-9E8F229DDB2E}" sibTransId="{CB73CDB9-F8BB-44E0-B151-A273634AA6B4}"/>
    <dgm:cxn modelId="{5ED6C05F-E21C-4E63-BFB4-341EE19B1E71}" type="presOf" srcId="{8393F79E-5E93-4F3F-A2B7-4178FDF474BB}" destId="{569DC0C6-37C4-4E10-893D-39DDF7C7AD2D}" srcOrd="1" destOrd="0" presId="urn:microsoft.com/office/officeart/2005/8/layout/vProcess5"/>
    <dgm:cxn modelId="{4D325062-2776-439A-8663-7ED19CF9DF53}" srcId="{D88D2020-1C7D-41CC-A611-58DF966EA5AD}" destId="{8393F79E-5E93-4F3F-A2B7-4178FDF474BB}" srcOrd="3" destOrd="0" parTransId="{28E58E04-6F19-456C-8B39-C76610AA7BA6}" sibTransId="{A2C12469-62D4-49B6-8FCB-7B3862F56A64}"/>
    <dgm:cxn modelId="{B58E0657-1903-45E8-AEDE-268EE522B282}" srcId="{D88D2020-1C7D-41CC-A611-58DF966EA5AD}" destId="{3C572A4E-A6DC-4517-A886-0C0F1752F913}" srcOrd="0" destOrd="0" parTransId="{A7CAFA8F-B2EF-4F75-BB66-17B64DDDA105}" sibTransId="{01494817-429C-4A0C-BFEF-B082AEB5C426}"/>
    <dgm:cxn modelId="{59B1E77C-AA90-4426-A74C-78AFA63615A6}" type="presOf" srcId="{424F0007-6BF1-44C2-A271-09FCC91BA825}" destId="{DAD68A8F-51B4-4BBC-9D9C-094AEF066632}" srcOrd="1" destOrd="0" presId="urn:microsoft.com/office/officeart/2005/8/layout/vProcess5"/>
    <dgm:cxn modelId="{7E333A8C-3322-419E-A86F-35ACAFE3780C}" type="presOf" srcId="{01494817-429C-4A0C-BFEF-B082AEB5C426}" destId="{E0106AB2-72D6-4B77-A37A-A2083EED484C}" srcOrd="0" destOrd="0" presId="urn:microsoft.com/office/officeart/2005/8/layout/vProcess5"/>
    <dgm:cxn modelId="{245FBC8D-CD85-41FD-B3DB-1229BE56AFBD}" type="presOf" srcId="{3C572A4E-A6DC-4517-A886-0C0F1752F913}" destId="{D7F4C101-D2DD-4032-8D17-1D084A6C2B93}" srcOrd="0" destOrd="0" presId="urn:microsoft.com/office/officeart/2005/8/layout/vProcess5"/>
    <dgm:cxn modelId="{F7F20D94-643B-471C-BBEE-E1174AC80017}" type="presOf" srcId="{7FB8ADE1-FF94-456F-85C9-54D522BCBD44}" destId="{95065AC2-64EC-47DF-B070-8FA7B5520227}" srcOrd="0" destOrd="0" presId="urn:microsoft.com/office/officeart/2005/8/layout/vProcess5"/>
    <dgm:cxn modelId="{98EDEB9D-6F6E-44A8-9B5F-95DD3D48E710}" type="presOf" srcId="{3C572A4E-A6DC-4517-A886-0C0F1752F913}" destId="{5AC01343-44E3-4D61-ADFC-A3D282A5FFAF}" srcOrd="1" destOrd="0" presId="urn:microsoft.com/office/officeart/2005/8/layout/vProcess5"/>
    <dgm:cxn modelId="{2F24F0B9-B71C-4753-8E89-A27CD951E4EC}" srcId="{D88D2020-1C7D-41CC-A611-58DF966EA5AD}" destId="{7FB8ADE1-FF94-456F-85C9-54D522BCBD44}" srcOrd="1" destOrd="0" parTransId="{4E9330AC-941A-4E5F-B0E1-E6F1F2DDE226}" sibTransId="{F4F448FA-E90D-4CD2-949B-4C2A58D948F0}"/>
    <dgm:cxn modelId="{E959ABC1-0F3C-4CAA-9B67-58FAD75D1CA0}" type="presOf" srcId="{424F0007-6BF1-44C2-A271-09FCC91BA825}" destId="{F263D72E-C15E-4A1F-834F-C190D4FB0278}" srcOrd="0" destOrd="0" presId="urn:microsoft.com/office/officeart/2005/8/layout/vProcess5"/>
    <dgm:cxn modelId="{EE2D01EE-EE8E-4B91-927B-ACB72AC26D05}" type="presOf" srcId="{A2C12469-62D4-49B6-8FCB-7B3862F56A64}" destId="{93C29CE9-567E-4C32-815C-2CD6A346C79E}" srcOrd="0" destOrd="0" presId="urn:microsoft.com/office/officeart/2005/8/layout/vProcess5"/>
    <dgm:cxn modelId="{55C2F1F0-1563-413D-9F34-E50403D7464F}" type="presOf" srcId="{D88D2020-1C7D-41CC-A611-58DF966EA5AD}" destId="{04FDF50F-9968-4710-8D7B-BE4C78CCD0F0}" srcOrd="0" destOrd="0" presId="urn:microsoft.com/office/officeart/2005/8/layout/vProcess5"/>
    <dgm:cxn modelId="{48D03FF3-4575-4B2E-83EB-1F55A77D5263}" type="presOf" srcId="{8393F79E-5E93-4F3F-A2B7-4178FDF474BB}" destId="{96DC482B-0CE8-4FD1-B239-F6B169DACF84}" srcOrd="0" destOrd="0" presId="urn:microsoft.com/office/officeart/2005/8/layout/vProcess5"/>
    <dgm:cxn modelId="{B09AD2F6-9962-4BFF-9006-C16C621B55EB}" type="presOf" srcId="{7FB8ADE1-FF94-456F-85C9-54D522BCBD44}" destId="{56F325FF-50CC-4767-B645-CB90E16B6CAE}" srcOrd="1" destOrd="0" presId="urn:microsoft.com/office/officeart/2005/8/layout/vProcess5"/>
    <dgm:cxn modelId="{AD690ABF-6324-4015-BBE2-31F98F2381AA}" type="presParOf" srcId="{04FDF50F-9968-4710-8D7B-BE4C78CCD0F0}" destId="{8C409995-0121-4443-8F68-C64FC629A748}" srcOrd="0" destOrd="0" presId="urn:microsoft.com/office/officeart/2005/8/layout/vProcess5"/>
    <dgm:cxn modelId="{51491BC5-70EC-4565-80D0-8A5B48C53B45}" type="presParOf" srcId="{04FDF50F-9968-4710-8D7B-BE4C78CCD0F0}" destId="{D7F4C101-D2DD-4032-8D17-1D084A6C2B93}" srcOrd="1" destOrd="0" presId="urn:microsoft.com/office/officeart/2005/8/layout/vProcess5"/>
    <dgm:cxn modelId="{A4A96B00-70CE-416F-81AC-BC8AD4A42579}" type="presParOf" srcId="{04FDF50F-9968-4710-8D7B-BE4C78CCD0F0}" destId="{95065AC2-64EC-47DF-B070-8FA7B5520227}" srcOrd="2" destOrd="0" presId="urn:microsoft.com/office/officeart/2005/8/layout/vProcess5"/>
    <dgm:cxn modelId="{194FEE5A-44B1-4029-B01D-78259DA69A1F}" type="presParOf" srcId="{04FDF50F-9968-4710-8D7B-BE4C78CCD0F0}" destId="{A2E42DDF-2582-4ABD-9959-0DFDDD8B6237}" srcOrd="3" destOrd="0" presId="urn:microsoft.com/office/officeart/2005/8/layout/vProcess5"/>
    <dgm:cxn modelId="{1A6CE963-FF42-4153-B0C8-13DA6EBDCA56}" type="presParOf" srcId="{04FDF50F-9968-4710-8D7B-BE4C78CCD0F0}" destId="{96DC482B-0CE8-4FD1-B239-F6B169DACF84}" srcOrd="4" destOrd="0" presId="urn:microsoft.com/office/officeart/2005/8/layout/vProcess5"/>
    <dgm:cxn modelId="{10983BDE-D6E0-461E-B663-3C2806A251F6}" type="presParOf" srcId="{04FDF50F-9968-4710-8D7B-BE4C78CCD0F0}" destId="{F263D72E-C15E-4A1F-834F-C190D4FB0278}" srcOrd="5" destOrd="0" presId="urn:microsoft.com/office/officeart/2005/8/layout/vProcess5"/>
    <dgm:cxn modelId="{E47F1054-CE93-444D-8A4E-3CBBDFD2DEE9}" type="presParOf" srcId="{04FDF50F-9968-4710-8D7B-BE4C78CCD0F0}" destId="{E0106AB2-72D6-4B77-A37A-A2083EED484C}" srcOrd="6" destOrd="0" presId="urn:microsoft.com/office/officeart/2005/8/layout/vProcess5"/>
    <dgm:cxn modelId="{2977E857-9A68-4BE7-8A66-FE7565357DF5}" type="presParOf" srcId="{04FDF50F-9968-4710-8D7B-BE4C78CCD0F0}" destId="{5E9A7DCA-A34E-4B40-91C4-A9CA349FB59B}" srcOrd="7" destOrd="0" presId="urn:microsoft.com/office/officeart/2005/8/layout/vProcess5"/>
    <dgm:cxn modelId="{A9E9799A-59BB-4185-8C35-4E1FC3E88757}" type="presParOf" srcId="{04FDF50F-9968-4710-8D7B-BE4C78CCD0F0}" destId="{7BD0DFC7-2920-4662-B25E-FFCD46595DCE}" srcOrd="8" destOrd="0" presId="urn:microsoft.com/office/officeart/2005/8/layout/vProcess5"/>
    <dgm:cxn modelId="{A768D0F7-3899-4237-A4D0-14F6E3671AD0}" type="presParOf" srcId="{04FDF50F-9968-4710-8D7B-BE4C78CCD0F0}" destId="{93C29CE9-567E-4C32-815C-2CD6A346C79E}" srcOrd="9" destOrd="0" presId="urn:microsoft.com/office/officeart/2005/8/layout/vProcess5"/>
    <dgm:cxn modelId="{B55F6E80-523F-40B4-9C06-B506AB857326}" type="presParOf" srcId="{04FDF50F-9968-4710-8D7B-BE4C78CCD0F0}" destId="{5AC01343-44E3-4D61-ADFC-A3D282A5FFAF}" srcOrd="10" destOrd="0" presId="urn:microsoft.com/office/officeart/2005/8/layout/vProcess5"/>
    <dgm:cxn modelId="{7F0EA4AD-41B5-4117-88FB-6AEA62E95923}" type="presParOf" srcId="{04FDF50F-9968-4710-8D7B-BE4C78CCD0F0}" destId="{56F325FF-50CC-4767-B645-CB90E16B6CAE}" srcOrd="11" destOrd="0" presId="urn:microsoft.com/office/officeart/2005/8/layout/vProcess5"/>
    <dgm:cxn modelId="{434796D5-D81B-4FE4-AE0B-42F96FC6D941}" type="presParOf" srcId="{04FDF50F-9968-4710-8D7B-BE4C78CCD0F0}" destId="{23A8B13D-14C5-4DB8-96A8-42DF70174D29}" srcOrd="12" destOrd="0" presId="urn:microsoft.com/office/officeart/2005/8/layout/vProcess5"/>
    <dgm:cxn modelId="{B35B6685-A48B-4C12-948F-9D3C7225A74E}" type="presParOf" srcId="{04FDF50F-9968-4710-8D7B-BE4C78CCD0F0}" destId="{569DC0C6-37C4-4E10-893D-39DDF7C7AD2D}" srcOrd="13" destOrd="0" presId="urn:microsoft.com/office/officeart/2005/8/layout/vProcess5"/>
    <dgm:cxn modelId="{E8AE425C-7A67-471B-A4BF-BEDFEC18F558}" type="presParOf" srcId="{04FDF50F-9968-4710-8D7B-BE4C78CCD0F0}" destId="{DAD68A8F-51B4-4BBC-9D9C-094AEF06663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FDE400A-ACA0-4F15-A320-DBCC6C27738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8EAAA3-E63C-4067-8AB3-277D7BF30AFB}">
      <dgm:prSet/>
      <dgm:spPr/>
      <dgm:t>
        <a:bodyPr/>
        <a:lstStyle/>
        <a:p>
          <a:r>
            <a:rPr lang="en-GB" dirty="0"/>
            <a:t>Wales is facing several challenges, now: including, health inequalities, climate change, and poverty. </a:t>
          </a:r>
          <a:endParaRPr lang="en-US" dirty="0"/>
        </a:p>
      </dgm:t>
    </dgm:pt>
    <dgm:pt modelId="{1429E337-096A-4F8B-8554-61A0CBBDF7A6}" type="parTrans" cxnId="{A5AD6E33-43D4-47C1-AF2D-3B14192DCEF4}">
      <dgm:prSet/>
      <dgm:spPr/>
      <dgm:t>
        <a:bodyPr/>
        <a:lstStyle/>
        <a:p>
          <a:endParaRPr lang="en-US"/>
        </a:p>
      </dgm:t>
    </dgm:pt>
    <dgm:pt modelId="{571A82EA-BB09-4155-9332-4555E01BCA21}" type="sibTrans" cxnId="{A5AD6E33-43D4-47C1-AF2D-3B14192DCEF4}">
      <dgm:prSet/>
      <dgm:spPr/>
      <dgm:t>
        <a:bodyPr/>
        <a:lstStyle/>
        <a:p>
          <a:endParaRPr lang="en-US"/>
        </a:p>
      </dgm:t>
    </dgm:pt>
    <dgm:pt modelId="{86BCA6BD-219D-46FF-B903-34A3EA690F65}">
      <dgm:prSet/>
      <dgm:spPr/>
      <dgm:t>
        <a:bodyPr/>
        <a:lstStyle/>
        <a:p>
          <a:r>
            <a:rPr lang="en-US" dirty="0"/>
            <a:t>As people age the need for care and support increases, especially for older people who are frail or retired.</a:t>
          </a:r>
        </a:p>
      </dgm:t>
    </dgm:pt>
    <dgm:pt modelId="{1B20D9E0-F33B-4736-8001-73CCA7E05E78}" type="parTrans" cxnId="{74C86031-0B53-4972-A05D-1637B1D47E09}">
      <dgm:prSet/>
      <dgm:spPr/>
      <dgm:t>
        <a:bodyPr/>
        <a:lstStyle/>
        <a:p>
          <a:endParaRPr lang="en-US"/>
        </a:p>
      </dgm:t>
    </dgm:pt>
    <dgm:pt modelId="{E09AF2BB-5C10-46FD-97B3-E37AFD597988}" type="sibTrans" cxnId="{74C86031-0B53-4972-A05D-1637B1D47E09}">
      <dgm:prSet/>
      <dgm:spPr/>
      <dgm:t>
        <a:bodyPr/>
        <a:lstStyle/>
        <a:p>
          <a:endParaRPr lang="en-US"/>
        </a:p>
      </dgm:t>
    </dgm:pt>
    <dgm:pt modelId="{1F58FBFA-BBBC-4343-93D9-88F7CF45D231}">
      <dgm:prSet/>
      <dgm:spPr/>
      <dgm:t>
        <a:bodyPr/>
        <a:lstStyle/>
        <a:p>
          <a:r>
            <a:rPr lang="en-US" dirty="0"/>
            <a:t>The Welsh government have introduced polices that protect old people do we know what these are centered around ?</a:t>
          </a:r>
        </a:p>
      </dgm:t>
    </dgm:pt>
    <dgm:pt modelId="{80B33621-1C47-4EDD-B6F1-E8AFBF3B7133}" type="parTrans" cxnId="{F981FF2A-365B-464D-BAF6-C4CBC6B10BAA}">
      <dgm:prSet/>
      <dgm:spPr/>
      <dgm:t>
        <a:bodyPr/>
        <a:lstStyle/>
        <a:p>
          <a:endParaRPr lang="en-US"/>
        </a:p>
      </dgm:t>
    </dgm:pt>
    <dgm:pt modelId="{52A1E52E-22EA-475F-91F5-78174485CBDC}" type="sibTrans" cxnId="{F981FF2A-365B-464D-BAF6-C4CBC6B10BAA}">
      <dgm:prSet/>
      <dgm:spPr/>
      <dgm:t>
        <a:bodyPr/>
        <a:lstStyle/>
        <a:p>
          <a:endParaRPr lang="en-US"/>
        </a:p>
      </dgm:t>
    </dgm:pt>
    <dgm:pt modelId="{0D26934E-A92F-43EE-BB68-BFA9FF644D87}">
      <dgm:prSet custT="1"/>
      <dgm:spPr/>
      <dgm:t>
        <a:bodyPr/>
        <a:lstStyle/>
        <a:p>
          <a:r>
            <a:rPr lang="en-US" sz="1400" dirty="0"/>
            <a:t>(Higgs et al 2003). (AGE UK 2020). </a:t>
          </a:r>
        </a:p>
      </dgm:t>
    </dgm:pt>
    <dgm:pt modelId="{FFE455DF-8BC7-45F8-A8EB-7C51C36974B4}" type="parTrans" cxnId="{86A98E73-3655-4FC3-8024-B8FBEDB9F791}">
      <dgm:prSet/>
      <dgm:spPr/>
      <dgm:t>
        <a:bodyPr/>
        <a:lstStyle/>
        <a:p>
          <a:endParaRPr lang="en-US"/>
        </a:p>
      </dgm:t>
    </dgm:pt>
    <dgm:pt modelId="{6F674FA8-A4EC-4455-B03B-396780CC658E}" type="sibTrans" cxnId="{86A98E73-3655-4FC3-8024-B8FBEDB9F791}">
      <dgm:prSet/>
      <dgm:spPr/>
      <dgm:t>
        <a:bodyPr/>
        <a:lstStyle/>
        <a:p>
          <a:endParaRPr lang="en-US"/>
        </a:p>
      </dgm:t>
    </dgm:pt>
    <dgm:pt modelId="{0BC9CB60-89A6-4FE1-9BFC-A8C67F32C56D}" type="pres">
      <dgm:prSet presAssocID="{3FDE400A-ACA0-4F15-A320-DBCC6C277384}" presName="linear" presStyleCnt="0">
        <dgm:presLayoutVars>
          <dgm:animLvl val="lvl"/>
          <dgm:resizeHandles val="exact"/>
        </dgm:presLayoutVars>
      </dgm:prSet>
      <dgm:spPr/>
    </dgm:pt>
    <dgm:pt modelId="{E3077DAC-4889-459D-9014-828483C235D7}" type="pres">
      <dgm:prSet presAssocID="{EC8EAAA3-E63C-4067-8AB3-277D7BF30AFB}" presName="parentText" presStyleLbl="node1" presStyleIdx="0" presStyleCnt="4" custScaleY="131543">
        <dgm:presLayoutVars>
          <dgm:chMax val="0"/>
          <dgm:bulletEnabled val="1"/>
        </dgm:presLayoutVars>
      </dgm:prSet>
      <dgm:spPr/>
    </dgm:pt>
    <dgm:pt modelId="{214B44AB-AA01-42CF-ADE6-502B89F50007}" type="pres">
      <dgm:prSet presAssocID="{571A82EA-BB09-4155-9332-4555E01BCA21}" presName="spacer" presStyleCnt="0"/>
      <dgm:spPr/>
    </dgm:pt>
    <dgm:pt modelId="{A05DDBDA-0898-422E-8FB0-8F1EB06D44FA}" type="pres">
      <dgm:prSet presAssocID="{86BCA6BD-219D-46FF-B903-34A3EA690F6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0A57621-09BA-487C-BF2B-ED054F6DFBE6}" type="pres">
      <dgm:prSet presAssocID="{E09AF2BB-5C10-46FD-97B3-E37AFD597988}" presName="spacer" presStyleCnt="0"/>
      <dgm:spPr/>
    </dgm:pt>
    <dgm:pt modelId="{E97776AB-649D-4C77-907F-8444F8A4DAC1}" type="pres">
      <dgm:prSet presAssocID="{1F58FBFA-BBBC-4343-93D9-88F7CF45D23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60F0544-29B2-4745-8BBE-AE04FB44B128}" type="pres">
      <dgm:prSet presAssocID="{52A1E52E-22EA-475F-91F5-78174485CBDC}" presName="spacer" presStyleCnt="0"/>
      <dgm:spPr/>
    </dgm:pt>
    <dgm:pt modelId="{1772F5BD-0C40-4FB3-9A90-E4040F327F36}" type="pres">
      <dgm:prSet presAssocID="{0D26934E-A92F-43EE-BB68-BFA9FF644D87}" presName="parentText" presStyleLbl="node1" presStyleIdx="3" presStyleCnt="4" custScaleY="36498">
        <dgm:presLayoutVars>
          <dgm:chMax val="0"/>
          <dgm:bulletEnabled val="1"/>
        </dgm:presLayoutVars>
      </dgm:prSet>
      <dgm:spPr/>
    </dgm:pt>
  </dgm:ptLst>
  <dgm:cxnLst>
    <dgm:cxn modelId="{F54EAA0C-8C7F-4147-889D-9678A4797E2B}" type="presOf" srcId="{3FDE400A-ACA0-4F15-A320-DBCC6C277384}" destId="{0BC9CB60-89A6-4FE1-9BFC-A8C67F32C56D}" srcOrd="0" destOrd="0" presId="urn:microsoft.com/office/officeart/2005/8/layout/vList2"/>
    <dgm:cxn modelId="{F981FF2A-365B-464D-BAF6-C4CBC6B10BAA}" srcId="{3FDE400A-ACA0-4F15-A320-DBCC6C277384}" destId="{1F58FBFA-BBBC-4343-93D9-88F7CF45D231}" srcOrd="2" destOrd="0" parTransId="{80B33621-1C47-4EDD-B6F1-E8AFBF3B7133}" sibTransId="{52A1E52E-22EA-475F-91F5-78174485CBDC}"/>
    <dgm:cxn modelId="{74C86031-0B53-4972-A05D-1637B1D47E09}" srcId="{3FDE400A-ACA0-4F15-A320-DBCC6C277384}" destId="{86BCA6BD-219D-46FF-B903-34A3EA690F65}" srcOrd="1" destOrd="0" parTransId="{1B20D9E0-F33B-4736-8001-73CCA7E05E78}" sibTransId="{E09AF2BB-5C10-46FD-97B3-E37AFD597988}"/>
    <dgm:cxn modelId="{A5AD6E33-43D4-47C1-AF2D-3B14192DCEF4}" srcId="{3FDE400A-ACA0-4F15-A320-DBCC6C277384}" destId="{EC8EAAA3-E63C-4067-8AB3-277D7BF30AFB}" srcOrd="0" destOrd="0" parTransId="{1429E337-096A-4F8B-8554-61A0CBBDF7A6}" sibTransId="{571A82EA-BB09-4155-9332-4555E01BCA21}"/>
    <dgm:cxn modelId="{9E666F41-BDCB-4177-8CA1-11A27A1CF9BA}" type="presOf" srcId="{1F58FBFA-BBBC-4343-93D9-88F7CF45D231}" destId="{E97776AB-649D-4C77-907F-8444F8A4DAC1}" srcOrd="0" destOrd="0" presId="urn:microsoft.com/office/officeart/2005/8/layout/vList2"/>
    <dgm:cxn modelId="{7E605844-0DDC-4443-8447-9D57BB92CEB9}" type="presOf" srcId="{86BCA6BD-219D-46FF-B903-34A3EA690F65}" destId="{A05DDBDA-0898-422E-8FB0-8F1EB06D44FA}" srcOrd="0" destOrd="0" presId="urn:microsoft.com/office/officeart/2005/8/layout/vList2"/>
    <dgm:cxn modelId="{E81ACD4B-C88C-45A2-BD12-72FF5E9D91DC}" type="presOf" srcId="{EC8EAAA3-E63C-4067-8AB3-277D7BF30AFB}" destId="{E3077DAC-4889-459D-9014-828483C235D7}" srcOrd="0" destOrd="0" presId="urn:microsoft.com/office/officeart/2005/8/layout/vList2"/>
    <dgm:cxn modelId="{86A98E73-3655-4FC3-8024-B8FBEDB9F791}" srcId="{3FDE400A-ACA0-4F15-A320-DBCC6C277384}" destId="{0D26934E-A92F-43EE-BB68-BFA9FF644D87}" srcOrd="3" destOrd="0" parTransId="{FFE455DF-8BC7-45F8-A8EB-7C51C36974B4}" sibTransId="{6F674FA8-A4EC-4455-B03B-396780CC658E}"/>
    <dgm:cxn modelId="{CFA42884-A3CD-4C66-BC31-BD1C1E0699C5}" type="presOf" srcId="{0D26934E-A92F-43EE-BB68-BFA9FF644D87}" destId="{1772F5BD-0C40-4FB3-9A90-E4040F327F36}" srcOrd="0" destOrd="0" presId="urn:microsoft.com/office/officeart/2005/8/layout/vList2"/>
    <dgm:cxn modelId="{C88F1C3A-4A9E-498D-8C4E-6CEE8906688C}" type="presParOf" srcId="{0BC9CB60-89A6-4FE1-9BFC-A8C67F32C56D}" destId="{E3077DAC-4889-459D-9014-828483C235D7}" srcOrd="0" destOrd="0" presId="urn:microsoft.com/office/officeart/2005/8/layout/vList2"/>
    <dgm:cxn modelId="{F6BE0554-80E4-4AB6-A735-DA40B9B51303}" type="presParOf" srcId="{0BC9CB60-89A6-4FE1-9BFC-A8C67F32C56D}" destId="{214B44AB-AA01-42CF-ADE6-502B89F50007}" srcOrd="1" destOrd="0" presId="urn:microsoft.com/office/officeart/2005/8/layout/vList2"/>
    <dgm:cxn modelId="{BDC58AC5-075C-47F5-9F8D-9E99A1F9C2D9}" type="presParOf" srcId="{0BC9CB60-89A6-4FE1-9BFC-A8C67F32C56D}" destId="{A05DDBDA-0898-422E-8FB0-8F1EB06D44FA}" srcOrd="2" destOrd="0" presId="urn:microsoft.com/office/officeart/2005/8/layout/vList2"/>
    <dgm:cxn modelId="{CC749152-2F0C-4E07-A76E-C5140F2EE82D}" type="presParOf" srcId="{0BC9CB60-89A6-4FE1-9BFC-A8C67F32C56D}" destId="{B0A57621-09BA-487C-BF2B-ED054F6DFBE6}" srcOrd="3" destOrd="0" presId="urn:microsoft.com/office/officeart/2005/8/layout/vList2"/>
    <dgm:cxn modelId="{BBE770C3-A4DC-4FC3-8A32-47BC206ED7E1}" type="presParOf" srcId="{0BC9CB60-89A6-4FE1-9BFC-A8C67F32C56D}" destId="{E97776AB-649D-4C77-907F-8444F8A4DAC1}" srcOrd="4" destOrd="0" presId="urn:microsoft.com/office/officeart/2005/8/layout/vList2"/>
    <dgm:cxn modelId="{C739E015-E339-469E-88F8-B8D015E18E21}" type="presParOf" srcId="{0BC9CB60-89A6-4FE1-9BFC-A8C67F32C56D}" destId="{E60F0544-29B2-4745-8BBE-AE04FB44B128}" srcOrd="5" destOrd="0" presId="urn:microsoft.com/office/officeart/2005/8/layout/vList2"/>
    <dgm:cxn modelId="{0EF34ECA-E3BB-4461-B21D-727D9F3107D6}" type="presParOf" srcId="{0BC9CB60-89A6-4FE1-9BFC-A8C67F32C56D}" destId="{1772F5BD-0C40-4FB3-9A90-E4040F327F3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4A528C-2433-4222-8112-95BB9F091DB3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4EAA5E-3A4D-42C7-975A-840EC92C8BFF}">
      <dgm:prSet custT="1"/>
      <dgm:spPr/>
      <dgm:t>
        <a:bodyPr/>
        <a:lstStyle/>
        <a:p>
          <a:r>
            <a:rPr lang="en-US" sz="2800" dirty="0"/>
            <a:t>Enhancing well-being.</a:t>
          </a:r>
        </a:p>
      </dgm:t>
    </dgm:pt>
    <dgm:pt modelId="{AC1ED3A1-F0F9-4AF7-B8C1-A63E72DE6BE9}" type="parTrans" cxnId="{48494640-4E82-4F80-AB2E-367DE0ABCA30}">
      <dgm:prSet/>
      <dgm:spPr/>
      <dgm:t>
        <a:bodyPr/>
        <a:lstStyle/>
        <a:p>
          <a:endParaRPr lang="en-US"/>
        </a:p>
      </dgm:t>
    </dgm:pt>
    <dgm:pt modelId="{E245EB2F-029A-44A2-BCDF-5A4A47D9104C}" type="sibTrans" cxnId="{48494640-4E82-4F80-AB2E-367DE0ABCA30}">
      <dgm:prSet/>
      <dgm:spPr/>
      <dgm:t>
        <a:bodyPr/>
        <a:lstStyle/>
        <a:p>
          <a:endParaRPr lang="en-US"/>
        </a:p>
      </dgm:t>
    </dgm:pt>
    <dgm:pt modelId="{F2916937-0AED-4027-9E71-6299EC44EEF4}">
      <dgm:prSet custT="1"/>
      <dgm:spPr/>
      <dgm:t>
        <a:bodyPr/>
        <a:lstStyle/>
        <a:p>
          <a:r>
            <a:rPr lang="en-US" sz="2800" dirty="0"/>
            <a:t>Improving local services and environments.</a:t>
          </a:r>
        </a:p>
      </dgm:t>
    </dgm:pt>
    <dgm:pt modelId="{E74BADBF-EA31-49FB-B7D5-562CD2A26570}" type="parTrans" cxnId="{A43D3C36-318B-4C66-895D-9DDF54DB60DA}">
      <dgm:prSet/>
      <dgm:spPr/>
      <dgm:t>
        <a:bodyPr/>
        <a:lstStyle/>
        <a:p>
          <a:endParaRPr lang="en-US"/>
        </a:p>
      </dgm:t>
    </dgm:pt>
    <dgm:pt modelId="{606E6788-A95A-4C7C-A209-52D8667AE75A}" type="sibTrans" cxnId="{A43D3C36-318B-4C66-895D-9DDF54DB60DA}">
      <dgm:prSet/>
      <dgm:spPr/>
      <dgm:t>
        <a:bodyPr/>
        <a:lstStyle/>
        <a:p>
          <a:endParaRPr lang="en-US"/>
        </a:p>
      </dgm:t>
    </dgm:pt>
    <dgm:pt modelId="{BFCBB605-4270-4CE9-AB6A-6398E34D9815}">
      <dgm:prSet custT="1"/>
      <dgm:spPr/>
      <dgm:t>
        <a:bodyPr/>
        <a:lstStyle/>
        <a:p>
          <a:r>
            <a:rPr lang="en-US" sz="2800" dirty="0"/>
            <a:t>Building and retraining people's own capabilities</a:t>
          </a:r>
          <a:r>
            <a:rPr lang="en-US" sz="1900" dirty="0"/>
            <a:t>. </a:t>
          </a:r>
        </a:p>
      </dgm:t>
    </dgm:pt>
    <dgm:pt modelId="{D854A28D-AF71-4E11-ADF4-E621E6E66B89}" type="parTrans" cxnId="{FE66DF05-7F83-4921-AB1E-AF774182004A}">
      <dgm:prSet/>
      <dgm:spPr/>
      <dgm:t>
        <a:bodyPr/>
        <a:lstStyle/>
        <a:p>
          <a:endParaRPr lang="en-US"/>
        </a:p>
      </dgm:t>
    </dgm:pt>
    <dgm:pt modelId="{301AC47D-791D-40CB-8252-DBAC3F1B89F3}" type="sibTrans" cxnId="{FE66DF05-7F83-4921-AB1E-AF774182004A}">
      <dgm:prSet/>
      <dgm:spPr/>
      <dgm:t>
        <a:bodyPr/>
        <a:lstStyle/>
        <a:p>
          <a:endParaRPr lang="en-US"/>
        </a:p>
      </dgm:t>
    </dgm:pt>
    <dgm:pt modelId="{186A70BD-BA57-4D82-85ED-1390507A5D9C}">
      <dgm:prSet custT="1"/>
      <dgm:spPr/>
      <dgm:t>
        <a:bodyPr/>
        <a:lstStyle/>
        <a:p>
          <a:r>
            <a:rPr lang="en-US" sz="2800" dirty="0"/>
            <a:t>Tackling age relative poverty, to support people to live their lives, free from  age discrimination  abuse and neglect.</a:t>
          </a:r>
        </a:p>
      </dgm:t>
    </dgm:pt>
    <dgm:pt modelId="{AA510596-0A3D-4282-A6B7-08ED3AC97B9E}" type="parTrans" cxnId="{9B2F0989-CC9C-4FB7-A9A6-BA788F5F16F2}">
      <dgm:prSet/>
      <dgm:spPr/>
      <dgm:t>
        <a:bodyPr/>
        <a:lstStyle/>
        <a:p>
          <a:endParaRPr lang="en-US"/>
        </a:p>
      </dgm:t>
    </dgm:pt>
    <dgm:pt modelId="{7423D221-7ACA-43FD-ACE7-3C448E563F64}" type="sibTrans" cxnId="{9B2F0989-CC9C-4FB7-A9A6-BA788F5F16F2}">
      <dgm:prSet/>
      <dgm:spPr/>
      <dgm:t>
        <a:bodyPr/>
        <a:lstStyle/>
        <a:p>
          <a:endParaRPr lang="en-US"/>
        </a:p>
      </dgm:t>
    </dgm:pt>
    <dgm:pt modelId="{0B4F9FEB-BAFF-4232-AC04-C8B70BBBC9F8}">
      <dgm:prSet custT="1"/>
      <dgm:spPr/>
      <dgm:t>
        <a:bodyPr/>
        <a:lstStyle/>
        <a:p>
          <a:r>
            <a:rPr lang="en-US" sz="1400" dirty="0"/>
            <a:t>Gov. Wales (2021)    </a:t>
          </a:r>
        </a:p>
      </dgm:t>
    </dgm:pt>
    <dgm:pt modelId="{87E870A5-7460-43AD-A1F4-52E9C03E1712}" type="parTrans" cxnId="{D93A7EEE-94B2-452C-80D4-0F832541F196}">
      <dgm:prSet/>
      <dgm:spPr/>
      <dgm:t>
        <a:bodyPr/>
        <a:lstStyle/>
        <a:p>
          <a:endParaRPr lang="en-US"/>
        </a:p>
      </dgm:t>
    </dgm:pt>
    <dgm:pt modelId="{BADAF203-2B0F-4606-A2C1-F11FEB5B2B66}" type="sibTrans" cxnId="{D93A7EEE-94B2-452C-80D4-0F832541F196}">
      <dgm:prSet/>
      <dgm:spPr/>
      <dgm:t>
        <a:bodyPr/>
        <a:lstStyle/>
        <a:p>
          <a:endParaRPr lang="en-US"/>
        </a:p>
      </dgm:t>
    </dgm:pt>
    <dgm:pt modelId="{1B430FE7-C1E9-47C3-8270-0EA90E3E8A52}">
      <dgm:prSet custT="1"/>
      <dgm:spPr/>
      <dgm:t>
        <a:bodyPr/>
        <a:lstStyle/>
        <a:p>
          <a:r>
            <a:rPr lang="en-US" sz="2800" dirty="0"/>
            <a:t>The well-being future of generations (Wales) Act (2015)  focuses on  four main aims:</a:t>
          </a:r>
        </a:p>
      </dgm:t>
    </dgm:pt>
    <dgm:pt modelId="{D441193E-AA39-48D8-BA36-B424269B091E}" type="sibTrans" cxnId="{B5EEFF2B-44A9-4731-81A9-071C3BCC30C0}">
      <dgm:prSet/>
      <dgm:spPr/>
      <dgm:t>
        <a:bodyPr/>
        <a:lstStyle/>
        <a:p>
          <a:endParaRPr lang="en-US"/>
        </a:p>
      </dgm:t>
    </dgm:pt>
    <dgm:pt modelId="{C1294FAE-6DF7-4CE6-BA59-E19AB465CD27}" type="parTrans" cxnId="{B5EEFF2B-44A9-4731-81A9-071C3BCC30C0}">
      <dgm:prSet/>
      <dgm:spPr/>
      <dgm:t>
        <a:bodyPr/>
        <a:lstStyle/>
        <a:p>
          <a:endParaRPr lang="en-US"/>
        </a:p>
      </dgm:t>
    </dgm:pt>
    <dgm:pt modelId="{FDB81C47-9E79-4985-8E9E-07C42D100E6D}" type="pres">
      <dgm:prSet presAssocID="{7B4A528C-2433-4222-8112-95BB9F091DB3}" presName="linearFlow" presStyleCnt="0">
        <dgm:presLayoutVars>
          <dgm:resizeHandles val="exact"/>
        </dgm:presLayoutVars>
      </dgm:prSet>
      <dgm:spPr/>
    </dgm:pt>
    <dgm:pt modelId="{34A1D9E3-4508-4F91-9DBD-06AFAF913F60}" type="pres">
      <dgm:prSet presAssocID="{1B430FE7-C1E9-47C3-8270-0EA90E3E8A52}" presName="node" presStyleLbl="node1" presStyleIdx="0" presStyleCnt="6" custScaleX="296226">
        <dgm:presLayoutVars>
          <dgm:bulletEnabled val="1"/>
        </dgm:presLayoutVars>
      </dgm:prSet>
      <dgm:spPr/>
    </dgm:pt>
    <dgm:pt modelId="{E93DC8D6-8966-4C03-A1D2-A86C73D67D56}" type="pres">
      <dgm:prSet presAssocID="{D441193E-AA39-48D8-BA36-B424269B091E}" presName="sibTrans" presStyleLbl="sibTrans2D1" presStyleIdx="0" presStyleCnt="5"/>
      <dgm:spPr/>
    </dgm:pt>
    <dgm:pt modelId="{47DB66CD-F263-4F33-A0D8-3AA651905C51}" type="pres">
      <dgm:prSet presAssocID="{D441193E-AA39-48D8-BA36-B424269B091E}" presName="connectorText" presStyleLbl="sibTrans2D1" presStyleIdx="0" presStyleCnt="5"/>
      <dgm:spPr/>
    </dgm:pt>
    <dgm:pt modelId="{A1D87B35-7A87-405F-8F9F-5935CF3A5EAF}" type="pres">
      <dgm:prSet presAssocID="{784EAA5E-3A4D-42C7-975A-840EC92C8BFF}" presName="node" presStyleLbl="node1" presStyleIdx="1" presStyleCnt="6" custScaleX="293308">
        <dgm:presLayoutVars>
          <dgm:bulletEnabled val="1"/>
        </dgm:presLayoutVars>
      </dgm:prSet>
      <dgm:spPr/>
    </dgm:pt>
    <dgm:pt modelId="{7E11252D-6827-41EE-919C-5DFB85A7D6DA}" type="pres">
      <dgm:prSet presAssocID="{E245EB2F-029A-44A2-BCDF-5A4A47D9104C}" presName="sibTrans" presStyleLbl="sibTrans2D1" presStyleIdx="1" presStyleCnt="5"/>
      <dgm:spPr/>
    </dgm:pt>
    <dgm:pt modelId="{76A6E887-1E1F-48E3-A147-CA7381EDDF88}" type="pres">
      <dgm:prSet presAssocID="{E245EB2F-029A-44A2-BCDF-5A4A47D9104C}" presName="connectorText" presStyleLbl="sibTrans2D1" presStyleIdx="1" presStyleCnt="5"/>
      <dgm:spPr/>
    </dgm:pt>
    <dgm:pt modelId="{38678428-8616-4E24-AA62-F3FCF0883324}" type="pres">
      <dgm:prSet presAssocID="{F2916937-0AED-4027-9E71-6299EC44EEF4}" presName="node" presStyleLbl="node1" presStyleIdx="2" presStyleCnt="6" custScaleX="296226">
        <dgm:presLayoutVars>
          <dgm:bulletEnabled val="1"/>
        </dgm:presLayoutVars>
      </dgm:prSet>
      <dgm:spPr/>
    </dgm:pt>
    <dgm:pt modelId="{29BFC0E4-813C-475D-A507-E91D1F5E837F}" type="pres">
      <dgm:prSet presAssocID="{606E6788-A95A-4C7C-A209-52D8667AE75A}" presName="sibTrans" presStyleLbl="sibTrans2D1" presStyleIdx="2" presStyleCnt="5"/>
      <dgm:spPr/>
    </dgm:pt>
    <dgm:pt modelId="{5937FAFD-4E4D-459C-A598-4FAC7C43E32D}" type="pres">
      <dgm:prSet presAssocID="{606E6788-A95A-4C7C-A209-52D8667AE75A}" presName="connectorText" presStyleLbl="sibTrans2D1" presStyleIdx="2" presStyleCnt="5"/>
      <dgm:spPr/>
    </dgm:pt>
    <dgm:pt modelId="{6FD7F73A-3FBF-400A-B90B-BD8762FA2394}" type="pres">
      <dgm:prSet presAssocID="{BFCBB605-4270-4CE9-AB6A-6398E34D9815}" presName="node" presStyleLbl="node1" presStyleIdx="3" presStyleCnt="6" custScaleX="296226" custLinFactNeighborX="7757" custLinFactNeighborY="46494">
        <dgm:presLayoutVars>
          <dgm:bulletEnabled val="1"/>
        </dgm:presLayoutVars>
      </dgm:prSet>
      <dgm:spPr/>
    </dgm:pt>
    <dgm:pt modelId="{1204AB95-3D70-4FA9-BE1F-8791BC92AC5D}" type="pres">
      <dgm:prSet presAssocID="{301AC47D-791D-40CB-8252-DBAC3F1B89F3}" presName="sibTrans" presStyleLbl="sibTrans2D1" presStyleIdx="3" presStyleCnt="5"/>
      <dgm:spPr/>
    </dgm:pt>
    <dgm:pt modelId="{1A49E3BA-C6F6-4D63-834A-F25783E61095}" type="pres">
      <dgm:prSet presAssocID="{301AC47D-791D-40CB-8252-DBAC3F1B89F3}" presName="connectorText" presStyleLbl="sibTrans2D1" presStyleIdx="3" presStyleCnt="5"/>
      <dgm:spPr/>
    </dgm:pt>
    <dgm:pt modelId="{B6C5FA71-8295-4330-89E9-7EB12CD6FE02}" type="pres">
      <dgm:prSet presAssocID="{186A70BD-BA57-4D82-85ED-1390507A5D9C}" presName="node" presStyleLbl="node1" presStyleIdx="4" presStyleCnt="6" custScaleX="293308" custScaleY="160809" custLinFactNeighborX="9664" custLinFactNeighborY="-3513">
        <dgm:presLayoutVars>
          <dgm:bulletEnabled val="1"/>
        </dgm:presLayoutVars>
      </dgm:prSet>
      <dgm:spPr/>
    </dgm:pt>
    <dgm:pt modelId="{A83F3ECC-60D9-4ADC-8316-3FFFEC17607C}" type="pres">
      <dgm:prSet presAssocID="{7423D221-7ACA-43FD-ACE7-3C448E563F64}" presName="sibTrans" presStyleLbl="sibTrans2D1" presStyleIdx="4" presStyleCnt="5"/>
      <dgm:spPr/>
    </dgm:pt>
    <dgm:pt modelId="{BE74CBFA-507F-40BC-99CF-5F72B132A26C}" type="pres">
      <dgm:prSet presAssocID="{7423D221-7ACA-43FD-ACE7-3C448E563F64}" presName="connectorText" presStyleLbl="sibTrans2D1" presStyleIdx="4" presStyleCnt="5"/>
      <dgm:spPr/>
    </dgm:pt>
    <dgm:pt modelId="{5919ECDA-E029-4ABE-8666-A09F0C54631C}" type="pres">
      <dgm:prSet presAssocID="{0B4F9FEB-BAFF-4232-AC04-C8B70BBBC9F8}" presName="node" presStyleLbl="node1" presStyleIdx="5" presStyleCnt="6" custScaleX="87267" custScaleY="40348">
        <dgm:presLayoutVars>
          <dgm:bulletEnabled val="1"/>
        </dgm:presLayoutVars>
      </dgm:prSet>
      <dgm:spPr/>
    </dgm:pt>
  </dgm:ptLst>
  <dgm:cxnLst>
    <dgm:cxn modelId="{FE66DF05-7F83-4921-AB1E-AF774182004A}" srcId="{7B4A528C-2433-4222-8112-95BB9F091DB3}" destId="{BFCBB605-4270-4CE9-AB6A-6398E34D9815}" srcOrd="3" destOrd="0" parTransId="{D854A28D-AF71-4E11-ADF4-E621E6E66B89}" sibTransId="{301AC47D-791D-40CB-8252-DBAC3F1B89F3}"/>
    <dgm:cxn modelId="{81DFF91C-5CD3-4FAC-9203-F1DFDDC38846}" type="presOf" srcId="{E245EB2F-029A-44A2-BCDF-5A4A47D9104C}" destId="{76A6E887-1E1F-48E3-A147-CA7381EDDF88}" srcOrd="1" destOrd="0" presId="urn:microsoft.com/office/officeart/2005/8/layout/process2"/>
    <dgm:cxn modelId="{19040425-9DBD-4BB1-A2D5-9E0E34CD3FEA}" type="presOf" srcId="{0B4F9FEB-BAFF-4232-AC04-C8B70BBBC9F8}" destId="{5919ECDA-E029-4ABE-8666-A09F0C54631C}" srcOrd="0" destOrd="0" presId="urn:microsoft.com/office/officeart/2005/8/layout/process2"/>
    <dgm:cxn modelId="{BE4CCC29-F73B-4F5D-85E3-7F982D0B3820}" type="presOf" srcId="{301AC47D-791D-40CB-8252-DBAC3F1B89F3}" destId="{1204AB95-3D70-4FA9-BE1F-8791BC92AC5D}" srcOrd="0" destOrd="0" presId="urn:microsoft.com/office/officeart/2005/8/layout/process2"/>
    <dgm:cxn modelId="{B5EEFF2B-44A9-4731-81A9-071C3BCC30C0}" srcId="{7B4A528C-2433-4222-8112-95BB9F091DB3}" destId="{1B430FE7-C1E9-47C3-8270-0EA90E3E8A52}" srcOrd="0" destOrd="0" parTransId="{C1294FAE-6DF7-4CE6-BA59-E19AB465CD27}" sibTransId="{D441193E-AA39-48D8-BA36-B424269B091E}"/>
    <dgm:cxn modelId="{19225D31-2F10-478B-93E1-4191CC2273BD}" type="presOf" srcId="{606E6788-A95A-4C7C-A209-52D8667AE75A}" destId="{5937FAFD-4E4D-459C-A598-4FAC7C43E32D}" srcOrd="1" destOrd="0" presId="urn:microsoft.com/office/officeart/2005/8/layout/process2"/>
    <dgm:cxn modelId="{A43D3C36-318B-4C66-895D-9DDF54DB60DA}" srcId="{7B4A528C-2433-4222-8112-95BB9F091DB3}" destId="{F2916937-0AED-4027-9E71-6299EC44EEF4}" srcOrd="2" destOrd="0" parTransId="{E74BADBF-EA31-49FB-B7D5-562CD2A26570}" sibTransId="{606E6788-A95A-4C7C-A209-52D8667AE75A}"/>
    <dgm:cxn modelId="{48494640-4E82-4F80-AB2E-367DE0ABCA30}" srcId="{7B4A528C-2433-4222-8112-95BB9F091DB3}" destId="{784EAA5E-3A4D-42C7-975A-840EC92C8BFF}" srcOrd="1" destOrd="0" parTransId="{AC1ED3A1-F0F9-4AF7-B8C1-A63E72DE6BE9}" sibTransId="{E245EB2F-029A-44A2-BCDF-5A4A47D9104C}"/>
    <dgm:cxn modelId="{2186DC42-CE5E-44D4-BFF1-C530BF28EF5E}" type="presOf" srcId="{7423D221-7ACA-43FD-ACE7-3C448E563F64}" destId="{A83F3ECC-60D9-4ADC-8316-3FFFEC17607C}" srcOrd="0" destOrd="0" presId="urn:microsoft.com/office/officeart/2005/8/layout/process2"/>
    <dgm:cxn modelId="{46AFD456-8AA2-4A68-9E39-4DFD02FDF295}" type="presOf" srcId="{606E6788-A95A-4C7C-A209-52D8667AE75A}" destId="{29BFC0E4-813C-475D-A507-E91D1F5E837F}" srcOrd="0" destOrd="0" presId="urn:microsoft.com/office/officeart/2005/8/layout/process2"/>
    <dgm:cxn modelId="{9B2F0989-CC9C-4FB7-A9A6-BA788F5F16F2}" srcId="{7B4A528C-2433-4222-8112-95BB9F091DB3}" destId="{186A70BD-BA57-4D82-85ED-1390507A5D9C}" srcOrd="4" destOrd="0" parTransId="{AA510596-0A3D-4282-A6B7-08ED3AC97B9E}" sibTransId="{7423D221-7ACA-43FD-ACE7-3C448E563F64}"/>
    <dgm:cxn modelId="{9091328C-D531-4C9A-84AE-79497610BD77}" type="presOf" srcId="{186A70BD-BA57-4D82-85ED-1390507A5D9C}" destId="{B6C5FA71-8295-4330-89E9-7EB12CD6FE02}" srcOrd="0" destOrd="0" presId="urn:microsoft.com/office/officeart/2005/8/layout/process2"/>
    <dgm:cxn modelId="{AF2C6195-0DE6-4993-8246-D5E4895B000D}" type="presOf" srcId="{E245EB2F-029A-44A2-BCDF-5A4A47D9104C}" destId="{7E11252D-6827-41EE-919C-5DFB85A7D6DA}" srcOrd="0" destOrd="0" presId="urn:microsoft.com/office/officeart/2005/8/layout/process2"/>
    <dgm:cxn modelId="{58B0C695-3651-49C6-9B63-83B44D7A831C}" type="presOf" srcId="{BFCBB605-4270-4CE9-AB6A-6398E34D9815}" destId="{6FD7F73A-3FBF-400A-B90B-BD8762FA2394}" srcOrd="0" destOrd="0" presId="urn:microsoft.com/office/officeart/2005/8/layout/process2"/>
    <dgm:cxn modelId="{EE70D2A6-2E1F-46E8-982C-BC8854D4CD61}" type="presOf" srcId="{F2916937-0AED-4027-9E71-6299EC44EEF4}" destId="{38678428-8616-4E24-AA62-F3FCF0883324}" srcOrd="0" destOrd="0" presId="urn:microsoft.com/office/officeart/2005/8/layout/process2"/>
    <dgm:cxn modelId="{8C84F7A6-F04C-4804-AC32-E8ECE25D257E}" type="presOf" srcId="{1B430FE7-C1E9-47C3-8270-0EA90E3E8A52}" destId="{34A1D9E3-4508-4F91-9DBD-06AFAF913F60}" srcOrd="0" destOrd="0" presId="urn:microsoft.com/office/officeart/2005/8/layout/process2"/>
    <dgm:cxn modelId="{C733ECB9-0807-4E5D-BEC8-73D51277766A}" type="presOf" srcId="{D441193E-AA39-48D8-BA36-B424269B091E}" destId="{47DB66CD-F263-4F33-A0D8-3AA651905C51}" srcOrd="1" destOrd="0" presId="urn:microsoft.com/office/officeart/2005/8/layout/process2"/>
    <dgm:cxn modelId="{E0D008CF-8D73-42BA-BACC-D3ECAD2FB3A2}" type="presOf" srcId="{7423D221-7ACA-43FD-ACE7-3C448E563F64}" destId="{BE74CBFA-507F-40BC-99CF-5F72B132A26C}" srcOrd="1" destOrd="0" presId="urn:microsoft.com/office/officeart/2005/8/layout/process2"/>
    <dgm:cxn modelId="{EFDF55DB-0AEA-4E6C-ACBB-CD84D1A7DF98}" type="presOf" srcId="{7B4A528C-2433-4222-8112-95BB9F091DB3}" destId="{FDB81C47-9E79-4985-8E9E-07C42D100E6D}" srcOrd="0" destOrd="0" presId="urn:microsoft.com/office/officeart/2005/8/layout/process2"/>
    <dgm:cxn modelId="{C83CA8E2-0F43-4F7A-98E9-4EE8CF275C15}" type="presOf" srcId="{784EAA5E-3A4D-42C7-975A-840EC92C8BFF}" destId="{A1D87B35-7A87-405F-8F9F-5935CF3A5EAF}" srcOrd="0" destOrd="0" presId="urn:microsoft.com/office/officeart/2005/8/layout/process2"/>
    <dgm:cxn modelId="{B05339E3-4D2D-4B00-85DD-F6C57CA89761}" type="presOf" srcId="{D441193E-AA39-48D8-BA36-B424269B091E}" destId="{E93DC8D6-8966-4C03-A1D2-A86C73D67D56}" srcOrd="0" destOrd="0" presId="urn:microsoft.com/office/officeart/2005/8/layout/process2"/>
    <dgm:cxn modelId="{36DCDEEB-CC0D-44F7-9D8C-83F021E6DDB1}" type="presOf" srcId="{301AC47D-791D-40CB-8252-DBAC3F1B89F3}" destId="{1A49E3BA-C6F6-4D63-834A-F25783E61095}" srcOrd="1" destOrd="0" presId="urn:microsoft.com/office/officeart/2005/8/layout/process2"/>
    <dgm:cxn modelId="{D93A7EEE-94B2-452C-80D4-0F832541F196}" srcId="{7B4A528C-2433-4222-8112-95BB9F091DB3}" destId="{0B4F9FEB-BAFF-4232-AC04-C8B70BBBC9F8}" srcOrd="5" destOrd="0" parTransId="{87E870A5-7460-43AD-A1F4-52E9C03E1712}" sibTransId="{BADAF203-2B0F-4606-A2C1-F11FEB5B2B66}"/>
    <dgm:cxn modelId="{6BD5ACDA-95A2-4EF2-B8D4-1F0DB941E8B2}" type="presParOf" srcId="{FDB81C47-9E79-4985-8E9E-07C42D100E6D}" destId="{34A1D9E3-4508-4F91-9DBD-06AFAF913F60}" srcOrd="0" destOrd="0" presId="urn:microsoft.com/office/officeart/2005/8/layout/process2"/>
    <dgm:cxn modelId="{DA00D377-400E-4450-9DF6-69E4644E09A9}" type="presParOf" srcId="{FDB81C47-9E79-4985-8E9E-07C42D100E6D}" destId="{E93DC8D6-8966-4C03-A1D2-A86C73D67D56}" srcOrd="1" destOrd="0" presId="urn:microsoft.com/office/officeart/2005/8/layout/process2"/>
    <dgm:cxn modelId="{86954F50-4FCC-4110-B7C4-ECBAFD8FA744}" type="presParOf" srcId="{E93DC8D6-8966-4C03-A1D2-A86C73D67D56}" destId="{47DB66CD-F263-4F33-A0D8-3AA651905C51}" srcOrd="0" destOrd="0" presId="urn:microsoft.com/office/officeart/2005/8/layout/process2"/>
    <dgm:cxn modelId="{B302B055-33BA-47D3-9A5D-BF143F2350EC}" type="presParOf" srcId="{FDB81C47-9E79-4985-8E9E-07C42D100E6D}" destId="{A1D87B35-7A87-405F-8F9F-5935CF3A5EAF}" srcOrd="2" destOrd="0" presId="urn:microsoft.com/office/officeart/2005/8/layout/process2"/>
    <dgm:cxn modelId="{B02AF27A-98EE-4D20-8AD1-306E6B227840}" type="presParOf" srcId="{FDB81C47-9E79-4985-8E9E-07C42D100E6D}" destId="{7E11252D-6827-41EE-919C-5DFB85A7D6DA}" srcOrd="3" destOrd="0" presId="urn:microsoft.com/office/officeart/2005/8/layout/process2"/>
    <dgm:cxn modelId="{402635AF-7175-4084-8B20-7F42AC29DFE1}" type="presParOf" srcId="{7E11252D-6827-41EE-919C-5DFB85A7D6DA}" destId="{76A6E887-1E1F-48E3-A147-CA7381EDDF88}" srcOrd="0" destOrd="0" presId="urn:microsoft.com/office/officeart/2005/8/layout/process2"/>
    <dgm:cxn modelId="{307364BB-D141-4173-B941-6EB896B0D9F2}" type="presParOf" srcId="{FDB81C47-9E79-4985-8E9E-07C42D100E6D}" destId="{38678428-8616-4E24-AA62-F3FCF0883324}" srcOrd="4" destOrd="0" presId="urn:microsoft.com/office/officeart/2005/8/layout/process2"/>
    <dgm:cxn modelId="{0DAC7A62-59BF-4C29-8CEA-81731F3026EE}" type="presParOf" srcId="{FDB81C47-9E79-4985-8E9E-07C42D100E6D}" destId="{29BFC0E4-813C-475D-A507-E91D1F5E837F}" srcOrd="5" destOrd="0" presId="urn:microsoft.com/office/officeart/2005/8/layout/process2"/>
    <dgm:cxn modelId="{36B58F99-AA72-474D-99F2-302909406D34}" type="presParOf" srcId="{29BFC0E4-813C-475D-A507-E91D1F5E837F}" destId="{5937FAFD-4E4D-459C-A598-4FAC7C43E32D}" srcOrd="0" destOrd="0" presId="urn:microsoft.com/office/officeart/2005/8/layout/process2"/>
    <dgm:cxn modelId="{0849619E-3EAB-4E0E-9E1E-F8D124DD1D5E}" type="presParOf" srcId="{FDB81C47-9E79-4985-8E9E-07C42D100E6D}" destId="{6FD7F73A-3FBF-400A-B90B-BD8762FA2394}" srcOrd="6" destOrd="0" presId="urn:microsoft.com/office/officeart/2005/8/layout/process2"/>
    <dgm:cxn modelId="{FB39E5DA-367F-4CF0-95E3-48A46E3C6BD7}" type="presParOf" srcId="{FDB81C47-9E79-4985-8E9E-07C42D100E6D}" destId="{1204AB95-3D70-4FA9-BE1F-8791BC92AC5D}" srcOrd="7" destOrd="0" presId="urn:microsoft.com/office/officeart/2005/8/layout/process2"/>
    <dgm:cxn modelId="{63F6F719-4600-4B1D-94BB-690B006E32CE}" type="presParOf" srcId="{1204AB95-3D70-4FA9-BE1F-8791BC92AC5D}" destId="{1A49E3BA-C6F6-4D63-834A-F25783E61095}" srcOrd="0" destOrd="0" presId="urn:microsoft.com/office/officeart/2005/8/layout/process2"/>
    <dgm:cxn modelId="{AC1DC71A-52F3-47E0-9091-60892846D062}" type="presParOf" srcId="{FDB81C47-9E79-4985-8E9E-07C42D100E6D}" destId="{B6C5FA71-8295-4330-89E9-7EB12CD6FE02}" srcOrd="8" destOrd="0" presId="urn:microsoft.com/office/officeart/2005/8/layout/process2"/>
    <dgm:cxn modelId="{3EC1E8AC-675F-48C4-BFD0-8CC69DD5A08F}" type="presParOf" srcId="{FDB81C47-9E79-4985-8E9E-07C42D100E6D}" destId="{A83F3ECC-60D9-4ADC-8316-3FFFEC17607C}" srcOrd="9" destOrd="0" presId="urn:microsoft.com/office/officeart/2005/8/layout/process2"/>
    <dgm:cxn modelId="{C4B1D9DD-CC65-4805-A377-90659D3DDD3C}" type="presParOf" srcId="{A83F3ECC-60D9-4ADC-8316-3FFFEC17607C}" destId="{BE74CBFA-507F-40BC-99CF-5F72B132A26C}" srcOrd="0" destOrd="0" presId="urn:microsoft.com/office/officeart/2005/8/layout/process2"/>
    <dgm:cxn modelId="{9F32200E-3F50-41B8-8DC6-D208BC1DE9D3}" type="presParOf" srcId="{FDB81C47-9E79-4985-8E9E-07C42D100E6D}" destId="{5919ECDA-E029-4ABE-8666-A09F0C54631C}" srcOrd="1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6309C-723D-4FA0-B855-BFE95EB2B348}">
      <dsp:nvSpPr>
        <dsp:cNvPr id="0" name=""/>
        <dsp:cNvSpPr/>
      </dsp:nvSpPr>
      <dsp:spPr>
        <a:xfrm>
          <a:off x="0" y="0"/>
          <a:ext cx="72140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072409-C064-431A-B66B-B875F7BD3742}">
      <dsp:nvSpPr>
        <dsp:cNvPr id="0" name=""/>
        <dsp:cNvSpPr/>
      </dsp:nvSpPr>
      <dsp:spPr>
        <a:xfrm>
          <a:off x="0" y="0"/>
          <a:ext cx="7214033" cy="1421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Aim.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To introduce current issues in the  ageing population in Wales</a:t>
          </a:r>
          <a:endParaRPr lang="en-US" sz="2800" kern="1200" dirty="0"/>
        </a:p>
      </dsp:txBody>
      <dsp:txXfrm>
        <a:off x="0" y="0"/>
        <a:ext cx="7214033" cy="1421034"/>
      </dsp:txXfrm>
    </dsp:sp>
    <dsp:sp modelId="{4F862C1C-B837-4C37-B18F-1B32ADE44108}">
      <dsp:nvSpPr>
        <dsp:cNvPr id="0" name=""/>
        <dsp:cNvSpPr/>
      </dsp:nvSpPr>
      <dsp:spPr>
        <a:xfrm>
          <a:off x="0" y="1421034"/>
          <a:ext cx="72140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955F37-27A8-434F-93B4-B45FBB5B7190}">
      <dsp:nvSpPr>
        <dsp:cNvPr id="0" name=""/>
        <dsp:cNvSpPr/>
      </dsp:nvSpPr>
      <dsp:spPr>
        <a:xfrm>
          <a:off x="0" y="1421034"/>
          <a:ext cx="7214033" cy="1421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Define.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/>
            <a:t>The concept of  </a:t>
          </a:r>
          <a:r>
            <a:rPr lang="en-GB" sz="2800" kern="1200"/>
            <a:t>Vulnerability in an ageing population </a:t>
          </a:r>
          <a:endParaRPr lang="en-US" sz="2800" kern="1200"/>
        </a:p>
      </dsp:txBody>
      <dsp:txXfrm>
        <a:off x="0" y="1421034"/>
        <a:ext cx="7214033" cy="1421034"/>
      </dsp:txXfrm>
    </dsp:sp>
    <dsp:sp modelId="{57A2A7F9-2C9B-4B03-98C0-76065FA809F3}">
      <dsp:nvSpPr>
        <dsp:cNvPr id="0" name=""/>
        <dsp:cNvSpPr/>
      </dsp:nvSpPr>
      <dsp:spPr>
        <a:xfrm>
          <a:off x="0" y="2842069"/>
          <a:ext cx="72140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287B01-3686-48A3-84B1-92FC209BB5D3}">
      <dsp:nvSpPr>
        <dsp:cNvPr id="0" name=""/>
        <dsp:cNvSpPr/>
      </dsp:nvSpPr>
      <dsp:spPr>
        <a:xfrm>
          <a:off x="0" y="2842069"/>
          <a:ext cx="7214033" cy="1421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Discuss.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 A variety of issues and their impact on the ageing population.</a:t>
          </a:r>
          <a:endParaRPr lang="en-US" sz="2800" kern="1200" dirty="0"/>
        </a:p>
      </dsp:txBody>
      <dsp:txXfrm>
        <a:off x="0" y="2842069"/>
        <a:ext cx="7214033" cy="1421034"/>
      </dsp:txXfrm>
    </dsp:sp>
    <dsp:sp modelId="{E3159247-D31B-49C3-A84E-4A83F0904507}">
      <dsp:nvSpPr>
        <dsp:cNvPr id="0" name=""/>
        <dsp:cNvSpPr/>
      </dsp:nvSpPr>
      <dsp:spPr>
        <a:xfrm>
          <a:off x="0" y="4263104"/>
          <a:ext cx="72140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41E3AB-7C17-4711-B90A-056AF73FA0BE}">
      <dsp:nvSpPr>
        <dsp:cNvPr id="0" name=""/>
        <dsp:cNvSpPr/>
      </dsp:nvSpPr>
      <dsp:spPr>
        <a:xfrm>
          <a:off x="0" y="4263104"/>
          <a:ext cx="7214033" cy="1421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Explore.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what the Welsh government  is doing to resolve them..</a:t>
          </a:r>
          <a:endParaRPr lang="en-US" sz="2800" kern="1200"/>
        </a:p>
      </dsp:txBody>
      <dsp:txXfrm>
        <a:off x="0" y="4263104"/>
        <a:ext cx="7214033" cy="14210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8BDE4-383D-4601-AA67-DF7EAD0034EA}">
      <dsp:nvSpPr>
        <dsp:cNvPr id="0" name=""/>
        <dsp:cNvSpPr/>
      </dsp:nvSpPr>
      <dsp:spPr>
        <a:xfrm>
          <a:off x="2856407" y="80602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848489"/>
        <a:ext cx="32574" cy="6514"/>
      </dsp:txXfrm>
    </dsp:sp>
    <dsp:sp modelId="{0E7F1678-8349-4028-A9E0-F25E99982EC2}">
      <dsp:nvSpPr>
        <dsp:cNvPr id="0" name=""/>
        <dsp:cNvSpPr/>
      </dsp:nvSpPr>
      <dsp:spPr>
        <a:xfrm>
          <a:off x="25605" y="1966"/>
          <a:ext cx="2832601" cy="16995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Age concern.</a:t>
          </a:r>
        </a:p>
      </dsp:txBody>
      <dsp:txXfrm>
        <a:off x="25605" y="1966"/>
        <a:ext cx="2832601" cy="1699561"/>
      </dsp:txXfrm>
    </dsp:sp>
    <dsp:sp modelId="{B2D32196-F0F8-47BE-97C6-E6CE35F320BF}">
      <dsp:nvSpPr>
        <dsp:cNvPr id="0" name=""/>
        <dsp:cNvSpPr/>
      </dsp:nvSpPr>
      <dsp:spPr>
        <a:xfrm>
          <a:off x="1441906" y="169972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344" y="2006919"/>
        <a:ext cx="177224" cy="6514"/>
      </dsp:txXfrm>
    </dsp:sp>
    <dsp:sp modelId="{8D969234-DC43-40D4-8DCF-9E9F0A7BFE5D}">
      <dsp:nvSpPr>
        <dsp:cNvPr id="0" name=""/>
        <dsp:cNvSpPr/>
      </dsp:nvSpPr>
      <dsp:spPr>
        <a:xfrm>
          <a:off x="3509705" y="1966"/>
          <a:ext cx="2832601" cy="1699561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local church. </a:t>
          </a:r>
        </a:p>
      </dsp:txBody>
      <dsp:txXfrm>
        <a:off x="3509705" y="1966"/>
        <a:ext cx="2832601" cy="1699561"/>
      </dsp:txXfrm>
    </dsp:sp>
    <dsp:sp modelId="{97FC0718-3387-4988-A84B-D0D1830597DD}">
      <dsp:nvSpPr>
        <dsp:cNvPr id="0" name=""/>
        <dsp:cNvSpPr/>
      </dsp:nvSpPr>
      <dsp:spPr>
        <a:xfrm>
          <a:off x="2856407" y="315708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3199549"/>
        <a:ext cx="32574" cy="6514"/>
      </dsp:txXfrm>
    </dsp:sp>
    <dsp:sp modelId="{3AE2A161-2714-4B0B-AB61-AC287E0D2C3A}">
      <dsp:nvSpPr>
        <dsp:cNvPr id="0" name=""/>
        <dsp:cNvSpPr/>
      </dsp:nvSpPr>
      <dsp:spPr>
        <a:xfrm>
          <a:off x="25605" y="2353025"/>
          <a:ext cx="2832601" cy="1699561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local community center.</a:t>
          </a:r>
        </a:p>
      </dsp:txBody>
      <dsp:txXfrm>
        <a:off x="25605" y="2353025"/>
        <a:ext cx="2832601" cy="1699561"/>
      </dsp:txXfrm>
    </dsp:sp>
    <dsp:sp modelId="{76A7200A-1499-434E-AEE8-6FD8FD85DA95}">
      <dsp:nvSpPr>
        <dsp:cNvPr id="0" name=""/>
        <dsp:cNvSpPr/>
      </dsp:nvSpPr>
      <dsp:spPr>
        <a:xfrm>
          <a:off x="1441906" y="4050787"/>
          <a:ext cx="3484100" cy="620898"/>
        </a:xfrm>
        <a:custGeom>
          <a:avLst/>
          <a:gdLst/>
          <a:ahLst/>
          <a:cxnLst/>
          <a:rect l="0" t="0" r="0" b="0"/>
          <a:pathLst>
            <a:path>
              <a:moveTo>
                <a:pt x="3484100" y="0"/>
              </a:moveTo>
              <a:lnTo>
                <a:pt x="3484100" y="327549"/>
              </a:lnTo>
              <a:lnTo>
                <a:pt x="0" y="327549"/>
              </a:lnTo>
              <a:lnTo>
                <a:pt x="0" y="620898"/>
              </a:lnTo>
            </a:path>
          </a:pathLst>
        </a:custGeom>
        <a:noFill/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344" y="4357978"/>
        <a:ext cx="177224" cy="6514"/>
      </dsp:txXfrm>
    </dsp:sp>
    <dsp:sp modelId="{99BBBBEE-312D-4812-BF05-2CBA76920B70}">
      <dsp:nvSpPr>
        <dsp:cNvPr id="0" name=""/>
        <dsp:cNvSpPr/>
      </dsp:nvSpPr>
      <dsp:spPr>
        <a:xfrm>
          <a:off x="3509705" y="2353025"/>
          <a:ext cx="2832601" cy="1699561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Friendship centers.</a:t>
          </a:r>
        </a:p>
      </dsp:txBody>
      <dsp:txXfrm>
        <a:off x="3509705" y="2353025"/>
        <a:ext cx="2832601" cy="1699561"/>
      </dsp:txXfrm>
    </dsp:sp>
    <dsp:sp modelId="{4A4CC386-214D-4B38-B55F-567DE9D3D5B4}">
      <dsp:nvSpPr>
        <dsp:cNvPr id="0" name=""/>
        <dsp:cNvSpPr/>
      </dsp:nvSpPr>
      <dsp:spPr>
        <a:xfrm>
          <a:off x="2856407" y="5508146"/>
          <a:ext cx="6208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0898" y="45720"/>
              </a:lnTo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0569" y="5550608"/>
        <a:ext cx="32574" cy="6514"/>
      </dsp:txXfrm>
    </dsp:sp>
    <dsp:sp modelId="{283A26E1-DCE4-46C7-AFC7-A18A26322E85}">
      <dsp:nvSpPr>
        <dsp:cNvPr id="0" name=""/>
        <dsp:cNvSpPr/>
      </dsp:nvSpPr>
      <dsp:spPr>
        <a:xfrm>
          <a:off x="25605" y="4704085"/>
          <a:ext cx="2832601" cy="1699561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Over 50s club.</a:t>
          </a:r>
        </a:p>
      </dsp:txBody>
      <dsp:txXfrm>
        <a:off x="25605" y="4704085"/>
        <a:ext cx="2832601" cy="1699561"/>
      </dsp:txXfrm>
    </dsp:sp>
    <dsp:sp modelId="{C4237EE9-733D-45BA-9F2D-8BDA2785725A}">
      <dsp:nvSpPr>
        <dsp:cNvPr id="0" name=""/>
        <dsp:cNvSpPr/>
      </dsp:nvSpPr>
      <dsp:spPr>
        <a:xfrm>
          <a:off x="3509705" y="4704085"/>
          <a:ext cx="2832601" cy="1699561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800" tIns="145695" rIns="138800" bIns="14569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Walking clubs.</a:t>
          </a:r>
        </a:p>
      </dsp:txBody>
      <dsp:txXfrm>
        <a:off x="3509705" y="4704085"/>
        <a:ext cx="2832601" cy="16995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2DD80F-31FE-43C8-9B6E-52710DC7774A}">
      <dsp:nvSpPr>
        <dsp:cNvPr id="0" name=""/>
        <dsp:cNvSpPr/>
      </dsp:nvSpPr>
      <dsp:spPr>
        <a:xfrm>
          <a:off x="189526" y="1112706"/>
          <a:ext cx="687148" cy="68714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F7477B-A80E-464D-84D3-55DA9AC62B0A}">
      <dsp:nvSpPr>
        <dsp:cNvPr id="0" name=""/>
        <dsp:cNvSpPr/>
      </dsp:nvSpPr>
      <dsp:spPr>
        <a:xfrm>
          <a:off x="333827" y="1257007"/>
          <a:ext cx="398546" cy="3985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5304D-02F8-489E-9FA3-D36E0B6A4638}">
      <dsp:nvSpPr>
        <dsp:cNvPr id="0" name=""/>
        <dsp:cNvSpPr/>
      </dsp:nvSpPr>
      <dsp:spPr>
        <a:xfrm>
          <a:off x="568645" y="119395"/>
          <a:ext cx="2530258" cy="2673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Belonging to a community is an  important aspect of people’s well-being.</a:t>
          </a:r>
        </a:p>
      </dsp:txBody>
      <dsp:txXfrm>
        <a:off x="568645" y="119395"/>
        <a:ext cx="2530258" cy="2673771"/>
      </dsp:txXfrm>
    </dsp:sp>
    <dsp:sp modelId="{4D49DB74-5D23-4844-87F7-25046E92D629}">
      <dsp:nvSpPr>
        <dsp:cNvPr id="0" name=""/>
        <dsp:cNvSpPr/>
      </dsp:nvSpPr>
      <dsp:spPr>
        <a:xfrm>
          <a:off x="3656879" y="1297377"/>
          <a:ext cx="687148" cy="68714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1907D-0EBC-4CD9-9524-59D582EBDF71}">
      <dsp:nvSpPr>
        <dsp:cNvPr id="0" name=""/>
        <dsp:cNvSpPr/>
      </dsp:nvSpPr>
      <dsp:spPr>
        <a:xfrm>
          <a:off x="3525427" y="1257007"/>
          <a:ext cx="398546" cy="3985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076DF-D02B-45B2-8AA0-255C505BD3EA}">
      <dsp:nvSpPr>
        <dsp:cNvPr id="0" name=""/>
        <dsp:cNvSpPr/>
      </dsp:nvSpPr>
      <dsp:spPr>
        <a:xfrm>
          <a:off x="4215521" y="1112706"/>
          <a:ext cx="1619707" cy="687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Promotes emotional well-being.</a:t>
          </a:r>
        </a:p>
      </dsp:txBody>
      <dsp:txXfrm>
        <a:off x="4215521" y="1112706"/>
        <a:ext cx="1619707" cy="687148"/>
      </dsp:txXfrm>
    </dsp:sp>
    <dsp:sp modelId="{87280E98-0F57-47D4-909B-2BFEF8C7CA71}">
      <dsp:nvSpPr>
        <dsp:cNvPr id="0" name=""/>
        <dsp:cNvSpPr/>
      </dsp:nvSpPr>
      <dsp:spPr>
        <a:xfrm>
          <a:off x="6117451" y="1112706"/>
          <a:ext cx="687148" cy="68714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088195-D725-4E3A-A51F-88AA76058DD0}">
      <dsp:nvSpPr>
        <dsp:cNvPr id="0" name=""/>
        <dsp:cNvSpPr/>
      </dsp:nvSpPr>
      <dsp:spPr>
        <a:xfrm>
          <a:off x="6261752" y="1257007"/>
          <a:ext cx="398546" cy="3985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B3DA3-65D4-4359-9CDD-8C33AB5E5ECA}">
      <dsp:nvSpPr>
        <dsp:cNvPr id="0" name=""/>
        <dsp:cNvSpPr/>
      </dsp:nvSpPr>
      <dsp:spPr>
        <a:xfrm>
          <a:off x="6951846" y="1112706"/>
          <a:ext cx="1619707" cy="687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Helps maintain physical health.</a:t>
          </a:r>
        </a:p>
      </dsp:txBody>
      <dsp:txXfrm>
        <a:off x="6951846" y="1112706"/>
        <a:ext cx="1619707" cy="687148"/>
      </dsp:txXfrm>
    </dsp:sp>
    <dsp:sp modelId="{8EB515F3-CF48-427E-9450-1380017C8174}">
      <dsp:nvSpPr>
        <dsp:cNvPr id="0" name=""/>
        <dsp:cNvSpPr/>
      </dsp:nvSpPr>
      <dsp:spPr>
        <a:xfrm>
          <a:off x="8954360" y="1109910"/>
          <a:ext cx="687148" cy="68714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723228-4982-4272-BA66-8F2EF6C663FA}">
      <dsp:nvSpPr>
        <dsp:cNvPr id="0" name=""/>
        <dsp:cNvSpPr/>
      </dsp:nvSpPr>
      <dsp:spPr>
        <a:xfrm>
          <a:off x="8998077" y="1257007"/>
          <a:ext cx="398546" cy="3985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14E87-B368-41DF-83E6-FAF6FD349CFE}">
      <dsp:nvSpPr>
        <dsp:cNvPr id="0" name=""/>
        <dsp:cNvSpPr/>
      </dsp:nvSpPr>
      <dsp:spPr>
        <a:xfrm>
          <a:off x="9688170" y="1112706"/>
          <a:ext cx="1619707" cy="687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Keeps the brain active.</a:t>
          </a:r>
        </a:p>
      </dsp:txBody>
      <dsp:txXfrm>
        <a:off x="9688170" y="1112706"/>
        <a:ext cx="1619707" cy="687148"/>
      </dsp:txXfrm>
    </dsp:sp>
    <dsp:sp modelId="{419A60F7-EAE5-47A2-96CD-DB05F437BB64}">
      <dsp:nvSpPr>
        <dsp:cNvPr id="0" name=""/>
        <dsp:cNvSpPr/>
      </dsp:nvSpPr>
      <dsp:spPr>
        <a:xfrm>
          <a:off x="3052415" y="5138785"/>
          <a:ext cx="687148" cy="68714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475B9C-8919-4715-8587-4BFA628E05E8}">
      <dsp:nvSpPr>
        <dsp:cNvPr id="0" name=""/>
        <dsp:cNvSpPr/>
      </dsp:nvSpPr>
      <dsp:spPr>
        <a:xfrm>
          <a:off x="333827" y="4826359"/>
          <a:ext cx="398546" cy="3985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864DA0-A85F-4743-AC8F-30E6B09D0B2D}">
      <dsp:nvSpPr>
        <dsp:cNvPr id="0" name=""/>
        <dsp:cNvSpPr/>
      </dsp:nvSpPr>
      <dsp:spPr>
        <a:xfrm>
          <a:off x="785451" y="3865110"/>
          <a:ext cx="2096646" cy="232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Allows them to contribute knowledge, skills and experiences.</a:t>
          </a:r>
        </a:p>
      </dsp:txBody>
      <dsp:txXfrm>
        <a:off x="785451" y="3865110"/>
        <a:ext cx="2096646" cy="2321044"/>
      </dsp:txXfrm>
    </dsp:sp>
    <dsp:sp modelId="{726F7625-E55E-4C69-9D6C-7D2117FE8969}">
      <dsp:nvSpPr>
        <dsp:cNvPr id="0" name=""/>
        <dsp:cNvSpPr/>
      </dsp:nvSpPr>
      <dsp:spPr>
        <a:xfrm>
          <a:off x="3164320" y="4682058"/>
          <a:ext cx="687148" cy="68714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A6764B-6B7A-4747-B9D8-5FE3E3BC9DEC}">
      <dsp:nvSpPr>
        <dsp:cNvPr id="0" name=""/>
        <dsp:cNvSpPr/>
      </dsp:nvSpPr>
      <dsp:spPr>
        <a:xfrm>
          <a:off x="3308621" y="4826359"/>
          <a:ext cx="398546" cy="3985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17772-E951-4C20-AD1B-2EC0B531763D}">
      <dsp:nvSpPr>
        <dsp:cNvPr id="0" name=""/>
        <dsp:cNvSpPr/>
      </dsp:nvSpPr>
      <dsp:spPr>
        <a:xfrm>
          <a:off x="3861380" y="4249154"/>
          <a:ext cx="1894377" cy="1552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Gives them a sense of value and fulfillment.</a:t>
          </a:r>
        </a:p>
      </dsp:txBody>
      <dsp:txXfrm>
        <a:off x="3861380" y="4249154"/>
        <a:ext cx="1894377" cy="1552956"/>
      </dsp:txXfrm>
    </dsp:sp>
    <dsp:sp modelId="{3A43F782-AB7B-4ABB-B66E-DDC88EE4C575}">
      <dsp:nvSpPr>
        <dsp:cNvPr id="0" name=""/>
        <dsp:cNvSpPr/>
      </dsp:nvSpPr>
      <dsp:spPr>
        <a:xfrm>
          <a:off x="6037980" y="4682058"/>
          <a:ext cx="687148" cy="68714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97502-F8A5-44AC-B825-7E459348BD4E}">
      <dsp:nvSpPr>
        <dsp:cNvPr id="0" name=""/>
        <dsp:cNvSpPr/>
      </dsp:nvSpPr>
      <dsp:spPr>
        <a:xfrm>
          <a:off x="6182281" y="4826359"/>
          <a:ext cx="398546" cy="39854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6EF3D-E6B0-4F3E-AA6E-899ACFB3C207}">
      <dsp:nvSpPr>
        <dsp:cNvPr id="0" name=""/>
        <dsp:cNvSpPr/>
      </dsp:nvSpPr>
      <dsp:spPr>
        <a:xfrm>
          <a:off x="6872375" y="4358881"/>
          <a:ext cx="1619707" cy="13335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Allows them to make new friends</a:t>
          </a:r>
        </a:p>
      </dsp:txBody>
      <dsp:txXfrm>
        <a:off x="6872375" y="4358881"/>
        <a:ext cx="1619707" cy="1333501"/>
      </dsp:txXfrm>
    </dsp:sp>
    <dsp:sp modelId="{4235E514-63B9-4798-A11F-4537171DB393}">
      <dsp:nvSpPr>
        <dsp:cNvPr id="0" name=""/>
        <dsp:cNvSpPr/>
      </dsp:nvSpPr>
      <dsp:spPr>
        <a:xfrm>
          <a:off x="8774304" y="4682058"/>
          <a:ext cx="687148" cy="68714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1D962B-9210-481E-AD46-E678B18B9612}">
      <dsp:nvSpPr>
        <dsp:cNvPr id="0" name=""/>
        <dsp:cNvSpPr/>
      </dsp:nvSpPr>
      <dsp:spPr>
        <a:xfrm>
          <a:off x="8918606" y="4826359"/>
          <a:ext cx="398546" cy="398546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2DA3A-480E-4D8E-BD43-04194FD3CB9A}">
      <dsp:nvSpPr>
        <dsp:cNvPr id="0" name=""/>
        <dsp:cNvSpPr/>
      </dsp:nvSpPr>
      <dsp:spPr>
        <a:xfrm>
          <a:off x="9455345" y="4870721"/>
          <a:ext cx="1926415" cy="309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Cramm and Nieboer 2015)Blossom home care (2023)</a:t>
          </a:r>
          <a:endParaRPr lang="en-US" sz="1400" kern="1200" dirty="0"/>
        </a:p>
      </dsp:txBody>
      <dsp:txXfrm>
        <a:off x="9455345" y="4870721"/>
        <a:ext cx="1926415" cy="3098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74DFAD-5A3A-4E19-B0E6-5AB50CA17BE1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C0C860-81DD-4178-9870-EEC569FC1CA4}">
      <dsp:nvSpPr>
        <dsp:cNvPr id="0" name=""/>
        <dsp:cNvSpPr/>
      </dsp:nvSpPr>
      <dsp:spPr>
        <a:xfrm>
          <a:off x="0" y="2663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How would you define an old person.</a:t>
          </a:r>
          <a:endParaRPr lang="en-US" sz="2800" kern="1200" dirty="0"/>
        </a:p>
      </dsp:txBody>
      <dsp:txXfrm>
        <a:off x="0" y="2663"/>
        <a:ext cx="6666833" cy="1816197"/>
      </dsp:txXfrm>
    </dsp:sp>
    <dsp:sp modelId="{0A7A9416-2F05-4CEE-B716-43AB373D2C2F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1EBF86-B572-410E-A51F-A1F22DD31A95}">
      <dsp:nvSpPr>
        <dsp:cNvPr id="0" name=""/>
        <dsp:cNvSpPr/>
      </dsp:nvSpPr>
      <dsp:spPr>
        <a:xfrm>
          <a:off x="0" y="1818861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What age do you consider to be old</a:t>
          </a:r>
          <a:r>
            <a:rPr lang="en-GB" sz="2300" kern="1200" dirty="0"/>
            <a:t>.</a:t>
          </a:r>
          <a:endParaRPr lang="en-US" sz="2300" kern="1200" dirty="0"/>
        </a:p>
      </dsp:txBody>
      <dsp:txXfrm>
        <a:off x="0" y="1818861"/>
        <a:ext cx="6666833" cy="1816197"/>
      </dsp:txXfrm>
    </dsp:sp>
    <dsp:sp modelId="{88BE3E76-8194-4323-B99B-2EE294FFC8FA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BE9F46-480C-4461-9BE8-E1341BF9F497}">
      <dsp:nvSpPr>
        <dsp:cNvPr id="0" name=""/>
        <dsp:cNvSpPr/>
      </dsp:nvSpPr>
      <dsp:spPr>
        <a:xfrm>
          <a:off x="0" y="3635058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hlinkClick xmlns:r="http://schemas.openxmlformats.org/officeDocument/2006/relationships" r:id="rId1"/>
            </a:rPr>
            <a:t>https://youtu.be/lYdNjrUs4NM?si=zfL4QT5GizkeLLxZ</a:t>
          </a:r>
          <a:endParaRPr lang="en-US" sz="2300" kern="1200"/>
        </a:p>
      </dsp:txBody>
      <dsp:txXfrm>
        <a:off x="0" y="3635058"/>
        <a:ext cx="6666833" cy="18161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4C101-D2DD-4032-8D17-1D084A6C2B93}">
      <dsp:nvSpPr>
        <dsp:cNvPr id="0" name=""/>
        <dsp:cNvSpPr/>
      </dsp:nvSpPr>
      <dsp:spPr>
        <a:xfrm>
          <a:off x="0" y="0"/>
          <a:ext cx="2654349" cy="100123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Access to health care.</a:t>
          </a:r>
        </a:p>
      </dsp:txBody>
      <dsp:txXfrm>
        <a:off x="29325" y="29325"/>
        <a:ext cx="1456791" cy="942587"/>
      </dsp:txXfrm>
    </dsp:sp>
    <dsp:sp modelId="{95065AC2-64EC-47DF-B070-8FA7B5520227}">
      <dsp:nvSpPr>
        <dsp:cNvPr id="0" name=""/>
        <dsp:cNvSpPr/>
      </dsp:nvSpPr>
      <dsp:spPr>
        <a:xfrm>
          <a:off x="198214" y="1140298"/>
          <a:ext cx="2654349" cy="1001237"/>
        </a:xfrm>
        <a:prstGeom prst="roundRect">
          <a:avLst>
            <a:gd name="adj" fmla="val 10000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Loneliness.</a:t>
          </a:r>
        </a:p>
      </dsp:txBody>
      <dsp:txXfrm>
        <a:off x="227539" y="1169623"/>
        <a:ext cx="1746680" cy="942587"/>
      </dsp:txXfrm>
    </dsp:sp>
    <dsp:sp modelId="{A2E42DDF-2582-4ABD-9959-0DFDDD8B6237}">
      <dsp:nvSpPr>
        <dsp:cNvPr id="0" name=""/>
        <dsp:cNvSpPr/>
      </dsp:nvSpPr>
      <dsp:spPr>
        <a:xfrm>
          <a:off x="396428" y="2280597"/>
          <a:ext cx="2654349" cy="1001237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isolation.</a:t>
          </a:r>
        </a:p>
      </dsp:txBody>
      <dsp:txXfrm>
        <a:off x="425753" y="2309922"/>
        <a:ext cx="1746680" cy="942587"/>
      </dsp:txXfrm>
    </dsp:sp>
    <dsp:sp modelId="{96DC482B-0CE8-4FD1-B239-F6B169DACF84}">
      <dsp:nvSpPr>
        <dsp:cNvPr id="0" name=""/>
        <dsp:cNvSpPr/>
      </dsp:nvSpPr>
      <dsp:spPr>
        <a:xfrm>
          <a:off x="594643" y="3420896"/>
          <a:ext cx="2654349" cy="1001237"/>
        </a:xfrm>
        <a:prstGeom prst="roundRect">
          <a:avLst>
            <a:gd name="adj" fmla="val 10000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Abuse. </a:t>
          </a:r>
        </a:p>
      </dsp:txBody>
      <dsp:txXfrm>
        <a:off x="623968" y="3450221"/>
        <a:ext cx="1746680" cy="942587"/>
      </dsp:txXfrm>
    </dsp:sp>
    <dsp:sp modelId="{F263D72E-C15E-4A1F-834F-C190D4FB0278}">
      <dsp:nvSpPr>
        <dsp:cNvPr id="0" name=""/>
        <dsp:cNvSpPr/>
      </dsp:nvSpPr>
      <dsp:spPr>
        <a:xfrm>
          <a:off x="792857" y="4561195"/>
          <a:ext cx="2654349" cy="1001237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Digital inclusion.</a:t>
          </a:r>
        </a:p>
      </dsp:txBody>
      <dsp:txXfrm>
        <a:off x="822182" y="4590520"/>
        <a:ext cx="1746680" cy="942587"/>
      </dsp:txXfrm>
    </dsp:sp>
    <dsp:sp modelId="{E0106AB2-72D6-4B77-A37A-A2083EED484C}">
      <dsp:nvSpPr>
        <dsp:cNvPr id="0" name=""/>
        <dsp:cNvSpPr/>
      </dsp:nvSpPr>
      <dsp:spPr>
        <a:xfrm>
          <a:off x="2003544" y="731459"/>
          <a:ext cx="650804" cy="65080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2149975" y="731459"/>
        <a:ext cx="357942" cy="489730"/>
      </dsp:txXfrm>
    </dsp:sp>
    <dsp:sp modelId="{5E9A7DCA-A34E-4B40-91C4-A9CA349FB59B}">
      <dsp:nvSpPr>
        <dsp:cNvPr id="0" name=""/>
        <dsp:cNvSpPr/>
      </dsp:nvSpPr>
      <dsp:spPr>
        <a:xfrm>
          <a:off x="2201759" y="1871758"/>
          <a:ext cx="650804" cy="65080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2348190" y="1871758"/>
        <a:ext cx="357942" cy="489730"/>
      </dsp:txXfrm>
    </dsp:sp>
    <dsp:sp modelId="{7BD0DFC7-2920-4662-B25E-FFCD46595DCE}">
      <dsp:nvSpPr>
        <dsp:cNvPr id="0" name=""/>
        <dsp:cNvSpPr/>
      </dsp:nvSpPr>
      <dsp:spPr>
        <a:xfrm>
          <a:off x="2399973" y="2995370"/>
          <a:ext cx="650804" cy="65080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2546404" y="2995370"/>
        <a:ext cx="357942" cy="489730"/>
      </dsp:txXfrm>
    </dsp:sp>
    <dsp:sp modelId="{93C29CE9-567E-4C32-815C-2CD6A346C79E}">
      <dsp:nvSpPr>
        <dsp:cNvPr id="0" name=""/>
        <dsp:cNvSpPr/>
      </dsp:nvSpPr>
      <dsp:spPr>
        <a:xfrm>
          <a:off x="2598187" y="4146793"/>
          <a:ext cx="650804" cy="65080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2744618" y="4146793"/>
        <a:ext cx="357942" cy="4897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077DAC-4889-459D-9014-828483C235D7}">
      <dsp:nvSpPr>
        <dsp:cNvPr id="0" name=""/>
        <dsp:cNvSpPr/>
      </dsp:nvSpPr>
      <dsp:spPr>
        <a:xfrm>
          <a:off x="0" y="57384"/>
          <a:ext cx="6367912" cy="20253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Wales is facing several challenges, now: including, health inequalities, climate change, and poverty. </a:t>
          </a:r>
          <a:endParaRPr lang="en-US" sz="2800" kern="1200" dirty="0"/>
        </a:p>
      </dsp:txBody>
      <dsp:txXfrm>
        <a:off x="98872" y="156256"/>
        <a:ext cx="6170168" cy="1827649"/>
      </dsp:txXfrm>
    </dsp:sp>
    <dsp:sp modelId="{A05DDBDA-0898-422E-8FB0-8F1EB06D44FA}">
      <dsp:nvSpPr>
        <dsp:cNvPr id="0" name=""/>
        <dsp:cNvSpPr/>
      </dsp:nvSpPr>
      <dsp:spPr>
        <a:xfrm>
          <a:off x="0" y="2163418"/>
          <a:ext cx="6367912" cy="1539719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As people age the need for care and support increases, especially for older people who are frail or retired.</a:t>
          </a:r>
        </a:p>
      </dsp:txBody>
      <dsp:txXfrm>
        <a:off x="75163" y="2238581"/>
        <a:ext cx="6217586" cy="1389393"/>
      </dsp:txXfrm>
    </dsp:sp>
    <dsp:sp modelId="{E97776AB-649D-4C77-907F-8444F8A4DAC1}">
      <dsp:nvSpPr>
        <dsp:cNvPr id="0" name=""/>
        <dsp:cNvSpPr/>
      </dsp:nvSpPr>
      <dsp:spPr>
        <a:xfrm>
          <a:off x="0" y="3783778"/>
          <a:ext cx="6367912" cy="1539719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The Welsh government have introduced polices that protect old people do we know what these are centered around ?</a:t>
          </a:r>
        </a:p>
      </dsp:txBody>
      <dsp:txXfrm>
        <a:off x="75163" y="3858941"/>
        <a:ext cx="6217586" cy="1389393"/>
      </dsp:txXfrm>
    </dsp:sp>
    <dsp:sp modelId="{1772F5BD-0C40-4FB3-9A90-E4040F327F36}">
      <dsp:nvSpPr>
        <dsp:cNvPr id="0" name=""/>
        <dsp:cNvSpPr/>
      </dsp:nvSpPr>
      <dsp:spPr>
        <a:xfrm>
          <a:off x="0" y="5404138"/>
          <a:ext cx="6367912" cy="561967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(Higgs et al 2003). (AGE UK 2020). </a:t>
          </a:r>
        </a:p>
      </dsp:txBody>
      <dsp:txXfrm>
        <a:off x="27433" y="5431571"/>
        <a:ext cx="6313046" cy="5071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A1D9E3-4508-4F91-9DBD-06AFAF913F60}">
      <dsp:nvSpPr>
        <dsp:cNvPr id="0" name=""/>
        <dsp:cNvSpPr/>
      </dsp:nvSpPr>
      <dsp:spPr>
        <a:xfrm>
          <a:off x="-43263" y="4993"/>
          <a:ext cx="8783961" cy="80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The well-being future of generations (Wales) Act (2015)  focuses on  four main aims:</a:t>
          </a:r>
        </a:p>
      </dsp:txBody>
      <dsp:txXfrm>
        <a:off x="-19573" y="28683"/>
        <a:ext cx="8736581" cy="761470"/>
      </dsp:txXfrm>
    </dsp:sp>
    <dsp:sp modelId="{E93DC8D6-8966-4C03-A1D2-A86C73D67D56}">
      <dsp:nvSpPr>
        <dsp:cNvPr id="0" name=""/>
        <dsp:cNvSpPr/>
      </dsp:nvSpPr>
      <dsp:spPr>
        <a:xfrm rot="5400000">
          <a:off x="4197057" y="834065"/>
          <a:ext cx="303319" cy="3639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4239522" y="864396"/>
        <a:ext cx="218390" cy="212323"/>
      </dsp:txXfrm>
    </dsp:sp>
    <dsp:sp modelId="{A1D87B35-7A87-405F-8F9F-5935CF3A5EAF}">
      <dsp:nvSpPr>
        <dsp:cNvPr id="0" name=""/>
        <dsp:cNvSpPr/>
      </dsp:nvSpPr>
      <dsp:spPr>
        <a:xfrm>
          <a:off x="0" y="1218269"/>
          <a:ext cx="8697434" cy="80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Enhancing well-being.</a:t>
          </a:r>
        </a:p>
      </dsp:txBody>
      <dsp:txXfrm>
        <a:off x="23690" y="1241959"/>
        <a:ext cx="8650054" cy="761470"/>
      </dsp:txXfrm>
    </dsp:sp>
    <dsp:sp modelId="{7E11252D-6827-41EE-919C-5DFB85A7D6DA}">
      <dsp:nvSpPr>
        <dsp:cNvPr id="0" name=""/>
        <dsp:cNvSpPr/>
      </dsp:nvSpPr>
      <dsp:spPr>
        <a:xfrm rot="5400000">
          <a:off x="4197057" y="2047341"/>
          <a:ext cx="303319" cy="3639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4239522" y="2077672"/>
        <a:ext cx="218390" cy="212323"/>
      </dsp:txXfrm>
    </dsp:sp>
    <dsp:sp modelId="{38678428-8616-4E24-AA62-F3FCF0883324}">
      <dsp:nvSpPr>
        <dsp:cNvPr id="0" name=""/>
        <dsp:cNvSpPr/>
      </dsp:nvSpPr>
      <dsp:spPr>
        <a:xfrm>
          <a:off x="-43263" y="2431545"/>
          <a:ext cx="8783961" cy="80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Improving local services and environments.</a:t>
          </a:r>
        </a:p>
      </dsp:txBody>
      <dsp:txXfrm>
        <a:off x="-19573" y="2455235"/>
        <a:ext cx="8736581" cy="761470"/>
      </dsp:txXfrm>
    </dsp:sp>
    <dsp:sp modelId="{29BFC0E4-813C-475D-A507-E91D1F5E837F}">
      <dsp:nvSpPr>
        <dsp:cNvPr id="0" name=""/>
        <dsp:cNvSpPr/>
      </dsp:nvSpPr>
      <dsp:spPr>
        <a:xfrm rot="5400000">
          <a:off x="4126544" y="3354634"/>
          <a:ext cx="444344" cy="3639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 rot="-5400000">
        <a:off x="4239521" y="3314454"/>
        <a:ext cx="218390" cy="335149"/>
      </dsp:txXfrm>
    </dsp:sp>
    <dsp:sp modelId="{6FD7F73A-3FBF-400A-B90B-BD8762FA2394}">
      <dsp:nvSpPr>
        <dsp:cNvPr id="0" name=""/>
        <dsp:cNvSpPr/>
      </dsp:nvSpPr>
      <dsp:spPr>
        <a:xfrm>
          <a:off x="-43263" y="3832854"/>
          <a:ext cx="8783961" cy="80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Building and retraining people's own capabilities</a:t>
          </a:r>
          <a:r>
            <a:rPr lang="en-US" sz="1900" kern="1200" dirty="0"/>
            <a:t>. </a:t>
          </a:r>
        </a:p>
      </dsp:txBody>
      <dsp:txXfrm>
        <a:off x="-19573" y="3856544"/>
        <a:ext cx="8736581" cy="761470"/>
      </dsp:txXfrm>
    </dsp:sp>
    <dsp:sp modelId="{1204AB95-3D70-4FA9-BE1F-8791BC92AC5D}">
      <dsp:nvSpPr>
        <dsp:cNvPr id="0" name=""/>
        <dsp:cNvSpPr/>
      </dsp:nvSpPr>
      <dsp:spPr>
        <a:xfrm rot="5400000">
          <a:off x="4272897" y="4560806"/>
          <a:ext cx="151638" cy="3639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-5400000">
        <a:off x="4239522" y="4666978"/>
        <a:ext cx="218390" cy="106147"/>
      </dsp:txXfrm>
    </dsp:sp>
    <dsp:sp modelId="{B6C5FA71-8295-4330-89E9-7EB12CD6FE02}">
      <dsp:nvSpPr>
        <dsp:cNvPr id="0" name=""/>
        <dsp:cNvSpPr/>
      </dsp:nvSpPr>
      <dsp:spPr>
        <a:xfrm>
          <a:off x="0" y="4843890"/>
          <a:ext cx="8697434" cy="13007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Tackling age relative poverty, to support people to live their lives, free from  age discrimination  abuse and neglect.</a:t>
          </a:r>
        </a:p>
      </dsp:txBody>
      <dsp:txXfrm>
        <a:off x="38096" y="4881986"/>
        <a:ext cx="8621242" cy="1224512"/>
      </dsp:txXfrm>
    </dsp:sp>
    <dsp:sp modelId="{A83F3ECC-60D9-4ADC-8316-3FFFEC17607C}">
      <dsp:nvSpPr>
        <dsp:cNvPr id="0" name=""/>
        <dsp:cNvSpPr/>
      </dsp:nvSpPr>
      <dsp:spPr>
        <a:xfrm rot="5400000">
          <a:off x="4191729" y="6171919"/>
          <a:ext cx="313974" cy="3639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4239521" y="6196923"/>
        <a:ext cx="218390" cy="219782"/>
      </dsp:txXfrm>
    </dsp:sp>
    <dsp:sp modelId="{5919ECDA-E029-4ABE-8666-A09F0C54631C}">
      <dsp:nvSpPr>
        <dsp:cNvPr id="0" name=""/>
        <dsp:cNvSpPr/>
      </dsp:nvSpPr>
      <dsp:spPr>
        <a:xfrm>
          <a:off x="3054857" y="6563227"/>
          <a:ext cx="2587719" cy="3263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Gov. Wales (2021)    </a:t>
          </a:r>
        </a:p>
      </dsp:txBody>
      <dsp:txXfrm>
        <a:off x="3064416" y="6572786"/>
        <a:ext cx="2568601" cy="307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8236D-80A4-1DF2-AA0A-47516A76E0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4AC37E-9729-EDDA-84B4-E5F51709F1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12B68-3935-6CED-6B00-2EC03ADB3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987BE-15A8-005A-B070-86B0FADD5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BF46E-757F-8412-BE01-29AF2FEB3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014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3216E-DFE3-1053-4305-BA6AA2D2D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820D9-6081-F892-28C9-A49B1686D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6208C-DA99-D727-2CA4-27C0B638D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B32C1-3E3D-D2D1-B426-8021E9C1A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AF6BB6-B17C-DF72-FD96-1EBC0F122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4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6D628-D801-333E-D91C-AAF4FA7C5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0E2592-9A1C-2B35-AA2F-CE1C431EC5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5DB05-5EC5-4F84-AE36-2D0199CEC3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1439FD-DFE0-D675-4FA9-F555868C9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37DB44-6072-35D8-BAF7-4C2735AB5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450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26B79-038A-31B2-347B-0CCB3899D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5CAC0-25AE-20F2-8EC0-87DADD1C23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994747-ECE4-9118-3401-C5FC7C738A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5D2FD7-FEB6-32AD-DFF3-790DBF522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9F1AD7-776A-CE97-DF7F-BAB069CEC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2D91A9-97E3-84D8-800F-30BEA921E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68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2CE31-8FE0-A46C-537E-F467097A1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DD1F95-FBA1-038A-F8C4-DDD1400A6E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C6D5DB-9738-15A3-1CE3-EC34217FD0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0ACF4F-02D8-A725-BD77-D17C4D6C29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710FD9-20DD-C603-7E38-6763A54270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8A4D30-E6B5-E556-B393-D6E1675E3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8BD3F6-A0DE-E923-2805-81A2292F4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B0EEA2-F86B-9860-3FE5-B092C658C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19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0CD7A-7F8B-3483-49C4-BD421962E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EC2BC0-CE79-FB0A-6DAA-4473D9594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70E283-D9A8-5B6A-E7AD-ADA9A76E3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4DAE73-DE7D-DD40-F94F-34A78E1E5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359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16E41D-955E-B4D2-56EE-614E50030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6E956D-1452-BA3E-9F02-9F1E0B88E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1BBEC3-2409-33AC-70C6-28EA43543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04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CB55E-E360-A295-FB3B-6EA112002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0EDDA-C61A-6571-9796-BBD133CAD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8373C4-6B20-6A1E-28D2-C0283C410E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41467-89DD-B78A-4ABE-F9443FAFC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16F670-0F75-3A48-4668-8BFF3FF6F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BF08A9-B86B-B3C9-36D3-419C0F1A4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967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3F52B-D5D4-7206-2410-B9344DFBF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E02DF5-125C-1E0D-4AA5-0615E4B81A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622D91-CC48-48AF-FF3D-72CE0B95B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BA07D0-7D55-15F1-92B8-68495F86F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5A31C4-D1AF-3D65-A540-7D7438173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3FD69-20DB-0299-F0A4-44684F69D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367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C8F1A-BDC0-0543-6220-16F68DCA1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C52A0B-5A43-472A-81D0-55184A7369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55CE8-C73B-512D-FC30-9ABD9DCD5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2A031-2A92-1C25-0D42-5BD50BC5A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2E934-2387-6E6F-0D8C-9B27739C5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925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C16F78-70E8-1719-2171-151F6D747B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69FB6D-AD80-9A5D-BB68-D3F048C0B1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7EC85-8B26-E771-9817-6DB0475BB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4E534-A354-3226-85C9-662F0C536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9D5FF-1A97-9E39-5696-D28B1C49F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5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B25CEF-DB59-832E-3123-0EC2E663F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2EF61F-A8C7-8C65-5B94-AAF35F8FD3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56FF1-781B-B368-B27A-08036DCB11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BC1FF-4205-4DBC-AD95-4BD983D112AD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2D9742-8FA9-636A-CD7A-060DEAF6CC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324D0-108D-D671-8B50-81002C3E44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6EC7E-0B87-401D-AC6E-1F9A630E17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aulaacton.com/category/blog-challenges/a-z-challenge-2015/" TargetMode="External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longevitywiki.org/wiki/Aging_and_Cancer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utu.be/EaMG_fyX8Po?si=LIYjDF3xqQxVLjYA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details/4681606f-d650-4557-a4f7-3716c8727272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rFeOYlxJbmw?si=CirTWXkeoFctziBH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ld house by the mountains">
            <a:extLst>
              <a:ext uri="{FF2B5EF4-FFF2-40B4-BE49-F238E27FC236}">
                <a16:creationId xmlns:a16="http://schemas.microsoft.com/office/drawing/2014/main" id="{B5965897-2271-C2BB-FFCC-91782D7954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48" r="7349" b="1"/>
          <a:stretch/>
        </p:blipFill>
        <p:spPr>
          <a:xfrm>
            <a:off x="0" y="10"/>
            <a:ext cx="7932355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072DB-9BBA-4AD6-A0B8-E81B7BAEF5FA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7932355" y="743446"/>
            <a:ext cx="3643949" cy="314234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An Ageing Population in Communities in Wales.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214FC-EA9B-5050-8985-FAE3815A267E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7935403" y="4629234"/>
            <a:ext cx="3445766" cy="2228766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br>
              <a:rPr lang="en-US" sz="2400" dirty="0"/>
            </a:br>
            <a:r>
              <a:rPr lang="en-US" sz="2400" dirty="0"/>
              <a:t>By Angella Karim.  </a:t>
            </a:r>
          </a:p>
        </p:txBody>
      </p:sp>
    </p:spTree>
    <p:extLst>
      <p:ext uri="{BB962C8B-B14F-4D97-AF65-F5344CB8AC3E}">
        <p14:creationId xmlns:p14="http://schemas.microsoft.com/office/powerpoint/2010/main" val="180767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9DC1FF-D669-F288-65E9-A14F995EF9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2791"/>
          <a:stretch/>
        </p:blipFill>
        <p:spPr>
          <a:xfrm>
            <a:off x="743509" y="234061"/>
            <a:ext cx="2550798" cy="2033866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3B0834-8E03-6958-F35B-C0D7F24B1B06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84170402"/>
              </p:ext>
            </p:extLst>
          </p:nvPr>
        </p:nvGraphicFramePr>
        <p:xfrm>
          <a:off x="4581727" y="511388"/>
          <a:ext cx="7214033" cy="56841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0551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EEE6F-747D-64B0-45E3-A4BE24815C1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367461" y="728664"/>
            <a:ext cx="4984813" cy="315708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dirty="0"/>
              <a:t>What type of communities do elderly people belong to ?</a:t>
            </a:r>
          </a:p>
        </p:txBody>
      </p:sp>
      <p:pic>
        <p:nvPicPr>
          <p:cNvPr id="34" name="Picture 33" descr="Outdoor warehouse">
            <a:extLst>
              <a:ext uri="{FF2B5EF4-FFF2-40B4-BE49-F238E27FC236}">
                <a16:creationId xmlns:a16="http://schemas.microsoft.com/office/drawing/2014/main" id="{C6AB2CFE-1840-300F-3B09-E9FEE07D61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11" r="26456"/>
          <a:stretch/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92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C1D8B4-8D34-4CAC-5F9A-C421337D5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160" y="721360"/>
            <a:ext cx="4037469" cy="5459985"/>
          </a:xfrm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Local Communities </a:t>
            </a:r>
            <a:endParaRPr lang="en-GB" sz="4800" b="1" dirty="0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EE09EA5-ACF2-FD2C-89C1-4DAC4DB73E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3335089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2462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926FA950-FF98-4645-22EB-4A25958B06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5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AF7E2-8ECE-8767-4F44-59DA2097CAE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endParaRPr lang="en-US" sz="2000" dirty="0"/>
          </a:p>
          <a:p>
            <a:pPr marL="0" indent="0">
              <a:buNone/>
            </a:pPr>
            <a:r>
              <a:rPr lang="en-US" dirty="0"/>
              <a:t>Why is it important for old people to belong to a community.</a:t>
            </a:r>
          </a:p>
        </p:txBody>
      </p:sp>
    </p:spTree>
    <p:extLst>
      <p:ext uri="{BB962C8B-B14F-4D97-AF65-F5344CB8AC3E}">
        <p14:creationId xmlns:p14="http://schemas.microsoft.com/office/powerpoint/2010/main" val="3118734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15483-AFA9-952E-D866-52D2EAC1571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147888" y="349250"/>
            <a:ext cx="10044112" cy="8778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Communities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A5E10636-3F15-5391-7656-A881224D0EE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90817409"/>
              </p:ext>
            </p:extLst>
          </p:nvPr>
        </p:nvGraphicFramePr>
        <p:xfrm>
          <a:off x="0" y="1"/>
          <a:ext cx="11571288" cy="6305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5089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FA9586-AF87-ACFA-744C-C407FE0F4AFF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86384413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6068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B2A98-37C0-FD62-DDF7-91B270A7F36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853988" y="320041"/>
            <a:ext cx="6707084" cy="39376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are the main  issues that affect  older generations in                       communities in Wales     </a:t>
            </a:r>
          </a:p>
        </p:txBody>
      </p:sp>
      <p:pic>
        <p:nvPicPr>
          <p:cNvPr id="5" name="Picture 4" descr="A map of wales with red and black text&#10;&#10;Description automatically generated">
            <a:extLst>
              <a:ext uri="{FF2B5EF4-FFF2-40B4-BE49-F238E27FC236}">
                <a16:creationId xmlns:a16="http://schemas.microsoft.com/office/drawing/2014/main" id="{6AF7D89D-7E8C-49AE-9D98-054466D8B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040" y="893556"/>
            <a:ext cx="4087368" cy="4752753"/>
          </a:xfrm>
          <a:prstGeom prst="rect">
            <a:avLst/>
          </a:prstGeom>
        </p:spPr>
      </p:pic>
      <p:sp>
        <p:nvSpPr>
          <p:cNvPr id="3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88752-119E-6F0B-8365-00EFC5C3B143}"/>
              </a:ext>
            </a:extLst>
          </p:cNvPr>
          <p:cNvSpPr txBox="1"/>
          <p:nvPr/>
        </p:nvSpPr>
        <p:spPr>
          <a:xfrm>
            <a:off x="1967317" y="5446254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aulaacton.com/category/blog-challenges/a-z-challenge-201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504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66AA2014-3658-06D2-23CD-6679696DD8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18"/>
          <a:stretch/>
        </p:blipFill>
        <p:spPr>
          <a:xfrm>
            <a:off x="-843260" y="-224604"/>
            <a:ext cx="8115280" cy="6408311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F413FF3F-71D1-A3DC-4AFA-9AD41BB54829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78532142"/>
              </p:ext>
            </p:extLst>
          </p:nvPr>
        </p:nvGraphicFramePr>
        <p:xfrm>
          <a:off x="8643193" y="396240"/>
          <a:ext cx="3447207" cy="5562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8487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phere of mesh and nodes">
            <a:extLst>
              <a:ext uri="{FF2B5EF4-FFF2-40B4-BE49-F238E27FC236}">
                <a16:creationId xmlns:a16="http://schemas.microsoft.com/office/drawing/2014/main" id="{F3B270A5-547F-D057-88BF-1E79F6871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77" b="2232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27652-0893-4118-82B9-B74DFA9CCAC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45440" y="325550"/>
            <a:ext cx="4541520" cy="262085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What is digital inclusion.</a:t>
            </a:r>
          </a:p>
        </p:txBody>
      </p:sp>
    </p:spTree>
    <p:extLst>
      <p:ext uri="{BB962C8B-B14F-4D97-AF65-F5344CB8AC3E}">
        <p14:creationId xmlns:p14="http://schemas.microsoft.com/office/powerpoint/2010/main" val="151440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gital inclusion elements diagram">
            <a:extLst>
              <a:ext uri="{FF2B5EF4-FFF2-40B4-BE49-F238E27FC236}">
                <a16:creationId xmlns:a16="http://schemas.microsoft.com/office/drawing/2014/main" id="{0A887C2F-A9D6-BD1F-3DA0-25309E22C33E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6800" y="0"/>
            <a:ext cx="9794240" cy="657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8371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Sphere of mesh and nodes">
            <a:extLst>
              <a:ext uri="{FF2B5EF4-FFF2-40B4-BE49-F238E27FC236}">
                <a16:creationId xmlns:a16="http://schemas.microsoft.com/office/drawing/2014/main" id="{FB65F0A9-3DF8-F191-A357-D0E0BD184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8075"/>
          <a:stretch/>
        </p:blipFill>
        <p:spPr>
          <a:xfrm>
            <a:off x="20" y="10"/>
            <a:ext cx="7735803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EF361-9E81-492C-834E-3E5DE31E6EB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735824" y="374904"/>
            <a:ext cx="4684744" cy="589788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sz="3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Devices that meet the needs of a person.</a:t>
            </a:r>
          </a:p>
          <a:p>
            <a:pPr marL="0" indent="0">
              <a:buNone/>
            </a:pPr>
            <a:endParaRPr lang="en-US" sz="3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3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 to digital literacy training.</a:t>
            </a:r>
          </a:p>
          <a:p>
            <a:pPr marL="0" indent="0">
              <a:buNone/>
            </a:pPr>
            <a:endParaRPr lang="en-US" sz="3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3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Affordable broadband.</a:t>
            </a:r>
          </a:p>
          <a:p>
            <a:pPr marL="0" indent="0">
              <a:buNone/>
            </a:pPr>
            <a:endParaRPr lang="en-US" sz="3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3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Having the digital literacy skills to avoid scams and stay safe online.</a:t>
            </a:r>
          </a:p>
          <a:p>
            <a:pPr marL="0" indent="0">
              <a:buNone/>
            </a:pPr>
            <a:endParaRPr lang="en-US" sz="3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sz="3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r>
              <a:rPr lang="en-US" sz="3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  <a:r>
              <a:rPr lang="en-US" sz="1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Vaportzis</a:t>
            </a: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 Clausen and Gow (2017)</a:t>
            </a:r>
            <a:endParaRPr lang="en-US" sz="1800" dirty="0">
              <a:solidFill>
                <a:schemeClr val="tx1">
                  <a:lumMod val="95000"/>
                  <a:lumOff val="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894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Jigsaw piece bridging the gap">
            <a:extLst>
              <a:ext uri="{FF2B5EF4-FFF2-40B4-BE49-F238E27FC236}">
                <a16:creationId xmlns:a16="http://schemas.microsoft.com/office/drawing/2014/main" id="{0597F616-711F-1DD9-1173-D4FCA3E92B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294" r="-2" b="3745"/>
          <a:stretch/>
        </p:blipFill>
        <p:spPr>
          <a:xfrm>
            <a:off x="-9590" y="-467350"/>
            <a:ext cx="12198588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B17A8D-9B05-F73E-604D-3FF58B8A1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49000">
                <a:srgbClr val="000000">
                  <a:alpha val="12000"/>
                </a:srgbClr>
              </a:gs>
              <a:gs pos="100000">
                <a:srgbClr val="000000">
                  <a:alpha val="46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671CFF-13CE-4046-6B91-44F30DCCF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D544F-ED30-0312-690F-D7B014652A2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92160" y="4114801"/>
            <a:ext cx="3352800" cy="2062162"/>
          </a:xfrm>
        </p:spPr>
        <p:txBody>
          <a:bodyPr/>
          <a:lstStyle/>
          <a:p>
            <a:r>
              <a:rPr lang="en-US" dirty="0"/>
              <a:t>Goals of addressing Digital problems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921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239DA7A9-37EC-94D6-1E32-33825EF473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23" r="2" b="2"/>
          <a:stretch/>
        </p:blipFill>
        <p:spPr>
          <a:xfrm>
            <a:off x="1" y="0"/>
            <a:ext cx="4471415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04CDE-230A-B6BB-6187-2ECB21C0742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71416" y="100584"/>
            <a:ext cx="7580376" cy="66371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</a:t>
            </a:r>
            <a:r>
              <a:rPr lang="en-GB" sz="2800" b="0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igital inclusion is  making sure that  internet and technology are available to everyone, and  everyone knows how to confidently use them.</a:t>
            </a:r>
          </a:p>
          <a:p>
            <a:endParaRPr lang="en-US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dirty="0"/>
              <a:t>Help those who need services using digital technology.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Address security concerns when using digital technology.</a:t>
            </a:r>
          </a:p>
          <a:p>
            <a:endParaRPr lang="en-US" dirty="0"/>
          </a:p>
          <a:p>
            <a:r>
              <a:rPr lang="en-US" dirty="0"/>
              <a:t>Help those who lack basic digital skills due to lack of finance.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Explain the benefits of using  technology</a:t>
            </a:r>
          </a:p>
          <a:p>
            <a:endParaRPr lang="en-US" dirty="0"/>
          </a:p>
          <a:p>
            <a:endParaRPr lang="en-US" dirty="0"/>
          </a:p>
          <a:p>
            <a:endParaRPr lang="en-US" sz="2000" dirty="0"/>
          </a:p>
          <a:p>
            <a:endParaRPr lang="en-US" sz="20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127939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419ADC7-DE7C-464E-9F88-6CAB6F61B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aph of different colored lines&#10;&#10;Description automatically generated">
            <a:extLst>
              <a:ext uri="{FF2B5EF4-FFF2-40B4-BE49-F238E27FC236}">
                <a16:creationId xmlns:a16="http://schemas.microsoft.com/office/drawing/2014/main" id="{474A65E4-942D-3A81-FDB5-97BF5E0525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7674" y="466345"/>
            <a:ext cx="6646989" cy="53583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A07E8-BD4B-540C-CEFD-26039FF9FD6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24663" y="375920"/>
            <a:ext cx="5042217" cy="573883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A</a:t>
            </a:r>
            <a:r>
              <a:rPr lang="en-US" dirty="0">
                <a:effectLst/>
              </a:rPr>
              <a:t>n ageing population brings lots of new challenges for the Welsh Government, local authorities, and local health boards.</a:t>
            </a:r>
          </a:p>
          <a:p>
            <a:endParaRPr lang="en-US" dirty="0">
              <a:effectLst/>
            </a:endParaRPr>
          </a:p>
          <a:p>
            <a:r>
              <a:rPr lang="en-US" dirty="0"/>
              <a:t>By 2038 one in five of the population  in Wales will be over the age  sixty-five.</a:t>
            </a:r>
          </a:p>
          <a:p>
            <a:endParaRPr lang="en-US" sz="2400" dirty="0"/>
          </a:p>
          <a:p>
            <a:pPr lvl="0"/>
            <a:r>
              <a:rPr lang="en-US" dirty="0"/>
              <a:t>people are living longer, many of them are living with complex health conditions.</a:t>
            </a:r>
          </a:p>
          <a:p>
            <a:pPr lvl="0"/>
            <a:r>
              <a:rPr lang="en-US" sz="1400" dirty="0"/>
              <a:t> Thomas (2013). </a:t>
            </a:r>
            <a:r>
              <a:rPr lang="en-US" sz="1400" dirty="0">
                <a:effectLst/>
              </a:rPr>
              <a:t>  (NHS 2021). Social services and well-bei</a:t>
            </a:r>
            <a:r>
              <a:rPr lang="en-US" sz="1400" dirty="0"/>
              <a:t>ng </a:t>
            </a:r>
            <a:r>
              <a:rPr lang="en-US" sz="1400" dirty="0">
                <a:effectLst/>
              </a:rPr>
              <a:t>(Wales) Act 2014</a:t>
            </a:r>
            <a:endParaRPr lang="en-US" sz="1400" dirty="0"/>
          </a:p>
          <a:p>
            <a:pPr marL="0"/>
            <a:endParaRPr lang="en-US" sz="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A969C0-AB63-505C-CB54-11219553B294}"/>
              </a:ext>
            </a:extLst>
          </p:cNvPr>
          <p:cNvSpPr txBox="1"/>
          <p:nvPr/>
        </p:nvSpPr>
        <p:spPr>
          <a:xfrm>
            <a:off x="4517621" y="545431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longevitywiki.org/wiki/Aging_and_Canc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132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04355E6C-F714-5936-E2E7-2EF7F8619F8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60292795"/>
              </p:ext>
            </p:extLst>
          </p:nvPr>
        </p:nvGraphicFramePr>
        <p:xfrm>
          <a:off x="4985886" y="231007"/>
          <a:ext cx="6367913" cy="6023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50964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9E95F-BDE5-CDDF-6D8C-2B8D149DB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       Health Policies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68609-B4D7-A30F-316A-414672918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1" y="132080"/>
            <a:ext cx="7230796" cy="6736058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policies on ageing are centred around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uman rights</a:t>
            </a:r>
          </a:p>
          <a:p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social inclusion.</a:t>
            </a:r>
          </a:p>
          <a:p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ommunity development and regeneration.</a:t>
            </a:r>
          </a:p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ousing, transport, and education.</a:t>
            </a:r>
          </a:p>
          <a:p>
            <a:pPr marL="0" indent="0">
              <a:buNone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health and social care.</a:t>
            </a:r>
          </a:p>
          <a:p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pensions.</a:t>
            </a:r>
          </a:p>
          <a:p>
            <a:pPr marL="0" indent="0">
              <a:buNone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ncome and finance.</a:t>
            </a:r>
          </a:p>
          <a:p>
            <a:pPr marL="0" indent="0">
              <a:buNone/>
            </a:pPr>
            <a:r>
              <a:rPr lang="en-GB" sz="1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3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 (Social services and well-being (Wales) Act 2014). </a:t>
            </a:r>
          </a:p>
        </p:txBody>
      </p:sp>
    </p:spTree>
    <p:extLst>
      <p:ext uri="{BB962C8B-B14F-4D97-AF65-F5344CB8AC3E}">
        <p14:creationId xmlns:p14="http://schemas.microsoft.com/office/powerpoint/2010/main" val="8685331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erson with Cane">
            <a:extLst>
              <a:ext uri="{FF2B5EF4-FFF2-40B4-BE49-F238E27FC236}">
                <a16:creationId xmlns:a16="http://schemas.microsoft.com/office/drawing/2014/main" id="{304A8D86-1F91-FF49-132E-D8B9A1F57D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477DE-92A3-1C1A-5BEC-0FB56515D0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0574" y="1381760"/>
            <a:ext cx="5677754" cy="46792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2"/>
                </a:solidFill>
              </a:rPr>
              <a:t>What the Welsh government is doing to protect the older generation in Wales.</a:t>
            </a:r>
          </a:p>
          <a:p>
            <a:pPr marL="0" indent="0">
              <a:buNone/>
            </a:pPr>
            <a:endParaRPr lang="en-US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  <a:hlinkClick r:id="rId4"/>
              </a:rPr>
              <a:t>https://youtu.be/EaMG_fyX8Po?si=LIYjDF3xqQxVLjYA</a:t>
            </a:r>
            <a:endParaRPr lang="en-US" sz="1800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  <a:p>
            <a:pPr marL="0"/>
            <a:endParaRPr lang="en-US" sz="1800" dirty="0">
              <a:solidFill>
                <a:schemeClr val="tx2"/>
              </a:solidFill>
            </a:endParaRPr>
          </a:p>
          <a:p>
            <a:pPr marL="0"/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40989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One glowing light bulb in sea of unlit bulbs">
            <a:extLst>
              <a:ext uri="{FF2B5EF4-FFF2-40B4-BE49-F238E27FC236}">
                <a16:creationId xmlns:a16="http://schemas.microsoft.com/office/drawing/2014/main" id="{8F3D88BD-5005-8590-221D-434CA3EB0B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36"/>
          <a:stretch/>
        </p:blipFill>
        <p:spPr>
          <a:xfrm>
            <a:off x="0" y="10"/>
            <a:ext cx="107259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9E167-6080-5FD9-3D27-472824A3BEA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>
                <a:effectLst/>
              </a:rPr>
              <a:t> Equality Act (2010)</a:t>
            </a:r>
          </a:p>
          <a:p>
            <a:pPr marL="0" indent="0">
              <a:buNone/>
            </a:pPr>
            <a:endParaRPr lang="en-US" dirty="0">
              <a:effectLst/>
            </a:endParaRPr>
          </a:p>
          <a:p>
            <a:pPr marL="0" indent="0">
              <a:buNone/>
            </a:pPr>
            <a:r>
              <a:rPr lang="en-US" dirty="0">
                <a:effectLst/>
              </a:rPr>
              <a:t>What Rights </a:t>
            </a:r>
            <a:r>
              <a:rPr lang="en-US" dirty="0"/>
              <a:t>do </a:t>
            </a:r>
            <a:r>
              <a:rPr lang="en-US" dirty="0">
                <a:effectLst/>
              </a:rPr>
              <a:t> older people have ?    </a:t>
            </a:r>
            <a:endParaRPr lang="en-US" dirty="0"/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995500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3C52D-68FA-68DC-7725-7B5ABA8B27A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233673" y="246888"/>
            <a:ext cx="7690104" cy="6309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O</a:t>
            </a:r>
            <a:r>
              <a:rPr lang="en-US" dirty="0">
                <a:effectLst/>
              </a:rPr>
              <a:t>lder people have the right to:</a:t>
            </a:r>
          </a:p>
          <a:p>
            <a:r>
              <a:rPr lang="en-US" dirty="0">
                <a:effectLst/>
              </a:rPr>
              <a:t> health care.</a:t>
            </a:r>
          </a:p>
          <a:p>
            <a:pPr marL="0" indent="0">
              <a:buNone/>
            </a:pPr>
            <a:r>
              <a:rPr lang="en-US" dirty="0">
                <a:effectLst/>
              </a:rPr>
              <a:t> </a:t>
            </a:r>
          </a:p>
          <a:p>
            <a:r>
              <a:rPr lang="en-US" dirty="0">
                <a:effectLst/>
              </a:rPr>
              <a:t> Have equal treatment in employment.</a:t>
            </a:r>
          </a:p>
          <a:p>
            <a:pPr marL="0" indent="0">
              <a:buNone/>
            </a:pPr>
            <a:endParaRPr lang="en-US" dirty="0">
              <a:effectLst/>
            </a:endParaRPr>
          </a:p>
          <a:p>
            <a:r>
              <a:rPr lang="en-US" dirty="0">
                <a:effectLst/>
              </a:rPr>
              <a:t>Have access to private and public sectors</a:t>
            </a:r>
            <a:r>
              <a:rPr lang="en-US" dirty="0"/>
              <a:t>,</a:t>
            </a:r>
            <a:r>
              <a:rPr lang="en-US" dirty="0">
                <a:effectLst/>
              </a:rPr>
              <a:t> regardless of their:</a:t>
            </a:r>
          </a:p>
          <a:p>
            <a:r>
              <a:rPr lang="en-US" dirty="0">
                <a:effectLst/>
              </a:rPr>
              <a:t> age</a:t>
            </a:r>
          </a:p>
          <a:p>
            <a:r>
              <a:rPr lang="en-US" dirty="0">
                <a:effectLst/>
              </a:rPr>
              <a:t> disability</a:t>
            </a:r>
          </a:p>
          <a:p>
            <a:r>
              <a:rPr lang="en-US" dirty="0">
                <a:effectLst/>
              </a:rPr>
              <a:t> race</a:t>
            </a:r>
          </a:p>
          <a:p>
            <a:r>
              <a:rPr lang="en-US" dirty="0">
                <a:effectLst/>
              </a:rPr>
              <a:t> gender </a:t>
            </a:r>
          </a:p>
          <a:p>
            <a:r>
              <a:rPr lang="en-US" dirty="0">
                <a:effectLst/>
              </a:rPr>
              <a:t> religion.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810474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B7D0C-CFFA-1E57-8BF9-378EA597E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765536" cy="1325563"/>
          </a:xfrm>
        </p:spPr>
        <p:txBody>
          <a:bodyPr/>
          <a:lstStyle/>
          <a:p>
            <a:r>
              <a:rPr lang="en-GB" dirty="0"/>
              <a:t>Ageing communities in Wales. A Kahoot game.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15EAD-4308-4EE8-BF87-77F404008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43913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2"/>
              </a:rPr>
              <a:t>Older communities in Wales - Details - Kahoot!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412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modern tunnel">
            <a:extLst>
              <a:ext uri="{FF2B5EF4-FFF2-40B4-BE49-F238E27FC236}">
                <a16:creationId xmlns:a16="http://schemas.microsoft.com/office/drawing/2014/main" id="{2DA6C09F-1B85-446A-A9F1-DAA01BC548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22" b="10522"/>
          <a:stretch/>
        </p:blipFill>
        <p:spPr>
          <a:xfrm>
            <a:off x="233680" y="243840"/>
            <a:ext cx="11277600" cy="5943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7720D-D1B7-02F5-C7D8-C6B656821A0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339840" y="2468880"/>
            <a:ext cx="3220720" cy="14528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well-being future generations Act (Wales) 2015 </a:t>
            </a:r>
          </a:p>
        </p:txBody>
      </p:sp>
    </p:spTree>
    <p:extLst>
      <p:ext uri="{BB962C8B-B14F-4D97-AF65-F5344CB8AC3E}">
        <p14:creationId xmlns:p14="http://schemas.microsoft.com/office/powerpoint/2010/main" val="36108728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6C155-EF33-671A-A645-70B7E6E0B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 fontScale="90000"/>
          </a:bodyPr>
          <a:lstStyle/>
          <a:p>
            <a:br>
              <a:rPr lang="en-US" sz="3100" b="1" dirty="0"/>
            </a:br>
            <a:r>
              <a:rPr lang="en-US" sz="3100" b="1" dirty="0"/>
              <a:t>The well-being future generations Act (Wales) 2015 </a:t>
            </a:r>
            <a:br>
              <a:rPr lang="en-US" dirty="0"/>
            </a:br>
            <a:endParaRPr lang="en-GB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circular puzzle with different colored parts&#10;&#10;Description automatically generated">
            <a:extLst>
              <a:ext uri="{FF2B5EF4-FFF2-40B4-BE49-F238E27FC236}">
                <a16:creationId xmlns:a16="http://schemas.microsoft.com/office/drawing/2014/main" id="{BBA6CC7D-1BEC-18F4-6AC1-B35B025ADD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1" name="Content Placeholder 8">
            <a:extLst>
              <a:ext uri="{FF2B5EF4-FFF2-40B4-BE49-F238E27FC236}">
                <a16:creationId xmlns:a16="http://schemas.microsoft.com/office/drawing/2014/main" id="{2A9EF91B-32E0-5E6E-F9FC-C3D548FFD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US" dirty="0"/>
              <a:t>Ensures that future generations have at least the same quality of life that we do now.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Provides better decision making by ensuring public bodies take account of the long-term plan.</a:t>
            </a:r>
          </a:p>
          <a:p>
            <a:r>
              <a:rPr lang="en-US" dirty="0"/>
              <a:t>By 2050 the Welsh gov want one million people to speak Welsh.</a:t>
            </a:r>
          </a:p>
        </p:txBody>
      </p:sp>
    </p:spTree>
    <p:extLst>
      <p:ext uri="{BB962C8B-B14F-4D97-AF65-F5344CB8AC3E}">
        <p14:creationId xmlns:p14="http://schemas.microsoft.com/office/powerpoint/2010/main" val="11291622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A74619A-DB23-228A-D81E-4C28A0AB64B1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148484013"/>
              </p:ext>
            </p:extLst>
          </p:nvPr>
        </p:nvGraphicFramePr>
        <p:xfrm>
          <a:off x="3495880" y="36576"/>
          <a:ext cx="8697434" cy="689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17221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Wind turbines on top of a hill">
            <a:extLst>
              <a:ext uri="{FF2B5EF4-FFF2-40B4-BE49-F238E27FC236}">
                <a16:creationId xmlns:a16="http://schemas.microsoft.com/office/drawing/2014/main" id="{89973E41-7847-25D5-7769-C8898A71F1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4" r="-1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A08F6-5F1E-88F3-DE08-237B397A8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952240" cy="1588422"/>
          </a:xfrm>
        </p:spPr>
        <p:txBody>
          <a:bodyPr anchor="b">
            <a:normAutofit/>
          </a:bodyPr>
          <a:lstStyle/>
          <a:p>
            <a:r>
              <a:rPr lang="en-GB" sz="3600" dirty="0"/>
              <a:t>Future Generation s Wales.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BD6A2-69BC-E937-9519-EB53555474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2000" dirty="0">
                <a:hlinkClick r:id="rId3"/>
              </a:rPr>
              <a:t>https://youtu.be/rFeOYlxJbmw?si=CirTWXkeoFctziBH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979757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8B67C-3EB3-0FFE-939F-2CDE2AE9B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5891"/>
          </a:xfrm>
        </p:spPr>
        <p:txBody>
          <a:bodyPr/>
          <a:lstStyle/>
          <a:p>
            <a:r>
              <a:rPr lang="en-GB" dirty="0"/>
              <a:t>         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196E7-2AB6-5663-A2D0-141439D90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8408"/>
            <a:ext cx="10515600" cy="566928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 UK (2020)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Equality Act.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https://www.ageuk.org.uk/information-advice/work-learning/discrimination-rights/the-equality-act/ 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Blossom home care (2023)Five reasons community is so important to elderly people. Available at: https;//www.blosomhome.co.uk/post/five-reasons-community-is-so-important-to-elderly-people. (Accessed 02/11/2023)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Cramm, J. M. Nieboer, A. P. (2015)’ Social cohesion and belonging predict the well-being 0f community-dwelling older people’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BMC Geriatr.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 15 p 30. https://doi.org/10.1186/s12877-015-0027-y.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Equality and Human Rights Commission. (2022) Your rights under the Equality Act 2010&gt; Available at: https://www.equalityhumanrights.com/en/advice-and-guidance/your-rights-under-equality-act-2010#:~:text=The%20Equality%20Act%20became%20law,you%20have%20been%20treated%20unlawfully</a:t>
            </a:r>
          </a:p>
          <a:p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 Wales (2021) Age friendly Wales: our strategy for an ageing Wales. Available at: https://www.gov.wales/age-friendly-wales-our-stratergy-ageing-society-html. </a:t>
            </a:r>
          </a:p>
          <a:p>
            <a:r>
              <a:rPr lang="en-GB" sz="1600" kern="1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Higgs, P. </a:t>
            </a:r>
            <a:r>
              <a:rPr lang="en-GB" sz="1600" kern="100" dirty="0">
                <a:latin typeface="Calibri"/>
                <a:ea typeface="Calibri" panose="020F0502020204030204" pitchFamily="34" charset="0"/>
                <a:cs typeface="Times New Roman"/>
              </a:rPr>
              <a:t>Hyde, M., Wiggins, R. and Blane, D. (</a:t>
            </a:r>
            <a:r>
              <a:rPr lang="en-GB" sz="1600" kern="1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2003) ‘Researching quality of life in early old age: the importance of the sociological dimension’ </a:t>
            </a:r>
            <a:r>
              <a:rPr lang="en-GB" sz="1600" i="1" kern="1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Social Policy and Administration. </a:t>
            </a:r>
            <a:r>
              <a:rPr lang="en-GB" sz="1600" kern="1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Vol 37 p 239-252.</a:t>
            </a: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(2021) Help at home from a paid carer. Available at: https://www.nhs.uk/conditions/social-care-and-support-guide/care-services-equipoment-and-care-homes/homecare.</a:t>
            </a: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Services and Well-being (Wales) Act (2014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The social services and well-being (Wales) Act is a law that changes the way that councils in Wales provide social care and support.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https://www.swansea.gov.uk/sswbact?lang=en </a:t>
            </a:r>
          </a:p>
          <a:p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 G. (2013) </a:t>
            </a:r>
            <a:r>
              <a:rPr lang="en-GB" sz="1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strategy for older people in Wales.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the-strategy-for-older-people-in-wales-2013-2023[1586].pdf.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well-being of Future Generations (Wales) Act. (2015) Available at: https;//www.futuregenerations.wales/about-us/future-generations-act/.</a:t>
            </a:r>
          </a:p>
          <a:p>
            <a:r>
              <a:rPr lang="en-US" sz="1600" dirty="0"/>
              <a:t>Vaportzis,E.  Clausen, M. G.  Gow, A. J.  (2017 )’ A tablet for healthy ageing: the effect of a tablet computer training intervention on cognitive abilities in older adults</a:t>
            </a:r>
            <a:r>
              <a:rPr lang="en-US" sz="1600" i="1" dirty="0"/>
              <a:t>’ Am. J. Geriatr. Psychiatry. Vol 25 p 841-885</a:t>
            </a:r>
            <a:endParaRPr lang="en-GB" sz="16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671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996</TotalTime>
  <Words>1221</Words>
  <Application>Microsoft Office PowerPoint</Application>
  <PresentationFormat>Widescreen</PresentationFormat>
  <Paragraphs>143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An Ageing Population in Communities in Wales.</vt:lpstr>
      <vt:lpstr>PowerPoint Presentation</vt:lpstr>
      <vt:lpstr>What type of communities do elderly people belong to ?</vt:lpstr>
      <vt:lpstr>Local Communities </vt:lpstr>
      <vt:lpstr>PowerPoint Presentation</vt:lpstr>
      <vt:lpstr>Communities</vt:lpstr>
      <vt:lpstr>PowerPoint Presentation</vt:lpstr>
      <vt:lpstr>What are the main  issues that affect  older generations in                       communities in Wales     </vt:lpstr>
      <vt:lpstr>PowerPoint Presentation</vt:lpstr>
      <vt:lpstr>What is digital inclusion.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           Health Policies </vt:lpstr>
      <vt:lpstr>PowerPoint Presentation</vt:lpstr>
      <vt:lpstr>PowerPoint Presentation</vt:lpstr>
      <vt:lpstr>PowerPoint Presentation</vt:lpstr>
      <vt:lpstr>Ageing communities in Wales. A Kahoot game. </vt:lpstr>
      <vt:lpstr>PowerPoint Presentation</vt:lpstr>
      <vt:lpstr> The well-being future generations Act (Wales) 2015  </vt:lpstr>
      <vt:lpstr>PowerPoint Presentation</vt:lpstr>
      <vt:lpstr>Future Generation s Wales.</vt:lpstr>
      <vt:lpstr>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Future of an</dc:title>
  <dc:creator>Angella Karim</dc:creator>
  <cp:lastModifiedBy>Angella Karim</cp:lastModifiedBy>
  <cp:revision>65</cp:revision>
  <dcterms:created xsi:type="dcterms:W3CDTF">2023-10-27T14:23:00Z</dcterms:created>
  <dcterms:modified xsi:type="dcterms:W3CDTF">2023-11-29T12:11:31Z</dcterms:modified>
</cp:coreProperties>
</file>