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914400"/>
            <a:ext cx="7772400" cy="1470025"/>
          </a:xfrm>
        </p:spPr>
        <p:txBody>
          <a:bodyPr/>
          <a:lstStyle/>
          <a:p>
            <a:r>
              <a:rPr lang="en-GB" dirty="0" smtClean="0"/>
              <a:t>No Man Is An Island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2590800"/>
            <a:ext cx="6400800" cy="11430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John Donne</a:t>
            </a:r>
          </a:p>
          <a:p>
            <a:r>
              <a:rPr lang="en-GB" dirty="0" smtClean="0"/>
              <a:t>1572 - 1631</a:t>
            </a:r>
            <a:endParaRPr lang="en-GB" dirty="0"/>
          </a:p>
        </p:txBody>
      </p:sp>
      <p:pic>
        <p:nvPicPr>
          <p:cNvPr id="1026" name="Picture 2" descr="http://www.hertford.ox.ac.uk/sites/default/files/content/files/alumni-development/JohnDon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57600" y="3886200"/>
            <a:ext cx="2081549" cy="266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91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81000" y="304800"/>
            <a:ext cx="8610600" cy="6553200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4500" dirty="0"/>
              <a:t>No man is an </a:t>
            </a:r>
            <a:r>
              <a:rPr lang="en-GB" sz="4500" dirty="0" smtClean="0"/>
              <a:t>island,</a:t>
            </a:r>
          </a:p>
          <a:p>
            <a:pPr marL="0" indent="0" algn="ctr">
              <a:buNone/>
            </a:pPr>
            <a:r>
              <a:rPr lang="en-GB" sz="4500" dirty="0" smtClean="0"/>
              <a:t>Entire </a:t>
            </a:r>
            <a:r>
              <a:rPr lang="en-GB" sz="4500" dirty="0"/>
              <a:t>of </a:t>
            </a:r>
            <a:r>
              <a:rPr lang="en-GB" sz="4500" dirty="0" smtClean="0"/>
              <a:t>itself,</a:t>
            </a:r>
          </a:p>
          <a:p>
            <a:pPr marL="0" indent="0" algn="ctr">
              <a:buNone/>
            </a:pPr>
            <a:r>
              <a:rPr lang="en-GB" sz="4500" dirty="0" smtClean="0"/>
              <a:t>Every </a:t>
            </a:r>
            <a:r>
              <a:rPr lang="en-GB" sz="4500" dirty="0"/>
              <a:t>man is a piece of the </a:t>
            </a:r>
            <a:r>
              <a:rPr lang="en-GB" sz="4500" dirty="0" smtClean="0"/>
              <a:t>continent,</a:t>
            </a:r>
          </a:p>
          <a:p>
            <a:pPr marL="0" indent="0" algn="ctr">
              <a:buNone/>
            </a:pPr>
            <a:r>
              <a:rPr lang="en-GB" sz="4500" dirty="0" smtClean="0"/>
              <a:t>A </a:t>
            </a:r>
            <a:r>
              <a:rPr lang="en-GB" sz="4500" dirty="0"/>
              <a:t>part of the </a:t>
            </a:r>
            <a:r>
              <a:rPr lang="en-GB" sz="4500" dirty="0" smtClean="0"/>
              <a:t>main.</a:t>
            </a:r>
          </a:p>
          <a:p>
            <a:pPr marL="0" indent="0" algn="ctr">
              <a:buNone/>
            </a:pPr>
            <a:r>
              <a:rPr lang="en-GB" sz="4500" dirty="0" smtClean="0"/>
              <a:t>If </a:t>
            </a:r>
            <a:r>
              <a:rPr lang="en-GB" sz="4500" dirty="0"/>
              <a:t>a clod be washed away by the </a:t>
            </a:r>
            <a:r>
              <a:rPr lang="en-GB" sz="4500" dirty="0" smtClean="0"/>
              <a:t>sea,</a:t>
            </a:r>
          </a:p>
          <a:p>
            <a:pPr marL="0" indent="0" algn="ctr">
              <a:buNone/>
            </a:pPr>
            <a:r>
              <a:rPr lang="en-GB" sz="4500" dirty="0" smtClean="0"/>
              <a:t>Europe </a:t>
            </a:r>
            <a:r>
              <a:rPr lang="en-GB" sz="4500" dirty="0"/>
              <a:t>is the </a:t>
            </a:r>
            <a:r>
              <a:rPr lang="en-GB" sz="4500" dirty="0" smtClean="0"/>
              <a:t>less.</a:t>
            </a:r>
          </a:p>
          <a:p>
            <a:pPr marL="0" indent="0" algn="ctr">
              <a:buNone/>
            </a:pPr>
            <a:r>
              <a:rPr lang="en-GB" sz="4500" dirty="0" smtClean="0"/>
              <a:t>As </a:t>
            </a:r>
            <a:r>
              <a:rPr lang="en-GB" sz="4500" dirty="0"/>
              <a:t>well as if a promontory </a:t>
            </a:r>
            <a:r>
              <a:rPr lang="en-GB" sz="4500" dirty="0" smtClean="0"/>
              <a:t>were.</a:t>
            </a:r>
          </a:p>
          <a:p>
            <a:pPr marL="0" indent="0" algn="ctr">
              <a:buNone/>
            </a:pPr>
            <a:r>
              <a:rPr lang="en-GB" sz="4500" dirty="0" smtClean="0"/>
              <a:t>As </a:t>
            </a:r>
            <a:r>
              <a:rPr lang="en-GB" sz="4500" dirty="0"/>
              <a:t>well as if a manor of thy </a:t>
            </a:r>
            <a:r>
              <a:rPr lang="en-GB" sz="4500" dirty="0" smtClean="0"/>
              <a:t>friend's</a:t>
            </a:r>
          </a:p>
          <a:p>
            <a:pPr marL="0" indent="0" algn="ctr">
              <a:buNone/>
            </a:pPr>
            <a:r>
              <a:rPr lang="en-GB" sz="4500" dirty="0" smtClean="0"/>
              <a:t>Or </a:t>
            </a:r>
            <a:r>
              <a:rPr lang="en-GB" sz="4500" dirty="0"/>
              <a:t>of thine own </a:t>
            </a:r>
            <a:r>
              <a:rPr lang="en-GB" sz="4500" dirty="0" smtClean="0"/>
              <a:t>were:</a:t>
            </a:r>
          </a:p>
          <a:p>
            <a:pPr marL="0" indent="0" algn="ctr">
              <a:buNone/>
            </a:pPr>
            <a:r>
              <a:rPr lang="en-GB" sz="4500" dirty="0" smtClean="0"/>
              <a:t>Any </a:t>
            </a:r>
            <a:r>
              <a:rPr lang="en-GB" sz="4500" dirty="0"/>
              <a:t>man's death diminishes </a:t>
            </a:r>
            <a:r>
              <a:rPr lang="en-GB" sz="4500" dirty="0" smtClean="0"/>
              <a:t>me,</a:t>
            </a:r>
          </a:p>
          <a:p>
            <a:pPr marL="0" indent="0" algn="ctr">
              <a:buNone/>
            </a:pPr>
            <a:r>
              <a:rPr lang="en-GB" sz="4500" dirty="0" smtClean="0"/>
              <a:t>Because </a:t>
            </a:r>
            <a:r>
              <a:rPr lang="en-GB" sz="4500" dirty="0"/>
              <a:t>I am involved in </a:t>
            </a:r>
            <a:r>
              <a:rPr lang="en-GB" sz="4500" dirty="0" smtClean="0"/>
              <a:t>mankind,</a:t>
            </a:r>
          </a:p>
          <a:p>
            <a:pPr marL="0" indent="0" algn="ctr">
              <a:buNone/>
            </a:pPr>
            <a:r>
              <a:rPr lang="en-GB" sz="4500" dirty="0" smtClean="0"/>
              <a:t>And </a:t>
            </a:r>
            <a:r>
              <a:rPr lang="en-GB" sz="4500" dirty="0"/>
              <a:t>therefore never send to know for whom the bell tolls; </a:t>
            </a:r>
            <a:endParaRPr lang="en-GB" sz="4500" dirty="0" smtClean="0"/>
          </a:p>
          <a:p>
            <a:pPr marL="0" indent="0" algn="ctr">
              <a:buNone/>
            </a:pPr>
            <a:r>
              <a:rPr lang="en-GB" sz="4500" dirty="0" smtClean="0"/>
              <a:t>It </a:t>
            </a:r>
            <a:r>
              <a:rPr lang="en-GB" sz="4500" dirty="0"/>
              <a:t>tolls for thee. </a:t>
            </a:r>
            <a:endParaRPr lang="en-GB" sz="4500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John Donne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73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105</Words>
  <Application>Microsoft Office PowerPoint</Application>
  <PresentationFormat>On-screen Show (4:3)</PresentationFormat>
  <Paragraphs>18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No Man Is An Island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Man Is An Island</dc:title>
  <dc:creator>Mike Durke</dc:creator>
  <cp:lastModifiedBy>Administrator</cp:lastModifiedBy>
  <cp:revision>2</cp:revision>
  <dcterms:created xsi:type="dcterms:W3CDTF">2006-08-16T00:00:00Z</dcterms:created>
  <dcterms:modified xsi:type="dcterms:W3CDTF">2015-09-23T08:25:37Z</dcterms:modified>
</cp:coreProperties>
</file>