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7"/>
  </p:notesMasterIdLst>
  <p:sldIdLst>
    <p:sldId id="278" r:id="rId2"/>
    <p:sldId id="256" r:id="rId3"/>
    <p:sldId id="263" r:id="rId4"/>
    <p:sldId id="262" r:id="rId5"/>
    <p:sldId id="268" r:id="rId6"/>
    <p:sldId id="266" r:id="rId7"/>
    <p:sldId id="269" r:id="rId8"/>
    <p:sldId id="261" r:id="rId9"/>
    <p:sldId id="274" r:id="rId10"/>
    <p:sldId id="275" r:id="rId11"/>
    <p:sldId id="267" r:id="rId12"/>
    <p:sldId id="271" r:id="rId13"/>
    <p:sldId id="273" r:id="rId14"/>
    <p:sldId id="276"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24D02B-DC52-4CC3-86F4-316EC91396C2}" v="95" dt="2026-04-27T06:07:43.6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6"/>
      </p:cViewPr>
      <p:guideLst/>
    </p:cSldViewPr>
  </p:slideViewPr>
  <p:notesTextViewPr>
    <p:cViewPr>
      <p:scale>
        <a:sx n="1" d="1"/>
        <a:sy n="1" d="1"/>
      </p:scale>
      <p:origin x="0" y="0"/>
    </p:cViewPr>
  </p:notesTextViewPr>
  <p:sorterViewPr>
    <p:cViewPr>
      <p:scale>
        <a:sx n="100" d="100"/>
        <a:sy n="100" d="100"/>
      </p:scale>
      <p:origin x="0" y="-111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Dicks" userId="bef47f4166bff77b" providerId="LiveId" clId="{D5EB451E-A8FE-49BC-AB57-EC7B6B2A5812}"/>
    <pc:docChg chg="undo custSel addSld delSld modSld sldOrd">
      <pc:chgData name="Alison Dicks" userId="bef47f4166bff77b" providerId="LiveId" clId="{D5EB451E-A8FE-49BC-AB57-EC7B6B2A5812}" dt="2026-04-27T06:12:53.974" v="12995" actId="34476"/>
      <pc:docMkLst>
        <pc:docMk/>
      </pc:docMkLst>
      <pc:sldChg chg="modSp mod">
        <pc:chgData name="Alison Dicks" userId="bef47f4166bff77b" providerId="LiveId" clId="{D5EB451E-A8FE-49BC-AB57-EC7B6B2A5812}" dt="2026-03-29T09:58:57.525" v="431" actId="207"/>
        <pc:sldMkLst>
          <pc:docMk/>
          <pc:sldMk cId="228031032" sldId="256"/>
        </pc:sldMkLst>
        <pc:spChg chg="mod">
          <ac:chgData name="Alison Dicks" userId="bef47f4166bff77b" providerId="LiveId" clId="{D5EB451E-A8FE-49BC-AB57-EC7B6B2A5812}" dt="2026-03-29T09:58:57.525" v="431" actId="207"/>
          <ac:spMkLst>
            <pc:docMk/>
            <pc:sldMk cId="228031032" sldId="256"/>
            <ac:spMk id="2" creationId="{843BD7A6-2B4F-6E24-B1A0-7ED83B6C4F63}"/>
          </ac:spMkLst>
        </pc:spChg>
      </pc:sldChg>
      <pc:sldChg chg="addSp delSp modSp new add del mod setBg">
        <pc:chgData name="Alison Dicks" userId="bef47f4166bff77b" providerId="LiveId" clId="{D5EB451E-A8FE-49BC-AB57-EC7B6B2A5812}" dt="2026-03-31T16:04:38.828" v="12215" actId="20577"/>
        <pc:sldMkLst>
          <pc:docMk/>
          <pc:sldMk cId="1163124821" sldId="261"/>
        </pc:sldMkLst>
        <pc:spChg chg="mod">
          <ac:chgData name="Alison Dicks" userId="bef47f4166bff77b" providerId="LiveId" clId="{D5EB451E-A8FE-49BC-AB57-EC7B6B2A5812}" dt="2026-03-31T06:55:05.221" v="9174" actId="26606"/>
          <ac:spMkLst>
            <pc:docMk/>
            <pc:sldMk cId="1163124821" sldId="261"/>
            <ac:spMk id="2" creationId="{5F170E3B-299C-F962-BD31-1846DA2EC0D0}"/>
          </ac:spMkLst>
        </pc:spChg>
        <pc:spChg chg="mod">
          <ac:chgData name="Alison Dicks" userId="bef47f4166bff77b" providerId="LiveId" clId="{D5EB451E-A8FE-49BC-AB57-EC7B6B2A5812}" dt="2026-03-31T16:04:38.828" v="12215" actId="20577"/>
          <ac:spMkLst>
            <pc:docMk/>
            <pc:sldMk cId="1163124821" sldId="261"/>
            <ac:spMk id="3" creationId="{80AD4FC4-7E12-FC3F-BAF1-F36C6EF1C574}"/>
          </ac:spMkLst>
        </pc:spChg>
      </pc:sldChg>
      <pc:sldChg chg="addSp delSp modSp new mod setBg modClrScheme chgLayout">
        <pc:chgData name="Alison Dicks" userId="bef47f4166bff77b" providerId="LiveId" clId="{D5EB451E-A8FE-49BC-AB57-EC7B6B2A5812}" dt="2026-03-31T16:03:50.526" v="12189" actId="20577"/>
        <pc:sldMkLst>
          <pc:docMk/>
          <pc:sldMk cId="3733169910" sldId="262"/>
        </pc:sldMkLst>
        <pc:spChg chg="add mod ord">
          <ac:chgData name="Alison Dicks" userId="bef47f4166bff77b" providerId="LiveId" clId="{D5EB451E-A8FE-49BC-AB57-EC7B6B2A5812}" dt="2026-03-30T15:29:16.744" v="4090" actId="26606"/>
          <ac:spMkLst>
            <pc:docMk/>
            <pc:sldMk cId="3733169910" sldId="262"/>
            <ac:spMk id="5" creationId="{8CC05197-1F1C-5559-79B7-C407F714D665}"/>
          </ac:spMkLst>
        </pc:spChg>
        <pc:spChg chg="add del mod ord">
          <ac:chgData name="Alison Dicks" userId="bef47f4166bff77b" providerId="LiveId" clId="{D5EB451E-A8FE-49BC-AB57-EC7B6B2A5812}" dt="2026-03-31T16:03:50.526" v="12189" actId="20577"/>
          <ac:spMkLst>
            <pc:docMk/>
            <pc:sldMk cId="3733169910" sldId="262"/>
            <ac:spMk id="6" creationId="{07F4A59D-BC30-9A9D-8B57-CFEB111E670A}"/>
          </ac:spMkLst>
        </pc:spChg>
      </pc:sldChg>
      <pc:sldChg chg="addSp delSp modSp new mod modMedia setBg modClrScheme setClrOvrMap chgLayout modNotesTx">
        <pc:chgData name="Alison Dicks" userId="bef47f4166bff77b" providerId="LiveId" clId="{D5EB451E-A8FE-49BC-AB57-EC7B6B2A5812}" dt="2026-04-27T05:31:05.779" v="12341" actId="20577"/>
        <pc:sldMkLst>
          <pc:docMk/>
          <pc:sldMk cId="1104963499" sldId="263"/>
        </pc:sldMkLst>
        <pc:spChg chg="add mod ord">
          <ac:chgData name="Alison Dicks" userId="bef47f4166bff77b" providerId="LiveId" clId="{D5EB451E-A8FE-49BC-AB57-EC7B6B2A5812}" dt="2026-03-31T07:23:55.462" v="10210" actId="255"/>
          <ac:spMkLst>
            <pc:docMk/>
            <pc:sldMk cId="1104963499" sldId="263"/>
            <ac:spMk id="4" creationId="{96A921A7-5BE7-AFB3-BB40-D25B5E4D6E9C}"/>
          </ac:spMkLst>
        </pc:spChg>
        <pc:spChg chg="add">
          <ac:chgData name="Alison Dicks" userId="bef47f4166bff77b" providerId="LiveId" clId="{D5EB451E-A8FE-49BC-AB57-EC7B6B2A5812}" dt="2026-03-30T17:50:13.569" v="7372" actId="26606"/>
          <ac:spMkLst>
            <pc:docMk/>
            <pc:sldMk cId="1104963499" sldId="263"/>
            <ac:spMk id="14" creationId="{33E93247-6229-44AB-A550-739E971E690B}"/>
          </ac:spMkLst>
        </pc:spChg>
        <pc:spChg chg="add">
          <ac:chgData name="Alison Dicks" userId="bef47f4166bff77b" providerId="LiveId" clId="{D5EB451E-A8FE-49BC-AB57-EC7B6B2A5812}" dt="2026-03-30T17:50:13.569" v="7372" actId="26606"/>
          <ac:spMkLst>
            <pc:docMk/>
            <pc:sldMk cId="1104963499" sldId="263"/>
            <ac:spMk id="16" creationId="{6BB6B482-ACCA-4938-8AEA-49D525C17221}"/>
          </ac:spMkLst>
        </pc:spChg>
        <pc:picChg chg="add mod">
          <ac:chgData name="Alison Dicks" userId="bef47f4166bff77b" providerId="LiveId" clId="{D5EB451E-A8FE-49BC-AB57-EC7B6B2A5812}" dt="2026-03-30T17:50:15.652" v="7374"/>
          <ac:picMkLst>
            <pc:docMk/>
            <pc:sldMk cId="1104963499" sldId="263"/>
            <ac:picMk id="6" creationId="{5EF7A47F-F265-2A6A-55E6-81387A7F3821}"/>
          </ac:picMkLst>
        </pc:picChg>
        <pc:cxnChg chg="add">
          <ac:chgData name="Alison Dicks" userId="bef47f4166bff77b" providerId="LiveId" clId="{D5EB451E-A8FE-49BC-AB57-EC7B6B2A5812}" dt="2026-03-30T17:50:13.569" v="7372" actId="26606"/>
          <ac:cxnSpMkLst>
            <pc:docMk/>
            <pc:sldMk cId="1104963499" sldId="263"/>
            <ac:cxnSpMk id="10" creationId="{F64F9B95-9045-48D2-B9F3-2927E98F54AA}"/>
          </ac:cxnSpMkLst>
        </pc:cxnChg>
        <pc:cxnChg chg="add">
          <ac:chgData name="Alison Dicks" userId="bef47f4166bff77b" providerId="LiveId" clId="{D5EB451E-A8FE-49BC-AB57-EC7B6B2A5812}" dt="2026-03-30T17:50:13.569" v="7372" actId="26606"/>
          <ac:cxnSpMkLst>
            <pc:docMk/>
            <pc:sldMk cId="1104963499" sldId="263"/>
            <ac:cxnSpMk id="12" creationId="{085AA86F-6A4D-4BCB-A045-D992CDC2959B}"/>
          </ac:cxnSpMkLst>
        </pc:cxnChg>
        <pc:cxnChg chg="add">
          <ac:chgData name="Alison Dicks" userId="bef47f4166bff77b" providerId="LiveId" clId="{D5EB451E-A8FE-49BC-AB57-EC7B6B2A5812}" dt="2026-03-30T17:50:13.569" v="7372" actId="26606"/>
          <ac:cxnSpMkLst>
            <pc:docMk/>
            <pc:sldMk cId="1104963499" sldId="263"/>
            <ac:cxnSpMk id="18" creationId="{EE2E603F-4A95-4FE8-BB06-211DFD75DBEF}"/>
          </ac:cxnSpMkLst>
        </pc:cxnChg>
      </pc:sldChg>
      <pc:sldChg chg="addSp delSp modSp new mod ord modMedia setBg modClrScheme setClrOvrMap chgLayout">
        <pc:chgData name="Alison Dicks" userId="bef47f4166bff77b" providerId="LiveId" clId="{D5EB451E-A8FE-49BC-AB57-EC7B6B2A5812}" dt="2026-03-31T06:45:36.854" v="9089"/>
        <pc:sldMkLst>
          <pc:docMk/>
          <pc:sldMk cId="1390325450" sldId="266"/>
        </pc:sldMkLst>
        <pc:spChg chg="add mod ord">
          <ac:chgData name="Alison Dicks" userId="bef47f4166bff77b" providerId="LiveId" clId="{D5EB451E-A8FE-49BC-AB57-EC7B6B2A5812}" dt="2026-03-31T06:12:18.516" v="8380" actId="20577"/>
          <ac:spMkLst>
            <pc:docMk/>
            <pc:sldMk cId="1390325450" sldId="266"/>
            <ac:spMk id="4" creationId="{FD636523-650C-DAC4-B45C-E62A752DE09C}"/>
          </ac:spMkLst>
        </pc:spChg>
        <pc:spChg chg="add">
          <ac:chgData name="Alison Dicks" userId="bef47f4166bff77b" providerId="LiveId" clId="{D5EB451E-A8FE-49BC-AB57-EC7B6B2A5812}" dt="2026-03-30T17:01:34.218" v="6374" actId="26606"/>
          <ac:spMkLst>
            <pc:docMk/>
            <pc:sldMk cId="1390325450" sldId="266"/>
            <ac:spMk id="14" creationId="{33E93247-6229-44AB-A550-739E971E690B}"/>
          </ac:spMkLst>
        </pc:spChg>
        <pc:spChg chg="add">
          <ac:chgData name="Alison Dicks" userId="bef47f4166bff77b" providerId="LiveId" clId="{D5EB451E-A8FE-49BC-AB57-EC7B6B2A5812}" dt="2026-03-30T17:01:34.218" v="6374" actId="26606"/>
          <ac:spMkLst>
            <pc:docMk/>
            <pc:sldMk cId="1390325450" sldId="266"/>
            <ac:spMk id="16" creationId="{6BB6B482-ACCA-4938-8AEA-49D525C17221}"/>
          </ac:spMkLst>
        </pc:spChg>
        <pc:picChg chg="add mod">
          <ac:chgData name="Alison Dicks" userId="bef47f4166bff77b" providerId="LiveId" clId="{D5EB451E-A8FE-49BC-AB57-EC7B6B2A5812}" dt="2026-03-30T17:01:36.930" v="6376"/>
          <ac:picMkLst>
            <pc:docMk/>
            <pc:sldMk cId="1390325450" sldId="266"/>
            <ac:picMk id="6" creationId="{453A76E9-32AE-DE37-3505-969D2BB69372}"/>
          </ac:picMkLst>
        </pc:picChg>
        <pc:cxnChg chg="add">
          <ac:chgData name="Alison Dicks" userId="bef47f4166bff77b" providerId="LiveId" clId="{D5EB451E-A8FE-49BC-AB57-EC7B6B2A5812}" dt="2026-03-30T17:01:34.218" v="6374" actId="26606"/>
          <ac:cxnSpMkLst>
            <pc:docMk/>
            <pc:sldMk cId="1390325450" sldId="266"/>
            <ac:cxnSpMk id="10" creationId="{F64F9B95-9045-48D2-B9F3-2927E98F54AA}"/>
          </ac:cxnSpMkLst>
        </pc:cxnChg>
        <pc:cxnChg chg="add">
          <ac:chgData name="Alison Dicks" userId="bef47f4166bff77b" providerId="LiveId" clId="{D5EB451E-A8FE-49BC-AB57-EC7B6B2A5812}" dt="2026-03-30T17:01:34.218" v="6374" actId="26606"/>
          <ac:cxnSpMkLst>
            <pc:docMk/>
            <pc:sldMk cId="1390325450" sldId="266"/>
            <ac:cxnSpMk id="12" creationId="{085AA86F-6A4D-4BCB-A045-D992CDC2959B}"/>
          </ac:cxnSpMkLst>
        </pc:cxnChg>
        <pc:cxnChg chg="add">
          <ac:chgData name="Alison Dicks" userId="bef47f4166bff77b" providerId="LiveId" clId="{D5EB451E-A8FE-49BC-AB57-EC7B6B2A5812}" dt="2026-03-30T17:01:34.218" v="6374" actId="26606"/>
          <ac:cxnSpMkLst>
            <pc:docMk/>
            <pc:sldMk cId="1390325450" sldId="266"/>
            <ac:cxnSpMk id="18" creationId="{EE2E603F-4A95-4FE8-BB06-211DFD75DBEF}"/>
          </ac:cxnSpMkLst>
        </pc:cxnChg>
      </pc:sldChg>
      <pc:sldChg chg="addSp delSp modSp new mod modClrScheme chgLayout modNotesTx">
        <pc:chgData name="Alison Dicks" userId="bef47f4166bff77b" providerId="LiveId" clId="{D5EB451E-A8FE-49BC-AB57-EC7B6B2A5812}" dt="2026-04-27T05:39:29.567" v="12483" actId="20577"/>
        <pc:sldMkLst>
          <pc:docMk/>
          <pc:sldMk cId="375299488" sldId="267"/>
        </pc:sldMkLst>
        <pc:spChg chg="add del mod ord">
          <ac:chgData name="Alison Dicks" userId="bef47f4166bff77b" providerId="LiveId" clId="{D5EB451E-A8FE-49BC-AB57-EC7B6B2A5812}" dt="2026-03-31T06:31:02.788" v="8785" actId="20577"/>
          <ac:spMkLst>
            <pc:docMk/>
            <pc:sldMk cId="375299488" sldId="267"/>
            <ac:spMk id="2" creationId="{7D43CFCC-236F-81DC-E844-AAB7BD0BC035}"/>
          </ac:spMkLst>
        </pc:spChg>
        <pc:spChg chg="mod ord">
          <ac:chgData name="Alison Dicks" userId="bef47f4166bff77b" providerId="LiveId" clId="{D5EB451E-A8FE-49BC-AB57-EC7B6B2A5812}" dt="2026-04-27T05:39:04.523" v="12468" actId="20577"/>
          <ac:spMkLst>
            <pc:docMk/>
            <pc:sldMk cId="375299488" sldId="267"/>
            <ac:spMk id="3" creationId="{1B76EEC5-09D1-9FA8-6C62-51ED03AC8141}"/>
          </ac:spMkLst>
        </pc:spChg>
      </pc:sldChg>
      <pc:sldChg chg="addSp delSp modSp new mod setBg">
        <pc:chgData name="Alison Dicks" userId="bef47f4166bff77b" providerId="LiveId" clId="{D5EB451E-A8FE-49BC-AB57-EC7B6B2A5812}" dt="2026-03-31T07:31:55.970" v="10803" actId="20577"/>
        <pc:sldMkLst>
          <pc:docMk/>
          <pc:sldMk cId="1901470792" sldId="268"/>
        </pc:sldMkLst>
        <pc:spChg chg="mod">
          <ac:chgData name="Alison Dicks" userId="bef47f4166bff77b" providerId="LiveId" clId="{D5EB451E-A8FE-49BC-AB57-EC7B6B2A5812}" dt="2026-03-31T06:48:05.705" v="9134" actId="14100"/>
          <ac:spMkLst>
            <pc:docMk/>
            <pc:sldMk cId="1901470792" sldId="268"/>
            <ac:spMk id="2" creationId="{68C8C282-7442-B794-1A34-CA2BF28BD594}"/>
          </ac:spMkLst>
        </pc:spChg>
        <pc:spChg chg="add mod">
          <ac:chgData name="Alison Dicks" userId="bef47f4166bff77b" providerId="LiveId" clId="{D5EB451E-A8FE-49BC-AB57-EC7B6B2A5812}" dt="2026-03-31T07:31:55.970" v="10803" actId="20577"/>
          <ac:spMkLst>
            <pc:docMk/>
            <pc:sldMk cId="1901470792" sldId="268"/>
            <ac:spMk id="4" creationId="{F0D69D57-A3CD-ABC5-BAE5-89D09DC7C963}"/>
          </ac:spMkLst>
        </pc:spChg>
        <pc:spChg chg="add">
          <ac:chgData name="Alison Dicks" userId="bef47f4166bff77b" providerId="LiveId" clId="{D5EB451E-A8FE-49BC-AB57-EC7B6B2A5812}" dt="2026-03-31T06:47:49.038" v="9131" actId="26606"/>
          <ac:spMkLst>
            <pc:docMk/>
            <pc:sldMk cId="1901470792" sldId="268"/>
            <ac:spMk id="14" creationId="{E49D7415-2F11-44C2-B6AA-13A25B6814B9}"/>
          </ac:spMkLst>
        </pc:spChg>
        <pc:picChg chg="add">
          <ac:chgData name="Alison Dicks" userId="bef47f4166bff77b" providerId="LiveId" clId="{D5EB451E-A8FE-49BC-AB57-EC7B6B2A5812}" dt="2026-03-31T06:47:49.038" v="9131" actId="26606"/>
          <ac:picMkLst>
            <pc:docMk/>
            <pc:sldMk cId="1901470792" sldId="268"/>
            <ac:picMk id="15" creationId="{05F3900E-7933-28DC-B6F6-1C6670A081E2}"/>
          </ac:picMkLst>
        </pc:picChg>
        <pc:cxnChg chg="add">
          <ac:chgData name="Alison Dicks" userId="bef47f4166bff77b" providerId="LiveId" clId="{D5EB451E-A8FE-49BC-AB57-EC7B6B2A5812}" dt="2026-03-31T06:47:49.038" v="9131" actId="26606"/>
          <ac:cxnSpMkLst>
            <pc:docMk/>
            <pc:sldMk cId="1901470792" sldId="268"/>
            <ac:cxnSpMk id="16" creationId="{D2E57F3D-33BE-4306-87E6-245763719516}"/>
          </ac:cxnSpMkLst>
        </pc:cxnChg>
      </pc:sldChg>
      <pc:sldChg chg="addSp delSp modSp new mod setBg modNotesTx">
        <pc:chgData name="Alison Dicks" userId="bef47f4166bff77b" providerId="LiveId" clId="{D5EB451E-A8FE-49BC-AB57-EC7B6B2A5812}" dt="2026-04-27T05:32:58.405" v="12356" actId="20577"/>
        <pc:sldMkLst>
          <pc:docMk/>
          <pc:sldMk cId="1405293167" sldId="269"/>
        </pc:sldMkLst>
        <pc:spChg chg="mod">
          <ac:chgData name="Alison Dicks" userId="bef47f4166bff77b" providerId="LiveId" clId="{D5EB451E-A8FE-49BC-AB57-EC7B6B2A5812}" dt="2026-03-31T07:33:41.188" v="10809" actId="14100"/>
          <ac:spMkLst>
            <pc:docMk/>
            <pc:sldMk cId="1405293167" sldId="269"/>
            <ac:spMk id="2" creationId="{C4B597F5-A346-D9E4-8E6B-09C58CB973F2}"/>
          </ac:spMkLst>
        </pc:spChg>
        <pc:spChg chg="add mod">
          <ac:chgData name="Alison Dicks" userId="bef47f4166bff77b" providerId="LiveId" clId="{D5EB451E-A8FE-49BC-AB57-EC7B6B2A5812}" dt="2026-03-31T16:06:42.721" v="12227" actId="14100"/>
          <ac:spMkLst>
            <pc:docMk/>
            <pc:sldMk cId="1405293167" sldId="269"/>
            <ac:spMk id="3" creationId="{62E8E00A-42EF-F582-A26F-8D52DB9C51C9}"/>
          </ac:spMkLst>
        </pc:spChg>
        <pc:spChg chg="add mod">
          <ac:chgData name="Alison Dicks" userId="bef47f4166bff77b" providerId="LiveId" clId="{D5EB451E-A8FE-49BC-AB57-EC7B6B2A5812}" dt="2026-03-31T07:34:47.363" v="10835" actId="20577"/>
          <ac:spMkLst>
            <pc:docMk/>
            <pc:sldMk cId="1405293167" sldId="269"/>
            <ac:spMk id="7" creationId="{0478D0FF-1924-80C3-510F-143AEED30698}"/>
          </ac:spMkLst>
        </pc:spChg>
        <pc:spChg chg="add mod">
          <ac:chgData name="Alison Dicks" userId="bef47f4166bff77b" providerId="LiveId" clId="{D5EB451E-A8FE-49BC-AB57-EC7B6B2A5812}" dt="2026-03-31T07:34:52.338" v="10850" actId="20577"/>
          <ac:spMkLst>
            <pc:docMk/>
            <pc:sldMk cId="1405293167" sldId="269"/>
            <ac:spMk id="9" creationId="{A8222469-CE17-1EA9-C5F0-60555603F9C3}"/>
          </ac:spMkLst>
        </pc:spChg>
        <pc:spChg chg="add">
          <ac:chgData name="Alison Dicks" userId="bef47f4166bff77b" providerId="LiveId" clId="{D5EB451E-A8FE-49BC-AB57-EC7B6B2A5812}" dt="2026-03-31T06:50:26.595" v="9162" actId="26606"/>
          <ac:spMkLst>
            <pc:docMk/>
            <pc:sldMk cId="1405293167" sldId="269"/>
            <ac:spMk id="14" creationId="{F68B2C62-7648-4430-90D5-AE0F252AF113}"/>
          </ac:spMkLst>
        </pc:spChg>
        <pc:graphicFrameChg chg="add mod">
          <ac:chgData name="Alison Dicks" userId="bef47f4166bff77b" providerId="LiveId" clId="{D5EB451E-A8FE-49BC-AB57-EC7B6B2A5812}" dt="2026-03-31T16:03:45.652" v="12186" actId="14100"/>
          <ac:graphicFrameMkLst>
            <pc:docMk/>
            <pc:sldMk cId="1405293167" sldId="269"/>
            <ac:graphicFrameMk id="6" creationId="{2F5E5F9F-0073-B850-9E35-FE7FF79E3DC1}"/>
          </ac:graphicFrameMkLst>
        </pc:graphicFrameChg>
        <pc:cxnChg chg="add">
          <ac:chgData name="Alison Dicks" userId="bef47f4166bff77b" providerId="LiveId" clId="{D5EB451E-A8FE-49BC-AB57-EC7B6B2A5812}" dt="2026-03-31T06:50:26.595" v="9162" actId="26606"/>
          <ac:cxnSpMkLst>
            <pc:docMk/>
            <pc:sldMk cId="1405293167" sldId="269"/>
            <ac:cxnSpMk id="10" creationId="{F64F9B95-9045-48D2-B9F3-2927E98F54AA}"/>
          </ac:cxnSpMkLst>
        </pc:cxnChg>
        <pc:cxnChg chg="add">
          <ac:chgData name="Alison Dicks" userId="bef47f4166bff77b" providerId="LiveId" clId="{D5EB451E-A8FE-49BC-AB57-EC7B6B2A5812}" dt="2026-03-31T06:50:26.595" v="9162" actId="26606"/>
          <ac:cxnSpMkLst>
            <pc:docMk/>
            <pc:sldMk cId="1405293167" sldId="269"/>
            <ac:cxnSpMk id="12" creationId="{085AA86F-6A4D-4BCB-A045-D992CDC2959B}"/>
          </ac:cxnSpMkLst>
        </pc:cxnChg>
        <pc:cxnChg chg="add">
          <ac:chgData name="Alison Dicks" userId="bef47f4166bff77b" providerId="LiveId" clId="{D5EB451E-A8FE-49BC-AB57-EC7B6B2A5812}" dt="2026-03-31T06:50:26.595" v="9162" actId="26606"/>
          <ac:cxnSpMkLst>
            <pc:docMk/>
            <pc:sldMk cId="1405293167" sldId="269"/>
            <ac:cxnSpMk id="16" creationId="{9BB96FAB-CCBF-4D1E-9D0D-B038ACC29BD0}"/>
          </ac:cxnSpMkLst>
        </pc:cxnChg>
      </pc:sldChg>
      <pc:sldChg chg="addSp delSp modSp new mod setBg modNotesTx">
        <pc:chgData name="Alison Dicks" userId="bef47f4166bff77b" providerId="LiveId" clId="{D5EB451E-A8FE-49BC-AB57-EC7B6B2A5812}" dt="2026-04-27T05:40:55.625" v="12933" actId="20577"/>
        <pc:sldMkLst>
          <pc:docMk/>
          <pc:sldMk cId="882574429" sldId="271"/>
        </pc:sldMkLst>
        <pc:spChg chg="mod">
          <ac:chgData name="Alison Dicks" userId="bef47f4166bff77b" providerId="LiveId" clId="{D5EB451E-A8FE-49BC-AB57-EC7B6B2A5812}" dt="2026-03-31T07:12:44.991" v="9850" actId="122"/>
          <ac:spMkLst>
            <pc:docMk/>
            <pc:sldMk cId="882574429" sldId="271"/>
            <ac:spMk id="2" creationId="{C4AFE641-FA33-2FF2-5E8E-3A51F1BDF1B0}"/>
          </ac:spMkLst>
        </pc:spChg>
        <pc:spChg chg="add">
          <ac:chgData name="Alison Dicks" userId="bef47f4166bff77b" providerId="LiveId" clId="{D5EB451E-A8FE-49BC-AB57-EC7B6B2A5812}" dt="2026-03-31T07:12:19.594" v="9841" actId="26606"/>
          <ac:spMkLst>
            <pc:docMk/>
            <pc:sldMk cId="882574429" sldId="271"/>
            <ac:spMk id="10" creationId="{F68B2C62-7648-4430-90D5-AE0F252AF113}"/>
          </ac:spMkLst>
        </pc:spChg>
        <pc:graphicFrameChg chg="add">
          <ac:chgData name="Alison Dicks" userId="bef47f4166bff77b" providerId="LiveId" clId="{D5EB451E-A8FE-49BC-AB57-EC7B6B2A5812}" dt="2026-03-31T07:12:19.594" v="9841" actId="26606"/>
          <ac:graphicFrameMkLst>
            <pc:docMk/>
            <pc:sldMk cId="882574429" sldId="271"/>
            <ac:graphicFrameMk id="6" creationId="{0FCCB891-8E4A-B296-B0E5-66F5D9A4EA17}"/>
          </ac:graphicFrameMkLst>
        </pc:graphicFrameChg>
        <pc:cxnChg chg="add">
          <ac:chgData name="Alison Dicks" userId="bef47f4166bff77b" providerId="LiveId" clId="{D5EB451E-A8FE-49BC-AB57-EC7B6B2A5812}" dt="2026-03-31T07:12:19.594" v="9841" actId="26606"/>
          <ac:cxnSpMkLst>
            <pc:docMk/>
            <pc:sldMk cId="882574429" sldId="271"/>
            <ac:cxnSpMk id="12" creationId="{B75B4F83-6FDB-4998-8E11-31CE6E7040B7}"/>
          </ac:cxnSpMkLst>
        </pc:cxnChg>
        <pc:cxnChg chg="add">
          <ac:chgData name="Alison Dicks" userId="bef47f4166bff77b" providerId="LiveId" clId="{D5EB451E-A8FE-49BC-AB57-EC7B6B2A5812}" dt="2026-03-31T07:12:19.594" v="9841" actId="26606"/>
          <ac:cxnSpMkLst>
            <pc:docMk/>
            <pc:sldMk cId="882574429" sldId="271"/>
            <ac:cxnSpMk id="14" creationId="{B0794B99-5B9D-4B94-9505-1EDED76CD61F}"/>
          </ac:cxnSpMkLst>
        </pc:cxnChg>
      </pc:sldChg>
      <pc:sldChg chg="addSp delSp modSp new mod setBg">
        <pc:chgData name="Alison Dicks" userId="bef47f4166bff77b" providerId="LiveId" clId="{D5EB451E-A8FE-49BC-AB57-EC7B6B2A5812}" dt="2026-04-27T05:47:58.090" v="12971" actId="255"/>
        <pc:sldMkLst>
          <pc:docMk/>
          <pc:sldMk cId="186618934" sldId="273"/>
        </pc:sldMkLst>
        <pc:spChg chg="mod">
          <ac:chgData name="Alison Dicks" userId="bef47f4166bff77b" providerId="LiveId" clId="{D5EB451E-A8FE-49BC-AB57-EC7B6B2A5812}" dt="2026-03-31T07:18:57.464" v="10153" actId="122"/>
          <ac:spMkLst>
            <pc:docMk/>
            <pc:sldMk cId="186618934" sldId="273"/>
            <ac:spMk id="2" creationId="{2DBF4EFA-5A32-F863-62E7-22DDE3B3AD50}"/>
          </ac:spMkLst>
        </pc:spChg>
        <pc:spChg chg="add mod">
          <ac:chgData name="Alison Dicks" userId="bef47f4166bff77b" providerId="LiveId" clId="{D5EB451E-A8FE-49BC-AB57-EC7B6B2A5812}" dt="2026-04-27T05:47:58.090" v="12971" actId="255"/>
          <ac:spMkLst>
            <pc:docMk/>
            <pc:sldMk cId="186618934" sldId="273"/>
            <ac:spMk id="4" creationId="{4934BD2F-383C-D1ED-2880-77BB58B2DFEE}"/>
          </ac:spMkLst>
        </pc:spChg>
        <pc:spChg chg="add">
          <ac:chgData name="Alison Dicks" userId="bef47f4166bff77b" providerId="LiveId" clId="{D5EB451E-A8FE-49BC-AB57-EC7B6B2A5812}" dt="2026-03-31T07:18:43.257" v="10147" actId="26606"/>
          <ac:spMkLst>
            <pc:docMk/>
            <pc:sldMk cId="186618934" sldId="273"/>
            <ac:spMk id="9" creationId="{F68B2C62-7648-4430-90D5-AE0F252AF113}"/>
          </ac:spMkLst>
        </pc:spChg>
        <pc:graphicFrameChg chg="add mod">
          <ac:chgData name="Alison Dicks" userId="bef47f4166bff77b" providerId="LiveId" clId="{D5EB451E-A8FE-49BC-AB57-EC7B6B2A5812}" dt="2026-04-27T05:45:05.587" v="12942"/>
          <ac:graphicFrameMkLst>
            <pc:docMk/>
            <pc:sldMk cId="186618934" sldId="273"/>
            <ac:graphicFrameMk id="5" creationId="{5CEC80C9-BD1F-3AAC-37D7-39E6DB20C1D5}"/>
          </ac:graphicFrameMkLst>
        </pc:graphicFrameChg>
        <pc:cxnChg chg="add">
          <ac:chgData name="Alison Dicks" userId="bef47f4166bff77b" providerId="LiveId" clId="{D5EB451E-A8FE-49BC-AB57-EC7B6B2A5812}" dt="2026-03-31T07:18:43.257" v="10147" actId="26606"/>
          <ac:cxnSpMkLst>
            <pc:docMk/>
            <pc:sldMk cId="186618934" sldId="273"/>
            <ac:cxnSpMk id="11" creationId="{0ADD27CF-4CE1-2871-1ABA-40FCA4D03214}"/>
          </ac:cxnSpMkLst>
        </pc:cxnChg>
      </pc:sldChg>
      <pc:sldChg chg="addSp modSp new mod setBg">
        <pc:chgData name="Alison Dicks" userId="bef47f4166bff77b" providerId="LiveId" clId="{D5EB451E-A8FE-49BC-AB57-EC7B6B2A5812}" dt="2026-03-31T16:47:57.550" v="12269" actId="20577"/>
        <pc:sldMkLst>
          <pc:docMk/>
          <pc:sldMk cId="3790260874" sldId="274"/>
        </pc:sldMkLst>
        <pc:spChg chg="mod">
          <ac:chgData name="Alison Dicks" userId="bef47f4166bff77b" providerId="LiveId" clId="{D5EB451E-A8FE-49BC-AB57-EC7B6B2A5812}" dt="2026-03-31T15:37:35.829" v="11148" actId="20577"/>
          <ac:spMkLst>
            <pc:docMk/>
            <pc:sldMk cId="3790260874" sldId="274"/>
            <ac:spMk id="2" creationId="{61CCA630-55C4-DD9C-2B61-A198F45FA4D8}"/>
          </ac:spMkLst>
        </pc:spChg>
        <pc:spChg chg="mod">
          <ac:chgData name="Alison Dicks" userId="bef47f4166bff77b" providerId="LiveId" clId="{D5EB451E-A8FE-49BC-AB57-EC7B6B2A5812}" dt="2026-03-31T16:47:57.550" v="12269" actId="20577"/>
          <ac:spMkLst>
            <pc:docMk/>
            <pc:sldMk cId="3790260874" sldId="274"/>
            <ac:spMk id="3" creationId="{5CBF3189-C34F-EF5E-4A99-41C014AC1F81}"/>
          </ac:spMkLst>
        </pc:spChg>
        <pc:spChg chg="add">
          <ac:chgData name="Alison Dicks" userId="bef47f4166bff77b" providerId="LiveId" clId="{D5EB451E-A8FE-49BC-AB57-EC7B6B2A5812}" dt="2026-03-31T15:37:00.504" v="11119" actId="26606"/>
          <ac:spMkLst>
            <pc:docMk/>
            <pc:sldMk cId="3790260874" sldId="274"/>
            <ac:spMk id="9" creationId="{E49D7415-2F11-44C2-B6AA-13A25B6814B9}"/>
          </ac:spMkLst>
        </pc:spChg>
        <pc:picChg chg="add">
          <ac:chgData name="Alison Dicks" userId="bef47f4166bff77b" providerId="LiveId" clId="{D5EB451E-A8FE-49BC-AB57-EC7B6B2A5812}" dt="2026-03-31T15:37:00.504" v="11119" actId="26606"/>
          <ac:picMkLst>
            <pc:docMk/>
            <pc:sldMk cId="3790260874" sldId="274"/>
            <ac:picMk id="5" creationId="{57692B3C-0E6C-A9CB-DC2A-8D799F012019}"/>
          </ac:picMkLst>
        </pc:picChg>
        <pc:cxnChg chg="add">
          <ac:chgData name="Alison Dicks" userId="bef47f4166bff77b" providerId="LiveId" clId="{D5EB451E-A8FE-49BC-AB57-EC7B6B2A5812}" dt="2026-03-31T15:37:00.504" v="11119" actId="26606"/>
          <ac:cxnSpMkLst>
            <pc:docMk/>
            <pc:sldMk cId="3790260874" sldId="274"/>
            <ac:cxnSpMk id="11" creationId="{D2E57F3D-33BE-4306-87E6-245763719516}"/>
          </ac:cxnSpMkLst>
        </pc:cxnChg>
      </pc:sldChg>
      <pc:sldChg chg="modSp new mod">
        <pc:chgData name="Alison Dicks" userId="bef47f4166bff77b" providerId="LiveId" clId="{D5EB451E-A8FE-49BC-AB57-EC7B6B2A5812}" dt="2026-03-31T15:58:30.740" v="12168" actId="20577"/>
        <pc:sldMkLst>
          <pc:docMk/>
          <pc:sldMk cId="1061240491" sldId="275"/>
        </pc:sldMkLst>
        <pc:spChg chg="mod">
          <ac:chgData name="Alison Dicks" userId="bef47f4166bff77b" providerId="LiveId" clId="{D5EB451E-A8FE-49BC-AB57-EC7B6B2A5812}" dt="2026-03-31T15:41:38.423" v="11232" actId="313"/>
          <ac:spMkLst>
            <pc:docMk/>
            <pc:sldMk cId="1061240491" sldId="275"/>
            <ac:spMk id="2" creationId="{32303FF3-6BEF-35FA-A600-AE1ED3BB3F21}"/>
          </ac:spMkLst>
        </pc:spChg>
        <pc:spChg chg="mod">
          <ac:chgData name="Alison Dicks" userId="bef47f4166bff77b" providerId="LiveId" clId="{D5EB451E-A8FE-49BC-AB57-EC7B6B2A5812}" dt="2026-03-31T15:58:30.740" v="12168" actId="20577"/>
          <ac:spMkLst>
            <pc:docMk/>
            <pc:sldMk cId="1061240491" sldId="275"/>
            <ac:spMk id="3" creationId="{543D424F-F250-5E0E-B25A-94855C533BC8}"/>
          </ac:spMkLst>
        </pc:spChg>
      </pc:sldChg>
      <pc:sldChg chg="modSp new mod">
        <pc:chgData name="Alison Dicks" userId="bef47f4166bff77b" providerId="LiveId" clId="{D5EB451E-A8FE-49BC-AB57-EC7B6B2A5812}" dt="2026-04-20T16:15:58.460" v="12297" actId="14100"/>
        <pc:sldMkLst>
          <pc:docMk/>
          <pc:sldMk cId="167187175" sldId="276"/>
        </pc:sldMkLst>
        <pc:spChg chg="mod">
          <ac:chgData name="Alison Dicks" userId="bef47f4166bff77b" providerId="LiveId" clId="{D5EB451E-A8FE-49BC-AB57-EC7B6B2A5812}" dt="2026-04-20T16:15:37.108" v="12276" actId="27636"/>
          <ac:spMkLst>
            <pc:docMk/>
            <pc:sldMk cId="167187175" sldId="276"/>
            <ac:spMk id="2" creationId="{D2728537-C838-E1AE-59C0-81FD32EABC94}"/>
          </ac:spMkLst>
        </pc:spChg>
        <pc:spChg chg="mod">
          <ac:chgData name="Alison Dicks" userId="bef47f4166bff77b" providerId="LiveId" clId="{D5EB451E-A8FE-49BC-AB57-EC7B6B2A5812}" dt="2026-04-20T16:15:58.460" v="12297" actId="14100"/>
          <ac:spMkLst>
            <pc:docMk/>
            <pc:sldMk cId="167187175" sldId="276"/>
            <ac:spMk id="3" creationId="{48C654C5-C5D1-DF5F-DA0A-1799ED069526}"/>
          </ac:spMkLst>
        </pc:spChg>
      </pc:sldChg>
      <pc:sldChg chg="addSp delSp modSp new mod modClrScheme chgLayout">
        <pc:chgData name="Alison Dicks" userId="bef47f4166bff77b" providerId="LiveId" clId="{D5EB451E-A8FE-49BC-AB57-EC7B6B2A5812}" dt="2026-04-20T16:31:24.653" v="12340" actId="20577"/>
        <pc:sldMkLst>
          <pc:docMk/>
          <pc:sldMk cId="277934125" sldId="277"/>
        </pc:sldMkLst>
        <pc:spChg chg="add del mod">
          <ac:chgData name="Alison Dicks" userId="bef47f4166bff77b" providerId="LiveId" clId="{D5EB451E-A8FE-49BC-AB57-EC7B6B2A5812}" dt="2026-04-20T16:31:24.653" v="12340" actId="20577"/>
          <ac:spMkLst>
            <pc:docMk/>
            <pc:sldMk cId="277934125" sldId="277"/>
            <ac:spMk id="3" creationId="{176D6F31-BEE5-6A06-1298-5555B7BC219A}"/>
          </ac:spMkLst>
        </pc:spChg>
      </pc:sldChg>
      <pc:sldChg chg="addSp delSp modSp new mod ord modClrScheme modShow chgLayout">
        <pc:chgData name="Alison Dicks" userId="bef47f4166bff77b" providerId="LiveId" clId="{D5EB451E-A8FE-49BC-AB57-EC7B6B2A5812}" dt="2026-04-27T06:12:53.974" v="12995" actId="34476"/>
        <pc:sldMkLst>
          <pc:docMk/>
          <pc:sldMk cId="4037123724" sldId="278"/>
        </pc:sldMkLst>
        <pc:spChg chg="add del mod ord">
          <ac:chgData name="Alison Dicks" userId="bef47f4166bff77b" providerId="LiveId" clId="{D5EB451E-A8FE-49BC-AB57-EC7B6B2A5812}" dt="2026-04-27T06:07:59.927" v="12979" actId="700"/>
          <ac:spMkLst>
            <pc:docMk/>
            <pc:sldMk cId="4037123724" sldId="278"/>
            <ac:spMk id="2" creationId="{8EE00617-8377-CEC8-55AF-B88E5E6ACD04}"/>
          </ac:spMkLst>
        </pc:spChg>
        <pc:spChg chg="mod ord">
          <ac:chgData name="Alison Dicks" userId="bef47f4166bff77b" providerId="LiveId" clId="{D5EB451E-A8FE-49BC-AB57-EC7B6B2A5812}" dt="2026-04-27T06:08:30.257" v="12991" actId="122"/>
          <ac:spMkLst>
            <pc:docMk/>
            <pc:sldMk cId="4037123724" sldId="278"/>
            <ac:spMk id="3" creationId="{7CD3955E-3938-3C44-9B98-5DBBE726690E}"/>
          </ac:spMkLst>
        </pc:spChg>
        <pc:spChg chg="add del mod ord">
          <ac:chgData name="Alison Dicks" userId="bef47f4166bff77b" providerId="LiveId" clId="{D5EB451E-A8FE-49BC-AB57-EC7B6B2A5812}" dt="2026-04-27T06:07:55.460" v="12978" actId="700"/>
          <ac:spMkLst>
            <pc:docMk/>
            <pc:sldMk cId="4037123724" sldId="278"/>
            <ac:spMk id="4" creationId="{88F68AB5-70CF-F19C-AA92-5207106BBA54}"/>
          </ac:spMkLst>
        </pc:spChg>
        <pc:spChg chg="add del mod ord">
          <ac:chgData name="Alison Dicks" userId="bef47f4166bff77b" providerId="LiveId" clId="{D5EB451E-A8FE-49BC-AB57-EC7B6B2A5812}" dt="2026-04-27T06:08:07.062" v="12981" actId="700"/>
          <ac:spMkLst>
            <pc:docMk/>
            <pc:sldMk cId="4037123724" sldId="278"/>
            <ac:spMk id="5" creationId="{21F4FBFC-FD22-8340-7ECC-4CD86B19991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3CC78C-8835-40FE-A7CB-1B57D28D8C7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728E39F-BA62-44A2-B774-8305E0224A72}">
      <dgm:prSet/>
      <dgm:spPr/>
      <dgm:t>
        <a:bodyPr/>
        <a:lstStyle/>
        <a:p>
          <a:r>
            <a:rPr lang="en-US" dirty="0"/>
            <a:t>1980s psychiatry moved towards biological versus psychoanalytic paradigms </a:t>
          </a:r>
        </a:p>
      </dgm:t>
    </dgm:pt>
    <dgm:pt modelId="{45A4EBE7-3A76-4BFD-A830-14B02396A02E}" type="parTrans" cxnId="{3FFC1C0F-8E0B-4BC1-9F18-DDCDB52D24F3}">
      <dgm:prSet/>
      <dgm:spPr/>
      <dgm:t>
        <a:bodyPr/>
        <a:lstStyle/>
        <a:p>
          <a:endParaRPr lang="en-US"/>
        </a:p>
      </dgm:t>
    </dgm:pt>
    <dgm:pt modelId="{CE10747D-EB1D-4907-BC3F-60DA81AA9541}" type="sibTrans" cxnId="{3FFC1C0F-8E0B-4BC1-9F18-DDCDB52D24F3}">
      <dgm:prSet/>
      <dgm:spPr/>
      <dgm:t>
        <a:bodyPr/>
        <a:lstStyle/>
        <a:p>
          <a:endParaRPr lang="en-US"/>
        </a:p>
      </dgm:t>
    </dgm:pt>
    <dgm:pt modelId="{082440DC-14B7-41EA-9849-F196CD6AD801}">
      <dgm:prSet/>
      <dgm:spPr/>
      <dgm:t>
        <a:bodyPr/>
        <a:lstStyle/>
        <a:p>
          <a:r>
            <a:rPr lang="en-US"/>
            <a:t>Biological psychiatry coming to the fore </a:t>
          </a:r>
        </a:p>
      </dgm:t>
    </dgm:pt>
    <dgm:pt modelId="{DFE5190E-F50E-4A28-94C5-5DA318F35204}" type="parTrans" cxnId="{F46CC093-AA44-458C-ABF5-9F576EF25F81}">
      <dgm:prSet/>
      <dgm:spPr/>
      <dgm:t>
        <a:bodyPr/>
        <a:lstStyle/>
        <a:p>
          <a:endParaRPr lang="en-US"/>
        </a:p>
      </dgm:t>
    </dgm:pt>
    <dgm:pt modelId="{0A24B3FB-EEEF-4332-B96B-1059207CE809}" type="sibTrans" cxnId="{F46CC093-AA44-458C-ABF5-9F576EF25F81}">
      <dgm:prSet/>
      <dgm:spPr/>
      <dgm:t>
        <a:bodyPr/>
        <a:lstStyle/>
        <a:p>
          <a:endParaRPr lang="en-US"/>
        </a:p>
      </dgm:t>
    </dgm:pt>
    <dgm:pt modelId="{D6E14F13-D07E-4032-99B6-8F43A675565B}">
      <dgm:prSet/>
      <dgm:spPr/>
      <dgm:t>
        <a:bodyPr/>
        <a:lstStyle/>
        <a:p>
          <a:r>
            <a:rPr lang="en-US" dirty="0"/>
            <a:t>Increasing interest in borderline personality disorder </a:t>
          </a:r>
        </a:p>
      </dgm:t>
    </dgm:pt>
    <dgm:pt modelId="{530DBC64-A9F1-4CD9-8E3F-59AF7D8D2AC5}" type="parTrans" cxnId="{3EA0E1FC-354E-4CE1-8343-0C795EE90066}">
      <dgm:prSet/>
      <dgm:spPr/>
      <dgm:t>
        <a:bodyPr/>
        <a:lstStyle/>
        <a:p>
          <a:endParaRPr lang="en-US"/>
        </a:p>
      </dgm:t>
    </dgm:pt>
    <dgm:pt modelId="{C576567C-FE35-4CCE-99D6-D96F2B2604C6}" type="sibTrans" cxnId="{3EA0E1FC-354E-4CE1-8343-0C795EE90066}">
      <dgm:prSet/>
      <dgm:spPr/>
      <dgm:t>
        <a:bodyPr/>
        <a:lstStyle/>
        <a:p>
          <a:endParaRPr lang="en-US"/>
        </a:p>
      </dgm:t>
    </dgm:pt>
    <dgm:pt modelId="{AA0D0DF1-BBA1-4A96-B41C-ECDF34713F7B}" type="pres">
      <dgm:prSet presAssocID="{2A3CC78C-8835-40FE-A7CB-1B57D28D8C71}" presName="outerComposite" presStyleCnt="0">
        <dgm:presLayoutVars>
          <dgm:chMax val="5"/>
          <dgm:dir/>
          <dgm:resizeHandles val="exact"/>
        </dgm:presLayoutVars>
      </dgm:prSet>
      <dgm:spPr/>
    </dgm:pt>
    <dgm:pt modelId="{D5134302-1997-4A8C-B00D-CCD6F08176F4}" type="pres">
      <dgm:prSet presAssocID="{2A3CC78C-8835-40FE-A7CB-1B57D28D8C71}" presName="dummyMaxCanvas" presStyleCnt="0">
        <dgm:presLayoutVars/>
      </dgm:prSet>
      <dgm:spPr/>
    </dgm:pt>
    <dgm:pt modelId="{CD14F01B-E995-4FE1-B206-CE346A9821FB}" type="pres">
      <dgm:prSet presAssocID="{2A3CC78C-8835-40FE-A7CB-1B57D28D8C71}" presName="ThreeNodes_1" presStyleLbl="node1" presStyleIdx="0" presStyleCnt="3">
        <dgm:presLayoutVars>
          <dgm:bulletEnabled val="1"/>
        </dgm:presLayoutVars>
      </dgm:prSet>
      <dgm:spPr/>
    </dgm:pt>
    <dgm:pt modelId="{7C2CAEC1-BEED-4152-92BC-39C4550A08CB}" type="pres">
      <dgm:prSet presAssocID="{2A3CC78C-8835-40FE-A7CB-1B57D28D8C71}" presName="ThreeNodes_2" presStyleLbl="node1" presStyleIdx="1" presStyleCnt="3" custLinFactNeighborX="-202">
        <dgm:presLayoutVars>
          <dgm:bulletEnabled val="1"/>
        </dgm:presLayoutVars>
      </dgm:prSet>
      <dgm:spPr/>
    </dgm:pt>
    <dgm:pt modelId="{218A4AC6-2123-43DC-A02C-0C6B4E56BC12}" type="pres">
      <dgm:prSet presAssocID="{2A3CC78C-8835-40FE-A7CB-1B57D28D8C71}" presName="ThreeNodes_3" presStyleLbl="node1" presStyleIdx="2" presStyleCnt="3">
        <dgm:presLayoutVars>
          <dgm:bulletEnabled val="1"/>
        </dgm:presLayoutVars>
      </dgm:prSet>
      <dgm:spPr/>
    </dgm:pt>
    <dgm:pt modelId="{DD75BF8B-80AF-45DB-B9C9-DD948CADDC42}" type="pres">
      <dgm:prSet presAssocID="{2A3CC78C-8835-40FE-A7CB-1B57D28D8C71}" presName="ThreeConn_1-2" presStyleLbl="fgAccFollowNode1" presStyleIdx="0" presStyleCnt="2">
        <dgm:presLayoutVars>
          <dgm:bulletEnabled val="1"/>
        </dgm:presLayoutVars>
      </dgm:prSet>
      <dgm:spPr/>
    </dgm:pt>
    <dgm:pt modelId="{D31C51D7-A7F3-4920-9C9F-9FDAA02979BE}" type="pres">
      <dgm:prSet presAssocID="{2A3CC78C-8835-40FE-A7CB-1B57D28D8C71}" presName="ThreeConn_2-3" presStyleLbl="fgAccFollowNode1" presStyleIdx="1" presStyleCnt="2">
        <dgm:presLayoutVars>
          <dgm:bulletEnabled val="1"/>
        </dgm:presLayoutVars>
      </dgm:prSet>
      <dgm:spPr/>
    </dgm:pt>
    <dgm:pt modelId="{F9D8356D-FCF0-4AA9-B32E-175F964A7E4B}" type="pres">
      <dgm:prSet presAssocID="{2A3CC78C-8835-40FE-A7CB-1B57D28D8C71}" presName="ThreeNodes_1_text" presStyleLbl="node1" presStyleIdx="2" presStyleCnt="3">
        <dgm:presLayoutVars>
          <dgm:bulletEnabled val="1"/>
        </dgm:presLayoutVars>
      </dgm:prSet>
      <dgm:spPr/>
    </dgm:pt>
    <dgm:pt modelId="{BB2F38A3-DB5B-498B-B291-AED799AB6962}" type="pres">
      <dgm:prSet presAssocID="{2A3CC78C-8835-40FE-A7CB-1B57D28D8C71}" presName="ThreeNodes_2_text" presStyleLbl="node1" presStyleIdx="2" presStyleCnt="3">
        <dgm:presLayoutVars>
          <dgm:bulletEnabled val="1"/>
        </dgm:presLayoutVars>
      </dgm:prSet>
      <dgm:spPr/>
    </dgm:pt>
    <dgm:pt modelId="{D3697AE1-2A27-4F85-9945-12E1DBAB0AF1}" type="pres">
      <dgm:prSet presAssocID="{2A3CC78C-8835-40FE-A7CB-1B57D28D8C71}" presName="ThreeNodes_3_text" presStyleLbl="node1" presStyleIdx="2" presStyleCnt="3">
        <dgm:presLayoutVars>
          <dgm:bulletEnabled val="1"/>
        </dgm:presLayoutVars>
      </dgm:prSet>
      <dgm:spPr/>
    </dgm:pt>
  </dgm:ptLst>
  <dgm:cxnLst>
    <dgm:cxn modelId="{3FFC1C0F-8E0B-4BC1-9F18-DDCDB52D24F3}" srcId="{2A3CC78C-8835-40FE-A7CB-1B57D28D8C71}" destId="{4728E39F-BA62-44A2-B774-8305E0224A72}" srcOrd="0" destOrd="0" parTransId="{45A4EBE7-3A76-4BFD-A830-14B02396A02E}" sibTransId="{CE10747D-EB1D-4907-BC3F-60DA81AA9541}"/>
    <dgm:cxn modelId="{FA9EDD11-9016-4216-928C-792B80E38B36}" type="presOf" srcId="{4728E39F-BA62-44A2-B774-8305E0224A72}" destId="{F9D8356D-FCF0-4AA9-B32E-175F964A7E4B}" srcOrd="1" destOrd="0" presId="urn:microsoft.com/office/officeart/2005/8/layout/vProcess5"/>
    <dgm:cxn modelId="{1E8F3226-44C6-4953-92DB-906616AC1676}" type="presOf" srcId="{D6E14F13-D07E-4032-99B6-8F43A675565B}" destId="{D3697AE1-2A27-4F85-9945-12E1DBAB0AF1}" srcOrd="1" destOrd="0" presId="urn:microsoft.com/office/officeart/2005/8/layout/vProcess5"/>
    <dgm:cxn modelId="{C4F4BF2D-58AA-46EE-9D64-710695D3AF4A}" type="presOf" srcId="{D6E14F13-D07E-4032-99B6-8F43A675565B}" destId="{218A4AC6-2123-43DC-A02C-0C6B4E56BC12}" srcOrd="0" destOrd="0" presId="urn:microsoft.com/office/officeart/2005/8/layout/vProcess5"/>
    <dgm:cxn modelId="{AACB6536-B0D5-418A-A7A4-B06E0E65AB28}" type="presOf" srcId="{2A3CC78C-8835-40FE-A7CB-1B57D28D8C71}" destId="{AA0D0DF1-BBA1-4A96-B41C-ECDF34713F7B}" srcOrd="0" destOrd="0" presId="urn:microsoft.com/office/officeart/2005/8/layout/vProcess5"/>
    <dgm:cxn modelId="{331B0357-F3FE-4FB6-9EE3-3262283A1D66}" type="presOf" srcId="{0A24B3FB-EEEF-4332-B96B-1059207CE809}" destId="{D31C51D7-A7F3-4920-9C9F-9FDAA02979BE}" srcOrd="0" destOrd="0" presId="urn:microsoft.com/office/officeart/2005/8/layout/vProcess5"/>
    <dgm:cxn modelId="{7691BD86-B633-4DE6-A025-358C9DF3E864}" type="presOf" srcId="{4728E39F-BA62-44A2-B774-8305E0224A72}" destId="{CD14F01B-E995-4FE1-B206-CE346A9821FB}" srcOrd="0" destOrd="0" presId="urn:microsoft.com/office/officeart/2005/8/layout/vProcess5"/>
    <dgm:cxn modelId="{02B1D292-BC9C-4D10-8E76-6502C802A9BE}" type="presOf" srcId="{082440DC-14B7-41EA-9849-F196CD6AD801}" destId="{BB2F38A3-DB5B-498B-B291-AED799AB6962}" srcOrd="1" destOrd="0" presId="urn:microsoft.com/office/officeart/2005/8/layout/vProcess5"/>
    <dgm:cxn modelId="{F46CC093-AA44-458C-ABF5-9F576EF25F81}" srcId="{2A3CC78C-8835-40FE-A7CB-1B57D28D8C71}" destId="{082440DC-14B7-41EA-9849-F196CD6AD801}" srcOrd="1" destOrd="0" parTransId="{DFE5190E-F50E-4A28-94C5-5DA318F35204}" sibTransId="{0A24B3FB-EEEF-4332-B96B-1059207CE809}"/>
    <dgm:cxn modelId="{093AC2C6-AB75-4BFD-BDBD-90CAC218E260}" type="presOf" srcId="{082440DC-14B7-41EA-9849-F196CD6AD801}" destId="{7C2CAEC1-BEED-4152-92BC-39C4550A08CB}" srcOrd="0" destOrd="0" presId="urn:microsoft.com/office/officeart/2005/8/layout/vProcess5"/>
    <dgm:cxn modelId="{D7F3EAEE-16A5-4C3A-B15E-BF3B39514068}" type="presOf" srcId="{CE10747D-EB1D-4907-BC3F-60DA81AA9541}" destId="{DD75BF8B-80AF-45DB-B9C9-DD948CADDC42}" srcOrd="0" destOrd="0" presId="urn:microsoft.com/office/officeart/2005/8/layout/vProcess5"/>
    <dgm:cxn modelId="{3EA0E1FC-354E-4CE1-8343-0C795EE90066}" srcId="{2A3CC78C-8835-40FE-A7CB-1B57D28D8C71}" destId="{D6E14F13-D07E-4032-99B6-8F43A675565B}" srcOrd="2" destOrd="0" parTransId="{530DBC64-A9F1-4CD9-8E3F-59AF7D8D2AC5}" sibTransId="{C576567C-FE35-4CCE-99D6-D96F2B2604C6}"/>
    <dgm:cxn modelId="{B568F20A-3148-400A-A800-B1827EF416AB}" type="presParOf" srcId="{AA0D0DF1-BBA1-4A96-B41C-ECDF34713F7B}" destId="{D5134302-1997-4A8C-B00D-CCD6F08176F4}" srcOrd="0" destOrd="0" presId="urn:microsoft.com/office/officeart/2005/8/layout/vProcess5"/>
    <dgm:cxn modelId="{C9077C21-C99B-40B2-944F-1F428A004979}" type="presParOf" srcId="{AA0D0DF1-BBA1-4A96-B41C-ECDF34713F7B}" destId="{CD14F01B-E995-4FE1-B206-CE346A9821FB}" srcOrd="1" destOrd="0" presId="urn:microsoft.com/office/officeart/2005/8/layout/vProcess5"/>
    <dgm:cxn modelId="{9C954873-5DA1-44ED-A31D-5F7EBE43F153}" type="presParOf" srcId="{AA0D0DF1-BBA1-4A96-B41C-ECDF34713F7B}" destId="{7C2CAEC1-BEED-4152-92BC-39C4550A08CB}" srcOrd="2" destOrd="0" presId="urn:microsoft.com/office/officeart/2005/8/layout/vProcess5"/>
    <dgm:cxn modelId="{9442D817-8C5F-47C8-863A-32307EBE2DCD}" type="presParOf" srcId="{AA0D0DF1-BBA1-4A96-B41C-ECDF34713F7B}" destId="{218A4AC6-2123-43DC-A02C-0C6B4E56BC12}" srcOrd="3" destOrd="0" presId="urn:microsoft.com/office/officeart/2005/8/layout/vProcess5"/>
    <dgm:cxn modelId="{A4DFB64E-FD77-414E-A713-AA5E7CCB7FF7}" type="presParOf" srcId="{AA0D0DF1-BBA1-4A96-B41C-ECDF34713F7B}" destId="{DD75BF8B-80AF-45DB-B9C9-DD948CADDC42}" srcOrd="4" destOrd="0" presId="urn:microsoft.com/office/officeart/2005/8/layout/vProcess5"/>
    <dgm:cxn modelId="{954740A3-2216-4542-8EEC-920425B5ABDD}" type="presParOf" srcId="{AA0D0DF1-BBA1-4A96-B41C-ECDF34713F7B}" destId="{D31C51D7-A7F3-4920-9C9F-9FDAA02979BE}" srcOrd="5" destOrd="0" presId="urn:microsoft.com/office/officeart/2005/8/layout/vProcess5"/>
    <dgm:cxn modelId="{BF7085C9-D895-48A9-8C17-4E1D32E6048D}" type="presParOf" srcId="{AA0D0DF1-BBA1-4A96-B41C-ECDF34713F7B}" destId="{F9D8356D-FCF0-4AA9-B32E-175F964A7E4B}" srcOrd="6" destOrd="0" presId="urn:microsoft.com/office/officeart/2005/8/layout/vProcess5"/>
    <dgm:cxn modelId="{639FE578-0315-49BA-A3EE-8C1469589189}" type="presParOf" srcId="{AA0D0DF1-BBA1-4A96-B41C-ECDF34713F7B}" destId="{BB2F38A3-DB5B-498B-B291-AED799AB6962}" srcOrd="7" destOrd="0" presId="urn:microsoft.com/office/officeart/2005/8/layout/vProcess5"/>
    <dgm:cxn modelId="{08DD39D6-1F79-4B81-A449-8D3FC9FEA215}" type="presParOf" srcId="{AA0D0DF1-BBA1-4A96-B41C-ECDF34713F7B}" destId="{D3697AE1-2A27-4F85-9945-12E1DBAB0AF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BAE5-D2FB-4980-9723-D9432F6FE97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5C4DF07-C1E7-4204-8392-A4E5BE7593DF}">
      <dgm:prSet/>
      <dgm:spPr/>
      <dgm:t>
        <a:bodyPr/>
        <a:lstStyle/>
        <a:p>
          <a:r>
            <a:rPr lang="en-US"/>
            <a:t>Diet, physical activity, stress, toxins and social experience influences how genes may respond. </a:t>
          </a:r>
        </a:p>
      </dgm:t>
    </dgm:pt>
    <dgm:pt modelId="{899EB653-9547-4309-AB21-7A2D9AA96BEB}" type="parTrans" cxnId="{349F35EF-2929-404F-B4DC-5307593361AA}">
      <dgm:prSet/>
      <dgm:spPr/>
      <dgm:t>
        <a:bodyPr/>
        <a:lstStyle/>
        <a:p>
          <a:endParaRPr lang="en-US"/>
        </a:p>
      </dgm:t>
    </dgm:pt>
    <dgm:pt modelId="{9C851273-683E-4385-A830-AF8DEA916BC0}" type="sibTrans" cxnId="{349F35EF-2929-404F-B4DC-5307593361AA}">
      <dgm:prSet/>
      <dgm:spPr/>
      <dgm:t>
        <a:bodyPr/>
        <a:lstStyle/>
        <a:p>
          <a:endParaRPr lang="en-US"/>
        </a:p>
      </dgm:t>
    </dgm:pt>
    <dgm:pt modelId="{D731FCA6-5E62-4800-A7C2-C7EDA620F151}">
      <dgm:prSet/>
      <dgm:spPr/>
      <dgm:t>
        <a:bodyPr/>
        <a:lstStyle/>
        <a:p>
          <a:r>
            <a:rPr lang="en-US"/>
            <a:t>Changes in an individual's lifespan can affect how genes react.  </a:t>
          </a:r>
        </a:p>
      </dgm:t>
    </dgm:pt>
    <dgm:pt modelId="{057C4923-87BD-458C-BCE0-B9A399DA6C33}" type="parTrans" cxnId="{F87C56D6-E1A3-468E-81F7-10F2440CF90D}">
      <dgm:prSet/>
      <dgm:spPr/>
      <dgm:t>
        <a:bodyPr/>
        <a:lstStyle/>
        <a:p>
          <a:endParaRPr lang="en-US"/>
        </a:p>
      </dgm:t>
    </dgm:pt>
    <dgm:pt modelId="{3054D8B4-E600-46D7-A26B-6F9E1F584BC9}" type="sibTrans" cxnId="{F87C56D6-E1A3-468E-81F7-10F2440CF90D}">
      <dgm:prSet/>
      <dgm:spPr/>
      <dgm:t>
        <a:bodyPr/>
        <a:lstStyle/>
        <a:p>
          <a:endParaRPr lang="en-US"/>
        </a:p>
      </dgm:t>
    </dgm:pt>
    <dgm:pt modelId="{0195739B-C5AA-4F0A-90AF-0CDD3BC5E9C6}">
      <dgm:prSet/>
      <dgm:spPr/>
      <dgm:t>
        <a:bodyPr/>
        <a:lstStyle/>
        <a:p>
          <a:r>
            <a:rPr lang="en-US"/>
            <a:t>Inconsistent results ,due to small samples sizing. </a:t>
          </a:r>
        </a:p>
      </dgm:t>
    </dgm:pt>
    <dgm:pt modelId="{3480C2AF-FBB5-4D42-BA00-842F09091B99}" type="parTrans" cxnId="{4F4D3453-9279-4377-B062-50416149E02C}">
      <dgm:prSet/>
      <dgm:spPr/>
      <dgm:t>
        <a:bodyPr/>
        <a:lstStyle/>
        <a:p>
          <a:endParaRPr lang="en-US"/>
        </a:p>
      </dgm:t>
    </dgm:pt>
    <dgm:pt modelId="{9088F9EF-2318-4D80-97A6-3C7BC286AA59}" type="sibTrans" cxnId="{4F4D3453-9279-4377-B062-50416149E02C}">
      <dgm:prSet/>
      <dgm:spPr/>
      <dgm:t>
        <a:bodyPr/>
        <a:lstStyle/>
        <a:p>
          <a:endParaRPr lang="en-US"/>
        </a:p>
      </dgm:t>
    </dgm:pt>
    <dgm:pt modelId="{10089242-E6F8-41C6-A21B-F66E9BF77658}">
      <dgm:prSet/>
      <dgm:spPr/>
      <dgm:t>
        <a:bodyPr/>
        <a:lstStyle/>
        <a:p>
          <a:r>
            <a:rPr lang="en-US"/>
            <a:t>Methodological, heterogeneity – making research results more difficult to compare.  </a:t>
          </a:r>
        </a:p>
      </dgm:t>
    </dgm:pt>
    <dgm:pt modelId="{373BB2F5-8EF3-464D-9C33-149804A3019A}" type="parTrans" cxnId="{8942B755-0856-453D-B988-1ED20EE1A302}">
      <dgm:prSet/>
      <dgm:spPr/>
      <dgm:t>
        <a:bodyPr/>
        <a:lstStyle/>
        <a:p>
          <a:endParaRPr lang="en-US"/>
        </a:p>
      </dgm:t>
    </dgm:pt>
    <dgm:pt modelId="{907DC139-E087-4DED-B08A-9C23EF5EB9B1}" type="sibTrans" cxnId="{8942B755-0856-453D-B988-1ED20EE1A302}">
      <dgm:prSet/>
      <dgm:spPr/>
      <dgm:t>
        <a:bodyPr/>
        <a:lstStyle/>
        <a:p>
          <a:endParaRPr lang="en-US"/>
        </a:p>
      </dgm:t>
    </dgm:pt>
    <dgm:pt modelId="{39B1DEF6-3917-4483-AFDF-65C8766CB319}">
      <dgm:prSet/>
      <dgm:spPr/>
      <dgm:t>
        <a:bodyPr/>
        <a:lstStyle/>
        <a:p>
          <a:r>
            <a:rPr lang="en-US"/>
            <a:t>Measuring epigenetics in humans is complex. </a:t>
          </a:r>
        </a:p>
      </dgm:t>
    </dgm:pt>
    <dgm:pt modelId="{F76B75C1-C8BC-4E24-98CA-AD8608B0C6BE}" type="parTrans" cxnId="{1F2AFEC0-E60D-44A7-B8B1-851C74B16343}">
      <dgm:prSet/>
      <dgm:spPr/>
      <dgm:t>
        <a:bodyPr/>
        <a:lstStyle/>
        <a:p>
          <a:endParaRPr lang="en-US"/>
        </a:p>
      </dgm:t>
    </dgm:pt>
    <dgm:pt modelId="{261264AD-5010-4672-9E1D-539AB4AEC075}" type="sibTrans" cxnId="{1F2AFEC0-E60D-44A7-B8B1-851C74B16343}">
      <dgm:prSet/>
      <dgm:spPr/>
      <dgm:t>
        <a:bodyPr/>
        <a:lstStyle/>
        <a:p>
          <a:endParaRPr lang="en-US"/>
        </a:p>
      </dgm:t>
    </dgm:pt>
    <dgm:pt modelId="{3F1EB82F-B2B1-44FD-BE1D-34B7F71267EE}" type="pres">
      <dgm:prSet presAssocID="{4D9EBAE5-D2FB-4980-9723-D9432F6FE974}" presName="linear" presStyleCnt="0">
        <dgm:presLayoutVars>
          <dgm:animLvl val="lvl"/>
          <dgm:resizeHandles val="exact"/>
        </dgm:presLayoutVars>
      </dgm:prSet>
      <dgm:spPr/>
    </dgm:pt>
    <dgm:pt modelId="{92910ABA-4AD4-42C7-ADDA-1F0760182539}" type="pres">
      <dgm:prSet presAssocID="{75C4DF07-C1E7-4204-8392-A4E5BE7593DF}" presName="parentText" presStyleLbl="node1" presStyleIdx="0" presStyleCnt="5">
        <dgm:presLayoutVars>
          <dgm:chMax val="0"/>
          <dgm:bulletEnabled val="1"/>
        </dgm:presLayoutVars>
      </dgm:prSet>
      <dgm:spPr/>
    </dgm:pt>
    <dgm:pt modelId="{C8D536A0-692F-408F-955F-0BACC474F71B}" type="pres">
      <dgm:prSet presAssocID="{9C851273-683E-4385-A830-AF8DEA916BC0}" presName="spacer" presStyleCnt="0"/>
      <dgm:spPr/>
    </dgm:pt>
    <dgm:pt modelId="{CB79082D-C5E3-465B-88C2-CBFEC4F0BF68}" type="pres">
      <dgm:prSet presAssocID="{D731FCA6-5E62-4800-A7C2-C7EDA620F151}" presName="parentText" presStyleLbl="node1" presStyleIdx="1" presStyleCnt="5">
        <dgm:presLayoutVars>
          <dgm:chMax val="0"/>
          <dgm:bulletEnabled val="1"/>
        </dgm:presLayoutVars>
      </dgm:prSet>
      <dgm:spPr/>
    </dgm:pt>
    <dgm:pt modelId="{E5C9C4C9-5FFA-4FB9-B2F4-5467AA8FC56F}" type="pres">
      <dgm:prSet presAssocID="{3054D8B4-E600-46D7-A26B-6F9E1F584BC9}" presName="spacer" presStyleCnt="0"/>
      <dgm:spPr/>
    </dgm:pt>
    <dgm:pt modelId="{F4D3E91D-6761-49FD-AF8D-8DB8CB7DA8E9}" type="pres">
      <dgm:prSet presAssocID="{0195739B-C5AA-4F0A-90AF-0CDD3BC5E9C6}" presName="parentText" presStyleLbl="node1" presStyleIdx="2" presStyleCnt="5">
        <dgm:presLayoutVars>
          <dgm:chMax val="0"/>
          <dgm:bulletEnabled val="1"/>
        </dgm:presLayoutVars>
      </dgm:prSet>
      <dgm:spPr/>
    </dgm:pt>
    <dgm:pt modelId="{E7B539E1-E632-4F61-9F6E-C20E33EB6E20}" type="pres">
      <dgm:prSet presAssocID="{9088F9EF-2318-4D80-97A6-3C7BC286AA59}" presName="spacer" presStyleCnt="0"/>
      <dgm:spPr/>
    </dgm:pt>
    <dgm:pt modelId="{C9789403-A91E-4719-B352-25F60B6A6B7E}" type="pres">
      <dgm:prSet presAssocID="{10089242-E6F8-41C6-A21B-F66E9BF77658}" presName="parentText" presStyleLbl="node1" presStyleIdx="3" presStyleCnt="5">
        <dgm:presLayoutVars>
          <dgm:chMax val="0"/>
          <dgm:bulletEnabled val="1"/>
        </dgm:presLayoutVars>
      </dgm:prSet>
      <dgm:spPr/>
    </dgm:pt>
    <dgm:pt modelId="{E924FA96-1892-4973-86AC-D5AB3655568B}" type="pres">
      <dgm:prSet presAssocID="{907DC139-E087-4DED-B08A-9C23EF5EB9B1}" presName="spacer" presStyleCnt="0"/>
      <dgm:spPr/>
    </dgm:pt>
    <dgm:pt modelId="{FA4D76EC-1D9F-45D5-B25A-4AA15AE1588B}" type="pres">
      <dgm:prSet presAssocID="{39B1DEF6-3917-4483-AFDF-65C8766CB319}" presName="parentText" presStyleLbl="node1" presStyleIdx="4" presStyleCnt="5">
        <dgm:presLayoutVars>
          <dgm:chMax val="0"/>
          <dgm:bulletEnabled val="1"/>
        </dgm:presLayoutVars>
      </dgm:prSet>
      <dgm:spPr/>
    </dgm:pt>
  </dgm:ptLst>
  <dgm:cxnLst>
    <dgm:cxn modelId="{BEB9891C-0DF5-4127-85E2-327341324C98}" type="presOf" srcId="{39B1DEF6-3917-4483-AFDF-65C8766CB319}" destId="{FA4D76EC-1D9F-45D5-B25A-4AA15AE1588B}" srcOrd="0" destOrd="0" presId="urn:microsoft.com/office/officeart/2005/8/layout/vList2"/>
    <dgm:cxn modelId="{01C1BD38-FF1E-4002-A52E-8D562B170670}" type="presOf" srcId="{D731FCA6-5E62-4800-A7C2-C7EDA620F151}" destId="{CB79082D-C5E3-465B-88C2-CBFEC4F0BF68}" srcOrd="0" destOrd="0" presId="urn:microsoft.com/office/officeart/2005/8/layout/vList2"/>
    <dgm:cxn modelId="{4F4D3453-9279-4377-B062-50416149E02C}" srcId="{4D9EBAE5-D2FB-4980-9723-D9432F6FE974}" destId="{0195739B-C5AA-4F0A-90AF-0CDD3BC5E9C6}" srcOrd="2" destOrd="0" parTransId="{3480C2AF-FBB5-4D42-BA00-842F09091B99}" sibTransId="{9088F9EF-2318-4D80-97A6-3C7BC286AA59}"/>
    <dgm:cxn modelId="{8942B755-0856-453D-B988-1ED20EE1A302}" srcId="{4D9EBAE5-D2FB-4980-9723-D9432F6FE974}" destId="{10089242-E6F8-41C6-A21B-F66E9BF77658}" srcOrd="3" destOrd="0" parTransId="{373BB2F5-8EF3-464D-9C33-149804A3019A}" sibTransId="{907DC139-E087-4DED-B08A-9C23EF5EB9B1}"/>
    <dgm:cxn modelId="{E6E00499-05EF-4919-BCFD-3A6D9C981601}" type="presOf" srcId="{0195739B-C5AA-4F0A-90AF-0CDD3BC5E9C6}" destId="{F4D3E91D-6761-49FD-AF8D-8DB8CB7DA8E9}" srcOrd="0" destOrd="0" presId="urn:microsoft.com/office/officeart/2005/8/layout/vList2"/>
    <dgm:cxn modelId="{E49FB6BC-101A-4233-BA7F-CC7C7F4FFC0A}" type="presOf" srcId="{75C4DF07-C1E7-4204-8392-A4E5BE7593DF}" destId="{92910ABA-4AD4-42C7-ADDA-1F0760182539}" srcOrd="0" destOrd="0" presId="urn:microsoft.com/office/officeart/2005/8/layout/vList2"/>
    <dgm:cxn modelId="{F8510BBF-3878-44B1-90E4-E4207387AAE5}" type="presOf" srcId="{10089242-E6F8-41C6-A21B-F66E9BF77658}" destId="{C9789403-A91E-4719-B352-25F60B6A6B7E}" srcOrd="0" destOrd="0" presId="urn:microsoft.com/office/officeart/2005/8/layout/vList2"/>
    <dgm:cxn modelId="{E0BCE1C0-9A38-4AE3-8B8D-61A38B4C027C}" type="presOf" srcId="{4D9EBAE5-D2FB-4980-9723-D9432F6FE974}" destId="{3F1EB82F-B2B1-44FD-BE1D-34B7F71267EE}" srcOrd="0" destOrd="0" presId="urn:microsoft.com/office/officeart/2005/8/layout/vList2"/>
    <dgm:cxn modelId="{1F2AFEC0-E60D-44A7-B8B1-851C74B16343}" srcId="{4D9EBAE5-D2FB-4980-9723-D9432F6FE974}" destId="{39B1DEF6-3917-4483-AFDF-65C8766CB319}" srcOrd="4" destOrd="0" parTransId="{F76B75C1-C8BC-4E24-98CA-AD8608B0C6BE}" sibTransId="{261264AD-5010-4672-9E1D-539AB4AEC075}"/>
    <dgm:cxn modelId="{F87C56D6-E1A3-468E-81F7-10F2440CF90D}" srcId="{4D9EBAE5-D2FB-4980-9723-D9432F6FE974}" destId="{D731FCA6-5E62-4800-A7C2-C7EDA620F151}" srcOrd="1" destOrd="0" parTransId="{057C4923-87BD-458C-BCE0-B9A399DA6C33}" sibTransId="{3054D8B4-E600-46D7-A26B-6F9E1F584BC9}"/>
    <dgm:cxn modelId="{349F35EF-2929-404F-B4DC-5307593361AA}" srcId="{4D9EBAE5-D2FB-4980-9723-D9432F6FE974}" destId="{75C4DF07-C1E7-4204-8392-A4E5BE7593DF}" srcOrd="0" destOrd="0" parTransId="{899EB653-9547-4309-AB21-7A2D9AA96BEB}" sibTransId="{9C851273-683E-4385-A830-AF8DEA916BC0}"/>
    <dgm:cxn modelId="{EC85023F-E221-4D4B-9972-3B76591760C2}" type="presParOf" srcId="{3F1EB82F-B2B1-44FD-BE1D-34B7F71267EE}" destId="{92910ABA-4AD4-42C7-ADDA-1F0760182539}" srcOrd="0" destOrd="0" presId="urn:microsoft.com/office/officeart/2005/8/layout/vList2"/>
    <dgm:cxn modelId="{86B85BAE-5EAE-41C6-BC72-61D7F3C4AF3B}" type="presParOf" srcId="{3F1EB82F-B2B1-44FD-BE1D-34B7F71267EE}" destId="{C8D536A0-692F-408F-955F-0BACC474F71B}" srcOrd="1" destOrd="0" presId="urn:microsoft.com/office/officeart/2005/8/layout/vList2"/>
    <dgm:cxn modelId="{EAB8AB3E-CB7C-4887-BC32-14E9FF3A43A8}" type="presParOf" srcId="{3F1EB82F-B2B1-44FD-BE1D-34B7F71267EE}" destId="{CB79082D-C5E3-465B-88C2-CBFEC4F0BF68}" srcOrd="2" destOrd="0" presId="urn:microsoft.com/office/officeart/2005/8/layout/vList2"/>
    <dgm:cxn modelId="{33EFBA68-B674-47A6-8C68-976342EAC176}" type="presParOf" srcId="{3F1EB82F-B2B1-44FD-BE1D-34B7F71267EE}" destId="{E5C9C4C9-5FFA-4FB9-B2F4-5467AA8FC56F}" srcOrd="3" destOrd="0" presId="urn:microsoft.com/office/officeart/2005/8/layout/vList2"/>
    <dgm:cxn modelId="{853B665B-1874-49C4-A340-FA3DE87EAFD0}" type="presParOf" srcId="{3F1EB82F-B2B1-44FD-BE1D-34B7F71267EE}" destId="{F4D3E91D-6761-49FD-AF8D-8DB8CB7DA8E9}" srcOrd="4" destOrd="0" presId="urn:microsoft.com/office/officeart/2005/8/layout/vList2"/>
    <dgm:cxn modelId="{21844279-0CC5-4C82-84FA-8992AFF419EC}" type="presParOf" srcId="{3F1EB82F-B2B1-44FD-BE1D-34B7F71267EE}" destId="{E7B539E1-E632-4F61-9F6E-C20E33EB6E20}" srcOrd="5" destOrd="0" presId="urn:microsoft.com/office/officeart/2005/8/layout/vList2"/>
    <dgm:cxn modelId="{281125E4-D90B-454F-BBC1-220C0C0E8B3D}" type="presParOf" srcId="{3F1EB82F-B2B1-44FD-BE1D-34B7F71267EE}" destId="{C9789403-A91E-4719-B352-25F60B6A6B7E}" srcOrd="6" destOrd="0" presId="urn:microsoft.com/office/officeart/2005/8/layout/vList2"/>
    <dgm:cxn modelId="{B6760A4B-EA73-4C83-9A1E-A86785C7408B}" type="presParOf" srcId="{3F1EB82F-B2B1-44FD-BE1D-34B7F71267EE}" destId="{E924FA96-1892-4973-86AC-D5AB3655568B}" srcOrd="7" destOrd="0" presId="urn:microsoft.com/office/officeart/2005/8/layout/vList2"/>
    <dgm:cxn modelId="{A6B8FBAA-3F21-43BF-8161-ADF68E46F564}" type="presParOf" srcId="{3F1EB82F-B2B1-44FD-BE1D-34B7F71267EE}" destId="{FA4D76EC-1D9F-45D5-B25A-4AA15AE1588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8B8EC0-0F26-4EBF-B21F-3E20E6DF9A5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59B0023-FB53-4B67-AB20-72E68E525F09}">
      <dgm:prSet/>
      <dgm:spPr/>
      <dgm:t>
        <a:bodyPr/>
        <a:lstStyle/>
        <a:p>
          <a:r>
            <a:rPr lang="en-GB"/>
            <a:t>Aetiology has change significantly over time. </a:t>
          </a:r>
          <a:endParaRPr lang="en-US"/>
        </a:p>
      </dgm:t>
    </dgm:pt>
    <dgm:pt modelId="{115A73EF-DAD5-4CD4-B813-950D0AA3F821}" type="parTrans" cxnId="{AA706ADC-F6B8-48AC-8C0B-D250F988F58F}">
      <dgm:prSet/>
      <dgm:spPr/>
      <dgm:t>
        <a:bodyPr/>
        <a:lstStyle/>
        <a:p>
          <a:endParaRPr lang="en-US"/>
        </a:p>
      </dgm:t>
    </dgm:pt>
    <dgm:pt modelId="{77E99461-E564-458F-B736-0F0065AF73F0}" type="sibTrans" cxnId="{AA706ADC-F6B8-48AC-8C0B-D250F988F58F}">
      <dgm:prSet/>
      <dgm:spPr/>
      <dgm:t>
        <a:bodyPr/>
        <a:lstStyle/>
        <a:p>
          <a:endParaRPr lang="en-US"/>
        </a:p>
      </dgm:t>
    </dgm:pt>
    <dgm:pt modelId="{44C37AF1-880C-4CAA-B144-C4E2AA59C63B}">
      <dgm:prSet/>
      <dgm:spPr/>
      <dgm:t>
        <a:bodyPr/>
        <a:lstStyle/>
        <a:p>
          <a:r>
            <a:rPr lang="en-GB"/>
            <a:t>From psychoanalytical explanation to biopsychosocial models. </a:t>
          </a:r>
          <a:endParaRPr lang="en-US"/>
        </a:p>
      </dgm:t>
    </dgm:pt>
    <dgm:pt modelId="{46161D56-5EE8-494B-9A7D-4B8FF6B14478}" type="parTrans" cxnId="{3984C756-6885-4F15-9E3D-02CF8FE7D1CC}">
      <dgm:prSet/>
      <dgm:spPr/>
      <dgm:t>
        <a:bodyPr/>
        <a:lstStyle/>
        <a:p>
          <a:endParaRPr lang="en-US"/>
        </a:p>
      </dgm:t>
    </dgm:pt>
    <dgm:pt modelId="{556CEF9E-04C2-47DA-848D-B6394FC06E47}" type="sibTrans" cxnId="{3984C756-6885-4F15-9E3D-02CF8FE7D1CC}">
      <dgm:prSet/>
      <dgm:spPr/>
      <dgm:t>
        <a:bodyPr/>
        <a:lstStyle/>
        <a:p>
          <a:endParaRPr lang="en-US"/>
        </a:p>
      </dgm:t>
    </dgm:pt>
    <dgm:pt modelId="{8D43354A-0474-42C8-9335-80AC029B7EC8}">
      <dgm:prSet/>
      <dgm:spPr/>
      <dgm:t>
        <a:bodyPr/>
        <a:lstStyle/>
        <a:p>
          <a:r>
            <a:rPr lang="en-US"/>
            <a:t>Epigenetics highlights how influences may become biologically embedded </a:t>
          </a:r>
        </a:p>
      </dgm:t>
    </dgm:pt>
    <dgm:pt modelId="{7A5D6819-81D1-4140-98A1-022E225FD44B}" type="parTrans" cxnId="{BE880A4A-2E17-40A2-A69A-C065F6E648AE}">
      <dgm:prSet/>
      <dgm:spPr/>
      <dgm:t>
        <a:bodyPr/>
        <a:lstStyle/>
        <a:p>
          <a:endParaRPr lang="en-US"/>
        </a:p>
      </dgm:t>
    </dgm:pt>
    <dgm:pt modelId="{B9EC5F9B-A543-4003-BF6C-949D6ADB23A4}" type="sibTrans" cxnId="{BE880A4A-2E17-40A2-A69A-C065F6E648AE}">
      <dgm:prSet/>
      <dgm:spPr/>
      <dgm:t>
        <a:bodyPr/>
        <a:lstStyle/>
        <a:p>
          <a:endParaRPr lang="en-US"/>
        </a:p>
      </dgm:t>
    </dgm:pt>
    <dgm:pt modelId="{624BA449-D5E7-4232-BA34-C5ED34134B90}">
      <dgm:prSet/>
      <dgm:spPr/>
      <dgm:t>
        <a:bodyPr/>
        <a:lstStyle/>
        <a:p>
          <a:r>
            <a:rPr lang="en-US"/>
            <a:t>Complex and multifactorial condition </a:t>
          </a:r>
        </a:p>
      </dgm:t>
    </dgm:pt>
    <dgm:pt modelId="{67E2D696-0FC5-4BB2-A4FE-6383B65FBEE2}" type="parTrans" cxnId="{98B43F23-C019-4521-B178-F70B5B02F1E9}">
      <dgm:prSet/>
      <dgm:spPr/>
      <dgm:t>
        <a:bodyPr/>
        <a:lstStyle/>
        <a:p>
          <a:endParaRPr lang="en-US"/>
        </a:p>
      </dgm:t>
    </dgm:pt>
    <dgm:pt modelId="{4244BC9A-F713-4087-A9C7-B4356FA8BD36}" type="sibTrans" cxnId="{98B43F23-C019-4521-B178-F70B5B02F1E9}">
      <dgm:prSet/>
      <dgm:spPr/>
      <dgm:t>
        <a:bodyPr/>
        <a:lstStyle/>
        <a:p>
          <a:endParaRPr lang="en-US"/>
        </a:p>
      </dgm:t>
    </dgm:pt>
    <dgm:pt modelId="{D0E6BADE-B8A4-4FA0-94AF-2570010C2D25}">
      <dgm:prSet/>
      <dgm:spPr/>
      <dgm:t>
        <a:bodyPr/>
        <a:lstStyle/>
        <a:p>
          <a:r>
            <a:rPr lang="en-US"/>
            <a:t>Dynamic interplay of factors over time </a:t>
          </a:r>
        </a:p>
      </dgm:t>
    </dgm:pt>
    <dgm:pt modelId="{B810CD44-F9CD-4367-8BF5-B918D0293FBD}" type="parTrans" cxnId="{F734748C-9ED9-452F-9BD4-D2EEE839B287}">
      <dgm:prSet/>
      <dgm:spPr/>
      <dgm:t>
        <a:bodyPr/>
        <a:lstStyle/>
        <a:p>
          <a:endParaRPr lang="en-US"/>
        </a:p>
      </dgm:t>
    </dgm:pt>
    <dgm:pt modelId="{486D0A07-E193-4E4A-838F-99FA4E5AFAF2}" type="sibTrans" cxnId="{F734748C-9ED9-452F-9BD4-D2EEE839B287}">
      <dgm:prSet/>
      <dgm:spPr/>
      <dgm:t>
        <a:bodyPr/>
        <a:lstStyle/>
        <a:p>
          <a:endParaRPr lang="en-US"/>
        </a:p>
      </dgm:t>
    </dgm:pt>
    <dgm:pt modelId="{7C2AF1ED-F00C-4552-AC0A-8A263CAE87E2}" type="pres">
      <dgm:prSet presAssocID="{F48B8EC0-0F26-4EBF-B21F-3E20E6DF9A53}" presName="outerComposite" presStyleCnt="0">
        <dgm:presLayoutVars>
          <dgm:chMax val="5"/>
          <dgm:dir/>
          <dgm:resizeHandles val="exact"/>
        </dgm:presLayoutVars>
      </dgm:prSet>
      <dgm:spPr/>
    </dgm:pt>
    <dgm:pt modelId="{D502C45E-A705-4026-9F5E-7094EF6F061C}" type="pres">
      <dgm:prSet presAssocID="{F48B8EC0-0F26-4EBF-B21F-3E20E6DF9A53}" presName="dummyMaxCanvas" presStyleCnt="0">
        <dgm:presLayoutVars/>
      </dgm:prSet>
      <dgm:spPr/>
    </dgm:pt>
    <dgm:pt modelId="{2DAB7B25-8EC9-4A50-9E27-83A98FF38070}" type="pres">
      <dgm:prSet presAssocID="{F48B8EC0-0F26-4EBF-B21F-3E20E6DF9A53}" presName="FiveNodes_1" presStyleLbl="node1" presStyleIdx="0" presStyleCnt="5">
        <dgm:presLayoutVars>
          <dgm:bulletEnabled val="1"/>
        </dgm:presLayoutVars>
      </dgm:prSet>
      <dgm:spPr/>
    </dgm:pt>
    <dgm:pt modelId="{0BB99CA5-0CDC-4BA0-AFFE-350BD8B5086D}" type="pres">
      <dgm:prSet presAssocID="{F48B8EC0-0F26-4EBF-B21F-3E20E6DF9A53}" presName="FiveNodes_2" presStyleLbl="node1" presStyleIdx="1" presStyleCnt="5">
        <dgm:presLayoutVars>
          <dgm:bulletEnabled val="1"/>
        </dgm:presLayoutVars>
      </dgm:prSet>
      <dgm:spPr/>
    </dgm:pt>
    <dgm:pt modelId="{119EDDA7-F914-411E-99A9-3C69E2AB1464}" type="pres">
      <dgm:prSet presAssocID="{F48B8EC0-0F26-4EBF-B21F-3E20E6DF9A53}" presName="FiveNodes_3" presStyleLbl="node1" presStyleIdx="2" presStyleCnt="5">
        <dgm:presLayoutVars>
          <dgm:bulletEnabled val="1"/>
        </dgm:presLayoutVars>
      </dgm:prSet>
      <dgm:spPr/>
    </dgm:pt>
    <dgm:pt modelId="{6074F237-B141-4AB9-8053-E725540A8E19}" type="pres">
      <dgm:prSet presAssocID="{F48B8EC0-0F26-4EBF-B21F-3E20E6DF9A53}" presName="FiveNodes_4" presStyleLbl="node1" presStyleIdx="3" presStyleCnt="5">
        <dgm:presLayoutVars>
          <dgm:bulletEnabled val="1"/>
        </dgm:presLayoutVars>
      </dgm:prSet>
      <dgm:spPr/>
    </dgm:pt>
    <dgm:pt modelId="{FCF00C83-3DD3-4882-BB77-38C1103EED92}" type="pres">
      <dgm:prSet presAssocID="{F48B8EC0-0F26-4EBF-B21F-3E20E6DF9A53}" presName="FiveNodes_5" presStyleLbl="node1" presStyleIdx="4" presStyleCnt="5">
        <dgm:presLayoutVars>
          <dgm:bulletEnabled val="1"/>
        </dgm:presLayoutVars>
      </dgm:prSet>
      <dgm:spPr/>
    </dgm:pt>
    <dgm:pt modelId="{1B9AA453-5B43-494A-B0F2-1DC94AB1AA90}" type="pres">
      <dgm:prSet presAssocID="{F48B8EC0-0F26-4EBF-B21F-3E20E6DF9A53}" presName="FiveConn_1-2" presStyleLbl="fgAccFollowNode1" presStyleIdx="0" presStyleCnt="4">
        <dgm:presLayoutVars>
          <dgm:bulletEnabled val="1"/>
        </dgm:presLayoutVars>
      </dgm:prSet>
      <dgm:spPr/>
    </dgm:pt>
    <dgm:pt modelId="{C30118CC-43B1-4BAC-AE6B-48193DF15663}" type="pres">
      <dgm:prSet presAssocID="{F48B8EC0-0F26-4EBF-B21F-3E20E6DF9A53}" presName="FiveConn_2-3" presStyleLbl="fgAccFollowNode1" presStyleIdx="1" presStyleCnt="4">
        <dgm:presLayoutVars>
          <dgm:bulletEnabled val="1"/>
        </dgm:presLayoutVars>
      </dgm:prSet>
      <dgm:spPr/>
    </dgm:pt>
    <dgm:pt modelId="{30649720-6994-4604-8457-B06C7CCA70F0}" type="pres">
      <dgm:prSet presAssocID="{F48B8EC0-0F26-4EBF-B21F-3E20E6DF9A53}" presName="FiveConn_3-4" presStyleLbl="fgAccFollowNode1" presStyleIdx="2" presStyleCnt="4">
        <dgm:presLayoutVars>
          <dgm:bulletEnabled val="1"/>
        </dgm:presLayoutVars>
      </dgm:prSet>
      <dgm:spPr/>
    </dgm:pt>
    <dgm:pt modelId="{577D4A5A-C612-49FD-B24D-935162504654}" type="pres">
      <dgm:prSet presAssocID="{F48B8EC0-0F26-4EBF-B21F-3E20E6DF9A53}" presName="FiveConn_4-5" presStyleLbl="fgAccFollowNode1" presStyleIdx="3" presStyleCnt="4">
        <dgm:presLayoutVars>
          <dgm:bulletEnabled val="1"/>
        </dgm:presLayoutVars>
      </dgm:prSet>
      <dgm:spPr/>
    </dgm:pt>
    <dgm:pt modelId="{ED47F6E2-D976-4E7D-84E1-2F05C11EA836}" type="pres">
      <dgm:prSet presAssocID="{F48B8EC0-0F26-4EBF-B21F-3E20E6DF9A53}" presName="FiveNodes_1_text" presStyleLbl="node1" presStyleIdx="4" presStyleCnt="5">
        <dgm:presLayoutVars>
          <dgm:bulletEnabled val="1"/>
        </dgm:presLayoutVars>
      </dgm:prSet>
      <dgm:spPr/>
    </dgm:pt>
    <dgm:pt modelId="{3269C3A4-5FE0-4AC2-8C19-C2428E307CBE}" type="pres">
      <dgm:prSet presAssocID="{F48B8EC0-0F26-4EBF-B21F-3E20E6DF9A53}" presName="FiveNodes_2_text" presStyleLbl="node1" presStyleIdx="4" presStyleCnt="5">
        <dgm:presLayoutVars>
          <dgm:bulletEnabled val="1"/>
        </dgm:presLayoutVars>
      </dgm:prSet>
      <dgm:spPr/>
    </dgm:pt>
    <dgm:pt modelId="{59C1502F-EEBD-4078-942E-36D159926BE2}" type="pres">
      <dgm:prSet presAssocID="{F48B8EC0-0F26-4EBF-B21F-3E20E6DF9A53}" presName="FiveNodes_3_text" presStyleLbl="node1" presStyleIdx="4" presStyleCnt="5">
        <dgm:presLayoutVars>
          <dgm:bulletEnabled val="1"/>
        </dgm:presLayoutVars>
      </dgm:prSet>
      <dgm:spPr/>
    </dgm:pt>
    <dgm:pt modelId="{80D4B732-6986-44DA-BADF-4E7E168B7182}" type="pres">
      <dgm:prSet presAssocID="{F48B8EC0-0F26-4EBF-B21F-3E20E6DF9A53}" presName="FiveNodes_4_text" presStyleLbl="node1" presStyleIdx="4" presStyleCnt="5">
        <dgm:presLayoutVars>
          <dgm:bulletEnabled val="1"/>
        </dgm:presLayoutVars>
      </dgm:prSet>
      <dgm:spPr/>
    </dgm:pt>
    <dgm:pt modelId="{8BDC6EBC-D526-44AE-A338-8EDC2FE73AE7}" type="pres">
      <dgm:prSet presAssocID="{F48B8EC0-0F26-4EBF-B21F-3E20E6DF9A53}" presName="FiveNodes_5_text" presStyleLbl="node1" presStyleIdx="4" presStyleCnt="5">
        <dgm:presLayoutVars>
          <dgm:bulletEnabled val="1"/>
        </dgm:presLayoutVars>
      </dgm:prSet>
      <dgm:spPr/>
    </dgm:pt>
  </dgm:ptLst>
  <dgm:cxnLst>
    <dgm:cxn modelId="{DB7CAF04-2312-4682-904D-6AE3B2BBE69A}" type="presOf" srcId="{8D43354A-0474-42C8-9335-80AC029B7EC8}" destId="{119EDDA7-F914-411E-99A9-3C69E2AB1464}" srcOrd="0" destOrd="0" presId="urn:microsoft.com/office/officeart/2005/8/layout/vProcess5"/>
    <dgm:cxn modelId="{61483607-921F-48DA-8885-5260E0E57F2C}" type="presOf" srcId="{624BA449-D5E7-4232-BA34-C5ED34134B90}" destId="{6074F237-B141-4AB9-8053-E725540A8E19}" srcOrd="0" destOrd="0" presId="urn:microsoft.com/office/officeart/2005/8/layout/vProcess5"/>
    <dgm:cxn modelId="{88802D0B-B101-4BE1-96DB-1DEBEE691CEE}" type="presOf" srcId="{059B0023-FB53-4B67-AB20-72E68E525F09}" destId="{ED47F6E2-D976-4E7D-84E1-2F05C11EA836}" srcOrd="1" destOrd="0" presId="urn:microsoft.com/office/officeart/2005/8/layout/vProcess5"/>
    <dgm:cxn modelId="{98B43F23-C019-4521-B178-F70B5B02F1E9}" srcId="{F48B8EC0-0F26-4EBF-B21F-3E20E6DF9A53}" destId="{624BA449-D5E7-4232-BA34-C5ED34134B90}" srcOrd="3" destOrd="0" parTransId="{67E2D696-0FC5-4BB2-A4FE-6383B65FBEE2}" sibTransId="{4244BC9A-F713-4087-A9C7-B4356FA8BD36}"/>
    <dgm:cxn modelId="{01746B40-4007-4470-A80D-1669E46D6D0E}" type="presOf" srcId="{059B0023-FB53-4B67-AB20-72E68E525F09}" destId="{2DAB7B25-8EC9-4A50-9E27-83A98FF38070}" srcOrd="0" destOrd="0" presId="urn:microsoft.com/office/officeart/2005/8/layout/vProcess5"/>
    <dgm:cxn modelId="{ABA2625D-4E74-42FD-B4F0-8187070D04CA}" type="presOf" srcId="{44C37AF1-880C-4CAA-B144-C4E2AA59C63B}" destId="{3269C3A4-5FE0-4AC2-8C19-C2428E307CBE}" srcOrd="1" destOrd="0" presId="urn:microsoft.com/office/officeart/2005/8/layout/vProcess5"/>
    <dgm:cxn modelId="{8A07C867-0E58-4F5C-BD04-D90F0863EE95}" type="presOf" srcId="{D0E6BADE-B8A4-4FA0-94AF-2570010C2D25}" destId="{FCF00C83-3DD3-4882-BB77-38C1103EED92}" srcOrd="0" destOrd="0" presId="urn:microsoft.com/office/officeart/2005/8/layout/vProcess5"/>
    <dgm:cxn modelId="{BE880A4A-2E17-40A2-A69A-C065F6E648AE}" srcId="{F48B8EC0-0F26-4EBF-B21F-3E20E6DF9A53}" destId="{8D43354A-0474-42C8-9335-80AC029B7EC8}" srcOrd="2" destOrd="0" parTransId="{7A5D6819-81D1-4140-98A1-022E225FD44B}" sibTransId="{B9EC5F9B-A543-4003-BF6C-949D6ADB23A4}"/>
    <dgm:cxn modelId="{3984C756-6885-4F15-9E3D-02CF8FE7D1CC}" srcId="{F48B8EC0-0F26-4EBF-B21F-3E20E6DF9A53}" destId="{44C37AF1-880C-4CAA-B144-C4E2AA59C63B}" srcOrd="1" destOrd="0" parTransId="{46161D56-5EE8-494B-9A7D-4B8FF6B14478}" sibTransId="{556CEF9E-04C2-47DA-848D-B6394FC06E47}"/>
    <dgm:cxn modelId="{6775CE57-E9CF-4381-9F51-9019962D0E6B}" type="presOf" srcId="{624BA449-D5E7-4232-BA34-C5ED34134B90}" destId="{80D4B732-6986-44DA-BADF-4E7E168B7182}" srcOrd="1" destOrd="0" presId="urn:microsoft.com/office/officeart/2005/8/layout/vProcess5"/>
    <dgm:cxn modelId="{AC0A077F-1557-4C32-BF5B-AA9B306DE0DF}" type="presOf" srcId="{8D43354A-0474-42C8-9335-80AC029B7EC8}" destId="{59C1502F-EEBD-4078-942E-36D159926BE2}" srcOrd="1" destOrd="0" presId="urn:microsoft.com/office/officeart/2005/8/layout/vProcess5"/>
    <dgm:cxn modelId="{F734748C-9ED9-452F-9BD4-D2EEE839B287}" srcId="{F48B8EC0-0F26-4EBF-B21F-3E20E6DF9A53}" destId="{D0E6BADE-B8A4-4FA0-94AF-2570010C2D25}" srcOrd="4" destOrd="0" parTransId="{B810CD44-F9CD-4367-8BF5-B918D0293FBD}" sibTransId="{486D0A07-E193-4E4A-838F-99FA4E5AFAF2}"/>
    <dgm:cxn modelId="{1A1A45AE-6B81-4E17-A8CF-2D60BBFDC3C8}" type="presOf" srcId="{44C37AF1-880C-4CAA-B144-C4E2AA59C63B}" destId="{0BB99CA5-0CDC-4BA0-AFFE-350BD8B5086D}" srcOrd="0" destOrd="0" presId="urn:microsoft.com/office/officeart/2005/8/layout/vProcess5"/>
    <dgm:cxn modelId="{172470B9-81EE-42CE-8438-4461B19CAA86}" type="presOf" srcId="{B9EC5F9B-A543-4003-BF6C-949D6ADB23A4}" destId="{30649720-6994-4604-8457-B06C7CCA70F0}" srcOrd="0" destOrd="0" presId="urn:microsoft.com/office/officeart/2005/8/layout/vProcess5"/>
    <dgm:cxn modelId="{3354FCD4-92DC-4BBC-B8A9-E4C4D812C2F2}" type="presOf" srcId="{4244BC9A-F713-4087-A9C7-B4356FA8BD36}" destId="{577D4A5A-C612-49FD-B24D-935162504654}" srcOrd="0" destOrd="0" presId="urn:microsoft.com/office/officeart/2005/8/layout/vProcess5"/>
    <dgm:cxn modelId="{AA706ADC-F6B8-48AC-8C0B-D250F988F58F}" srcId="{F48B8EC0-0F26-4EBF-B21F-3E20E6DF9A53}" destId="{059B0023-FB53-4B67-AB20-72E68E525F09}" srcOrd="0" destOrd="0" parTransId="{115A73EF-DAD5-4CD4-B813-950D0AA3F821}" sibTransId="{77E99461-E564-458F-B736-0F0065AF73F0}"/>
    <dgm:cxn modelId="{AF1242F5-8627-4399-9371-45AF7DE79552}" type="presOf" srcId="{556CEF9E-04C2-47DA-848D-B6394FC06E47}" destId="{C30118CC-43B1-4BAC-AE6B-48193DF15663}" srcOrd="0" destOrd="0" presId="urn:microsoft.com/office/officeart/2005/8/layout/vProcess5"/>
    <dgm:cxn modelId="{18031CF8-286F-4B9F-9F33-12E9A2CB2A70}" type="presOf" srcId="{D0E6BADE-B8A4-4FA0-94AF-2570010C2D25}" destId="{8BDC6EBC-D526-44AE-A338-8EDC2FE73AE7}" srcOrd="1" destOrd="0" presId="urn:microsoft.com/office/officeart/2005/8/layout/vProcess5"/>
    <dgm:cxn modelId="{26DB1AF9-F73C-4E0A-9243-EDD2715F0003}" type="presOf" srcId="{77E99461-E564-458F-B736-0F0065AF73F0}" destId="{1B9AA453-5B43-494A-B0F2-1DC94AB1AA90}" srcOrd="0" destOrd="0" presId="urn:microsoft.com/office/officeart/2005/8/layout/vProcess5"/>
    <dgm:cxn modelId="{97A56FFC-2042-41AF-A0E4-E6A32CD4C3C5}" type="presOf" srcId="{F48B8EC0-0F26-4EBF-B21F-3E20E6DF9A53}" destId="{7C2AF1ED-F00C-4552-AC0A-8A263CAE87E2}" srcOrd="0" destOrd="0" presId="urn:microsoft.com/office/officeart/2005/8/layout/vProcess5"/>
    <dgm:cxn modelId="{43786B52-E4AF-4AF1-8159-E64F74A5EE03}" type="presParOf" srcId="{7C2AF1ED-F00C-4552-AC0A-8A263CAE87E2}" destId="{D502C45E-A705-4026-9F5E-7094EF6F061C}" srcOrd="0" destOrd="0" presId="urn:microsoft.com/office/officeart/2005/8/layout/vProcess5"/>
    <dgm:cxn modelId="{37D409F6-A2B7-4019-98C2-069DDCA9D144}" type="presParOf" srcId="{7C2AF1ED-F00C-4552-AC0A-8A263CAE87E2}" destId="{2DAB7B25-8EC9-4A50-9E27-83A98FF38070}" srcOrd="1" destOrd="0" presId="urn:microsoft.com/office/officeart/2005/8/layout/vProcess5"/>
    <dgm:cxn modelId="{FB66C755-728B-48E4-971F-E181503CDE6D}" type="presParOf" srcId="{7C2AF1ED-F00C-4552-AC0A-8A263CAE87E2}" destId="{0BB99CA5-0CDC-4BA0-AFFE-350BD8B5086D}" srcOrd="2" destOrd="0" presId="urn:microsoft.com/office/officeart/2005/8/layout/vProcess5"/>
    <dgm:cxn modelId="{B029AA47-5705-46F8-8C99-3DCC95BC0D80}" type="presParOf" srcId="{7C2AF1ED-F00C-4552-AC0A-8A263CAE87E2}" destId="{119EDDA7-F914-411E-99A9-3C69E2AB1464}" srcOrd="3" destOrd="0" presId="urn:microsoft.com/office/officeart/2005/8/layout/vProcess5"/>
    <dgm:cxn modelId="{C5D91690-2BF1-48CC-A21F-8A66B1D8D5AE}" type="presParOf" srcId="{7C2AF1ED-F00C-4552-AC0A-8A263CAE87E2}" destId="{6074F237-B141-4AB9-8053-E725540A8E19}" srcOrd="4" destOrd="0" presId="urn:microsoft.com/office/officeart/2005/8/layout/vProcess5"/>
    <dgm:cxn modelId="{A4E249F6-9DD3-4046-A13C-03D2B0BC43E7}" type="presParOf" srcId="{7C2AF1ED-F00C-4552-AC0A-8A263CAE87E2}" destId="{FCF00C83-3DD3-4882-BB77-38C1103EED92}" srcOrd="5" destOrd="0" presId="urn:microsoft.com/office/officeart/2005/8/layout/vProcess5"/>
    <dgm:cxn modelId="{6F84E56A-C0BF-4169-89F7-6BDDA4BA0F47}" type="presParOf" srcId="{7C2AF1ED-F00C-4552-AC0A-8A263CAE87E2}" destId="{1B9AA453-5B43-494A-B0F2-1DC94AB1AA90}" srcOrd="6" destOrd="0" presId="urn:microsoft.com/office/officeart/2005/8/layout/vProcess5"/>
    <dgm:cxn modelId="{DDCD043E-7534-437E-9DAF-315C2BCC6FCE}" type="presParOf" srcId="{7C2AF1ED-F00C-4552-AC0A-8A263CAE87E2}" destId="{C30118CC-43B1-4BAC-AE6B-48193DF15663}" srcOrd="7" destOrd="0" presId="urn:microsoft.com/office/officeart/2005/8/layout/vProcess5"/>
    <dgm:cxn modelId="{75E09589-02DD-4915-AC93-CB2E36664F83}" type="presParOf" srcId="{7C2AF1ED-F00C-4552-AC0A-8A263CAE87E2}" destId="{30649720-6994-4604-8457-B06C7CCA70F0}" srcOrd="8" destOrd="0" presId="urn:microsoft.com/office/officeart/2005/8/layout/vProcess5"/>
    <dgm:cxn modelId="{07A3A875-256C-41B1-8842-0427B231F283}" type="presParOf" srcId="{7C2AF1ED-F00C-4552-AC0A-8A263CAE87E2}" destId="{577D4A5A-C612-49FD-B24D-935162504654}" srcOrd="9" destOrd="0" presId="urn:microsoft.com/office/officeart/2005/8/layout/vProcess5"/>
    <dgm:cxn modelId="{9A77AD31-3CE9-4BB4-96E0-288DF94F9DFE}" type="presParOf" srcId="{7C2AF1ED-F00C-4552-AC0A-8A263CAE87E2}" destId="{ED47F6E2-D976-4E7D-84E1-2F05C11EA836}" srcOrd="10" destOrd="0" presId="urn:microsoft.com/office/officeart/2005/8/layout/vProcess5"/>
    <dgm:cxn modelId="{9D0D7318-4321-43D3-95B2-4749616F32B8}" type="presParOf" srcId="{7C2AF1ED-F00C-4552-AC0A-8A263CAE87E2}" destId="{3269C3A4-5FE0-4AC2-8C19-C2428E307CBE}" srcOrd="11" destOrd="0" presId="urn:microsoft.com/office/officeart/2005/8/layout/vProcess5"/>
    <dgm:cxn modelId="{A74BC54F-5EF3-4AE9-8E1D-F19F0E969D4B}" type="presParOf" srcId="{7C2AF1ED-F00C-4552-AC0A-8A263CAE87E2}" destId="{59C1502F-EEBD-4078-942E-36D159926BE2}" srcOrd="12" destOrd="0" presId="urn:microsoft.com/office/officeart/2005/8/layout/vProcess5"/>
    <dgm:cxn modelId="{9DD1FFAD-C7DB-457F-A016-5BAF34043CB1}" type="presParOf" srcId="{7C2AF1ED-F00C-4552-AC0A-8A263CAE87E2}" destId="{80D4B732-6986-44DA-BADF-4E7E168B7182}" srcOrd="13" destOrd="0" presId="urn:microsoft.com/office/officeart/2005/8/layout/vProcess5"/>
    <dgm:cxn modelId="{DD9702BC-3C33-411B-B6B0-E02544C07F80}" type="presParOf" srcId="{7C2AF1ED-F00C-4552-AC0A-8A263CAE87E2}" destId="{8BDC6EBC-D526-44AE-A338-8EDC2FE73AE7}"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4F01B-E995-4FE1-B206-CE346A9821FB}">
      <dsp:nvSpPr>
        <dsp:cNvPr id="0" name=""/>
        <dsp:cNvSpPr/>
      </dsp:nvSpPr>
      <dsp:spPr>
        <a:xfrm>
          <a:off x="0" y="0"/>
          <a:ext cx="9797110" cy="148086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1980s psychiatry moved towards biological versus psychoanalytic paradigms </a:t>
          </a:r>
        </a:p>
      </dsp:txBody>
      <dsp:txXfrm>
        <a:off x="43373" y="43373"/>
        <a:ext cx="8199136" cy="1394123"/>
      </dsp:txXfrm>
    </dsp:sp>
    <dsp:sp modelId="{7C2CAEC1-BEED-4152-92BC-39C4550A08CB}">
      <dsp:nvSpPr>
        <dsp:cNvPr id="0" name=""/>
        <dsp:cNvSpPr/>
      </dsp:nvSpPr>
      <dsp:spPr>
        <a:xfrm>
          <a:off x="844660" y="1727681"/>
          <a:ext cx="9797110" cy="1480869"/>
        </a:xfrm>
        <a:prstGeom prst="roundRect">
          <a:avLst>
            <a:gd name="adj" fmla="val 10000"/>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Biological psychiatry coming to the fore </a:t>
          </a:r>
        </a:p>
      </dsp:txBody>
      <dsp:txXfrm>
        <a:off x="888033" y="1771054"/>
        <a:ext cx="7883348" cy="1394123"/>
      </dsp:txXfrm>
    </dsp:sp>
    <dsp:sp modelId="{218A4AC6-2123-43DC-A02C-0C6B4E56BC12}">
      <dsp:nvSpPr>
        <dsp:cNvPr id="0" name=""/>
        <dsp:cNvSpPr/>
      </dsp:nvSpPr>
      <dsp:spPr>
        <a:xfrm>
          <a:off x="1728901" y="3455362"/>
          <a:ext cx="9797110" cy="1480869"/>
        </a:xfrm>
        <a:prstGeom prst="roundRect">
          <a:avLst>
            <a:gd name="adj" fmla="val 10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Increasing interest in borderline personality disorder </a:t>
          </a:r>
        </a:p>
      </dsp:txBody>
      <dsp:txXfrm>
        <a:off x="1772274" y="3498735"/>
        <a:ext cx="7883348" cy="1394123"/>
      </dsp:txXfrm>
    </dsp:sp>
    <dsp:sp modelId="{DD75BF8B-80AF-45DB-B9C9-DD948CADDC42}">
      <dsp:nvSpPr>
        <dsp:cNvPr id="0" name=""/>
        <dsp:cNvSpPr/>
      </dsp:nvSpPr>
      <dsp:spPr>
        <a:xfrm>
          <a:off x="8834544" y="1122992"/>
          <a:ext cx="962565" cy="96256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51121" y="1122992"/>
        <a:ext cx="529411" cy="724330"/>
      </dsp:txXfrm>
    </dsp:sp>
    <dsp:sp modelId="{D31C51D7-A7F3-4920-9C9F-9FDAA02979BE}">
      <dsp:nvSpPr>
        <dsp:cNvPr id="0" name=""/>
        <dsp:cNvSpPr/>
      </dsp:nvSpPr>
      <dsp:spPr>
        <a:xfrm>
          <a:off x="9698995" y="2840801"/>
          <a:ext cx="962565" cy="962565"/>
        </a:xfrm>
        <a:prstGeom prst="downArrow">
          <a:avLst>
            <a:gd name="adj1" fmla="val 55000"/>
            <a:gd name="adj2" fmla="val 45000"/>
          </a:avLst>
        </a:prstGeom>
        <a:solidFill>
          <a:schemeClr val="accent2">
            <a:tint val="40000"/>
            <a:alpha val="90000"/>
            <a:hueOff val="-314695"/>
            <a:satOff val="-9638"/>
            <a:lumOff val="-5112"/>
            <a:alphaOff val="0"/>
          </a:schemeClr>
        </a:solidFill>
        <a:ln w="12700" cap="flat" cmpd="sng" algn="ctr">
          <a:solidFill>
            <a:schemeClr val="accent2">
              <a:tint val="40000"/>
              <a:alpha val="90000"/>
              <a:hueOff val="-314695"/>
              <a:satOff val="-9638"/>
              <a:lumOff val="-51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915572" y="2840801"/>
        <a:ext cx="529411" cy="7243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10ABA-4AD4-42C7-ADDA-1F0760182539}">
      <dsp:nvSpPr>
        <dsp:cNvPr id="0" name=""/>
        <dsp:cNvSpPr/>
      </dsp:nvSpPr>
      <dsp:spPr>
        <a:xfrm>
          <a:off x="0" y="9644"/>
          <a:ext cx="6581776" cy="8880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Diet, physical activity, stress, toxins and social experience influences how genes may respond. </a:t>
          </a:r>
        </a:p>
      </dsp:txBody>
      <dsp:txXfrm>
        <a:off x="43350" y="52994"/>
        <a:ext cx="6495076" cy="801330"/>
      </dsp:txXfrm>
    </dsp:sp>
    <dsp:sp modelId="{CB79082D-C5E3-465B-88C2-CBFEC4F0BF68}">
      <dsp:nvSpPr>
        <dsp:cNvPr id="0" name=""/>
        <dsp:cNvSpPr/>
      </dsp:nvSpPr>
      <dsp:spPr>
        <a:xfrm>
          <a:off x="0" y="963914"/>
          <a:ext cx="6581776" cy="888030"/>
        </a:xfrm>
        <a:prstGeom prst="roundRect">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Changes in an individual's lifespan can affect how genes react.  </a:t>
          </a:r>
        </a:p>
      </dsp:txBody>
      <dsp:txXfrm>
        <a:off x="43350" y="1007264"/>
        <a:ext cx="6495076" cy="801330"/>
      </dsp:txXfrm>
    </dsp:sp>
    <dsp:sp modelId="{F4D3E91D-6761-49FD-AF8D-8DB8CB7DA8E9}">
      <dsp:nvSpPr>
        <dsp:cNvPr id="0" name=""/>
        <dsp:cNvSpPr/>
      </dsp:nvSpPr>
      <dsp:spPr>
        <a:xfrm>
          <a:off x="0" y="1918184"/>
          <a:ext cx="6581776" cy="88803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Inconsistent results ,due to small samples sizing. </a:t>
          </a:r>
        </a:p>
      </dsp:txBody>
      <dsp:txXfrm>
        <a:off x="43350" y="1961534"/>
        <a:ext cx="6495076" cy="801330"/>
      </dsp:txXfrm>
    </dsp:sp>
    <dsp:sp modelId="{C9789403-A91E-4719-B352-25F60B6A6B7E}">
      <dsp:nvSpPr>
        <dsp:cNvPr id="0" name=""/>
        <dsp:cNvSpPr/>
      </dsp:nvSpPr>
      <dsp:spPr>
        <a:xfrm>
          <a:off x="0" y="2872454"/>
          <a:ext cx="6581776" cy="888030"/>
        </a:xfrm>
        <a:prstGeom prst="roundRect">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Methodological, heterogeneity – making research results more difficult to compare.  </a:t>
          </a:r>
        </a:p>
      </dsp:txBody>
      <dsp:txXfrm>
        <a:off x="43350" y="2915804"/>
        <a:ext cx="6495076" cy="801330"/>
      </dsp:txXfrm>
    </dsp:sp>
    <dsp:sp modelId="{FA4D76EC-1D9F-45D5-B25A-4AA15AE1588B}">
      <dsp:nvSpPr>
        <dsp:cNvPr id="0" name=""/>
        <dsp:cNvSpPr/>
      </dsp:nvSpPr>
      <dsp:spPr>
        <a:xfrm>
          <a:off x="0" y="3826725"/>
          <a:ext cx="6581776" cy="88803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Measuring epigenetics in humans is complex. </a:t>
          </a:r>
        </a:p>
      </dsp:txBody>
      <dsp:txXfrm>
        <a:off x="43350" y="3870075"/>
        <a:ext cx="6495076" cy="8013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B7B25-8EC9-4A50-9E27-83A98FF38070}">
      <dsp:nvSpPr>
        <dsp:cNvPr id="0" name=""/>
        <dsp:cNvSpPr/>
      </dsp:nvSpPr>
      <dsp:spPr>
        <a:xfrm>
          <a:off x="0" y="0"/>
          <a:ext cx="5730494" cy="9720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Aetiology has change significantly over time. </a:t>
          </a:r>
          <a:endParaRPr lang="en-US" sz="2200" kern="1200"/>
        </a:p>
      </dsp:txBody>
      <dsp:txXfrm>
        <a:off x="28470" y="28470"/>
        <a:ext cx="4567846" cy="915111"/>
      </dsp:txXfrm>
    </dsp:sp>
    <dsp:sp modelId="{0BB99CA5-0CDC-4BA0-AFFE-350BD8B5086D}">
      <dsp:nvSpPr>
        <dsp:cNvPr id="0" name=""/>
        <dsp:cNvSpPr/>
      </dsp:nvSpPr>
      <dsp:spPr>
        <a:xfrm>
          <a:off x="427926" y="1107058"/>
          <a:ext cx="5730494" cy="972051"/>
        </a:xfrm>
        <a:prstGeom prst="roundRect">
          <a:avLst>
            <a:gd name="adj" fmla="val 10000"/>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From psychoanalytical explanation to biopsychosocial models. </a:t>
          </a:r>
          <a:endParaRPr lang="en-US" sz="2200" kern="1200"/>
        </a:p>
      </dsp:txBody>
      <dsp:txXfrm>
        <a:off x="456396" y="1135528"/>
        <a:ext cx="4613794" cy="915111"/>
      </dsp:txXfrm>
    </dsp:sp>
    <dsp:sp modelId="{119EDDA7-F914-411E-99A9-3C69E2AB1464}">
      <dsp:nvSpPr>
        <dsp:cNvPr id="0" name=""/>
        <dsp:cNvSpPr/>
      </dsp:nvSpPr>
      <dsp:spPr>
        <a:xfrm>
          <a:off x="855853" y="2214116"/>
          <a:ext cx="5730494" cy="972051"/>
        </a:xfrm>
        <a:prstGeom prst="roundRect">
          <a:avLst>
            <a:gd name="adj" fmla="val 10000"/>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Epigenetics highlights how influences may become biologically embedded </a:t>
          </a:r>
        </a:p>
      </dsp:txBody>
      <dsp:txXfrm>
        <a:off x="884323" y="2242586"/>
        <a:ext cx="4613794" cy="915111"/>
      </dsp:txXfrm>
    </dsp:sp>
    <dsp:sp modelId="{6074F237-B141-4AB9-8053-E725540A8E19}">
      <dsp:nvSpPr>
        <dsp:cNvPr id="0" name=""/>
        <dsp:cNvSpPr/>
      </dsp:nvSpPr>
      <dsp:spPr>
        <a:xfrm>
          <a:off x="1283779" y="3321174"/>
          <a:ext cx="5730494" cy="972051"/>
        </a:xfrm>
        <a:prstGeom prst="roundRect">
          <a:avLst>
            <a:gd name="adj" fmla="val 10000"/>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Complex and multifactorial condition </a:t>
          </a:r>
        </a:p>
      </dsp:txBody>
      <dsp:txXfrm>
        <a:off x="1312249" y="3349644"/>
        <a:ext cx="4613794" cy="915111"/>
      </dsp:txXfrm>
    </dsp:sp>
    <dsp:sp modelId="{FCF00C83-3DD3-4882-BB77-38C1103EED92}">
      <dsp:nvSpPr>
        <dsp:cNvPr id="0" name=""/>
        <dsp:cNvSpPr/>
      </dsp:nvSpPr>
      <dsp:spPr>
        <a:xfrm>
          <a:off x="1711706" y="4428232"/>
          <a:ext cx="5730494" cy="972051"/>
        </a:xfrm>
        <a:prstGeom prst="roundRect">
          <a:avLst>
            <a:gd name="adj" fmla="val 10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Dynamic interplay of factors over time </a:t>
          </a:r>
        </a:p>
      </dsp:txBody>
      <dsp:txXfrm>
        <a:off x="1740176" y="4456702"/>
        <a:ext cx="4613794" cy="915111"/>
      </dsp:txXfrm>
    </dsp:sp>
    <dsp:sp modelId="{1B9AA453-5B43-494A-B0F2-1DC94AB1AA90}">
      <dsp:nvSpPr>
        <dsp:cNvPr id="0" name=""/>
        <dsp:cNvSpPr/>
      </dsp:nvSpPr>
      <dsp:spPr>
        <a:xfrm>
          <a:off x="5098661" y="710137"/>
          <a:ext cx="631833" cy="6318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240823" y="710137"/>
        <a:ext cx="347509" cy="475454"/>
      </dsp:txXfrm>
    </dsp:sp>
    <dsp:sp modelId="{C30118CC-43B1-4BAC-AE6B-48193DF15663}">
      <dsp:nvSpPr>
        <dsp:cNvPr id="0" name=""/>
        <dsp:cNvSpPr/>
      </dsp:nvSpPr>
      <dsp:spPr>
        <a:xfrm>
          <a:off x="5526588" y="1817195"/>
          <a:ext cx="631833" cy="631833"/>
        </a:xfrm>
        <a:prstGeom prst="downArrow">
          <a:avLst>
            <a:gd name="adj1" fmla="val 55000"/>
            <a:gd name="adj2" fmla="val 45000"/>
          </a:avLst>
        </a:prstGeom>
        <a:solidFill>
          <a:schemeClr val="accent2">
            <a:tint val="40000"/>
            <a:alpha val="90000"/>
            <a:hueOff val="-104898"/>
            <a:satOff val="-3213"/>
            <a:lumOff val="-1704"/>
            <a:alphaOff val="0"/>
          </a:schemeClr>
        </a:solidFill>
        <a:ln w="12700" cap="flat" cmpd="sng" algn="ctr">
          <a:solidFill>
            <a:schemeClr val="accent2">
              <a:tint val="40000"/>
              <a:alpha val="90000"/>
              <a:hueOff val="-104898"/>
              <a:satOff val="-3213"/>
              <a:lumOff val="-17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668750" y="1817195"/>
        <a:ext cx="347509" cy="475454"/>
      </dsp:txXfrm>
    </dsp:sp>
    <dsp:sp modelId="{30649720-6994-4604-8457-B06C7CCA70F0}">
      <dsp:nvSpPr>
        <dsp:cNvPr id="0" name=""/>
        <dsp:cNvSpPr/>
      </dsp:nvSpPr>
      <dsp:spPr>
        <a:xfrm>
          <a:off x="5954514" y="2908052"/>
          <a:ext cx="631833" cy="631833"/>
        </a:xfrm>
        <a:prstGeom prst="downArrow">
          <a:avLst>
            <a:gd name="adj1" fmla="val 55000"/>
            <a:gd name="adj2" fmla="val 45000"/>
          </a:avLst>
        </a:prstGeom>
        <a:solidFill>
          <a:schemeClr val="accent2">
            <a:tint val="40000"/>
            <a:alpha val="90000"/>
            <a:hueOff val="-209797"/>
            <a:satOff val="-6425"/>
            <a:lumOff val="-3408"/>
            <a:alphaOff val="0"/>
          </a:schemeClr>
        </a:solidFill>
        <a:ln w="12700" cap="flat" cmpd="sng" algn="ctr">
          <a:solidFill>
            <a:schemeClr val="accent2">
              <a:tint val="40000"/>
              <a:alpha val="90000"/>
              <a:hueOff val="-209797"/>
              <a:satOff val="-6425"/>
              <a:lumOff val="-34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6096676" y="2908052"/>
        <a:ext cx="347509" cy="475454"/>
      </dsp:txXfrm>
    </dsp:sp>
    <dsp:sp modelId="{577D4A5A-C612-49FD-B24D-935162504654}">
      <dsp:nvSpPr>
        <dsp:cNvPr id="0" name=""/>
        <dsp:cNvSpPr/>
      </dsp:nvSpPr>
      <dsp:spPr>
        <a:xfrm>
          <a:off x="6382441" y="4025911"/>
          <a:ext cx="631833" cy="631833"/>
        </a:xfrm>
        <a:prstGeom prst="downArrow">
          <a:avLst>
            <a:gd name="adj1" fmla="val 55000"/>
            <a:gd name="adj2" fmla="val 45000"/>
          </a:avLst>
        </a:prstGeom>
        <a:solidFill>
          <a:schemeClr val="accent2">
            <a:tint val="40000"/>
            <a:alpha val="90000"/>
            <a:hueOff val="-314695"/>
            <a:satOff val="-9638"/>
            <a:lumOff val="-5112"/>
            <a:alphaOff val="0"/>
          </a:schemeClr>
        </a:solidFill>
        <a:ln w="12700" cap="flat" cmpd="sng" algn="ctr">
          <a:solidFill>
            <a:schemeClr val="accent2">
              <a:tint val="40000"/>
              <a:alpha val="90000"/>
              <a:hueOff val="-314695"/>
              <a:satOff val="-9638"/>
              <a:lumOff val="-51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6524603" y="4025911"/>
        <a:ext cx="347509" cy="47545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8CEF05-198F-4BD2-8F84-236D22F92180}"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D9FF5-00B8-431F-AAEB-CA11F0BC530D}" type="slidenum">
              <a:rPr lang="en-GB" smtClean="0"/>
              <a:t>‹#›</a:t>
            </a:fld>
            <a:endParaRPr lang="en-GB"/>
          </a:p>
        </p:txBody>
      </p:sp>
    </p:spTree>
    <p:extLst>
      <p:ext uri="{BB962C8B-B14F-4D97-AF65-F5344CB8AC3E}">
        <p14:creationId xmlns:p14="http://schemas.microsoft.com/office/powerpoint/2010/main" val="109879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1</a:t>
            </a:fld>
            <a:endParaRPr lang="en-GB"/>
          </a:p>
        </p:txBody>
      </p:sp>
    </p:spTree>
    <p:extLst>
      <p:ext uri="{BB962C8B-B14F-4D97-AF65-F5344CB8AC3E}">
        <p14:creationId xmlns:p14="http://schemas.microsoft.com/office/powerpoint/2010/main" val="4187295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Two</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we have already heard, our understanding of this complex mental health condition has evolved over time, the same can be said of the aetiology of borderline personality disorder.  Let’s explore why current research suggests that it is a multifactional condition and there are various causes &amp; risk factors to developing BPD, rather than a single cause. (Gunderson, 2011).</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3</a:t>
            </a:fld>
            <a:endParaRPr lang="en-GB"/>
          </a:p>
        </p:txBody>
      </p:sp>
    </p:spTree>
    <p:extLst>
      <p:ext uri="{BB962C8B-B14F-4D97-AF65-F5344CB8AC3E}">
        <p14:creationId xmlns:p14="http://schemas.microsoft.com/office/powerpoint/2010/main" val="1116733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Three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Early aetiology focused on the psychoanalytic theory, which linked to the unconscious mind, internal processes &amp; inner conflict. It was thought that combinations of early childhood experiences, the impact of trauma and the inability to form strong attachments, might explain why some individuals might struggle with developing a stable sense of self. (Kernberg, 1975).</a:t>
            </a: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4</a:t>
            </a:fld>
            <a:endParaRPr lang="en-GB"/>
          </a:p>
        </p:txBody>
      </p:sp>
    </p:spTree>
    <p:extLst>
      <p:ext uri="{BB962C8B-B14F-4D97-AF65-F5344CB8AC3E}">
        <p14:creationId xmlns:p14="http://schemas.microsoft.com/office/powerpoint/2010/main" val="1112243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Four.</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perspective is further supported by object relations theory, which suggests that early interactions with caregivers are internalised as mental representations of the self and others. (Klein, 1946). In individuals with BPD, these representations are often unstable or extreme, contributing to difficulties in relationships and emotional regulation.</a:t>
            </a: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5</a:t>
            </a:fld>
            <a:endParaRPr lang="en-GB"/>
          </a:p>
        </p:txBody>
      </p:sp>
    </p:spTree>
    <p:extLst>
      <p:ext uri="{BB962C8B-B14F-4D97-AF65-F5344CB8AC3E}">
        <p14:creationId xmlns:p14="http://schemas.microsoft.com/office/powerpoint/2010/main" val="2909570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Five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Whilst Psychoanalytic theories laid the foundation for modern ideas about attachment, emotional regulation, and interpersonal sensitivity in BPD.” It was criticized for not considering biological factors. </a:t>
            </a: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6</a:t>
            </a:fld>
            <a:endParaRPr lang="en-GB"/>
          </a:p>
        </p:txBody>
      </p:sp>
    </p:spTree>
    <p:extLst>
      <p:ext uri="{BB962C8B-B14F-4D97-AF65-F5344CB8AC3E}">
        <p14:creationId xmlns:p14="http://schemas.microsoft.com/office/powerpoint/2010/main" val="3283577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Six</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1980s psychiatry moved towards biological versus psychoanalytic paradigms, with biological psychiatry coming to the fore and the increasing interest in borderline personality disorder. (Linehan, 1993).</a:t>
            </a: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7</a:t>
            </a:fld>
            <a:endParaRPr lang="en-GB"/>
          </a:p>
        </p:txBody>
      </p:sp>
    </p:spTree>
    <p:extLst>
      <p:ext uri="{BB962C8B-B14F-4D97-AF65-F5344CB8AC3E}">
        <p14:creationId xmlns:p14="http://schemas.microsoft.com/office/powerpoint/2010/main" val="3941047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Seven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led to a shift in thinking and the introduction of the Marsha Linehan’s biosocial theory (1993) where a core assumption is that there is an interaction between an individual inability to regulate their emotions being exposed to an erratic environment, where emotions might have been dismissed or punished which might result with an individual not be able to learn effective ways to regulate their emotions (Linehan, 1993).  This environment may also be influenced by broader social and cultural factors, such as family dynamics, societal expectations, and cultural attitudes towards emotional expression.   </a:t>
            </a: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8</a:t>
            </a:fld>
            <a:endParaRPr lang="en-GB"/>
          </a:p>
        </p:txBody>
      </p:sp>
    </p:spTree>
    <p:extLst>
      <p:ext uri="{BB962C8B-B14F-4D97-AF65-F5344CB8AC3E}">
        <p14:creationId xmlns:p14="http://schemas.microsoft.com/office/powerpoint/2010/main" val="11889486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Eight    </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Biological research also supports this model, with studies identifying differences in brain regions involved in emotion regulation. For example, the amygdala, which is associated with emotional reactivity, may be hyperactive, while the prefrontal cortex, involved in regulation, may be less effective. Additionally, changes in the hippocampus, which is linked to memory and stress, have been associated with early trauma (Schmahl &amp; Bremner, 2006).</a:t>
            </a: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9</a:t>
            </a:fld>
            <a:endParaRPr lang="en-GB"/>
          </a:p>
        </p:txBody>
      </p:sp>
    </p:spTree>
    <p:extLst>
      <p:ext uri="{BB962C8B-B14F-4D97-AF65-F5344CB8AC3E}">
        <p14:creationId xmlns:p14="http://schemas.microsoft.com/office/powerpoint/2010/main" val="3550255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biosocial  model is further supported by genetic research suggesting there is a 46% heritability of BPD with the DSM-5 TR suggesting that compared to the general population those with Borderline Personality Disorder ( BPD) are five times more common among first degree relatives (American Psychiatric Association, 2013),however there is recognition that although an individual might possess a gene it does not mean that they will develop BPD. </a:t>
            </a:r>
          </a:p>
          <a:p>
            <a:r>
              <a:rPr lang="en-GB" sz="1200" kern="1200" dirty="0">
                <a:solidFill>
                  <a:schemeClr val="tx1"/>
                </a:solidFill>
                <a:effectLst/>
                <a:latin typeface="+mn-lt"/>
                <a:ea typeface="+mn-ea"/>
                <a:cs typeface="+mn-cs"/>
              </a:rPr>
              <a:t>Twin studies suggests that genetic factors account for approximately 40–60% of variation in BPD traits (Torgersen et al., 2000). Therefore, it can be suggested that 60% of BPD traits can be explained by genetics</a:t>
            </a: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10</a:t>
            </a:fld>
            <a:endParaRPr lang="en-GB"/>
          </a:p>
        </p:txBody>
      </p:sp>
    </p:spTree>
    <p:extLst>
      <p:ext uri="{BB962C8B-B14F-4D97-AF65-F5344CB8AC3E}">
        <p14:creationId xmlns:p14="http://schemas.microsoft.com/office/powerpoint/2010/main" val="2562741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Ten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 recently research has explored epigenetics, an emerging field examining how environmental factors influence gene expression, although in its early stages, it does open new avenues of research (Perroud et al., 2013). </a:t>
            </a:r>
            <a:r>
              <a:rPr lang="en-GB" sz="1200" kern="1200" dirty="0" err="1">
                <a:solidFill>
                  <a:schemeClr val="tx1"/>
                </a:solidFill>
                <a:effectLst/>
                <a:latin typeface="+mn-lt"/>
                <a:ea typeface="+mn-ea"/>
                <a:cs typeface="+mn-cs"/>
              </a:rPr>
              <a:t>Epigentic</a:t>
            </a:r>
            <a:r>
              <a:rPr lang="en-GB" sz="1200" kern="1200" dirty="0">
                <a:solidFill>
                  <a:schemeClr val="tx1"/>
                </a:solidFill>
                <a:effectLst/>
                <a:latin typeface="+mn-lt"/>
                <a:ea typeface="+mn-ea"/>
                <a:cs typeface="+mn-cs"/>
              </a:rPr>
              <a:t> patterns are shaped by diet, physical activity, stress, toxins and social experience which can occur throughout an individual’s lifespan. </a:t>
            </a: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11</a:t>
            </a:fld>
            <a:endParaRPr lang="en-GB"/>
          </a:p>
        </p:txBody>
      </p:sp>
    </p:spTree>
    <p:extLst>
      <p:ext uri="{BB962C8B-B14F-4D97-AF65-F5344CB8AC3E}">
        <p14:creationId xmlns:p14="http://schemas.microsoft.com/office/powerpoint/2010/main" val="24483155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Eleven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Early epigenetic studies have shown inconsistent results due to small sample sizes, methodological, heterogeneity, (Smith et al., 2020) making it more difficult to compare findings, alongside the complex nature of measuring epigenetics in humans however it does open new avenues of research to determined if links are drivers or consequences.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FFD9FF5-00B8-431F-AAEB-CA11F0BC530D}" type="slidenum">
              <a:rPr lang="en-GB" smtClean="0"/>
              <a:t>12</a:t>
            </a:fld>
            <a:endParaRPr lang="en-GB"/>
          </a:p>
        </p:txBody>
      </p:sp>
    </p:spTree>
    <p:extLst>
      <p:ext uri="{BB962C8B-B14F-4D97-AF65-F5344CB8AC3E}">
        <p14:creationId xmlns:p14="http://schemas.microsoft.com/office/powerpoint/2010/main" val="1185325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Slide Twelve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a:t>
            </a:r>
          </a:p>
          <a:p>
            <a:r>
              <a:rPr lang="en-GB" sz="1200" kern="1200" dirty="0">
                <a:solidFill>
                  <a:schemeClr val="tx1"/>
                </a:solidFill>
                <a:effectLst/>
                <a:latin typeface="+mn-lt"/>
                <a:ea typeface="+mn-ea"/>
                <a:cs typeface="+mn-cs"/>
              </a:rPr>
              <a:t>The aetiology of borderline personality disorder has evolved significantly from early psychoanalytic explanations to more comprehensive biopsychosocial models, while emerging research in epigenetics further highlights how these influences may become biologically embedded.                                                                                                                          Overall, BPD is best understood as a complex and multifactorial condition, with no single cause but rather a dynamic interplay of factors over time </a:t>
            </a:r>
            <a:r>
              <a:rPr lang="en-GB" sz="1200" b="1" kern="1200" dirty="0">
                <a:solidFill>
                  <a:schemeClr val="tx1"/>
                </a:solidFill>
                <a:effectLst/>
                <a:latin typeface="+mn-lt"/>
                <a:ea typeface="+mn-ea"/>
                <a:cs typeface="+mn-cs"/>
              </a:rPr>
              <a:t>(</a:t>
            </a:r>
            <a:r>
              <a:rPr lang="en-GB" sz="1200" b="0" kern="1200" dirty="0">
                <a:solidFill>
                  <a:schemeClr val="tx1"/>
                </a:solidFill>
                <a:effectLst/>
                <a:latin typeface="+mn-lt"/>
                <a:ea typeface="+mn-ea"/>
                <a:cs typeface="+mn-cs"/>
              </a:rPr>
              <a:t>Gunderson et al., 2018</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13</a:t>
            </a:fld>
            <a:endParaRPr lang="en-GB"/>
          </a:p>
        </p:txBody>
      </p:sp>
    </p:spTree>
    <p:extLst>
      <p:ext uri="{BB962C8B-B14F-4D97-AF65-F5344CB8AC3E}">
        <p14:creationId xmlns:p14="http://schemas.microsoft.com/office/powerpoint/2010/main" val="3782369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FD9FF5-00B8-431F-AAEB-CA11F0BC530D}" type="slidenum">
              <a:rPr lang="en-GB" smtClean="0"/>
              <a:t>14</a:t>
            </a:fld>
            <a:endParaRPr lang="en-GB"/>
          </a:p>
        </p:txBody>
      </p:sp>
    </p:spTree>
    <p:extLst>
      <p:ext uri="{BB962C8B-B14F-4D97-AF65-F5344CB8AC3E}">
        <p14:creationId xmlns:p14="http://schemas.microsoft.com/office/powerpoint/2010/main" val="265764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4/27/2026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2922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4/27/2026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38214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4/27/2026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11823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4/27/2026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03947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4/27/2026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70430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4/27/2026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57300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4/27/2026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22386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4/27/2026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95550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4/27/2026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96584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4/27/2026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82505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4/27/2026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08450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4/27/2026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337650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j.neubiorev.2014.01.003" TargetMode="External"/><Relationship Id="rId7" Type="http://schemas.openxmlformats.org/officeDocument/2006/relationships/hyperlink" Target="https://doi.org/10.1332/147867323X1687171309213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doi.org/10.1056/NEJMcp1007358" TargetMode="External"/><Relationship Id="rId5" Type="http://schemas.openxmlformats.org/officeDocument/2006/relationships/hyperlink" Target="https://doi.org/10.3390/jcm14228182" TargetMode="External"/><Relationship Id="rId4" Type="http://schemas.openxmlformats.org/officeDocument/2006/relationships/hyperlink" Target="https://doi.org/10.1038/s41380-019-0395-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38/tp.2013.2" TargetMode="External"/><Relationship Id="rId2" Type="http://schemas.openxmlformats.org/officeDocument/2006/relationships/hyperlink" Target="https://doi.org/10.1007/978-3-031-75503-3_6" TargetMode="External"/><Relationship Id="rId1" Type="http://schemas.openxmlformats.org/officeDocument/2006/relationships/slideLayout" Target="../slideLayouts/slideLayout2.xml"/><Relationship Id="rId4" Type="http://schemas.openxmlformats.org/officeDocument/2006/relationships/hyperlink" Target="https://doi.org/10.1016/j.jpsychires.2005.03.0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D3955E-3938-3C44-9B98-5DBBE726690E}"/>
              </a:ext>
            </a:extLst>
          </p:cNvPr>
          <p:cNvSpPr>
            <a:spLocks noGrp="1"/>
          </p:cNvSpPr>
          <p:nvPr>
            <p:ph idx="4294967295"/>
          </p:nvPr>
        </p:nvSpPr>
        <p:spPr>
          <a:xfrm>
            <a:off x="1399032" y="2222500"/>
            <a:ext cx="9292781" cy="3740150"/>
          </a:xfrm>
        </p:spPr>
        <p:txBody>
          <a:bodyPr/>
          <a:lstStyle/>
          <a:p>
            <a:pPr marL="0" indent="0" algn="ctr">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a:p>
            <a:endParaRPr lang="en-GB" dirty="0"/>
          </a:p>
        </p:txBody>
      </p:sp>
    </p:spTree>
    <p:extLst>
      <p:ext uri="{BB962C8B-B14F-4D97-AF65-F5344CB8AC3E}">
        <p14:creationId xmlns:p14="http://schemas.microsoft.com/office/powerpoint/2010/main" val="4037123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3BD7A6-2B4F-6E24-B1A0-7ED83B6C4F63}"/>
              </a:ext>
            </a:extLst>
          </p:cNvPr>
          <p:cNvSpPr>
            <a:spLocks noGrp="1"/>
          </p:cNvSpPr>
          <p:nvPr>
            <p:ph type="ctrTitle"/>
          </p:nvPr>
        </p:nvSpPr>
        <p:spPr>
          <a:xfrm>
            <a:off x="8170992" y="719453"/>
            <a:ext cx="3676397" cy="3070737"/>
          </a:xfrm>
        </p:spPr>
        <p:txBody>
          <a:bodyPr anchor="b">
            <a:normAutofit/>
          </a:bodyPr>
          <a:lstStyle/>
          <a:p>
            <a:r>
              <a:rPr lang="en-GB" sz="4400" dirty="0">
                <a:solidFill>
                  <a:srgbClr val="00B0F0"/>
                </a:solidFill>
              </a:rPr>
              <a:t>Aetiology of Borderline Personality Disorder </a:t>
            </a:r>
          </a:p>
        </p:txBody>
      </p:sp>
      <p:sp>
        <p:nvSpPr>
          <p:cNvPr id="3" name="Subtitle 2">
            <a:extLst>
              <a:ext uri="{FF2B5EF4-FFF2-40B4-BE49-F238E27FC236}">
                <a16:creationId xmlns:a16="http://schemas.microsoft.com/office/drawing/2014/main" id="{A35176EE-976A-2269-30FE-13B3016FA350}"/>
              </a:ext>
            </a:extLst>
          </p:cNvPr>
          <p:cNvSpPr>
            <a:spLocks noGrp="1"/>
          </p:cNvSpPr>
          <p:nvPr>
            <p:ph type="subTitle" idx="1"/>
          </p:nvPr>
        </p:nvSpPr>
        <p:spPr>
          <a:xfrm>
            <a:off x="8170994" y="4514097"/>
            <a:ext cx="3076126" cy="1619999"/>
          </a:xfrm>
        </p:spPr>
        <p:txBody>
          <a:bodyPr anchor="t">
            <a:normAutofit/>
          </a:bodyPr>
          <a:lstStyle/>
          <a:p>
            <a:endParaRPr lang="en-GB" sz="1800" dirty="0"/>
          </a:p>
          <a:p>
            <a:r>
              <a:rPr lang="en-GB" sz="2800" dirty="0"/>
              <a:t>Alison Dicks </a:t>
            </a:r>
          </a:p>
          <a:p>
            <a:endParaRPr lang="en-GB" sz="1800" dirty="0"/>
          </a:p>
        </p:txBody>
      </p:sp>
      <p:pic>
        <p:nvPicPr>
          <p:cNvPr id="4" name="Picture 3">
            <a:extLst>
              <a:ext uri="{FF2B5EF4-FFF2-40B4-BE49-F238E27FC236}">
                <a16:creationId xmlns:a16="http://schemas.microsoft.com/office/drawing/2014/main" id="{84C7D474-62F7-485E-E298-234C4B0A225B}"/>
              </a:ext>
            </a:extLst>
          </p:cNvPr>
          <p:cNvPicPr>
            <a:picLocks noChangeAspect="1"/>
          </p:cNvPicPr>
          <p:nvPr/>
        </p:nvPicPr>
        <p:blipFill>
          <a:blip r:embed="rId2"/>
          <a:srcRect t="29687"/>
          <a:stretch>
            <a:fillRect/>
          </a:stretch>
        </p:blipFill>
        <p:spPr>
          <a:xfrm>
            <a:off x="396240" y="1360495"/>
            <a:ext cx="7548880" cy="4246276"/>
          </a:xfrm>
          <a:prstGeom prst="rect">
            <a:avLst/>
          </a:prstGeom>
        </p:spPr>
      </p:pic>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5769" y="4053540"/>
            <a:ext cx="9144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31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Person In A Lab">
            <a:extLst>
              <a:ext uri="{FF2B5EF4-FFF2-40B4-BE49-F238E27FC236}">
                <a16:creationId xmlns:a16="http://schemas.microsoft.com/office/drawing/2014/main" id="{5EF7A47F-F265-2A6A-55E6-81387A7F382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1" b="283"/>
          <a:stretch>
            <a:fillRect/>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6A921A7-5BE7-AFB3-BB40-D25B5E4D6E9C}"/>
              </a:ext>
            </a:extLst>
          </p:cNvPr>
          <p:cNvSpPr>
            <a:spLocks noGrp="1"/>
          </p:cNvSpPr>
          <p:nvPr>
            <p:ph type="title"/>
          </p:nvPr>
        </p:nvSpPr>
        <p:spPr>
          <a:xfrm>
            <a:off x="704088" y="871758"/>
            <a:ext cx="5067300" cy="5035265"/>
          </a:xfrm>
        </p:spPr>
        <p:txBody>
          <a:bodyPr vert="horz" lIns="91440" tIns="45720" rIns="91440" bIns="45720" rtlCol="0" anchor="t">
            <a:normAutofit fontScale="90000"/>
          </a:bodyPr>
          <a:lstStyle/>
          <a:p>
            <a:pPr algn="ctr">
              <a:lnSpc>
                <a:spcPct val="90000"/>
              </a:lnSpc>
            </a:pPr>
            <a:br>
              <a:rPr lang="en-US" sz="2600" dirty="0">
                <a:solidFill>
                  <a:srgbClr val="FFFFFF"/>
                </a:solidFill>
              </a:rPr>
            </a:br>
            <a:br>
              <a:rPr lang="en-US" sz="2600" dirty="0">
                <a:solidFill>
                  <a:srgbClr val="FFFFFF"/>
                </a:solidFill>
              </a:rPr>
            </a:br>
            <a:r>
              <a:rPr lang="en-US" sz="2700" dirty="0">
                <a:solidFill>
                  <a:srgbClr val="FFFFFF"/>
                </a:solidFill>
                <a:latin typeface="Arial" panose="020B0604020202020204" pitchFamily="34" charset="0"/>
                <a:cs typeface="Arial" panose="020B0604020202020204" pitchFamily="34" charset="0"/>
              </a:rPr>
              <a:t>Research suggests there is no one single cause of borderline personality disorder Rather it is a </a:t>
            </a:r>
            <a:br>
              <a:rPr lang="en-US" sz="2700" dirty="0">
                <a:solidFill>
                  <a:srgbClr val="FFFFFF"/>
                </a:solidFill>
                <a:latin typeface="Arial" panose="020B0604020202020204" pitchFamily="34" charset="0"/>
                <a:cs typeface="Arial" panose="020B0604020202020204" pitchFamily="34" charset="0"/>
              </a:rPr>
            </a:br>
            <a:r>
              <a:rPr lang="en-US" sz="2700" dirty="0">
                <a:solidFill>
                  <a:srgbClr val="FFFFFF"/>
                </a:solidFill>
                <a:latin typeface="Arial" panose="020B0604020202020204" pitchFamily="34" charset="0"/>
                <a:cs typeface="Arial" panose="020B0604020202020204" pitchFamily="34" charset="0"/>
              </a:rPr>
              <a:t>That is multi-factorial with a combination of causes &amp; risk factors.  </a:t>
            </a:r>
            <a:br>
              <a:rPr lang="en-US" sz="2700" dirty="0">
                <a:solidFill>
                  <a:srgbClr val="FFFFFF"/>
                </a:solidFill>
                <a:latin typeface="Arial" panose="020B0604020202020204" pitchFamily="34" charset="0"/>
                <a:cs typeface="Arial" panose="020B0604020202020204" pitchFamily="34" charset="0"/>
              </a:rPr>
            </a:br>
            <a:br>
              <a:rPr lang="en-US" sz="2700" dirty="0">
                <a:solidFill>
                  <a:srgbClr val="FFFFFF"/>
                </a:solidFill>
                <a:latin typeface="Arial" panose="020B0604020202020204" pitchFamily="34" charset="0"/>
                <a:cs typeface="Arial" panose="020B0604020202020204" pitchFamily="34" charset="0"/>
              </a:rPr>
            </a:br>
            <a:br>
              <a:rPr lang="en-US" sz="2600" dirty="0">
                <a:solidFill>
                  <a:srgbClr val="FFFFFF"/>
                </a:solidFill>
              </a:rPr>
            </a:br>
            <a:br>
              <a:rPr lang="en-US" sz="2600" dirty="0">
                <a:solidFill>
                  <a:srgbClr val="FFFFFF"/>
                </a:solidFill>
              </a:rPr>
            </a:br>
            <a:r>
              <a:rPr lang="en-US" sz="2600" dirty="0">
                <a:solidFill>
                  <a:srgbClr val="FFFFFF"/>
                </a:solidFill>
              </a:rPr>
              <a:t>                                       </a:t>
            </a:r>
            <a:r>
              <a:rPr lang="en-GB" dirty="0"/>
              <a:t>(</a:t>
            </a:r>
            <a:r>
              <a:rPr lang="en-GB" sz="2700" dirty="0">
                <a:latin typeface="Arial" panose="020B0604020202020204" pitchFamily="34" charset="0"/>
                <a:cs typeface="Arial" panose="020B0604020202020204" pitchFamily="34" charset="0"/>
              </a:rPr>
              <a:t>Gunderson, 2011).</a:t>
            </a:r>
            <a:endParaRPr lang="en-US" sz="2700" dirty="0">
              <a:solidFill>
                <a:srgbClr val="FFFFFF"/>
              </a:solidFill>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49634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05197-1F1C-5559-79B7-C407F714D665}"/>
              </a:ext>
            </a:extLst>
          </p:cNvPr>
          <p:cNvSpPr>
            <a:spLocks noGrp="1"/>
          </p:cNvSpPr>
          <p:nvPr>
            <p:ph type="title"/>
          </p:nvPr>
        </p:nvSpPr>
        <p:spPr/>
        <p:txBody>
          <a:bodyPr>
            <a:normAutofit fontScale="90000"/>
          </a:bodyPr>
          <a:lstStyle/>
          <a:p>
            <a:pPr algn="ctr"/>
            <a:r>
              <a:rPr lang="en-GB">
                <a:solidFill>
                  <a:srgbClr val="00B0F0"/>
                </a:solidFill>
              </a:rPr>
              <a:t>Historical perspective of Borderline personality disorder.  </a:t>
            </a:r>
            <a:endParaRPr lang="en-GB" dirty="0">
              <a:solidFill>
                <a:srgbClr val="00B0F0"/>
              </a:solidFill>
            </a:endParaRPr>
          </a:p>
        </p:txBody>
      </p:sp>
      <p:sp>
        <p:nvSpPr>
          <p:cNvPr id="6" name="Content Placeholder 5">
            <a:extLst>
              <a:ext uri="{FF2B5EF4-FFF2-40B4-BE49-F238E27FC236}">
                <a16:creationId xmlns:a16="http://schemas.microsoft.com/office/drawing/2014/main" id="{07F4A59D-BC30-9A9D-8B57-CFEB111E670A}"/>
              </a:ext>
            </a:extLst>
          </p:cNvPr>
          <p:cNvSpPr>
            <a:spLocks noGrp="1"/>
          </p:cNvSpPr>
          <p:nvPr>
            <p:ph idx="1"/>
          </p:nvPr>
        </p:nvSpPr>
        <p:spPr>
          <a:xfrm>
            <a:off x="240632" y="2221991"/>
            <a:ext cx="11704319" cy="4323187"/>
          </a:xfrm>
        </p:spPr>
        <p:txBody>
          <a:bodyPr>
            <a:normAutofit/>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Our understanding of Borderline Personality Disorder has evolved significantly over time, so too has the aetiology of the condition.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Early research into this complex condition primarily focused on psychoanalytical theory, placing emphasis on the unconscious mind, internal processes &amp; inner conflicts.</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Evidence suggests that early childhood experiences, including experiencing abuse, neglect, abandonment &amp; the inability to form strong attachments with care givers are considerable risk factor to developing BPD.   </a:t>
            </a:r>
          </a:p>
          <a:p>
            <a:pPr marL="0" indent="0">
              <a:buNone/>
            </a:pPr>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(Kernberg, 1975; Klein, 1946)</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3169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8C282-7442-B794-1A34-CA2BF28BD594}"/>
              </a:ext>
            </a:extLst>
          </p:cNvPr>
          <p:cNvSpPr>
            <a:spLocks noGrp="1"/>
          </p:cNvSpPr>
          <p:nvPr>
            <p:ph type="title"/>
          </p:nvPr>
        </p:nvSpPr>
        <p:spPr>
          <a:xfrm>
            <a:off x="6284749" y="689237"/>
            <a:ext cx="5201121" cy="1538463"/>
          </a:xfrm>
        </p:spPr>
        <p:txBody>
          <a:bodyPr>
            <a:normAutofit/>
          </a:bodyPr>
          <a:lstStyle/>
          <a:p>
            <a:r>
              <a:rPr lang="en-GB" dirty="0"/>
              <a:t>Object relation theory </a:t>
            </a:r>
          </a:p>
        </p:txBody>
      </p:sp>
      <p:pic>
        <p:nvPicPr>
          <p:cNvPr id="15" name="Picture 14" descr="Red toy person in front of two lines of white figures">
            <a:extLst>
              <a:ext uri="{FF2B5EF4-FFF2-40B4-BE49-F238E27FC236}">
                <a16:creationId xmlns:a16="http://schemas.microsoft.com/office/drawing/2014/main" id="{05F3900E-7933-28DC-B6F6-1C6670A081E2}"/>
              </a:ext>
            </a:extLst>
          </p:cNvPr>
          <p:cNvPicPr>
            <a:picLocks noChangeAspect="1"/>
          </p:cNvPicPr>
          <p:nvPr/>
        </p:nvPicPr>
        <p:blipFill>
          <a:blip r:embed="rId3"/>
          <a:srcRect l="24667" r="20812"/>
          <a:stretch>
            <a:fillRect/>
          </a:stretch>
        </p:blipFill>
        <p:spPr>
          <a:xfrm>
            <a:off x="20" y="10"/>
            <a:ext cx="5686740" cy="6857990"/>
          </a:xfrm>
          <a:prstGeom prst="rect">
            <a:avLst/>
          </a:prstGeom>
        </p:spPr>
      </p:pic>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F0D69D57-A3CD-ABC5-BAE5-89D09DC7C963}"/>
              </a:ext>
            </a:extLst>
          </p:cNvPr>
          <p:cNvSpPr>
            <a:spLocks noGrp="1" noChangeArrowheads="1"/>
          </p:cNvSpPr>
          <p:nvPr>
            <p:ph idx="1"/>
          </p:nvPr>
        </p:nvSpPr>
        <p:spPr bwMode="auto">
          <a:xfrm>
            <a:off x="6290838" y="2236842"/>
            <a:ext cx="5686740" cy="48497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Early interactions with caregivers </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err="1">
                <a:ln>
                  <a:noFill/>
                </a:ln>
                <a:effectLst/>
                <a:latin typeface="Arial" panose="020B0604020202020204" pitchFamily="34" charset="0"/>
              </a:rPr>
              <a:t>Internalised</a:t>
            </a:r>
            <a:r>
              <a:rPr kumimoji="0" lang="en-US" altLang="en-US" sz="2400" b="0" i="0" u="none" strike="noStrike" cap="none" normalizeH="0" baseline="0" dirty="0">
                <a:ln>
                  <a:noFill/>
                </a:ln>
                <a:effectLst/>
                <a:latin typeface="Arial" panose="020B0604020202020204" pitchFamily="34" charset="0"/>
              </a:rPr>
              <a:t> as mental representations of the self and others.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Representations are often unstable or extreme </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Difficulties in relationships and emotional regulation.</a:t>
            </a:r>
          </a:p>
          <a:p>
            <a:pPr marL="0" marR="0" lvl="0" indent="0" defTabSz="914400" rtl="0" eaLnBrk="0" fontAlgn="base" latinLnBrk="0" hangingPunct="0">
              <a:spcBef>
                <a:spcPct val="0"/>
              </a:spcBef>
              <a:spcAft>
                <a:spcPts val="600"/>
              </a:spcAft>
              <a:buClrTx/>
              <a:buSzTx/>
              <a:buFontTx/>
              <a:buChar char="•"/>
              <a:tabLst/>
            </a:pPr>
            <a:endParaRPr lang="en-US" altLang="en-US" sz="24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lang="en-US" altLang="en-US" dirty="0">
                <a:latin typeface="Arial" panose="020B0604020202020204" pitchFamily="34" charset="0"/>
              </a:rPr>
              <a:t>                                                   ( Klein 1946)</a:t>
            </a: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901470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3D Glass Rendering Of Chemical Compounds">
            <a:extLst>
              <a:ext uri="{FF2B5EF4-FFF2-40B4-BE49-F238E27FC236}">
                <a16:creationId xmlns:a16="http://schemas.microsoft.com/office/drawing/2014/main" id="{453A76E9-32AE-DE37-3505-969D2BB69372}"/>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1" b="283"/>
          <a:stretch>
            <a:fillRect/>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FD636523-650C-DAC4-B45C-E62A752DE09C}"/>
              </a:ext>
            </a:extLst>
          </p:cNvPr>
          <p:cNvSpPr>
            <a:spLocks noGrp="1"/>
          </p:cNvSpPr>
          <p:nvPr>
            <p:ph type="title"/>
          </p:nvPr>
        </p:nvSpPr>
        <p:spPr>
          <a:xfrm>
            <a:off x="704088" y="871759"/>
            <a:ext cx="5067300" cy="3497042"/>
          </a:xfrm>
        </p:spPr>
        <p:txBody>
          <a:bodyPr vert="horz" lIns="91440" tIns="45720" rIns="91440" bIns="45720" rtlCol="0" anchor="t">
            <a:normAutofit/>
          </a:bodyPr>
          <a:lstStyle/>
          <a:p>
            <a:pPr>
              <a:lnSpc>
                <a:spcPct val="90000"/>
              </a:lnSpc>
            </a:pPr>
            <a:br>
              <a:rPr lang="en-US" sz="3800" dirty="0">
                <a:solidFill>
                  <a:srgbClr val="FFFFFF"/>
                </a:solidFill>
              </a:rPr>
            </a:br>
            <a:r>
              <a:rPr lang="en-US" sz="3800" dirty="0">
                <a:solidFill>
                  <a:srgbClr val="FFFFFF"/>
                </a:solidFill>
              </a:rPr>
              <a:t>the need for more empirical validation &amp; consideration of biological factors.  </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03254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597F5-A346-D9E4-8E6B-09C58CB973F2}"/>
              </a:ext>
            </a:extLst>
          </p:cNvPr>
          <p:cNvSpPr>
            <a:spLocks noGrp="1"/>
          </p:cNvSpPr>
          <p:nvPr>
            <p:ph type="title"/>
          </p:nvPr>
        </p:nvSpPr>
        <p:spPr>
          <a:xfrm>
            <a:off x="3511296" y="347476"/>
            <a:ext cx="7990968" cy="987547"/>
          </a:xfrm>
        </p:spPr>
        <p:txBody>
          <a:bodyPr vert="horz" lIns="91440" tIns="45720" rIns="91440" bIns="45720" rtlCol="0" anchor="t">
            <a:normAutofit/>
          </a:bodyPr>
          <a:lstStyle/>
          <a:p>
            <a:r>
              <a:rPr lang="en-US" dirty="0">
                <a:solidFill>
                  <a:srgbClr val="00B0F0"/>
                </a:solidFill>
              </a:rPr>
              <a:t>Shift in thinking </a:t>
            </a:r>
          </a:p>
        </p:txBody>
      </p:sp>
      <p:cxnSp>
        <p:nvCxnSpPr>
          <p:cNvPr id="16" name="Straight Connector 15">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2F5E5F9F-0073-B850-9E35-FE7FF79E3DC1}"/>
              </a:ext>
            </a:extLst>
          </p:cNvPr>
          <p:cNvGraphicFramePr/>
          <p:nvPr>
            <p:extLst>
              <p:ext uri="{D42A27DB-BD31-4B8C-83A1-F6EECF244321}">
                <p14:modId xmlns:p14="http://schemas.microsoft.com/office/powerpoint/2010/main" val="2418029115"/>
              </p:ext>
            </p:extLst>
          </p:nvPr>
        </p:nvGraphicFramePr>
        <p:xfrm>
          <a:off x="224028" y="1145550"/>
          <a:ext cx="11526012" cy="4936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478D0FF-1924-80C3-510F-143AEED30698}"/>
              </a:ext>
            </a:extLst>
          </p:cNvPr>
          <p:cNvSpPr txBox="1"/>
          <p:nvPr/>
        </p:nvSpPr>
        <p:spPr>
          <a:xfrm>
            <a:off x="3047238" y="3244334"/>
            <a:ext cx="6094476" cy="369332"/>
          </a:xfrm>
          <a:prstGeom prst="rect">
            <a:avLst/>
          </a:prstGeom>
          <a:noFill/>
        </p:spPr>
        <p:txBody>
          <a:bodyPr wrap="square">
            <a:spAutoFit/>
          </a:bodyPr>
          <a:lstStyle/>
          <a:p>
            <a:r>
              <a:rPr lang="en-GB" sz="1800" dirty="0">
                <a:effectLst/>
                <a:latin typeface="Times New Roman" panose="02020603050405020304" pitchFamily="18" charset="0"/>
                <a:ea typeface="Aptos" panose="020B0004020202020204" pitchFamily="34" charset="0"/>
              </a:rPr>
              <a:t>.</a:t>
            </a:r>
            <a:endParaRPr lang="en-GB" dirty="0"/>
          </a:p>
        </p:txBody>
      </p:sp>
      <p:sp>
        <p:nvSpPr>
          <p:cNvPr id="9" name="TextBox 8">
            <a:extLst>
              <a:ext uri="{FF2B5EF4-FFF2-40B4-BE49-F238E27FC236}">
                <a16:creationId xmlns:a16="http://schemas.microsoft.com/office/drawing/2014/main" id="{A8222469-CE17-1EA9-C5F0-60555603F9C3}"/>
              </a:ext>
            </a:extLst>
          </p:cNvPr>
          <p:cNvSpPr txBox="1"/>
          <p:nvPr/>
        </p:nvSpPr>
        <p:spPr>
          <a:xfrm flipH="1">
            <a:off x="1338072" y="3244334"/>
            <a:ext cx="1709166" cy="369332"/>
          </a:xfrm>
          <a:prstGeom prst="rect">
            <a:avLst/>
          </a:prstGeom>
          <a:noFill/>
        </p:spPr>
        <p:txBody>
          <a:bodyPr wrap="square">
            <a:spAutoFit/>
          </a:bodyPr>
          <a:lstStyle/>
          <a:p>
            <a:r>
              <a:rPr lang="en-GB" sz="1800" dirty="0">
                <a:solidFill>
                  <a:srgbClr val="222222"/>
                </a:solidFill>
                <a:effectLst/>
                <a:latin typeface="Times New Roman" panose="02020603050405020304" pitchFamily="18" charset="0"/>
                <a:ea typeface="Aptos" panose="020B0004020202020204" pitchFamily="34" charset="0"/>
              </a:rPr>
              <a:t>.</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dirty="0">
                <a:effectLst/>
                <a:latin typeface="Times New Roman" panose="02020603050405020304" pitchFamily="18" charset="0"/>
                <a:ea typeface="Aptos" panose="020B0004020202020204" pitchFamily="34" charset="0"/>
              </a:rPr>
              <a:t>.</a:t>
            </a:r>
            <a:endParaRPr lang="en-GB" dirty="0"/>
          </a:p>
        </p:txBody>
      </p:sp>
      <p:sp>
        <p:nvSpPr>
          <p:cNvPr id="3" name="TextBox 2">
            <a:extLst>
              <a:ext uri="{FF2B5EF4-FFF2-40B4-BE49-F238E27FC236}">
                <a16:creationId xmlns:a16="http://schemas.microsoft.com/office/drawing/2014/main" id="{62E8E00A-42EF-F582-A26F-8D52DB9C51C9}"/>
              </a:ext>
            </a:extLst>
          </p:cNvPr>
          <p:cNvSpPr txBox="1"/>
          <p:nvPr/>
        </p:nvSpPr>
        <p:spPr>
          <a:xfrm>
            <a:off x="9637776" y="6142781"/>
            <a:ext cx="1754124" cy="376891"/>
          </a:xfrm>
          <a:prstGeom prst="rect">
            <a:avLst/>
          </a:prstGeom>
          <a:noFill/>
        </p:spPr>
        <p:txBody>
          <a:bodyPr wrap="square" rtlCol="0">
            <a:spAutoFit/>
          </a:bodyPr>
          <a:lstStyle/>
          <a:p>
            <a:r>
              <a:rPr lang="en-GB"/>
              <a:t>(Linehan, 1993)</a:t>
            </a:r>
            <a:endParaRPr lang="en-GB" dirty="0"/>
          </a:p>
        </p:txBody>
      </p:sp>
    </p:spTree>
    <p:extLst>
      <p:ext uri="{BB962C8B-B14F-4D97-AF65-F5344CB8AC3E}">
        <p14:creationId xmlns:p14="http://schemas.microsoft.com/office/powerpoint/2010/main" val="1405293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70E3B-299C-F962-BD31-1846DA2EC0D0}"/>
              </a:ext>
            </a:extLst>
          </p:cNvPr>
          <p:cNvSpPr>
            <a:spLocks noGrp="1"/>
          </p:cNvSpPr>
          <p:nvPr>
            <p:ph type="title"/>
          </p:nvPr>
        </p:nvSpPr>
        <p:spPr>
          <a:xfrm>
            <a:off x="700635" y="693018"/>
            <a:ext cx="10691265" cy="1528973"/>
          </a:xfrm>
        </p:spPr>
        <p:txBody>
          <a:bodyPr>
            <a:normAutofit/>
          </a:bodyPr>
          <a:lstStyle/>
          <a:p>
            <a:pPr algn="ctr"/>
            <a:r>
              <a:rPr lang="en-GB" sz="3600">
                <a:solidFill>
                  <a:srgbClr val="00B0F0"/>
                </a:solidFill>
              </a:rPr>
              <a:t>Transition to biosocial approach leading too a greater understanding </a:t>
            </a:r>
            <a:endParaRPr lang="en-GB" sz="3600" dirty="0">
              <a:solidFill>
                <a:srgbClr val="00B0F0"/>
              </a:solidFill>
            </a:endParaRPr>
          </a:p>
        </p:txBody>
      </p:sp>
      <p:sp>
        <p:nvSpPr>
          <p:cNvPr id="3" name="Content Placeholder 2">
            <a:extLst>
              <a:ext uri="{FF2B5EF4-FFF2-40B4-BE49-F238E27FC236}">
                <a16:creationId xmlns:a16="http://schemas.microsoft.com/office/drawing/2014/main" id="{80AD4FC4-7E12-FC3F-BAF1-F36C6EF1C574}"/>
              </a:ext>
            </a:extLst>
          </p:cNvPr>
          <p:cNvSpPr>
            <a:spLocks noGrp="1"/>
          </p:cNvSpPr>
          <p:nvPr>
            <p:ph idx="1"/>
          </p:nvPr>
        </p:nvSpPr>
        <p:spPr>
          <a:xfrm>
            <a:off x="82296" y="1809549"/>
            <a:ext cx="12109704" cy="4976262"/>
          </a:xfrm>
        </p:spPr>
        <p:txBody>
          <a:bodyPr>
            <a:noAutofit/>
          </a:bodyPr>
          <a:lstStyle/>
          <a:p>
            <a:pPr marL="0" indent="0">
              <a:buNone/>
            </a:pPr>
            <a:r>
              <a:rPr lang="en-GB" sz="2400" dirty="0">
                <a:latin typeface="Arial" panose="020B0604020202020204" pitchFamily="34" charset="0"/>
                <a:cs typeface="Arial" panose="020B0604020202020204" pitchFamily="34" charset="0"/>
              </a:rPr>
              <a:t>Marsha Linehan’s biosocial theory of Borderline Personality Disorder ( BPD) posits that it is a dysfunction in how our body regulate emotions with key components including:</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a:t>
            </a:r>
            <a:r>
              <a:rPr lang="en-GB" sz="2400" dirty="0">
                <a:solidFill>
                  <a:srgbClr val="00B0F0"/>
                </a:solidFill>
                <a:latin typeface="Arial" panose="020B0604020202020204" pitchFamily="34" charset="0"/>
                <a:cs typeface="Arial" panose="020B0604020202020204" pitchFamily="34" charset="0"/>
              </a:rPr>
              <a:t>Genetic disposition - </a:t>
            </a:r>
            <a:r>
              <a:rPr lang="en-GB" sz="2400" dirty="0">
                <a:latin typeface="Arial" panose="020B0604020202020204" pitchFamily="34" charset="0"/>
                <a:cs typeface="Arial" panose="020B0604020202020204" pitchFamily="34" charset="0"/>
              </a:rPr>
              <a:t> some people has a heightened sensitivity to emotional  stimuli.</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a:t>
            </a:r>
            <a:r>
              <a:rPr lang="en-GB" sz="2400" dirty="0">
                <a:solidFill>
                  <a:srgbClr val="00B0F0"/>
                </a:solidFill>
                <a:latin typeface="Arial" panose="020B0604020202020204" pitchFamily="34" charset="0"/>
                <a:cs typeface="Arial" panose="020B0604020202020204" pitchFamily="34" charset="0"/>
              </a:rPr>
              <a:t>Emotional invalidation - </a:t>
            </a:r>
            <a:r>
              <a:rPr lang="en-GB" sz="2400" dirty="0">
                <a:latin typeface="Arial" panose="020B0604020202020204" pitchFamily="34" charset="0"/>
                <a:cs typeface="Arial" panose="020B0604020202020204" pitchFamily="34" charset="0"/>
              </a:rPr>
              <a:t>leading to an inability to trust one’s own emotional responses.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a:t>
            </a:r>
            <a:r>
              <a:rPr lang="en-GB" sz="2400" dirty="0">
                <a:solidFill>
                  <a:srgbClr val="00B0F0"/>
                </a:solidFill>
                <a:latin typeface="Arial" panose="020B0604020202020204" pitchFamily="34" charset="0"/>
                <a:cs typeface="Arial" panose="020B0604020202020204" pitchFamily="34" charset="0"/>
              </a:rPr>
              <a:t>Neurobiological factors - </a:t>
            </a:r>
            <a:r>
              <a:rPr lang="en-GB" sz="2400" dirty="0">
                <a:latin typeface="Arial" panose="020B0604020202020204" pitchFamily="34" charset="0"/>
                <a:cs typeface="Arial" panose="020B0604020202020204" pitchFamily="34" charset="0"/>
              </a:rPr>
              <a:t>differences in brain structure &amp; function particularly in stress response, emotional regulation &amp; impulse control.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a:t>
            </a:r>
            <a:r>
              <a:rPr lang="en-GB" sz="2400" dirty="0">
                <a:solidFill>
                  <a:srgbClr val="00B0F0"/>
                </a:solidFill>
                <a:latin typeface="Arial" panose="020B0604020202020204" pitchFamily="34" charset="0"/>
                <a:cs typeface="Arial" panose="020B0604020202020204" pitchFamily="34" charset="0"/>
              </a:rPr>
              <a:t>Social &amp; cultural factors - </a:t>
            </a:r>
            <a:r>
              <a:rPr lang="en-GB" sz="2400" dirty="0">
                <a:latin typeface="Arial" panose="020B0604020202020204" pitchFamily="34" charset="0"/>
                <a:cs typeface="Arial" panose="020B0604020202020204" pitchFamily="34" charset="0"/>
              </a:rPr>
              <a:t>norms &amp; expectations can shape the invalidating environment                                   </a:t>
            </a:r>
          </a:p>
          <a:p>
            <a:pPr marL="0" indent="0">
              <a:buNone/>
            </a:pPr>
            <a:r>
              <a:rPr lang="en-GB" sz="2400" dirty="0">
                <a:latin typeface="Arial" panose="020B0604020202020204" pitchFamily="34" charset="0"/>
                <a:cs typeface="Arial" panose="020B0604020202020204" pitchFamily="34" charset="0"/>
              </a:rPr>
              <a:t>                                                                                                       ( Linehan, 1993)                                  </a:t>
            </a:r>
          </a:p>
        </p:txBody>
      </p:sp>
    </p:spTree>
    <p:extLst>
      <p:ext uri="{BB962C8B-B14F-4D97-AF65-F5344CB8AC3E}">
        <p14:creationId xmlns:p14="http://schemas.microsoft.com/office/powerpoint/2010/main" val="1163124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CCA630-55C4-DD9C-2B61-A198F45FA4D8}"/>
              </a:ext>
            </a:extLst>
          </p:cNvPr>
          <p:cNvSpPr>
            <a:spLocks noGrp="1"/>
          </p:cNvSpPr>
          <p:nvPr>
            <p:ph type="title"/>
          </p:nvPr>
        </p:nvSpPr>
        <p:spPr>
          <a:xfrm>
            <a:off x="6284749" y="155448"/>
            <a:ext cx="5201121" cy="2072252"/>
          </a:xfrm>
        </p:spPr>
        <p:txBody>
          <a:bodyPr>
            <a:normAutofit/>
          </a:bodyPr>
          <a:lstStyle/>
          <a:p>
            <a:r>
              <a:rPr lang="en-GB" sz="3700" dirty="0">
                <a:solidFill>
                  <a:srgbClr val="00B0F0"/>
                </a:solidFill>
              </a:rPr>
              <a:t>BIOLOGICAL FACTORS </a:t>
            </a:r>
            <a:br>
              <a:rPr lang="en-GB" sz="3700" dirty="0">
                <a:solidFill>
                  <a:srgbClr val="00B0F0"/>
                </a:solidFill>
              </a:rPr>
            </a:br>
            <a:r>
              <a:rPr lang="en-GB" sz="3700" dirty="0">
                <a:solidFill>
                  <a:srgbClr val="00B0F0"/>
                </a:solidFill>
              </a:rPr>
              <a:t>                     &amp; </a:t>
            </a:r>
            <a:br>
              <a:rPr lang="en-GB" sz="3700" dirty="0">
                <a:solidFill>
                  <a:srgbClr val="00B0F0"/>
                </a:solidFill>
              </a:rPr>
            </a:br>
            <a:r>
              <a:rPr lang="en-GB" sz="3700" dirty="0">
                <a:solidFill>
                  <a:srgbClr val="00B0F0"/>
                </a:solidFill>
              </a:rPr>
              <a:t>EMONTIAL REGULATION  </a:t>
            </a:r>
          </a:p>
        </p:txBody>
      </p:sp>
      <p:pic>
        <p:nvPicPr>
          <p:cNvPr id="5" name="Picture 4" descr="Chemical formulas are written on paper">
            <a:extLst>
              <a:ext uri="{FF2B5EF4-FFF2-40B4-BE49-F238E27FC236}">
                <a16:creationId xmlns:a16="http://schemas.microsoft.com/office/drawing/2014/main" id="{57692B3C-0E6C-A9CB-DC2A-8D799F012019}"/>
              </a:ext>
            </a:extLst>
          </p:cNvPr>
          <p:cNvPicPr>
            <a:picLocks noChangeAspect="1"/>
          </p:cNvPicPr>
          <p:nvPr/>
        </p:nvPicPr>
        <p:blipFill>
          <a:blip r:embed="rId3"/>
          <a:srcRect l="26450" r="26906"/>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BF3189-C34F-EF5E-4A99-41C014AC1F81}"/>
              </a:ext>
            </a:extLst>
          </p:cNvPr>
          <p:cNvSpPr>
            <a:spLocks noGrp="1"/>
          </p:cNvSpPr>
          <p:nvPr>
            <p:ph idx="1"/>
          </p:nvPr>
        </p:nvSpPr>
        <p:spPr>
          <a:xfrm>
            <a:off x="5833872" y="2236842"/>
            <a:ext cx="6358108" cy="4465709"/>
          </a:xfrm>
        </p:spPr>
        <p:txBody>
          <a:bodyPr>
            <a:normAutofit fontScale="92500"/>
          </a:bodyPr>
          <a:lstStyle/>
          <a:p>
            <a:pPr>
              <a:lnSpc>
                <a:spcPct val="100000"/>
              </a:lnSpc>
              <a:buFont typeface="Wingdings" panose="05000000000000000000" pitchFamily="2" charset="2"/>
              <a:buChar char="Ø"/>
            </a:pPr>
            <a:r>
              <a:rPr lang="en-GB" sz="2600" dirty="0">
                <a:latin typeface="Arial" panose="020B0604020202020204" pitchFamily="34" charset="0"/>
                <a:cs typeface="Arial" panose="020B0604020202020204" pitchFamily="34" charset="0"/>
              </a:rPr>
              <a:t>Amygdala which is associated with emotional reactivity, may be hyperactive.</a:t>
            </a:r>
          </a:p>
          <a:p>
            <a:pPr>
              <a:lnSpc>
                <a:spcPct val="100000"/>
              </a:lnSpc>
              <a:buFont typeface="Wingdings" panose="05000000000000000000" pitchFamily="2" charset="2"/>
              <a:buChar char="Ø"/>
            </a:pPr>
            <a:r>
              <a:rPr lang="en-GB" sz="2600" dirty="0">
                <a:latin typeface="Arial" panose="020B0604020202020204" pitchFamily="34" charset="0"/>
                <a:cs typeface="Arial" panose="020B0604020202020204" pitchFamily="34" charset="0"/>
              </a:rPr>
              <a:t>Prefrontal cortex involved in regulation, may be less effective.</a:t>
            </a:r>
          </a:p>
          <a:p>
            <a:pPr>
              <a:lnSpc>
                <a:spcPct val="100000"/>
              </a:lnSpc>
              <a:buFont typeface="Wingdings" panose="05000000000000000000" pitchFamily="2" charset="2"/>
              <a:buChar char="Ø"/>
            </a:pPr>
            <a:r>
              <a:rPr lang="en-GB" sz="2600" dirty="0">
                <a:latin typeface="Arial" panose="020B0604020202020204" pitchFamily="34" charset="0"/>
                <a:cs typeface="Arial" panose="020B0604020202020204" pitchFamily="34" charset="0"/>
              </a:rPr>
              <a:t>Hippocampus, which is linked to memory and stress, have been associated with early trauma </a:t>
            </a:r>
          </a:p>
          <a:p>
            <a:pPr>
              <a:lnSpc>
                <a:spcPct val="100000"/>
              </a:lnSpc>
              <a:buFont typeface="Wingdings" panose="05000000000000000000" pitchFamily="2" charset="2"/>
              <a:buChar char="Ø"/>
            </a:pPr>
            <a:endParaRPr lang="en-GB" sz="2600" dirty="0">
              <a:latin typeface="Arial" panose="020B0604020202020204" pitchFamily="34" charset="0"/>
              <a:cs typeface="Arial" panose="020B0604020202020204" pitchFamily="34" charset="0"/>
            </a:endParaRPr>
          </a:p>
          <a:p>
            <a:pPr marL="0" indent="0">
              <a:lnSpc>
                <a:spcPct val="100000"/>
              </a:lnSpc>
              <a:buNone/>
            </a:pPr>
            <a:r>
              <a:rPr lang="en-GB" sz="2600" dirty="0">
                <a:latin typeface="Arial" panose="020B0604020202020204" pitchFamily="34" charset="0"/>
                <a:cs typeface="Arial" panose="020B0604020202020204" pitchFamily="34" charset="0"/>
              </a:rPr>
              <a:t>                                                                                                            (Schmahl &amp; Bremner, 2006).</a:t>
            </a:r>
          </a:p>
          <a:p>
            <a:pPr>
              <a:lnSpc>
                <a:spcPct val="100000"/>
              </a:lnSpc>
              <a:buFont typeface="Wingdings" panose="05000000000000000000" pitchFamily="2" charset="2"/>
              <a:buChar char="Ø"/>
            </a:pPr>
            <a:endParaRPr lang="en-GB" dirty="0"/>
          </a:p>
        </p:txBody>
      </p:sp>
    </p:spTree>
    <p:extLst>
      <p:ext uri="{BB962C8B-B14F-4D97-AF65-F5344CB8AC3E}">
        <p14:creationId xmlns:p14="http://schemas.microsoft.com/office/powerpoint/2010/main" val="3790260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03FF3-6BEF-35FA-A600-AE1ED3BB3F21}"/>
              </a:ext>
            </a:extLst>
          </p:cNvPr>
          <p:cNvSpPr>
            <a:spLocks noGrp="1"/>
          </p:cNvSpPr>
          <p:nvPr>
            <p:ph type="title"/>
          </p:nvPr>
        </p:nvSpPr>
        <p:spPr/>
        <p:txBody>
          <a:bodyPr>
            <a:normAutofit fontScale="90000"/>
          </a:bodyPr>
          <a:lstStyle/>
          <a:p>
            <a:pPr algn="ctr"/>
            <a:r>
              <a:rPr lang="en-GB" dirty="0">
                <a:solidFill>
                  <a:srgbClr val="00B0F0"/>
                </a:solidFill>
              </a:rPr>
              <a:t>Heritability &amp; Borderline Personality Disorder </a:t>
            </a:r>
          </a:p>
        </p:txBody>
      </p:sp>
      <p:sp>
        <p:nvSpPr>
          <p:cNvPr id="3" name="Content Placeholder 2">
            <a:extLst>
              <a:ext uri="{FF2B5EF4-FFF2-40B4-BE49-F238E27FC236}">
                <a16:creationId xmlns:a16="http://schemas.microsoft.com/office/drawing/2014/main" id="{543D424F-F250-5E0E-B25A-94855C533BC8}"/>
              </a:ext>
            </a:extLst>
          </p:cNvPr>
          <p:cNvSpPr>
            <a:spLocks noGrp="1"/>
          </p:cNvSpPr>
          <p:nvPr>
            <p:ph idx="1"/>
          </p:nvPr>
        </p:nvSpPr>
        <p:spPr>
          <a:xfrm>
            <a:off x="201169" y="1975104"/>
            <a:ext cx="11924156" cy="4764024"/>
          </a:xfrm>
        </p:spPr>
        <p:txBody>
          <a:bodyPr>
            <a:normAutofit lnSpcReduction="10000"/>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Genetic research suggest a 46% heritability with BPD - DSM-5 TR suggesting that compared to the general population those with BPD are five times more common among first degree relatives.                                                                       </a:t>
            </a:r>
          </a:p>
          <a:p>
            <a:pPr marL="0" indent="0">
              <a:buNone/>
            </a:pPr>
            <a:r>
              <a:rPr lang="en-GB" sz="22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American Psychiatric Association, 2013).    </a:t>
            </a:r>
          </a:p>
          <a:p>
            <a:pPr>
              <a:buFont typeface="Wingdings" panose="05000000000000000000" pitchFamily="2" charset="2"/>
              <a:buChar char="Ø"/>
            </a:pPr>
            <a:r>
              <a:rPr lang="en-GB" sz="2600" dirty="0">
                <a:latin typeface="Arial" panose="020B0604020202020204" pitchFamily="34" charset="0"/>
                <a:cs typeface="Arial" panose="020B0604020202020204" pitchFamily="34" charset="0"/>
              </a:rPr>
              <a:t>Twin studies further support this, suggesting that genetic factors account for approximately 40–60% of variation in BPD traits. </a:t>
            </a:r>
          </a:p>
          <a:p>
            <a:pPr marL="0" indent="0">
              <a:buNone/>
            </a:pPr>
            <a:r>
              <a:rPr lang="en-GB" sz="26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Torgersen et al., 2000).</a:t>
            </a:r>
          </a:p>
          <a:p>
            <a:pPr>
              <a:buFont typeface="Wingdings" panose="05000000000000000000" pitchFamily="2" charset="2"/>
              <a:buChar char="Ø"/>
            </a:pPr>
            <a:r>
              <a:rPr lang="en-GB" sz="2600" dirty="0">
                <a:latin typeface="Arial" panose="020B0604020202020204" pitchFamily="34" charset="0"/>
                <a:cs typeface="Arial" panose="020B0604020202020204" pitchFamily="34" charset="0"/>
              </a:rPr>
              <a:t> Therefore, it can be suggested that 60% of BPD traits can be explained by genetics.</a:t>
            </a:r>
          </a:p>
          <a:p>
            <a:pPr marL="0" indent="0">
              <a:buNone/>
            </a:pPr>
            <a:r>
              <a:rPr lang="en-GB" dirty="0"/>
              <a:t> </a:t>
            </a:r>
          </a:p>
          <a:p>
            <a:endParaRPr lang="en-GB" dirty="0"/>
          </a:p>
        </p:txBody>
      </p:sp>
    </p:spTree>
    <p:extLst>
      <p:ext uri="{BB962C8B-B14F-4D97-AF65-F5344CB8AC3E}">
        <p14:creationId xmlns:p14="http://schemas.microsoft.com/office/powerpoint/2010/main" val="1061240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3CFCC-236F-81DC-E844-AAB7BD0BC035}"/>
              </a:ext>
            </a:extLst>
          </p:cNvPr>
          <p:cNvSpPr>
            <a:spLocks noGrp="1"/>
          </p:cNvSpPr>
          <p:nvPr>
            <p:ph type="title"/>
          </p:nvPr>
        </p:nvSpPr>
        <p:spPr/>
        <p:txBody>
          <a:bodyPr>
            <a:normAutofit fontScale="90000"/>
          </a:bodyPr>
          <a:lstStyle/>
          <a:p>
            <a:pPr algn="ctr"/>
            <a:r>
              <a:rPr lang="en-GB" dirty="0">
                <a:solidFill>
                  <a:srgbClr val="00B0F0"/>
                </a:solidFill>
              </a:rPr>
              <a:t>new developments on the aetiology of borderline personality approaches</a:t>
            </a:r>
            <a:endParaRPr lang="en-GB" dirty="0"/>
          </a:p>
        </p:txBody>
      </p:sp>
      <p:sp>
        <p:nvSpPr>
          <p:cNvPr id="3" name="Content Placeholder 2">
            <a:extLst>
              <a:ext uri="{FF2B5EF4-FFF2-40B4-BE49-F238E27FC236}">
                <a16:creationId xmlns:a16="http://schemas.microsoft.com/office/drawing/2014/main" id="{1B76EEC5-09D1-9FA8-6C62-51ED03AC8141}"/>
              </a:ext>
            </a:extLst>
          </p:cNvPr>
          <p:cNvSpPr>
            <a:spLocks noGrp="1"/>
          </p:cNvSpPr>
          <p:nvPr>
            <p:ph idx="1"/>
          </p:nvPr>
        </p:nvSpPr>
        <p:spPr>
          <a:xfrm>
            <a:off x="231006" y="2221991"/>
            <a:ext cx="11579191" cy="4429065"/>
          </a:xfrm>
        </p:spPr>
        <p:txBody>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A relatively new and emerging concept in understanding the aetiology of Borderline Personality Disorder ( BPD) is epigenetics.</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Epigenetics is a study of how environment and behaviour influence gene activity without changing the underlying DNA structure.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Serves as a vital link between environmental exposure &amp; gene expression.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However, there are suggestions that more research is needed to determined if these links are drivers to BPD or consequences of the disorder.  </a:t>
            </a:r>
          </a:p>
          <a:p>
            <a:pPr marL="0" indent="0">
              <a:buNone/>
            </a:pP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a:t>
            </a:r>
            <a:r>
              <a:rPr lang="en-GB" i="1" dirty="0" err="1">
                <a:latin typeface="Arial" panose="020B0604020202020204" pitchFamily="34" charset="0"/>
                <a:cs typeface="Arial" panose="020B0604020202020204" pitchFamily="34" charset="0"/>
              </a:rPr>
              <a:t>Perroud</a:t>
            </a:r>
            <a:r>
              <a:rPr lang="en-GB" i="1" dirty="0">
                <a:latin typeface="Arial" panose="020B0604020202020204" pitchFamily="34" charset="0"/>
                <a:cs typeface="Arial" panose="020B0604020202020204" pitchFamily="34" charset="0"/>
              </a:rPr>
              <a:t> et al., 2013).</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375299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AFE641-FA33-2FF2-5E8E-3A51F1BDF1B0}"/>
              </a:ext>
            </a:extLst>
          </p:cNvPr>
          <p:cNvSpPr>
            <a:spLocks noGrp="1"/>
          </p:cNvSpPr>
          <p:nvPr>
            <p:ph type="title"/>
          </p:nvPr>
        </p:nvSpPr>
        <p:spPr>
          <a:xfrm>
            <a:off x="704088" y="914400"/>
            <a:ext cx="3660776" cy="4404064"/>
          </a:xfrm>
        </p:spPr>
        <p:txBody>
          <a:bodyPr>
            <a:normAutofit/>
          </a:bodyPr>
          <a:lstStyle/>
          <a:p>
            <a:pPr algn="ctr"/>
            <a:r>
              <a:rPr lang="en-GB" dirty="0"/>
              <a:t> </a:t>
            </a:r>
            <a:br>
              <a:rPr lang="en-GB" dirty="0"/>
            </a:br>
            <a:r>
              <a:rPr lang="en-GB" dirty="0">
                <a:solidFill>
                  <a:srgbClr val="00B0F0"/>
                </a:solidFill>
              </a:rPr>
              <a:t>Factors </a:t>
            </a:r>
            <a:br>
              <a:rPr lang="en-GB" dirty="0">
                <a:solidFill>
                  <a:srgbClr val="00B0F0"/>
                </a:solidFill>
              </a:rPr>
            </a:br>
            <a:r>
              <a:rPr lang="en-GB" dirty="0">
                <a:solidFill>
                  <a:srgbClr val="00B0F0"/>
                </a:solidFill>
              </a:rPr>
              <a:t>&amp; </a:t>
            </a:r>
            <a:br>
              <a:rPr lang="en-GB" dirty="0">
                <a:solidFill>
                  <a:srgbClr val="00B0F0"/>
                </a:solidFill>
              </a:rPr>
            </a:br>
            <a:r>
              <a:rPr lang="en-GB" dirty="0">
                <a:solidFill>
                  <a:srgbClr val="00B0F0"/>
                </a:solidFill>
              </a:rPr>
              <a:t>CURRENT limitations with EPIGENTICS </a:t>
            </a:r>
          </a:p>
        </p:txBody>
      </p:sp>
      <p:cxnSp>
        <p:nvCxnSpPr>
          <p:cNvPr id="12" name="Straight Connector 11">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0FCCB891-8E4A-B296-B0E5-66F5D9A4EA17}"/>
              </a:ext>
            </a:extLst>
          </p:cNvPr>
          <p:cNvGraphicFramePr>
            <a:graphicFrameLocks noGrp="1"/>
          </p:cNvGraphicFramePr>
          <p:nvPr>
            <p:ph idx="1"/>
            <p:extLst>
              <p:ext uri="{D42A27DB-BD31-4B8C-83A1-F6EECF244321}">
                <p14:modId xmlns:p14="http://schemas.microsoft.com/office/powerpoint/2010/main" val="804008957"/>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2574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F4EFA-5A32-F863-62E7-22DDE3B3AD50}"/>
              </a:ext>
            </a:extLst>
          </p:cNvPr>
          <p:cNvSpPr>
            <a:spLocks noGrp="1"/>
          </p:cNvSpPr>
          <p:nvPr>
            <p:ph type="title"/>
          </p:nvPr>
        </p:nvSpPr>
        <p:spPr>
          <a:xfrm>
            <a:off x="704087" y="609601"/>
            <a:ext cx="2521714" cy="4488878"/>
          </a:xfrm>
        </p:spPr>
        <p:txBody>
          <a:bodyPr>
            <a:normAutofit/>
          </a:bodyPr>
          <a:lstStyle/>
          <a:p>
            <a:pPr algn="ctr"/>
            <a:r>
              <a:rPr lang="en-GB" sz="3200" dirty="0"/>
              <a:t>  </a:t>
            </a:r>
            <a:br>
              <a:rPr lang="en-GB" sz="3200" dirty="0"/>
            </a:br>
            <a:br>
              <a:rPr lang="en-GB" sz="3200" dirty="0"/>
            </a:br>
            <a:br>
              <a:rPr lang="en-GB" sz="3200" dirty="0"/>
            </a:br>
            <a:br>
              <a:rPr lang="en-GB" sz="3200" dirty="0"/>
            </a:br>
            <a:r>
              <a:rPr lang="en-GB" sz="3200" dirty="0">
                <a:solidFill>
                  <a:srgbClr val="00B0F0"/>
                </a:solidFill>
              </a:rPr>
              <a:t>In conclusion </a:t>
            </a:r>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CEC80C9-BD1F-3AAC-37D7-39E6DB20C1D5}"/>
              </a:ext>
            </a:extLst>
          </p:cNvPr>
          <p:cNvGraphicFramePr>
            <a:graphicFrameLocks noGrp="1"/>
          </p:cNvGraphicFramePr>
          <p:nvPr>
            <p:ph idx="1"/>
            <p:extLst>
              <p:ext uri="{D42A27DB-BD31-4B8C-83A1-F6EECF244321}">
                <p14:modId xmlns:p14="http://schemas.microsoft.com/office/powerpoint/2010/main" val="3950981852"/>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934BD2F-383C-D1ED-2880-77BB58B2DFEE}"/>
              </a:ext>
            </a:extLst>
          </p:cNvPr>
          <p:cNvSpPr txBox="1"/>
          <p:nvPr/>
        </p:nvSpPr>
        <p:spPr>
          <a:xfrm>
            <a:off x="1" y="4087368"/>
            <a:ext cx="9141714" cy="2062103"/>
          </a:xfrm>
          <a:prstGeom prst="rect">
            <a:avLst/>
          </a:prstGeom>
          <a:noFill/>
        </p:spPr>
        <p:txBody>
          <a:bodyPr wrap="square">
            <a:spAutoFit/>
          </a:bodyPr>
          <a:lstStyle/>
          <a:p>
            <a:endParaRPr lang="en-GB" sz="1800" b="1" dirty="0">
              <a:effectLst/>
              <a:latin typeface="Times New Roman" panose="02020603050405020304" pitchFamily="18" charset="0"/>
              <a:ea typeface="Aptos" panose="020B0004020202020204" pitchFamily="34" charset="0"/>
            </a:endParaRPr>
          </a:p>
          <a:p>
            <a:endParaRPr lang="en-GB" b="1" dirty="0">
              <a:latin typeface="Times New Roman" panose="02020603050405020304" pitchFamily="18" charset="0"/>
              <a:ea typeface="Aptos" panose="020B0004020202020204" pitchFamily="34" charset="0"/>
            </a:endParaRPr>
          </a:p>
          <a:p>
            <a:endParaRPr lang="en-GB" sz="1800" b="1" dirty="0">
              <a:effectLst/>
              <a:latin typeface="Times New Roman" panose="02020603050405020304" pitchFamily="18" charset="0"/>
              <a:ea typeface="Aptos" panose="020B0004020202020204" pitchFamily="34" charset="0"/>
            </a:endParaRPr>
          </a:p>
          <a:p>
            <a:endParaRPr lang="en-GB" b="1" dirty="0">
              <a:latin typeface="Times New Roman" panose="02020603050405020304" pitchFamily="18" charset="0"/>
              <a:ea typeface="Aptos" panose="020B0004020202020204" pitchFamily="34" charset="0"/>
            </a:endParaRPr>
          </a:p>
          <a:p>
            <a:endParaRPr lang="en-GB" sz="1800" b="1" dirty="0">
              <a:effectLst/>
              <a:latin typeface="Times New Roman" panose="02020603050405020304" pitchFamily="18" charset="0"/>
              <a:ea typeface="Aptos" panose="020B0004020202020204" pitchFamily="34" charset="0"/>
            </a:endParaRPr>
          </a:p>
          <a:p>
            <a:endParaRPr lang="en-GB" b="1" dirty="0">
              <a:latin typeface="Times New Roman" panose="02020603050405020304" pitchFamily="18" charset="0"/>
              <a:ea typeface="Aptos" panose="020B0004020202020204" pitchFamily="34" charset="0"/>
            </a:endParaRPr>
          </a:p>
          <a:p>
            <a:r>
              <a:rPr lang="en-GB" sz="1800" b="1" dirty="0">
                <a:effectLst/>
                <a:latin typeface="Times New Roman" panose="02020603050405020304" pitchFamily="18" charset="0"/>
                <a:ea typeface="Aptos" panose="020B0004020202020204" pitchFamily="34" charset="0"/>
              </a:rPr>
              <a:t>   </a:t>
            </a:r>
            <a:r>
              <a:rPr lang="en-GB" sz="2000" b="1" dirty="0">
                <a:effectLst/>
                <a:latin typeface="Arial" panose="020B0604020202020204" pitchFamily="34" charset="0"/>
                <a:ea typeface="Aptos" panose="020B0004020202020204" pitchFamily="34" charset="0"/>
                <a:cs typeface="Arial" panose="020B0604020202020204" pitchFamily="34" charset="0"/>
              </a:rPr>
              <a:t>(</a:t>
            </a:r>
            <a:r>
              <a:rPr lang="en-GB" sz="2000" b="0" dirty="0">
                <a:effectLst/>
                <a:latin typeface="Arial" panose="020B0604020202020204" pitchFamily="34" charset="0"/>
                <a:ea typeface="Aptos" panose="020B0004020202020204" pitchFamily="34" charset="0"/>
                <a:cs typeface="Arial" panose="020B0604020202020204" pitchFamily="34" charset="0"/>
              </a:rPr>
              <a:t>Gunderson et al., 2018</a:t>
            </a:r>
            <a:r>
              <a:rPr lang="en-GB" sz="2000" b="1" dirty="0">
                <a:effectLst/>
                <a:latin typeface="Arial" panose="020B0604020202020204" pitchFamily="34" charset="0"/>
                <a:ea typeface="Aptos" panose="020B0004020202020204" pitchFamily="34" charset="0"/>
                <a:cs typeface="Arial" panose="020B0604020202020204" pitchFamily="34" charset="0"/>
              </a:rPr>
              <a:t>)</a:t>
            </a:r>
            <a:r>
              <a:rPr lang="en-GB" sz="2000" b="1" dirty="0">
                <a:latin typeface="Arial" panose="020B0604020202020204" pitchFamily="34" charset="0"/>
                <a:ea typeface="Aptos" panose="020B0004020202020204" pitchFamily="34" charset="0"/>
                <a:cs typeface="Arial" panose="020B0604020202020204" pitchFamily="34" charset="0"/>
              </a:rPr>
              <a:t>. </a:t>
            </a:r>
            <a:endParaRPr lang="en-GB" sz="2000" b="1"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86618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28537-C838-E1AE-59C0-81FD32EABC94}"/>
              </a:ext>
            </a:extLst>
          </p:cNvPr>
          <p:cNvSpPr>
            <a:spLocks noGrp="1"/>
          </p:cNvSpPr>
          <p:nvPr>
            <p:ph type="title"/>
          </p:nvPr>
        </p:nvSpPr>
        <p:spPr/>
        <p:txBody>
          <a:bodyPr>
            <a:normAutofit/>
          </a:bodyPr>
          <a:lstStyle/>
          <a:p>
            <a:r>
              <a:rPr lang="en-GB" sz="2700" u="sng" dirty="0"/>
              <a:t>REFERENCE LIST </a:t>
            </a:r>
            <a:br>
              <a:rPr lang="en-GB" dirty="0"/>
            </a:br>
            <a:endParaRPr lang="en-GB" dirty="0"/>
          </a:p>
        </p:txBody>
      </p:sp>
      <p:sp>
        <p:nvSpPr>
          <p:cNvPr id="3" name="Content Placeholder 2">
            <a:extLst>
              <a:ext uri="{FF2B5EF4-FFF2-40B4-BE49-F238E27FC236}">
                <a16:creationId xmlns:a16="http://schemas.microsoft.com/office/drawing/2014/main" id="{48C654C5-C5D1-DF5F-DA0A-1799ED069526}"/>
              </a:ext>
            </a:extLst>
          </p:cNvPr>
          <p:cNvSpPr>
            <a:spLocks noGrp="1"/>
          </p:cNvSpPr>
          <p:nvPr>
            <p:ph idx="1"/>
          </p:nvPr>
        </p:nvSpPr>
        <p:spPr>
          <a:xfrm>
            <a:off x="700635" y="1207008"/>
            <a:ext cx="10691265" cy="5349240"/>
          </a:xfrm>
        </p:spPr>
        <p:txBody>
          <a:bodyPr>
            <a:normAutofit fontScale="85000" lnSpcReduction="20000"/>
          </a:bodyPr>
          <a:lstStyle/>
          <a:p>
            <a:pPr marL="0" indent="0">
              <a:buNone/>
            </a:pPr>
            <a:endParaRPr lang="en-GB" dirty="0"/>
          </a:p>
          <a:p>
            <a:r>
              <a:rPr lang="en-GB" dirty="0"/>
              <a:t>American Psychiatric Association. (2013). </a:t>
            </a:r>
            <a:r>
              <a:rPr lang="en-GB" i="1" dirty="0"/>
              <a:t>Diagnostic and statistical manual of mental disorders</a:t>
            </a:r>
            <a:r>
              <a:rPr lang="en-GB" dirty="0"/>
              <a:t> (5th ed.). American Psychiatric Publishing.</a:t>
            </a:r>
          </a:p>
          <a:p>
            <a:r>
              <a:rPr lang="en-GB" dirty="0"/>
              <a:t>Amad, A., Ramoz, N., Thomas, P., </a:t>
            </a:r>
            <a:r>
              <a:rPr lang="en-GB" dirty="0" err="1"/>
              <a:t>Jardri</a:t>
            </a:r>
            <a:r>
              <a:rPr lang="en-GB" dirty="0"/>
              <a:t>, R., &amp; </a:t>
            </a:r>
            <a:r>
              <a:rPr lang="en-GB" dirty="0" err="1"/>
              <a:t>Gorwood</a:t>
            </a:r>
            <a:r>
              <a:rPr lang="en-GB" dirty="0"/>
              <a:t>, P. (2014). Genetics of borderline personality disorder: Systematic review and proposal of an integrative model. </a:t>
            </a:r>
            <a:r>
              <a:rPr lang="en-GB" i="1" dirty="0"/>
              <a:t>Neuroscience &amp; Biobehavioural Reviews, 40</a:t>
            </a:r>
            <a:r>
              <a:rPr lang="en-GB" dirty="0"/>
              <a:t>, 6–19. </a:t>
            </a:r>
            <a:r>
              <a:rPr lang="en-GB" u="sng" dirty="0">
                <a:hlinkClick r:id="rId3"/>
              </a:rPr>
              <a:t>https://doi.org/10.1016/j.neubiorev.2014.01.003</a:t>
            </a:r>
            <a:endParaRPr lang="en-GB" dirty="0"/>
          </a:p>
          <a:p>
            <a:r>
              <a:rPr lang="en-GB" dirty="0" err="1"/>
              <a:t>Bjorkenheim</a:t>
            </a:r>
            <a:r>
              <a:rPr lang="en-GB" dirty="0"/>
              <a:t> J, Sihvonen J, Perkiö E, </a:t>
            </a:r>
            <a:r>
              <a:rPr lang="en-GB" dirty="0" err="1"/>
              <a:t>Raevuori</a:t>
            </a:r>
            <a:r>
              <a:rPr lang="en-GB" dirty="0"/>
              <a:t> A, </a:t>
            </a:r>
            <a:r>
              <a:rPr lang="en-GB" dirty="0" err="1"/>
              <a:t>Rihoutari</a:t>
            </a:r>
            <a:r>
              <a:rPr lang="en-GB" dirty="0"/>
              <a:t> M, </a:t>
            </a:r>
            <a:r>
              <a:rPr lang="en-GB" dirty="0" err="1"/>
              <a:t>Paunio</a:t>
            </a:r>
            <a:r>
              <a:rPr lang="en-GB" dirty="0"/>
              <a:t> T, et al. </a:t>
            </a:r>
            <a:r>
              <a:rPr lang="en-GB" u="sng" dirty="0">
                <a:hlinkClick r:id="rId4"/>
              </a:rPr>
              <a:t>Familial risk and heritability of diagnosed borderline personality disorder: a register study of the Swedish population</a:t>
            </a:r>
            <a:r>
              <a:rPr lang="en-GB" dirty="0"/>
              <a:t>. </a:t>
            </a:r>
            <a:r>
              <a:rPr lang="en-GB" i="1" dirty="0"/>
              <a:t>Molecular Psychiatry</a:t>
            </a:r>
            <a:r>
              <a:rPr lang="en-GB" dirty="0"/>
              <a:t>. 2019;24(8):1202-1209. doi:10.1038/s41380-019-0395-3</a:t>
            </a:r>
          </a:p>
          <a:p>
            <a:r>
              <a:rPr lang="en-GB" dirty="0" err="1"/>
              <a:t>Dawidowski</a:t>
            </a:r>
            <a:r>
              <a:rPr lang="en-GB" dirty="0"/>
              <a:t>, B., Franczak, Ł., </a:t>
            </a:r>
            <a:r>
              <a:rPr lang="en-GB" dirty="0" err="1"/>
              <a:t>Podwalski</a:t>
            </a:r>
            <a:r>
              <a:rPr lang="en-GB" dirty="0"/>
              <a:t>, P., Michalczyk, A., </a:t>
            </a:r>
            <a:r>
              <a:rPr lang="en-GB" dirty="0" err="1"/>
              <a:t>Łupkowska</a:t>
            </a:r>
            <a:r>
              <a:rPr lang="en-GB" dirty="0"/>
              <a:t>-Grygorcewicz, A., Piotrowska, O., &amp; </a:t>
            </a:r>
            <a:r>
              <a:rPr lang="en-GB" dirty="0" err="1"/>
              <a:t>Samochowiec</a:t>
            </a:r>
            <a:r>
              <a:rPr lang="en-GB" dirty="0"/>
              <a:t>, J. (2025). The epigenetic landscape of borderline personality disorder: Insights from a systematic review. </a:t>
            </a:r>
            <a:r>
              <a:rPr lang="en-GB" i="1" dirty="0"/>
              <a:t>Journal of Clinical Medicine, 14</a:t>
            </a:r>
            <a:r>
              <a:rPr lang="en-GB" dirty="0"/>
              <a:t>(22), 8182. </a:t>
            </a:r>
            <a:r>
              <a:rPr lang="en-GB" u="sng" dirty="0">
                <a:hlinkClick r:id="rId5"/>
              </a:rPr>
              <a:t>https://doi.org/10.3390/jcm14228182</a:t>
            </a:r>
            <a:endParaRPr lang="en-GB" dirty="0"/>
          </a:p>
          <a:p>
            <a:r>
              <a:rPr lang="en-GB" dirty="0"/>
              <a:t>Gunderson, J. G. (2011). Borderline personality disorder. </a:t>
            </a:r>
            <a:r>
              <a:rPr lang="en-GB" i="1" dirty="0"/>
              <a:t>New England Journal of Medicine, 364</a:t>
            </a:r>
            <a:r>
              <a:rPr lang="en-GB" dirty="0"/>
              <a:t>(21), 2037–2042. </a:t>
            </a:r>
            <a:r>
              <a:rPr lang="en-GB" u="sng" dirty="0">
                <a:hlinkClick r:id="rId6"/>
              </a:rPr>
              <a:t>https://doi.org/10.1056/NEJMcp1007358</a:t>
            </a:r>
            <a:endParaRPr lang="en-GB" dirty="0"/>
          </a:p>
          <a:p>
            <a:r>
              <a:rPr lang="en-GB" dirty="0"/>
              <a:t>Jones, D. W. (2023). A history of borderline: Disorder at the heart of psychiatry. </a:t>
            </a:r>
            <a:r>
              <a:rPr lang="en-GB" i="1" dirty="0"/>
              <a:t>Journal of Psychosocial Studies, 16</a:t>
            </a:r>
            <a:r>
              <a:rPr lang="en-GB" dirty="0"/>
              <a:t>(4), 1–18. </a:t>
            </a:r>
            <a:r>
              <a:rPr lang="en-GB" u="sng" dirty="0">
                <a:hlinkClick r:id="rId7"/>
              </a:rPr>
              <a:t>https://doi.org/10.1332/147867323X16871713092130</a:t>
            </a:r>
            <a:endParaRPr lang="en-GB" dirty="0"/>
          </a:p>
          <a:p>
            <a:r>
              <a:rPr lang="en-GB" dirty="0"/>
              <a:t>Kernberg, O. F. (1975). </a:t>
            </a:r>
            <a:r>
              <a:rPr lang="en-GB" i="1" dirty="0"/>
              <a:t>Borderline conditions and pathological narcissism</a:t>
            </a:r>
            <a:r>
              <a:rPr lang="en-GB" dirty="0"/>
              <a:t>. Jason Aronson.</a:t>
            </a:r>
          </a:p>
          <a:p>
            <a:endParaRPr lang="en-GB" dirty="0"/>
          </a:p>
        </p:txBody>
      </p:sp>
    </p:spTree>
    <p:extLst>
      <p:ext uri="{BB962C8B-B14F-4D97-AF65-F5344CB8AC3E}">
        <p14:creationId xmlns:p14="http://schemas.microsoft.com/office/powerpoint/2010/main" val="167187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6D6F31-BEE5-6A06-1298-5555B7BC219A}"/>
              </a:ext>
            </a:extLst>
          </p:cNvPr>
          <p:cNvSpPr>
            <a:spLocks noGrp="1"/>
          </p:cNvSpPr>
          <p:nvPr>
            <p:ph idx="1"/>
          </p:nvPr>
        </p:nvSpPr>
        <p:spPr>
          <a:xfrm>
            <a:off x="700635" y="1005840"/>
            <a:ext cx="10691265" cy="5166360"/>
          </a:xfrm>
        </p:spPr>
        <p:txBody>
          <a:bodyPr>
            <a:normAutofit fontScale="92500"/>
          </a:bodyPr>
          <a:lstStyle/>
          <a:p>
            <a:r>
              <a:rPr lang="en-GB" dirty="0"/>
              <a:t>Klein, M. (1946). Notes on some schizoid mechanisms. </a:t>
            </a:r>
            <a:r>
              <a:rPr lang="en-GB" i="1" dirty="0"/>
              <a:t>International Journal of Psychoanalysis, ( pp.27</a:t>
            </a:r>
            <a:r>
              <a:rPr lang="en-GB"/>
              <a:t>, 99–110).</a:t>
            </a:r>
            <a:endParaRPr lang="en-GB" dirty="0"/>
          </a:p>
          <a:p>
            <a:r>
              <a:rPr lang="en-GB" dirty="0"/>
              <a:t>Linehan, M. M. (1993). </a:t>
            </a:r>
            <a:r>
              <a:rPr lang="en-GB" i="1" dirty="0"/>
              <a:t>Cognitive-behavioural treatment of borderline personality disorder</a:t>
            </a:r>
            <a:r>
              <a:rPr lang="en-GB" dirty="0"/>
              <a:t>. Guilford Press.</a:t>
            </a:r>
          </a:p>
          <a:p>
            <a:r>
              <a:rPr lang="en-GB" dirty="0"/>
              <a:t>Linehan, M. M. (2025). Linehan’s biosocial model and borderline personality disorders. In </a:t>
            </a:r>
            <a:r>
              <a:rPr lang="en-GB" i="1" dirty="0"/>
              <a:t>Chapter</a:t>
            </a:r>
            <a:r>
              <a:rPr lang="en-GB" dirty="0"/>
              <a:t> (pp. 121–144). First Online: 26 January 2025. </a:t>
            </a:r>
            <a:r>
              <a:rPr lang="en-GB" u="sng" dirty="0">
                <a:hlinkClick r:id="rId2"/>
              </a:rPr>
              <a:t>https://doi.org/10.1007/978-3-031-75503-3_6</a:t>
            </a:r>
            <a:endParaRPr lang="en-GB" dirty="0"/>
          </a:p>
          <a:p>
            <a:r>
              <a:rPr lang="en-GB" dirty="0" err="1"/>
              <a:t>Perroud</a:t>
            </a:r>
            <a:r>
              <a:rPr lang="en-GB" dirty="0"/>
              <a:t>, N., et al. (2013). Epigenetic regulation of the stress response in borderline personality disorder. </a:t>
            </a:r>
            <a:r>
              <a:rPr lang="en-GB" i="1" dirty="0"/>
              <a:t>Translational Psychiatry, 3</a:t>
            </a:r>
            <a:r>
              <a:rPr lang="en-GB" dirty="0"/>
              <a:t>(1), e247. </a:t>
            </a:r>
            <a:r>
              <a:rPr lang="en-GB" u="sng" dirty="0">
                <a:hlinkClick r:id="rId3"/>
              </a:rPr>
              <a:t>https://doi.org/10.1038/tp.2013.2</a:t>
            </a:r>
            <a:r>
              <a:rPr lang="en-GB" dirty="0"/>
              <a:t>.</a:t>
            </a:r>
          </a:p>
          <a:p>
            <a:r>
              <a:rPr lang="en-GB" dirty="0"/>
              <a:t>Salters-Pedneault, K. (2026, February 15). How to reduce the risk of inheriting BPD. </a:t>
            </a:r>
            <a:r>
              <a:rPr lang="en-GB" i="1" dirty="0"/>
              <a:t>Psychology Today</a:t>
            </a:r>
            <a:r>
              <a:rPr lang="en-GB" dirty="0"/>
              <a:t>. Medically reviewed by S. Gans, MD.</a:t>
            </a:r>
          </a:p>
          <a:p>
            <a:r>
              <a:rPr lang="en-GB" dirty="0"/>
              <a:t>Schmahl, C., &amp; Bremner, J. D. (2006). Neuroimaging in borderline personality disorder. </a:t>
            </a:r>
            <a:r>
              <a:rPr lang="en-GB" i="1" dirty="0"/>
              <a:t>Journal of Psychiatric Research, 40</a:t>
            </a:r>
            <a:r>
              <a:rPr lang="en-GB" dirty="0"/>
              <a:t>(5), 419–427. </a:t>
            </a:r>
            <a:r>
              <a:rPr lang="en-GB" u="sng" dirty="0">
                <a:hlinkClick r:id="rId4"/>
              </a:rPr>
              <a:t>https://doi.org/10.1016/j.jpsychires.2005.03.007</a:t>
            </a:r>
            <a:endParaRPr lang="en-GB" dirty="0"/>
          </a:p>
          <a:p>
            <a:r>
              <a:rPr lang="en-GB" dirty="0"/>
              <a:t>Skoglund, C., Tiger, A., Ruck, C., Petrovic, P., Asherson, P., Hellner, C., </a:t>
            </a:r>
            <a:r>
              <a:rPr lang="en-GB" dirty="0" err="1"/>
              <a:t>Mataix</a:t>
            </a:r>
            <a:r>
              <a:rPr lang="en-GB" dirty="0"/>
              <a:t>-Cols, D., &amp; Kuja-</a:t>
            </a:r>
            <a:r>
              <a:rPr lang="en-GB" dirty="0" err="1"/>
              <a:t>Halkola</a:t>
            </a:r>
            <a:r>
              <a:rPr lang="en-GB" dirty="0"/>
              <a:t>, R. (2019). Familial risk and heritability of diagnosed borderline personality </a:t>
            </a:r>
          </a:p>
        </p:txBody>
      </p:sp>
    </p:spTree>
    <p:extLst>
      <p:ext uri="{BB962C8B-B14F-4D97-AF65-F5344CB8AC3E}">
        <p14:creationId xmlns:p14="http://schemas.microsoft.com/office/powerpoint/2010/main" val="27793412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910</TotalTime>
  <Words>2044</Words>
  <Application>Microsoft Office PowerPoint</Application>
  <PresentationFormat>Widescreen</PresentationFormat>
  <Paragraphs>126</Paragraphs>
  <Slides>15</Slides>
  <Notes>13</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Calisto MT</vt:lpstr>
      <vt:lpstr>Times New Roman</vt:lpstr>
      <vt:lpstr>Univers Condensed</vt:lpstr>
      <vt:lpstr>Wingdings</vt:lpstr>
      <vt:lpstr>ChronicleVTI</vt:lpstr>
      <vt:lpstr>PowerPoint Presentation</vt:lpstr>
      <vt:lpstr>Aetiology of Borderline Personality Disorder </vt:lpstr>
      <vt:lpstr>  Research suggests there is no one single cause of borderline personality disorder Rather it is a  That is multi-factorial with a combination of causes &amp; risk factors.                                             (Gunderson, 2011).</vt:lpstr>
      <vt:lpstr>Historical perspective of Borderline personality disorder.  </vt:lpstr>
      <vt:lpstr>Object relation theory </vt:lpstr>
      <vt:lpstr> the need for more empirical validation &amp; consideration of biological factors.  </vt:lpstr>
      <vt:lpstr>Shift in thinking </vt:lpstr>
      <vt:lpstr>Transition to biosocial approach leading too a greater understanding </vt:lpstr>
      <vt:lpstr>BIOLOGICAL FACTORS                       &amp;  EMONTIAL REGULATION  </vt:lpstr>
      <vt:lpstr>Heritability &amp; Borderline Personality Disorder </vt:lpstr>
      <vt:lpstr>new developments on the aetiology of borderline personality approaches</vt:lpstr>
      <vt:lpstr>  Factors  &amp;  CURRENT limitations with EPIGENTICS </vt:lpstr>
      <vt:lpstr>      In 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Dicks</dc:creator>
  <cp:lastModifiedBy>Alison Dicks</cp:lastModifiedBy>
  <cp:revision>1</cp:revision>
  <dcterms:created xsi:type="dcterms:W3CDTF">2026-03-29T08:15:44Z</dcterms:created>
  <dcterms:modified xsi:type="dcterms:W3CDTF">2026-04-27T06:13:00Z</dcterms:modified>
</cp:coreProperties>
</file>