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8" r:id="rId4"/>
  </p:sldMasterIdLst>
  <p:notesMasterIdLst>
    <p:notesMasterId r:id="rId16"/>
  </p:notesMasterIdLst>
  <p:sldIdLst>
    <p:sldId id="2561" r:id="rId5"/>
    <p:sldId id="2562" r:id="rId6"/>
    <p:sldId id="2563" r:id="rId7"/>
    <p:sldId id="2564" r:id="rId8"/>
    <p:sldId id="2565" r:id="rId9"/>
    <p:sldId id="2566" r:id="rId10"/>
    <p:sldId id="2567" r:id="rId11"/>
    <p:sldId id="2568" r:id="rId12"/>
    <p:sldId id="2569" r:id="rId13"/>
    <p:sldId id="2570" r:id="rId14"/>
    <p:sldId id="25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Managing Change – Week 6: Digital Transformation and Innovation" id="{DD0337E6-08AF-47EA-8997-66516AB1842C}">
          <p14:sldIdLst>
            <p14:sldId id="2561"/>
          </p14:sldIdLst>
        </p14:section>
        <p14:section name="Digital Transformation and Innovation" id="{C036EADB-EA35-47E9-A4EC-50351E055BC4}">
          <p14:sldIdLst>
            <p14:sldId id="2562"/>
            <p14:sldId id="2563"/>
            <p14:sldId id="2564"/>
            <p14:sldId id="2565"/>
            <p14:sldId id="2566"/>
            <p14:sldId id="2567"/>
            <p14:sldId id="2568"/>
            <p14:sldId id="2569"/>
            <p14:sldId id="2570"/>
            <p14:sldId id="2571"/>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C02E68-6EBB-4151-ACCA-DC3A9E81081E}" v="11" dt="2026-01-08T11:42:49.890"/>
    <p1510:client id="{4F6DE85B-6FAD-50F9-67D1-95936B62697B}" v="1" dt="2026-01-08T11:43:07.846"/>
  </p1510:revLst>
</p1510:revInfo>
</file>

<file path=ppt/tableStyles.xml><?xml version="1.0" encoding="utf-8"?>
<a:tblStyleLst xmlns:a="http://schemas.openxmlformats.org/drawingml/2006/main" def="{5940675A-B579-460E-94D1-54222C63F5DA}">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209" y="4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8/10/relationships/authors" Target="author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06A8489-C215-4324-A59D-FCA23E439D6F}" type="doc">
      <dgm:prSet loTypeId="urn:microsoft.com/office/officeart/2024/3/layout/hArchList1" loCatId="List" qsTypeId="urn:microsoft.com/office/officeart/2005/8/quickstyle/simple1" qsCatId="simple" csTypeId="urn:microsoft.com/office/officeart/2005/8/colors/accent1_2" csCatId="accent1" phldr="1"/>
      <dgm:spPr/>
      <dgm:t>
        <a:bodyPr/>
        <a:lstStyle/>
        <a:p>
          <a:endParaRPr lang="en-US"/>
        </a:p>
      </dgm:t>
    </dgm:pt>
    <dgm:pt modelId="{F1FF75B7-87A8-4C37-9E9A-28B581C6A2B6}">
      <dgm:prSet/>
      <dgm:spPr/>
      <dgm:t>
        <a:bodyPr/>
        <a:lstStyle/>
        <a:p>
          <a:pPr>
            <a:lnSpc>
              <a:spcPct val="100000"/>
            </a:lnSpc>
            <a:defRPr b="1"/>
          </a:pPr>
          <a:r>
            <a:rPr lang="en-US"/>
            <a:t>Customer Expectations</a:t>
          </a:r>
        </a:p>
      </dgm:t>
    </dgm:pt>
    <dgm:pt modelId="{791A7BF9-24F8-4AB5-9F2D-ECA16FF9F62A}" type="parTrans" cxnId="{D2A5570E-857A-460A-A3F5-CEE056E0CE22}">
      <dgm:prSet/>
      <dgm:spPr/>
      <dgm:t>
        <a:bodyPr/>
        <a:lstStyle/>
        <a:p>
          <a:endParaRPr lang="en-US"/>
        </a:p>
      </dgm:t>
    </dgm:pt>
    <dgm:pt modelId="{8D9044A0-A77D-49B9-BFD3-DD5449ECB5DE}" type="sibTrans" cxnId="{D2A5570E-857A-460A-A3F5-CEE056E0CE22}">
      <dgm:prSet/>
      <dgm:spPr/>
      <dgm:t>
        <a:bodyPr/>
        <a:lstStyle/>
        <a:p>
          <a:pPr>
            <a:lnSpc>
              <a:spcPct val="100000"/>
            </a:lnSpc>
            <a:defRPr b="1"/>
          </a:pPr>
          <a:endParaRPr lang="en-US"/>
        </a:p>
      </dgm:t>
    </dgm:pt>
    <dgm:pt modelId="{5E8D79D1-F53B-4A08-9CE5-48CB5A3979C5}">
      <dgm:prSet/>
      <dgm:spPr/>
      <dgm:t>
        <a:bodyPr/>
        <a:lstStyle/>
        <a:p>
          <a:pPr>
            <a:lnSpc>
              <a:spcPct val="100000"/>
            </a:lnSpc>
          </a:pPr>
          <a:r>
            <a:rPr lang="en-US" i="1"/>
            <a:t>Evolving customer needs drive adoption of personalized and seamless digital experiences for better engagement.</a:t>
          </a:r>
          <a:endParaRPr lang="en-US"/>
        </a:p>
      </dgm:t>
    </dgm:pt>
    <dgm:pt modelId="{03CF7E86-3DDD-41D5-A039-A26B0627D45D}" type="parTrans" cxnId="{5EE2B0F7-0B93-43EA-8D44-4DEC5254BB64}">
      <dgm:prSet/>
      <dgm:spPr/>
      <dgm:t>
        <a:bodyPr/>
        <a:lstStyle/>
        <a:p>
          <a:endParaRPr lang="en-US"/>
        </a:p>
      </dgm:t>
    </dgm:pt>
    <dgm:pt modelId="{57B420BC-43F0-43C7-B0C6-04489FA74DA7}" type="sibTrans" cxnId="{5EE2B0F7-0B93-43EA-8D44-4DEC5254BB64}">
      <dgm:prSet/>
      <dgm:spPr/>
      <dgm:t>
        <a:bodyPr/>
        <a:lstStyle/>
        <a:p>
          <a:endParaRPr lang="en-US"/>
        </a:p>
      </dgm:t>
    </dgm:pt>
    <dgm:pt modelId="{5888B81D-0E5C-458A-9DD5-9CAA8B74CA6E}">
      <dgm:prSet/>
      <dgm:spPr/>
      <dgm:t>
        <a:bodyPr/>
        <a:lstStyle/>
        <a:p>
          <a:pPr>
            <a:lnSpc>
              <a:spcPct val="100000"/>
            </a:lnSpc>
            <a:defRPr b="1"/>
          </a:pPr>
          <a:r>
            <a:rPr lang="en-US"/>
            <a:t>Competitive Pressure</a:t>
          </a:r>
        </a:p>
      </dgm:t>
    </dgm:pt>
    <dgm:pt modelId="{DD4C0F42-CCB9-4F43-8A41-98CD853FFA6E}" type="parTrans" cxnId="{2B9E7E3E-8829-4AE1-9913-79BF3BD185C0}">
      <dgm:prSet/>
      <dgm:spPr/>
      <dgm:t>
        <a:bodyPr/>
        <a:lstStyle/>
        <a:p>
          <a:endParaRPr lang="en-US"/>
        </a:p>
      </dgm:t>
    </dgm:pt>
    <dgm:pt modelId="{6EC1D2AA-908F-4B36-B82C-3277F1444412}" type="sibTrans" cxnId="{2B9E7E3E-8829-4AE1-9913-79BF3BD185C0}">
      <dgm:prSet/>
      <dgm:spPr/>
      <dgm:t>
        <a:bodyPr/>
        <a:lstStyle/>
        <a:p>
          <a:pPr>
            <a:lnSpc>
              <a:spcPct val="100000"/>
            </a:lnSpc>
            <a:defRPr b="1"/>
          </a:pPr>
          <a:endParaRPr lang="en-US"/>
        </a:p>
      </dgm:t>
    </dgm:pt>
    <dgm:pt modelId="{621401EF-5D4F-4B81-9533-F765B5DF1E52}">
      <dgm:prSet/>
      <dgm:spPr/>
      <dgm:t>
        <a:bodyPr/>
        <a:lstStyle/>
        <a:p>
          <a:pPr>
            <a:lnSpc>
              <a:spcPct val="100000"/>
            </a:lnSpc>
          </a:pPr>
          <a:r>
            <a:rPr lang="en-US" i="1"/>
            <a:t>Businesses leverage technology to innovate rapidly and differentiate products and services in competitive markets.</a:t>
          </a:r>
          <a:endParaRPr lang="en-US"/>
        </a:p>
      </dgm:t>
    </dgm:pt>
    <dgm:pt modelId="{83514844-27A4-46AC-AF4D-8844F5843285}" type="parTrans" cxnId="{6A2536B6-75C3-480E-904D-B3AF01CFD852}">
      <dgm:prSet/>
      <dgm:spPr/>
      <dgm:t>
        <a:bodyPr/>
        <a:lstStyle/>
        <a:p>
          <a:endParaRPr lang="en-US"/>
        </a:p>
      </dgm:t>
    </dgm:pt>
    <dgm:pt modelId="{99332B6E-49C6-4AB1-8B17-E816C54C45C5}" type="sibTrans" cxnId="{6A2536B6-75C3-480E-904D-B3AF01CFD852}">
      <dgm:prSet/>
      <dgm:spPr/>
      <dgm:t>
        <a:bodyPr/>
        <a:lstStyle/>
        <a:p>
          <a:endParaRPr lang="en-US"/>
        </a:p>
      </dgm:t>
    </dgm:pt>
    <dgm:pt modelId="{7464E2F1-37EB-48D0-8343-4F2774ABF37A}">
      <dgm:prSet/>
      <dgm:spPr/>
      <dgm:t>
        <a:bodyPr/>
        <a:lstStyle/>
        <a:p>
          <a:pPr>
            <a:lnSpc>
              <a:spcPct val="100000"/>
            </a:lnSpc>
            <a:defRPr b="1"/>
          </a:pPr>
          <a:r>
            <a:rPr lang="en-US"/>
            <a:t>Regulatory Compliance &amp; Sustainability</a:t>
          </a:r>
        </a:p>
      </dgm:t>
    </dgm:pt>
    <dgm:pt modelId="{EDF70BB4-C472-4CC4-9FB3-C28251E6C41F}" type="parTrans" cxnId="{27F8A58C-2AB4-4A5F-B641-4711AADDC1EC}">
      <dgm:prSet/>
      <dgm:spPr/>
      <dgm:t>
        <a:bodyPr/>
        <a:lstStyle/>
        <a:p>
          <a:endParaRPr lang="en-US"/>
        </a:p>
      </dgm:t>
    </dgm:pt>
    <dgm:pt modelId="{E78B4DD7-821D-416B-B522-B1D49C152C8F}" type="sibTrans" cxnId="{27F8A58C-2AB4-4A5F-B641-4711AADDC1EC}">
      <dgm:prSet/>
      <dgm:spPr/>
      <dgm:t>
        <a:bodyPr/>
        <a:lstStyle/>
        <a:p>
          <a:pPr>
            <a:lnSpc>
              <a:spcPct val="100000"/>
            </a:lnSpc>
            <a:defRPr b="1"/>
          </a:pPr>
          <a:endParaRPr lang="en-US"/>
        </a:p>
      </dgm:t>
    </dgm:pt>
    <dgm:pt modelId="{00239004-4B3B-4ADC-9834-DAF2408E1DC8}">
      <dgm:prSet/>
      <dgm:spPr/>
      <dgm:t>
        <a:bodyPr/>
        <a:lstStyle/>
        <a:p>
          <a:pPr>
            <a:lnSpc>
              <a:spcPct val="100000"/>
            </a:lnSpc>
          </a:pPr>
          <a:r>
            <a:rPr lang="en-US" i="1"/>
            <a:t>Digital solutions help meet regulatory requirements and support sustainability through transparency and reporting.</a:t>
          </a:r>
          <a:endParaRPr lang="en-US"/>
        </a:p>
      </dgm:t>
    </dgm:pt>
    <dgm:pt modelId="{70FED3D1-F69E-4422-9EF7-03E2162BF85E}" type="parTrans" cxnId="{43CB1C3D-221F-4950-8C92-7A1D996CC374}">
      <dgm:prSet/>
      <dgm:spPr/>
      <dgm:t>
        <a:bodyPr/>
        <a:lstStyle/>
        <a:p>
          <a:endParaRPr lang="en-US"/>
        </a:p>
      </dgm:t>
    </dgm:pt>
    <dgm:pt modelId="{78E0C8F1-BEFB-4038-9B24-2BC2D62EBFD7}" type="sibTrans" cxnId="{43CB1C3D-221F-4950-8C92-7A1D996CC374}">
      <dgm:prSet/>
      <dgm:spPr/>
      <dgm:t>
        <a:bodyPr/>
        <a:lstStyle/>
        <a:p>
          <a:endParaRPr lang="en-US"/>
        </a:p>
      </dgm:t>
    </dgm:pt>
    <dgm:pt modelId="{079B8D1F-1497-4AAC-9DD0-DBB068F2BF39}">
      <dgm:prSet/>
      <dgm:spPr/>
      <dgm:t>
        <a:bodyPr/>
        <a:lstStyle/>
        <a:p>
          <a:pPr>
            <a:lnSpc>
              <a:spcPct val="100000"/>
            </a:lnSpc>
            <a:defRPr b="1"/>
          </a:pPr>
          <a:r>
            <a:rPr lang="en-US"/>
            <a:t>Operational Efficiency</a:t>
          </a:r>
        </a:p>
      </dgm:t>
    </dgm:pt>
    <dgm:pt modelId="{DC207DE2-C631-4CA8-9805-51B98FEC23FF}" type="parTrans" cxnId="{848DEF3B-2271-42C4-AD37-CB1217A80AA1}">
      <dgm:prSet/>
      <dgm:spPr/>
      <dgm:t>
        <a:bodyPr/>
        <a:lstStyle/>
        <a:p>
          <a:endParaRPr lang="en-US"/>
        </a:p>
      </dgm:t>
    </dgm:pt>
    <dgm:pt modelId="{1E89CA06-326B-4F10-BF8E-9AEDDAA69063}" type="sibTrans" cxnId="{848DEF3B-2271-42C4-AD37-CB1217A80AA1}">
      <dgm:prSet/>
      <dgm:spPr/>
      <dgm:t>
        <a:bodyPr/>
        <a:lstStyle/>
        <a:p>
          <a:pPr>
            <a:lnSpc>
              <a:spcPct val="100000"/>
            </a:lnSpc>
            <a:defRPr b="1"/>
          </a:pPr>
          <a:endParaRPr lang="en-US"/>
        </a:p>
      </dgm:t>
    </dgm:pt>
    <dgm:pt modelId="{FB056FB2-465E-4AE7-8D72-96B4EE0989C3}">
      <dgm:prSet/>
      <dgm:spPr/>
      <dgm:t>
        <a:bodyPr/>
        <a:lstStyle/>
        <a:p>
          <a:pPr>
            <a:lnSpc>
              <a:spcPct val="100000"/>
            </a:lnSpc>
          </a:pPr>
          <a:r>
            <a:rPr lang="en-US" i="1"/>
            <a:t>Automation and data analytics reduce costs and improve productivity across organizational processes.</a:t>
          </a:r>
          <a:endParaRPr lang="en-US"/>
        </a:p>
      </dgm:t>
    </dgm:pt>
    <dgm:pt modelId="{C674E554-C271-4584-8637-CFB582C5008B}" type="parTrans" cxnId="{7CEE902D-2144-4642-9470-2886DA7DBA8D}">
      <dgm:prSet/>
      <dgm:spPr/>
      <dgm:t>
        <a:bodyPr/>
        <a:lstStyle/>
        <a:p>
          <a:endParaRPr lang="en-US"/>
        </a:p>
      </dgm:t>
    </dgm:pt>
    <dgm:pt modelId="{12DE3ED0-2315-40DA-A7CD-12C3B2456FA4}" type="sibTrans" cxnId="{7CEE902D-2144-4642-9470-2886DA7DBA8D}">
      <dgm:prSet/>
      <dgm:spPr/>
      <dgm:t>
        <a:bodyPr/>
        <a:lstStyle/>
        <a:p>
          <a:endParaRPr lang="en-US"/>
        </a:p>
      </dgm:t>
    </dgm:pt>
    <dgm:pt modelId="{01341587-6C9C-4A04-8427-E338E21361F2}">
      <dgm:prSet/>
      <dgm:spPr/>
      <dgm:t>
        <a:bodyPr/>
        <a:lstStyle/>
        <a:p>
          <a:pPr>
            <a:lnSpc>
              <a:spcPct val="100000"/>
            </a:lnSpc>
            <a:defRPr b="1"/>
          </a:pPr>
          <a:r>
            <a:rPr lang="en-US"/>
            <a:t>Global Disruptions</a:t>
          </a:r>
        </a:p>
      </dgm:t>
    </dgm:pt>
    <dgm:pt modelId="{F4957744-0173-42ED-8961-A73C8847B20F}" type="parTrans" cxnId="{050F2ABC-74CA-4DB3-902B-5FB8A07D773E}">
      <dgm:prSet/>
      <dgm:spPr/>
      <dgm:t>
        <a:bodyPr/>
        <a:lstStyle/>
        <a:p>
          <a:endParaRPr lang="en-US"/>
        </a:p>
      </dgm:t>
    </dgm:pt>
    <dgm:pt modelId="{D40CB299-6C98-49F2-BD75-7BC5965A5B2E}" type="sibTrans" cxnId="{050F2ABC-74CA-4DB3-902B-5FB8A07D773E}">
      <dgm:prSet/>
      <dgm:spPr/>
      <dgm:t>
        <a:bodyPr/>
        <a:lstStyle/>
        <a:p>
          <a:endParaRPr lang="en-US"/>
        </a:p>
      </dgm:t>
    </dgm:pt>
    <dgm:pt modelId="{2850A7F3-B58D-4B44-8CA7-1341E02CD969}">
      <dgm:prSet/>
      <dgm:spPr/>
      <dgm:t>
        <a:bodyPr/>
        <a:lstStyle/>
        <a:p>
          <a:pPr>
            <a:lnSpc>
              <a:spcPct val="100000"/>
            </a:lnSpc>
          </a:pPr>
          <a:r>
            <a:rPr lang="en-US" i="1"/>
            <a:t>Events like pandemics accelerate remote work adoption and the need for resilient digital infrastructures.</a:t>
          </a:r>
          <a:endParaRPr lang="en-US"/>
        </a:p>
      </dgm:t>
    </dgm:pt>
    <dgm:pt modelId="{5182CAD6-A0C4-4F6B-B152-3E7A9F57C454}" type="parTrans" cxnId="{12191A8A-4EC5-40BA-9BA6-865155C31834}">
      <dgm:prSet/>
      <dgm:spPr/>
      <dgm:t>
        <a:bodyPr/>
        <a:lstStyle/>
        <a:p>
          <a:endParaRPr lang="en-US"/>
        </a:p>
      </dgm:t>
    </dgm:pt>
    <dgm:pt modelId="{CCA972A1-189E-49C6-9309-719F7AB70B18}" type="sibTrans" cxnId="{12191A8A-4EC5-40BA-9BA6-865155C31834}">
      <dgm:prSet/>
      <dgm:spPr/>
      <dgm:t>
        <a:bodyPr/>
        <a:lstStyle/>
        <a:p>
          <a:endParaRPr lang="en-US"/>
        </a:p>
      </dgm:t>
    </dgm:pt>
    <dgm:pt modelId="{1B34779D-6E39-46F2-8848-09DD3D6EB41E}" type="pres">
      <dgm:prSet presAssocID="{406A8489-C215-4324-A59D-FCA23E439D6F}" presName="Name0" presStyleCnt="0">
        <dgm:presLayoutVars>
          <dgm:dir/>
          <dgm:resizeHandles val="exact"/>
        </dgm:presLayoutVars>
      </dgm:prSet>
      <dgm:spPr/>
    </dgm:pt>
    <dgm:pt modelId="{405A46D9-97E6-4429-8174-59D41CDF7787}" type="pres">
      <dgm:prSet presAssocID="{F1FF75B7-87A8-4C37-9E9A-28B581C6A2B6}" presName="compNode" presStyleCnt="0"/>
      <dgm:spPr/>
    </dgm:pt>
    <dgm:pt modelId="{9783C860-4F57-4C32-BF16-A083CDF8CB68}" type="pres">
      <dgm:prSet presAssocID="{F1FF75B7-87A8-4C37-9E9A-28B581C6A2B6}" presName="pictRect" presStyleLbl="revTx" presStyleIdx="0" presStyleCnt="10">
        <dgm:presLayoutVars>
          <dgm:chMax val="0"/>
          <dgm:bulletEnabled/>
        </dgm:presLayoutVars>
      </dgm:prSet>
      <dgm:spPr/>
    </dgm:pt>
    <dgm:pt modelId="{D35BF075-BC04-4FB6-9A3F-4CA1F78613C4}" type="pres">
      <dgm:prSet presAssocID="{F1FF75B7-87A8-4C37-9E9A-28B581C6A2B6}" presName="textRect" presStyleLbl="revTx" presStyleIdx="1" presStyleCnt="10">
        <dgm:presLayoutVars>
          <dgm:bulletEnabled/>
        </dgm:presLayoutVars>
      </dgm:prSet>
      <dgm:spPr/>
    </dgm:pt>
    <dgm:pt modelId="{D77E4942-F4C6-4B69-887A-C13552422D09}" type="pres">
      <dgm:prSet presAssocID="{8D9044A0-A77D-49B9-BFD3-DD5449ECB5DE}" presName="sibTrans" presStyleLbl="sibTrans2D1" presStyleIdx="0" presStyleCnt="0"/>
      <dgm:spPr/>
    </dgm:pt>
    <dgm:pt modelId="{87BFEE28-3954-4F08-82FA-295081DDE152}" type="pres">
      <dgm:prSet presAssocID="{5888B81D-0E5C-458A-9DD5-9CAA8B74CA6E}" presName="compNode" presStyleCnt="0"/>
      <dgm:spPr/>
    </dgm:pt>
    <dgm:pt modelId="{B443562C-553C-4065-A28F-64117BAC6648}" type="pres">
      <dgm:prSet presAssocID="{5888B81D-0E5C-458A-9DD5-9CAA8B74CA6E}" presName="pictRect" presStyleLbl="revTx" presStyleIdx="2" presStyleCnt="10">
        <dgm:presLayoutVars>
          <dgm:chMax val="0"/>
          <dgm:bulletEnabled/>
        </dgm:presLayoutVars>
      </dgm:prSet>
      <dgm:spPr/>
    </dgm:pt>
    <dgm:pt modelId="{C690BD31-7F4F-44AF-B800-91975A855636}" type="pres">
      <dgm:prSet presAssocID="{5888B81D-0E5C-458A-9DD5-9CAA8B74CA6E}" presName="textRect" presStyleLbl="revTx" presStyleIdx="3" presStyleCnt="10">
        <dgm:presLayoutVars>
          <dgm:bulletEnabled/>
        </dgm:presLayoutVars>
      </dgm:prSet>
      <dgm:spPr/>
    </dgm:pt>
    <dgm:pt modelId="{F4E804BC-B0D6-4314-BF9A-ADC987D57D8E}" type="pres">
      <dgm:prSet presAssocID="{6EC1D2AA-908F-4B36-B82C-3277F1444412}" presName="sibTrans" presStyleLbl="sibTrans2D1" presStyleIdx="0" presStyleCnt="0"/>
      <dgm:spPr/>
    </dgm:pt>
    <dgm:pt modelId="{1D3B2AF8-E7C9-4025-86DB-5C3E820BE25A}" type="pres">
      <dgm:prSet presAssocID="{7464E2F1-37EB-48D0-8343-4F2774ABF37A}" presName="compNode" presStyleCnt="0"/>
      <dgm:spPr/>
    </dgm:pt>
    <dgm:pt modelId="{BB7FBC73-5961-4547-B944-E4A7105DF449}" type="pres">
      <dgm:prSet presAssocID="{7464E2F1-37EB-48D0-8343-4F2774ABF37A}" presName="pictRect" presStyleLbl="revTx" presStyleIdx="4" presStyleCnt="10">
        <dgm:presLayoutVars>
          <dgm:chMax val="0"/>
          <dgm:bulletEnabled/>
        </dgm:presLayoutVars>
      </dgm:prSet>
      <dgm:spPr/>
    </dgm:pt>
    <dgm:pt modelId="{5D1AEC1F-D140-4500-BEF2-86D9FFD0E937}" type="pres">
      <dgm:prSet presAssocID="{7464E2F1-37EB-48D0-8343-4F2774ABF37A}" presName="textRect" presStyleLbl="revTx" presStyleIdx="5" presStyleCnt="10">
        <dgm:presLayoutVars>
          <dgm:bulletEnabled/>
        </dgm:presLayoutVars>
      </dgm:prSet>
      <dgm:spPr/>
    </dgm:pt>
    <dgm:pt modelId="{9D8C02E7-C829-470E-8961-03335BCA3A18}" type="pres">
      <dgm:prSet presAssocID="{E78B4DD7-821D-416B-B522-B1D49C152C8F}" presName="sibTrans" presStyleLbl="sibTrans2D1" presStyleIdx="0" presStyleCnt="0"/>
      <dgm:spPr/>
    </dgm:pt>
    <dgm:pt modelId="{39DDC486-D460-48A6-AA54-7B6D3746AD32}" type="pres">
      <dgm:prSet presAssocID="{079B8D1F-1497-4AAC-9DD0-DBB068F2BF39}" presName="compNode" presStyleCnt="0"/>
      <dgm:spPr/>
    </dgm:pt>
    <dgm:pt modelId="{0C6F63CE-8FCF-4905-85B0-0B99AB548262}" type="pres">
      <dgm:prSet presAssocID="{079B8D1F-1497-4AAC-9DD0-DBB068F2BF39}" presName="pictRect" presStyleLbl="revTx" presStyleIdx="6" presStyleCnt="10">
        <dgm:presLayoutVars>
          <dgm:chMax val="0"/>
          <dgm:bulletEnabled/>
        </dgm:presLayoutVars>
      </dgm:prSet>
      <dgm:spPr/>
    </dgm:pt>
    <dgm:pt modelId="{B1D9B993-44F2-47C6-8D61-68D8BA2A61C0}" type="pres">
      <dgm:prSet presAssocID="{079B8D1F-1497-4AAC-9DD0-DBB068F2BF39}" presName="textRect" presStyleLbl="revTx" presStyleIdx="7" presStyleCnt="10">
        <dgm:presLayoutVars>
          <dgm:bulletEnabled/>
        </dgm:presLayoutVars>
      </dgm:prSet>
      <dgm:spPr/>
    </dgm:pt>
    <dgm:pt modelId="{195A2502-9612-4F64-8F0C-097673EE1B9B}" type="pres">
      <dgm:prSet presAssocID="{1E89CA06-326B-4F10-BF8E-9AEDDAA69063}" presName="sibTrans" presStyleLbl="sibTrans2D1" presStyleIdx="0" presStyleCnt="0"/>
      <dgm:spPr/>
    </dgm:pt>
    <dgm:pt modelId="{7653D13A-B63D-4933-8F35-88F8D02F21E7}" type="pres">
      <dgm:prSet presAssocID="{01341587-6C9C-4A04-8427-E338E21361F2}" presName="compNode" presStyleCnt="0"/>
      <dgm:spPr/>
    </dgm:pt>
    <dgm:pt modelId="{C4FBB61A-4CB2-4823-A983-6A5E17CCE228}" type="pres">
      <dgm:prSet presAssocID="{01341587-6C9C-4A04-8427-E338E21361F2}" presName="pictRect" presStyleLbl="revTx" presStyleIdx="8" presStyleCnt="10">
        <dgm:presLayoutVars>
          <dgm:chMax val="0"/>
          <dgm:bulletEnabled/>
        </dgm:presLayoutVars>
      </dgm:prSet>
      <dgm:spPr/>
    </dgm:pt>
    <dgm:pt modelId="{ABC618D0-B676-4E96-9E51-906588376B69}" type="pres">
      <dgm:prSet presAssocID="{01341587-6C9C-4A04-8427-E338E21361F2}" presName="textRect" presStyleLbl="revTx" presStyleIdx="9" presStyleCnt="10">
        <dgm:presLayoutVars>
          <dgm:bulletEnabled/>
        </dgm:presLayoutVars>
      </dgm:prSet>
      <dgm:spPr/>
    </dgm:pt>
  </dgm:ptLst>
  <dgm:cxnLst>
    <dgm:cxn modelId="{E7420D01-C1D9-4843-8669-9C4189A12DD5}" type="presOf" srcId="{00239004-4B3B-4ADC-9834-DAF2408E1DC8}" destId="{5D1AEC1F-D140-4500-BEF2-86D9FFD0E937}" srcOrd="0" destOrd="0" presId="urn:microsoft.com/office/officeart/2024/3/layout/hArchList1"/>
    <dgm:cxn modelId="{0EBA0408-EFCD-485E-9364-A357984FC786}" type="presOf" srcId="{7464E2F1-37EB-48D0-8343-4F2774ABF37A}" destId="{BB7FBC73-5961-4547-B944-E4A7105DF449}" srcOrd="0" destOrd="0" presId="urn:microsoft.com/office/officeart/2024/3/layout/hArchList1"/>
    <dgm:cxn modelId="{D2A5570E-857A-460A-A3F5-CEE056E0CE22}" srcId="{406A8489-C215-4324-A59D-FCA23E439D6F}" destId="{F1FF75B7-87A8-4C37-9E9A-28B581C6A2B6}" srcOrd="0" destOrd="0" parTransId="{791A7BF9-24F8-4AB5-9F2D-ECA16FF9F62A}" sibTransId="{8D9044A0-A77D-49B9-BFD3-DD5449ECB5DE}"/>
    <dgm:cxn modelId="{27842627-B224-46D7-B3EA-A96BB301BE39}" type="presOf" srcId="{F1FF75B7-87A8-4C37-9E9A-28B581C6A2B6}" destId="{9783C860-4F57-4C32-BF16-A083CDF8CB68}" srcOrd="0" destOrd="0" presId="urn:microsoft.com/office/officeart/2024/3/layout/hArchList1"/>
    <dgm:cxn modelId="{7CEE902D-2144-4642-9470-2886DA7DBA8D}" srcId="{079B8D1F-1497-4AAC-9DD0-DBB068F2BF39}" destId="{FB056FB2-465E-4AE7-8D72-96B4EE0989C3}" srcOrd="0" destOrd="0" parTransId="{C674E554-C271-4584-8637-CFB582C5008B}" sibTransId="{12DE3ED0-2315-40DA-A7CD-12C3B2456FA4}"/>
    <dgm:cxn modelId="{848DEF3B-2271-42C4-AD37-CB1217A80AA1}" srcId="{406A8489-C215-4324-A59D-FCA23E439D6F}" destId="{079B8D1F-1497-4AAC-9DD0-DBB068F2BF39}" srcOrd="3" destOrd="0" parTransId="{DC207DE2-C631-4CA8-9805-51B98FEC23FF}" sibTransId="{1E89CA06-326B-4F10-BF8E-9AEDDAA69063}"/>
    <dgm:cxn modelId="{43CB1C3D-221F-4950-8C92-7A1D996CC374}" srcId="{7464E2F1-37EB-48D0-8343-4F2774ABF37A}" destId="{00239004-4B3B-4ADC-9834-DAF2408E1DC8}" srcOrd="0" destOrd="0" parTransId="{70FED3D1-F69E-4422-9EF7-03E2162BF85E}" sibTransId="{78E0C8F1-BEFB-4038-9B24-2BC2D62EBFD7}"/>
    <dgm:cxn modelId="{2B9E7E3E-8829-4AE1-9913-79BF3BD185C0}" srcId="{406A8489-C215-4324-A59D-FCA23E439D6F}" destId="{5888B81D-0E5C-458A-9DD5-9CAA8B74CA6E}" srcOrd="1" destOrd="0" parTransId="{DD4C0F42-CCB9-4F43-8A41-98CD853FFA6E}" sibTransId="{6EC1D2AA-908F-4B36-B82C-3277F1444412}"/>
    <dgm:cxn modelId="{8BC63C64-A737-4EDD-B4AF-4FEF965BDA82}" type="presOf" srcId="{406A8489-C215-4324-A59D-FCA23E439D6F}" destId="{1B34779D-6E39-46F2-8848-09DD3D6EB41E}" srcOrd="0" destOrd="0" presId="urn:microsoft.com/office/officeart/2024/3/layout/hArchList1"/>
    <dgm:cxn modelId="{A770F565-343F-497E-B632-487B099B55A1}" type="presOf" srcId="{8D9044A0-A77D-49B9-BFD3-DD5449ECB5DE}" destId="{D77E4942-F4C6-4B69-887A-C13552422D09}" srcOrd="0" destOrd="0" presId="urn:microsoft.com/office/officeart/2024/3/layout/hArchList1"/>
    <dgm:cxn modelId="{6782A647-6419-4955-9C94-FF9F84DD1DCC}" type="presOf" srcId="{E78B4DD7-821D-416B-B522-B1D49C152C8F}" destId="{9D8C02E7-C829-470E-8961-03335BCA3A18}" srcOrd="0" destOrd="0" presId="urn:microsoft.com/office/officeart/2024/3/layout/hArchList1"/>
    <dgm:cxn modelId="{829DC36B-6B31-4A57-9996-E9AB56590BC4}" type="presOf" srcId="{5E8D79D1-F53B-4A08-9CE5-48CB5A3979C5}" destId="{D35BF075-BC04-4FB6-9A3F-4CA1F78613C4}" srcOrd="0" destOrd="0" presId="urn:microsoft.com/office/officeart/2024/3/layout/hArchList1"/>
    <dgm:cxn modelId="{12191A8A-4EC5-40BA-9BA6-865155C31834}" srcId="{01341587-6C9C-4A04-8427-E338E21361F2}" destId="{2850A7F3-B58D-4B44-8CA7-1341E02CD969}" srcOrd="0" destOrd="0" parTransId="{5182CAD6-A0C4-4F6B-B152-3E7A9F57C454}" sibTransId="{CCA972A1-189E-49C6-9309-719F7AB70B18}"/>
    <dgm:cxn modelId="{27F8A58C-2AB4-4A5F-B641-4711AADDC1EC}" srcId="{406A8489-C215-4324-A59D-FCA23E439D6F}" destId="{7464E2F1-37EB-48D0-8343-4F2774ABF37A}" srcOrd="2" destOrd="0" parTransId="{EDF70BB4-C472-4CC4-9FB3-C28251E6C41F}" sibTransId="{E78B4DD7-821D-416B-B522-B1D49C152C8F}"/>
    <dgm:cxn modelId="{CB03389A-1F23-4E13-8C12-46161DDD3E03}" type="presOf" srcId="{6EC1D2AA-908F-4B36-B82C-3277F1444412}" destId="{F4E804BC-B0D6-4314-BF9A-ADC987D57D8E}" srcOrd="0" destOrd="0" presId="urn:microsoft.com/office/officeart/2024/3/layout/hArchList1"/>
    <dgm:cxn modelId="{CFBE16AE-3895-4AE4-A03E-313EFFC2E2A3}" type="presOf" srcId="{1E89CA06-326B-4F10-BF8E-9AEDDAA69063}" destId="{195A2502-9612-4F64-8F0C-097673EE1B9B}" srcOrd="0" destOrd="0" presId="urn:microsoft.com/office/officeart/2024/3/layout/hArchList1"/>
    <dgm:cxn modelId="{867618B5-C8D9-4437-BB30-4171EF664D9F}" type="presOf" srcId="{5888B81D-0E5C-458A-9DD5-9CAA8B74CA6E}" destId="{B443562C-553C-4065-A28F-64117BAC6648}" srcOrd="0" destOrd="0" presId="urn:microsoft.com/office/officeart/2024/3/layout/hArchList1"/>
    <dgm:cxn modelId="{6A2536B6-75C3-480E-904D-B3AF01CFD852}" srcId="{5888B81D-0E5C-458A-9DD5-9CAA8B74CA6E}" destId="{621401EF-5D4F-4B81-9533-F765B5DF1E52}" srcOrd="0" destOrd="0" parTransId="{83514844-27A4-46AC-AF4D-8844F5843285}" sibTransId="{99332B6E-49C6-4AB1-8B17-E816C54C45C5}"/>
    <dgm:cxn modelId="{32778DBA-5FBC-4422-944B-F7B9762FBBB9}" type="presOf" srcId="{01341587-6C9C-4A04-8427-E338E21361F2}" destId="{C4FBB61A-4CB2-4823-A983-6A5E17CCE228}" srcOrd="0" destOrd="0" presId="urn:microsoft.com/office/officeart/2024/3/layout/hArchList1"/>
    <dgm:cxn modelId="{050F2ABC-74CA-4DB3-902B-5FB8A07D773E}" srcId="{406A8489-C215-4324-A59D-FCA23E439D6F}" destId="{01341587-6C9C-4A04-8427-E338E21361F2}" srcOrd="4" destOrd="0" parTransId="{F4957744-0173-42ED-8961-A73C8847B20F}" sibTransId="{D40CB299-6C98-49F2-BD75-7BC5965A5B2E}"/>
    <dgm:cxn modelId="{88B7D3D0-6F5D-4DF4-B44C-37AE735A25D4}" type="presOf" srcId="{2850A7F3-B58D-4B44-8CA7-1341E02CD969}" destId="{ABC618D0-B676-4E96-9E51-906588376B69}" srcOrd="0" destOrd="0" presId="urn:microsoft.com/office/officeart/2024/3/layout/hArchList1"/>
    <dgm:cxn modelId="{3830CBDE-5708-4FBC-AE11-FC590BA60E68}" type="presOf" srcId="{621401EF-5D4F-4B81-9533-F765B5DF1E52}" destId="{C690BD31-7F4F-44AF-B800-91975A855636}" srcOrd="0" destOrd="0" presId="urn:microsoft.com/office/officeart/2024/3/layout/hArchList1"/>
    <dgm:cxn modelId="{A6F5F6EC-6DBA-4C3A-A462-5A5D9248F667}" type="presOf" srcId="{FB056FB2-465E-4AE7-8D72-96B4EE0989C3}" destId="{B1D9B993-44F2-47C6-8D61-68D8BA2A61C0}" srcOrd="0" destOrd="0" presId="urn:microsoft.com/office/officeart/2024/3/layout/hArchList1"/>
    <dgm:cxn modelId="{5F016EF1-B4B8-4898-B479-D0BFF2DA094B}" type="presOf" srcId="{079B8D1F-1497-4AAC-9DD0-DBB068F2BF39}" destId="{0C6F63CE-8FCF-4905-85B0-0B99AB548262}" srcOrd="0" destOrd="0" presId="urn:microsoft.com/office/officeart/2024/3/layout/hArchList1"/>
    <dgm:cxn modelId="{5EE2B0F7-0B93-43EA-8D44-4DEC5254BB64}" srcId="{F1FF75B7-87A8-4C37-9E9A-28B581C6A2B6}" destId="{5E8D79D1-F53B-4A08-9CE5-48CB5A3979C5}" srcOrd="0" destOrd="0" parTransId="{03CF7E86-3DDD-41D5-A039-A26B0627D45D}" sibTransId="{57B420BC-43F0-43C7-B0C6-04489FA74DA7}"/>
    <dgm:cxn modelId="{2F662C6E-F21A-4300-88B2-E13CE3F26632}" type="presParOf" srcId="{1B34779D-6E39-46F2-8848-09DD3D6EB41E}" destId="{405A46D9-97E6-4429-8174-59D41CDF7787}" srcOrd="0" destOrd="0" presId="urn:microsoft.com/office/officeart/2024/3/layout/hArchList1"/>
    <dgm:cxn modelId="{4A54FEF8-6F19-4129-8197-B4D9061EE923}" type="presParOf" srcId="{405A46D9-97E6-4429-8174-59D41CDF7787}" destId="{9783C860-4F57-4C32-BF16-A083CDF8CB68}" srcOrd="0" destOrd="0" presId="urn:microsoft.com/office/officeart/2024/3/layout/hArchList1"/>
    <dgm:cxn modelId="{A8307C46-CEDE-4CF5-B807-2260FC9EFF41}" type="presParOf" srcId="{405A46D9-97E6-4429-8174-59D41CDF7787}" destId="{D35BF075-BC04-4FB6-9A3F-4CA1F78613C4}" srcOrd="1" destOrd="0" presId="urn:microsoft.com/office/officeart/2024/3/layout/hArchList1"/>
    <dgm:cxn modelId="{873AE540-C92C-4D56-9CAA-4548E9AA4309}" type="presParOf" srcId="{1B34779D-6E39-46F2-8848-09DD3D6EB41E}" destId="{D77E4942-F4C6-4B69-887A-C13552422D09}" srcOrd="1" destOrd="0" presId="urn:microsoft.com/office/officeart/2024/3/layout/hArchList1"/>
    <dgm:cxn modelId="{2C180BEA-0E55-48DA-B098-3333AC2B0228}" type="presParOf" srcId="{1B34779D-6E39-46F2-8848-09DD3D6EB41E}" destId="{87BFEE28-3954-4F08-82FA-295081DDE152}" srcOrd="2" destOrd="0" presId="urn:microsoft.com/office/officeart/2024/3/layout/hArchList1"/>
    <dgm:cxn modelId="{D353A59C-4FBA-40C3-8A9D-C3EB5C99FEB3}" type="presParOf" srcId="{87BFEE28-3954-4F08-82FA-295081DDE152}" destId="{B443562C-553C-4065-A28F-64117BAC6648}" srcOrd="0" destOrd="0" presId="urn:microsoft.com/office/officeart/2024/3/layout/hArchList1"/>
    <dgm:cxn modelId="{DEC7C771-4553-463F-AA21-7EDD18999A2A}" type="presParOf" srcId="{87BFEE28-3954-4F08-82FA-295081DDE152}" destId="{C690BD31-7F4F-44AF-B800-91975A855636}" srcOrd="1" destOrd="0" presId="urn:microsoft.com/office/officeart/2024/3/layout/hArchList1"/>
    <dgm:cxn modelId="{C9FFC545-F5A8-427A-AEC3-9CD7577EF514}" type="presParOf" srcId="{1B34779D-6E39-46F2-8848-09DD3D6EB41E}" destId="{F4E804BC-B0D6-4314-BF9A-ADC987D57D8E}" srcOrd="3" destOrd="0" presId="urn:microsoft.com/office/officeart/2024/3/layout/hArchList1"/>
    <dgm:cxn modelId="{7001A39D-23E0-41DD-AAFD-2B85F2BE08DE}" type="presParOf" srcId="{1B34779D-6E39-46F2-8848-09DD3D6EB41E}" destId="{1D3B2AF8-E7C9-4025-86DB-5C3E820BE25A}" srcOrd="4" destOrd="0" presId="urn:microsoft.com/office/officeart/2024/3/layout/hArchList1"/>
    <dgm:cxn modelId="{575CC3AD-40CB-4A22-BC9C-7591C599FA0D}" type="presParOf" srcId="{1D3B2AF8-E7C9-4025-86DB-5C3E820BE25A}" destId="{BB7FBC73-5961-4547-B944-E4A7105DF449}" srcOrd="0" destOrd="0" presId="urn:microsoft.com/office/officeart/2024/3/layout/hArchList1"/>
    <dgm:cxn modelId="{52E7A74F-CAB2-4FE6-B09B-66C400942745}" type="presParOf" srcId="{1D3B2AF8-E7C9-4025-86DB-5C3E820BE25A}" destId="{5D1AEC1F-D140-4500-BEF2-86D9FFD0E937}" srcOrd="1" destOrd="0" presId="urn:microsoft.com/office/officeart/2024/3/layout/hArchList1"/>
    <dgm:cxn modelId="{B79B8C36-68FC-487A-B459-24662AC1B88B}" type="presParOf" srcId="{1B34779D-6E39-46F2-8848-09DD3D6EB41E}" destId="{9D8C02E7-C829-470E-8961-03335BCA3A18}" srcOrd="5" destOrd="0" presId="urn:microsoft.com/office/officeart/2024/3/layout/hArchList1"/>
    <dgm:cxn modelId="{0C875B62-818F-4BAA-88E1-7EA32026662B}" type="presParOf" srcId="{1B34779D-6E39-46F2-8848-09DD3D6EB41E}" destId="{39DDC486-D460-48A6-AA54-7B6D3746AD32}" srcOrd="6" destOrd="0" presId="urn:microsoft.com/office/officeart/2024/3/layout/hArchList1"/>
    <dgm:cxn modelId="{EDFB9133-43DD-4E96-8B02-2F286C7CF70A}" type="presParOf" srcId="{39DDC486-D460-48A6-AA54-7B6D3746AD32}" destId="{0C6F63CE-8FCF-4905-85B0-0B99AB548262}" srcOrd="0" destOrd="0" presId="urn:microsoft.com/office/officeart/2024/3/layout/hArchList1"/>
    <dgm:cxn modelId="{FDD83F0E-F82C-4941-9ABF-758AA3322386}" type="presParOf" srcId="{39DDC486-D460-48A6-AA54-7B6D3746AD32}" destId="{B1D9B993-44F2-47C6-8D61-68D8BA2A61C0}" srcOrd="1" destOrd="0" presId="urn:microsoft.com/office/officeart/2024/3/layout/hArchList1"/>
    <dgm:cxn modelId="{BDC8F76D-BB7D-4DC7-817C-3464CFBAF2AD}" type="presParOf" srcId="{1B34779D-6E39-46F2-8848-09DD3D6EB41E}" destId="{195A2502-9612-4F64-8F0C-097673EE1B9B}" srcOrd="7" destOrd="0" presId="urn:microsoft.com/office/officeart/2024/3/layout/hArchList1"/>
    <dgm:cxn modelId="{4B8A8324-596D-42BE-BFD8-048246A70863}" type="presParOf" srcId="{1B34779D-6E39-46F2-8848-09DD3D6EB41E}" destId="{7653D13A-B63D-4933-8F35-88F8D02F21E7}" srcOrd="8" destOrd="0" presId="urn:microsoft.com/office/officeart/2024/3/layout/hArchList1"/>
    <dgm:cxn modelId="{E7441994-7B6D-405D-AC94-B5AA6776A1D8}" type="presParOf" srcId="{7653D13A-B63D-4933-8F35-88F8D02F21E7}" destId="{C4FBB61A-4CB2-4823-A983-6A5E17CCE228}" srcOrd="0" destOrd="0" presId="urn:microsoft.com/office/officeart/2024/3/layout/hArchList1"/>
    <dgm:cxn modelId="{2945D95C-1595-4349-931E-1F17E242F88C}" type="presParOf" srcId="{7653D13A-B63D-4933-8F35-88F8D02F21E7}" destId="{ABC618D0-B676-4E96-9E51-906588376B69}" srcOrd="1" destOrd="0" presId="urn:microsoft.com/office/officeart/2024/3/layout/hArc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503CFEB-9B18-432E-8D65-3137BCACE385}" type="doc">
      <dgm:prSet loTypeId="urn:microsoft.com/office/officeart/2024/3/layout/hArchList1" loCatId="List" qsTypeId="urn:microsoft.com/office/officeart/2005/8/quickstyle/simple1" qsCatId="simple" csTypeId="urn:microsoft.com/office/officeart/2005/8/colors/accent1_2" csCatId="accent1" phldr="1"/>
      <dgm:spPr/>
      <dgm:t>
        <a:bodyPr/>
        <a:lstStyle/>
        <a:p>
          <a:endParaRPr lang="en-US"/>
        </a:p>
      </dgm:t>
    </dgm:pt>
    <dgm:pt modelId="{2ACC3622-AD9F-4E6F-8E4A-A02C0A935D01}">
      <dgm:prSet/>
      <dgm:spPr/>
      <dgm:t>
        <a:bodyPr/>
        <a:lstStyle/>
        <a:p>
          <a:pPr>
            <a:lnSpc>
              <a:spcPct val="100000"/>
            </a:lnSpc>
            <a:defRPr b="1"/>
          </a:pPr>
          <a:r>
            <a:rPr lang="en-US"/>
            <a:t>Readiness Assessments</a:t>
          </a:r>
        </a:p>
      </dgm:t>
    </dgm:pt>
    <dgm:pt modelId="{4897E7BE-6C5F-4A46-BF58-3621C03A9EB3}" type="parTrans" cxnId="{F2364338-53C0-4CB6-A4AC-BCFC03CAD064}">
      <dgm:prSet/>
      <dgm:spPr/>
      <dgm:t>
        <a:bodyPr/>
        <a:lstStyle/>
        <a:p>
          <a:endParaRPr lang="en-US"/>
        </a:p>
      </dgm:t>
    </dgm:pt>
    <dgm:pt modelId="{EDB0E078-9A6B-4089-9DDB-7C5F29664878}" type="sibTrans" cxnId="{F2364338-53C0-4CB6-A4AC-BCFC03CAD064}">
      <dgm:prSet/>
      <dgm:spPr/>
      <dgm:t>
        <a:bodyPr/>
        <a:lstStyle/>
        <a:p>
          <a:pPr>
            <a:lnSpc>
              <a:spcPct val="100000"/>
            </a:lnSpc>
            <a:defRPr b="1"/>
          </a:pPr>
          <a:endParaRPr lang="en-US"/>
        </a:p>
      </dgm:t>
    </dgm:pt>
    <dgm:pt modelId="{9A8ABC4A-FDA6-4958-A489-C703766CC283}">
      <dgm:prSet/>
      <dgm:spPr/>
      <dgm:t>
        <a:bodyPr/>
        <a:lstStyle/>
        <a:p>
          <a:pPr>
            <a:lnSpc>
              <a:spcPct val="100000"/>
            </a:lnSpc>
          </a:pPr>
          <a:r>
            <a:rPr lang="en-US" i="1"/>
            <a:t>Identify gaps in infrastructure, skills, and culture before implementing digital changes to ensure preparedness.</a:t>
          </a:r>
          <a:endParaRPr lang="en-US"/>
        </a:p>
      </dgm:t>
    </dgm:pt>
    <dgm:pt modelId="{C9247828-4F8A-496C-9853-C573B12C8632}" type="parTrans" cxnId="{CE608B7C-F01F-4930-95F1-A5DEBFE24DEE}">
      <dgm:prSet/>
      <dgm:spPr/>
      <dgm:t>
        <a:bodyPr/>
        <a:lstStyle/>
        <a:p>
          <a:endParaRPr lang="en-US"/>
        </a:p>
      </dgm:t>
    </dgm:pt>
    <dgm:pt modelId="{805C1C5D-54A8-4D40-B299-CCC07B9FA9D2}" type="sibTrans" cxnId="{CE608B7C-F01F-4930-95F1-A5DEBFE24DEE}">
      <dgm:prSet/>
      <dgm:spPr/>
      <dgm:t>
        <a:bodyPr/>
        <a:lstStyle/>
        <a:p>
          <a:endParaRPr lang="en-US"/>
        </a:p>
      </dgm:t>
    </dgm:pt>
    <dgm:pt modelId="{032E3BFD-0B8E-4554-AB98-5058CDB42F5C}">
      <dgm:prSet/>
      <dgm:spPr/>
      <dgm:t>
        <a:bodyPr/>
        <a:lstStyle/>
        <a:p>
          <a:pPr>
            <a:lnSpc>
              <a:spcPct val="100000"/>
            </a:lnSpc>
            <a:defRPr b="1"/>
          </a:pPr>
          <a:r>
            <a:rPr lang="en-US"/>
            <a:t>Agile Methodologies</a:t>
          </a:r>
        </a:p>
      </dgm:t>
    </dgm:pt>
    <dgm:pt modelId="{C9F75C55-47E8-48CB-93DE-D8D4B51CB53E}" type="parTrans" cxnId="{27477234-D995-4267-BAF1-3DF241A7393B}">
      <dgm:prSet/>
      <dgm:spPr/>
      <dgm:t>
        <a:bodyPr/>
        <a:lstStyle/>
        <a:p>
          <a:endParaRPr lang="en-US"/>
        </a:p>
      </dgm:t>
    </dgm:pt>
    <dgm:pt modelId="{8F8E6FDF-315B-4E00-901C-F5F8D6DD20DC}" type="sibTrans" cxnId="{27477234-D995-4267-BAF1-3DF241A7393B}">
      <dgm:prSet/>
      <dgm:spPr/>
      <dgm:t>
        <a:bodyPr/>
        <a:lstStyle/>
        <a:p>
          <a:pPr>
            <a:lnSpc>
              <a:spcPct val="100000"/>
            </a:lnSpc>
            <a:defRPr b="1"/>
          </a:pPr>
          <a:endParaRPr lang="en-US"/>
        </a:p>
      </dgm:t>
    </dgm:pt>
    <dgm:pt modelId="{A02977EE-4C94-4DB4-9D1E-B4B592C54EDD}">
      <dgm:prSet/>
      <dgm:spPr/>
      <dgm:t>
        <a:bodyPr/>
        <a:lstStyle/>
        <a:p>
          <a:pPr>
            <a:lnSpc>
              <a:spcPct val="100000"/>
            </a:lnSpc>
          </a:pPr>
          <a:r>
            <a:rPr lang="en-US" i="1"/>
            <a:t>Adopt agile approaches for flexibility and iterative progress, reducing risks in large-scale digital projects.</a:t>
          </a:r>
          <a:endParaRPr lang="en-US"/>
        </a:p>
      </dgm:t>
    </dgm:pt>
    <dgm:pt modelId="{836C7590-725D-418E-8E61-0AA711EAB868}" type="parTrans" cxnId="{62FA1A77-D086-442C-B4B0-C933FE9D8A20}">
      <dgm:prSet/>
      <dgm:spPr/>
      <dgm:t>
        <a:bodyPr/>
        <a:lstStyle/>
        <a:p>
          <a:endParaRPr lang="en-US"/>
        </a:p>
      </dgm:t>
    </dgm:pt>
    <dgm:pt modelId="{9600324C-8AF5-4F7F-8203-A40E4F31CBED}" type="sibTrans" cxnId="{62FA1A77-D086-442C-B4B0-C933FE9D8A20}">
      <dgm:prSet/>
      <dgm:spPr/>
      <dgm:t>
        <a:bodyPr/>
        <a:lstStyle/>
        <a:p>
          <a:endParaRPr lang="en-US"/>
        </a:p>
      </dgm:t>
    </dgm:pt>
    <dgm:pt modelId="{1AA7CAE2-8918-4B0E-8A09-D024700BAF9B}">
      <dgm:prSet/>
      <dgm:spPr/>
      <dgm:t>
        <a:bodyPr/>
        <a:lstStyle/>
        <a:p>
          <a:pPr>
            <a:lnSpc>
              <a:spcPct val="100000"/>
            </a:lnSpc>
            <a:defRPr b="1"/>
          </a:pPr>
          <a:r>
            <a:rPr lang="en-US"/>
            <a:t>Effective Communication</a:t>
          </a:r>
        </a:p>
      </dgm:t>
    </dgm:pt>
    <dgm:pt modelId="{CFF796E5-F46A-47F1-9881-E7889C840237}" type="parTrans" cxnId="{A6EF6CF5-FE51-4831-9CCB-F5D69C4491C6}">
      <dgm:prSet/>
      <dgm:spPr/>
      <dgm:t>
        <a:bodyPr/>
        <a:lstStyle/>
        <a:p>
          <a:endParaRPr lang="en-US"/>
        </a:p>
      </dgm:t>
    </dgm:pt>
    <dgm:pt modelId="{F40111ED-227C-408C-8D11-719224B4025E}" type="sibTrans" cxnId="{A6EF6CF5-FE51-4831-9CCB-F5D69C4491C6}">
      <dgm:prSet/>
      <dgm:spPr/>
      <dgm:t>
        <a:bodyPr/>
        <a:lstStyle/>
        <a:p>
          <a:pPr>
            <a:lnSpc>
              <a:spcPct val="100000"/>
            </a:lnSpc>
            <a:defRPr b="1"/>
          </a:pPr>
          <a:endParaRPr lang="en-US"/>
        </a:p>
      </dgm:t>
    </dgm:pt>
    <dgm:pt modelId="{8060045F-1CC2-4447-9911-544EB9E9C7DB}">
      <dgm:prSet/>
      <dgm:spPr/>
      <dgm:t>
        <a:bodyPr/>
        <a:lstStyle/>
        <a:p>
          <a:pPr>
            <a:lnSpc>
              <a:spcPct val="100000"/>
            </a:lnSpc>
          </a:pPr>
          <a:r>
            <a:rPr lang="en-US" i="1"/>
            <a:t>Develop robust communication plans to keep stakeholders informed and engaged, minimizing resistance.</a:t>
          </a:r>
          <a:endParaRPr lang="en-US"/>
        </a:p>
      </dgm:t>
    </dgm:pt>
    <dgm:pt modelId="{A3CB23F5-047A-4F48-A74D-7791F1352976}" type="parTrans" cxnId="{D81912A3-3F35-4817-82CE-756CA9E3748B}">
      <dgm:prSet/>
      <dgm:spPr/>
      <dgm:t>
        <a:bodyPr/>
        <a:lstStyle/>
        <a:p>
          <a:endParaRPr lang="en-US"/>
        </a:p>
      </dgm:t>
    </dgm:pt>
    <dgm:pt modelId="{B8617E25-E4B9-41FD-A647-3F575D6CF050}" type="sibTrans" cxnId="{D81912A3-3F35-4817-82CE-756CA9E3748B}">
      <dgm:prSet/>
      <dgm:spPr/>
      <dgm:t>
        <a:bodyPr/>
        <a:lstStyle/>
        <a:p>
          <a:endParaRPr lang="en-US"/>
        </a:p>
      </dgm:t>
    </dgm:pt>
    <dgm:pt modelId="{097F9FD0-EB05-4E4B-B0F6-5B93D9C6C185}">
      <dgm:prSet/>
      <dgm:spPr/>
      <dgm:t>
        <a:bodyPr/>
        <a:lstStyle/>
        <a:p>
          <a:pPr>
            <a:lnSpc>
              <a:spcPct val="100000"/>
            </a:lnSpc>
            <a:defRPr b="1"/>
          </a:pPr>
          <a:r>
            <a:rPr lang="en-US"/>
            <a:t>Employee Training</a:t>
          </a:r>
        </a:p>
      </dgm:t>
    </dgm:pt>
    <dgm:pt modelId="{4099574F-65A1-4CD4-99F4-738070319761}" type="parTrans" cxnId="{BC9B1693-975C-4B79-9250-555026B32200}">
      <dgm:prSet/>
      <dgm:spPr/>
      <dgm:t>
        <a:bodyPr/>
        <a:lstStyle/>
        <a:p>
          <a:endParaRPr lang="en-US"/>
        </a:p>
      </dgm:t>
    </dgm:pt>
    <dgm:pt modelId="{F935F9FC-4C34-47ED-825C-84038FF16104}" type="sibTrans" cxnId="{BC9B1693-975C-4B79-9250-555026B32200}">
      <dgm:prSet/>
      <dgm:spPr/>
      <dgm:t>
        <a:bodyPr/>
        <a:lstStyle/>
        <a:p>
          <a:pPr>
            <a:lnSpc>
              <a:spcPct val="100000"/>
            </a:lnSpc>
            <a:defRPr b="1"/>
          </a:pPr>
          <a:endParaRPr lang="en-US"/>
        </a:p>
      </dgm:t>
    </dgm:pt>
    <dgm:pt modelId="{7D6CADF2-D199-4534-929F-A3AF3C7149FF}">
      <dgm:prSet/>
      <dgm:spPr/>
      <dgm:t>
        <a:bodyPr/>
        <a:lstStyle/>
        <a:p>
          <a:pPr>
            <a:lnSpc>
              <a:spcPct val="100000"/>
            </a:lnSpc>
          </a:pPr>
          <a:r>
            <a:rPr lang="en-US" i="1"/>
            <a:t>Invest in training and development to help employees adapt to new technologies and processes.</a:t>
          </a:r>
          <a:endParaRPr lang="en-US"/>
        </a:p>
      </dgm:t>
    </dgm:pt>
    <dgm:pt modelId="{2BC39C56-C38F-4840-862B-DA7D7ECB894F}" type="parTrans" cxnId="{99151C6D-5AFA-4588-B8A4-75E3ED468884}">
      <dgm:prSet/>
      <dgm:spPr/>
      <dgm:t>
        <a:bodyPr/>
        <a:lstStyle/>
        <a:p>
          <a:endParaRPr lang="en-US"/>
        </a:p>
      </dgm:t>
    </dgm:pt>
    <dgm:pt modelId="{AA3455CD-1604-4B5C-BA05-BDDFD76A0A4A}" type="sibTrans" cxnId="{99151C6D-5AFA-4588-B8A4-75E3ED468884}">
      <dgm:prSet/>
      <dgm:spPr/>
      <dgm:t>
        <a:bodyPr/>
        <a:lstStyle/>
        <a:p>
          <a:endParaRPr lang="en-US"/>
        </a:p>
      </dgm:t>
    </dgm:pt>
    <dgm:pt modelId="{FCD10BCD-692D-4376-B12F-3FC00C595A70}">
      <dgm:prSet/>
      <dgm:spPr/>
      <dgm:t>
        <a:bodyPr/>
        <a:lstStyle/>
        <a:p>
          <a:pPr>
            <a:lnSpc>
              <a:spcPct val="100000"/>
            </a:lnSpc>
            <a:defRPr b="1"/>
          </a:pPr>
          <a:r>
            <a:rPr lang="en-US"/>
            <a:t>Governance Frameworks</a:t>
          </a:r>
        </a:p>
      </dgm:t>
    </dgm:pt>
    <dgm:pt modelId="{B60A6E5E-9BCA-440C-BF52-7E8060F87F41}" type="parTrans" cxnId="{F6DE1F8A-BCA2-441A-9F50-6CEE67634BB8}">
      <dgm:prSet/>
      <dgm:spPr/>
      <dgm:t>
        <a:bodyPr/>
        <a:lstStyle/>
        <a:p>
          <a:endParaRPr lang="en-US"/>
        </a:p>
      </dgm:t>
    </dgm:pt>
    <dgm:pt modelId="{FA7B32B3-4C65-4B6E-A5C5-7ACC2C7F0BB5}" type="sibTrans" cxnId="{F6DE1F8A-BCA2-441A-9F50-6CEE67634BB8}">
      <dgm:prSet/>
      <dgm:spPr/>
      <dgm:t>
        <a:bodyPr/>
        <a:lstStyle/>
        <a:p>
          <a:endParaRPr lang="en-US"/>
        </a:p>
      </dgm:t>
    </dgm:pt>
    <dgm:pt modelId="{C420CEB8-9131-44E2-AE53-D4290927FB7B}">
      <dgm:prSet/>
      <dgm:spPr/>
      <dgm:t>
        <a:bodyPr/>
        <a:lstStyle/>
        <a:p>
          <a:pPr>
            <a:lnSpc>
              <a:spcPct val="100000"/>
            </a:lnSpc>
          </a:pPr>
          <a:r>
            <a:rPr lang="en-US" i="1"/>
            <a:t>Establish governance frameworks to balance innovation with compliance and risk management.</a:t>
          </a:r>
          <a:endParaRPr lang="en-US"/>
        </a:p>
      </dgm:t>
    </dgm:pt>
    <dgm:pt modelId="{11F2D0AA-728F-4E6C-9358-BD9B4390981A}" type="parTrans" cxnId="{AD3ED7EF-B442-445A-B9DB-877842F200B9}">
      <dgm:prSet/>
      <dgm:spPr/>
      <dgm:t>
        <a:bodyPr/>
        <a:lstStyle/>
        <a:p>
          <a:endParaRPr lang="en-US"/>
        </a:p>
      </dgm:t>
    </dgm:pt>
    <dgm:pt modelId="{5CF75EDF-0AB7-4A77-8819-B82FA29DB6FB}" type="sibTrans" cxnId="{AD3ED7EF-B442-445A-B9DB-877842F200B9}">
      <dgm:prSet/>
      <dgm:spPr/>
      <dgm:t>
        <a:bodyPr/>
        <a:lstStyle/>
        <a:p>
          <a:endParaRPr lang="en-US"/>
        </a:p>
      </dgm:t>
    </dgm:pt>
    <dgm:pt modelId="{A2023873-536F-4682-85B3-445FDFA29243}" type="pres">
      <dgm:prSet presAssocID="{5503CFEB-9B18-432E-8D65-3137BCACE385}" presName="Name0" presStyleCnt="0">
        <dgm:presLayoutVars>
          <dgm:dir/>
          <dgm:resizeHandles val="exact"/>
        </dgm:presLayoutVars>
      </dgm:prSet>
      <dgm:spPr/>
    </dgm:pt>
    <dgm:pt modelId="{9C7358DF-40AB-48C9-B7FD-91B06B2C8966}" type="pres">
      <dgm:prSet presAssocID="{2ACC3622-AD9F-4E6F-8E4A-A02C0A935D01}" presName="compNode" presStyleCnt="0"/>
      <dgm:spPr/>
    </dgm:pt>
    <dgm:pt modelId="{A44176FA-E1BE-41BD-91DC-ABDE902A553A}" type="pres">
      <dgm:prSet presAssocID="{2ACC3622-AD9F-4E6F-8E4A-A02C0A935D01}" presName="pictRect" presStyleLbl="revTx" presStyleIdx="0" presStyleCnt="10">
        <dgm:presLayoutVars>
          <dgm:chMax val="0"/>
          <dgm:bulletEnabled/>
        </dgm:presLayoutVars>
      </dgm:prSet>
      <dgm:spPr/>
    </dgm:pt>
    <dgm:pt modelId="{9528FC47-F533-4B53-8F48-C88F938D32AF}" type="pres">
      <dgm:prSet presAssocID="{2ACC3622-AD9F-4E6F-8E4A-A02C0A935D01}" presName="textRect" presStyleLbl="revTx" presStyleIdx="1" presStyleCnt="10">
        <dgm:presLayoutVars>
          <dgm:bulletEnabled/>
        </dgm:presLayoutVars>
      </dgm:prSet>
      <dgm:spPr/>
    </dgm:pt>
    <dgm:pt modelId="{B0E7CC19-03D7-43E2-BE3D-8D302A41C02C}" type="pres">
      <dgm:prSet presAssocID="{EDB0E078-9A6B-4089-9DDB-7C5F29664878}" presName="sibTrans" presStyleLbl="sibTrans2D1" presStyleIdx="0" presStyleCnt="0"/>
      <dgm:spPr/>
    </dgm:pt>
    <dgm:pt modelId="{E20B8C0A-261A-45D7-8783-1A5E1D06FD7D}" type="pres">
      <dgm:prSet presAssocID="{032E3BFD-0B8E-4554-AB98-5058CDB42F5C}" presName="compNode" presStyleCnt="0"/>
      <dgm:spPr/>
    </dgm:pt>
    <dgm:pt modelId="{4A1818DF-A7A3-4E8B-98E7-DBB8C1439536}" type="pres">
      <dgm:prSet presAssocID="{032E3BFD-0B8E-4554-AB98-5058CDB42F5C}" presName="pictRect" presStyleLbl="revTx" presStyleIdx="2" presStyleCnt="10">
        <dgm:presLayoutVars>
          <dgm:chMax val="0"/>
          <dgm:bulletEnabled/>
        </dgm:presLayoutVars>
      </dgm:prSet>
      <dgm:spPr/>
    </dgm:pt>
    <dgm:pt modelId="{FC7D66B9-17F2-45A4-AF5F-BFCC2C87DAA0}" type="pres">
      <dgm:prSet presAssocID="{032E3BFD-0B8E-4554-AB98-5058CDB42F5C}" presName="textRect" presStyleLbl="revTx" presStyleIdx="3" presStyleCnt="10">
        <dgm:presLayoutVars>
          <dgm:bulletEnabled/>
        </dgm:presLayoutVars>
      </dgm:prSet>
      <dgm:spPr/>
    </dgm:pt>
    <dgm:pt modelId="{D9007D95-33E0-4ECA-9DE7-EEAB6554CF39}" type="pres">
      <dgm:prSet presAssocID="{8F8E6FDF-315B-4E00-901C-F5F8D6DD20DC}" presName="sibTrans" presStyleLbl="sibTrans2D1" presStyleIdx="0" presStyleCnt="0"/>
      <dgm:spPr/>
    </dgm:pt>
    <dgm:pt modelId="{D9F2EB05-6165-4CAF-B8BC-FDC39DAC11C2}" type="pres">
      <dgm:prSet presAssocID="{1AA7CAE2-8918-4B0E-8A09-D024700BAF9B}" presName="compNode" presStyleCnt="0"/>
      <dgm:spPr/>
    </dgm:pt>
    <dgm:pt modelId="{39348FA3-8D81-4955-A5B9-4C42E641682B}" type="pres">
      <dgm:prSet presAssocID="{1AA7CAE2-8918-4B0E-8A09-D024700BAF9B}" presName="pictRect" presStyleLbl="revTx" presStyleIdx="4" presStyleCnt="10">
        <dgm:presLayoutVars>
          <dgm:chMax val="0"/>
          <dgm:bulletEnabled/>
        </dgm:presLayoutVars>
      </dgm:prSet>
      <dgm:spPr/>
    </dgm:pt>
    <dgm:pt modelId="{D7E97498-774E-48DE-8477-90FACB71B1B4}" type="pres">
      <dgm:prSet presAssocID="{1AA7CAE2-8918-4B0E-8A09-D024700BAF9B}" presName="textRect" presStyleLbl="revTx" presStyleIdx="5" presStyleCnt="10">
        <dgm:presLayoutVars>
          <dgm:bulletEnabled/>
        </dgm:presLayoutVars>
      </dgm:prSet>
      <dgm:spPr/>
    </dgm:pt>
    <dgm:pt modelId="{1E3C6F29-4539-4190-B03F-7DF3DC96F7DE}" type="pres">
      <dgm:prSet presAssocID="{F40111ED-227C-408C-8D11-719224B4025E}" presName="sibTrans" presStyleLbl="sibTrans2D1" presStyleIdx="0" presStyleCnt="0"/>
      <dgm:spPr/>
    </dgm:pt>
    <dgm:pt modelId="{A166F05E-A926-4557-AD90-33722F35D2D3}" type="pres">
      <dgm:prSet presAssocID="{097F9FD0-EB05-4E4B-B0F6-5B93D9C6C185}" presName="compNode" presStyleCnt="0"/>
      <dgm:spPr/>
    </dgm:pt>
    <dgm:pt modelId="{3C3A2263-72C8-4F66-B314-4F813BBB1425}" type="pres">
      <dgm:prSet presAssocID="{097F9FD0-EB05-4E4B-B0F6-5B93D9C6C185}" presName="pictRect" presStyleLbl="revTx" presStyleIdx="6" presStyleCnt="10">
        <dgm:presLayoutVars>
          <dgm:chMax val="0"/>
          <dgm:bulletEnabled/>
        </dgm:presLayoutVars>
      </dgm:prSet>
      <dgm:spPr/>
    </dgm:pt>
    <dgm:pt modelId="{04660DA8-2E54-4EC0-8EE8-D5D44931BF6D}" type="pres">
      <dgm:prSet presAssocID="{097F9FD0-EB05-4E4B-B0F6-5B93D9C6C185}" presName="textRect" presStyleLbl="revTx" presStyleIdx="7" presStyleCnt="10">
        <dgm:presLayoutVars>
          <dgm:bulletEnabled/>
        </dgm:presLayoutVars>
      </dgm:prSet>
      <dgm:spPr/>
    </dgm:pt>
    <dgm:pt modelId="{7062892E-EC17-419F-94EC-7AB1BF173B71}" type="pres">
      <dgm:prSet presAssocID="{F935F9FC-4C34-47ED-825C-84038FF16104}" presName="sibTrans" presStyleLbl="sibTrans2D1" presStyleIdx="0" presStyleCnt="0"/>
      <dgm:spPr/>
    </dgm:pt>
    <dgm:pt modelId="{3B202E2B-0E6B-46A9-B838-B9BD8704B979}" type="pres">
      <dgm:prSet presAssocID="{FCD10BCD-692D-4376-B12F-3FC00C595A70}" presName="compNode" presStyleCnt="0"/>
      <dgm:spPr/>
    </dgm:pt>
    <dgm:pt modelId="{9F7C21B2-8F18-493E-A80E-1AF3359F37B5}" type="pres">
      <dgm:prSet presAssocID="{FCD10BCD-692D-4376-B12F-3FC00C595A70}" presName="pictRect" presStyleLbl="revTx" presStyleIdx="8" presStyleCnt="10">
        <dgm:presLayoutVars>
          <dgm:chMax val="0"/>
          <dgm:bulletEnabled/>
        </dgm:presLayoutVars>
      </dgm:prSet>
      <dgm:spPr/>
    </dgm:pt>
    <dgm:pt modelId="{7050C4F1-AD69-4FDC-9550-67707EFE8CA4}" type="pres">
      <dgm:prSet presAssocID="{FCD10BCD-692D-4376-B12F-3FC00C595A70}" presName="textRect" presStyleLbl="revTx" presStyleIdx="9" presStyleCnt="10">
        <dgm:presLayoutVars>
          <dgm:bulletEnabled/>
        </dgm:presLayoutVars>
      </dgm:prSet>
      <dgm:spPr/>
    </dgm:pt>
  </dgm:ptLst>
  <dgm:cxnLst>
    <dgm:cxn modelId="{5FDF5606-788A-4F92-B776-243B9029082E}" type="presOf" srcId="{2ACC3622-AD9F-4E6F-8E4A-A02C0A935D01}" destId="{A44176FA-E1BE-41BD-91DC-ABDE902A553A}" srcOrd="0" destOrd="0" presId="urn:microsoft.com/office/officeart/2024/3/layout/hArchList1"/>
    <dgm:cxn modelId="{EA4A370D-BE4C-41C5-B184-F132B32EBF72}" type="presOf" srcId="{F935F9FC-4C34-47ED-825C-84038FF16104}" destId="{7062892E-EC17-419F-94EC-7AB1BF173B71}" srcOrd="0" destOrd="0" presId="urn:microsoft.com/office/officeart/2024/3/layout/hArchList1"/>
    <dgm:cxn modelId="{5024D026-F964-4333-8AE9-3188A2E01C32}" type="presOf" srcId="{9A8ABC4A-FDA6-4958-A489-C703766CC283}" destId="{9528FC47-F533-4B53-8F48-C88F938D32AF}" srcOrd="0" destOrd="0" presId="urn:microsoft.com/office/officeart/2024/3/layout/hArchList1"/>
    <dgm:cxn modelId="{3CAFA82B-9327-4B13-9B57-0139F5B08C7E}" type="presOf" srcId="{C420CEB8-9131-44E2-AE53-D4290927FB7B}" destId="{7050C4F1-AD69-4FDC-9550-67707EFE8CA4}" srcOrd="0" destOrd="0" presId="urn:microsoft.com/office/officeart/2024/3/layout/hArchList1"/>
    <dgm:cxn modelId="{4E40C62D-C990-4360-A474-D20E5EF0D5AF}" type="presOf" srcId="{F40111ED-227C-408C-8D11-719224B4025E}" destId="{1E3C6F29-4539-4190-B03F-7DF3DC96F7DE}" srcOrd="0" destOrd="0" presId="urn:microsoft.com/office/officeart/2024/3/layout/hArchList1"/>
    <dgm:cxn modelId="{27477234-D995-4267-BAF1-3DF241A7393B}" srcId="{5503CFEB-9B18-432E-8D65-3137BCACE385}" destId="{032E3BFD-0B8E-4554-AB98-5058CDB42F5C}" srcOrd="1" destOrd="0" parTransId="{C9F75C55-47E8-48CB-93DE-D8D4B51CB53E}" sibTransId="{8F8E6FDF-315B-4E00-901C-F5F8D6DD20DC}"/>
    <dgm:cxn modelId="{F2364338-53C0-4CB6-A4AC-BCFC03CAD064}" srcId="{5503CFEB-9B18-432E-8D65-3137BCACE385}" destId="{2ACC3622-AD9F-4E6F-8E4A-A02C0A935D01}" srcOrd="0" destOrd="0" parTransId="{4897E7BE-6C5F-4A46-BF58-3621C03A9EB3}" sibTransId="{EDB0E078-9A6B-4089-9DDB-7C5F29664878}"/>
    <dgm:cxn modelId="{1D6B6561-ACF5-42A4-B5CD-8B49120CA036}" type="presOf" srcId="{A02977EE-4C94-4DB4-9D1E-B4B592C54EDD}" destId="{FC7D66B9-17F2-45A4-AF5F-BFCC2C87DAA0}" srcOrd="0" destOrd="0" presId="urn:microsoft.com/office/officeart/2024/3/layout/hArchList1"/>
    <dgm:cxn modelId="{A410DC64-4B9F-4C1E-82D0-ED02B37B9333}" type="presOf" srcId="{8F8E6FDF-315B-4E00-901C-F5F8D6DD20DC}" destId="{D9007D95-33E0-4ECA-9DE7-EEAB6554CF39}" srcOrd="0" destOrd="0" presId="urn:microsoft.com/office/officeart/2024/3/layout/hArchList1"/>
    <dgm:cxn modelId="{1C921947-73DD-403B-A92A-8CE368C32C80}" type="presOf" srcId="{032E3BFD-0B8E-4554-AB98-5058CDB42F5C}" destId="{4A1818DF-A7A3-4E8B-98E7-DBB8C1439536}" srcOrd="0" destOrd="0" presId="urn:microsoft.com/office/officeart/2024/3/layout/hArchList1"/>
    <dgm:cxn modelId="{99151C6D-5AFA-4588-B8A4-75E3ED468884}" srcId="{097F9FD0-EB05-4E4B-B0F6-5B93D9C6C185}" destId="{7D6CADF2-D199-4534-929F-A3AF3C7149FF}" srcOrd="0" destOrd="0" parTransId="{2BC39C56-C38F-4840-862B-DA7D7ECB894F}" sibTransId="{AA3455CD-1604-4B5C-BA05-BDDFD76A0A4A}"/>
    <dgm:cxn modelId="{F0B5494D-B6E3-498D-9F5A-E21193410E04}" type="presOf" srcId="{5503CFEB-9B18-432E-8D65-3137BCACE385}" destId="{A2023873-536F-4682-85B3-445FDFA29243}" srcOrd="0" destOrd="0" presId="urn:microsoft.com/office/officeart/2024/3/layout/hArchList1"/>
    <dgm:cxn modelId="{62FA1A77-D086-442C-B4B0-C933FE9D8A20}" srcId="{032E3BFD-0B8E-4554-AB98-5058CDB42F5C}" destId="{A02977EE-4C94-4DB4-9D1E-B4B592C54EDD}" srcOrd="0" destOrd="0" parTransId="{836C7590-725D-418E-8E61-0AA711EAB868}" sibTransId="{9600324C-8AF5-4F7F-8203-A40E4F31CBED}"/>
    <dgm:cxn modelId="{CE608B7C-F01F-4930-95F1-A5DEBFE24DEE}" srcId="{2ACC3622-AD9F-4E6F-8E4A-A02C0A935D01}" destId="{9A8ABC4A-FDA6-4958-A489-C703766CC283}" srcOrd="0" destOrd="0" parTransId="{C9247828-4F8A-496C-9853-C573B12C8632}" sibTransId="{805C1C5D-54A8-4D40-B299-CCC07B9FA9D2}"/>
    <dgm:cxn modelId="{7A705C85-BCDB-4325-9600-8BB90E7F4012}" type="presOf" srcId="{8060045F-1CC2-4447-9911-544EB9E9C7DB}" destId="{D7E97498-774E-48DE-8477-90FACB71B1B4}" srcOrd="0" destOrd="0" presId="urn:microsoft.com/office/officeart/2024/3/layout/hArchList1"/>
    <dgm:cxn modelId="{442EE785-3759-4E12-AA3C-B08379613495}" type="presOf" srcId="{EDB0E078-9A6B-4089-9DDB-7C5F29664878}" destId="{B0E7CC19-03D7-43E2-BE3D-8D302A41C02C}" srcOrd="0" destOrd="0" presId="urn:microsoft.com/office/officeart/2024/3/layout/hArchList1"/>
    <dgm:cxn modelId="{0CC4DB89-9313-438A-9CDE-E567B579ACF3}" type="presOf" srcId="{097F9FD0-EB05-4E4B-B0F6-5B93D9C6C185}" destId="{3C3A2263-72C8-4F66-B314-4F813BBB1425}" srcOrd="0" destOrd="0" presId="urn:microsoft.com/office/officeart/2024/3/layout/hArchList1"/>
    <dgm:cxn modelId="{F6DE1F8A-BCA2-441A-9F50-6CEE67634BB8}" srcId="{5503CFEB-9B18-432E-8D65-3137BCACE385}" destId="{FCD10BCD-692D-4376-B12F-3FC00C595A70}" srcOrd="4" destOrd="0" parTransId="{B60A6E5E-9BCA-440C-BF52-7E8060F87F41}" sibTransId="{FA7B32B3-4C65-4B6E-A5C5-7ACC2C7F0BB5}"/>
    <dgm:cxn modelId="{BC9B1693-975C-4B79-9250-555026B32200}" srcId="{5503CFEB-9B18-432E-8D65-3137BCACE385}" destId="{097F9FD0-EB05-4E4B-B0F6-5B93D9C6C185}" srcOrd="3" destOrd="0" parTransId="{4099574F-65A1-4CD4-99F4-738070319761}" sibTransId="{F935F9FC-4C34-47ED-825C-84038FF16104}"/>
    <dgm:cxn modelId="{69D1B2A0-73DC-4EB1-86D3-A11AB9A43A02}" type="presOf" srcId="{1AA7CAE2-8918-4B0E-8A09-D024700BAF9B}" destId="{39348FA3-8D81-4955-A5B9-4C42E641682B}" srcOrd="0" destOrd="0" presId="urn:microsoft.com/office/officeart/2024/3/layout/hArchList1"/>
    <dgm:cxn modelId="{D81912A3-3F35-4817-82CE-756CA9E3748B}" srcId="{1AA7CAE2-8918-4B0E-8A09-D024700BAF9B}" destId="{8060045F-1CC2-4447-9911-544EB9E9C7DB}" srcOrd="0" destOrd="0" parTransId="{A3CB23F5-047A-4F48-A74D-7791F1352976}" sibTransId="{B8617E25-E4B9-41FD-A647-3F575D6CF050}"/>
    <dgm:cxn modelId="{8CAAFDA3-B64A-4E17-AB61-C13DA3E49670}" type="presOf" srcId="{FCD10BCD-692D-4376-B12F-3FC00C595A70}" destId="{9F7C21B2-8F18-493E-A80E-1AF3359F37B5}" srcOrd="0" destOrd="0" presId="urn:microsoft.com/office/officeart/2024/3/layout/hArchList1"/>
    <dgm:cxn modelId="{84E96CD8-4BAF-4551-BDB0-630EEC680533}" type="presOf" srcId="{7D6CADF2-D199-4534-929F-A3AF3C7149FF}" destId="{04660DA8-2E54-4EC0-8EE8-D5D44931BF6D}" srcOrd="0" destOrd="0" presId="urn:microsoft.com/office/officeart/2024/3/layout/hArchList1"/>
    <dgm:cxn modelId="{AD3ED7EF-B442-445A-B9DB-877842F200B9}" srcId="{FCD10BCD-692D-4376-B12F-3FC00C595A70}" destId="{C420CEB8-9131-44E2-AE53-D4290927FB7B}" srcOrd="0" destOrd="0" parTransId="{11F2D0AA-728F-4E6C-9358-BD9B4390981A}" sibTransId="{5CF75EDF-0AB7-4A77-8819-B82FA29DB6FB}"/>
    <dgm:cxn modelId="{A6EF6CF5-FE51-4831-9CCB-F5D69C4491C6}" srcId="{5503CFEB-9B18-432E-8D65-3137BCACE385}" destId="{1AA7CAE2-8918-4B0E-8A09-D024700BAF9B}" srcOrd="2" destOrd="0" parTransId="{CFF796E5-F46A-47F1-9881-E7889C840237}" sibTransId="{F40111ED-227C-408C-8D11-719224B4025E}"/>
    <dgm:cxn modelId="{F2A894DE-4A01-44F0-B516-3B5A25535CD8}" type="presParOf" srcId="{A2023873-536F-4682-85B3-445FDFA29243}" destId="{9C7358DF-40AB-48C9-B7FD-91B06B2C8966}" srcOrd="0" destOrd="0" presId="urn:microsoft.com/office/officeart/2024/3/layout/hArchList1"/>
    <dgm:cxn modelId="{820C6008-B822-4108-8F7F-CE27CBA628FD}" type="presParOf" srcId="{9C7358DF-40AB-48C9-B7FD-91B06B2C8966}" destId="{A44176FA-E1BE-41BD-91DC-ABDE902A553A}" srcOrd="0" destOrd="0" presId="urn:microsoft.com/office/officeart/2024/3/layout/hArchList1"/>
    <dgm:cxn modelId="{35722772-B823-4E2E-9FEF-DE7353E81B4F}" type="presParOf" srcId="{9C7358DF-40AB-48C9-B7FD-91B06B2C8966}" destId="{9528FC47-F533-4B53-8F48-C88F938D32AF}" srcOrd="1" destOrd="0" presId="urn:microsoft.com/office/officeart/2024/3/layout/hArchList1"/>
    <dgm:cxn modelId="{23BE893C-056F-4207-86E2-AC00BAADE9C9}" type="presParOf" srcId="{A2023873-536F-4682-85B3-445FDFA29243}" destId="{B0E7CC19-03D7-43E2-BE3D-8D302A41C02C}" srcOrd="1" destOrd="0" presId="urn:microsoft.com/office/officeart/2024/3/layout/hArchList1"/>
    <dgm:cxn modelId="{86321365-B1C8-4AC8-BF48-6E6C6340946F}" type="presParOf" srcId="{A2023873-536F-4682-85B3-445FDFA29243}" destId="{E20B8C0A-261A-45D7-8783-1A5E1D06FD7D}" srcOrd="2" destOrd="0" presId="urn:microsoft.com/office/officeart/2024/3/layout/hArchList1"/>
    <dgm:cxn modelId="{18F7CFD0-BD5B-4CFD-8691-D5ACB510E21F}" type="presParOf" srcId="{E20B8C0A-261A-45D7-8783-1A5E1D06FD7D}" destId="{4A1818DF-A7A3-4E8B-98E7-DBB8C1439536}" srcOrd="0" destOrd="0" presId="urn:microsoft.com/office/officeart/2024/3/layout/hArchList1"/>
    <dgm:cxn modelId="{83030034-3911-418A-8758-F3F26A578D5E}" type="presParOf" srcId="{E20B8C0A-261A-45D7-8783-1A5E1D06FD7D}" destId="{FC7D66B9-17F2-45A4-AF5F-BFCC2C87DAA0}" srcOrd="1" destOrd="0" presId="urn:microsoft.com/office/officeart/2024/3/layout/hArchList1"/>
    <dgm:cxn modelId="{3790B28B-4B59-4069-9D0F-81DDF3EBBC13}" type="presParOf" srcId="{A2023873-536F-4682-85B3-445FDFA29243}" destId="{D9007D95-33E0-4ECA-9DE7-EEAB6554CF39}" srcOrd="3" destOrd="0" presId="urn:microsoft.com/office/officeart/2024/3/layout/hArchList1"/>
    <dgm:cxn modelId="{81D87D34-905B-45A5-ABE8-3F2C3112E305}" type="presParOf" srcId="{A2023873-536F-4682-85B3-445FDFA29243}" destId="{D9F2EB05-6165-4CAF-B8BC-FDC39DAC11C2}" srcOrd="4" destOrd="0" presId="urn:microsoft.com/office/officeart/2024/3/layout/hArchList1"/>
    <dgm:cxn modelId="{B71DB69E-1ECE-4763-B1FD-89EDDD3B3FD5}" type="presParOf" srcId="{D9F2EB05-6165-4CAF-B8BC-FDC39DAC11C2}" destId="{39348FA3-8D81-4955-A5B9-4C42E641682B}" srcOrd="0" destOrd="0" presId="urn:microsoft.com/office/officeart/2024/3/layout/hArchList1"/>
    <dgm:cxn modelId="{178198F3-5FFF-4D8F-BBEE-A683853333E2}" type="presParOf" srcId="{D9F2EB05-6165-4CAF-B8BC-FDC39DAC11C2}" destId="{D7E97498-774E-48DE-8477-90FACB71B1B4}" srcOrd="1" destOrd="0" presId="urn:microsoft.com/office/officeart/2024/3/layout/hArchList1"/>
    <dgm:cxn modelId="{3983E861-48B2-4446-AC5E-5879021BB424}" type="presParOf" srcId="{A2023873-536F-4682-85B3-445FDFA29243}" destId="{1E3C6F29-4539-4190-B03F-7DF3DC96F7DE}" srcOrd="5" destOrd="0" presId="urn:microsoft.com/office/officeart/2024/3/layout/hArchList1"/>
    <dgm:cxn modelId="{78310934-463E-4DA0-814A-320410393DAB}" type="presParOf" srcId="{A2023873-536F-4682-85B3-445FDFA29243}" destId="{A166F05E-A926-4557-AD90-33722F35D2D3}" srcOrd="6" destOrd="0" presId="urn:microsoft.com/office/officeart/2024/3/layout/hArchList1"/>
    <dgm:cxn modelId="{B709A41D-71A2-4FB2-9E4D-4860E7A256C6}" type="presParOf" srcId="{A166F05E-A926-4557-AD90-33722F35D2D3}" destId="{3C3A2263-72C8-4F66-B314-4F813BBB1425}" srcOrd="0" destOrd="0" presId="urn:microsoft.com/office/officeart/2024/3/layout/hArchList1"/>
    <dgm:cxn modelId="{32078A61-2A1C-4440-9CB5-395F261DBFB5}" type="presParOf" srcId="{A166F05E-A926-4557-AD90-33722F35D2D3}" destId="{04660DA8-2E54-4EC0-8EE8-D5D44931BF6D}" srcOrd="1" destOrd="0" presId="urn:microsoft.com/office/officeart/2024/3/layout/hArchList1"/>
    <dgm:cxn modelId="{D09E27AA-C410-473E-9A06-88A2B26E7233}" type="presParOf" srcId="{A2023873-536F-4682-85B3-445FDFA29243}" destId="{7062892E-EC17-419F-94EC-7AB1BF173B71}" srcOrd="7" destOrd="0" presId="urn:microsoft.com/office/officeart/2024/3/layout/hArchList1"/>
    <dgm:cxn modelId="{30CFB0EA-D2B4-4554-8FA3-B417DF81A774}" type="presParOf" srcId="{A2023873-536F-4682-85B3-445FDFA29243}" destId="{3B202E2B-0E6B-46A9-B838-B9BD8704B979}" srcOrd="8" destOrd="0" presId="urn:microsoft.com/office/officeart/2024/3/layout/hArchList1"/>
    <dgm:cxn modelId="{49D9BF22-F3A6-468B-996C-FFD5211306EA}" type="presParOf" srcId="{3B202E2B-0E6B-46A9-B838-B9BD8704B979}" destId="{9F7C21B2-8F18-493E-A80E-1AF3359F37B5}" srcOrd="0" destOrd="0" presId="urn:microsoft.com/office/officeart/2024/3/layout/hArchList1"/>
    <dgm:cxn modelId="{8FA7526D-7530-442F-B6C3-24887279DE79}" type="presParOf" srcId="{3B202E2B-0E6B-46A9-B838-B9BD8704B979}" destId="{7050C4F1-AD69-4FDC-9550-67707EFE8CA4}" srcOrd="1" destOrd="0" presId="urn:microsoft.com/office/officeart/2024/3/layout/hArc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83C860-4F57-4C32-BF16-A083CDF8CB68}">
      <dsp:nvSpPr>
        <dsp:cNvPr id="0" name=""/>
        <dsp:cNvSpPr/>
      </dsp:nvSpPr>
      <dsp:spPr>
        <a:xfrm>
          <a:off x="0" y="0"/>
          <a:ext cx="1946002" cy="778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1590" rIns="21590" bIns="21590" numCol="1" spcCol="1270" anchor="t" anchorCtr="0">
          <a:noAutofit/>
        </a:bodyPr>
        <a:lstStyle/>
        <a:p>
          <a:pPr marL="0" lvl="0" indent="0" algn="l" defTabSz="755650">
            <a:lnSpc>
              <a:spcPct val="100000"/>
            </a:lnSpc>
            <a:spcBef>
              <a:spcPct val="0"/>
            </a:spcBef>
            <a:spcAft>
              <a:spcPct val="35000"/>
            </a:spcAft>
            <a:buNone/>
            <a:defRPr b="1"/>
          </a:pPr>
          <a:r>
            <a:rPr lang="en-US" sz="1700" kern="1200"/>
            <a:t>Customer Expectations</a:t>
          </a:r>
        </a:p>
      </dsp:txBody>
      <dsp:txXfrm>
        <a:off x="0" y="0"/>
        <a:ext cx="1946002" cy="778400"/>
      </dsp:txXfrm>
    </dsp:sp>
    <dsp:sp modelId="{D35BF075-BC04-4FB6-9A3F-4CA1F78613C4}">
      <dsp:nvSpPr>
        <dsp:cNvPr id="0" name=""/>
        <dsp:cNvSpPr/>
      </dsp:nvSpPr>
      <dsp:spPr>
        <a:xfrm>
          <a:off x="0" y="778400"/>
          <a:ext cx="1946002" cy="3318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6510" rIns="16510" bIns="16510" numCol="1" spcCol="1270" anchor="t" anchorCtr="0">
          <a:noAutofit/>
        </a:bodyPr>
        <a:lstStyle/>
        <a:p>
          <a:pPr marL="0" lvl="0" indent="0" algn="l" defTabSz="577850">
            <a:lnSpc>
              <a:spcPct val="100000"/>
            </a:lnSpc>
            <a:spcBef>
              <a:spcPct val="0"/>
            </a:spcBef>
            <a:spcAft>
              <a:spcPct val="35000"/>
            </a:spcAft>
            <a:buNone/>
          </a:pPr>
          <a:r>
            <a:rPr lang="en-US" sz="1300" i="1" kern="1200"/>
            <a:t>Evolving customer needs drive adoption of personalized and seamless digital experiences for better engagement.</a:t>
          </a:r>
          <a:endParaRPr lang="en-US" sz="1300" kern="1200"/>
        </a:p>
      </dsp:txBody>
      <dsp:txXfrm>
        <a:off x="0" y="778400"/>
        <a:ext cx="1946002" cy="3318936"/>
      </dsp:txXfrm>
    </dsp:sp>
    <dsp:sp modelId="{B443562C-553C-4065-A28F-64117BAC6648}">
      <dsp:nvSpPr>
        <dsp:cNvPr id="0" name=""/>
        <dsp:cNvSpPr/>
      </dsp:nvSpPr>
      <dsp:spPr>
        <a:xfrm>
          <a:off x="2140602" y="0"/>
          <a:ext cx="1946002" cy="778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1590" rIns="21590" bIns="21590" numCol="1" spcCol="1270" anchor="t" anchorCtr="0">
          <a:noAutofit/>
        </a:bodyPr>
        <a:lstStyle/>
        <a:p>
          <a:pPr marL="0" lvl="0" indent="0" algn="l" defTabSz="755650">
            <a:lnSpc>
              <a:spcPct val="100000"/>
            </a:lnSpc>
            <a:spcBef>
              <a:spcPct val="0"/>
            </a:spcBef>
            <a:spcAft>
              <a:spcPct val="35000"/>
            </a:spcAft>
            <a:buNone/>
            <a:defRPr b="1"/>
          </a:pPr>
          <a:r>
            <a:rPr lang="en-US" sz="1700" kern="1200"/>
            <a:t>Competitive Pressure</a:t>
          </a:r>
        </a:p>
      </dsp:txBody>
      <dsp:txXfrm>
        <a:off x="2140602" y="0"/>
        <a:ext cx="1946002" cy="778400"/>
      </dsp:txXfrm>
    </dsp:sp>
    <dsp:sp modelId="{C690BD31-7F4F-44AF-B800-91975A855636}">
      <dsp:nvSpPr>
        <dsp:cNvPr id="0" name=""/>
        <dsp:cNvSpPr/>
      </dsp:nvSpPr>
      <dsp:spPr>
        <a:xfrm>
          <a:off x="2140602" y="778400"/>
          <a:ext cx="1946002" cy="3318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6510" rIns="16510" bIns="16510" numCol="1" spcCol="1270" anchor="t" anchorCtr="0">
          <a:noAutofit/>
        </a:bodyPr>
        <a:lstStyle/>
        <a:p>
          <a:pPr marL="0" lvl="0" indent="0" algn="l" defTabSz="577850">
            <a:lnSpc>
              <a:spcPct val="100000"/>
            </a:lnSpc>
            <a:spcBef>
              <a:spcPct val="0"/>
            </a:spcBef>
            <a:spcAft>
              <a:spcPct val="35000"/>
            </a:spcAft>
            <a:buNone/>
          </a:pPr>
          <a:r>
            <a:rPr lang="en-US" sz="1300" i="1" kern="1200"/>
            <a:t>Businesses leverage technology to innovate rapidly and differentiate products and services in competitive markets.</a:t>
          </a:r>
          <a:endParaRPr lang="en-US" sz="1300" kern="1200"/>
        </a:p>
      </dsp:txBody>
      <dsp:txXfrm>
        <a:off x="2140602" y="778400"/>
        <a:ext cx="1946002" cy="3318936"/>
      </dsp:txXfrm>
    </dsp:sp>
    <dsp:sp modelId="{BB7FBC73-5961-4547-B944-E4A7105DF449}">
      <dsp:nvSpPr>
        <dsp:cNvPr id="0" name=""/>
        <dsp:cNvSpPr/>
      </dsp:nvSpPr>
      <dsp:spPr>
        <a:xfrm>
          <a:off x="4281204" y="0"/>
          <a:ext cx="1946002" cy="778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1590" rIns="21590" bIns="21590" numCol="1" spcCol="1270" anchor="t" anchorCtr="0">
          <a:noAutofit/>
        </a:bodyPr>
        <a:lstStyle/>
        <a:p>
          <a:pPr marL="0" lvl="0" indent="0" algn="l" defTabSz="755650">
            <a:lnSpc>
              <a:spcPct val="100000"/>
            </a:lnSpc>
            <a:spcBef>
              <a:spcPct val="0"/>
            </a:spcBef>
            <a:spcAft>
              <a:spcPct val="35000"/>
            </a:spcAft>
            <a:buNone/>
            <a:defRPr b="1"/>
          </a:pPr>
          <a:r>
            <a:rPr lang="en-US" sz="1700" kern="1200"/>
            <a:t>Regulatory Compliance &amp; Sustainability</a:t>
          </a:r>
        </a:p>
      </dsp:txBody>
      <dsp:txXfrm>
        <a:off x="4281204" y="0"/>
        <a:ext cx="1946002" cy="778400"/>
      </dsp:txXfrm>
    </dsp:sp>
    <dsp:sp modelId="{5D1AEC1F-D140-4500-BEF2-86D9FFD0E937}">
      <dsp:nvSpPr>
        <dsp:cNvPr id="0" name=""/>
        <dsp:cNvSpPr/>
      </dsp:nvSpPr>
      <dsp:spPr>
        <a:xfrm>
          <a:off x="4281204" y="778400"/>
          <a:ext cx="1946002" cy="3318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6510" rIns="16510" bIns="16510" numCol="1" spcCol="1270" anchor="t" anchorCtr="0">
          <a:noAutofit/>
        </a:bodyPr>
        <a:lstStyle/>
        <a:p>
          <a:pPr marL="0" lvl="0" indent="0" algn="l" defTabSz="577850">
            <a:lnSpc>
              <a:spcPct val="100000"/>
            </a:lnSpc>
            <a:spcBef>
              <a:spcPct val="0"/>
            </a:spcBef>
            <a:spcAft>
              <a:spcPct val="35000"/>
            </a:spcAft>
            <a:buNone/>
          </a:pPr>
          <a:r>
            <a:rPr lang="en-US" sz="1300" i="1" kern="1200"/>
            <a:t>Digital solutions help meet regulatory requirements and support sustainability through transparency and reporting.</a:t>
          </a:r>
          <a:endParaRPr lang="en-US" sz="1300" kern="1200"/>
        </a:p>
      </dsp:txBody>
      <dsp:txXfrm>
        <a:off x="4281204" y="778400"/>
        <a:ext cx="1946002" cy="3318936"/>
      </dsp:txXfrm>
    </dsp:sp>
    <dsp:sp modelId="{0C6F63CE-8FCF-4905-85B0-0B99AB548262}">
      <dsp:nvSpPr>
        <dsp:cNvPr id="0" name=""/>
        <dsp:cNvSpPr/>
      </dsp:nvSpPr>
      <dsp:spPr>
        <a:xfrm>
          <a:off x="6421807" y="0"/>
          <a:ext cx="1946002" cy="778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1590" rIns="21590" bIns="21590" numCol="1" spcCol="1270" anchor="t" anchorCtr="0">
          <a:noAutofit/>
        </a:bodyPr>
        <a:lstStyle/>
        <a:p>
          <a:pPr marL="0" lvl="0" indent="0" algn="l" defTabSz="755650">
            <a:lnSpc>
              <a:spcPct val="100000"/>
            </a:lnSpc>
            <a:spcBef>
              <a:spcPct val="0"/>
            </a:spcBef>
            <a:spcAft>
              <a:spcPct val="35000"/>
            </a:spcAft>
            <a:buNone/>
            <a:defRPr b="1"/>
          </a:pPr>
          <a:r>
            <a:rPr lang="en-US" sz="1700" kern="1200"/>
            <a:t>Operational Efficiency</a:t>
          </a:r>
        </a:p>
      </dsp:txBody>
      <dsp:txXfrm>
        <a:off x="6421807" y="0"/>
        <a:ext cx="1946002" cy="778400"/>
      </dsp:txXfrm>
    </dsp:sp>
    <dsp:sp modelId="{B1D9B993-44F2-47C6-8D61-68D8BA2A61C0}">
      <dsp:nvSpPr>
        <dsp:cNvPr id="0" name=""/>
        <dsp:cNvSpPr/>
      </dsp:nvSpPr>
      <dsp:spPr>
        <a:xfrm>
          <a:off x="6421807" y="778400"/>
          <a:ext cx="1946002" cy="3318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6510" rIns="16510" bIns="16510" numCol="1" spcCol="1270" anchor="t" anchorCtr="0">
          <a:noAutofit/>
        </a:bodyPr>
        <a:lstStyle/>
        <a:p>
          <a:pPr marL="0" lvl="0" indent="0" algn="l" defTabSz="577850">
            <a:lnSpc>
              <a:spcPct val="100000"/>
            </a:lnSpc>
            <a:spcBef>
              <a:spcPct val="0"/>
            </a:spcBef>
            <a:spcAft>
              <a:spcPct val="35000"/>
            </a:spcAft>
            <a:buNone/>
          </a:pPr>
          <a:r>
            <a:rPr lang="en-US" sz="1300" i="1" kern="1200"/>
            <a:t>Automation and data analytics reduce costs and improve productivity across organizational processes.</a:t>
          </a:r>
          <a:endParaRPr lang="en-US" sz="1300" kern="1200"/>
        </a:p>
      </dsp:txBody>
      <dsp:txXfrm>
        <a:off x="6421807" y="778400"/>
        <a:ext cx="1946002" cy="3318936"/>
      </dsp:txXfrm>
    </dsp:sp>
    <dsp:sp modelId="{C4FBB61A-4CB2-4823-A983-6A5E17CCE228}">
      <dsp:nvSpPr>
        <dsp:cNvPr id="0" name=""/>
        <dsp:cNvSpPr/>
      </dsp:nvSpPr>
      <dsp:spPr>
        <a:xfrm>
          <a:off x="8562409" y="0"/>
          <a:ext cx="1946002" cy="778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1590" rIns="21590" bIns="21590" numCol="1" spcCol="1270" anchor="t" anchorCtr="0">
          <a:noAutofit/>
        </a:bodyPr>
        <a:lstStyle/>
        <a:p>
          <a:pPr marL="0" lvl="0" indent="0" algn="l" defTabSz="755650">
            <a:lnSpc>
              <a:spcPct val="100000"/>
            </a:lnSpc>
            <a:spcBef>
              <a:spcPct val="0"/>
            </a:spcBef>
            <a:spcAft>
              <a:spcPct val="35000"/>
            </a:spcAft>
            <a:buNone/>
            <a:defRPr b="1"/>
          </a:pPr>
          <a:r>
            <a:rPr lang="en-US" sz="1700" kern="1200"/>
            <a:t>Global Disruptions</a:t>
          </a:r>
        </a:p>
      </dsp:txBody>
      <dsp:txXfrm>
        <a:off x="8562409" y="0"/>
        <a:ext cx="1946002" cy="778400"/>
      </dsp:txXfrm>
    </dsp:sp>
    <dsp:sp modelId="{ABC618D0-B676-4E96-9E51-906588376B69}">
      <dsp:nvSpPr>
        <dsp:cNvPr id="0" name=""/>
        <dsp:cNvSpPr/>
      </dsp:nvSpPr>
      <dsp:spPr>
        <a:xfrm>
          <a:off x="8562409" y="778400"/>
          <a:ext cx="1946002" cy="3318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6510" rIns="16510" bIns="16510" numCol="1" spcCol="1270" anchor="t" anchorCtr="0">
          <a:noAutofit/>
        </a:bodyPr>
        <a:lstStyle/>
        <a:p>
          <a:pPr marL="0" lvl="0" indent="0" algn="l" defTabSz="577850">
            <a:lnSpc>
              <a:spcPct val="100000"/>
            </a:lnSpc>
            <a:spcBef>
              <a:spcPct val="0"/>
            </a:spcBef>
            <a:spcAft>
              <a:spcPct val="35000"/>
            </a:spcAft>
            <a:buNone/>
          </a:pPr>
          <a:r>
            <a:rPr lang="en-US" sz="1300" i="1" kern="1200"/>
            <a:t>Events like pandemics accelerate remote work adoption and the need for resilient digital infrastructures.</a:t>
          </a:r>
          <a:endParaRPr lang="en-US" sz="1300" kern="1200"/>
        </a:p>
      </dsp:txBody>
      <dsp:txXfrm>
        <a:off x="8562409" y="778400"/>
        <a:ext cx="1946002" cy="33189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4176FA-E1BE-41BD-91DC-ABDE902A553A}">
      <dsp:nvSpPr>
        <dsp:cNvPr id="0" name=""/>
        <dsp:cNvSpPr/>
      </dsp:nvSpPr>
      <dsp:spPr>
        <a:xfrm>
          <a:off x="0" y="0"/>
          <a:ext cx="1946002" cy="5710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Readiness Assessments</a:t>
          </a:r>
        </a:p>
      </dsp:txBody>
      <dsp:txXfrm>
        <a:off x="0" y="0"/>
        <a:ext cx="1946002" cy="571025"/>
      </dsp:txXfrm>
    </dsp:sp>
    <dsp:sp modelId="{9528FC47-F533-4B53-8F48-C88F938D32AF}">
      <dsp:nvSpPr>
        <dsp:cNvPr id="0" name=""/>
        <dsp:cNvSpPr/>
      </dsp:nvSpPr>
      <dsp:spPr>
        <a:xfrm>
          <a:off x="0" y="571025"/>
          <a:ext cx="1946002" cy="35263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7780" rIns="17780" bIns="17780" numCol="1" spcCol="1270" anchor="t" anchorCtr="0">
          <a:noAutofit/>
        </a:bodyPr>
        <a:lstStyle/>
        <a:p>
          <a:pPr marL="0" lvl="0" indent="0" algn="l" defTabSz="622300">
            <a:lnSpc>
              <a:spcPct val="100000"/>
            </a:lnSpc>
            <a:spcBef>
              <a:spcPct val="0"/>
            </a:spcBef>
            <a:spcAft>
              <a:spcPct val="35000"/>
            </a:spcAft>
            <a:buNone/>
          </a:pPr>
          <a:r>
            <a:rPr lang="en-US" sz="1400" i="1" kern="1200"/>
            <a:t>Identify gaps in infrastructure, skills, and culture before implementing digital changes to ensure preparedness.</a:t>
          </a:r>
          <a:endParaRPr lang="en-US" sz="1400" kern="1200"/>
        </a:p>
      </dsp:txBody>
      <dsp:txXfrm>
        <a:off x="0" y="571025"/>
        <a:ext cx="1946002" cy="3526311"/>
      </dsp:txXfrm>
    </dsp:sp>
    <dsp:sp modelId="{4A1818DF-A7A3-4E8B-98E7-DBB8C1439536}">
      <dsp:nvSpPr>
        <dsp:cNvPr id="0" name=""/>
        <dsp:cNvSpPr/>
      </dsp:nvSpPr>
      <dsp:spPr>
        <a:xfrm>
          <a:off x="2140602" y="0"/>
          <a:ext cx="1946002" cy="5710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Agile Methodologies</a:t>
          </a:r>
        </a:p>
      </dsp:txBody>
      <dsp:txXfrm>
        <a:off x="2140602" y="0"/>
        <a:ext cx="1946002" cy="571025"/>
      </dsp:txXfrm>
    </dsp:sp>
    <dsp:sp modelId="{FC7D66B9-17F2-45A4-AF5F-BFCC2C87DAA0}">
      <dsp:nvSpPr>
        <dsp:cNvPr id="0" name=""/>
        <dsp:cNvSpPr/>
      </dsp:nvSpPr>
      <dsp:spPr>
        <a:xfrm>
          <a:off x="2140602" y="571025"/>
          <a:ext cx="1946002" cy="35263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7780" rIns="17780" bIns="17780" numCol="1" spcCol="1270" anchor="t" anchorCtr="0">
          <a:noAutofit/>
        </a:bodyPr>
        <a:lstStyle/>
        <a:p>
          <a:pPr marL="0" lvl="0" indent="0" algn="l" defTabSz="622300">
            <a:lnSpc>
              <a:spcPct val="100000"/>
            </a:lnSpc>
            <a:spcBef>
              <a:spcPct val="0"/>
            </a:spcBef>
            <a:spcAft>
              <a:spcPct val="35000"/>
            </a:spcAft>
            <a:buNone/>
          </a:pPr>
          <a:r>
            <a:rPr lang="en-US" sz="1400" i="1" kern="1200"/>
            <a:t>Adopt agile approaches for flexibility and iterative progress, reducing risks in large-scale digital projects.</a:t>
          </a:r>
          <a:endParaRPr lang="en-US" sz="1400" kern="1200"/>
        </a:p>
      </dsp:txBody>
      <dsp:txXfrm>
        <a:off x="2140602" y="571025"/>
        <a:ext cx="1946002" cy="3526311"/>
      </dsp:txXfrm>
    </dsp:sp>
    <dsp:sp modelId="{39348FA3-8D81-4955-A5B9-4C42E641682B}">
      <dsp:nvSpPr>
        <dsp:cNvPr id="0" name=""/>
        <dsp:cNvSpPr/>
      </dsp:nvSpPr>
      <dsp:spPr>
        <a:xfrm>
          <a:off x="4281204" y="0"/>
          <a:ext cx="1946002" cy="5710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Effective Communication</a:t>
          </a:r>
        </a:p>
      </dsp:txBody>
      <dsp:txXfrm>
        <a:off x="4281204" y="0"/>
        <a:ext cx="1946002" cy="571025"/>
      </dsp:txXfrm>
    </dsp:sp>
    <dsp:sp modelId="{D7E97498-774E-48DE-8477-90FACB71B1B4}">
      <dsp:nvSpPr>
        <dsp:cNvPr id="0" name=""/>
        <dsp:cNvSpPr/>
      </dsp:nvSpPr>
      <dsp:spPr>
        <a:xfrm>
          <a:off x="4281204" y="571025"/>
          <a:ext cx="1946002" cy="35263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7780" rIns="17780" bIns="17780" numCol="1" spcCol="1270" anchor="t" anchorCtr="0">
          <a:noAutofit/>
        </a:bodyPr>
        <a:lstStyle/>
        <a:p>
          <a:pPr marL="0" lvl="0" indent="0" algn="l" defTabSz="622300">
            <a:lnSpc>
              <a:spcPct val="100000"/>
            </a:lnSpc>
            <a:spcBef>
              <a:spcPct val="0"/>
            </a:spcBef>
            <a:spcAft>
              <a:spcPct val="35000"/>
            </a:spcAft>
            <a:buNone/>
          </a:pPr>
          <a:r>
            <a:rPr lang="en-US" sz="1400" i="1" kern="1200"/>
            <a:t>Develop robust communication plans to keep stakeholders informed and engaged, minimizing resistance.</a:t>
          </a:r>
          <a:endParaRPr lang="en-US" sz="1400" kern="1200"/>
        </a:p>
      </dsp:txBody>
      <dsp:txXfrm>
        <a:off x="4281204" y="571025"/>
        <a:ext cx="1946002" cy="3526311"/>
      </dsp:txXfrm>
    </dsp:sp>
    <dsp:sp modelId="{3C3A2263-72C8-4F66-B314-4F813BBB1425}">
      <dsp:nvSpPr>
        <dsp:cNvPr id="0" name=""/>
        <dsp:cNvSpPr/>
      </dsp:nvSpPr>
      <dsp:spPr>
        <a:xfrm>
          <a:off x="6421807" y="0"/>
          <a:ext cx="1946002" cy="5710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Employee Training</a:t>
          </a:r>
        </a:p>
      </dsp:txBody>
      <dsp:txXfrm>
        <a:off x="6421807" y="0"/>
        <a:ext cx="1946002" cy="571025"/>
      </dsp:txXfrm>
    </dsp:sp>
    <dsp:sp modelId="{04660DA8-2E54-4EC0-8EE8-D5D44931BF6D}">
      <dsp:nvSpPr>
        <dsp:cNvPr id="0" name=""/>
        <dsp:cNvSpPr/>
      </dsp:nvSpPr>
      <dsp:spPr>
        <a:xfrm>
          <a:off x="6421807" y="571025"/>
          <a:ext cx="1946002" cy="35263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7780" rIns="17780" bIns="17780" numCol="1" spcCol="1270" anchor="t" anchorCtr="0">
          <a:noAutofit/>
        </a:bodyPr>
        <a:lstStyle/>
        <a:p>
          <a:pPr marL="0" lvl="0" indent="0" algn="l" defTabSz="622300">
            <a:lnSpc>
              <a:spcPct val="100000"/>
            </a:lnSpc>
            <a:spcBef>
              <a:spcPct val="0"/>
            </a:spcBef>
            <a:spcAft>
              <a:spcPct val="35000"/>
            </a:spcAft>
            <a:buNone/>
          </a:pPr>
          <a:r>
            <a:rPr lang="en-US" sz="1400" i="1" kern="1200"/>
            <a:t>Invest in training and development to help employees adapt to new technologies and processes.</a:t>
          </a:r>
          <a:endParaRPr lang="en-US" sz="1400" kern="1200"/>
        </a:p>
      </dsp:txBody>
      <dsp:txXfrm>
        <a:off x="6421807" y="571025"/>
        <a:ext cx="1946002" cy="3526311"/>
      </dsp:txXfrm>
    </dsp:sp>
    <dsp:sp modelId="{9F7C21B2-8F18-493E-A80E-1AF3359F37B5}">
      <dsp:nvSpPr>
        <dsp:cNvPr id="0" name=""/>
        <dsp:cNvSpPr/>
      </dsp:nvSpPr>
      <dsp:spPr>
        <a:xfrm>
          <a:off x="8562409" y="0"/>
          <a:ext cx="1946002" cy="5710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Governance Frameworks</a:t>
          </a:r>
        </a:p>
      </dsp:txBody>
      <dsp:txXfrm>
        <a:off x="8562409" y="0"/>
        <a:ext cx="1946002" cy="571025"/>
      </dsp:txXfrm>
    </dsp:sp>
    <dsp:sp modelId="{7050C4F1-AD69-4FDC-9550-67707EFE8CA4}">
      <dsp:nvSpPr>
        <dsp:cNvPr id="0" name=""/>
        <dsp:cNvSpPr/>
      </dsp:nvSpPr>
      <dsp:spPr>
        <a:xfrm>
          <a:off x="8562409" y="571025"/>
          <a:ext cx="1946002" cy="35263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7780" rIns="17780" bIns="17780" numCol="1" spcCol="1270" anchor="t" anchorCtr="0">
          <a:noAutofit/>
        </a:bodyPr>
        <a:lstStyle/>
        <a:p>
          <a:pPr marL="0" lvl="0" indent="0" algn="l" defTabSz="622300">
            <a:lnSpc>
              <a:spcPct val="100000"/>
            </a:lnSpc>
            <a:spcBef>
              <a:spcPct val="0"/>
            </a:spcBef>
            <a:spcAft>
              <a:spcPct val="35000"/>
            </a:spcAft>
            <a:buNone/>
          </a:pPr>
          <a:r>
            <a:rPr lang="en-US" sz="1400" i="1" kern="1200"/>
            <a:t>Establish governance frameworks to balance innovation with compliance and risk management.</a:t>
          </a:r>
          <a:endParaRPr lang="en-US" sz="1400" kern="1200"/>
        </a:p>
      </dsp:txBody>
      <dsp:txXfrm>
        <a:off x="8562409" y="571025"/>
        <a:ext cx="1946002" cy="3526311"/>
      </dsp:txXfrm>
    </dsp:sp>
  </dsp:spTree>
</dsp:drawing>
</file>

<file path=ppt/diagrams/layout1.xml><?xml version="1.0" encoding="utf-8"?>
<dgm:layoutDef xmlns:dgm="http://schemas.openxmlformats.org/drawingml/2006/diagram" xmlns:a="http://schemas.openxmlformats.org/drawingml/2006/main" uniqueId="urn:microsoft.com/office/officeart/2024/3/layout/hArchList1">
  <dgm:title val="Horizontal Text Blocks"/>
  <dgm:desc val="Short bits of text with formatted headers. Use as an easier-to-read alternative to a bulleted list."/>
  <dgm:catLst>
    <dgm:cat type="list" pri="100"/>
    <dgm:cat type="timeline" pri="500"/>
    <dgm:cat type="process" pri="6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vertAlign" val="t"/>
          <dgm:param type="horzAlign" val="l"/>
        </dgm:alg>
      </dgm:if>
      <dgm:else name="Name3">
        <dgm:alg type="lin">
          <dgm:param type="vertAlign" val="t"/>
          <dgm:param type="horzAlign" val="r"/>
        </dgm:alg>
      </dgm:else>
    </dgm:choose>
    <dgm:presOf/>
    <dgm:constrLst>
      <dgm:constr type="primFontSz" for="des" forName="pictRect" op="equ" val="18"/>
      <dgm:constr type="primFontSz" for="des" forName="textRect" refType="primFontSz" refFor="des" refForName="pictRect" op="equ" fact="0.77"/>
      <dgm:constr type="w" for="ch" forName="compNode" refType="w"/>
      <dgm:constr type="h" for="ch" forName="compNode" refType="h"/>
      <dgm:constr type="h" for="des" forName="pictRect" op="equ"/>
      <dgm:constr type="h" for="des" forName="pictRect" refType="primFontSz" refFor="des" refForName="pictRect" fact="3"/>
      <dgm:constr type="w" for="ch" ptType="sibTrans" refType="w" refFor="ch" refForName="compNode" op="equ" fact="0.1"/>
      <dgm:constr type="sp" refType="w" refFor="ch" refForName="compNode" op="equ" fact="0.1"/>
    </dgm:constrLst>
    <dgm:ruleLst/>
    <dgm:forEach name="Name4" axis="ch" ptType="node" cnt="20">
      <dgm:layoutNode name="compNode">
        <dgm:alg type="composite"/>
        <dgm:shape xmlns:r="http://schemas.openxmlformats.org/officeDocument/2006/relationships" r:blip="">
          <dgm:adjLst/>
        </dgm:shape>
        <dgm:presOf axis="self"/>
        <dgm:constrLst>
          <dgm:constr type="h" for="ch" forName="pictRect" refType="h" fact="0.1"/>
          <dgm:constr type="l" for="ch" forName="pictRect"/>
          <dgm:constr type="t" for="ch" forName="pictRect"/>
          <dgm:constr type="l" for="ch" forName="textRect"/>
          <dgm:constr type="t" for="ch" forName="textRect" refType="b" refFor="ch" refForName="pictRect"/>
        </dgm:constrLst>
        <dgm:ruleLst/>
        <dgm:layoutNode name="pictRect"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choosePictRectConstraints">
            <dgm:if name="ifPictRectConstraints" func="var" arg="dir" op="equ" val="norm">
              <dgm:constrLst>
                <dgm:constr type="h" refType="w" op="lte" fact="0.4"/>
                <dgm:constr type="lMarg" val="10.8"/>
                <dgm:constr type="rMarg" refType="primFontSz" fact="0.1"/>
                <dgm:constr type="tMarg" refType="primFontSz" fact="0.1"/>
                <dgm:constr type="bMarg" refType="primFontSz" fact="0.1"/>
              </dgm:constrLst>
            </dgm:if>
            <dgm:else name="elsePictRectConstraints">
              <dgm:constrLst>
                <dgm:constr type="lMarg" refType="primFontSz" fact="0.1"/>
                <dgm:constr type="rMarg" val="10.8"/>
                <dgm:constr type="tMarg" refType="primFontSz" fact="0.1"/>
                <dgm:constr type="bMarg" refType="primFontSz" fact="0.1"/>
              </dgm:constrLst>
            </dgm:else>
          </dgm:choose>
          <dgm:ruleLst>
            <dgm:rule type="h" val="INF" fact="NaN" max="NaN"/>
            <dgm:rule type="primFontSz" val="5" fact="NaN" max="NaN"/>
          </dgm:ruleLst>
        </dgm:layoutNode>
        <dgm:layoutNode name="textRect"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chooseTextRectConstraints">
            <dgm:if name="ifTextRectConstraints" func="var" arg="dir" op="equ" val="norm">
              <dgm:constrLst>
                <dgm:constr type="lMarg" val="10.8"/>
                <dgm:constr type="rMarg" refType="primFontSz" fact="0.1"/>
                <dgm:constr type="tMarg" refType="primFontSz" fact="0.1"/>
                <dgm:constr type="bMarg" refType="primFontSz" fact="0.1"/>
              </dgm:constrLst>
            </dgm:if>
            <dgm:else name="elseTextRectConstraints">
              <dgm:constrLst>
                <dgm:constr type="lMarg" refType="primFontSz" fact="0.1"/>
                <dgm:constr type="rMarg" val="10.8"/>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24/3/layout/hArchList1">
  <dgm:title val="Horizontal Text Blocks"/>
  <dgm:desc val="Short bits of text with formatted headers. Use as an easier-to-read alternative to a bulleted list."/>
  <dgm:catLst>
    <dgm:cat type="list" pri="100"/>
    <dgm:cat type="timeline" pri="500"/>
    <dgm:cat type="process" pri="6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vertAlign" val="t"/>
          <dgm:param type="horzAlign" val="l"/>
        </dgm:alg>
      </dgm:if>
      <dgm:else name="Name3">
        <dgm:alg type="lin">
          <dgm:param type="vertAlign" val="t"/>
          <dgm:param type="horzAlign" val="r"/>
        </dgm:alg>
      </dgm:else>
    </dgm:choose>
    <dgm:presOf/>
    <dgm:constrLst>
      <dgm:constr type="primFontSz" for="des" forName="pictRect" op="equ" val="18"/>
      <dgm:constr type="primFontSz" for="des" forName="textRect" refType="primFontSz" refFor="des" refForName="pictRect" op="equ" fact="0.77"/>
      <dgm:constr type="w" for="ch" forName="compNode" refType="w"/>
      <dgm:constr type="h" for="ch" forName="compNode" refType="h"/>
      <dgm:constr type="h" for="des" forName="pictRect" op="equ"/>
      <dgm:constr type="h" for="des" forName="pictRect" refType="primFontSz" refFor="des" refForName="pictRect" fact="3"/>
      <dgm:constr type="w" for="ch" ptType="sibTrans" refType="w" refFor="ch" refForName="compNode" op="equ" fact="0.1"/>
      <dgm:constr type="sp" refType="w" refFor="ch" refForName="compNode" op="equ" fact="0.1"/>
    </dgm:constrLst>
    <dgm:ruleLst/>
    <dgm:forEach name="Name4" axis="ch" ptType="node" cnt="20">
      <dgm:layoutNode name="compNode">
        <dgm:alg type="composite"/>
        <dgm:shape xmlns:r="http://schemas.openxmlformats.org/officeDocument/2006/relationships" r:blip="">
          <dgm:adjLst/>
        </dgm:shape>
        <dgm:presOf axis="self"/>
        <dgm:constrLst>
          <dgm:constr type="h" for="ch" forName="pictRect" refType="h" fact="0.1"/>
          <dgm:constr type="l" for="ch" forName="pictRect"/>
          <dgm:constr type="t" for="ch" forName="pictRect"/>
          <dgm:constr type="l" for="ch" forName="textRect"/>
          <dgm:constr type="t" for="ch" forName="textRect" refType="b" refFor="ch" refForName="pictRect"/>
        </dgm:constrLst>
        <dgm:ruleLst/>
        <dgm:layoutNode name="pictRect"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choosePictRectConstraints">
            <dgm:if name="ifPictRectConstraints" func="var" arg="dir" op="equ" val="norm">
              <dgm:constrLst>
                <dgm:constr type="h" refType="w" op="lte" fact="0.4"/>
                <dgm:constr type="lMarg" val="10.8"/>
                <dgm:constr type="rMarg" refType="primFontSz" fact="0.1"/>
                <dgm:constr type="tMarg" refType="primFontSz" fact="0.1"/>
                <dgm:constr type="bMarg" refType="primFontSz" fact="0.1"/>
              </dgm:constrLst>
            </dgm:if>
            <dgm:else name="elsePictRectConstraints">
              <dgm:constrLst>
                <dgm:constr type="lMarg" refType="primFontSz" fact="0.1"/>
                <dgm:constr type="rMarg" val="10.8"/>
                <dgm:constr type="tMarg" refType="primFontSz" fact="0.1"/>
                <dgm:constr type="bMarg" refType="primFontSz" fact="0.1"/>
              </dgm:constrLst>
            </dgm:else>
          </dgm:choose>
          <dgm:ruleLst>
            <dgm:rule type="h" val="INF" fact="NaN" max="NaN"/>
            <dgm:rule type="primFontSz" val="5" fact="NaN" max="NaN"/>
          </dgm:ruleLst>
        </dgm:layoutNode>
        <dgm:layoutNode name="textRect"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chooseTextRectConstraints">
            <dgm:if name="ifTextRectConstraints" func="var" arg="dir" op="equ" val="norm">
              <dgm:constrLst>
                <dgm:constr type="lMarg" val="10.8"/>
                <dgm:constr type="rMarg" refType="primFontSz" fact="0.1"/>
                <dgm:constr type="tMarg" refType="primFontSz" fact="0.1"/>
                <dgm:constr type="bMarg" refType="primFontSz" fact="0.1"/>
              </dgm:constrLst>
            </dgm:if>
            <dgm:else name="elseTextRectConstraints">
              <dgm:constrLst>
                <dgm:constr type="lMarg" refType="primFontSz" fact="0.1"/>
                <dgm:constr type="rMarg" val="10.8"/>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87EF1B-3089-4752-BFCD-CDC3014626A0}" type="datetimeFigureOut">
              <a:rPr lang="en-US" smtClean="0"/>
              <a:t>1/8/2026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9F3FAF-CC6A-478D-BF6B-BD1EE87BC1BE}" type="slidenum">
              <a:rPr lang="en-US" smtClean="0"/>
              <a:t>‹#›</a:t>
            </a:fld>
            <a:endParaRPr lang="en-US" dirty="0"/>
          </a:p>
        </p:txBody>
      </p:sp>
    </p:spTree>
    <p:extLst>
      <p:ext uri="{BB962C8B-B14F-4D97-AF65-F5344CB8AC3E}">
        <p14:creationId xmlns:p14="http://schemas.microsoft.com/office/powerpoint/2010/main" val="13312183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E29F3FAF-CC6A-478D-BF6B-BD1EE87BC1BE}" type="slidenum">
              <a:rPr lang="en-US" smtClean="0"/>
              <a:t>1</a:t>
            </a:fld>
            <a:endParaRPr lang="en-US" dirty="0"/>
          </a:p>
        </p:txBody>
      </p:sp>
    </p:spTree>
    <p:extLst>
      <p:ext uri="{BB962C8B-B14F-4D97-AF65-F5344CB8AC3E}">
        <p14:creationId xmlns:p14="http://schemas.microsoft.com/office/powerpoint/2010/main" val="7917375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Impact of Technology on Organizational Change, Drivers of Digital Transformation, Agile Change Management Principles, Innovation and Organizational Adaptability, Challenges in Digital Transformation, Real-World Case Studies, Practical Tips for Managing Digital Change, Discussion Questions, Summary</a:t>
            </a:r>
          </a:p>
        </p:txBody>
      </p:sp>
      <p:sp>
        <p:nvSpPr>
          <p:cNvPr id="4" name="Slide Number Placeholder 3"/>
          <p:cNvSpPr>
            <a:spLocks noGrp="1"/>
          </p:cNvSpPr>
          <p:nvPr>
            <p:ph type="sldNum" sz="quarter" idx="5"/>
          </p:nvPr>
        </p:nvSpPr>
        <p:spPr/>
        <p:txBody>
          <a:bodyPr/>
          <a:lstStyle/>
          <a:p>
            <a:fld id="{E29F3FAF-CC6A-478D-BF6B-BD1EE87BC1BE}" type="slidenum">
              <a:rPr lang="en-US" smtClean="0"/>
              <a:t>2</a:t>
            </a:fld>
            <a:endParaRPr lang="en-US" dirty="0"/>
          </a:p>
        </p:txBody>
      </p:sp>
    </p:spTree>
    <p:extLst>
      <p:ext uri="{BB962C8B-B14F-4D97-AF65-F5344CB8AC3E}">
        <p14:creationId xmlns:p14="http://schemas.microsoft.com/office/powerpoint/2010/main" val="36270637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Technology has become a primary driver of organizational change, influencing how businesses operate, communicate, and deliver value. The integration of advanced technologies such as cloud computing, artificial intelligence (AI), and big data analytics has transformed traditional business models into agile, data-driven ecosystems. For instance, cloud computing enables organizations to scale resources dynamically, reducing infrastructure costs and improving operational flexibility. AI applications in predictive analytics and automation streamline processes, enhance decision-making, and improve customer experiences. Additionally, digital platforms facilitate remote work and global collaboration, reshaping workforce dynamics and organizational culture. However, these technological advancements also introduce challenges, including cybersecurity risks, data privacy concerns, and the need for continuous employee upskilling. Organizations must adopt proactive strategies to manage these changes effectively, ensuring alignment between technology adoption and business objectives. Real-world examples, such as Amazon’s migration to AWS for scalability and cost efficiency, demonstrate how technology-driven change can yield significant competitive advantages when managed strategically.</a:t>
            </a:r>
          </a:p>
        </p:txBody>
      </p:sp>
      <p:sp>
        <p:nvSpPr>
          <p:cNvPr id="4" name="Slide Number Placeholder 3"/>
          <p:cNvSpPr>
            <a:spLocks noGrp="1"/>
          </p:cNvSpPr>
          <p:nvPr>
            <p:ph type="sldNum" sz="quarter" idx="5"/>
          </p:nvPr>
        </p:nvSpPr>
        <p:spPr/>
        <p:txBody>
          <a:bodyPr/>
          <a:lstStyle/>
          <a:p>
            <a:fld id="{E29F3FAF-CC6A-478D-BF6B-BD1EE87BC1BE}" type="slidenum">
              <a:rPr lang="en-US" smtClean="0"/>
              <a:t>3</a:t>
            </a:fld>
            <a:endParaRPr lang="en-US" dirty="0"/>
          </a:p>
        </p:txBody>
      </p:sp>
    </p:spTree>
    <p:extLst>
      <p:ext uri="{BB962C8B-B14F-4D97-AF65-F5344CB8AC3E}">
        <p14:creationId xmlns:p14="http://schemas.microsoft.com/office/powerpoint/2010/main" val="36570059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Several key drivers propel digital transformation initiatives across industries. First, evolving customer expectations demand personalized, seamless experiences, pushing organizations to adopt digital tools for engagement and service delivery. Second, competitive pressures require businesses to innovate rapidly, leveraging technology to differentiate products and services. Third, regulatory compliance and sustainability goals often necessitate digital solutions for transparency and reporting. Fourth, operational efficiency is a major motivator, as automation and data analytics reduce costs and improve productivity. Finally, global disruptions such as pandemics have accelerated the need for remote work capabilities and resilient digital infrastructures. For example, HSBC’s digital banking transformation was driven by customer demand for mobile banking and secure online transactions, resulting in enhanced user experiences and streamlined operations. Similarly, healthcare systems adopting AI aim to improve diagnostic accuracy and patient outcomes, reflecting how industry-specific drivers shape transformation strategies. Understanding these drivers helps leaders prioritize investments and align digital initiatives with long-term organizational goals.</a:t>
            </a:r>
          </a:p>
        </p:txBody>
      </p:sp>
      <p:sp>
        <p:nvSpPr>
          <p:cNvPr id="4" name="Slide Number Placeholder 3"/>
          <p:cNvSpPr>
            <a:spLocks noGrp="1"/>
          </p:cNvSpPr>
          <p:nvPr>
            <p:ph type="sldNum" sz="quarter" idx="5"/>
          </p:nvPr>
        </p:nvSpPr>
        <p:spPr/>
        <p:txBody>
          <a:bodyPr/>
          <a:lstStyle/>
          <a:p>
            <a:fld id="{E29F3FAF-CC6A-478D-BF6B-BD1EE87BC1BE}" type="slidenum">
              <a:rPr lang="en-US" smtClean="0"/>
              <a:t>4</a:t>
            </a:fld>
            <a:endParaRPr lang="en-US" dirty="0"/>
          </a:p>
        </p:txBody>
      </p:sp>
    </p:spTree>
    <p:extLst>
      <p:ext uri="{BB962C8B-B14F-4D97-AF65-F5344CB8AC3E}">
        <p14:creationId xmlns:p14="http://schemas.microsoft.com/office/powerpoint/2010/main" val="39540956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Agile change management emphasizes flexibility, collaboration, and iterative progress, making it particularly suited for digital transformation projects. Unlike traditional linear approaches, agile frameworks allow organizations to adapt quickly to evolving requirements and technological advancements. Core principles include breaking down large initiatives into manageable increments, fostering cross-functional teamwork, and maintaining continuous feedback loops. This approach reduces risk by enabling early detection of issues and promoting stakeholder engagement throughout the process. For instance, Amazon’s cloud migration strategy incorporated agile principles by implementing phased transitions, ensuring minimal disruption while achieving scalability goals. Similarly, healthcare organizations adopting AI often use agile methodologies to pilot solutions in controlled environments before full-scale deployment, mitigating risks associated with integration and compliance. Agile change management also supports cultural shifts by encouraging transparency and empowering employees to contribute to innovation. By embedding agility into change processes, organizations can navigate complexity and accelerate digital adoption effectively.</a:t>
            </a:r>
          </a:p>
        </p:txBody>
      </p:sp>
      <p:sp>
        <p:nvSpPr>
          <p:cNvPr id="4" name="Slide Number Placeholder 3"/>
          <p:cNvSpPr>
            <a:spLocks noGrp="1"/>
          </p:cNvSpPr>
          <p:nvPr>
            <p:ph type="sldNum" sz="quarter" idx="5"/>
          </p:nvPr>
        </p:nvSpPr>
        <p:spPr/>
        <p:txBody>
          <a:bodyPr/>
          <a:lstStyle/>
          <a:p>
            <a:fld id="{E29F3FAF-CC6A-478D-BF6B-BD1EE87BC1BE}" type="slidenum">
              <a:rPr lang="en-US" smtClean="0"/>
              <a:t>5</a:t>
            </a:fld>
            <a:endParaRPr lang="en-US" dirty="0"/>
          </a:p>
        </p:txBody>
      </p:sp>
    </p:spTree>
    <p:extLst>
      <p:ext uri="{BB962C8B-B14F-4D97-AF65-F5344CB8AC3E}">
        <p14:creationId xmlns:p14="http://schemas.microsoft.com/office/powerpoint/2010/main" val="28533756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Innovation is the cornerstone of successful digital transformation, requiring organizations to cultivate adaptability and a forward-thinking culture. This involves fostering an environment where experimentation is encouraged, failures are viewed as learning opportunities, and continuous improvement is prioritized. Organizational adaptability hinges on leadership commitment, employee engagement, and structural flexibility to accommodate new technologies and processes. Companies like Netflix exemplify this principle by continuously innovating their content delivery model and leveraging data analytics to personalize user experiences. Similarly, HSBC’s digital banking transformation reflects adaptability through the integration of mobile platforms and AI-driven customer support, enhancing service efficiency and satisfaction. To sustain innovation, organizations must invest in research and development, upskill their workforce, and establish governance frameworks that balance creativity with risk management. By embedding adaptability into their DNA, businesses can remain resilient amid technological disruptions and capitalize on emerging opportunities in the digital era.</a:t>
            </a:r>
          </a:p>
        </p:txBody>
      </p:sp>
      <p:sp>
        <p:nvSpPr>
          <p:cNvPr id="4" name="Slide Number Placeholder 3"/>
          <p:cNvSpPr>
            <a:spLocks noGrp="1"/>
          </p:cNvSpPr>
          <p:nvPr>
            <p:ph type="sldNum" sz="quarter" idx="5"/>
          </p:nvPr>
        </p:nvSpPr>
        <p:spPr/>
        <p:txBody>
          <a:bodyPr/>
          <a:lstStyle/>
          <a:p>
            <a:fld id="{E29F3FAF-CC6A-478D-BF6B-BD1EE87BC1BE}" type="slidenum">
              <a:rPr lang="en-US" smtClean="0"/>
              <a:t>6</a:t>
            </a:fld>
            <a:endParaRPr lang="en-US" dirty="0"/>
          </a:p>
        </p:txBody>
      </p:sp>
    </p:spTree>
    <p:extLst>
      <p:ext uri="{BB962C8B-B14F-4D97-AF65-F5344CB8AC3E}">
        <p14:creationId xmlns:p14="http://schemas.microsoft.com/office/powerpoint/2010/main" val="10753494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Despite its benefits, digital transformation presents significant challenges that organizations must address to ensure success. Common obstacles include resistance to change, as employees may fear job displacement or struggle with new technologies. Legacy systems often complicate integration efforts, requiring substantial investment and technical expertise to modernize infrastructure. Data privacy and cybersecurity risks are heightened in digital environments, necessitating robust protection measures and compliance with regulations such as GDPR. Additionally, the pace of technological evolution can outstrip organizational readiness, leading to skill gaps and operational inefficiencies. Case studies illustrate these challenges vividly: Amazon faced complexities in managing legacy systems during its cloud migration, while healthcare organizations adopting AI grappled with regulatory compliance and interoperability issues. HSBC encountered resistance among staff during its digital banking transformation, highlighting the importance of change management strategies that address cultural and technical barriers. By anticipating these challenges and implementing proactive solutions, organizations can mitigate risks and achieve sustainable digital transformation.</a:t>
            </a:r>
          </a:p>
        </p:txBody>
      </p:sp>
      <p:sp>
        <p:nvSpPr>
          <p:cNvPr id="4" name="Slide Number Placeholder 3"/>
          <p:cNvSpPr>
            <a:spLocks noGrp="1"/>
          </p:cNvSpPr>
          <p:nvPr>
            <p:ph type="sldNum" sz="quarter" idx="5"/>
          </p:nvPr>
        </p:nvSpPr>
        <p:spPr/>
        <p:txBody>
          <a:bodyPr/>
          <a:lstStyle/>
          <a:p>
            <a:fld id="{E29F3FAF-CC6A-478D-BF6B-BD1EE87BC1BE}" type="slidenum">
              <a:rPr lang="en-US" smtClean="0"/>
              <a:t>7</a:t>
            </a:fld>
            <a:endParaRPr lang="en-US" dirty="0"/>
          </a:p>
        </p:txBody>
      </p:sp>
    </p:spTree>
    <p:extLst>
      <p:ext uri="{BB962C8B-B14F-4D97-AF65-F5344CB8AC3E}">
        <p14:creationId xmlns:p14="http://schemas.microsoft.com/office/powerpoint/2010/main" val="37143792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Three notable case studies exemplify successful digital transformation initiatives. First, Amazon’s cloud migration strategy involved a phased approach to transition from on-premises infrastructure to AWS, resulting in enhanced scalability, cost efficiency, and operational agility. This transformation enabled Amazon to support its global e-commerce operations and innovate rapidly. Second, AI adoption in healthcare systems has revolutionized patient care by improving diagnostic accuracy and enabling personalized treatment plans. However, these benefits come with challenges such as data privacy concerns and integration complexities, requiring robust governance frameworks. Third, HSBC’s digital banking transformation focused on enhancing customer experience through mobile platforms, AI-driven chatbots, and streamlined transaction processes. This initiative improved operational efficiency and positioned HSBC as a leader in digital financial services. These case studies underscore the importance of strategic planning, stakeholder engagement, and agile methodologies in overcoming obstacles and achieving successful outcomes in digital transformation projects.</a:t>
            </a:r>
          </a:p>
        </p:txBody>
      </p:sp>
      <p:sp>
        <p:nvSpPr>
          <p:cNvPr id="4" name="Slide Number Placeholder 3"/>
          <p:cNvSpPr>
            <a:spLocks noGrp="1"/>
          </p:cNvSpPr>
          <p:nvPr>
            <p:ph type="sldNum" sz="quarter" idx="5"/>
          </p:nvPr>
        </p:nvSpPr>
        <p:spPr/>
        <p:txBody>
          <a:bodyPr/>
          <a:lstStyle/>
          <a:p>
            <a:fld id="{E29F3FAF-CC6A-478D-BF6B-BD1EE87BC1BE}" type="slidenum">
              <a:rPr lang="en-US" smtClean="0"/>
              <a:t>8</a:t>
            </a:fld>
            <a:endParaRPr lang="en-US" dirty="0"/>
          </a:p>
        </p:txBody>
      </p:sp>
    </p:spTree>
    <p:extLst>
      <p:ext uri="{BB962C8B-B14F-4D97-AF65-F5344CB8AC3E}">
        <p14:creationId xmlns:p14="http://schemas.microsoft.com/office/powerpoint/2010/main" val="8703763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Effective management of digital change requires a strategic and holistic approach. First, organizations should conduct readiness assessments to identify gaps in infrastructure, skills, and culture. Second, adopting agile methodologies facilitates flexibility and iterative progress, reducing risks associated with large-scale implementations. Third, robust communication plans are essential to keep stakeholders informed and engaged, minimizing resistance and fostering trust. Fourth, investing in employee training and development ensures that the workforce can adapt to new technologies and processes. Fifth, establishing governance frameworks helps balance innovation with compliance and risk management. Real-world practices, such as Amazon’s phased migration strategy and HSBC’s emphasis on customer-centric design, demonstrate the value of incremental implementation and stakeholder involvement. By combining these practical tips with continuous monitoring and feedback mechanisms, organizations can navigate the complexities of digital transformation and achieve sustainable success.</a:t>
            </a:r>
          </a:p>
        </p:txBody>
      </p:sp>
      <p:sp>
        <p:nvSpPr>
          <p:cNvPr id="4" name="Slide Number Placeholder 3"/>
          <p:cNvSpPr>
            <a:spLocks noGrp="1"/>
          </p:cNvSpPr>
          <p:nvPr>
            <p:ph type="sldNum" sz="quarter" idx="5"/>
          </p:nvPr>
        </p:nvSpPr>
        <p:spPr/>
        <p:txBody>
          <a:bodyPr/>
          <a:lstStyle/>
          <a:p>
            <a:fld id="{E29F3FAF-CC6A-478D-BF6B-BD1EE87BC1BE}" type="slidenum">
              <a:rPr lang="en-US" smtClean="0"/>
              <a:t>9</a:t>
            </a:fld>
            <a:endParaRPr lang="en-US" dirty="0"/>
          </a:p>
        </p:txBody>
      </p:sp>
    </p:spTree>
    <p:extLst>
      <p:ext uri="{BB962C8B-B14F-4D97-AF65-F5344CB8AC3E}">
        <p14:creationId xmlns:p14="http://schemas.microsoft.com/office/powerpoint/2010/main" val="5155392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1. Which factors most influence the success of digital transformation initiatives in your industry? 2. How can organizations balance innovation with regulatory compliance during technology adoption? 3. What role does leadership play in overcoming resistance to digital change? 4. Can agile methodologies be effectively combined with traditional change management frameworks? 5. How do case studies like Amazon, healthcare AI, and HSBC inform best practices for future digital transformations?</a:t>
            </a:r>
          </a:p>
        </p:txBody>
      </p:sp>
      <p:sp>
        <p:nvSpPr>
          <p:cNvPr id="4" name="Slide Number Placeholder 3"/>
          <p:cNvSpPr>
            <a:spLocks noGrp="1"/>
          </p:cNvSpPr>
          <p:nvPr>
            <p:ph type="sldNum" sz="quarter" idx="5"/>
          </p:nvPr>
        </p:nvSpPr>
        <p:spPr/>
        <p:txBody>
          <a:bodyPr/>
          <a:lstStyle/>
          <a:p>
            <a:fld id="{E29F3FAF-CC6A-478D-BF6B-BD1EE87BC1BE}" type="slidenum">
              <a:rPr lang="en-US" smtClean="0"/>
              <a:t>10</a:t>
            </a:fld>
            <a:endParaRPr lang="en-US" dirty="0"/>
          </a:p>
        </p:txBody>
      </p:sp>
    </p:spTree>
    <p:extLst>
      <p:ext uri="{BB962C8B-B14F-4D97-AF65-F5344CB8AC3E}">
        <p14:creationId xmlns:p14="http://schemas.microsoft.com/office/powerpoint/2010/main" val="6618201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Digital transformation and innovation are critical for organizational survival and growth in today’s dynamic environment. Technology-driven change reshapes business models, customer experiences, and operational processes, offering significant benefits alongside complex challenges. Key drivers include evolving customer expectations, competitive pressures, and regulatory requirements, while agile methodologies provide a flexible framework for managing change. Real-world case studies from Amazon, healthcare systems, and HSBC highlight the importance of strategic planning, stakeholder engagement, and adaptability in achieving successful outcomes. By addressing challenges proactively and leveraging best practices, organizations can harness the full potential of digital transformation to remain competitive and resilient in an increasingly digital world.</a:t>
            </a:r>
          </a:p>
        </p:txBody>
      </p:sp>
      <p:sp>
        <p:nvSpPr>
          <p:cNvPr id="4" name="Slide Number Placeholder 3"/>
          <p:cNvSpPr>
            <a:spLocks noGrp="1"/>
          </p:cNvSpPr>
          <p:nvPr>
            <p:ph type="sldNum" sz="quarter" idx="5"/>
          </p:nvPr>
        </p:nvSpPr>
        <p:spPr/>
        <p:txBody>
          <a:bodyPr/>
          <a:lstStyle/>
          <a:p>
            <a:fld id="{E29F3FAF-CC6A-478D-BF6B-BD1EE87BC1BE}" type="slidenum">
              <a:rPr lang="en-US" smtClean="0"/>
              <a:t>11</a:t>
            </a:fld>
            <a:endParaRPr lang="en-US" dirty="0"/>
          </a:p>
        </p:txBody>
      </p:sp>
    </p:spTree>
    <p:extLst>
      <p:ext uri="{BB962C8B-B14F-4D97-AF65-F5344CB8AC3E}">
        <p14:creationId xmlns:p14="http://schemas.microsoft.com/office/powerpoint/2010/main" val="1488512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EC014E-32E8-BC91-190E-85B3C74C9203}"/>
              </a:ext>
            </a:extLst>
          </p:cNvPr>
          <p:cNvSpPr>
            <a:spLocks noGrp="1"/>
          </p:cNvSpPr>
          <p:nvPr>
            <p:ph type="title"/>
          </p:nvPr>
        </p:nvSpPr>
        <p:spPr>
          <a:xfrm>
            <a:off x="6857998" y="964075"/>
            <a:ext cx="4654297" cy="3739896"/>
          </a:xfrm>
        </p:spPr>
        <p:txBody>
          <a:body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58000" y="4822842"/>
            <a:ext cx="4206240" cy="1380744"/>
          </a:xfrm>
        </p:spPr>
        <p:txBody>
          <a:bodyPr anchor="t" anchorCtr="0">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r>
              <a:rPr lang="en-US" dirty="0"/>
              <a:t>Sample Footer Text</a:t>
            </a:r>
          </a:p>
        </p:txBody>
      </p:sp>
      <p:sp>
        <p:nvSpPr>
          <p:cNvPr id="10" name="Picture Placeholder 9">
            <a:extLst>
              <a:ext uri="{FF2B5EF4-FFF2-40B4-BE49-F238E27FC236}">
                <a16:creationId xmlns:a16="http://schemas.microsoft.com/office/drawing/2014/main" id="{884C280F-E753-FE97-A722-F86168AC97B1}"/>
              </a:ext>
            </a:extLst>
          </p:cNvPr>
          <p:cNvSpPr>
            <a:spLocks noGrp="1"/>
          </p:cNvSpPr>
          <p:nvPr>
            <p:ph type="pic" sz="quarter" idx="13" hasCustomPrompt="1"/>
          </p:nvPr>
        </p:nvSpPr>
        <p:spPr>
          <a:xfrm>
            <a:off x="841248" y="964074"/>
            <a:ext cx="5403280" cy="5258929"/>
          </a:xfrm>
          <a:custGeom>
            <a:avLst/>
            <a:gdLst>
              <a:gd name="connsiteX0" fmla="*/ 2701640 w 5403280"/>
              <a:gd name="connsiteY0" fmla="*/ 0 h 5258929"/>
              <a:gd name="connsiteX1" fmla="*/ 5403280 w 5403280"/>
              <a:gd name="connsiteY1" fmla="*/ 2701640 h 5258929"/>
              <a:gd name="connsiteX2" fmla="*/ 5403280 w 5403280"/>
              <a:gd name="connsiteY2" fmla="*/ 5258929 h 5258929"/>
              <a:gd name="connsiteX3" fmla="*/ 0 w 5403280"/>
              <a:gd name="connsiteY3" fmla="*/ 5258929 h 5258929"/>
              <a:gd name="connsiteX4" fmla="*/ 0 w 5403280"/>
              <a:gd name="connsiteY4" fmla="*/ 2701640 h 5258929"/>
              <a:gd name="connsiteX5" fmla="*/ 2701640 w 5403280"/>
              <a:gd name="connsiteY5" fmla="*/ 0 h 5258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noFill/>
          </a:ln>
        </p:spPr>
        <p:txBody>
          <a:bodyPr wrap="square">
            <a:noAutofit/>
          </a:bodyPr>
          <a:lstStyle>
            <a:lvl1pPr>
              <a:defRPr>
                <a:solidFill>
                  <a:schemeClr val="tx1"/>
                </a:solidFill>
              </a:defRPr>
            </a:lvl1pPr>
          </a:lstStyle>
          <a:p>
            <a:r>
              <a:rPr lang="en-US" dirty="0"/>
              <a:t> </a:t>
            </a:r>
          </a:p>
        </p:txBody>
      </p:sp>
      <p:sp>
        <p:nvSpPr>
          <p:cNvPr id="4" name="Date Placeholder 3">
            <a:extLst>
              <a:ext uri="{FF2B5EF4-FFF2-40B4-BE49-F238E27FC236}">
                <a16:creationId xmlns:a16="http://schemas.microsoft.com/office/drawing/2014/main" id="{EE117A08-C834-F239-A3DF-2D1295F0AE4C}"/>
              </a:ext>
            </a:extLst>
          </p:cNvPr>
          <p:cNvSpPr>
            <a:spLocks noGrp="1"/>
          </p:cNvSpPr>
          <p:nvPr>
            <p:ph type="dt" sz="half" idx="10"/>
          </p:nvPr>
        </p:nvSpPr>
        <p:spPr>
          <a:xfrm rot="5400000">
            <a:off x="10425981" y="4687095"/>
            <a:ext cx="2706690" cy="365125"/>
          </a:xfrm>
        </p:spPr>
        <p:txBody>
          <a:bodyPr/>
          <a:lstStyle/>
          <a:p>
            <a:fld id="{7FA43F5B-065E-43CE-B3FD-98C48A6F94D7}" type="datetime1">
              <a:rPr lang="en-US" smtClean="0"/>
              <a:t>1/8/2026</a:t>
            </a:fld>
            <a:endParaRPr lang="en-US" dirty="0"/>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2DE90F28-AFBB-4AB2-AA79-6D3F72ED131B}" type="slidenum">
              <a:rPr lang="en-US" smtClean="0"/>
              <a:pPr/>
              <a:t>‹#›</a:t>
            </a:fld>
            <a:endParaRPr lang="en-US" dirty="0"/>
          </a:p>
        </p:txBody>
      </p:sp>
    </p:spTree>
    <p:extLst>
      <p:ext uri="{BB962C8B-B14F-4D97-AF65-F5344CB8AC3E}">
        <p14:creationId xmlns:p14="http://schemas.microsoft.com/office/powerpoint/2010/main" val="234428455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EE6A364-A39C-470E-B89A-9BD899585684}" type="datetime1">
              <a:rPr lang="en-US" smtClean="0"/>
              <a:pPr/>
              <a:t>1/8/2026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6997148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18032"/>
            <a:ext cx="10972800" cy="786384"/>
          </a:xfrm>
        </p:spPr>
        <p:txBody>
          <a:bodyPr anchor="b">
            <a:normAutofit/>
          </a:bodyPr>
          <a:lstStyle>
            <a:lvl1pPr algn="ctr">
              <a:defRPr sz="440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72629"/>
            <a:ext cx="10972800" cy="480373"/>
          </a:xfrm>
        </p:spPr>
        <p:txBody>
          <a:bodyPr anchor="t">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dirty="0"/>
              <a:t> </a:t>
            </a:r>
          </a:p>
        </p:txBody>
      </p:sp>
      <p:sp>
        <p:nvSpPr>
          <p:cNvPr id="6" name="Footer Placeholder 5">
            <a:extLst>
              <a:ext uri="{FF2B5EF4-FFF2-40B4-BE49-F238E27FC236}">
                <a16:creationId xmlns:a16="http://schemas.microsoft.com/office/drawing/2014/main" id="{8C88BD73-E6AB-68A9-F41B-313E0C44777C}"/>
              </a:ext>
            </a:extLst>
          </p:cNvPr>
          <p:cNvSpPr>
            <a:spLocks noGrp="1"/>
          </p:cNvSpPr>
          <p:nvPr>
            <p:ph type="ftr" sz="quarter" idx="15"/>
          </p:nvPr>
        </p:nvSpPr>
        <p:spPr>
          <a:xfrm rot="16200000">
            <a:off x="-396119" y="5787191"/>
            <a:ext cx="1503444" cy="365125"/>
          </a:xfrm>
        </p:spPr>
        <p:txBody>
          <a:bodyPr/>
          <a:lstStyle/>
          <a:p>
            <a:r>
              <a:rPr lang="en-US" dirty="0"/>
              <a:t>Sample Footer Text</a:t>
            </a:r>
          </a:p>
        </p:txBody>
      </p:sp>
      <p:sp>
        <p:nvSpPr>
          <p:cNvPr id="5" name="Date Placeholder 4">
            <a:extLst>
              <a:ext uri="{FF2B5EF4-FFF2-40B4-BE49-F238E27FC236}">
                <a16:creationId xmlns:a16="http://schemas.microsoft.com/office/drawing/2014/main" id="{BEAA6162-61A3-2C41-311C-F407FC4B4DA9}"/>
              </a:ext>
            </a:extLst>
          </p:cNvPr>
          <p:cNvSpPr>
            <a:spLocks noGrp="1"/>
          </p:cNvSpPr>
          <p:nvPr>
            <p:ph type="dt" sz="half" idx="14"/>
          </p:nvPr>
        </p:nvSpPr>
        <p:spPr/>
        <p:txBody>
          <a:bodyPr/>
          <a:lstStyle/>
          <a:p>
            <a:fld id="{7FA43F5B-065E-43CE-B3FD-98C48A6F94D7}" type="datetime1">
              <a:rPr lang="en-US" smtClean="0"/>
              <a:t>1/8/2026</a:t>
            </a:fld>
            <a:endParaRPr lang="en-US" dirty="0"/>
          </a:p>
        </p:txBody>
      </p:sp>
      <p:cxnSp>
        <p:nvCxnSpPr>
          <p:cNvPr id="4" name="Straight Connector 3">
            <a:extLst>
              <a:ext uri="{FF2B5EF4-FFF2-40B4-BE49-F238E27FC236}">
                <a16:creationId xmlns:a16="http://schemas.microsoft.com/office/drawing/2014/main" id="{1DABF624-39B6-C7A2-98E7-26593626B429}"/>
              </a:ext>
              <a:ext uri="{C183D7F6-B498-43B3-948B-1728B52AA6E4}">
                <adec:decorative xmlns:adec="http://schemas.microsoft.com/office/drawing/2017/decorative" val="1"/>
              </a:ext>
            </a:extLst>
          </p:cNvPr>
          <p:cNvCxnSpPr>
            <a:cxnSpLocks/>
          </p:cNvCxnSpPr>
          <p:nvPr userDrawn="1"/>
        </p:nvCxnSpPr>
        <p:spPr>
          <a:xfrm flipH="1">
            <a:off x="4" y="498994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BE6B102F-64E7-9387-1F8F-DB4AC825773A}"/>
              </a:ext>
            </a:extLst>
          </p:cNvPr>
          <p:cNvSpPr>
            <a:spLocks noGrp="1"/>
          </p:cNvSpPr>
          <p:nvPr>
            <p:ph type="sldNum" sz="quarter" idx="16"/>
          </p:nvPr>
        </p:nvSpPr>
        <p:spPr/>
        <p:txBody>
          <a:bodyPr/>
          <a:lstStyle/>
          <a:p>
            <a:fld id="{2DE90F28-AFBB-4AB2-AA79-6D3F72ED131B}" type="slidenum">
              <a:rPr lang="en-US" smtClean="0"/>
              <a:t>‹#›</a:t>
            </a:fld>
            <a:endParaRPr lang="en-US" dirty="0"/>
          </a:p>
        </p:txBody>
      </p:sp>
    </p:spTree>
    <p:extLst>
      <p:ext uri="{BB962C8B-B14F-4D97-AF65-F5344CB8AC3E}">
        <p14:creationId xmlns:p14="http://schemas.microsoft.com/office/powerpoint/2010/main" val="319370500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3">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5C3D1438-E7DE-BCF4-D0DD-97184D8B7208}"/>
              </a:ext>
            </a:extLst>
          </p:cNvPr>
          <p:cNvSpPr>
            <a:spLocks noGrp="1"/>
          </p:cNvSpPr>
          <p:nvPr>
            <p:ph type="title"/>
          </p:nvPr>
        </p:nvSpPr>
        <p:spPr>
          <a:xfrm>
            <a:off x="5909930" y="640097"/>
            <a:ext cx="4362148" cy="3474720"/>
          </a:xfrm>
        </p:spPr>
        <p:txBody>
          <a:bodyPr/>
          <a:lstStyle/>
          <a:p>
            <a:r>
              <a:rPr lang="en-US"/>
              <a:t>Click to edit Master title style</a:t>
            </a:r>
          </a:p>
        </p:txBody>
      </p:sp>
      <p:sp>
        <p:nvSpPr>
          <p:cNvPr id="14" name="Text Placeholder 15">
            <a:extLst>
              <a:ext uri="{FF2B5EF4-FFF2-40B4-BE49-F238E27FC236}">
                <a16:creationId xmlns:a16="http://schemas.microsoft.com/office/drawing/2014/main" id="{E9EB830E-59F9-793F-E2E7-110D033D7F86}"/>
              </a:ext>
            </a:extLst>
          </p:cNvPr>
          <p:cNvSpPr>
            <a:spLocks noGrp="1"/>
          </p:cNvSpPr>
          <p:nvPr>
            <p:ph type="body" sz="quarter" idx="17"/>
          </p:nvPr>
        </p:nvSpPr>
        <p:spPr>
          <a:xfrm>
            <a:off x="5909929" y="4818889"/>
            <a:ext cx="4206701" cy="1188720"/>
          </a:xfrm>
        </p:spPr>
        <p:txBody>
          <a:bodyPr anchor="t">
            <a:normAutofit/>
          </a:bodyPr>
          <a:lstStyle>
            <a:lvl1pPr algn="l">
              <a:defRPr sz="2000"/>
            </a:lvl1pPr>
          </a:lstStyle>
          <a:p>
            <a:pPr lvl="0"/>
            <a:r>
              <a:rPr lang="en-US" dirty="0"/>
              <a:t>Click to edit Master text styles</a:t>
            </a:r>
          </a:p>
        </p:txBody>
      </p:sp>
      <p:sp>
        <p:nvSpPr>
          <p:cNvPr id="9" name="Picture Placeholder 8">
            <a:extLst>
              <a:ext uri="{FF2B5EF4-FFF2-40B4-BE49-F238E27FC236}">
                <a16:creationId xmlns:a16="http://schemas.microsoft.com/office/drawing/2014/main" id="{2C9C23E6-AA65-EED1-FC7F-E4138D9D0DF7}"/>
              </a:ext>
            </a:extLst>
          </p:cNvPr>
          <p:cNvSpPr>
            <a:spLocks noGrp="1"/>
          </p:cNvSpPr>
          <p:nvPr>
            <p:ph type="pic" sz="quarter" idx="13" hasCustomPrompt="1"/>
          </p:nvPr>
        </p:nvSpPr>
        <p:spPr>
          <a:xfrm>
            <a:off x="0" y="0"/>
            <a:ext cx="5060950" cy="6858000"/>
          </a:xfr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a:lstStyle/>
          <a:p>
            <a:r>
              <a:rPr lang="en-US" dirty="0"/>
              <a:t> </a:t>
            </a:r>
          </a:p>
        </p:txBody>
      </p:sp>
      <p:cxnSp>
        <p:nvCxnSpPr>
          <p:cNvPr id="7" name="Straight Connector 6">
            <a:extLst>
              <a:ext uri="{FF2B5EF4-FFF2-40B4-BE49-F238E27FC236}">
                <a16:creationId xmlns:a16="http://schemas.microsoft.com/office/drawing/2014/main" id="{63DCC7EC-EB64-3FA5-9B9F-4B65F8B35369}"/>
              </a:ext>
              <a:ext uri="{C183D7F6-B498-43B3-948B-1728B52AA6E4}">
                <adec:decorative xmlns:adec="http://schemas.microsoft.com/office/drawing/2017/decorative" val="1"/>
              </a:ext>
            </a:extLst>
          </p:cNvPr>
          <p:cNvCxnSpPr>
            <a:cxnSpLocks/>
          </p:cNvCxnSpPr>
          <p:nvPr userDrawn="1"/>
        </p:nvCxnSpPr>
        <p:spPr>
          <a:xfrm>
            <a:off x="506048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Date Placeholder 7">
            <a:extLst>
              <a:ext uri="{FF2B5EF4-FFF2-40B4-BE49-F238E27FC236}">
                <a16:creationId xmlns:a16="http://schemas.microsoft.com/office/drawing/2014/main" id="{B5721EA9-D34D-C406-42C9-D1C3DC0550EB}"/>
              </a:ext>
            </a:extLst>
          </p:cNvPr>
          <p:cNvSpPr>
            <a:spLocks noGrp="1"/>
          </p:cNvSpPr>
          <p:nvPr>
            <p:ph type="dt" sz="half" idx="14"/>
          </p:nvPr>
        </p:nvSpPr>
        <p:spPr>
          <a:xfrm rot="5400000">
            <a:off x="10425981" y="4687095"/>
            <a:ext cx="2706690" cy="365125"/>
          </a:xfrm>
        </p:spPr>
        <p:txBody>
          <a:bodyPr/>
          <a:lstStyle/>
          <a:p>
            <a:fld id="{7FA43F5B-065E-43CE-B3FD-98C48A6F94D7}" type="datetime1">
              <a:rPr lang="en-US" smtClean="0"/>
              <a:pPr/>
              <a:t>1/8/2026</a:t>
            </a:fld>
            <a:endParaRPr lang="en-US" dirty="0"/>
          </a:p>
        </p:txBody>
      </p:sp>
      <p:sp>
        <p:nvSpPr>
          <p:cNvPr id="10" name="Footer Placeholder 9">
            <a:extLst>
              <a:ext uri="{FF2B5EF4-FFF2-40B4-BE49-F238E27FC236}">
                <a16:creationId xmlns:a16="http://schemas.microsoft.com/office/drawing/2014/main" id="{B8A451BA-6597-98CC-3A5A-099DB053853F}"/>
              </a:ext>
            </a:extLst>
          </p:cNvPr>
          <p:cNvSpPr>
            <a:spLocks noGrp="1"/>
          </p:cNvSpPr>
          <p:nvPr>
            <p:ph type="ftr" sz="quarter" idx="15"/>
          </p:nvPr>
        </p:nvSpPr>
        <p:spPr>
          <a:xfrm rot="16200000" flipH="1">
            <a:off x="10292565" y="1592957"/>
            <a:ext cx="2973522" cy="365125"/>
          </a:xfrm>
        </p:spPr>
        <p:txBody>
          <a:bodyPr/>
          <a:lstStyle/>
          <a:p>
            <a:r>
              <a:rPr lang="en-US" dirty="0"/>
              <a:t>Sample Footer Text</a:t>
            </a:r>
          </a:p>
        </p:txBody>
      </p:sp>
      <p:sp>
        <p:nvSpPr>
          <p:cNvPr id="11" name="Slide Number Placeholder 10">
            <a:extLst>
              <a:ext uri="{FF2B5EF4-FFF2-40B4-BE49-F238E27FC236}">
                <a16:creationId xmlns:a16="http://schemas.microsoft.com/office/drawing/2014/main" id="{ED98AED2-58CC-D8F4-37CF-06D4C6AE089B}"/>
              </a:ext>
            </a:extLst>
          </p:cNvPr>
          <p:cNvSpPr>
            <a:spLocks noGrp="1"/>
          </p:cNvSpPr>
          <p:nvPr>
            <p:ph type="sldNum" sz="quarter" idx="16"/>
          </p:nvPr>
        </p:nvSpPr>
        <p:spPr/>
        <p:txBody>
          <a:bodyPr/>
          <a:lstStyle/>
          <a:p>
            <a:fld id="{2DE90F28-AFBB-4AB2-AA79-6D3F72ED131B}" type="slidenum">
              <a:rPr lang="en-US" smtClean="0"/>
              <a:pPr/>
              <a:t>‹#›</a:t>
            </a:fld>
            <a:endParaRPr lang="en-US" dirty="0"/>
          </a:p>
        </p:txBody>
      </p:sp>
    </p:spTree>
    <p:extLst>
      <p:ext uri="{BB962C8B-B14F-4D97-AF65-F5344CB8AC3E}">
        <p14:creationId xmlns:p14="http://schemas.microsoft.com/office/powerpoint/2010/main" val="24100646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4">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A23BF3C-9B75-66EF-8F1A-8B97381705BC}"/>
              </a:ext>
            </a:extLst>
          </p:cNvPr>
          <p:cNvSpPr>
            <a:spLocks noGrp="1"/>
          </p:cNvSpPr>
          <p:nvPr>
            <p:ph type="title"/>
          </p:nvPr>
        </p:nvSpPr>
        <p:spPr>
          <a:xfrm>
            <a:off x="838200" y="873764"/>
            <a:ext cx="4654296" cy="3739896"/>
          </a:xfrm>
        </p:spPr>
        <p:txBody>
          <a:bodyPr/>
          <a:lstStyle/>
          <a:p>
            <a:r>
              <a:rPr lang="en-US"/>
              <a:t>Click to edit Master title style</a:t>
            </a:r>
          </a:p>
        </p:txBody>
      </p:sp>
      <p:sp>
        <p:nvSpPr>
          <p:cNvPr id="7" name="Text Placeholder 15">
            <a:extLst>
              <a:ext uri="{FF2B5EF4-FFF2-40B4-BE49-F238E27FC236}">
                <a16:creationId xmlns:a16="http://schemas.microsoft.com/office/drawing/2014/main" id="{1B44AFE9-43F1-4797-1ECE-FD5190E5805A}"/>
              </a:ext>
            </a:extLst>
          </p:cNvPr>
          <p:cNvSpPr>
            <a:spLocks noGrp="1"/>
          </p:cNvSpPr>
          <p:nvPr>
            <p:ph type="body" sz="quarter" idx="17"/>
          </p:nvPr>
        </p:nvSpPr>
        <p:spPr>
          <a:xfrm>
            <a:off x="838201" y="4732531"/>
            <a:ext cx="4206240" cy="1380743"/>
          </a:xfrm>
        </p:spPr>
        <p:txBody>
          <a:bodyPr anchor="t">
            <a:normAutofit/>
          </a:bodyPr>
          <a:lstStyle>
            <a:lvl1pPr algn="l">
              <a:defRPr sz="2000"/>
            </a:lvl1pPr>
          </a:lstStyle>
          <a:p>
            <a:pPr lvl="0"/>
            <a:r>
              <a:rPr lang="en-US" dirty="0"/>
              <a:t>Click to edit Master text styles</a:t>
            </a:r>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r>
              <a:rPr lang="en-US" dirty="0"/>
              <a:t>Sample Footer Text</a:t>
            </a:r>
          </a:p>
        </p:txBody>
      </p:sp>
      <p:sp>
        <p:nvSpPr>
          <p:cNvPr id="10" name="Picture Placeholder 9">
            <a:extLst>
              <a:ext uri="{FF2B5EF4-FFF2-40B4-BE49-F238E27FC236}">
                <a16:creationId xmlns:a16="http://schemas.microsoft.com/office/drawing/2014/main" id="{884C280F-E753-FE97-A722-F86168AC97B1}"/>
              </a:ext>
            </a:extLst>
          </p:cNvPr>
          <p:cNvSpPr>
            <a:spLocks noGrp="1"/>
          </p:cNvSpPr>
          <p:nvPr>
            <p:ph type="pic" sz="quarter" idx="13" hasCustomPrompt="1"/>
          </p:nvPr>
        </p:nvSpPr>
        <p:spPr>
          <a:xfrm>
            <a:off x="5947472" y="854346"/>
            <a:ext cx="5403280" cy="5258929"/>
          </a:xfrm>
          <a:custGeom>
            <a:avLst/>
            <a:gdLst>
              <a:gd name="connsiteX0" fmla="*/ 2701640 w 5403280"/>
              <a:gd name="connsiteY0" fmla="*/ 0 h 5258929"/>
              <a:gd name="connsiteX1" fmla="*/ 5403280 w 5403280"/>
              <a:gd name="connsiteY1" fmla="*/ 2701640 h 5258929"/>
              <a:gd name="connsiteX2" fmla="*/ 5403280 w 5403280"/>
              <a:gd name="connsiteY2" fmla="*/ 5258929 h 5258929"/>
              <a:gd name="connsiteX3" fmla="*/ 0 w 5403280"/>
              <a:gd name="connsiteY3" fmla="*/ 5258929 h 5258929"/>
              <a:gd name="connsiteX4" fmla="*/ 0 w 5403280"/>
              <a:gd name="connsiteY4" fmla="*/ 2701640 h 5258929"/>
              <a:gd name="connsiteX5" fmla="*/ 2701640 w 5403280"/>
              <a:gd name="connsiteY5" fmla="*/ 0 h 5258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a:defRPr>
                <a:solidFill>
                  <a:schemeClr val="tx1"/>
                </a:solidFill>
              </a:defRPr>
            </a:lvl1pPr>
          </a:lstStyle>
          <a:p>
            <a:r>
              <a:rPr lang="en-US" dirty="0"/>
              <a:t> </a:t>
            </a:r>
          </a:p>
        </p:txBody>
      </p:sp>
      <p:sp>
        <p:nvSpPr>
          <p:cNvPr id="4" name="Date Placeholder 3">
            <a:extLst>
              <a:ext uri="{FF2B5EF4-FFF2-40B4-BE49-F238E27FC236}">
                <a16:creationId xmlns:a16="http://schemas.microsoft.com/office/drawing/2014/main" id="{223A58B4-E2D1-FBC8-004D-0E9EEBBE13DB}"/>
              </a:ext>
            </a:extLst>
          </p:cNvPr>
          <p:cNvSpPr>
            <a:spLocks noGrp="1"/>
          </p:cNvSpPr>
          <p:nvPr>
            <p:ph type="dt" sz="half" idx="10"/>
          </p:nvPr>
        </p:nvSpPr>
        <p:spPr>
          <a:xfrm rot="5400000">
            <a:off x="10425981" y="4687095"/>
            <a:ext cx="2706690" cy="365125"/>
          </a:xfrm>
        </p:spPr>
        <p:txBody>
          <a:bodyPr/>
          <a:lstStyle/>
          <a:p>
            <a:fld id="{7FA43F5B-065E-43CE-B3FD-98C48A6F94D7}" type="datetime1">
              <a:rPr lang="en-US" smtClean="0"/>
              <a:t>1/8/2026</a:t>
            </a:fld>
            <a:endParaRPr lang="en-US" dirty="0"/>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2DE90F28-AFBB-4AB2-AA79-6D3F72ED131B}" type="slidenum">
              <a:rPr lang="en-US" smtClean="0"/>
              <a:pPr/>
              <a:t>‹#›</a:t>
            </a:fld>
            <a:endParaRPr lang="en-US" dirty="0"/>
          </a:p>
        </p:txBody>
      </p:sp>
    </p:spTree>
    <p:extLst>
      <p:ext uri="{BB962C8B-B14F-4D97-AF65-F5344CB8AC3E}">
        <p14:creationId xmlns:p14="http://schemas.microsoft.com/office/powerpoint/2010/main" val="277634445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351CC58D-28EC-93AD-7E10-1DA3DC6322E1}"/>
              </a:ext>
            </a:extLst>
          </p:cNvPr>
          <p:cNvSpPr>
            <a:spLocks noGrp="1"/>
          </p:cNvSpPr>
          <p:nvPr>
            <p:ph type="title"/>
          </p:nvPr>
        </p:nvSpPr>
        <p:spPr>
          <a:xfrm>
            <a:off x="838200" y="859536"/>
            <a:ext cx="7478991" cy="3635797"/>
          </a:xfrm>
        </p:spPr>
        <p:txBody>
          <a:bodyPr anchor="t">
            <a:normAutofit/>
          </a:bodyPr>
          <a:lstStyle>
            <a:lvl1pPr>
              <a:defRPr sz="6000"/>
            </a:lvl1pPr>
          </a:lstStyle>
          <a:p>
            <a:r>
              <a:rPr lang="en-US"/>
              <a:t>Click to edit Master title style</a:t>
            </a:r>
          </a:p>
        </p:txBody>
      </p:sp>
      <p:cxnSp>
        <p:nvCxnSpPr>
          <p:cNvPr id="7" name="Straight Connector 6">
            <a:extLst>
              <a:ext uri="{FF2B5EF4-FFF2-40B4-BE49-F238E27FC236}">
                <a16:creationId xmlns:a16="http://schemas.microsoft.com/office/drawing/2014/main" id="{0E0B119D-A456-DE33-9525-49696D3FEE6E}"/>
              </a:ext>
              <a:ext uri="{C183D7F6-B498-43B3-948B-1728B52AA6E4}">
                <adec:decorative xmlns:adec="http://schemas.microsoft.com/office/drawing/2017/decorative" val="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 Placeholder 15">
            <a:extLst>
              <a:ext uri="{FF2B5EF4-FFF2-40B4-BE49-F238E27FC236}">
                <a16:creationId xmlns:a16="http://schemas.microsoft.com/office/drawing/2014/main" id="{BFFB480A-CB2C-F6F3-1181-7B482DE48A11}"/>
              </a:ext>
            </a:extLst>
          </p:cNvPr>
          <p:cNvSpPr>
            <a:spLocks noGrp="1"/>
          </p:cNvSpPr>
          <p:nvPr>
            <p:ph type="body" sz="quarter" idx="15"/>
          </p:nvPr>
        </p:nvSpPr>
        <p:spPr>
          <a:xfrm>
            <a:off x="4693339" y="5225354"/>
            <a:ext cx="6669986" cy="1545336"/>
          </a:xfrm>
        </p:spPr>
        <p:txBody>
          <a:bodyPr anchor="ctr">
            <a:normAutofit/>
          </a:bodyPr>
          <a:lstStyle>
            <a:lvl1pPr algn="r">
              <a:defRPr sz="2000"/>
            </a:lvl1pPr>
          </a:lstStyle>
          <a:p>
            <a:pPr lvl="0"/>
            <a:r>
              <a:rPr lang="en-US" dirty="0"/>
              <a:t>Click to edit Master text styles</a:t>
            </a:r>
          </a:p>
        </p:txBody>
      </p:sp>
      <p:sp>
        <p:nvSpPr>
          <p:cNvPr id="5" name="Footer Placeholder 4">
            <a:extLst>
              <a:ext uri="{FF2B5EF4-FFF2-40B4-BE49-F238E27FC236}">
                <a16:creationId xmlns:a16="http://schemas.microsoft.com/office/drawing/2014/main" id="{87416322-573D-C8CC-7277-1611B4285D78}"/>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029C7DE3-77E6-7F1C-2D66-87946BDD6322}"/>
              </a:ext>
            </a:extLst>
          </p:cNvPr>
          <p:cNvSpPr>
            <a:spLocks noGrp="1"/>
          </p:cNvSpPr>
          <p:nvPr>
            <p:ph type="dt" sz="half" idx="10"/>
          </p:nvPr>
        </p:nvSpPr>
        <p:spPr/>
        <p:txBody>
          <a:bodyPr/>
          <a:lstStyle/>
          <a:p>
            <a:fld id="{7FA43F5B-065E-43CE-B3FD-98C48A6F94D7}" type="datetime1">
              <a:rPr lang="en-US" smtClean="0"/>
              <a:t>1/8/2026</a:t>
            </a:fld>
            <a:endParaRPr lang="en-US" dirty="0"/>
          </a:p>
        </p:txBody>
      </p:sp>
      <p:sp>
        <p:nvSpPr>
          <p:cNvPr id="6" name="Slide Number Placeholder 5">
            <a:extLst>
              <a:ext uri="{FF2B5EF4-FFF2-40B4-BE49-F238E27FC236}">
                <a16:creationId xmlns:a16="http://schemas.microsoft.com/office/drawing/2014/main" id="{A939072A-E9FB-537C-7C31-2FB111D3C65A}"/>
              </a:ext>
            </a:extLst>
          </p:cNvPr>
          <p:cNvSpPr>
            <a:spLocks noGrp="1"/>
          </p:cNvSpPr>
          <p:nvPr>
            <p:ph type="sldNum" sz="quarter" idx="12"/>
          </p:nvPr>
        </p:nvSpPr>
        <p:spPr/>
        <p:txBody>
          <a:bodyPr/>
          <a:lstStyle/>
          <a:p>
            <a:fld id="{2DE90F28-AFBB-4AB2-AA79-6D3F72ED131B}" type="slidenum">
              <a:rPr lang="en-US" smtClean="0"/>
              <a:t>‹#›</a:t>
            </a:fld>
            <a:endParaRPr lang="en-US" dirty="0"/>
          </a:p>
        </p:txBody>
      </p:sp>
    </p:spTree>
    <p:extLst>
      <p:ext uri="{BB962C8B-B14F-4D97-AF65-F5344CB8AC3E}">
        <p14:creationId xmlns:p14="http://schemas.microsoft.com/office/powerpoint/2010/main" val="76836807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itle 2">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E84C31D-CC85-27E5-FD9F-627C926D5A22}"/>
              </a:ext>
            </a:extLst>
          </p:cNvPr>
          <p:cNvSpPr>
            <a:spLocks noGrp="1"/>
          </p:cNvSpPr>
          <p:nvPr>
            <p:ph type="title"/>
          </p:nvPr>
        </p:nvSpPr>
        <p:spPr>
          <a:xfrm>
            <a:off x="838200" y="2578608"/>
            <a:ext cx="7879335" cy="3592629"/>
          </a:xfrm>
        </p:spPr>
        <p:txBody>
          <a:bodyPr>
            <a:normAutofit/>
          </a:bodyPr>
          <a:lstStyle>
            <a:lvl1pPr>
              <a:defRPr sz="6000"/>
            </a:lvl1pPr>
          </a:lstStyle>
          <a:p>
            <a:r>
              <a:rPr lang="en-US"/>
              <a:t>Click to edit Master title style</a:t>
            </a:r>
          </a:p>
        </p:txBody>
      </p:sp>
      <p:cxnSp>
        <p:nvCxnSpPr>
          <p:cNvPr id="7" name="Straight Connector 6">
            <a:extLst>
              <a:ext uri="{FF2B5EF4-FFF2-40B4-BE49-F238E27FC236}">
                <a16:creationId xmlns:a16="http://schemas.microsoft.com/office/drawing/2014/main" id="{A10B934F-7AD0-6CA4-BC4D-9CC30854BF9C}"/>
              </a:ext>
              <a:ext uri="{C183D7F6-B498-43B3-948B-1728B52AA6E4}">
                <adec:decorative xmlns:adec="http://schemas.microsoft.com/office/drawing/2017/decorative" val="1"/>
              </a:ext>
            </a:extLst>
          </p:cNvPr>
          <p:cNvCxnSpPr>
            <a:cxnSpLocks/>
          </p:cNvCxnSpPr>
          <p:nvPr userDrawn="1"/>
        </p:nvCxnSpPr>
        <p:spPr>
          <a:xfrm flipH="1">
            <a:off x="4" y="1714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7FF6486-38AE-54F6-E2F3-8B944C3F1B94}"/>
              </a:ext>
            </a:extLst>
          </p:cNvPr>
          <p:cNvSpPr>
            <a:spLocks noGrp="1"/>
          </p:cNvSpPr>
          <p:nvPr>
            <p:ph type="ftr" sz="quarter" idx="11"/>
          </p:nvPr>
        </p:nvSpPr>
        <p:spPr/>
        <p:txBody>
          <a:bodyPr/>
          <a:lstStyle/>
          <a:p>
            <a:r>
              <a:rPr lang="en-US" dirty="0"/>
              <a:t>Sample Footer Text</a:t>
            </a:r>
          </a:p>
        </p:txBody>
      </p:sp>
      <p:sp>
        <p:nvSpPr>
          <p:cNvPr id="16" name="Text Placeholder 15">
            <a:extLst>
              <a:ext uri="{FF2B5EF4-FFF2-40B4-BE49-F238E27FC236}">
                <a16:creationId xmlns:a16="http://schemas.microsoft.com/office/drawing/2014/main" id="{341BD916-71AE-106E-105D-01655950FC48}"/>
              </a:ext>
            </a:extLst>
          </p:cNvPr>
          <p:cNvSpPr>
            <a:spLocks noGrp="1"/>
          </p:cNvSpPr>
          <p:nvPr>
            <p:ph type="body" sz="quarter" idx="15"/>
          </p:nvPr>
        </p:nvSpPr>
        <p:spPr>
          <a:xfrm>
            <a:off x="3987800" y="368300"/>
            <a:ext cx="7375525" cy="1014413"/>
          </a:xfrm>
        </p:spPr>
        <p:txBody>
          <a:bodyPr anchor="ctr">
            <a:normAutofit/>
          </a:bodyPr>
          <a:lstStyle>
            <a:lvl1pPr algn="r">
              <a:defRPr sz="2000"/>
            </a:lvl1pPr>
          </a:lstStyle>
          <a:p>
            <a:pPr lvl="0"/>
            <a:r>
              <a:rPr lang="en-US" dirty="0"/>
              <a:t>Click to edit Master text styles</a:t>
            </a:r>
          </a:p>
        </p:txBody>
      </p:sp>
      <p:sp>
        <p:nvSpPr>
          <p:cNvPr id="4" name="Date Placeholder 3">
            <a:extLst>
              <a:ext uri="{FF2B5EF4-FFF2-40B4-BE49-F238E27FC236}">
                <a16:creationId xmlns:a16="http://schemas.microsoft.com/office/drawing/2014/main" id="{68FD0054-227E-4953-9BB1-7141F90243F6}"/>
              </a:ext>
            </a:extLst>
          </p:cNvPr>
          <p:cNvSpPr>
            <a:spLocks noGrp="1"/>
          </p:cNvSpPr>
          <p:nvPr>
            <p:ph type="dt" sz="half" idx="10"/>
          </p:nvPr>
        </p:nvSpPr>
        <p:spPr/>
        <p:txBody>
          <a:bodyPr/>
          <a:lstStyle/>
          <a:p>
            <a:fld id="{7FA43F5B-065E-43CE-B3FD-98C48A6F94D7}" type="datetime1">
              <a:rPr lang="en-US" smtClean="0"/>
              <a:t>1/8/2026</a:t>
            </a:fld>
            <a:endParaRPr lang="en-US" dirty="0"/>
          </a:p>
        </p:txBody>
      </p:sp>
      <p:sp>
        <p:nvSpPr>
          <p:cNvPr id="6" name="Slide Number Placeholder 5">
            <a:extLst>
              <a:ext uri="{FF2B5EF4-FFF2-40B4-BE49-F238E27FC236}">
                <a16:creationId xmlns:a16="http://schemas.microsoft.com/office/drawing/2014/main" id="{8542E0F1-15E9-E241-9959-A6D46B69EE92}"/>
              </a:ext>
            </a:extLst>
          </p:cNvPr>
          <p:cNvSpPr>
            <a:spLocks noGrp="1"/>
          </p:cNvSpPr>
          <p:nvPr>
            <p:ph type="sldNum" sz="quarter" idx="12"/>
          </p:nvPr>
        </p:nvSpPr>
        <p:spPr/>
        <p:txBody>
          <a:bodyPr/>
          <a:lstStyle/>
          <a:p>
            <a:fld id="{2DE90F28-AFBB-4AB2-AA79-6D3F72ED131B}" type="slidenum">
              <a:rPr lang="en-US" smtClean="0"/>
              <a:t>‹#›</a:t>
            </a:fld>
            <a:endParaRPr lang="en-US" dirty="0"/>
          </a:p>
        </p:txBody>
      </p:sp>
    </p:spTree>
    <p:extLst>
      <p:ext uri="{BB962C8B-B14F-4D97-AF65-F5344CB8AC3E}">
        <p14:creationId xmlns:p14="http://schemas.microsoft.com/office/powerpoint/2010/main" val="189399233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title" preserve="1">
  <p:cSld name="Title 3">
    <p:spTree>
      <p:nvGrpSpPr>
        <p:cNvPr id="1" name=""/>
        <p:cNvGrpSpPr/>
        <p:nvPr/>
      </p:nvGrpSpPr>
      <p:grpSpPr>
        <a:xfrm>
          <a:off x="0" y="0"/>
          <a:ext cx="0" cy="0"/>
          <a:chOff x="0" y="0"/>
          <a:chExt cx="0" cy="0"/>
        </a:xfrm>
      </p:grpSpPr>
      <p:sp>
        <p:nvSpPr>
          <p:cNvPr id="13" name="Freeform: Shape 15">
            <a:extLst>
              <a:ext uri="{FF2B5EF4-FFF2-40B4-BE49-F238E27FC236}">
                <a16:creationId xmlns:a16="http://schemas.microsoft.com/office/drawing/2014/main" id="{373F4DFA-EB1C-0802-6DB6-F680367799D7}"/>
              </a:ext>
              <a:ext uri="{C183D7F6-B498-43B3-948B-1728B52AA6E4}">
                <adec:decorative xmlns:adec="http://schemas.microsoft.com/office/drawing/2017/decorative" val="1"/>
              </a:ext>
            </a:extLst>
          </p:cNvPr>
          <p:cNvSpPr/>
          <p:nvPr/>
        </p:nvSpPr>
        <p:spPr>
          <a:xfrm rot="16200000">
            <a:off x="3057205" y="-1430380"/>
            <a:ext cx="6077590"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2787213"/>
            <a:ext cx="8229600" cy="2621154"/>
          </a:xfrm>
        </p:spPr>
        <p:txBody>
          <a:bodyPr anchor="b">
            <a:normAutofit/>
          </a:bodyPr>
          <a:lstStyle>
            <a:lvl1pPr algn="ctr">
              <a:defRPr sz="60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5443909"/>
            <a:ext cx="7588155" cy="1414091"/>
          </a:xfrm>
        </p:spPr>
        <p:txBody>
          <a:bodyPr>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09659C8A-FEAD-0E21-E6D3-D37128750DE3}"/>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ACDF62FB-03E9-93F2-7A34-F233AFA3AC36}"/>
              </a:ext>
            </a:extLst>
          </p:cNvPr>
          <p:cNvSpPr>
            <a:spLocks noGrp="1"/>
          </p:cNvSpPr>
          <p:nvPr>
            <p:ph type="dt" sz="half" idx="10"/>
          </p:nvPr>
        </p:nvSpPr>
        <p:spPr/>
        <p:txBody>
          <a:bodyPr/>
          <a:lstStyle/>
          <a:p>
            <a:fld id="{7FA43F5B-065E-43CE-B3FD-98C48A6F94D7}" type="datetime1">
              <a:rPr lang="en-US" smtClean="0"/>
              <a:t>1/8/2026</a:t>
            </a:fld>
            <a:endParaRPr lang="en-US" dirty="0"/>
          </a:p>
        </p:txBody>
      </p:sp>
      <p:sp>
        <p:nvSpPr>
          <p:cNvPr id="6" name="Slide Number Placeholder 5">
            <a:extLst>
              <a:ext uri="{FF2B5EF4-FFF2-40B4-BE49-F238E27FC236}">
                <a16:creationId xmlns:a16="http://schemas.microsoft.com/office/drawing/2014/main" id="{F6CE9323-6CD7-F266-CF02-4659EBD32BA3}"/>
              </a:ext>
            </a:extLst>
          </p:cNvPr>
          <p:cNvSpPr>
            <a:spLocks noGrp="1"/>
          </p:cNvSpPr>
          <p:nvPr>
            <p:ph type="sldNum" sz="quarter" idx="12"/>
          </p:nvPr>
        </p:nvSpPr>
        <p:spPr/>
        <p:txBody>
          <a:bodyPr/>
          <a:lstStyle/>
          <a:p>
            <a:fld id="{2DE90F28-AFBB-4AB2-AA79-6D3F72ED131B}" type="slidenum">
              <a:rPr lang="en-US" smtClean="0"/>
              <a:t>‹#›</a:t>
            </a:fld>
            <a:endParaRPr lang="en-US" dirty="0"/>
          </a:p>
        </p:txBody>
      </p:sp>
    </p:spTree>
    <p:extLst>
      <p:ext uri="{BB962C8B-B14F-4D97-AF65-F5344CB8AC3E}">
        <p14:creationId xmlns:p14="http://schemas.microsoft.com/office/powerpoint/2010/main" val="54960106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Section Header">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842852-3CDE-22AD-D5F0-AAF8279A0910}"/>
              </a:ext>
            </a:extLst>
          </p:cNvPr>
          <p:cNvSpPr>
            <a:spLocks noGrp="1"/>
          </p:cNvSpPr>
          <p:nvPr>
            <p:ph type="title"/>
          </p:nvPr>
        </p:nvSpPr>
        <p:spPr>
          <a:xfrm>
            <a:off x="838200" y="859536"/>
            <a:ext cx="9546336" cy="3675885"/>
          </a:xfrm>
        </p:spPr>
        <p:txBody>
          <a:bodyPr anchor="t">
            <a:normAutofit/>
          </a:bodyPr>
          <a:lstStyle>
            <a:lvl1pPr>
              <a:defRPr sz="6000"/>
            </a:lvl1pPr>
          </a:lstStyle>
          <a:p>
            <a:r>
              <a:rPr lang="en-US" dirty="0"/>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EE2A7A0-B9EE-41A8-8016-28E5803F20B2}" type="datetime1">
              <a:rPr lang="en-US" smtClean="0"/>
              <a:pPr/>
              <a:t>1/8/2026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7" name="Straight Connector 6">
            <a:extLst>
              <a:ext uri="{FF2B5EF4-FFF2-40B4-BE49-F238E27FC236}">
                <a16:creationId xmlns:a16="http://schemas.microsoft.com/office/drawing/2014/main" id="{C4D523C5-E38D-F0DE-48C0-B6B8404B63BF}"/>
              </a:ext>
              <a:ext uri="{C183D7F6-B498-43B3-948B-1728B52AA6E4}">
                <adec:decorative xmlns:adec="http://schemas.microsoft.com/office/drawing/2017/decorative" val="1"/>
              </a:ext>
            </a:extLst>
          </p:cNvPr>
          <p:cNvCxnSpPr>
            <a:cxnSpLocks/>
          </p:cNvCxnSpPr>
          <p:nvPr userDrawn="1"/>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773922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gd name="connsiteX0" fmla="*/ 2176663 w 4353325"/>
              <a:gd name="connsiteY0" fmla="*/ 0 h 4265835"/>
              <a:gd name="connsiteX1" fmla="*/ 4353325 w 4353325"/>
              <a:gd name="connsiteY1" fmla="*/ 2176662 h 4265835"/>
              <a:gd name="connsiteX2" fmla="*/ 4353325 w 4353325"/>
              <a:gd name="connsiteY2" fmla="*/ 2712923 h 4265835"/>
              <a:gd name="connsiteX3" fmla="*/ 4353325 w 4353325"/>
              <a:gd name="connsiteY3" fmla="*/ 3733873 h 4265835"/>
              <a:gd name="connsiteX4" fmla="*/ 4353325 w 4353325"/>
              <a:gd name="connsiteY4" fmla="*/ 4265835 h 4265835"/>
              <a:gd name="connsiteX5" fmla="*/ 0 w 4353325"/>
              <a:gd name="connsiteY5" fmla="*/ 4265835 h 4265835"/>
              <a:gd name="connsiteX6" fmla="*/ 0 w 4353325"/>
              <a:gd name="connsiteY6" fmla="*/ 3733873 h 4265835"/>
              <a:gd name="connsiteX7" fmla="*/ 0 w 4353325"/>
              <a:gd name="connsiteY7" fmla="*/ 2712923 h 4265835"/>
              <a:gd name="connsiteX8" fmla="*/ 0 w 4353325"/>
              <a:gd name="connsiteY8" fmla="*/ 2176662 h 4265835"/>
              <a:gd name="connsiteX9" fmla="*/ 2176663 w 4353325"/>
              <a:gd name="connsiteY9" fmla="*/ 0 h 426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1296083"/>
            <a:ext cx="4325112" cy="4265835"/>
          </a:xfrm>
        </p:spPr>
        <p:txBody>
          <a:bodyPr anchor="b" anchorCtr="0"/>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53D6F41-6645-4089-A6BB-7B692A44A4CC}" type="datetime1">
              <a:rPr lang="en-US" smtClean="0"/>
              <a:pPr/>
              <a:t>1/8/2026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9117818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Agenda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523192" y="921782"/>
            <a:ext cx="8012703" cy="1463040"/>
          </a:xfrm>
        </p:spPr>
        <p:txBody>
          <a:bodyPr anchor="b">
            <a:noAutofit/>
          </a:bodyPr>
          <a:lstStyle>
            <a:lvl1pPr algn="l">
              <a:defRPr sz="600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523192" y="2533094"/>
            <a:ext cx="8012694" cy="3689909"/>
          </a:xfrm>
        </p:spPr>
        <p:txBody>
          <a:bodyPr anchor="t" anchorCtr="0">
            <a:normAutofit/>
          </a:bodyPr>
          <a:lstStyle>
            <a:lvl1pPr marL="0" indent="0" algn="l">
              <a:buFont typeface="Arial" panose="020B0604020202020204" pitchFamily="34" charset="0"/>
              <a:buNone/>
              <a:defRPr sz="1800">
                <a:solidFill>
                  <a:schemeClr val="tx1"/>
                </a:solidFill>
              </a:defRPr>
            </a:lvl1pPr>
            <a:lvl2pPr algn="l">
              <a:defRPr sz="1600">
                <a:solidFill>
                  <a:schemeClr val="tx1"/>
                </a:solidFill>
              </a:defRPr>
            </a:lvl2pPr>
            <a:lvl3pPr algn="l">
              <a:defRPr sz="1400">
                <a:solidFill>
                  <a:schemeClr val="tx1"/>
                </a:solidFill>
              </a:defRPr>
            </a:lvl3pPr>
            <a:lvl4pPr algn="l">
              <a:defRPr sz="1200">
                <a:solidFill>
                  <a:schemeClr val="tx1"/>
                </a:solidFill>
              </a:defRPr>
            </a:lvl4pPr>
            <a:lvl5pPr algn="l">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8A60B404-9532-4DA8-8A40-EC339A5BE635}" type="datetime1">
              <a:rPr lang="en-US" smtClean="0"/>
              <a:pPr/>
              <a:t>1/8/2026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8" name="Straight Connector 7">
            <a:extLst>
              <a:ext uri="{FF2B5EF4-FFF2-40B4-BE49-F238E27FC236}">
                <a16:creationId xmlns:a16="http://schemas.microsoft.com/office/drawing/2014/main" id="{B899D92D-13BB-E0E1-DD69-482838D5372B}"/>
              </a:ext>
              <a:ext uri="{C183D7F6-B498-43B3-948B-1728B52AA6E4}">
                <adec:decorative xmlns:adec="http://schemas.microsoft.com/office/drawing/2017/decorative" val="1"/>
              </a:ext>
            </a:extLst>
          </p:cNvPr>
          <p:cNvCxnSpPr>
            <a:cxnSpLocks/>
          </p:cNvCxnSpPr>
          <p:nvPr userDrawn="1"/>
        </p:nvCxnSpPr>
        <p:spPr>
          <a:xfrm>
            <a:off x="1066880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42828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Agenda 3">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0C4E9710-FA87-30E3-20CB-80AEB3E8C2A9}"/>
              </a:ext>
            </a:extLst>
          </p:cNvPr>
          <p:cNvSpPr>
            <a:spLocks noGrp="1"/>
          </p:cNvSpPr>
          <p:nvPr>
            <p:ph type="title"/>
          </p:nvPr>
        </p:nvSpPr>
        <p:spPr>
          <a:xfrm>
            <a:off x="2060880" y="365760"/>
            <a:ext cx="9292920" cy="1116811"/>
          </a:xfrm>
        </p:spPr>
        <p:txBody>
          <a:bodyPr/>
          <a:lstStyle>
            <a:lvl1pPr>
              <a:defRPr>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2" name="Content Placeholder 7">
            <a:extLst>
              <a:ext uri="{FF2B5EF4-FFF2-40B4-BE49-F238E27FC236}">
                <a16:creationId xmlns:a16="http://schemas.microsoft.com/office/drawing/2014/main" id="{D0E17293-F2D5-8A51-CB65-CFF771731061}"/>
              </a:ext>
            </a:extLst>
          </p:cNvPr>
          <p:cNvSpPr>
            <a:spLocks noGrp="1"/>
          </p:cNvSpPr>
          <p:nvPr>
            <p:ph sz="quarter" idx="14"/>
          </p:nvPr>
        </p:nvSpPr>
        <p:spPr>
          <a:xfrm>
            <a:off x="2066409" y="1986161"/>
            <a:ext cx="9284368" cy="4236841"/>
          </a:xfrm>
        </p:spPr>
        <p:txBody>
          <a:bodyPr/>
          <a:lstStyle>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29247CA6-BC1D-429A-A289-4E939E49554A}" type="datetime1">
              <a:rPr lang="en-US" smtClean="0"/>
              <a:pPr/>
              <a:t>1/8/2026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7" name="Straight Connector 6">
            <a:extLst>
              <a:ext uri="{FF2B5EF4-FFF2-40B4-BE49-F238E27FC236}">
                <a16:creationId xmlns:a16="http://schemas.microsoft.com/office/drawing/2014/main" id="{AC7AD265-7A5D-626D-3F70-B7BA0D0172D9}"/>
              </a:ext>
            </a:extLst>
          </p:cNvPr>
          <p:cNvCxnSpPr>
            <a:cxnSpLocks/>
          </p:cNvCxnSpPr>
          <p:nvPr userDrawn="1"/>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871403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a:xfrm>
            <a:off x="1060704" y="4608576"/>
            <a:ext cx="4169664" cy="1609344"/>
          </a:xfrm>
        </p:spPr>
        <p:txBody>
          <a:bodyPr anchor="t" anchorCtr="0">
            <a:noAutofit/>
          </a:bodyPr>
          <a:lstStyle>
            <a:lvl1pPr algn="ctr">
              <a:defRPr sz="44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Picture Placeholder 7">
            <a:extLst>
              <a:ext uri="{FF2B5EF4-FFF2-40B4-BE49-F238E27FC236}">
                <a16:creationId xmlns:a16="http://schemas.microsoft.com/office/drawing/2014/main" id="{4E5AAB3D-814D-597A-6ADE-F522A8116DCD}"/>
              </a:ext>
            </a:extLst>
          </p:cNvPr>
          <p:cNvSpPr>
            <a:spLocks noGrp="1"/>
          </p:cNvSpPr>
          <p:nvPr>
            <p:ph type="pic" idx="13" hasCustomPrompt="1"/>
          </p:nvPr>
        </p:nvSpPr>
        <p:spPr>
          <a:xfrm>
            <a:off x="1257301" y="1097280"/>
            <a:ext cx="3776470" cy="3168100"/>
          </a:xfrm>
          <a:custGeom>
            <a:avLst/>
            <a:gdLst>
              <a:gd name="connsiteX0" fmla="*/ 1888235 w 3776470"/>
              <a:gd name="connsiteY0" fmla="*/ 0 h 3168100"/>
              <a:gd name="connsiteX1" fmla="*/ 3776470 w 3776470"/>
              <a:gd name="connsiteY1" fmla="*/ 1888235 h 3168100"/>
              <a:gd name="connsiteX2" fmla="*/ 3776470 w 3776470"/>
              <a:gd name="connsiteY2" fmla="*/ 3168100 h 3168100"/>
              <a:gd name="connsiteX3" fmla="*/ 0 w 3776470"/>
              <a:gd name="connsiteY3" fmla="*/ 3168100 h 3168100"/>
              <a:gd name="connsiteX4" fmla="*/ 0 w 3776470"/>
              <a:gd name="connsiteY4" fmla="*/ 1888235 h 3168100"/>
              <a:gd name="connsiteX5" fmla="*/ 1888235 w 3776470"/>
              <a:gd name="connsiteY5" fmla="*/ 0 h 316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76470" h="3168100">
                <a:moveTo>
                  <a:pt x="1888235" y="0"/>
                </a:moveTo>
                <a:cubicBezTo>
                  <a:pt x="2931078" y="0"/>
                  <a:pt x="3776470" y="845392"/>
                  <a:pt x="3776470" y="1888235"/>
                </a:cubicBezTo>
                <a:lnTo>
                  <a:pt x="3776470" y="3168100"/>
                </a:lnTo>
                <a:lnTo>
                  <a:pt x="0" y="3168100"/>
                </a:lnTo>
                <a:lnTo>
                  <a:pt x="0" y="1888235"/>
                </a:lnTo>
                <a:cubicBezTo>
                  <a:pt x="0" y="845392"/>
                  <a:pt x="845392" y="0"/>
                  <a:pt x="1888235"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marL="0" indent="0">
              <a:buFont typeface="Arial" panose="020B0604020202020204" pitchFamily="34" charse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a:xfrm>
            <a:off x="7141464" y="841248"/>
            <a:ext cx="4215384" cy="5330952"/>
          </a:xfrm>
        </p:spPr>
        <p:txBody>
          <a:bodyPr anchor="ctr"/>
          <a:lstStyle>
            <a:lvl1pPr algn="ctr">
              <a:defRPr>
                <a:solidFill>
                  <a:schemeClr val="tx1"/>
                </a:solidFill>
              </a:defRPr>
            </a:lvl1pPr>
            <a:lvl2pPr algn="ctr">
              <a:defRPr>
                <a:solidFill>
                  <a:schemeClr val="tx1"/>
                </a:solidFill>
              </a:defRPr>
            </a:lvl2pPr>
            <a:lvl3pPr algn="ctr">
              <a:defRPr>
                <a:solidFill>
                  <a:schemeClr val="tx1"/>
                </a:solidFill>
              </a:defRPr>
            </a:lvl3pPr>
            <a:lvl4pPr algn="ctr">
              <a:defRPr>
                <a:solidFill>
                  <a:schemeClr val="tx1"/>
                </a:solidFill>
              </a:defRPr>
            </a:lvl4pPr>
            <a:lvl5pPr algn="ct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lvl1pPr>
              <a:defRPr>
                <a:solidFill>
                  <a:schemeClr val="tx1"/>
                </a:solidFill>
              </a:defRPr>
            </a:lvl1pPr>
          </a:lstStyle>
          <a:p>
            <a:fld id="{75E16723-2C2F-40DB-89B2-A94AAE77E75C}" type="datetime1">
              <a:rPr lang="en-US" smtClean="0"/>
              <a:pPr/>
              <a:t>1/8/2026</a:t>
            </a:fld>
            <a:endParaRPr lang="en-US"/>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lvl1pPr>
              <a:defRPr>
                <a:solidFill>
                  <a:schemeClr val="tx1"/>
                </a:solidFill>
              </a:defRPr>
            </a:lvl1pPr>
          </a:lstStyle>
          <a:p>
            <a:fld id="{2DE90F28-AFBB-4AB2-AA79-6D3F72ED131B}" type="slidenum">
              <a:rPr lang="en-US" smtClean="0"/>
              <a:pPr/>
              <a:t>‹#›</a:t>
            </a:fld>
            <a:endParaRPr lang="en-US"/>
          </a:p>
        </p:txBody>
      </p:sp>
      <p:cxnSp>
        <p:nvCxnSpPr>
          <p:cNvPr id="7" name="Straight Connector 6">
            <a:extLst>
              <a:ext uri="{FF2B5EF4-FFF2-40B4-BE49-F238E27FC236}">
                <a16:creationId xmlns:a16="http://schemas.microsoft.com/office/drawing/2014/main" id="{ECD2C868-CE73-A5B1-1389-62A23B14E008}"/>
              </a:ext>
              <a:ext uri="{C183D7F6-B498-43B3-948B-1728B52AA6E4}">
                <adec:decorative xmlns:adec="http://schemas.microsoft.com/office/drawing/2017/decorative" val="1"/>
              </a:ext>
            </a:extLst>
          </p:cNvPr>
          <p:cNvCxnSpPr>
            <a:cxnSpLocks/>
          </p:cNvCxnSpPr>
          <p:nvPr/>
        </p:nvCxnSpPr>
        <p:spPr>
          <a:xfrm>
            <a:off x="629708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49446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38200" y="365760"/>
            <a:ext cx="10515600" cy="1116811"/>
          </a:xfrm>
        </p:spPr>
        <p:txBody>
          <a:bodyPr/>
          <a:lstStyle>
            <a:lvl1pPr>
              <a:defRPr>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8" name="Content Placeholder 7">
            <a:extLst>
              <a:ext uri="{FF2B5EF4-FFF2-40B4-BE49-F238E27FC236}">
                <a16:creationId xmlns:a16="http://schemas.microsoft.com/office/drawing/2014/main" id="{D3196D68-1BE9-332F-CE83-CA191A09639C}"/>
              </a:ext>
            </a:extLst>
          </p:cNvPr>
          <p:cNvSpPr>
            <a:spLocks noGrp="1"/>
          </p:cNvSpPr>
          <p:nvPr>
            <p:ph sz="quarter" idx="13"/>
          </p:nvPr>
        </p:nvSpPr>
        <p:spPr>
          <a:xfrm>
            <a:off x="838200" y="2395538"/>
            <a:ext cx="10515600" cy="4097337"/>
          </a:xfrm>
        </p:spPr>
        <p:txBody>
          <a:bodyPr/>
          <a:lstStyle>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90E4242-8CA0-457D-B3B1-7D78B4164321}" type="datetime1">
              <a:rPr lang="en-US" smtClean="0"/>
              <a:pPr/>
              <a:t>1/8/2026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83486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gd name="connsiteX0" fmla="*/ 2176663 w 4353325"/>
              <a:gd name="connsiteY0" fmla="*/ 0 h 4265835"/>
              <a:gd name="connsiteX1" fmla="*/ 4353325 w 4353325"/>
              <a:gd name="connsiteY1" fmla="*/ 2176662 h 4265835"/>
              <a:gd name="connsiteX2" fmla="*/ 4353325 w 4353325"/>
              <a:gd name="connsiteY2" fmla="*/ 2712923 h 4265835"/>
              <a:gd name="connsiteX3" fmla="*/ 4353325 w 4353325"/>
              <a:gd name="connsiteY3" fmla="*/ 3733873 h 4265835"/>
              <a:gd name="connsiteX4" fmla="*/ 4353325 w 4353325"/>
              <a:gd name="connsiteY4" fmla="*/ 4265835 h 4265835"/>
              <a:gd name="connsiteX5" fmla="*/ 0 w 4353325"/>
              <a:gd name="connsiteY5" fmla="*/ 4265835 h 4265835"/>
              <a:gd name="connsiteX6" fmla="*/ 0 w 4353325"/>
              <a:gd name="connsiteY6" fmla="*/ 3733873 h 4265835"/>
              <a:gd name="connsiteX7" fmla="*/ 0 w 4353325"/>
              <a:gd name="connsiteY7" fmla="*/ 2712923 h 4265835"/>
              <a:gd name="connsiteX8" fmla="*/ 0 w 4353325"/>
              <a:gd name="connsiteY8" fmla="*/ 2176662 h 4265835"/>
              <a:gd name="connsiteX9" fmla="*/ 2176663 w 4353325"/>
              <a:gd name="connsiteY9" fmla="*/ 0 h 426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3102182"/>
            <a:ext cx="4325112" cy="2459736"/>
          </a:xfrm>
        </p:spPr>
        <p:txBody>
          <a:bodyPr anchor="b" anchorCtr="0"/>
          <a:lstStyle>
            <a:lvl1pPr marL="0" indent="0">
              <a:buNone/>
              <a:defRPr>
                <a:solidFill>
                  <a:schemeClr val="tx1"/>
                </a:solidFill>
              </a:defRPr>
            </a:lvl1pPr>
            <a:lvl2pPr marL="228600" indent="0">
              <a:buNone/>
              <a:defRPr sz="1400">
                <a:solidFill>
                  <a:schemeClr val="tx1"/>
                </a:solidFill>
              </a:defRPr>
            </a:lvl2pPr>
            <a:lvl3pPr marL="457200" indent="0">
              <a:buNone/>
              <a:defRPr sz="1400">
                <a:solidFill>
                  <a:schemeClr val="tx1"/>
                </a:solidFill>
              </a:defRPr>
            </a:lvl3pPr>
            <a:lvl4pPr marL="685800" indent="0">
              <a:buNone/>
              <a:defRPr sz="1400">
                <a:solidFill>
                  <a:schemeClr val="tx1"/>
                </a:solidFill>
              </a:defRPr>
            </a:lvl4pPr>
            <a:lvl5pPr marL="914400" indent="0">
              <a:buNone/>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53D6F41-6645-4089-A6BB-7B692A44A4CC}" type="datetime1">
              <a:rPr lang="en-US" smtClean="0"/>
              <a:pPr/>
              <a:t>1/8/2026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9419626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86384" y="2615184"/>
            <a:ext cx="3813048" cy="3557016"/>
          </a:xfrm>
        </p:spPr>
        <p:txBody>
          <a:bodyPr>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841248"/>
            <a:ext cx="4956175" cy="3556000"/>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258B73AF-3955-4569-8B4F-B329360A9CBD}" type="datetime1">
              <a:rPr lang="en-US" smtClean="0"/>
              <a:pPr/>
              <a:t>1/8/2026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EF4378AB-83E7-8777-F6CD-8F19BA4FEE73}"/>
              </a:ext>
              <a:ext uri="{C183D7F6-B498-43B3-948B-1728B52AA6E4}">
                <adec:decorative xmlns:adec="http://schemas.microsoft.com/office/drawing/2017/decorative" val="1"/>
              </a:ext>
            </a:extLst>
          </p:cNvPr>
          <p:cNvCxnSpPr>
            <a:cxnSpLocks/>
          </p:cNvCxnSpPr>
          <p:nvPr/>
        </p:nvCxnSpPr>
        <p:spPr>
          <a:xfrm flipV="1">
            <a:off x="501620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96743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358617"/>
            <a:ext cx="4145582" cy="4818062"/>
          </a:xfrm>
        </p:spPr>
        <p:txBody>
          <a:bodyPr>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723954" y="841248"/>
            <a:ext cx="5681662" cy="4818062"/>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8695276D-BBED-48BC-B459-1E9A16CF46CD}" type="datetime1">
              <a:rPr lang="en-US" smtClean="0"/>
              <a:pPr/>
              <a:t>1/8/2026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7E04C821-A160-CE80-AFE2-D2549F9F2A41}"/>
              </a:ext>
              <a:ext uri="{C183D7F6-B498-43B3-948B-1728B52AA6E4}">
                <adec:decorative xmlns:adec="http://schemas.microsoft.com/office/drawing/2017/decorative" val="1"/>
              </a:ext>
            </a:extLst>
          </p:cNvPr>
          <p:cNvCxnSpPr>
            <a:cxnSpLocks/>
          </p:cNvCxnSpPr>
          <p:nvPr userDrawn="1"/>
        </p:nvCxnSpPr>
        <p:spPr>
          <a:xfrm flipV="1">
            <a:off x="5250118"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24378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841248"/>
            <a:ext cx="2999232" cy="5184648"/>
          </a:xfrm>
        </p:spPr>
        <p:txBody>
          <a:bodyPr anchor="t" anchorCtr="0">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66926" y="841248"/>
            <a:ext cx="6260154" cy="5184648"/>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B0ADC593-EA98-4C39-A75F-3F3A9C691019}" type="datetime1">
              <a:rPr lang="en-US" smtClean="0"/>
              <a:pPr/>
              <a:t>1/8/2026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C8293A07-68F2-BD10-B738-E87F3F3D8CF3}"/>
              </a:ext>
              <a:ext uri="{C183D7F6-B498-43B3-948B-1728B52AA6E4}">
                <adec:decorative xmlns:adec="http://schemas.microsoft.com/office/drawing/2017/decorative" val="1"/>
              </a:ext>
            </a:extLst>
          </p:cNvPr>
          <p:cNvCxnSpPr>
            <a:cxnSpLocks/>
          </p:cNvCxnSpPr>
          <p:nvPr/>
        </p:nvCxnSpPr>
        <p:spPr>
          <a:xfrm flipV="1">
            <a:off x="418221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93099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1152" y="990511"/>
            <a:ext cx="2565593" cy="1858941"/>
          </a:xfrm>
        </p:spPr>
        <p:txBody>
          <a:bodyPr anchor="b"/>
          <a:lstStyle>
            <a:lvl1pPr>
              <a:defRPr lang="en-US" sz="3200" kern="1200" dirty="0">
                <a:solidFill>
                  <a:schemeClr val="tx1"/>
                </a:solidFill>
                <a:latin typeface="+mj-lt"/>
                <a:ea typeface="+mj-ea"/>
                <a:cs typeface="+mj-cs"/>
              </a:defRPr>
            </a:lvl1pPr>
          </a:lstStyle>
          <a:p>
            <a:r>
              <a:rPr lang="en-US" dirty="0"/>
              <a:t>Click to edit Master title style</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lvl1pPr marL="0" indent="0">
              <a:buFont typeface="Arial" panose="020B0604020202020204" pitchFamily="34" charse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2271" y="3011335"/>
            <a:ext cx="25599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5">
            <a:extLst>
              <a:ext uri="{FF2B5EF4-FFF2-40B4-BE49-F238E27FC236}">
                <a16:creationId xmlns:a16="http://schemas.microsoft.com/office/drawing/2014/main" id="{8BD5A515-9970-0784-7927-52F94C270B46}"/>
              </a:ext>
            </a:extLst>
          </p:cNvPr>
          <p:cNvSpPr>
            <a:spLocks noGrp="1"/>
          </p:cNvSpPr>
          <p:nvPr>
            <p:ph type="ftr" sz="quarter" idx="16"/>
          </p:nvPr>
        </p:nvSpPr>
        <p:spPr>
          <a:xfrm rot="5400000">
            <a:off x="10292564" y="1592958"/>
            <a:ext cx="2973522" cy="365125"/>
          </a:xfrm>
        </p:spPr>
        <p:txBody>
          <a:bodyPr/>
          <a:lstStyle>
            <a:lvl1pPr algn="l">
              <a:defRPr>
                <a:solidFill>
                  <a:schemeClr val="tx1"/>
                </a:solidFill>
              </a:defRPr>
            </a:lvl1pPr>
          </a:lstStyle>
          <a:p>
            <a:r>
              <a:rPr lang="en-US"/>
              <a:t>Sample Footer Text</a:t>
            </a:r>
            <a:endParaRPr lang="en-US" dirty="0"/>
          </a:p>
        </p:txBody>
      </p:sp>
      <p:sp>
        <p:nvSpPr>
          <p:cNvPr id="9" name="Date Placeholder 4">
            <a:extLst>
              <a:ext uri="{FF2B5EF4-FFF2-40B4-BE49-F238E27FC236}">
                <a16:creationId xmlns:a16="http://schemas.microsoft.com/office/drawing/2014/main" id="{8523CCEC-6BB2-B704-95E2-87FED823C5BD}"/>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fld id="{7FA43F5B-065E-43CE-B3FD-98C48A6F94D7}" type="datetime1">
              <a:rPr lang="en-US" smtClean="0"/>
              <a:pPr/>
              <a:t>1/8/2026</a:t>
            </a:fld>
            <a:endParaRPr lang="en-US"/>
          </a:p>
        </p:txBody>
      </p:sp>
      <p:sp>
        <p:nvSpPr>
          <p:cNvPr id="11" name="Slide Number Placeholder 6">
            <a:extLst>
              <a:ext uri="{FF2B5EF4-FFF2-40B4-BE49-F238E27FC236}">
                <a16:creationId xmlns:a16="http://schemas.microsoft.com/office/drawing/2014/main" id="{1208465C-8C77-73BF-D18F-D01907BAC864}"/>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fld id="{2DE90F28-AFBB-4AB2-AA79-6D3F72ED131B}" type="slidenum">
              <a:rPr lang="en-US" smtClean="0"/>
              <a:pPr/>
              <a:t>‹#›</a:t>
            </a:fld>
            <a:endParaRPr lang="en-US"/>
          </a:p>
        </p:txBody>
      </p:sp>
      <p:cxnSp>
        <p:nvCxnSpPr>
          <p:cNvPr id="3" name="Straight Connector 2">
            <a:extLst>
              <a:ext uri="{FF2B5EF4-FFF2-40B4-BE49-F238E27FC236}">
                <a16:creationId xmlns:a16="http://schemas.microsoft.com/office/drawing/2014/main" id="{50E2A219-E459-07B3-1ED3-CBF7D239BE08}"/>
              </a:ext>
              <a:ext uri="{C183D7F6-B498-43B3-948B-1728B52AA6E4}">
                <adec:decorative xmlns:adec="http://schemas.microsoft.com/office/drawing/2017/decorative" val="1"/>
              </a:ext>
            </a:extLst>
          </p:cNvPr>
          <p:cNvCxnSpPr>
            <a:cxnSpLocks/>
          </p:cNvCxnSpPr>
          <p:nvPr userDrawn="1"/>
        </p:nvCxnSpPr>
        <p:spPr>
          <a:xfrm>
            <a:off x="832057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652335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990511"/>
            <a:ext cx="2724240" cy="1858941"/>
          </a:xfrm>
        </p:spPr>
        <p:txBody>
          <a:bodyPr anchor="b"/>
          <a:lstStyle>
            <a:lvl1pPr>
              <a:defRPr lang="en-US" sz="3200" kern="1200" dirty="0">
                <a:solidFill>
                  <a:schemeClr val="tx1"/>
                </a:solidFill>
                <a:latin typeface="+mj-lt"/>
                <a:ea typeface="+mj-ea"/>
                <a:cs typeface="+mj-cs"/>
              </a:defRPr>
            </a:lvl1pPr>
          </a:lstStyle>
          <a:p>
            <a:r>
              <a:rPr lang="en-US"/>
              <a:t>Click to edit Master title style</a:t>
            </a:r>
          </a:p>
        </p:txBody>
      </p:sp>
      <p:sp>
        <p:nvSpPr>
          <p:cNvPr id="3" name="Footer Placeholder 5">
            <a:extLst>
              <a:ext uri="{FF2B5EF4-FFF2-40B4-BE49-F238E27FC236}">
                <a16:creationId xmlns:a16="http://schemas.microsoft.com/office/drawing/2014/main" id="{8B89DDCA-87DB-0908-C1FE-D16DEF719208}"/>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r>
              <a:rPr lang="en-US" dirty="0"/>
              <a:t>Sample Footer Text</a:t>
            </a:r>
          </a:p>
        </p:txBody>
      </p:sp>
      <p:sp>
        <p:nvSpPr>
          <p:cNvPr id="4" name="Date Placeholder 4">
            <a:extLst>
              <a:ext uri="{FF2B5EF4-FFF2-40B4-BE49-F238E27FC236}">
                <a16:creationId xmlns:a16="http://schemas.microsoft.com/office/drawing/2014/main" id="{8EBE519D-028D-D854-9791-84D8B687B3A9}"/>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fld id="{7FA43F5B-065E-43CE-B3FD-98C48A6F94D7}" type="datetime1">
              <a:rPr lang="en-US" smtClean="0"/>
              <a:pPr/>
              <a:t>1/8/2026</a:t>
            </a:fld>
            <a:endParaRPr lang="en-US"/>
          </a:p>
        </p:txBody>
      </p:sp>
      <p:sp>
        <p:nvSpPr>
          <p:cNvPr id="9" name="Slide Number Placeholder 6">
            <a:extLst>
              <a:ext uri="{FF2B5EF4-FFF2-40B4-BE49-F238E27FC236}">
                <a16:creationId xmlns:a16="http://schemas.microsoft.com/office/drawing/2014/main" id="{EAF697B0-B4E5-EE0F-75F1-242A9E4FB1F7}"/>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fld id="{2DE90F28-AFBB-4AB2-AA79-6D3F72ED131B}" type="slidenum">
              <a:rPr lang="en-US" smtClean="0"/>
              <a:pPr/>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6690" y="3011335"/>
            <a:ext cx="27182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3865677"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lvl1pPr marL="0" indent="0">
              <a:buFont typeface="Arial" panose="020B0604020202020204" pitchFamily="34" charset="0"/>
              <a:buNone/>
              <a:defRPr/>
            </a:lvl1pPr>
          </a:lstStyle>
          <a:p>
            <a:r>
              <a:rPr lang="en-US" dirty="0"/>
              <a:t> </a:t>
            </a:r>
          </a:p>
        </p:txBody>
      </p:sp>
      <p:cxnSp>
        <p:nvCxnSpPr>
          <p:cNvPr id="5" name="Straight Connector 4">
            <a:extLst>
              <a:ext uri="{FF2B5EF4-FFF2-40B4-BE49-F238E27FC236}">
                <a16:creationId xmlns:a16="http://schemas.microsoft.com/office/drawing/2014/main" id="{EA233B23-1BCB-72C2-12F6-A6A2A66483EC}"/>
              </a:ext>
              <a:ext uri="{C183D7F6-B498-43B3-948B-1728B52AA6E4}">
                <adec:decorative xmlns:adec="http://schemas.microsoft.com/office/drawing/2017/decorative" val="1"/>
              </a:ext>
            </a:extLst>
          </p:cNvPr>
          <p:cNvCxnSpPr>
            <a:cxnSpLocks/>
          </p:cNvCxnSpPr>
          <p:nvPr userDrawn="1"/>
        </p:nvCxnSpPr>
        <p:spPr>
          <a:xfrm>
            <a:off x="3859058"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56908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03520" y="548640"/>
            <a:ext cx="6093225" cy="1143000"/>
          </a:xfrm>
        </p:spPr>
        <p:txBody>
          <a:bodyPr anchor="b">
            <a:no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793885"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03520" y="1828800"/>
            <a:ext cx="6071616"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DF483F68-3490-71E7-A7DA-DA46BC485F75}"/>
              </a:ext>
              <a:ext uri="{C183D7F6-B498-43B3-948B-1728B52AA6E4}">
                <adec:decorative xmlns:adec="http://schemas.microsoft.com/office/drawing/2017/decorative" val="1"/>
              </a:ext>
            </a:extLst>
          </p:cNvPr>
          <p:cNvCxnSpPr>
            <a:cxnSpLocks/>
          </p:cNvCxnSpPr>
          <p:nvPr/>
        </p:nvCxnSpPr>
        <p:spPr>
          <a:xfrm>
            <a:off x="479715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59345FA4-0621-D8F1-73D0-046B7F4D7713}"/>
              </a:ext>
            </a:extLst>
          </p:cNvPr>
          <p:cNvSpPr>
            <a:spLocks noGrp="1"/>
          </p:cNvSpPr>
          <p:nvPr>
            <p:ph type="dt" sz="half" idx="15"/>
          </p:nvPr>
        </p:nvSpPr>
        <p:spPr>
          <a:xfrm rot="5400000">
            <a:off x="10425981" y="4687095"/>
            <a:ext cx="2706690" cy="365125"/>
          </a:xfrm>
        </p:spPr>
        <p:txBody>
          <a:bodyPr/>
          <a:lstStyle/>
          <a:p>
            <a:fld id="{7FA43F5B-065E-43CE-B3FD-98C48A6F94D7}" type="datetime1">
              <a:rPr lang="en-US" smtClean="0"/>
              <a:pPr/>
              <a:t>1/8/2026</a:t>
            </a:fld>
            <a:endParaRPr lang="en-US" dirty="0"/>
          </a:p>
        </p:txBody>
      </p:sp>
      <p:sp>
        <p:nvSpPr>
          <p:cNvPr id="9" name="Footer Placeholder 8">
            <a:extLst>
              <a:ext uri="{FF2B5EF4-FFF2-40B4-BE49-F238E27FC236}">
                <a16:creationId xmlns:a16="http://schemas.microsoft.com/office/drawing/2014/main" id="{84C51678-E871-8AD4-08DA-BF7B7013A356}"/>
              </a:ext>
            </a:extLst>
          </p:cNvPr>
          <p:cNvSpPr>
            <a:spLocks noGrp="1"/>
          </p:cNvSpPr>
          <p:nvPr>
            <p:ph type="ftr" sz="quarter" idx="16"/>
          </p:nvPr>
        </p:nvSpPr>
        <p:spPr>
          <a:xfrm rot="16200000" flipH="1">
            <a:off x="10292565" y="1592957"/>
            <a:ext cx="2973522" cy="365125"/>
          </a:xfrm>
        </p:spPr>
        <p:txBody>
          <a:bodyPr/>
          <a:lstStyle/>
          <a:p>
            <a:r>
              <a:rPr lang="en-US"/>
              <a:t>Sample Footer Text</a:t>
            </a:r>
            <a:endParaRPr lang="en-US" dirty="0"/>
          </a:p>
        </p:txBody>
      </p:sp>
      <p:sp>
        <p:nvSpPr>
          <p:cNvPr id="10" name="Slide Number Placeholder 9">
            <a:extLst>
              <a:ext uri="{FF2B5EF4-FFF2-40B4-BE49-F238E27FC236}">
                <a16:creationId xmlns:a16="http://schemas.microsoft.com/office/drawing/2014/main" id="{3CD01CE4-E064-7D2F-7D3A-9DA85E2777F2}"/>
              </a:ext>
            </a:extLst>
          </p:cNvPr>
          <p:cNvSpPr>
            <a:spLocks noGrp="1"/>
          </p:cNvSpPr>
          <p:nvPr>
            <p:ph type="sldNum" sz="quarter" idx="17"/>
          </p:nvPr>
        </p:nvSpPr>
        <p:spPr/>
        <p:txBody>
          <a:bodyPr/>
          <a:lstStyle/>
          <a:p>
            <a:fld id="{2DE90F28-AFBB-4AB2-AA79-6D3F72ED131B}" type="slidenum">
              <a:rPr lang="en-US" smtClean="0"/>
              <a:pPr/>
              <a:t>‹#›</a:t>
            </a:fld>
            <a:endParaRPr lang="en-US" dirty="0"/>
          </a:p>
        </p:txBody>
      </p:sp>
    </p:spTree>
    <p:extLst>
      <p:ext uri="{BB962C8B-B14F-4D97-AF65-F5344CB8AC3E}">
        <p14:creationId xmlns:p14="http://schemas.microsoft.com/office/powerpoint/2010/main" val="30459544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48640"/>
            <a:ext cx="6135624" cy="1143000"/>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28800"/>
            <a:ext cx="6135624"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00544" y="0"/>
            <a:ext cx="4791456"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dirty="0"/>
              <a:t> </a:t>
            </a:r>
          </a:p>
        </p:txBody>
      </p:sp>
      <p:cxnSp>
        <p:nvCxnSpPr>
          <p:cNvPr id="6" name="Straight Connector 5">
            <a:extLst>
              <a:ext uri="{FF2B5EF4-FFF2-40B4-BE49-F238E27FC236}">
                <a16:creationId xmlns:a16="http://schemas.microsoft.com/office/drawing/2014/main" id="{9BC07157-DE89-FE2F-0547-2E4055913A13}"/>
              </a:ext>
              <a:ext uri="{C183D7F6-B498-43B3-948B-1728B52AA6E4}">
                <adec:decorative xmlns:adec="http://schemas.microsoft.com/office/drawing/2017/decorative" val="1"/>
              </a:ext>
            </a:extLst>
          </p:cNvPr>
          <p:cNvCxnSpPr>
            <a:cxnSpLocks/>
          </p:cNvCxnSpPr>
          <p:nvPr/>
        </p:nvCxnSpPr>
        <p:spPr>
          <a:xfrm>
            <a:off x="738202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F7A0C5A-6673-53CC-030B-67BA133D9741}"/>
              </a:ext>
            </a:extLst>
          </p:cNvPr>
          <p:cNvSpPr>
            <a:spLocks noGrp="1"/>
          </p:cNvSpPr>
          <p:nvPr>
            <p:ph type="dt" sz="half" idx="15"/>
          </p:nvPr>
        </p:nvSpPr>
        <p:spPr>
          <a:xfrm rot="5400000">
            <a:off x="-997745" y="4687095"/>
            <a:ext cx="2706690" cy="365125"/>
          </a:xfrm>
        </p:spPr>
        <p:txBody>
          <a:bodyPr/>
          <a:lstStyle/>
          <a:p>
            <a:fld id="{7FA43F5B-065E-43CE-B3FD-98C48A6F94D7}" type="datetime1">
              <a:rPr lang="en-US" smtClean="0"/>
              <a:pPr/>
              <a:t>1/8/2026</a:t>
            </a:fld>
            <a:endParaRPr lang="en-US" dirty="0"/>
          </a:p>
        </p:txBody>
      </p:sp>
      <p:sp>
        <p:nvSpPr>
          <p:cNvPr id="7" name="Footer Placeholder 6">
            <a:extLst>
              <a:ext uri="{FF2B5EF4-FFF2-40B4-BE49-F238E27FC236}">
                <a16:creationId xmlns:a16="http://schemas.microsoft.com/office/drawing/2014/main" id="{92521688-F793-E4F2-732B-EEE6F58B758E}"/>
              </a:ext>
            </a:extLst>
          </p:cNvPr>
          <p:cNvSpPr>
            <a:spLocks noGrp="1"/>
          </p:cNvSpPr>
          <p:nvPr>
            <p:ph type="ftr" sz="quarter" idx="16"/>
          </p:nvPr>
        </p:nvSpPr>
        <p:spPr>
          <a:xfrm rot="16200000" flipH="1">
            <a:off x="-1131161" y="1592957"/>
            <a:ext cx="2973522" cy="365125"/>
          </a:xfrm>
        </p:spPr>
        <p:txBody>
          <a:bodyPr/>
          <a:lstStyle/>
          <a:p>
            <a:r>
              <a:rPr lang="en-US" dirty="0"/>
              <a:t>Sample Footer Text</a:t>
            </a:r>
          </a:p>
        </p:txBody>
      </p:sp>
      <p:sp>
        <p:nvSpPr>
          <p:cNvPr id="9" name="Slide Number Placeholder 8">
            <a:extLst>
              <a:ext uri="{FF2B5EF4-FFF2-40B4-BE49-F238E27FC236}">
                <a16:creationId xmlns:a16="http://schemas.microsoft.com/office/drawing/2014/main" id="{2DDBE29E-7417-B57C-BA94-1DBC14BE461B}"/>
              </a:ext>
            </a:extLst>
          </p:cNvPr>
          <p:cNvSpPr>
            <a:spLocks noGrp="1"/>
          </p:cNvSpPr>
          <p:nvPr>
            <p:ph type="sldNum" sz="quarter" idx="17"/>
          </p:nvPr>
        </p:nvSpPr>
        <p:spPr>
          <a:xfrm>
            <a:off x="51117" y="6356350"/>
            <a:ext cx="574620" cy="365125"/>
          </a:xfrm>
        </p:spPr>
        <p:txBody>
          <a:bodyPr/>
          <a:lstStyle/>
          <a:p>
            <a:fld id="{2DE90F28-AFBB-4AB2-AA79-6D3F72ED131B}" type="slidenum">
              <a:rPr lang="en-US" smtClean="0"/>
              <a:pPr/>
              <a:t>‹#›</a:t>
            </a:fld>
            <a:endParaRPr lang="en-US" dirty="0"/>
          </a:p>
        </p:txBody>
      </p:sp>
    </p:spTree>
    <p:extLst>
      <p:ext uri="{BB962C8B-B14F-4D97-AF65-F5344CB8AC3E}">
        <p14:creationId xmlns:p14="http://schemas.microsoft.com/office/powerpoint/2010/main" val="31514456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80560" y="320040"/>
            <a:ext cx="6858000" cy="932688"/>
          </a:xfrm>
        </p:spPr>
        <p:txBody>
          <a:bodyPr anchor="b">
            <a:no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48056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466BBA9B-B728-DC67-AD0E-8B0CD6B2553B}"/>
              </a:ext>
              <a:ext uri="{C183D7F6-B498-43B3-948B-1728B52AA6E4}">
                <adec:decorative xmlns:adec="http://schemas.microsoft.com/office/drawing/2017/decorative" val="1"/>
              </a:ext>
            </a:extLst>
          </p:cNvPr>
          <p:cNvCxnSpPr>
            <a:cxnSpLocks/>
          </p:cNvCxnSpPr>
          <p:nvPr userDrawn="1"/>
        </p:nvCxnSpPr>
        <p:spPr>
          <a:xfrm>
            <a:off x="401402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Date Placeholder 5">
            <a:extLst>
              <a:ext uri="{FF2B5EF4-FFF2-40B4-BE49-F238E27FC236}">
                <a16:creationId xmlns:a16="http://schemas.microsoft.com/office/drawing/2014/main" id="{9CD3AF4A-6CE8-D602-8B43-2DBEE16BF05E}"/>
              </a:ext>
            </a:extLst>
          </p:cNvPr>
          <p:cNvSpPr>
            <a:spLocks noGrp="1"/>
          </p:cNvSpPr>
          <p:nvPr>
            <p:ph type="dt" sz="half" idx="15"/>
          </p:nvPr>
        </p:nvSpPr>
        <p:spPr>
          <a:xfrm rot="5400000">
            <a:off x="10425981" y="4687095"/>
            <a:ext cx="2706690" cy="365125"/>
          </a:xfrm>
        </p:spPr>
        <p:txBody>
          <a:bodyPr/>
          <a:lstStyle/>
          <a:p>
            <a:fld id="{7FA43F5B-065E-43CE-B3FD-98C48A6F94D7}" type="datetime1">
              <a:rPr lang="en-US" smtClean="0"/>
              <a:pPr/>
              <a:t>1/8/2026</a:t>
            </a:fld>
            <a:endParaRPr lang="en-US" dirty="0"/>
          </a:p>
        </p:txBody>
      </p:sp>
      <p:sp>
        <p:nvSpPr>
          <p:cNvPr id="9" name="Footer Placeholder 8">
            <a:extLst>
              <a:ext uri="{FF2B5EF4-FFF2-40B4-BE49-F238E27FC236}">
                <a16:creationId xmlns:a16="http://schemas.microsoft.com/office/drawing/2014/main" id="{767E8268-A223-BA56-F272-53477C7091D7}"/>
              </a:ext>
            </a:extLst>
          </p:cNvPr>
          <p:cNvSpPr>
            <a:spLocks noGrp="1"/>
          </p:cNvSpPr>
          <p:nvPr>
            <p:ph type="ftr" sz="quarter" idx="16"/>
          </p:nvPr>
        </p:nvSpPr>
        <p:spPr>
          <a:xfrm rot="16200000" flipH="1">
            <a:off x="10292565" y="1592957"/>
            <a:ext cx="2973522" cy="365125"/>
          </a:xfrm>
        </p:spPr>
        <p:txBody>
          <a:bodyPr/>
          <a:lstStyle/>
          <a:p>
            <a:r>
              <a:rPr lang="en-US" dirty="0"/>
              <a:t>Sample Footer Text</a:t>
            </a:r>
          </a:p>
        </p:txBody>
      </p:sp>
      <p:sp>
        <p:nvSpPr>
          <p:cNvPr id="10" name="Slide Number Placeholder 9">
            <a:extLst>
              <a:ext uri="{FF2B5EF4-FFF2-40B4-BE49-F238E27FC236}">
                <a16:creationId xmlns:a16="http://schemas.microsoft.com/office/drawing/2014/main" id="{94F7843C-45BC-E180-EC40-8C80397FBC9E}"/>
              </a:ext>
            </a:extLst>
          </p:cNvPr>
          <p:cNvSpPr>
            <a:spLocks noGrp="1"/>
          </p:cNvSpPr>
          <p:nvPr>
            <p:ph type="sldNum" sz="quarter" idx="17"/>
          </p:nvPr>
        </p:nvSpPr>
        <p:spPr/>
        <p:txBody>
          <a:bodyPr/>
          <a:lstStyle/>
          <a:p>
            <a:fld id="{2DE90F28-AFBB-4AB2-AA79-6D3F72ED131B}" type="slidenum">
              <a:rPr lang="en-US" smtClean="0"/>
              <a:pPr/>
              <a:t>‹#›</a:t>
            </a:fld>
            <a:endParaRPr lang="en-US" dirty="0"/>
          </a:p>
        </p:txBody>
      </p:sp>
    </p:spTree>
    <p:extLst>
      <p:ext uri="{BB962C8B-B14F-4D97-AF65-F5344CB8AC3E}">
        <p14:creationId xmlns:p14="http://schemas.microsoft.com/office/powerpoint/2010/main" val="417000173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6858000" cy="932688"/>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dirty="0"/>
              <a:t> </a:t>
            </a:r>
          </a:p>
        </p:txBody>
      </p:sp>
      <p:cxnSp>
        <p:nvCxnSpPr>
          <p:cNvPr id="4" name="Straight Connector 3">
            <a:extLst>
              <a:ext uri="{FF2B5EF4-FFF2-40B4-BE49-F238E27FC236}">
                <a16:creationId xmlns:a16="http://schemas.microsoft.com/office/drawing/2014/main" id="{3C626C00-7A36-46A2-880D-F484910B3412}"/>
              </a:ext>
              <a:ext uri="{C183D7F6-B498-43B3-948B-1728B52AA6E4}">
                <adec:decorative xmlns:adec="http://schemas.microsoft.com/office/drawing/2017/decorative" val="1"/>
              </a:ext>
            </a:extLst>
          </p:cNvPr>
          <p:cNvCxnSpPr>
            <a:cxnSpLocks/>
          </p:cNvCxnSpPr>
          <p:nvPr userDrawn="1"/>
        </p:nvCxnSpPr>
        <p:spPr>
          <a:xfrm>
            <a:off x="8077761"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68FF6D8B-36A2-DF79-CDB9-885694DCA71D}"/>
              </a:ext>
            </a:extLst>
          </p:cNvPr>
          <p:cNvSpPr>
            <a:spLocks noGrp="1"/>
          </p:cNvSpPr>
          <p:nvPr>
            <p:ph type="dt" sz="half" idx="15"/>
          </p:nvPr>
        </p:nvSpPr>
        <p:spPr>
          <a:xfrm rot="5400000">
            <a:off x="-997745" y="4687095"/>
            <a:ext cx="2706690" cy="365125"/>
          </a:xfrm>
        </p:spPr>
        <p:txBody>
          <a:bodyPr/>
          <a:lstStyle/>
          <a:p>
            <a:fld id="{7FA43F5B-065E-43CE-B3FD-98C48A6F94D7}" type="datetime1">
              <a:rPr lang="en-US" smtClean="0"/>
              <a:pPr/>
              <a:t>1/8/2026</a:t>
            </a:fld>
            <a:endParaRPr lang="en-US" dirty="0"/>
          </a:p>
        </p:txBody>
      </p:sp>
      <p:sp>
        <p:nvSpPr>
          <p:cNvPr id="5" name="Footer Placeholder 4">
            <a:extLst>
              <a:ext uri="{FF2B5EF4-FFF2-40B4-BE49-F238E27FC236}">
                <a16:creationId xmlns:a16="http://schemas.microsoft.com/office/drawing/2014/main" id="{63A2396A-E38F-CC9C-7303-71F99D082082}"/>
              </a:ext>
            </a:extLst>
          </p:cNvPr>
          <p:cNvSpPr>
            <a:spLocks noGrp="1"/>
          </p:cNvSpPr>
          <p:nvPr>
            <p:ph type="ftr" sz="quarter" idx="16"/>
          </p:nvPr>
        </p:nvSpPr>
        <p:spPr>
          <a:xfrm rot="16200000" flipH="1">
            <a:off x="-1131161" y="1592957"/>
            <a:ext cx="2973522" cy="365125"/>
          </a:xfrm>
        </p:spPr>
        <p:txBody>
          <a:bodyPr/>
          <a:lstStyle/>
          <a:p>
            <a:r>
              <a:rPr lang="en-US" dirty="0"/>
              <a:t>Sample Footer Text</a:t>
            </a:r>
          </a:p>
        </p:txBody>
      </p:sp>
      <p:sp>
        <p:nvSpPr>
          <p:cNvPr id="6" name="Slide Number Placeholder 5">
            <a:extLst>
              <a:ext uri="{FF2B5EF4-FFF2-40B4-BE49-F238E27FC236}">
                <a16:creationId xmlns:a16="http://schemas.microsoft.com/office/drawing/2014/main" id="{483B0E4B-031C-4F2A-1993-D824DD71F7DE}"/>
              </a:ext>
            </a:extLst>
          </p:cNvPr>
          <p:cNvSpPr>
            <a:spLocks noGrp="1"/>
          </p:cNvSpPr>
          <p:nvPr>
            <p:ph type="sldNum" sz="quarter" idx="17"/>
          </p:nvPr>
        </p:nvSpPr>
        <p:spPr>
          <a:xfrm>
            <a:off x="51117" y="6356350"/>
            <a:ext cx="574620" cy="365125"/>
          </a:xfrm>
        </p:spPr>
        <p:txBody>
          <a:bodyPr/>
          <a:lstStyle/>
          <a:p>
            <a:fld id="{2DE90F28-AFBB-4AB2-AA79-6D3F72ED131B}" type="slidenum">
              <a:rPr lang="en-US" smtClean="0"/>
              <a:pPr/>
              <a:t>‹#›</a:t>
            </a:fld>
            <a:endParaRPr lang="en-US" dirty="0"/>
          </a:p>
        </p:txBody>
      </p:sp>
    </p:spTree>
    <p:extLst>
      <p:ext uri="{BB962C8B-B14F-4D97-AF65-F5344CB8AC3E}">
        <p14:creationId xmlns:p14="http://schemas.microsoft.com/office/powerpoint/2010/main" val="62129675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32320" y="584339"/>
            <a:ext cx="4361688" cy="1261714"/>
          </a:xfrm>
        </p:spPr>
        <p:txBody>
          <a:bodyPr anchor="b">
            <a:no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661150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lang="en-US"/>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32320" y="1979463"/>
            <a:ext cx="4362450" cy="432926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5" name="Straight Connector 4">
            <a:extLst>
              <a:ext uri="{FF2B5EF4-FFF2-40B4-BE49-F238E27FC236}">
                <a16:creationId xmlns:a16="http://schemas.microsoft.com/office/drawing/2014/main" id="{FFBFE376-D742-D564-3921-9EE06C25A99D}"/>
              </a:ext>
              <a:ext uri="{C183D7F6-B498-43B3-948B-1728B52AA6E4}">
                <adec:decorative xmlns:adec="http://schemas.microsoft.com/office/drawing/2017/decorative" val="1"/>
              </a:ext>
            </a:extLst>
          </p:cNvPr>
          <p:cNvCxnSpPr>
            <a:cxnSpLocks/>
          </p:cNvCxnSpPr>
          <p:nvPr userDrawn="1"/>
        </p:nvCxnSpPr>
        <p:spPr>
          <a:xfrm>
            <a:off x="66160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Date Placeholder 5">
            <a:extLst>
              <a:ext uri="{FF2B5EF4-FFF2-40B4-BE49-F238E27FC236}">
                <a16:creationId xmlns:a16="http://schemas.microsoft.com/office/drawing/2014/main" id="{95BE6B84-4C67-D49C-27F8-C862E16A8FF8}"/>
              </a:ext>
            </a:extLst>
          </p:cNvPr>
          <p:cNvSpPr>
            <a:spLocks noGrp="1"/>
          </p:cNvSpPr>
          <p:nvPr>
            <p:ph type="dt" sz="half" idx="15"/>
          </p:nvPr>
        </p:nvSpPr>
        <p:spPr>
          <a:xfrm rot="5400000">
            <a:off x="10425981" y="4687095"/>
            <a:ext cx="2706690" cy="365125"/>
          </a:xfrm>
        </p:spPr>
        <p:txBody>
          <a:bodyPr/>
          <a:lstStyle/>
          <a:p>
            <a:fld id="{7FA43F5B-065E-43CE-B3FD-98C48A6F94D7}" type="datetime1">
              <a:rPr lang="en-US" smtClean="0"/>
              <a:pPr/>
              <a:t>1/8/2026</a:t>
            </a:fld>
            <a:endParaRPr lang="en-US" dirty="0"/>
          </a:p>
        </p:txBody>
      </p:sp>
      <p:sp>
        <p:nvSpPr>
          <p:cNvPr id="7" name="Footer Placeholder 6">
            <a:extLst>
              <a:ext uri="{FF2B5EF4-FFF2-40B4-BE49-F238E27FC236}">
                <a16:creationId xmlns:a16="http://schemas.microsoft.com/office/drawing/2014/main" id="{38CDB1B9-EC53-82AC-9108-F0D1BBC43917}"/>
              </a:ext>
            </a:extLst>
          </p:cNvPr>
          <p:cNvSpPr>
            <a:spLocks noGrp="1"/>
          </p:cNvSpPr>
          <p:nvPr>
            <p:ph type="ftr" sz="quarter" idx="16"/>
          </p:nvPr>
        </p:nvSpPr>
        <p:spPr>
          <a:xfrm rot="16200000" flipH="1">
            <a:off x="10292565" y="1592957"/>
            <a:ext cx="2973522" cy="365125"/>
          </a:xfrm>
        </p:spPr>
        <p:txBody>
          <a:bodyPr/>
          <a:lstStyle/>
          <a:p>
            <a:r>
              <a:rPr lang="en-US" dirty="0"/>
              <a:t>Sample Footer Text</a:t>
            </a:r>
          </a:p>
        </p:txBody>
      </p:sp>
      <p:sp>
        <p:nvSpPr>
          <p:cNvPr id="9" name="Slide Number Placeholder 8">
            <a:extLst>
              <a:ext uri="{FF2B5EF4-FFF2-40B4-BE49-F238E27FC236}">
                <a16:creationId xmlns:a16="http://schemas.microsoft.com/office/drawing/2014/main" id="{E60BD4C5-5651-77FA-20CA-3D813654A922}"/>
              </a:ext>
            </a:extLst>
          </p:cNvPr>
          <p:cNvSpPr>
            <a:spLocks noGrp="1"/>
          </p:cNvSpPr>
          <p:nvPr>
            <p:ph type="sldNum" sz="quarter" idx="17"/>
          </p:nvPr>
        </p:nvSpPr>
        <p:spPr/>
        <p:txBody>
          <a:bodyPr/>
          <a:lstStyle/>
          <a:p>
            <a:fld id="{2DE90F28-AFBB-4AB2-AA79-6D3F72ED131B}" type="slidenum">
              <a:rPr lang="en-US" smtClean="0"/>
              <a:pPr/>
              <a:t>‹#›</a:t>
            </a:fld>
            <a:endParaRPr lang="en-US" dirty="0"/>
          </a:p>
        </p:txBody>
      </p:sp>
    </p:spTree>
    <p:extLst>
      <p:ext uri="{BB962C8B-B14F-4D97-AF65-F5344CB8AC3E}">
        <p14:creationId xmlns:p14="http://schemas.microsoft.com/office/powerpoint/2010/main" val="240989734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4361688" cy="1262639"/>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979461"/>
            <a:ext cx="4360863" cy="432926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745480" y="0"/>
            <a:ext cx="6446520"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dirty="0"/>
              <a:t> </a:t>
            </a:r>
          </a:p>
        </p:txBody>
      </p:sp>
      <p:cxnSp>
        <p:nvCxnSpPr>
          <p:cNvPr id="5" name="Straight Connector 4">
            <a:extLst>
              <a:ext uri="{FF2B5EF4-FFF2-40B4-BE49-F238E27FC236}">
                <a16:creationId xmlns:a16="http://schemas.microsoft.com/office/drawing/2014/main" id="{1481977D-48BC-F135-96F9-1655E4BEE673}"/>
              </a:ext>
              <a:ext uri="{C183D7F6-B498-43B3-948B-1728B52AA6E4}">
                <adec:decorative xmlns:adec="http://schemas.microsoft.com/office/drawing/2017/decorative" val="1"/>
              </a:ext>
            </a:extLst>
          </p:cNvPr>
          <p:cNvCxnSpPr>
            <a:cxnSpLocks/>
          </p:cNvCxnSpPr>
          <p:nvPr userDrawn="1"/>
        </p:nvCxnSpPr>
        <p:spPr>
          <a:xfrm>
            <a:off x="573212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EA981C2C-E0DD-29A7-8209-50D664881524}"/>
              </a:ext>
            </a:extLst>
          </p:cNvPr>
          <p:cNvSpPr>
            <a:spLocks noGrp="1"/>
          </p:cNvSpPr>
          <p:nvPr>
            <p:ph type="dt" sz="half" idx="15"/>
          </p:nvPr>
        </p:nvSpPr>
        <p:spPr>
          <a:xfrm rot="5400000">
            <a:off x="-997745" y="4687095"/>
            <a:ext cx="2706690" cy="365125"/>
          </a:xfrm>
        </p:spPr>
        <p:txBody>
          <a:bodyPr/>
          <a:lstStyle/>
          <a:p>
            <a:fld id="{7FA43F5B-065E-43CE-B3FD-98C48A6F94D7}" type="datetime1">
              <a:rPr lang="en-US" smtClean="0"/>
              <a:pPr/>
              <a:t>1/8/2026</a:t>
            </a:fld>
            <a:endParaRPr lang="en-US" dirty="0"/>
          </a:p>
        </p:txBody>
      </p:sp>
      <p:sp>
        <p:nvSpPr>
          <p:cNvPr id="6" name="Footer Placeholder 4">
            <a:extLst>
              <a:ext uri="{FF2B5EF4-FFF2-40B4-BE49-F238E27FC236}">
                <a16:creationId xmlns:a16="http://schemas.microsoft.com/office/drawing/2014/main" id="{D205369F-8CCB-402F-9055-2BF12262B54D}"/>
              </a:ext>
            </a:extLst>
          </p:cNvPr>
          <p:cNvSpPr>
            <a:spLocks noGrp="1"/>
          </p:cNvSpPr>
          <p:nvPr>
            <p:ph type="ftr" sz="quarter" idx="16"/>
          </p:nvPr>
        </p:nvSpPr>
        <p:spPr>
          <a:xfrm rot="16200000" flipH="1">
            <a:off x="-1131161" y="1592957"/>
            <a:ext cx="2973522" cy="365125"/>
          </a:xfrm>
        </p:spPr>
        <p:txBody>
          <a:bodyPr/>
          <a:lstStyle/>
          <a:p>
            <a:r>
              <a:rPr lang="en-US" dirty="0"/>
              <a:t>Sample Footer Text</a:t>
            </a:r>
          </a:p>
        </p:txBody>
      </p:sp>
      <p:sp>
        <p:nvSpPr>
          <p:cNvPr id="7" name="Slide Number Placeholder 5">
            <a:extLst>
              <a:ext uri="{FF2B5EF4-FFF2-40B4-BE49-F238E27FC236}">
                <a16:creationId xmlns:a16="http://schemas.microsoft.com/office/drawing/2014/main" id="{133591F2-4BD3-37D0-B00E-B2CD5F47A36C}"/>
              </a:ext>
            </a:extLst>
          </p:cNvPr>
          <p:cNvSpPr>
            <a:spLocks noGrp="1"/>
          </p:cNvSpPr>
          <p:nvPr>
            <p:ph type="sldNum" sz="quarter" idx="17"/>
          </p:nvPr>
        </p:nvSpPr>
        <p:spPr>
          <a:xfrm>
            <a:off x="51117" y="6356350"/>
            <a:ext cx="574620" cy="365125"/>
          </a:xfrm>
        </p:spPr>
        <p:txBody>
          <a:bodyPr/>
          <a:lstStyle/>
          <a:p>
            <a:fld id="{2DE90F28-AFBB-4AB2-AA79-6D3F72ED131B}" type="slidenum">
              <a:rPr lang="en-US" smtClean="0"/>
              <a:pPr/>
              <a:t>‹#›</a:t>
            </a:fld>
            <a:endParaRPr lang="en-US" dirty="0"/>
          </a:p>
        </p:txBody>
      </p:sp>
    </p:spTree>
    <p:extLst>
      <p:ext uri="{BB962C8B-B14F-4D97-AF65-F5344CB8AC3E}">
        <p14:creationId xmlns:p14="http://schemas.microsoft.com/office/powerpoint/2010/main" val="361181958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4572000" cy="932688"/>
          </a:xfrm>
        </p:spPr>
        <p:txBody>
          <a:bodyPr anchor="b"/>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380744"/>
            <a:ext cx="4572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17720" y="0"/>
            <a:ext cx="627427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dirty="0"/>
              <a:t> </a:t>
            </a:r>
          </a:p>
        </p:txBody>
      </p:sp>
      <p:cxnSp>
        <p:nvCxnSpPr>
          <p:cNvPr id="5" name="Straight Connector 4">
            <a:extLst>
              <a:ext uri="{FF2B5EF4-FFF2-40B4-BE49-F238E27FC236}">
                <a16:creationId xmlns:a16="http://schemas.microsoft.com/office/drawing/2014/main" id="{B18BEB48-A052-9364-6EF6-F698004CA571}"/>
              </a:ext>
              <a:ext uri="{C183D7F6-B498-43B3-948B-1728B52AA6E4}">
                <adec:decorative xmlns:adec="http://schemas.microsoft.com/office/drawing/2017/decorative" val="1"/>
              </a:ext>
            </a:extLst>
          </p:cNvPr>
          <p:cNvCxnSpPr>
            <a:cxnSpLocks/>
          </p:cNvCxnSpPr>
          <p:nvPr userDrawn="1"/>
        </p:nvCxnSpPr>
        <p:spPr>
          <a:xfrm>
            <a:off x="591172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417D8113-ECE6-D6F5-9CA4-C96A535F4799}"/>
              </a:ext>
            </a:extLst>
          </p:cNvPr>
          <p:cNvSpPr>
            <a:spLocks noGrp="1"/>
          </p:cNvSpPr>
          <p:nvPr>
            <p:ph type="dt" sz="half" idx="15"/>
          </p:nvPr>
        </p:nvSpPr>
        <p:spPr>
          <a:xfrm rot="5400000">
            <a:off x="-997745" y="4687095"/>
            <a:ext cx="2706690" cy="365125"/>
          </a:xfrm>
        </p:spPr>
        <p:txBody>
          <a:bodyPr/>
          <a:lstStyle/>
          <a:p>
            <a:fld id="{7FA43F5B-065E-43CE-B3FD-98C48A6F94D7}" type="datetime1">
              <a:rPr lang="en-US" smtClean="0"/>
              <a:pPr/>
              <a:t>1/8/2026</a:t>
            </a:fld>
            <a:endParaRPr lang="en-US" dirty="0"/>
          </a:p>
        </p:txBody>
      </p:sp>
      <p:sp>
        <p:nvSpPr>
          <p:cNvPr id="6" name="Footer Placeholder 4">
            <a:extLst>
              <a:ext uri="{FF2B5EF4-FFF2-40B4-BE49-F238E27FC236}">
                <a16:creationId xmlns:a16="http://schemas.microsoft.com/office/drawing/2014/main" id="{629A0137-F97A-8194-464D-3B7D4814A8AE}"/>
              </a:ext>
            </a:extLst>
          </p:cNvPr>
          <p:cNvSpPr>
            <a:spLocks noGrp="1"/>
          </p:cNvSpPr>
          <p:nvPr>
            <p:ph type="ftr" sz="quarter" idx="16"/>
          </p:nvPr>
        </p:nvSpPr>
        <p:spPr>
          <a:xfrm rot="16200000" flipH="1">
            <a:off x="-1131161" y="1592957"/>
            <a:ext cx="2973522" cy="365125"/>
          </a:xfrm>
        </p:spPr>
        <p:txBody>
          <a:bodyPr/>
          <a:lstStyle/>
          <a:p>
            <a:r>
              <a:rPr lang="en-US" dirty="0"/>
              <a:t>Sample Footer Text</a:t>
            </a:r>
          </a:p>
        </p:txBody>
      </p:sp>
      <p:sp>
        <p:nvSpPr>
          <p:cNvPr id="7" name="Slide Number Placeholder 5">
            <a:extLst>
              <a:ext uri="{FF2B5EF4-FFF2-40B4-BE49-F238E27FC236}">
                <a16:creationId xmlns:a16="http://schemas.microsoft.com/office/drawing/2014/main" id="{E3FE5686-63A9-B1A1-5734-F96A96514650}"/>
              </a:ext>
            </a:extLst>
          </p:cNvPr>
          <p:cNvSpPr>
            <a:spLocks noGrp="1"/>
          </p:cNvSpPr>
          <p:nvPr>
            <p:ph type="sldNum" sz="quarter" idx="17"/>
          </p:nvPr>
        </p:nvSpPr>
        <p:spPr>
          <a:xfrm>
            <a:off x="51117" y="6356350"/>
            <a:ext cx="574620" cy="365125"/>
          </a:xfrm>
        </p:spPr>
        <p:txBody>
          <a:bodyPr/>
          <a:lstStyle/>
          <a:p>
            <a:fld id="{2DE90F28-AFBB-4AB2-AA79-6D3F72ED131B}" type="slidenum">
              <a:rPr lang="en-US" smtClean="0"/>
              <a:pPr/>
              <a:t>‹#›</a:t>
            </a:fld>
            <a:endParaRPr lang="en-US" dirty="0"/>
          </a:p>
        </p:txBody>
      </p:sp>
    </p:spTree>
    <p:extLst>
      <p:ext uri="{BB962C8B-B14F-4D97-AF65-F5344CB8AC3E}">
        <p14:creationId xmlns:p14="http://schemas.microsoft.com/office/powerpoint/2010/main" val="371517185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046720" y="583413"/>
            <a:ext cx="3566160" cy="1527048"/>
          </a:xfrm>
        </p:spPr>
        <p:txBody>
          <a:bodyPr anchor="b">
            <a:norm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7584144"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046720" y="2212975"/>
            <a:ext cx="3566160" cy="40957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C1F1B67D-ECBB-854F-CC29-CAAA9DB18E34}"/>
              </a:ext>
              <a:ext uri="{C183D7F6-B498-43B3-948B-1728B52AA6E4}">
                <adec:decorative xmlns:adec="http://schemas.microsoft.com/office/drawing/2017/decorative" val="1"/>
              </a:ext>
            </a:extLst>
          </p:cNvPr>
          <p:cNvCxnSpPr>
            <a:cxnSpLocks/>
          </p:cNvCxnSpPr>
          <p:nvPr userDrawn="1"/>
        </p:nvCxnSpPr>
        <p:spPr>
          <a:xfrm>
            <a:off x="7582129"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Date Placeholder 4">
            <a:extLst>
              <a:ext uri="{FF2B5EF4-FFF2-40B4-BE49-F238E27FC236}">
                <a16:creationId xmlns:a16="http://schemas.microsoft.com/office/drawing/2014/main" id="{B4A8E04B-FD21-4A20-D196-257B310FD4B4}"/>
              </a:ext>
            </a:extLst>
          </p:cNvPr>
          <p:cNvSpPr>
            <a:spLocks noGrp="1"/>
          </p:cNvSpPr>
          <p:nvPr>
            <p:ph type="dt" sz="half" idx="15"/>
          </p:nvPr>
        </p:nvSpPr>
        <p:spPr>
          <a:xfrm rot="5400000">
            <a:off x="10425981" y="4687095"/>
            <a:ext cx="2706690" cy="365125"/>
          </a:xfrm>
        </p:spPr>
        <p:txBody>
          <a:bodyPr/>
          <a:lstStyle/>
          <a:p>
            <a:fld id="{7FA43F5B-065E-43CE-B3FD-98C48A6F94D7}" type="datetime1">
              <a:rPr lang="en-US" smtClean="0"/>
              <a:pPr/>
              <a:t>1/8/2026</a:t>
            </a:fld>
            <a:endParaRPr lang="en-US" dirty="0"/>
          </a:p>
        </p:txBody>
      </p:sp>
      <p:sp>
        <p:nvSpPr>
          <p:cNvPr id="9" name="Footer Placeholder 8">
            <a:extLst>
              <a:ext uri="{FF2B5EF4-FFF2-40B4-BE49-F238E27FC236}">
                <a16:creationId xmlns:a16="http://schemas.microsoft.com/office/drawing/2014/main" id="{4FB7A9C8-9922-276E-D7E7-BA37C3C590DA}"/>
              </a:ext>
            </a:extLst>
          </p:cNvPr>
          <p:cNvSpPr>
            <a:spLocks noGrp="1"/>
          </p:cNvSpPr>
          <p:nvPr>
            <p:ph type="ftr" sz="quarter" idx="16"/>
          </p:nvPr>
        </p:nvSpPr>
        <p:spPr>
          <a:xfrm rot="16200000" flipH="1">
            <a:off x="10292565" y="1592957"/>
            <a:ext cx="2973522" cy="365125"/>
          </a:xfrm>
        </p:spPr>
        <p:txBody>
          <a:bodyPr/>
          <a:lstStyle/>
          <a:p>
            <a:r>
              <a:rPr lang="en-US" dirty="0"/>
              <a:t>Sample Footer Text</a:t>
            </a:r>
          </a:p>
        </p:txBody>
      </p:sp>
      <p:sp>
        <p:nvSpPr>
          <p:cNvPr id="10" name="Slide Number Placeholder 9">
            <a:extLst>
              <a:ext uri="{FF2B5EF4-FFF2-40B4-BE49-F238E27FC236}">
                <a16:creationId xmlns:a16="http://schemas.microsoft.com/office/drawing/2014/main" id="{C7BD9853-F841-5935-2E22-F5DA78B10918}"/>
              </a:ext>
            </a:extLst>
          </p:cNvPr>
          <p:cNvSpPr>
            <a:spLocks noGrp="1"/>
          </p:cNvSpPr>
          <p:nvPr>
            <p:ph type="sldNum" sz="quarter" idx="17"/>
          </p:nvPr>
        </p:nvSpPr>
        <p:spPr/>
        <p:txBody>
          <a:bodyPr/>
          <a:lstStyle/>
          <a:p>
            <a:fld id="{2DE90F28-AFBB-4AB2-AA79-6D3F72ED131B}" type="slidenum">
              <a:rPr lang="en-US" smtClean="0"/>
              <a:pPr/>
              <a:t>‹#›</a:t>
            </a:fld>
            <a:endParaRPr lang="en-US" dirty="0"/>
          </a:p>
        </p:txBody>
      </p:sp>
    </p:spTree>
    <p:extLst>
      <p:ext uri="{BB962C8B-B14F-4D97-AF65-F5344CB8AC3E}">
        <p14:creationId xmlns:p14="http://schemas.microsoft.com/office/powerpoint/2010/main" val="51620170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3401568" cy="1527048"/>
          </a:xfrm>
        </p:spPr>
        <p:txBody>
          <a:bodyPr anchor="b">
            <a:norm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2212975"/>
            <a:ext cx="3401568" cy="40957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761780" y="0"/>
            <a:ext cx="743021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lang="en-US"/>
            </a:lvl1pPr>
          </a:lstStyle>
          <a:p>
            <a:r>
              <a:rPr lang="en-US" dirty="0"/>
              <a:t> </a:t>
            </a:r>
          </a:p>
        </p:txBody>
      </p:sp>
      <p:cxnSp>
        <p:nvCxnSpPr>
          <p:cNvPr id="5" name="Straight Connector 4">
            <a:extLst>
              <a:ext uri="{FF2B5EF4-FFF2-40B4-BE49-F238E27FC236}">
                <a16:creationId xmlns:a16="http://schemas.microsoft.com/office/drawing/2014/main" id="{E88ED8BF-3BC1-C0A7-67E1-8F6CE5DBA66D}"/>
              </a:ext>
              <a:ext uri="{C183D7F6-B498-43B3-948B-1728B52AA6E4}">
                <adec:decorative xmlns:adec="http://schemas.microsoft.com/office/drawing/2017/decorative" val="1"/>
              </a:ext>
            </a:extLst>
          </p:cNvPr>
          <p:cNvCxnSpPr>
            <a:cxnSpLocks/>
          </p:cNvCxnSpPr>
          <p:nvPr userDrawn="1"/>
        </p:nvCxnSpPr>
        <p:spPr>
          <a:xfrm>
            <a:off x="474815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72C41D87-A2F7-832F-EE5D-4A82C0898306}"/>
              </a:ext>
            </a:extLst>
          </p:cNvPr>
          <p:cNvSpPr>
            <a:spLocks noGrp="1"/>
          </p:cNvSpPr>
          <p:nvPr>
            <p:ph type="dt" sz="half" idx="15"/>
          </p:nvPr>
        </p:nvSpPr>
        <p:spPr>
          <a:xfrm rot="5400000">
            <a:off x="-997745" y="4687095"/>
            <a:ext cx="2706690" cy="365125"/>
          </a:xfrm>
        </p:spPr>
        <p:txBody>
          <a:bodyPr/>
          <a:lstStyle/>
          <a:p>
            <a:fld id="{7FA43F5B-065E-43CE-B3FD-98C48A6F94D7}" type="datetime1">
              <a:rPr lang="en-US" smtClean="0"/>
              <a:pPr/>
              <a:t>1/8/2026</a:t>
            </a:fld>
            <a:endParaRPr lang="en-US" dirty="0"/>
          </a:p>
        </p:txBody>
      </p:sp>
      <p:sp>
        <p:nvSpPr>
          <p:cNvPr id="6" name="Footer Placeholder 4">
            <a:extLst>
              <a:ext uri="{FF2B5EF4-FFF2-40B4-BE49-F238E27FC236}">
                <a16:creationId xmlns:a16="http://schemas.microsoft.com/office/drawing/2014/main" id="{B2FFE48E-EFB9-58B7-9159-E1F3B1F35D72}"/>
              </a:ext>
            </a:extLst>
          </p:cNvPr>
          <p:cNvSpPr>
            <a:spLocks noGrp="1"/>
          </p:cNvSpPr>
          <p:nvPr>
            <p:ph type="ftr" sz="quarter" idx="16"/>
          </p:nvPr>
        </p:nvSpPr>
        <p:spPr>
          <a:xfrm rot="16200000" flipH="1">
            <a:off x="-1131161" y="1592957"/>
            <a:ext cx="2973522" cy="365125"/>
          </a:xfrm>
        </p:spPr>
        <p:txBody>
          <a:bodyPr/>
          <a:lstStyle/>
          <a:p>
            <a:r>
              <a:rPr lang="en-US" dirty="0"/>
              <a:t>Sample Footer Text</a:t>
            </a:r>
          </a:p>
        </p:txBody>
      </p:sp>
      <p:sp>
        <p:nvSpPr>
          <p:cNvPr id="7" name="Slide Number Placeholder 5">
            <a:extLst>
              <a:ext uri="{FF2B5EF4-FFF2-40B4-BE49-F238E27FC236}">
                <a16:creationId xmlns:a16="http://schemas.microsoft.com/office/drawing/2014/main" id="{C03AB52F-F281-1BB9-9D9F-9FC67E6B879C}"/>
              </a:ext>
            </a:extLst>
          </p:cNvPr>
          <p:cNvSpPr>
            <a:spLocks noGrp="1"/>
          </p:cNvSpPr>
          <p:nvPr>
            <p:ph type="sldNum" sz="quarter" idx="17"/>
          </p:nvPr>
        </p:nvSpPr>
        <p:spPr>
          <a:xfrm>
            <a:off x="51117" y="6356350"/>
            <a:ext cx="574620" cy="365125"/>
          </a:xfrm>
        </p:spPr>
        <p:txBody>
          <a:bodyPr/>
          <a:lstStyle/>
          <a:p>
            <a:fld id="{2DE90F28-AFBB-4AB2-AA79-6D3F72ED131B}" type="slidenum">
              <a:rPr lang="en-US" smtClean="0"/>
              <a:pPr/>
              <a:t>‹#›</a:t>
            </a:fld>
            <a:endParaRPr lang="en-US" dirty="0"/>
          </a:p>
        </p:txBody>
      </p:sp>
    </p:spTree>
    <p:extLst>
      <p:ext uri="{BB962C8B-B14F-4D97-AF65-F5344CB8AC3E}">
        <p14:creationId xmlns:p14="http://schemas.microsoft.com/office/powerpoint/2010/main" val="207104144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012268"/>
            <a:ext cx="3739896" cy="1390330"/>
          </a:xfrm>
        </p:spPr>
        <p:txBody>
          <a:bodyPr anchor="t">
            <a:norm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dirty="0"/>
              <a:t> </a:t>
            </a:r>
          </a:p>
        </p:txBody>
      </p:sp>
      <p:sp>
        <p:nvSpPr>
          <p:cNvPr id="4" name="Footer Placeholder 5">
            <a:extLst>
              <a:ext uri="{FF2B5EF4-FFF2-40B4-BE49-F238E27FC236}">
                <a16:creationId xmlns:a16="http://schemas.microsoft.com/office/drawing/2014/main" id="{485E715F-A05B-F2BC-ABF4-447E9B58E0C2}"/>
              </a:ext>
            </a:extLst>
          </p:cNvPr>
          <p:cNvSpPr>
            <a:spLocks noGrp="1"/>
          </p:cNvSpPr>
          <p:nvPr>
            <p:ph type="ftr" sz="quarter" idx="15"/>
          </p:nvPr>
        </p:nvSpPr>
        <p:spPr>
          <a:xfrm rot="16200000">
            <a:off x="-499001" y="5684309"/>
            <a:ext cx="1709209" cy="365125"/>
          </a:xfrm>
        </p:spPr>
        <p:txBody>
          <a:bodyPr/>
          <a:lstStyle/>
          <a:p>
            <a:r>
              <a:rPr lang="en-US" dirty="0"/>
              <a:t>Sample Footer Text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6320" y="5012267"/>
            <a:ext cx="6400800" cy="1390330"/>
          </a:xfrm>
        </p:spPr>
        <p:txBody>
          <a:bodyPr>
            <a:noAutofit/>
          </a:bodyPr>
          <a:lstStyle>
            <a:lvl1pPr marL="0" indent="0">
              <a:buFont typeface="Arial" panose="020B0604020202020204" pitchFamily="34" charset="0"/>
              <a:buNone/>
              <a:defRPr sz="1800">
                <a:solidFill>
                  <a:schemeClr val="tx1"/>
                </a:solidFill>
              </a:defRPr>
            </a:lvl1pPr>
            <a:lvl2pPr marL="228600" indent="0">
              <a:buFont typeface="Arial" panose="020B0604020202020204" pitchFamily="34" charset="0"/>
              <a:buNone/>
              <a:defRPr sz="1600">
                <a:solidFill>
                  <a:schemeClr val="tx1"/>
                </a:solidFill>
              </a:defRPr>
            </a:lvl2pPr>
            <a:lvl3pPr marL="457200" indent="0">
              <a:buFont typeface="Arial" panose="020B0604020202020204" pitchFamily="34" charset="0"/>
              <a:buNone/>
              <a:defRPr sz="1400">
                <a:solidFill>
                  <a:schemeClr val="tx1"/>
                </a:solidFill>
              </a:defRPr>
            </a:lvl3pPr>
            <a:lvl4pPr marL="685800" indent="0">
              <a:buFont typeface="Arial" panose="020B0604020202020204" pitchFamily="34" charset="0"/>
              <a:buNone/>
              <a:defRPr sz="1200">
                <a:solidFill>
                  <a:schemeClr val="tx1"/>
                </a:solidFill>
              </a:defRPr>
            </a:lvl4pPr>
            <a:lvl5pPr marL="914400" indent="0">
              <a:buFont typeface="Arial" panose="020B0604020202020204" pitchFamily="34" charset="0"/>
              <a:buNone/>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73959" y="5435073"/>
            <a:ext cx="1210734" cy="365125"/>
          </a:xfrm>
        </p:spPr>
        <p:txBody>
          <a:bodyPr/>
          <a:lstStyle>
            <a:lvl1pPr>
              <a:defRPr>
                <a:solidFill>
                  <a:schemeClr val="tx1"/>
                </a:solidFill>
              </a:defRPr>
            </a:lvl1pPr>
          </a:lstStyle>
          <a:p>
            <a:fld id="{ADC8C146-0A20-4029-98D5-9A42EEDF8B24}" type="datetime1">
              <a:rPr lang="en-US" smtClean="0"/>
              <a:pPr/>
              <a:t>1/8/2026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2A2B6090-1D21-5610-7943-4C4F96A6C767}"/>
              </a:ext>
              <a:ext uri="{C183D7F6-B498-43B3-948B-1728B52AA6E4}">
                <adec:decorative xmlns:adec="http://schemas.microsoft.com/office/drawing/2017/decorative" val="1"/>
              </a:ext>
            </a:extLst>
          </p:cNvPr>
          <p:cNvCxnSpPr>
            <a:cxnSpLocks/>
          </p:cNvCxnSpPr>
          <p:nvPr/>
        </p:nvCxnSpPr>
        <p:spPr>
          <a:xfrm flipH="1">
            <a:off x="0" y="463823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564642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4162317"/>
            <a:ext cx="2953618" cy="1892808"/>
          </a:xfrm>
        </p:spPr>
        <p:txBody>
          <a:bodyPr anchor="t">
            <a:norm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dirty="0"/>
              <a:t> </a:t>
            </a:r>
          </a:p>
        </p:txBody>
      </p:sp>
      <p:cxnSp>
        <p:nvCxnSpPr>
          <p:cNvPr id="3" name="Straight Connector 2">
            <a:extLst>
              <a:ext uri="{FF2B5EF4-FFF2-40B4-BE49-F238E27FC236}">
                <a16:creationId xmlns:a16="http://schemas.microsoft.com/office/drawing/2014/main" id="{2405500C-1C2B-4DBE-7BD5-6BEE65AA2531}"/>
              </a:ext>
              <a:ext uri="{C183D7F6-B498-43B3-948B-1728B52AA6E4}">
                <adec:decorative xmlns:adec="http://schemas.microsoft.com/office/drawing/2017/decorative" val="1"/>
              </a:ext>
            </a:extLst>
          </p:cNvPr>
          <p:cNvCxnSpPr>
            <a:cxnSpLocks/>
          </p:cNvCxnSpPr>
          <p:nvPr/>
        </p:nvCxnSpPr>
        <p:spPr>
          <a:xfrm flipH="1">
            <a:off x="0" y="37843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Footer Placeholder 9">
            <a:extLst>
              <a:ext uri="{FF2B5EF4-FFF2-40B4-BE49-F238E27FC236}">
                <a16:creationId xmlns:a16="http://schemas.microsoft.com/office/drawing/2014/main" id="{EFC0BAFC-A983-7661-7BE4-9CB4E1AAE80B}"/>
              </a:ext>
            </a:extLst>
          </p:cNvPr>
          <p:cNvSpPr>
            <a:spLocks noGrp="1"/>
          </p:cNvSpPr>
          <p:nvPr>
            <p:ph type="ftr" sz="quarter" idx="16"/>
          </p:nvPr>
        </p:nvSpPr>
        <p:spPr>
          <a:xfrm rot="16200000" flipH="1">
            <a:off x="-923978" y="5259333"/>
            <a:ext cx="2559157" cy="365125"/>
          </a:xfrm>
        </p:spPr>
        <p:txBody>
          <a:bodyPr/>
          <a:lstStyle/>
          <a:p>
            <a:r>
              <a:rPr lang="en-US" dirty="0"/>
              <a:t>Sample Footer Text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840480" y="4162318"/>
            <a:ext cx="7589520" cy="2240280"/>
          </a:xfrm>
        </p:spPr>
        <p:txBody>
          <a:bodyPr>
            <a:noAutofit/>
          </a:bodyPr>
          <a:lstStyle>
            <a:lvl1pPr marL="0" indent="0">
              <a:buFont typeface="Arial" panose="020B0604020202020204" pitchFamily="34" charset="0"/>
              <a:buNone/>
              <a:defRPr sz="1800">
                <a:solidFill>
                  <a:schemeClr val="tx1"/>
                </a:solidFill>
              </a:defRPr>
            </a:lvl1pPr>
            <a:lvl2pPr marL="514350" indent="-285750">
              <a:buFont typeface="Arial" panose="020B0604020202020204" pitchFamily="34" charset="0"/>
              <a:buChar char="•"/>
              <a:defRPr sz="1600">
                <a:solidFill>
                  <a:schemeClr val="tx1"/>
                </a:solidFill>
              </a:defRPr>
            </a:lvl2pPr>
            <a:lvl3pPr marL="742950" indent="-285750">
              <a:buFont typeface="Arial" panose="020B0604020202020204" pitchFamily="34" charset="0"/>
              <a:buChar char="•"/>
              <a:defRPr sz="1400">
                <a:solidFill>
                  <a:schemeClr val="tx1"/>
                </a:solidFill>
              </a:defRPr>
            </a:lvl3pPr>
            <a:lvl4pPr marL="857250" indent="-171450">
              <a:buFont typeface="Arial" panose="020B0604020202020204" pitchFamily="34" charset="0"/>
              <a:buChar char="•"/>
              <a:defRPr sz="1200">
                <a:solidFill>
                  <a:schemeClr val="tx1"/>
                </a:solidFill>
              </a:defRPr>
            </a:lvl4pPr>
            <a:lvl5pPr marL="1085850" indent="-171450">
              <a:buFont typeface="Arial" panose="020B0604020202020204" pitchFamily="34" charset="0"/>
              <a:buChar cha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8">
            <a:extLst>
              <a:ext uri="{FF2B5EF4-FFF2-40B4-BE49-F238E27FC236}">
                <a16:creationId xmlns:a16="http://schemas.microsoft.com/office/drawing/2014/main" id="{273E16F8-613D-6FF2-3AAE-FB4255DC1EF7}"/>
              </a:ext>
            </a:extLst>
          </p:cNvPr>
          <p:cNvSpPr>
            <a:spLocks noGrp="1"/>
          </p:cNvSpPr>
          <p:nvPr>
            <p:ph type="dt" sz="half" idx="15"/>
          </p:nvPr>
        </p:nvSpPr>
        <p:spPr/>
        <p:txBody>
          <a:bodyPr/>
          <a:lstStyle/>
          <a:p>
            <a:fld id="{7FA43F5B-065E-43CE-B3FD-98C48A6F94D7}" type="datetime1">
              <a:rPr lang="en-US" smtClean="0"/>
              <a:t>1/8/2026</a:t>
            </a:fld>
            <a:endParaRPr lang="en-US" dirty="0"/>
          </a:p>
        </p:txBody>
      </p:sp>
      <p:sp>
        <p:nvSpPr>
          <p:cNvPr id="12" name="Slide Number Placeholder 11">
            <a:extLst>
              <a:ext uri="{FF2B5EF4-FFF2-40B4-BE49-F238E27FC236}">
                <a16:creationId xmlns:a16="http://schemas.microsoft.com/office/drawing/2014/main" id="{64EC89D4-F3C3-252D-E57A-D34A76D8BD1E}"/>
              </a:ext>
            </a:extLst>
          </p:cNvPr>
          <p:cNvSpPr>
            <a:spLocks noGrp="1"/>
          </p:cNvSpPr>
          <p:nvPr>
            <p:ph type="sldNum" sz="quarter" idx="17"/>
          </p:nvPr>
        </p:nvSpPr>
        <p:spPr>
          <a:xfrm>
            <a:off x="11512296" y="6356350"/>
            <a:ext cx="574620" cy="365125"/>
          </a:xfrm>
        </p:spPr>
        <p:txBody>
          <a:bodyPr/>
          <a:lstStyle/>
          <a:p>
            <a:fld id="{2DE90F28-AFBB-4AB2-AA79-6D3F72ED131B}" type="slidenum">
              <a:rPr lang="en-US" smtClean="0"/>
              <a:t>‹#›</a:t>
            </a:fld>
            <a:endParaRPr lang="en-US" dirty="0"/>
          </a:p>
        </p:txBody>
      </p:sp>
    </p:spTree>
    <p:extLst>
      <p:ext uri="{BB962C8B-B14F-4D97-AF65-F5344CB8AC3E}">
        <p14:creationId xmlns:p14="http://schemas.microsoft.com/office/powerpoint/2010/main" val="96971662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813647"/>
            <a:ext cx="2953618" cy="1892808"/>
          </a:xfrm>
        </p:spPr>
        <p:txBody>
          <a:bodyPr anchor="b" anchorCtr="0">
            <a:normAutofit/>
          </a:bodyPr>
          <a:lstStyle>
            <a:lvl1pPr>
              <a:defRPr sz="320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D1C5DDB1-0680-6692-8E8B-F9D50E915262}"/>
              </a:ext>
            </a:extLst>
          </p:cNvPr>
          <p:cNvSpPr>
            <a:spLocks noGrp="1"/>
          </p:cNvSpPr>
          <p:nvPr>
            <p:ph type="ftr" sz="quarter" idx="16"/>
          </p:nvPr>
        </p:nvSpPr>
        <p:spPr>
          <a:xfrm rot="16200000" flipH="1">
            <a:off x="-853249" y="1315045"/>
            <a:ext cx="2417698" cy="365125"/>
          </a:xfrm>
        </p:spPr>
        <p:txBody>
          <a:bodyPr/>
          <a:lstStyle>
            <a:lvl1pPr>
              <a:defRPr>
                <a:solidFill>
                  <a:schemeClr val="tx1"/>
                </a:solidFill>
              </a:defRPr>
            </a:lvl1pPr>
          </a:lstStyle>
          <a:p>
            <a:r>
              <a:rPr lang="en-US" dirty="0"/>
              <a:t>Sample Footer Text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66175"/>
            <a:ext cx="7409228" cy="2240280"/>
          </a:xfrm>
        </p:spPr>
        <p:txBody>
          <a:bodyPr anchor="b" anchorCtr="0">
            <a:noAutofit/>
          </a:bodyPr>
          <a:lstStyle>
            <a:lvl1pPr marL="0" indent="0">
              <a:buFont typeface="Arial" panose="020B0604020202020204" pitchFamily="34" charset="0"/>
              <a:buNone/>
              <a:defRPr sz="1800">
                <a:solidFill>
                  <a:schemeClr val="tx1"/>
                </a:solidFill>
              </a:defRPr>
            </a:lvl1pPr>
            <a:lvl2pPr marL="514350" indent="-285750">
              <a:buFont typeface="Arial" panose="020B0604020202020204" pitchFamily="34" charset="0"/>
              <a:buChar char="•"/>
              <a:defRPr sz="1600">
                <a:solidFill>
                  <a:schemeClr val="tx1"/>
                </a:solidFill>
              </a:defRPr>
            </a:lvl2pPr>
            <a:lvl3pPr marL="742950" indent="-285750">
              <a:buFont typeface="Arial" panose="020B0604020202020204" pitchFamily="34" charset="0"/>
              <a:buChar char="•"/>
              <a:defRPr sz="1400">
                <a:solidFill>
                  <a:schemeClr val="tx1"/>
                </a:solidFill>
              </a:defRPr>
            </a:lvl3pPr>
            <a:lvl4pPr marL="857250" indent="-171450">
              <a:buFont typeface="Arial" panose="020B0604020202020204" pitchFamily="34" charset="0"/>
              <a:buChar char="•"/>
              <a:defRPr sz="1200">
                <a:solidFill>
                  <a:schemeClr val="tx1"/>
                </a:solidFill>
              </a:defRPr>
            </a:lvl4pPr>
            <a:lvl5pPr marL="1085850" indent="-171450">
              <a:buFont typeface="Arial" panose="020B0604020202020204" pitchFamily="34" charset="0"/>
              <a:buChar cha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865DF332-3FBA-2C89-59F5-FA1778C4985A}"/>
              </a:ext>
            </a:extLst>
          </p:cNvPr>
          <p:cNvSpPr>
            <a:spLocks noGrp="1"/>
          </p:cNvSpPr>
          <p:nvPr>
            <p:ph type="dt" sz="half" idx="15"/>
          </p:nvPr>
        </p:nvSpPr>
        <p:spPr>
          <a:xfrm rot="5400000">
            <a:off x="10902234" y="1160706"/>
            <a:ext cx="1754184" cy="365125"/>
          </a:xfrm>
        </p:spPr>
        <p:txBody>
          <a:bodyPr/>
          <a:lstStyle>
            <a:lvl1pPr>
              <a:defRPr>
                <a:solidFill>
                  <a:schemeClr val="tx1"/>
                </a:solidFill>
              </a:defRPr>
            </a:lvl1pPr>
          </a:lstStyle>
          <a:p>
            <a:fld id="{7FA43F5B-065E-43CE-B3FD-98C48A6F94D7}" type="datetime1">
              <a:rPr lang="en-US" smtClean="0"/>
              <a:pPr/>
              <a:t>1/8/2026</a:t>
            </a:fld>
            <a:endParaRPr lang="en-US" dirty="0"/>
          </a:p>
        </p:txBody>
      </p:sp>
      <p:sp>
        <p:nvSpPr>
          <p:cNvPr id="9" name="Slide Number Placeholder 8">
            <a:extLst>
              <a:ext uri="{FF2B5EF4-FFF2-40B4-BE49-F238E27FC236}">
                <a16:creationId xmlns:a16="http://schemas.microsoft.com/office/drawing/2014/main" id="{BB9E9CA5-FE3A-8B3B-FD85-EEC977EA262E}"/>
              </a:ext>
            </a:extLst>
          </p:cNvPr>
          <p:cNvSpPr>
            <a:spLocks noGrp="1"/>
          </p:cNvSpPr>
          <p:nvPr>
            <p:ph type="sldNum" sz="quarter" idx="17"/>
          </p:nvPr>
        </p:nvSpPr>
        <p:spPr>
          <a:xfrm>
            <a:off x="11512296" y="2353708"/>
            <a:ext cx="574620" cy="365125"/>
          </a:xfrm>
        </p:spPr>
        <p:txBody>
          <a:bodyPr/>
          <a:lstStyle>
            <a:lvl1pPr>
              <a:defRPr>
                <a:solidFill>
                  <a:schemeClr val="tx1"/>
                </a:solidFill>
              </a:defRPr>
            </a:lvl1pPr>
          </a:lstStyle>
          <a:p>
            <a:fld id="{2DE90F28-AFBB-4AB2-AA79-6D3F72ED131B}"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307973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dirty="0"/>
              <a:t> </a:t>
            </a:r>
          </a:p>
        </p:txBody>
      </p:sp>
      <p:cxnSp>
        <p:nvCxnSpPr>
          <p:cNvPr id="5" name="Straight Connector 4">
            <a:extLst>
              <a:ext uri="{FF2B5EF4-FFF2-40B4-BE49-F238E27FC236}">
                <a16:creationId xmlns:a16="http://schemas.microsoft.com/office/drawing/2014/main" id="{98916A20-C6D4-6297-2A89-F60B0B6DAF9A}"/>
              </a:ext>
              <a:ext uri="{C183D7F6-B498-43B3-948B-1728B52AA6E4}">
                <adec:decorative xmlns:adec="http://schemas.microsoft.com/office/drawing/2017/decorative" val="1"/>
              </a:ext>
            </a:extLst>
          </p:cNvPr>
          <p:cNvCxnSpPr>
            <a:cxnSpLocks/>
          </p:cNvCxnSpPr>
          <p:nvPr userDrawn="1"/>
        </p:nvCxnSpPr>
        <p:spPr>
          <a:xfrm flipH="1">
            <a:off x="0" y="3071719"/>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137781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5577840"/>
            <a:ext cx="10972802" cy="970463"/>
          </a:xfrm>
        </p:spPr>
        <p:txBody>
          <a:bodyPr anchor="t" anchorCtr="0"/>
          <a:lstStyle>
            <a:lvl1pPr>
              <a:defRPr>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10" name="Picture Placeholder 9">
            <a:extLst>
              <a:ext uri="{FF2B5EF4-FFF2-40B4-BE49-F238E27FC236}">
                <a16:creationId xmlns:a16="http://schemas.microsoft.com/office/drawing/2014/main" id="{F715F3DA-3DCE-67E6-E94C-48C96A36C98B}"/>
              </a:ext>
            </a:extLst>
          </p:cNvPr>
          <p:cNvSpPr>
            <a:spLocks noGrp="1"/>
          </p:cNvSpPr>
          <p:nvPr>
            <p:ph type="pic" sz="quarter" idx="13" hasCustomPrompt="1"/>
          </p:nvPr>
        </p:nvSpPr>
        <p:spPr>
          <a:xfrm>
            <a:off x="640080" y="365760"/>
            <a:ext cx="5898743" cy="4425696"/>
          </a:xfrm>
          <a:custGeom>
            <a:avLst/>
            <a:gdLst>
              <a:gd name="connsiteX0" fmla="*/ 2983368 w 6446520"/>
              <a:gd name="connsiteY0" fmla="*/ 0 h 4425696"/>
              <a:gd name="connsiteX1" fmla="*/ 3463152 w 6446520"/>
              <a:gd name="connsiteY1" fmla="*/ 0 h 4425696"/>
              <a:gd name="connsiteX2" fmla="*/ 3552820 w 6446520"/>
              <a:gd name="connsiteY2" fmla="*/ 7008 h 4425696"/>
              <a:gd name="connsiteX3" fmla="*/ 6446520 w 6446520"/>
              <a:gd name="connsiteY3" fmla="*/ 3302772 h 4425696"/>
              <a:gd name="connsiteX4" fmla="*/ 6446520 w 6446520"/>
              <a:gd name="connsiteY4" fmla="*/ 4425696 h 4425696"/>
              <a:gd name="connsiteX5" fmla="*/ 0 w 6446520"/>
              <a:gd name="connsiteY5" fmla="*/ 4425696 h 4425696"/>
              <a:gd name="connsiteX6" fmla="*/ 0 w 6446520"/>
              <a:gd name="connsiteY6" fmla="*/ 3302772 h 4425696"/>
              <a:gd name="connsiteX7" fmla="*/ 2893701 w 6446520"/>
              <a:gd name="connsiteY7" fmla="*/ 7008 h 442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46520" h="4425696">
                <a:moveTo>
                  <a:pt x="2983368" y="0"/>
                </a:moveTo>
                <a:lnTo>
                  <a:pt x="3463152" y="0"/>
                </a:lnTo>
                <a:lnTo>
                  <a:pt x="3552820" y="7008"/>
                </a:lnTo>
                <a:cubicBezTo>
                  <a:pt x="5178169" y="176660"/>
                  <a:pt x="6446520" y="1587478"/>
                  <a:pt x="6446520" y="3302772"/>
                </a:cubicBezTo>
                <a:lnTo>
                  <a:pt x="6446520" y="4425696"/>
                </a:lnTo>
                <a:lnTo>
                  <a:pt x="0" y="4425696"/>
                </a:lnTo>
                <a:lnTo>
                  <a:pt x="0" y="3302772"/>
                </a:lnTo>
                <a:cubicBezTo>
                  <a:pt x="0" y="1587478"/>
                  <a:pt x="1268352" y="176660"/>
                  <a:pt x="2893701" y="7008"/>
                </a:cubicBezTo>
                <a:close/>
              </a:path>
            </a:pathLst>
          </a:custGeom>
          <a:blipFill dpi="0" rotWithShape="1">
            <a:blip r:embed="rId2">
              <a:alphaModFix amt="7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oAutofit/>
          </a:bodyPr>
          <a:lstStyle>
            <a:lvl1pPr>
              <a:defRPr>
                <a:solidFill>
                  <a:schemeClr val="tx1"/>
                </a:solidFill>
              </a:defRPr>
            </a:lvl1pPr>
          </a:lstStyle>
          <a:p>
            <a:r>
              <a:rPr lang="en-US" dirty="0"/>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950303" y="365760"/>
            <a:ext cx="4571137" cy="4428871"/>
          </a:xfrm>
        </p:spPr>
        <p:txBody>
          <a:bodyPr anchor="b" anchorCtr="0"/>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4766791B-F730-470C-BD5E-FFF8D449589F}" type="datetime1">
              <a:rPr lang="en-US" smtClean="0"/>
              <a:pPr/>
              <a:t>1/8/2026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F5EDA098-8E4B-3EB1-646C-4227A3202019}"/>
              </a:ext>
              <a:ext uri="{C183D7F6-B498-43B3-948B-1728B52AA6E4}">
                <adec:decorative xmlns:adec="http://schemas.microsoft.com/office/drawing/2017/decorative" val="1"/>
              </a:ext>
            </a:extLst>
          </p:cNvPr>
          <p:cNvCxnSpPr>
            <a:cxnSpLocks/>
          </p:cNvCxnSpPr>
          <p:nvPr userDrawn="1"/>
        </p:nvCxnSpPr>
        <p:spPr>
          <a:xfrm flipH="1">
            <a:off x="0" y="521208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268419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4882896"/>
            <a:ext cx="3657603" cy="1453896"/>
          </a:xfrm>
        </p:spPr>
        <p:txBody>
          <a:bodyPr anchor="t">
            <a:normAutofit/>
          </a:bodyPr>
          <a:lstStyle>
            <a:lvl1pPr algn="ctr">
              <a:defRPr sz="3200">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16" name="Picture Placeholder 15">
            <a:extLst>
              <a:ext uri="{FF2B5EF4-FFF2-40B4-BE49-F238E27FC236}">
                <a16:creationId xmlns:a16="http://schemas.microsoft.com/office/drawing/2014/main" id="{838F5DE0-1AA8-5320-EBEC-7B2EEF399630}"/>
              </a:ext>
            </a:extLst>
          </p:cNvPr>
          <p:cNvSpPr>
            <a:spLocks noGrp="1"/>
          </p:cNvSpPr>
          <p:nvPr>
            <p:ph type="pic" sz="quarter" idx="13" hasCustomPrompt="1"/>
          </p:nvPr>
        </p:nvSpPr>
        <p:spPr>
          <a:xfrm>
            <a:off x="731520" y="548642"/>
            <a:ext cx="3490175" cy="4041647"/>
          </a:xfrm>
          <a:custGeom>
            <a:avLst/>
            <a:gdLst>
              <a:gd name="connsiteX0" fmla="*/ 1745088 w 3490175"/>
              <a:gd name="connsiteY0" fmla="*/ 0 h 4041647"/>
              <a:gd name="connsiteX1" fmla="*/ 3490175 w 3490175"/>
              <a:gd name="connsiteY1" fmla="*/ 1745088 h 4041647"/>
              <a:gd name="connsiteX2" fmla="*/ 3490175 w 3490175"/>
              <a:gd name="connsiteY2" fmla="*/ 3141232 h 4041647"/>
              <a:gd name="connsiteX3" fmla="*/ 3490175 w 3490175"/>
              <a:gd name="connsiteY3" fmla="*/ 3490175 h 4041647"/>
              <a:gd name="connsiteX4" fmla="*/ 3490175 w 3490175"/>
              <a:gd name="connsiteY4" fmla="*/ 4041647 h 4041647"/>
              <a:gd name="connsiteX5" fmla="*/ 0 w 3490175"/>
              <a:gd name="connsiteY5" fmla="*/ 4041647 h 4041647"/>
              <a:gd name="connsiteX6" fmla="*/ 0 w 3490175"/>
              <a:gd name="connsiteY6" fmla="*/ 3490175 h 4041647"/>
              <a:gd name="connsiteX7" fmla="*/ 0 w 3490175"/>
              <a:gd name="connsiteY7" fmla="*/ 3141232 h 4041647"/>
              <a:gd name="connsiteX8" fmla="*/ 0 w 3490175"/>
              <a:gd name="connsiteY8" fmla="*/ 1745088 h 4041647"/>
              <a:gd name="connsiteX9" fmla="*/ 1745088 w 3490175"/>
              <a:gd name="connsiteY9" fmla="*/ 0 h 4041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dpi="0" rotWithShape="1">
            <a:blip r:embed="rId2">
              <a:alphaModFix amt="8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oAutofit/>
          </a:bodyPr>
          <a:lstStyle>
            <a:lvl1pPr>
              <a:defRPr>
                <a:solidFill>
                  <a:schemeClr val="tx1"/>
                </a:solidFill>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7760" y="549275"/>
            <a:ext cx="6561138" cy="57594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D73859A7-84EB-4384-87AF-59CC16704CF8}" type="datetime1">
              <a:rPr lang="en-US" smtClean="0"/>
              <a:pPr/>
              <a:t>1/8/2026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619C3A72-7CAE-129F-7490-B687280EF1C9}"/>
              </a:ext>
              <a:ext uri="{C183D7F6-B498-43B3-948B-1728B52AA6E4}">
                <adec:decorative xmlns:adec="http://schemas.microsoft.com/office/drawing/2017/decorative" val="1"/>
              </a:ext>
            </a:extLst>
          </p:cNvPr>
          <p:cNvCxnSpPr>
            <a:cxnSpLocks/>
          </p:cNvCxnSpPr>
          <p:nvPr userDrawn="1"/>
        </p:nvCxnSpPr>
        <p:spPr>
          <a:xfrm>
            <a:off x="46461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013086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userDrawn="1">
  <p:cSld name="Content with Picture 17">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F8B008C-A5E8-826A-5F68-E2A4C542B6F6}"/>
              </a:ext>
            </a:extLst>
          </p:cNvPr>
          <p:cNvSpPr>
            <a:spLocks noGrp="1"/>
          </p:cNvSpPr>
          <p:nvPr>
            <p:ph type="title"/>
          </p:nvPr>
        </p:nvSpPr>
        <p:spPr>
          <a:xfrm>
            <a:off x="731520" y="320040"/>
            <a:ext cx="10780776" cy="932688"/>
          </a:xfrm>
        </p:spPr>
        <p:txBody>
          <a:bodyPr anchor="b"/>
          <a:lstStyle>
            <a:lvl1pPr>
              <a:defRPr sz="320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16" name="Picture Placeholder 15">
            <a:extLst>
              <a:ext uri="{FF2B5EF4-FFF2-40B4-BE49-F238E27FC236}">
                <a16:creationId xmlns:a16="http://schemas.microsoft.com/office/drawing/2014/main" id="{838F5DE0-1AA8-5320-EBEC-7B2EEF399630}"/>
              </a:ext>
            </a:extLst>
          </p:cNvPr>
          <p:cNvSpPr>
            <a:spLocks noGrp="1"/>
          </p:cNvSpPr>
          <p:nvPr>
            <p:ph type="pic" sz="quarter" idx="13" hasCustomPrompt="1"/>
          </p:nvPr>
        </p:nvSpPr>
        <p:spPr>
          <a:xfrm>
            <a:off x="731520" y="1816163"/>
            <a:ext cx="3920691" cy="4540188"/>
          </a:xfrm>
          <a:custGeom>
            <a:avLst/>
            <a:gdLst>
              <a:gd name="connsiteX0" fmla="*/ 1745088 w 3490175"/>
              <a:gd name="connsiteY0" fmla="*/ 0 h 4041647"/>
              <a:gd name="connsiteX1" fmla="*/ 3490175 w 3490175"/>
              <a:gd name="connsiteY1" fmla="*/ 1745088 h 4041647"/>
              <a:gd name="connsiteX2" fmla="*/ 3490175 w 3490175"/>
              <a:gd name="connsiteY2" fmla="*/ 3141232 h 4041647"/>
              <a:gd name="connsiteX3" fmla="*/ 3490175 w 3490175"/>
              <a:gd name="connsiteY3" fmla="*/ 3490175 h 4041647"/>
              <a:gd name="connsiteX4" fmla="*/ 3490175 w 3490175"/>
              <a:gd name="connsiteY4" fmla="*/ 4041647 h 4041647"/>
              <a:gd name="connsiteX5" fmla="*/ 0 w 3490175"/>
              <a:gd name="connsiteY5" fmla="*/ 4041647 h 4041647"/>
              <a:gd name="connsiteX6" fmla="*/ 0 w 3490175"/>
              <a:gd name="connsiteY6" fmla="*/ 3490175 h 4041647"/>
              <a:gd name="connsiteX7" fmla="*/ 0 w 3490175"/>
              <a:gd name="connsiteY7" fmla="*/ 3141232 h 4041647"/>
              <a:gd name="connsiteX8" fmla="*/ 0 w 3490175"/>
              <a:gd name="connsiteY8" fmla="*/ 1745088 h 4041647"/>
              <a:gd name="connsiteX9" fmla="*/ 1745088 w 3490175"/>
              <a:gd name="connsiteY9" fmla="*/ 0 h 4041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a:defRPr>
                <a:solidFill>
                  <a:schemeClr val="tx1"/>
                </a:solidFill>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49516" y="1812758"/>
            <a:ext cx="6349381" cy="454018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D73859A7-84EB-4384-87AF-59CC16704CF8}" type="datetime1">
              <a:rPr lang="en-US" smtClean="0"/>
              <a:pPr/>
              <a:t>1/8/2026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24687622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755670" cy="932688"/>
          </a:xfrm>
        </p:spPr>
        <p:txBody>
          <a:bodyPr anchor="b"/>
          <a:lstStyle/>
          <a:p>
            <a:r>
              <a:rPr lang="en-US"/>
              <a:t>Click to edit Master title style</a:t>
            </a:r>
          </a:p>
        </p:txBody>
      </p:sp>
      <p:sp>
        <p:nvSpPr>
          <p:cNvPr id="9" name="Footer Placeholder 5">
            <a:extLst>
              <a:ext uri="{FF2B5EF4-FFF2-40B4-BE49-F238E27FC236}">
                <a16:creationId xmlns:a16="http://schemas.microsoft.com/office/drawing/2014/main" id="{3C89FBB9-2C05-A4C1-ECB4-D6A5C4219E42}"/>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r>
              <a:rPr lang="en-US" dirty="0"/>
              <a:t>Sample Footer Text</a:t>
            </a:r>
          </a:p>
        </p:txBody>
      </p:sp>
      <p:sp>
        <p:nvSpPr>
          <p:cNvPr id="3" name="Date Placeholder 4">
            <a:extLst>
              <a:ext uri="{FF2B5EF4-FFF2-40B4-BE49-F238E27FC236}">
                <a16:creationId xmlns:a16="http://schemas.microsoft.com/office/drawing/2014/main" id="{BBB07A11-50DE-6BC0-0514-6E2C14A47985}"/>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fld id="{7FA43F5B-065E-43CE-B3FD-98C48A6F94D7}" type="datetime1">
              <a:rPr lang="en-US" smtClean="0"/>
              <a:pPr/>
              <a:t>1/8/2026</a:t>
            </a:fld>
            <a:endParaRPr lang="en-US"/>
          </a:p>
        </p:txBody>
      </p:sp>
      <p:sp>
        <p:nvSpPr>
          <p:cNvPr id="6" name="Slide Number Placeholder 6">
            <a:extLst>
              <a:ext uri="{FF2B5EF4-FFF2-40B4-BE49-F238E27FC236}">
                <a16:creationId xmlns:a16="http://schemas.microsoft.com/office/drawing/2014/main" id="{03ED5F49-F9F7-05A9-62AC-C9C8DF2EADE8}"/>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fld id="{2DE90F28-AFBB-4AB2-AA79-6D3F72ED131B}" type="slidenum">
              <a:rPr lang="en-US" smtClean="0"/>
              <a:pPr/>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1200" y="1713652"/>
            <a:ext cx="4387012" cy="46129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5658927" y="1713653"/>
            <a:ext cx="6533071" cy="514434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vert="horz" wrap="square" lIns="91440" tIns="45720" rIns="91440" bIns="45720" rtlCol="0">
            <a:noAutofit/>
          </a:bodyPr>
          <a:lstStyle>
            <a:lvl1pPr marL="0" indent="0">
              <a:buFont typeface="Arial" panose="020B0604020202020204" pitchFamily="34" charset="0"/>
              <a:buNone/>
              <a:defRPr lang="en-US" dirty="0"/>
            </a:lvl1pPr>
          </a:lstStyle>
          <a:p>
            <a:pPr marL="285750" lvl="0" indent="-285750"/>
            <a:r>
              <a:rPr lang="en-US" dirty="0"/>
              <a:t> </a:t>
            </a:r>
          </a:p>
        </p:txBody>
      </p:sp>
    </p:spTree>
    <p:extLst>
      <p:ext uri="{BB962C8B-B14F-4D97-AF65-F5344CB8AC3E}">
        <p14:creationId xmlns:p14="http://schemas.microsoft.com/office/powerpoint/2010/main" val="241492776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userDrawn="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864236" cy="932688"/>
          </a:xfrm>
        </p:spPr>
        <p:txBody>
          <a:bodyPr anchor="b"/>
          <a:lstStyle/>
          <a:p>
            <a:r>
              <a:rPr lang="en-US"/>
              <a:t>Click to edit Master title style</a:t>
            </a:r>
          </a:p>
        </p:txBody>
      </p:sp>
      <p:sp>
        <p:nvSpPr>
          <p:cNvPr id="5" name="Footer Placeholder 3">
            <a:extLst>
              <a:ext uri="{FF2B5EF4-FFF2-40B4-BE49-F238E27FC236}">
                <a16:creationId xmlns:a16="http://schemas.microsoft.com/office/drawing/2014/main" id="{E4C77EC0-4873-6982-138B-77EBB60FCE21}"/>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2148" y="1676967"/>
            <a:ext cx="4304208" cy="42076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9">
            <a:extLst>
              <a:ext uri="{FF2B5EF4-FFF2-40B4-BE49-F238E27FC236}">
                <a16:creationId xmlns:a16="http://schemas.microsoft.com/office/drawing/2014/main" id="{9EA9F84E-FFD2-9D14-4000-EB54F5065147}"/>
              </a:ext>
            </a:extLst>
          </p:cNvPr>
          <p:cNvSpPr>
            <a:spLocks noGrp="1"/>
          </p:cNvSpPr>
          <p:nvPr>
            <p:ph type="pic" sz="quarter" idx="18" hasCustomPrompt="1"/>
          </p:nvPr>
        </p:nvSpPr>
        <p:spPr>
          <a:xfrm>
            <a:off x="5483476" y="1694325"/>
            <a:ext cx="5990360" cy="4207696"/>
          </a:xfrm>
          <a:custGeom>
            <a:avLst/>
            <a:gdLst>
              <a:gd name="connsiteX0" fmla="*/ 2983368 w 6446520"/>
              <a:gd name="connsiteY0" fmla="*/ 0 h 4425696"/>
              <a:gd name="connsiteX1" fmla="*/ 3463152 w 6446520"/>
              <a:gd name="connsiteY1" fmla="*/ 0 h 4425696"/>
              <a:gd name="connsiteX2" fmla="*/ 3552820 w 6446520"/>
              <a:gd name="connsiteY2" fmla="*/ 7008 h 4425696"/>
              <a:gd name="connsiteX3" fmla="*/ 6446520 w 6446520"/>
              <a:gd name="connsiteY3" fmla="*/ 3302772 h 4425696"/>
              <a:gd name="connsiteX4" fmla="*/ 6446520 w 6446520"/>
              <a:gd name="connsiteY4" fmla="*/ 4425696 h 4425696"/>
              <a:gd name="connsiteX5" fmla="*/ 0 w 6446520"/>
              <a:gd name="connsiteY5" fmla="*/ 4425696 h 4425696"/>
              <a:gd name="connsiteX6" fmla="*/ 0 w 6446520"/>
              <a:gd name="connsiteY6" fmla="*/ 3302772 h 4425696"/>
              <a:gd name="connsiteX7" fmla="*/ 2893701 w 6446520"/>
              <a:gd name="connsiteY7" fmla="*/ 7008 h 442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46520" h="4425696">
                <a:moveTo>
                  <a:pt x="2983368" y="0"/>
                </a:moveTo>
                <a:lnTo>
                  <a:pt x="3463152" y="0"/>
                </a:lnTo>
                <a:lnTo>
                  <a:pt x="3552820" y="7008"/>
                </a:lnTo>
                <a:cubicBezTo>
                  <a:pt x="5178169" y="176660"/>
                  <a:pt x="6446520" y="1587478"/>
                  <a:pt x="6446520" y="3302772"/>
                </a:cubicBezTo>
                <a:lnTo>
                  <a:pt x="6446520" y="4425696"/>
                </a:lnTo>
                <a:lnTo>
                  <a:pt x="0" y="4425696"/>
                </a:lnTo>
                <a:lnTo>
                  <a:pt x="0" y="3302772"/>
                </a:lnTo>
                <a:cubicBezTo>
                  <a:pt x="0" y="1587478"/>
                  <a:pt x="1268352" y="176660"/>
                  <a:pt x="2893701" y="7008"/>
                </a:cubicBezTo>
                <a:close/>
              </a:path>
            </a:pathLst>
          </a:custGeom>
          <a:blipFill dpi="0" rotWithShape="1">
            <a:blip r:embed="rId2">
              <a:alphaModFix amt="73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oAutofit/>
          </a:bodyPr>
          <a:lstStyle>
            <a:lvl1pPr marL="0" indent="0">
              <a:buFont typeface="Arial" panose="020B0604020202020204" pitchFamily="34" charset="0"/>
              <a:buNone/>
              <a:defRPr>
                <a:solidFill>
                  <a:schemeClr val="tx1"/>
                </a:solidFill>
              </a:defRPr>
            </a:lvl1pPr>
          </a:lstStyle>
          <a:p>
            <a:r>
              <a:rPr lang="en-US" dirty="0"/>
              <a:t> </a:t>
            </a:r>
          </a:p>
        </p:txBody>
      </p:sp>
      <p:sp>
        <p:nvSpPr>
          <p:cNvPr id="7" name="Date Placeholder 2">
            <a:extLst>
              <a:ext uri="{FF2B5EF4-FFF2-40B4-BE49-F238E27FC236}">
                <a16:creationId xmlns:a16="http://schemas.microsoft.com/office/drawing/2014/main" id="{B1DEFE62-48FB-6384-52E6-28C55B7237A0}"/>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fld id="{7FA43F5B-065E-43CE-B3FD-98C48A6F94D7}" type="datetime1">
              <a:rPr lang="en-US" smtClean="0"/>
              <a:pPr/>
              <a:t>1/8/2026</a:t>
            </a:fld>
            <a:endParaRPr lang="en-US"/>
          </a:p>
        </p:txBody>
      </p:sp>
      <p:sp>
        <p:nvSpPr>
          <p:cNvPr id="11" name="Slide Number Placeholder 8">
            <a:extLst>
              <a:ext uri="{FF2B5EF4-FFF2-40B4-BE49-F238E27FC236}">
                <a16:creationId xmlns:a16="http://schemas.microsoft.com/office/drawing/2014/main" id="{70C3045B-A291-FDD5-BEE7-EB765F9DE6BB}"/>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fld id="{2DE90F28-AFBB-4AB2-AA79-6D3F72ED131B}" type="slidenum">
              <a:rPr lang="en-US" smtClean="0"/>
              <a:pPr/>
              <a:t>‹#›</a:t>
            </a:fld>
            <a:endParaRPr lang="en-US"/>
          </a:p>
        </p:txBody>
      </p:sp>
    </p:spTree>
    <p:extLst>
      <p:ext uri="{BB962C8B-B14F-4D97-AF65-F5344CB8AC3E}">
        <p14:creationId xmlns:p14="http://schemas.microsoft.com/office/powerpoint/2010/main" val="416766247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userDrawn="1">
  <p:cSld name="Number Larg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7BBF55A-D91F-143D-FBB6-73995F00EAC2}"/>
              </a:ext>
            </a:extLst>
          </p:cNvPr>
          <p:cNvSpPr>
            <a:spLocks noGrp="1"/>
          </p:cNvSpPr>
          <p:nvPr>
            <p:ph type="title"/>
          </p:nvPr>
        </p:nvSpPr>
        <p:spPr>
          <a:xfrm>
            <a:off x="2057400" y="4937761"/>
            <a:ext cx="6987537" cy="1353312"/>
          </a:xfrm>
        </p:spPr>
        <p:txBody>
          <a:bodyPr anchor="t">
            <a:normAutofit/>
          </a:bodyPr>
          <a:lstStyle>
            <a:lvl1pPr>
              <a:lnSpc>
                <a:spcPct val="110000"/>
              </a:lnSpc>
              <a:spcBef>
                <a:spcPts val="1000"/>
              </a:spcBef>
              <a:defRPr sz="2800" cap="none" baseline="0">
                <a:latin typeface="+mn-lt"/>
              </a:defRPr>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9" name="Content Placeholder 8">
            <a:extLst>
              <a:ext uri="{FF2B5EF4-FFF2-40B4-BE49-F238E27FC236}">
                <a16:creationId xmlns:a16="http://schemas.microsoft.com/office/drawing/2014/main" id="{072A4B4E-0B2F-F1BB-322A-713D1FB5F2FE}"/>
              </a:ext>
            </a:extLst>
          </p:cNvPr>
          <p:cNvSpPr>
            <a:spLocks noGrp="1"/>
          </p:cNvSpPr>
          <p:nvPr>
            <p:ph sz="quarter" idx="13" hasCustomPrompt="1"/>
          </p:nvPr>
        </p:nvSpPr>
        <p:spPr>
          <a:xfrm>
            <a:off x="2057400" y="549021"/>
            <a:ext cx="9455150" cy="4333875"/>
          </a:xfrm>
        </p:spPr>
        <p:txBody>
          <a:bodyPr anchor="b">
            <a:normAutofit/>
          </a:bodyPr>
          <a:lstStyle>
            <a:lvl1pPr>
              <a:defRPr sz="23200">
                <a:latin typeface="+mj-lt"/>
              </a:defRPr>
            </a:lvl1pPr>
          </a:lstStyle>
          <a:p>
            <a:pPr lvl="0"/>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5AD3D17-73C9-402C-91E7-BA73E6829C50}" type="datetime1">
              <a:rPr lang="en-US" smtClean="0"/>
              <a:pPr/>
              <a:t>1/8/2026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7" name="Straight Connector 6">
            <a:extLst>
              <a:ext uri="{FF2B5EF4-FFF2-40B4-BE49-F238E27FC236}">
                <a16:creationId xmlns:a16="http://schemas.microsoft.com/office/drawing/2014/main" id="{8546D47F-2AE5-2705-911C-52BBD6B7D8EA}"/>
              </a:ext>
            </a:extLst>
          </p:cNvPr>
          <p:cNvCxnSpPr>
            <a:cxnSpLocks/>
          </p:cNvCxnSpPr>
          <p:nvPr userDrawn="1"/>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545242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userDrawn="1">
  <p:cSld name="Number Large 2">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07161BC5-1283-62A1-6BD4-C13D49861D6F}"/>
              </a:ext>
            </a:extLst>
          </p:cNvPr>
          <p:cNvSpPr>
            <a:spLocks noGrp="1"/>
          </p:cNvSpPr>
          <p:nvPr>
            <p:ph type="title"/>
          </p:nvPr>
        </p:nvSpPr>
        <p:spPr>
          <a:xfrm>
            <a:off x="2333244" y="4846320"/>
            <a:ext cx="7525512" cy="1545336"/>
          </a:xfrm>
        </p:spPr>
        <p:txBody>
          <a:bodyPr anchor="t">
            <a:normAutofit/>
          </a:bodyPr>
          <a:lstStyle>
            <a:lvl1pPr algn="ctr">
              <a:lnSpc>
                <a:spcPct val="110000"/>
              </a:lnSpc>
              <a:spcBef>
                <a:spcPts val="1000"/>
              </a:spcBef>
              <a:defRPr sz="2800" cap="none" baseline="0">
                <a:latin typeface="+mn-lt"/>
              </a:defRPr>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7" name="Content Placeholder 8">
            <a:extLst>
              <a:ext uri="{FF2B5EF4-FFF2-40B4-BE49-F238E27FC236}">
                <a16:creationId xmlns:a16="http://schemas.microsoft.com/office/drawing/2014/main" id="{6217EA84-48D2-BF27-881E-1EED3BB2FA90}"/>
              </a:ext>
            </a:extLst>
          </p:cNvPr>
          <p:cNvSpPr>
            <a:spLocks noGrp="1"/>
          </p:cNvSpPr>
          <p:nvPr>
            <p:ph sz="quarter" idx="13" hasCustomPrompt="1"/>
          </p:nvPr>
        </p:nvSpPr>
        <p:spPr>
          <a:xfrm>
            <a:off x="824484" y="549021"/>
            <a:ext cx="10543032" cy="4205859"/>
          </a:xfrm>
        </p:spPr>
        <p:txBody>
          <a:bodyPr anchor="b">
            <a:normAutofit/>
          </a:bodyPr>
          <a:lstStyle>
            <a:lvl1pPr algn="ctr">
              <a:defRPr sz="23200">
                <a:latin typeface="+mj-lt"/>
              </a:defRPr>
            </a:lvl1pPr>
          </a:lstStyle>
          <a:p>
            <a:pPr lvl="0"/>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C77A7CDD-9512-40CC-9351-FC0DE186CFBD}" type="datetime1">
              <a:rPr lang="en-US" smtClean="0"/>
              <a:pPr/>
              <a:t>1/8/2026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3858375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userDrawn="1">
  <p:cSld name="Number Large 3">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7792842B-25D6-4A1E-C1C2-AEE71B415CE0}"/>
              </a:ext>
            </a:extLst>
          </p:cNvPr>
          <p:cNvSpPr>
            <a:spLocks noGrp="1"/>
          </p:cNvSpPr>
          <p:nvPr>
            <p:ph type="title"/>
          </p:nvPr>
        </p:nvSpPr>
        <p:spPr>
          <a:xfrm>
            <a:off x="7223760" y="1371600"/>
            <a:ext cx="4114800" cy="4114800"/>
          </a:xfrm>
        </p:spPr>
        <p:txBody>
          <a:bodyPr anchor="ctr">
            <a:normAutofit/>
          </a:bodyPr>
          <a:lstStyle>
            <a:lvl1pPr>
              <a:lnSpc>
                <a:spcPct val="110000"/>
              </a:lnSpc>
              <a:spcBef>
                <a:spcPts val="1000"/>
              </a:spcBef>
              <a:defRPr sz="2800" cap="none" baseline="0">
                <a:latin typeface="+mn-lt"/>
              </a:defRPr>
            </a:lvl1pPr>
          </a:lstStyle>
          <a:p>
            <a:r>
              <a:rPr lang="en-US" dirty="0"/>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7" name="Content Placeholder 8">
            <a:extLst>
              <a:ext uri="{FF2B5EF4-FFF2-40B4-BE49-F238E27FC236}">
                <a16:creationId xmlns:a16="http://schemas.microsoft.com/office/drawing/2014/main" id="{12DBA1DA-C8D5-2565-57BF-FEDE64BF7000}"/>
              </a:ext>
            </a:extLst>
          </p:cNvPr>
          <p:cNvSpPr>
            <a:spLocks noGrp="1"/>
          </p:cNvSpPr>
          <p:nvPr>
            <p:ph sz="quarter" idx="13" hasCustomPrompt="1"/>
          </p:nvPr>
        </p:nvSpPr>
        <p:spPr>
          <a:xfrm>
            <a:off x="914400" y="353237"/>
            <a:ext cx="5937337" cy="6368237"/>
          </a:xfrm>
        </p:spPr>
        <p:txBody>
          <a:bodyPr anchor="ctr">
            <a:normAutofit/>
          </a:bodyPr>
          <a:lstStyle>
            <a:lvl1pPr>
              <a:lnSpc>
                <a:spcPct val="90000"/>
              </a:lnSpc>
              <a:spcBef>
                <a:spcPts val="0"/>
              </a:spcBef>
              <a:defRPr sz="23200">
                <a:latin typeface="+mj-lt"/>
              </a:defRPr>
            </a:lvl1pPr>
          </a:lstStyle>
          <a:p>
            <a:pPr lvl="0"/>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83EFCC7-B7E8-4ABE-BBCB-C75FD27800CD}" type="datetime1">
              <a:rPr lang="en-US" smtClean="0"/>
              <a:pPr/>
              <a:t>1/8/2026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58760808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userDrawn="1">
  <p:cSld name="Number Large 4">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E9039192-694E-62AB-FB7F-F6E803456FEC}"/>
              </a:ext>
            </a:extLst>
          </p:cNvPr>
          <p:cNvSpPr>
            <a:spLocks noGrp="1"/>
          </p:cNvSpPr>
          <p:nvPr>
            <p:ph type="title"/>
          </p:nvPr>
        </p:nvSpPr>
        <p:spPr>
          <a:xfrm>
            <a:off x="2333244" y="5687755"/>
            <a:ext cx="7525512" cy="603317"/>
          </a:xfrm>
        </p:spPr>
        <p:txBody>
          <a:bodyPr anchor="t">
            <a:normAutofit/>
          </a:bodyPr>
          <a:lstStyle>
            <a:lvl1pPr algn="ctr">
              <a:lnSpc>
                <a:spcPct val="110000"/>
              </a:lnSpc>
              <a:spcBef>
                <a:spcPts val="1000"/>
              </a:spcBef>
              <a:defRPr sz="2000" cap="none" baseline="0">
                <a:latin typeface="+mn-lt"/>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2" name="Content Placeholder 8">
            <a:extLst>
              <a:ext uri="{FF2B5EF4-FFF2-40B4-BE49-F238E27FC236}">
                <a16:creationId xmlns:a16="http://schemas.microsoft.com/office/drawing/2014/main" id="{669733E3-85D7-9D43-FABD-E3A6C144668D}"/>
              </a:ext>
            </a:extLst>
          </p:cNvPr>
          <p:cNvSpPr>
            <a:spLocks noGrp="1"/>
          </p:cNvSpPr>
          <p:nvPr>
            <p:ph sz="quarter" idx="13" hasCustomPrompt="1"/>
          </p:nvPr>
        </p:nvSpPr>
        <p:spPr>
          <a:xfrm>
            <a:off x="1935038" y="2390272"/>
            <a:ext cx="8321926" cy="3449054"/>
          </a:xfrm>
        </p:spPr>
        <p:txBody>
          <a:bodyPr anchor="b">
            <a:normAutofit/>
          </a:bodyPr>
          <a:lstStyle>
            <a:lvl1pPr algn="ctr">
              <a:defRPr sz="23200">
                <a:latin typeface="+mj-lt"/>
              </a:defRPr>
            </a:lvl1pPr>
          </a:lstStyle>
          <a:p>
            <a:pPr lvl="0"/>
            <a:r>
              <a:rPr lang="en-US" dirty="0"/>
              <a: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F140A1F3-DA5D-4F2E-B759-748FF8D0ACA9}" type="datetime1">
              <a:rPr lang="en-US" smtClean="0"/>
              <a:pPr/>
              <a:t>1/8/2026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Freeform: Shape 15">
            <a:extLst>
              <a:ext uri="{FF2B5EF4-FFF2-40B4-BE49-F238E27FC236}">
                <a16:creationId xmlns:a16="http://schemas.microsoft.com/office/drawing/2014/main" id="{CD72DDC7-047B-67C7-5CC9-82D9E661F5C0}"/>
              </a:ext>
              <a:ext uri="{C183D7F6-B498-43B3-948B-1728B52AA6E4}">
                <adec:decorative xmlns:adec="http://schemas.microsoft.com/office/drawing/2017/decorative" val="1"/>
              </a:ext>
            </a:extLst>
          </p:cNvPr>
          <p:cNvSpPr/>
          <p:nvPr userDrawn="1"/>
        </p:nvSpPr>
        <p:spPr>
          <a:xfrm rot="16200000">
            <a:off x="3057205" y="-1430380"/>
            <a:ext cx="6077590"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Tree>
    <p:extLst>
      <p:ext uri="{BB962C8B-B14F-4D97-AF65-F5344CB8AC3E}">
        <p14:creationId xmlns:p14="http://schemas.microsoft.com/office/powerpoint/2010/main" val="385003778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preserve="1" userDrawn="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hasCustomPrompt="1"/>
          </p:nvPr>
        </p:nvSpPr>
        <p:spPr>
          <a:xfrm>
            <a:off x="612648" y="-1228126"/>
            <a:ext cx="10652760" cy="1133856"/>
          </a:xfrm>
        </p:spPr>
        <p:txBody>
          <a:bodyPr/>
          <a:lstStyle>
            <a:lvl1pPr>
              <a:defRPr cap="none"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7" name="Content Placeholder 6">
            <a:extLst>
              <a:ext uri="{FF2B5EF4-FFF2-40B4-BE49-F238E27FC236}">
                <a16:creationId xmlns:a16="http://schemas.microsoft.com/office/drawing/2014/main" id="{EAA4897F-B66E-DAD4-F56C-6152B417CC54}"/>
              </a:ext>
            </a:extLst>
          </p:cNvPr>
          <p:cNvSpPr>
            <a:spLocks noGrp="1"/>
          </p:cNvSpPr>
          <p:nvPr>
            <p:ph sz="quarter" idx="13" hasCustomPrompt="1"/>
          </p:nvPr>
        </p:nvSpPr>
        <p:spPr>
          <a:xfrm>
            <a:off x="2624138" y="2268748"/>
            <a:ext cx="6943724" cy="3954255"/>
          </a:xfrm>
        </p:spPr>
        <p:txBody>
          <a:bodyPr anchor="ctr" anchorCtr="0">
            <a:noAutofit/>
          </a:bodyPr>
          <a:lstStyle>
            <a:lvl1pPr marL="0" indent="0" algn="ctr">
              <a:lnSpc>
                <a:spcPct val="110000"/>
              </a:lnSpc>
              <a:buNone/>
              <a:defRPr sz="4400" b="0" cap="all" baseline="0">
                <a:solidFill>
                  <a:schemeClr val="tx1"/>
                </a:solidFill>
              </a:defRPr>
            </a:lvl1pPr>
            <a:lvl2pPr marL="228600" indent="0" algn="ctr">
              <a:lnSpc>
                <a:spcPct val="110000"/>
              </a:lnSpc>
              <a:buNone/>
              <a:defRPr sz="4400" b="0" cap="all" baseline="0">
                <a:solidFill>
                  <a:schemeClr val="tx1"/>
                </a:solidFill>
              </a:defRPr>
            </a:lvl2pPr>
            <a:lvl3pPr marL="457200" indent="0" algn="ctr">
              <a:lnSpc>
                <a:spcPct val="110000"/>
              </a:lnSpc>
              <a:buNone/>
              <a:defRPr sz="4400" b="0" cap="all" baseline="0">
                <a:solidFill>
                  <a:schemeClr val="tx1"/>
                </a:solidFill>
              </a:defRPr>
            </a:lvl3pPr>
            <a:lvl4pPr marL="685800" indent="0" algn="ctr">
              <a:lnSpc>
                <a:spcPct val="110000"/>
              </a:lnSpc>
              <a:buNone/>
              <a:defRPr sz="4400" b="0" cap="all" baseline="0">
                <a:solidFill>
                  <a:schemeClr val="tx1"/>
                </a:solidFill>
              </a:defRPr>
            </a:lvl4pPr>
            <a:lvl5pPr marL="914400" indent="0" algn="ctr">
              <a:lnSpc>
                <a:spcPct val="110000"/>
              </a:lnSpc>
              <a:buNone/>
              <a:defRPr sz="4400" b="0" cap="all" baseline="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F140A1F3-DA5D-4F2E-B759-748FF8D0ACA9}" type="datetime1">
              <a:rPr lang="en-US" smtClean="0"/>
              <a:pPr/>
              <a:t>1/8/2026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6" name="Freeform: Shape 15">
            <a:extLst>
              <a:ext uri="{FF2B5EF4-FFF2-40B4-BE49-F238E27FC236}">
                <a16:creationId xmlns:a16="http://schemas.microsoft.com/office/drawing/2014/main" id="{8EFA7EFC-C6F9-B1D5-025F-824C1CE9A204}"/>
              </a:ext>
              <a:ext uri="{C183D7F6-B498-43B3-948B-1728B52AA6E4}">
                <adec:decorative xmlns:adec="http://schemas.microsoft.com/office/drawing/2017/decorative" val="1"/>
              </a:ext>
            </a:extLst>
          </p:cNvPr>
          <p:cNvSpPr/>
          <p:nvPr userDrawn="1"/>
        </p:nvSpPr>
        <p:spPr>
          <a:xfrm rot="16200000">
            <a:off x="3057205" y="-1430380"/>
            <a:ext cx="6077590"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Tree>
    <p:extLst>
      <p:ext uri="{BB962C8B-B14F-4D97-AF65-F5344CB8AC3E}">
        <p14:creationId xmlns:p14="http://schemas.microsoft.com/office/powerpoint/2010/main" val="187303171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28126"/>
            <a:ext cx="10652760" cy="1133856"/>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914400" y="2194560"/>
            <a:ext cx="8266176" cy="4142232"/>
          </a:xfrm>
        </p:spPr>
        <p:txBody>
          <a:bodyPr anchor="t" anchorCtr="0">
            <a:noAutofit/>
          </a:bodyPr>
          <a:lstStyle>
            <a:lvl1pPr marL="0" indent="0">
              <a:lnSpc>
                <a:spcPct val="100000"/>
              </a:lnSpc>
              <a:buNone/>
              <a:defRPr sz="4400" b="0" cap="all" baseline="0">
                <a:solidFill>
                  <a:schemeClr val="tx1"/>
                </a:solidFill>
              </a:defRPr>
            </a:lvl1pPr>
            <a:lvl2pPr marL="228600" indent="0">
              <a:lnSpc>
                <a:spcPct val="100000"/>
              </a:lnSpc>
              <a:buNone/>
              <a:defRPr sz="4000" b="0" cap="all" baseline="0">
                <a:solidFill>
                  <a:schemeClr val="tx1"/>
                </a:solidFill>
              </a:defRPr>
            </a:lvl2pPr>
            <a:lvl3pPr marL="457200" indent="0">
              <a:lnSpc>
                <a:spcPct val="100000"/>
              </a:lnSpc>
              <a:buNone/>
              <a:defRPr sz="3600" b="0" cap="all" baseline="0">
                <a:solidFill>
                  <a:schemeClr val="tx1"/>
                </a:solidFill>
              </a:defRPr>
            </a:lvl3pPr>
            <a:lvl4pPr marL="685800" indent="0">
              <a:lnSpc>
                <a:spcPct val="100000"/>
              </a:lnSpc>
              <a:buNone/>
              <a:defRPr sz="3200" b="0" cap="all" baseline="0">
                <a:solidFill>
                  <a:schemeClr val="tx1"/>
                </a:solidFill>
              </a:defRPr>
            </a:lvl4pPr>
            <a:lvl5pPr marL="914400" indent="0">
              <a:lnSpc>
                <a:spcPct val="100000"/>
              </a:lnSpc>
              <a:buNone/>
              <a:defRPr sz="2800" b="0" cap="all" baseline="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301B1322-4C31-4D1F-88B1-5F79F56892AE}" type="datetime1">
              <a:rPr lang="en-US" smtClean="0"/>
              <a:pPr/>
              <a:t>1/8/2026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42812560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28126"/>
            <a:ext cx="10652760" cy="1133856"/>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2057400" y="914399"/>
            <a:ext cx="8266176" cy="5308603"/>
          </a:xfrm>
        </p:spPr>
        <p:txBody>
          <a:bodyPr anchor="b">
            <a:noAutofit/>
          </a:bodyPr>
          <a:lstStyle>
            <a:lvl1pPr marL="0" indent="0">
              <a:lnSpc>
                <a:spcPct val="100000"/>
              </a:lnSpc>
              <a:buNone/>
              <a:defRPr sz="6000" b="0" cap="all" baseline="0">
                <a:solidFill>
                  <a:schemeClr val="tx1"/>
                </a:solidFill>
              </a:defRPr>
            </a:lvl1pPr>
            <a:lvl2pPr marL="228600" indent="0">
              <a:lnSpc>
                <a:spcPct val="100000"/>
              </a:lnSpc>
              <a:buNone/>
              <a:defRPr sz="4800" b="0" cap="all" baseline="0">
                <a:solidFill>
                  <a:schemeClr val="tx1"/>
                </a:solidFill>
              </a:defRPr>
            </a:lvl2pPr>
            <a:lvl3pPr marL="457200" indent="0">
              <a:lnSpc>
                <a:spcPct val="100000"/>
              </a:lnSpc>
              <a:buNone/>
              <a:defRPr sz="4400" b="0" cap="all" baseline="0">
                <a:solidFill>
                  <a:schemeClr val="tx1"/>
                </a:solidFill>
              </a:defRPr>
            </a:lvl3pPr>
            <a:lvl4pPr marL="685800" indent="0">
              <a:lnSpc>
                <a:spcPct val="100000"/>
              </a:lnSpc>
              <a:buNone/>
              <a:defRPr sz="4000" b="0" cap="all" baseline="0">
                <a:solidFill>
                  <a:schemeClr val="tx1"/>
                </a:solidFill>
              </a:defRPr>
            </a:lvl4pPr>
            <a:lvl5pPr marL="914400" indent="0">
              <a:lnSpc>
                <a:spcPct val="100000"/>
              </a:lnSpc>
              <a:buNone/>
              <a:defRPr sz="3600" b="0" cap="all" baseline="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507735E4-737B-43D4-B991-92C3D63DE68F}" type="datetime1">
              <a:rPr lang="en-US" smtClean="0"/>
              <a:pPr/>
              <a:t>1/8/2026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6" name="Straight Connector 5">
            <a:extLst>
              <a:ext uri="{FF2B5EF4-FFF2-40B4-BE49-F238E27FC236}">
                <a16:creationId xmlns:a16="http://schemas.microsoft.com/office/drawing/2014/main" id="{EB4D1622-620E-FFB0-8FFF-DB6230E152A6}"/>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938634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preserve="1">
  <p:cSld name="Statem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28126"/>
            <a:ext cx="10652760" cy="1133856"/>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2057400" y="914400"/>
            <a:ext cx="8266176" cy="5029200"/>
          </a:xfrm>
        </p:spPr>
        <p:txBody>
          <a:bodyPr anchor="ctr">
            <a:noAutofit/>
          </a:bodyPr>
          <a:lstStyle>
            <a:lvl1pPr marL="0" indent="0">
              <a:lnSpc>
                <a:spcPct val="100000"/>
              </a:lnSpc>
              <a:buNone/>
              <a:defRPr sz="6000" b="0" cap="all" baseline="0">
                <a:solidFill>
                  <a:schemeClr val="tx1"/>
                </a:solidFill>
              </a:defRPr>
            </a:lvl1pPr>
            <a:lvl2pPr marL="228600" indent="0">
              <a:lnSpc>
                <a:spcPct val="100000"/>
              </a:lnSpc>
              <a:buNone/>
              <a:defRPr sz="4800" b="0" cap="all" baseline="0">
                <a:solidFill>
                  <a:schemeClr val="tx1"/>
                </a:solidFill>
              </a:defRPr>
            </a:lvl2pPr>
            <a:lvl3pPr marL="457200" indent="0">
              <a:lnSpc>
                <a:spcPct val="100000"/>
              </a:lnSpc>
              <a:buNone/>
              <a:defRPr sz="4400" b="0" cap="all" baseline="0">
                <a:solidFill>
                  <a:schemeClr val="tx1"/>
                </a:solidFill>
              </a:defRPr>
            </a:lvl3pPr>
            <a:lvl4pPr marL="685800" indent="0">
              <a:lnSpc>
                <a:spcPct val="100000"/>
              </a:lnSpc>
              <a:buNone/>
              <a:defRPr sz="4000" b="0" cap="all" baseline="0">
                <a:solidFill>
                  <a:schemeClr val="tx1"/>
                </a:solidFill>
              </a:defRPr>
            </a:lvl4pPr>
            <a:lvl5pPr marL="914400" indent="0">
              <a:lnSpc>
                <a:spcPct val="100000"/>
              </a:lnSpc>
              <a:buNone/>
              <a:defRPr sz="3600" b="0" cap="all" baseline="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507735E4-737B-43D4-B991-92C3D63DE68F}" type="datetime1">
              <a:rPr lang="en-US" smtClean="0"/>
              <a:pPr/>
              <a:t>1/8/2026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6" name="Straight Connector 5">
            <a:extLst>
              <a:ext uri="{FF2B5EF4-FFF2-40B4-BE49-F238E27FC236}">
                <a16:creationId xmlns:a16="http://schemas.microsoft.com/office/drawing/2014/main" id="{EB4D1622-620E-FFB0-8FFF-DB6230E152A6}"/>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282340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6D87B9B-22A3-322E-B7E8-223255AD0957}"/>
              </a:ext>
            </a:extLst>
          </p:cNvPr>
          <p:cNvSpPr>
            <a:spLocks noGrp="1"/>
          </p:cNvSpPr>
          <p:nvPr>
            <p:ph type="title" hasCustomPrompt="1"/>
          </p:nvPr>
        </p:nvSpPr>
        <p:spPr>
          <a:xfrm>
            <a:off x="2940168" y="5669280"/>
            <a:ext cx="6311664" cy="466344"/>
          </a:xfrm>
        </p:spPr>
        <p:txBody>
          <a:bodyPr anchor="ctr">
            <a:normAutofit/>
          </a:bodyPr>
          <a:lstStyle>
            <a:lvl1pPr algn="ctr">
              <a:lnSpc>
                <a:spcPct val="110000"/>
              </a:lnSpc>
              <a:spcBef>
                <a:spcPts val="1000"/>
              </a:spcBef>
              <a:defRPr sz="1800" cap="all" baseline="0">
                <a:latin typeface="+mn-lt"/>
              </a:defRPr>
            </a:lvl1pPr>
          </a:lstStyle>
          <a:p>
            <a:r>
              <a:rPr lang="en-US" dirty="0"/>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8" name="Content Placeholder 8">
            <a:extLst>
              <a:ext uri="{FF2B5EF4-FFF2-40B4-BE49-F238E27FC236}">
                <a16:creationId xmlns:a16="http://schemas.microsoft.com/office/drawing/2014/main" id="{6A9BC83F-8FE5-5223-2B3A-6E122D336309}"/>
              </a:ext>
            </a:extLst>
          </p:cNvPr>
          <p:cNvSpPr>
            <a:spLocks noGrp="1"/>
          </p:cNvSpPr>
          <p:nvPr>
            <p:ph sz="quarter" idx="13" hasCustomPrompt="1"/>
          </p:nvPr>
        </p:nvSpPr>
        <p:spPr>
          <a:xfrm>
            <a:off x="2597135" y="1744578"/>
            <a:ext cx="6997730" cy="3507906"/>
          </a:xfrm>
        </p:spPr>
        <p:txBody>
          <a:bodyPr anchor="b">
            <a:normAutofit/>
          </a:bodyPr>
          <a:lstStyle>
            <a:lvl1pPr algn="ctr">
              <a:lnSpc>
                <a:spcPct val="100000"/>
              </a:lnSpc>
              <a:spcBef>
                <a:spcPts val="0"/>
              </a:spcBef>
              <a:defRPr sz="6000" cap="all" baseline="0">
                <a:latin typeface="+mn-lt"/>
              </a:defRPr>
            </a:lvl1pPr>
          </a:lstStyle>
          <a:p>
            <a:pPr lvl="0"/>
            <a:r>
              <a:rPr lang="en-US" dirty="0"/>
              <a:t>Click to add Quote</a:t>
            </a:r>
          </a:p>
        </p:txBody>
      </p:sp>
      <p:sp>
        <p:nvSpPr>
          <p:cNvPr id="9" name="Freeform: Shape 15">
            <a:extLst>
              <a:ext uri="{FF2B5EF4-FFF2-40B4-BE49-F238E27FC236}">
                <a16:creationId xmlns:a16="http://schemas.microsoft.com/office/drawing/2014/main" id="{9F353A57-FA3C-A68C-4908-E774A52CB1B6}"/>
              </a:ext>
              <a:ext uri="{C183D7F6-B498-43B3-948B-1728B52AA6E4}">
                <adec:decorative xmlns:adec="http://schemas.microsoft.com/office/drawing/2017/decorative" val="1"/>
              </a:ext>
            </a:extLst>
          </p:cNvPr>
          <p:cNvSpPr/>
          <p:nvPr userDrawn="1"/>
        </p:nvSpPr>
        <p:spPr>
          <a:xfrm rot="16200000">
            <a:off x="2811380" y="-1681974"/>
            <a:ext cx="6569242"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D63035D-22A0-4334-A9AE-2457016C8B47}" type="datetime1">
              <a:rPr lang="en-US" smtClean="0"/>
              <a:pPr/>
              <a:t>1/8/2026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10692093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preserve="1" userDrawn="1">
  <p:cSld name="Quote 2">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63008E7D-CE80-FED6-37C3-0C80349764CF}"/>
              </a:ext>
            </a:extLst>
          </p:cNvPr>
          <p:cNvSpPr>
            <a:spLocks noGrp="1"/>
          </p:cNvSpPr>
          <p:nvPr>
            <p:ph type="title" hasCustomPrompt="1"/>
          </p:nvPr>
        </p:nvSpPr>
        <p:spPr>
          <a:xfrm>
            <a:off x="2057386" y="5349240"/>
            <a:ext cx="9052559" cy="466344"/>
          </a:xfrm>
        </p:spPr>
        <p:txBody>
          <a:bodyPr anchor="ctr">
            <a:normAutofit/>
          </a:bodyPr>
          <a:lstStyle>
            <a:lvl1pPr>
              <a:defRPr sz="1800">
                <a:latin typeface="+mn-lt"/>
              </a:defRPr>
            </a:lvl1pPr>
          </a:lstStyle>
          <a:p>
            <a:r>
              <a:rPr lang="en-US" dirty="0"/>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lgn="l" rtl="1">
              <a:defRPr>
                <a:solidFill>
                  <a:schemeClr val="tx1"/>
                </a:solidFill>
              </a:defRPr>
            </a:lvl1pPr>
          </a:lstStyle>
          <a:p>
            <a:r>
              <a:rPr lang="en-US"/>
              <a:t>Sample Footer Text</a:t>
            </a:r>
            <a:endParaRPr lang="en-US" dirty="0"/>
          </a:p>
        </p:txBody>
      </p:sp>
      <p:sp>
        <p:nvSpPr>
          <p:cNvPr id="10" name="Content Placeholder 12">
            <a:extLst>
              <a:ext uri="{FF2B5EF4-FFF2-40B4-BE49-F238E27FC236}">
                <a16:creationId xmlns:a16="http://schemas.microsoft.com/office/drawing/2014/main" id="{4858928B-5A9F-47D7-A728-92043F9C616D}"/>
              </a:ext>
            </a:extLst>
          </p:cNvPr>
          <p:cNvSpPr>
            <a:spLocks noGrp="1"/>
          </p:cNvSpPr>
          <p:nvPr>
            <p:ph sz="quarter" idx="15" hasCustomPrompt="1"/>
          </p:nvPr>
        </p:nvSpPr>
        <p:spPr>
          <a:xfrm>
            <a:off x="2057387" y="1344168"/>
            <a:ext cx="9052559" cy="3291840"/>
          </a:xfrm>
        </p:spPr>
        <p:txBody>
          <a:bodyPr anchor="ctr">
            <a:normAutofit/>
          </a:bodyPr>
          <a:lstStyle>
            <a:lvl1pPr>
              <a:lnSpc>
                <a:spcPct val="100000"/>
              </a:lnSpc>
              <a:spcBef>
                <a:spcPts val="0"/>
              </a:spcBef>
              <a:defRPr sz="5400" cap="all" baseline="0"/>
            </a:lvl1pPr>
          </a:lstStyle>
          <a:p>
            <a:pPr lvl="0"/>
            <a:r>
              <a:rPr lang="en-US" dirty="0"/>
              <a:t>Click to add Quote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lgn="l" rtl="1">
              <a:defRPr>
                <a:solidFill>
                  <a:schemeClr val="tx1"/>
                </a:solidFill>
              </a:defRPr>
            </a:lvl1pPr>
          </a:lstStyle>
          <a:p>
            <a:fld id="{29247CA6-BC1D-429A-A289-4E939E49554A}" type="datetime1">
              <a:rPr lang="en-US" smtClean="0"/>
              <a:pPr/>
              <a:t>1/8/2026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rtl="1">
              <a:defRPr>
                <a:solidFill>
                  <a:schemeClr val="tx1"/>
                </a:solidFill>
              </a:defRPr>
            </a:lvl1pPr>
          </a:lstStyle>
          <a:p>
            <a:fld id="{CC057153-B650-4DEB-B370-79DDCFDCE934}" type="slidenum">
              <a:rPr lang="en-US" smtClean="0"/>
              <a:pPr/>
              <a:t>‹#›</a:t>
            </a:fld>
            <a:endParaRPr lang="en-US" dirty="0"/>
          </a:p>
        </p:txBody>
      </p:sp>
      <p:cxnSp>
        <p:nvCxnSpPr>
          <p:cNvPr id="7" name="Straight Connector 6">
            <a:extLst>
              <a:ext uri="{FF2B5EF4-FFF2-40B4-BE49-F238E27FC236}">
                <a16:creationId xmlns:a16="http://schemas.microsoft.com/office/drawing/2014/main" id="{AC7AD265-7A5D-626D-3F70-B7BA0D0172D9}"/>
              </a:ext>
            </a:extLst>
          </p:cNvPr>
          <p:cNvCxnSpPr>
            <a:cxnSpLocks/>
          </p:cNvCxnSpPr>
          <p:nvPr userDrawn="1"/>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036108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preserve="1" userDrawn="1">
  <p:cSld name="Quote 3">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9CADAEB-D17D-F975-9A7E-9ECADE7C15A6}"/>
              </a:ext>
            </a:extLst>
          </p:cNvPr>
          <p:cNvSpPr>
            <a:spLocks noGrp="1"/>
          </p:cNvSpPr>
          <p:nvPr>
            <p:ph type="title" hasCustomPrompt="1"/>
          </p:nvPr>
        </p:nvSpPr>
        <p:spPr>
          <a:xfrm>
            <a:off x="914398" y="5529263"/>
            <a:ext cx="8961121" cy="977900"/>
          </a:xfrm>
        </p:spPr>
        <p:txBody>
          <a:bodyPr anchor="ctr">
            <a:normAutofit/>
          </a:bodyPr>
          <a:lstStyle>
            <a:lvl1pPr>
              <a:defRPr sz="1800">
                <a:latin typeface="+mn-lt"/>
              </a:defRPr>
            </a:lvl1pPr>
          </a:lstStyle>
          <a:p>
            <a:r>
              <a:rPr lang="en-US" dirty="0"/>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lgn="l" rtl="1">
              <a:defRPr/>
            </a:lvl1pPr>
          </a:lstStyle>
          <a:p>
            <a:r>
              <a:rPr lang="en-US"/>
              <a:t>Sample Footer Text</a:t>
            </a:r>
            <a:endParaRPr lang="en-US" dirty="0"/>
          </a:p>
        </p:txBody>
      </p:sp>
      <p:sp>
        <p:nvSpPr>
          <p:cNvPr id="13" name="Content Placeholder 12">
            <a:extLst>
              <a:ext uri="{FF2B5EF4-FFF2-40B4-BE49-F238E27FC236}">
                <a16:creationId xmlns:a16="http://schemas.microsoft.com/office/drawing/2014/main" id="{E77C66A4-AAA2-6143-2AAE-5C8823111D3A}"/>
              </a:ext>
            </a:extLst>
          </p:cNvPr>
          <p:cNvSpPr>
            <a:spLocks noGrp="1"/>
          </p:cNvSpPr>
          <p:nvPr>
            <p:ph sz="quarter" idx="15" hasCustomPrompt="1"/>
          </p:nvPr>
        </p:nvSpPr>
        <p:spPr>
          <a:xfrm>
            <a:off x="914400" y="1005839"/>
            <a:ext cx="8961438" cy="3751899"/>
          </a:xfrm>
        </p:spPr>
        <p:txBody>
          <a:bodyPr>
            <a:normAutofit/>
          </a:bodyPr>
          <a:lstStyle>
            <a:lvl1pPr>
              <a:lnSpc>
                <a:spcPct val="100000"/>
              </a:lnSpc>
              <a:spcBef>
                <a:spcPts val="0"/>
              </a:spcBef>
              <a:defRPr sz="6000" cap="all" baseline="0"/>
            </a:lvl1pPr>
          </a:lstStyle>
          <a:p>
            <a:pPr lvl="0"/>
            <a:r>
              <a:rPr lang="en-US" dirty="0"/>
              <a:t>Click to add Quote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lgn="l" rtl="1">
              <a:defRPr/>
            </a:lvl1pPr>
          </a:lstStyle>
          <a:p>
            <a:fld id="{DF8418BD-2BA9-41CB-AB89-625779A7563D}" type="datetime1">
              <a:rPr lang="en-US" smtClean="0"/>
              <a:pPr/>
              <a:t>1/8/2026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rtl="1">
              <a:defRPr/>
            </a:lvl1pPr>
          </a:lstStyle>
          <a:p>
            <a:fld id="{CC057153-B650-4DEB-B370-79DDCFDCE934}" type="slidenum">
              <a:rPr lang="en-US" smtClean="0"/>
              <a:pPr/>
              <a:t>‹#›</a:t>
            </a:fld>
            <a:endParaRPr lang="en-US" dirty="0"/>
          </a:p>
        </p:txBody>
      </p:sp>
      <p:cxnSp>
        <p:nvCxnSpPr>
          <p:cNvPr id="7" name="Straight Connector 6">
            <a:extLst>
              <a:ext uri="{FF2B5EF4-FFF2-40B4-BE49-F238E27FC236}">
                <a16:creationId xmlns:a16="http://schemas.microsoft.com/office/drawing/2014/main" id="{05852FC1-DF85-9E04-E064-E263DDD72C88}"/>
              </a:ext>
              <a:ext uri="{C183D7F6-B498-43B3-948B-1728B52AA6E4}">
                <adec:decorative xmlns:adec="http://schemas.microsoft.com/office/drawing/2017/decorative" val="1"/>
              </a:ext>
            </a:extLst>
          </p:cNvPr>
          <p:cNvCxnSpPr>
            <a:cxnSpLocks/>
          </p:cNvCxnSpPr>
          <p:nvPr userDrawn="1"/>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988954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731838" y="2103438"/>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6284947" y="2103121"/>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9E765B10-D26A-480A-9509-A9831C5E60D8}" type="datetime1">
              <a:rPr lang="en-US" smtClean="0"/>
              <a:pPr/>
              <a:t>1/8/2026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54859092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85A6F3D-6630-C2E0-DC0A-6D2C0AACFF58}"/>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520" y="2103120"/>
            <a:ext cx="5157787"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Content Placeholder 3">
            <a:extLst>
              <a:ext uri="{FF2B5EF4-FFF2-40B4-BE49-F238E27FC236}">
                <a16:creationId xmlns:a16="http://schemas.microsoft.com/office/drawing/2014/main" id="{9C38DBB1-A1FA-A460-88C8-B05F1570CA97}"/>
              </a:ext>
            </a:extLst>
          </p:cNvPr>
          <p:cNvSpPr>
            <a:spLocks noGrp="1"/>
          </p:cNvSpPr>
          <p:nvPr>
            <p:ph sz="quarter" idx="15"/>
          </p:nvPr>
        </p:nvSpPr>
        <p:spPr>
          <a:xfrm>
            <a:off x="731838" y="2743200"/>
            <a:ext cx="5157187"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09360" y="2103120"/>
            <a:ext cx="5183188"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3">
            <a:extLst>
              <a:ext uri="{FF2B5EF4-FFF2-40B4-BE49-F238E27FC236}">
                <a16:creationId xmlns:a16="http://schemas.microsoft.com/office/drawing/2014/main" id="{82D763CC-A010-6A2B-FEF3-388EAC8417D7}"/>
              </a:ext>
            </a:extLst>
          </p:cNvPr>
          <p:cNvSpPr>
            <a:spLocks noGrp="1"/>
          </p:cNvSpPr>
          <p:nvPr>
            <p:ph sz="quarter" idx="16"/>
          </p:nvPr>
        </p:nvSpPr>
        <p:spPr>
          <a:xfrm>
            <a:off x="6309361" y="2743200"/>
            <a:ext cx="5183188" cy="37639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1"/>
                </a:solidFill>
              </a:defRPr>
            </a:lvl1pPr>
          </a:lstStyle>
          <a:p>
            <a:fld id="{5BCCB42A-67CE-499B-A4FA-7D4E4469B142}" type="datetime1">
              <a:rPr lang="en-US" smtClean="0"/>
              <a:pPr/>
              <a:t>1/8/2026</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86919305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itle Only ">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0796BC8-E1B7-E6D6-E86F-4A5CAECDFEFC}"/>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EF9E5040-F7E0-40EC-B8E9-CED28200FAA3}" type="datetime1">
              <a:rPr lang="en-US" smtClean="0"/>
              <a:pPr/>
              <a:t>1/8/2026</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96166187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87CFF128-BAC7-4E0D-8F77-28A571D93B6F}" type="datetime1">
              <a:rPr lang="en-US" smtClean="0"/>
              <a:pPr/>
              <a:t>1/8/2026</a:t>
            </a:fld>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9204200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731520" y="553616"/>
            <a:ext cx="3595634" cy="1757505"/>
          </a:xfrm>
        </p:spPr>
        <p:txBody>
          <a:bodyPr anchor="t">
            <a:normAutofit/>
          </a:bodyPr>
          <a:lstStyle>
            <a:lvl1pPr>
              <a:defRPr sz="3200" baseline="0">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731520" y="2311121"/>
            <a:ext cx="3595634" cy="3993263"/>
          </a:xfrm>
        </p:spPr>
        <p:txBody>
          <a:bodyPr anchor="t">
            <a:normAutofit/>
          </a:bodyPr>
          <a:lstStyle>
            <a:lvl1pPr marL="0" indent="0">
              <a:buNone/>
              <a:defRPr sz="18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46320" y="553615"/>
            <a:ext cx="6440258" cy="5755109"/>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lvl1pPr>
              <a:defRPr>
                <a:solidFill>
                  <a:schemeClr val="tx1"/>
                </a:solidFill>
              </a:defRPr>
            </a:lvl1pPr>
          </a:lstStyle>
          <a:p>
            <a:fld id="{12DB3EA1-DD0C-4B8D-8364-52024B4530F1}" type="datetime1">
              <a:rPr lang="en-US" smtClean="0"/>
              <a:pPr/>
              <a:t>1/8/2026</a:t>
            </a:fld>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8" name="Straight Connector 7">
            <a:extLst>
              <a:ext uri="{FF2B5EF4-FFF2-40B4-BE49-F238E27FC236}">
                <a16:creationId xmlns:a16="http://schemas.microsoft.com/office/drawing/2014/main" id="{3A126498-5D70-71A2-A52F-877C850B34BC}"/>
              </a:ext>
              <a:ext uri="{C183D7F6-B498-43B3-948B-1728B52AA6E4}">
                <adec:decorative xmlns:adec="http://schemas.microsoft.com/office/drawing/2017/decorative" val="1"/>
              </a:ext>
            </a:extLst>
          </p:cNvPr>
          <p:cNvCxnSpPr>
            <a:cxnSpLocks/>
          </p:cNvCxnSpPr>
          <p:nvPr/>
        </p:nvCxnSpPr>
        <p:spPr>
          <a:xfrm>
            <a:off x="457586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81745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375F4D28-38E0-121F-D54D-1FCE2D6321C8}"/>
              </a:ext>
            </a:extLst>
          </p:cNvPr>
          <p:cNvSpPr>
            <a:spLocks noGrp="1"/>
          </p:cNvSpPr>
          <p:nvPr>
            <p:ph type="title"/>
          </p:nvPr>
        </p:nvSpPr>
        <p:spPr>
          <a:xfrm>
            <a:off x="731520" y="553616"/>
            <a:ext cx="3595634" cy="2250544"/>
          </a:xfrm>
        </p:spPr>
        <p:txBody>
          <a:bodyPr anchor="t">
            <a:normAutofit/>
          </a:bodyPr>
          <a:lstStyle>
            <a:lvl1pPr>
              <a:defRPr sz="3200" baseline="0">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3" name="Text Placeholder 3">
            <a:extLst>
              <a:ext uri="{FF2B5EF4-FFF2-40B4-BE49-F238E27FC236}">
                <a16:creationId xmlns:a16="http://schemas.microsoft.com/office/drawing/2014/main" id="{23EFCC9B-CBB5-5DB3-0C1A-D7607EED4E32}"/>
              </a:ext>
            </a:extLst>
          </p:cNvPr>
          <p:cNvSpPr>
            <a:spLocks noGrp="1"/>
          </p:cNvSpPr>
          <p:nvPr>
            <p:ph type="body" sz="half" idx="14"/>
          </p:nvPr>
        </p:nvSpPr>
        <p:spPr>
          <a:xfrm>
            <a:off x="731520" y="2931865"/>
            <a:ext cx="3595634" cy="3372519"/>
          </a:xfrm>
        </p:spPr>
        <p:txBody>
          <a:bodyPr anchor="b">
            <a:normAutofit/>
          </a:bodyPr>
          <a:lstStyle>
            <a:lvl1pPr marL="0" indent="0">
              <a:buNone/>
              <a:defRPr sz="18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8" name="Picture Placeholder 9">
            <a:extLst>
              <a:ext uri="{FF2B5EF4-FFF2-40B4-BE49-F238E27FC236}">
                <a16:creationId xmlns:a16="http://schemas.microsoft.com/office/drawing/2014/main" id="{71602F00-69F8-D44C-0F84-384694CA224A}"/>
              </a:ext>
            </a:extLst>
          </p:cNvPr>
          <p:cNvSpPr>
            <a:spLocks noGrp="1"/>
          </p:cNvSpPr>
          <p:nvPr>
            <p:ph type="pic" sz="quarter" idx="13" hasCustomPrompt="1"/>
          </p:nvPr>
        </p:nvSpPr>
        <p:spPr>
          <a:xfrm>
            <a:off x="5091497" y="598627"/>
            <a:ext cx="6304337" cy="5775923"/>
          </a:xfrm>
          <a:custGeom>
            <a:avLst/>
            <a:gdLst>
              <a:gd name="connsiteX0" fmla="*/ 2701640 w 5403280"/>
              <a:gd name="connsiteY0" fmla="*/ 0 h 5258929"/>
              <a:gd name="connsiteX1" fmla="*/ 5403280 w 5403280"/>
              <a:gd name="connsiteY1" fmla="*/ 2701640 h 5258929"/>
              <a:gd name="connsiteX2" fmla="*/ 5403280 w 5403280"/>
              <a:gd name="connsiteY2" fmla="*/ 5258929 h 5258929"/>
              <a:gd name="connsiteX3" fmla="*/ 0 w 5403280"/>
              <a:gd name="connsiteY3" fmla="*/ 5258929 h 5258929"/>
              <a:gd name="connsiteX4" fmla="*/ 0 w 5403280"/>
              <a:gd name="connsiteY4" fmla="*/ 2701640 h 5258929"/>
              <a:gd name="connsiteX5" fmla="*/ 2701640 w 5403280"/>
              <a:gd name="connsiteY5" fmla="*/ 0 h 5258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a:defRPr>
                <a:solidFill>
                  <a:schemeClr val="tx1"/>
                </a:solidFill>
              </a:defRPr>
            </a:lvl1pPr>
          </a:lstStyle>
          <a:p>
            <a:r>
              <a:rPr lang="en-US" dirty="0"/>
              <a:t> </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lvl1pPr>
              <a:defRPr>
                <a:solidFill>
                  <a:schemeClr val="tx1"/>
                </a:solidFill>
              </a:defRPr>
            </a:lvl1pPr>
          </a:lstStyle>
          <a:p>
            <a:fld id="{3D157344-9CC7-412D-8C20-072BE86D5A11}" type="datetime1">
              <a:rPr lang="en-US" smtClean="0"/>
              <a:pPr/>
              <a:t>1/8/2026</a:t>
            </a:fld>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0688679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457200"/>
            <a:ext cx="7342307" cy="1133856"/>
          </a:xfrm>
          <a:noFill/>
        </p:spPr>
        <p:txBody>
          <a:bodyPr anchor="b">
            <a:noAutofit/>
          </a:bodyPr>
          <a:lstStyle>
            <a:lvl1pPr>
              <a:defRPr sz="600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noFill/>
        </p:spPr>
        <p:txBody>
          <a:bodyPr/>
          <a:lstStyle>
            <a:lvl1pPr>
              <a:defRPr>
                <a:solidFill>
                  <a:schemeClr val="tx1"/>
                </a:solidFill>
              </a:defRPr>
            </a:lvl1pPr>
          </a:lstStyle>
          <a:p>
            <a:r>
              <a:rPr lang="en-US" dirty="0"/>
              <a:t>Sample Footer Text</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41248" y="2624328"/>
            <a:ext cx="10424160" cy="3200400"/>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noFill/>
        </p:spPr>
        <p:txBody>
          <a:bodyPr/>
          <a:lstStyle>
            <a:lvl1pPr>
              <a:defRPr>
                <a:solidFill>
                  <a:schemeClr val="tx1"/>
                </a:solidFill>
              </a:defRPr>
            </a:lvl1pPr>
          </a:lstStyle>
          <a:p>
            <a:fld id="{157987AA-E4E6-4FC1-BAD8-09A952212C58}" type="datetime1">
              <a:rPr lang="en-US" smtClean="0"/>
              <a:pPr/>
              <a:t>1/8/2026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noFill/>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25786697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Conclusion 2">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CE8CC034-C652-239B-0064-9B0543AC25C5}"/>
              </a:ext>
            </a:extLst>
          </p:cNvPr>
          <p:cNvSpPr>
            <a:spLocks noGrp="1"/>
          </p:cNvSpPr>
          <p:nvPr>
            <p:ph type="title"/>
          </p:nvPr>
        </p:nvSpPr>
        <p:spPr>
          <a:xfrm>
            <a:off x="731520" y="365760"/>
            <a:ext cx="10741152" cy="1132258"/>
          </a:xfrm>
        </p:spPr>
        <p:txBody>
          <a:bodyPr/>
          <a:lstStyle>
            <a:lvl1pPr>
              <a:defRPr lang="en-US" dirty="0"/>
            </a:lvl1pPr>
          </a:lstStyle>
          <a:p>
            <a:r>
              <a:rPr lang="en-US" dirty="0"/>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2" name="Content Placeholder 7">
            <a:extLst>
              <a:ext uri="{FF2B5EF4-FFF2-40B4-BE49-F238E27FC236}">
                <a16:creationId xmlns:a16="http://schemas.microsoft.com/office/drawing/2014/main" id="{D051F68D-E2E5-C625-0273-281CE6D4939F}"/>
              </a:ext>
            </a:extLst>
          </p:cNvPr>
          <p:cNvSpPr>
            <a:spLocks noGrp="1"/>
          </p:cNvSpPr>
          <p:nvPr>
            <p:ph sz="quarter" idx="13"/>
          </p:nvPr>
        </p:nvSpPr>
        <p:spPr>
          <a:xfrm>
            <a:off x="731520" y="2301836"/>
            <a:ext cx="10741150" cy="3921165"/>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EE2A7A0-B9EE-41A8-8016-28E5803F20B2}" type="datetime1">
              <a:rPr lang="en-US" smtClean="0"/>
              <a:pPr/>
              <a:t>1/8/2026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33347349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heme" Target="../theme/theme1.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US" dirty="0"/>
              <a:t>Click to edit Master title style</a:t>
            </a:r>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16200000" flipH="1">
            <a:off x="-1131161" y="1592957"/>
            <a:ext cx="2973522" cy="365125"/>
          </a:xfrm>
          <a:prstGeom prst="rect">
            <a:avLst/>
          </a:prstGeom>
        </p:spPr>
        <p:txBody>
          <a:bodyPr vert="horz" lIns="91440" tIns="45720" rIns="91440" bIns="45720" rtlCol="0" anchor="ctr"/>
          <a:lstStyle>
            <a:lvl1pPr algn="r" rtl="0">
              <a:defRPr sz="1000">
                <a:solidFill>
                  <a:schemeClr val="tx1"/>
                </a:solidFill>
              </a:defRPr>
            </a:lvl1pPr>
          </a:lstStyle>
          <a:p>
            <a:r>
              <a:rPr lang="en-US"/>
              <a:t>Sample Footer Text</a:t>
            </a:r>
            <a:endParaRPr lang="en-US" dirty="0"/>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rtl="0">
              <a:defRPr sz="1000">
                <a:solidFill>
                  <a:schemeClr val="tx1"/>
                </a:solidFill>
              </a:defRPr>
            </a:lvl1pPr>
          </a:lstStyle>
          <a:p>
            <a:fld id="{7FA43F5B-065E-43CE-B3FD-98C48A6F94D7}" type="datetime1">
              <a:rPr lang="en-US" smtClean="0"/>
              <a:pPr/>
              <a:t>1/8/2026</a:t>
            </a:fld>
            <a:endParaRPr lang="en-US" dirty="0"/>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rtl="0">
              <a:defRPr sz="1000">
                <a:solidFill>
                  <a:schemeClr val="tx1"/>
                </a:solidFill>
              </a:defRPr>
            </a:lvl1pPr>
          </a:lstStyle>
          <a:p>
            <a:fld id="{2DE90F28-AFBB-4AB2-AA79-6D3F72ED131B}" type="slidenum">
              <a:rPr lang="en-US" smtClean="0"/>
              <a:pPr/>
              <a:t>‹#›</a:t>
            </a:fld>
            <a:endParaRPr lang="en-US" dirty="0"/>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2383068"/>
      </p:ext>
    </p:extLst>
  </p:cSld>
  <p:clrMap bg1="lt1" tx1="dk1" bg2="lt2" tx2="dk2" accent1="accent1" accent2="accent2" accent3="accent3" accent4="accent4" accent5="accent5" accent6="accent6" hlink="hlink" folHlink="folHlink"/>
  <p:sldLayoutIdLst>
    <p:sldLayoutId id="2147483764" r:id="rId1"/>
    <p:sldLayoutId id="2147483767" r:id="rId2"/>
    <p:sldLayoutId id="2147483762" r:id="rId3"/>
    <p:sldLayoutId id="2147483945" r:id="rId4"/>
    <p:sldLayoutId id="2147483936" r:id="rId5"/>
    <p:sldLayoutId id="2147483759" r:id="rId6"/>
    <p:sldLayoutId id="2147483760" r:id="rId7"/>
    <p:sldLayoutId id="2147483761" r:id="rId8"/>
    <p:sldLayoutId id="2147483765" r:id="rId9"/>
    <p:sldLayoutId id="2147483770" r:id="rId10"/>
    <p:sldLayoutId id="2147483953" r:id="rId11"/>
    <p:sldLayoutId id="2147483948" r:id="rId12"/>
    <p:sldLayoutId id="2147483954" r:id="rId13"/>
    <p:sldLayoutId id="2147483769" r:id="rId14"/>
    <p:sldLayoutId id="2147483944" r:id="rId15"/>
    <p:sldLayoutId id="2147483771" r:id="rId16"/>
    <p:sldLayoutId id="2147483772" r:id="rId17"/>
    <p:sldLayoutId id="2147483774" r:id="rId18"/>
    <p:sldLayoutId id="2147483949" r:id="rId19"/>
    <p:sldLayoutId id="2147483950" r:id="rId20"/>
    <p:sldLayoutId id="2147483775" r:id="rId21"/>
    <p:sldLayoutId id="2147483776" r:id="rId22"/>
    <p:sldLayoutId id="2147483777" r:id="rId23"/>
    <p:sldLayoutId id="2147483778" r:id="rId24"/>
    <p:sldLayoutId id="2147483779" r:id="rId25"/>
    <p:sldLayoutId id="2147483780" r:id="rId26"/>
    <p:sldLayoutId id="2147483782" r:id="rId27"/>
    <p:sldLayoutId id="2147483783" r:id="rId28"/>
    <p:sldLayoutId id="2147483784" r:id="rId29"/>
    <p:sldLayoutId id="2147483786" r:id="rId30"/>
    <p:sldLayoutId id="2147483787" r:id="rId31"/>
    <p:sldLayoutId id="2147483788" r:id="rId32"/>
    <p:sldLayoutId id="2147483789" r:id="rId33"/>
    <p:sldLayoutId id="2147483791" r:id="rId34"/>
    <p:sldLayoutId id="2147483947" r:id="rId35"/>
    <p:sldLayoutId id="2147483951" r:id="rId36"/>
    <p:sldLayoutId id="2147483952" r:id="rId37"/>
    <p:sldLayoutId id="2147483792" r:id="rId38"/>
    <p:sldLayoutId id="2147483793" r:id="rId39"/>
    <p:sldLayoutId id="2147483794" r:id="rId40"/>
    <p:sldLayoutId id="2147483941" r:id="rId41"/>
    <p:sldLayoutId id="2147483795" r:id="rId42"/>
    <p:sldLayoutId id="2147483796" r:id="rId43"/>
    <p:sldLayoutId id="2147483942" r:id="rId44"/>
    <p:sldLayoutId id="2147483943" r:id="rId45"/>
    <p:sldLayoutId id="2147483798" r:id="rId46"/>
    <p:sldLayoutId id="2147483799" r:id="rId47"/>
    <p:sldLayoutId id="2147483800" r:id="rId48"/>
    <p:sldLayoutId id="2147483801" r:id="rId49"/>
    <p:sldLayoutId id="2147483802" r:id="rId50"/>
    <p:sldLayoutId id="2147483803" r:id="rId51"/>
    <p:sldLayoutId id="2147483804" r:id="rId52"/>
    <p:sldLayoutId id="2147483805" r:id="rId53"/>
    <p:sldLayoutId id="2147483806" r:id="rId54"/>
    <p:sldLayoutId id="2147483807" r:id="rId55"/>
    <p:sldLayoutId id="2147483934" r:id="rId56"/>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SzPct val="80000"/>
        <a:buFont typeface="Arial" panose="020B0604020202020204" pitchFamily="34" charset="0"/>
        <a:buNone/>
        <a:defRPr sz="18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6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8">
          <p15:clr>
            <a:srgbClr val="F26B43"/>
          </p15:clr>
        </p15:guide>
        <p15:guide id="2" pos="528">
          <p15:clr>
            <a:srgbClr val="F26B43"/>
          </p15:clr>
        </p15:guide>
        <p15:guide id="3" orient="horz" pos="3792">
          <p15:clr>
            <a:srgbClr val="F26B43"/>
          </p15:clr>
        </p15:guide>
        <p15:guide id="4" pos="7152">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1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2BC7C-0507-08F0-2F6E-3B08E5336A3C}"/>
              </a:ext>
            </a:extLst>
          </p:cNvPr>
          <p:cNvSpPr>
            <a:spLocks noGrp="1"/>
          </p:cNvSpPr>
          <p:nvPr>
            <p:ph type="ctrTitle"/>
          </p:nvPr>
        </p:nvSpPr>
        <p:spPr>
          <a:xfrm>
            <a:off x="609600" y="5218032"/>
            <a:ext cx="10972800" cy="786384"/>
          </a:xfrm>
        </p:spPr>
        <p:txBody>
          <a:bodyPr anchor="b">
            <a:normAutofit/>
          </a:bodyPr>
          <a:lstStyle/>
          <a:p>
            <a:r>
              <a:rPr lang="en-US" sz="2400"/>
              <a:t>Managing Change – Week 6: Digital Transformation and Innovation</a:t>
            </a:r>
          </a:p>
        </p:txBody>
      </p:sp>
      <p:sp>
        <p:nvSpPr>
          <p:cNvPr id="3" name="Subtitle 2">
            <a:extLst>
              <a:ext uri="{FF2B5EF4-FFF2-40B4-BE49-F238E27FC236}">
                <a16:creationId xmlns:a16="http://schemas.microsoft.com/office/drawing/2014/main" id="{5D939526-9009-F254-8896-A78E37BB6517}"/>
              </a:ext>
            </a:extLst>
          </p:cNvPr>
          <p:cNvSpPr>
            <a:spLocks noGrp="1"/>
          </p:cNvSpPr>
          <p:nvPr>
            <p:ph type="subTitle" idx="1"/>
          </p:nvPr>
        </p:nvSpPr>
        <p:spPr>
          <a:xfrm>
            <a:off x="609600" y="5972629"/>
            <a:ext cx="10972800" cy="480373"/>
          </a:xfrm>
        </p:spPr>
        <p:txBody>
          <a:bodyPr anchor="t">
            <a:normAutofit/>
          </a:bodyPr>
          <a:lstStyle/>
          <a:p>
            <a:r>
              <a:rPr lang="en-US"/>
              <a:t>Embracing new technologies to drive organizational growth</a:t>
            </a:r>
          </a:p>
        </p:txBody>
      </p:sp>
      <p:pic>
        <p:nvPicPr>
          <p:cNvPr id="7" name="Picture 6" descr="Technological background">
            <a:extLst>
              <a:ext uri="{FF2B5EF4-FFF2-40B4-BE49-F238E27FC236}">
                <a16:creationId xmlns:a16="http://schemas.microsoft.com/office/drawing/2014/main" id="{43CBA31F-0C54-4F03-B04A-F9D3F5A38826}"/>
              </a:ext>
            </a:extLst>
          </p:cNvPr>
          <p:cNvPicPr>
            <a:picLocks noChangeAspect="1"/>
          </p:cNvPicPr>
          <p:nvPr/>
        </p:nvPicPr>
        <p:blipFill>
          <a:blip r:embed="rId3"/>
          <a:srcRect t="17184" b="21544"/>
          <a:stretch>
            <a:fillRect/>
          </a:stretch>
        </p:blipFill>
        <p:spPr>
          <a:xfrm>
            <a:off x="20" y="10"/>
            <a:ext cx="12191979" cy="4986415"/>
          </a:xfrm>
          <a:prstGeom prst="rect">
            <a:avLst/>
          </a:prstGeom>
        </p:spPr>
      </p:pic>
      <p:sp>
        <p:nvSpPr>
          <p:cNvPr id="4" name="Footer Placeholder 3">
            <a:extLst>
              <a:ext uri="{FF2B5EF4-FFF2-40B4-BE49-F238E27FC236}">
                <a16:creationId xmlns:a16="http://schemas.microsoft.com/office/drawing/2014/main" id="{C05BBD3E-6E71-71B6-1528-88065E044261}"/>
              </a:ext>
            </a:extLst>
          </p:cNvPr>
          <p:cNvSpPr>
            <a:spLocks noGrp="1"/>
          </p:cNvSpPr>
          <p:nvPr>
            <p:ph type="ftr" sz="quarter" idx="15"/>
          </p:nvPr>
        </p:nvSpPr>
        <p:spPr>
          <a:xfrm rot="16200000">
            <a:off x="-396119" y="5787191"/>
            <a:ext cx="1503444" cy="365125"/>
          </a:xfrm>
        </p:spPr>
        <p:txBody>
          <a:bodyPr anchor="ctr">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B0D08C4E-DE6C-AC96-6168-A36D5508A8E7}"/>
              </a:ext>
            </a:extLst>
          </p:cNvPr>
          <p:cNvSpPr>
            <a:spLocks noGrp="1"/>
          </p:cNvSpPr>
          <p:nvPr>
            <p:ph type="dt" sz="half" idx="14"/>
          </p:nvPr>
        </p:nvSpPr>
        <p:spPr>
          <a:xfrm rot="5400000">
            <a:off x="10425981" y="4687095"/>
            <a:ext cx="2706690" cy="365125"/>
          </a:xfrm>
        </p:spPr>
        <p:txBody>
          <a:bodyPr anchor="ctr">
            <a:normAutofit/>
          </a:bodyPr>
          <a:lstStyle/>
          <a:p>
            <a:pPr>
              <a:spcAft>
                <a:spcPts val="600"/>
              </a:spcAft>
            </a:pPr>
            <a:fld id="{7FA43F5B-065E-43CE-B3FD-98C48A6F94D7}" type="datetime1">
              <a:rPr lang="en-US" smtClean="0"/>
              <a:pPr>
                <a:spcAft>
                  <a:spcPts val="600"/>
                </a:spcAft>
              </a:pPr>
              <a:t>1/8/2026</a:t>
            </a:fld>
            <a:endParaRPr lang="en-US"/>
          </a:p>
        </p:txBody>
      </p:sp>
      <p:sp>
        <p:nvSpPr>
          <p:cNvPr id="6" name="Slide Number Placeholder 5">
            <a:extLst>
              <a:ext uri="{FF2B5EF4-FFF2-40B4-BE49-F238E27FC236}">
                <a16:creationId xmlns:a16="http://schemas.microsoft.com/office/drawing/2014/main" id="{7A45D335-E046-F06A-CBCB-14024DC0E00A}"/>
              </a:ext>
            </a:extLst>
          </p:cNvPr>
          <p:cNvSpPr>
            <a:spLocks noGrp="1"/>
          </p:cNvSpPr>
          <p:nvPr>
            <p:ph type="sldNum" sz="quarter" idx="16"/>
          </p:nvPr>
        </p:nvSpPr>
        <p:spPr>
          <a:xfrm>
            <a:off x="11512296" y="6356350"/>
            <a:ext cx="574620" cy="365125"/>
          </a:xfrm>
        </p:spPr>
        <p:txBody>
          <a:bodyPr anchor="ctr">
            <a:normAutofit/>
          </a:bodyPr>
          <a:lstStyle/>
          <a:p>
            <a:pPr>
              <a:spcAft>
                <a:spcPts val="600"/>
              </a:spcAft>
            </a:pPr>
            <a:fld id="{2DE90F28-AFBB-4AB2-AA79-6D3F72ED131B}" type="slidenum">
              <a:rPr lang="en-US" smtClean="0"/>
              <a:pPr>
                <a:spcAft>
                  <a:spcPts val="600"/>
                </a:spcAft>
              </a:pPr>
              <a:t>1</a:t>
            </a:fld>
            <a:endParaRPr lang="en-US"/>
          </a:p>
        </p:txBody>
      </p:sp>
    </p:spTree>
    <p:extLst>
      <p:ext uri="{BB962C8B-B14F-4D97-AF65-F5344CB8AC3E}">
        <p14:creationId xmlns:p14="http://schemas.microsoft.com/office/powerpoint/2010/main" val="444257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1" nodeType="withEffect">
                                  <p:stCondLst>
                                    <p:cond delay="25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94E67-C928-82B6-A31B-D482B537B7A1}"/>
              </a:ext>
            </a:extLst>
          </p:cNvPr>
          <p:cNvSpPr>
            <a:spLocks noGrp="1"/>
          </p:cNvSpPr>
          <p:nvPr>
            <p:ph type="title"/>
          </p:nvPr>
        </p:nvSpPr>
        <p:spPr>
          <a:xfrm>
            <a:off x="838200" y="859536"/>
            <a:ext cx="9546336" cy="3675885"/>
          </a:xfrm>
        </p:spPr>
        <p:txBody>
          <a:bodyPr anchor="t">
            <a:normAutofit/>
          </a:bodyPr>
          <a:lstStyle/>
          <a:p>
            <a:r>
              <a:rPr lang="en-US"/>
              <a:t>Digital Transformation and Innovation</a:t>
            </a:r>
          </a:p>
        </p:txBody>
      </p:sp>
      <p:sp>
        <p:nvSpPr>
          <p:cNvPr id="4" name="Footer Placeholder 3">
            <a:extLst>
              <a:ext uri="{FF2B5EF4-FFF2-40B4-BE49-F238E27FC236}">
                <a16:creationId xmlns:a16="http://schemas.microsoft.com/office/drawing/2014/main" id="{DDC458A6-C541-2803-F49F-D664D1A5A954}"/>
              </a:ext>
            </a:extLst>
          </p:cNvPr>
          <p:cNvSpPr>
            <a:spLocks noGrp="1"/>
          </p:cNvSpPr>
          <p:nvPr>
            <p:ph type="ftr" sz="quarter" idx="11"/>
          </p:nvPr>
        </p:nvSpPr>
        <p:spPr>
          <a:xfrm rot="16200000">
            <a:off x="-1131161" y="1592957"/>
            <a:ext cx="2973522" cy="365125"/>
          </a:xfrm>
        </p:spPr>
        <p:txBody>
          <a:bodyPr anchor="ctr">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1C4A322F-26A1-CD28-5254-0AAC933DDB5F}"/>
              </a:ext>
            </a:extLst>
          </p:cNvPr>
          <p:cNvSpPr>
            <a:spLocks noGrp="1"/>
          </p:cNvSpPr>
          <p:nvPr>
            <p:ph type="dt" sz="half" idx="10"/>
          </p:nvPr>
        </p:nvSpPr>
        <p:spPr>
          <a:xfrm rot="5400000">
            <a:off x="10425981" y="4687095"/>
            <a:ext cx="2706690" cy="365125"/>
          </a:xfrm>
        </p:spPr>
        <p:txBody>
          <a:bodyPr anchor="ctr">
            <a:normAutofit/>
          </a:bodyPr>
          <a:lstStyle/>
          <a:p>
            <a:pPr>
              <a:spcAft>
                <a:spcPts val="600"/>
              </a:spcAft>
            </a:pPr>
            <a:fld id="{7FA43F5B-065E-43CE-B3FD-98C48A6F94D7}" type="datetime1">
              <a:rPr lang="en-US" smtClean="0"/>
              <a:pPr>
                <a:spcAft>
                  <a:spcPts val="600"/>
                </a:spcAft>
              </a:pPr>
              <a:t>1/8/2026</a:t>
            </a:fld>
            <a:endParaRPr lang="en-US"/>
          </a:p>
        </p:txBody>
      </p:sp>
      <p:sp>
        <p:nvSpPr>
          <p:cNvPr id="6" name="Slide Number Placeholder 5">
            <a:extLst>
              <a:ext uri="{FF2B5EF4-FFF2-40B4-BE49-F238E27FC236}">
                <a16:creationId xmlns:a16="http://schemas.microsoft.com/office/drawing/2014/main" id="{D7AECFE0-0C74-DF73-E582-8CECE5C17924}"/>
              </a:ext>
            </a:extLst>
          </p:cNvPr>
          <p:cNvSpPr>
            <a:spLocks noGrp="1"/>
          </p:cNvSpPr>
          <p:nvPr>
            <p:ph type="sldNum" sz="quarter" idx="12"/>
          </p:nvPr>
        </p:nvSpPr>
        <p:spPr>
          <a:xfrm>
            <a:off x="11512296" y="6356350"/>
            <a:ext cx="574620" cy="365125"/>
          </a:xfrm>
        </p:spPr>
        <p:txBody>
          <a:bodyPr anchor="ctr">
            <a:normAutofit/>
          </a:bodyPr>
          <a:lstStyle/>
          <a:p>
            <a:pPr>
              <a:spcAft>
                <a:spcPts val="600"/>
              </a:spcAft>
            </a:pPr>
            <a:fld id="{2DE90F28-AFBB-4AB2-AA79-6D3F72ED131B}" type="slidenum">
              <a:rPr lang="en-US" smtClean="0"/>
              <a:pPr>
                <a:spcAft>
                  <a:spcPts val="600"/>
                </a:spcAft>
              </a:pPr>
              <a:t>2</a:t>
            </a:fld>
            <a:endParaRPr lang="en-US"/>
          </a:p>
        </p:txBody>
      </p:sp>
    </p:spTree>
    <p:extLst>
      <p:ext uri="{BB962C8B-B14F-4D97-AF65-F5344CB8AC3E}">
        <p14:creationId xmlns:p14="http://schemas.microsoft.com/office/powerpoint/2010/main" val="238630521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BA895-131A-9D11-DC4C-71266CBB2982}"/>
              </a:ext>
            </a:extLst>
          </p:cNvPr>
          <p:cNvSpPr>
            <a:spLocks noGrp="1"/>
          </p:cNvSpPr>
          <p:nvPr>
            <p:ph type="title"/>
          </p:nvPr>
        </p:nvSpPr>
        <p:spPr>
          <a:xfrm>
            <a:off x="731520" y="320040"/>
            <a:ext cx="6858000" cy="932688"/>
          </a:xfrm>
        </p:spPr>
        <p:txBody>
          <a:bodyPr anchor="b">
            <a:normAutofit/>
          </a:bodyPr>
          <a:lstStyle/>
          <a:p>
            <a:r>
              <a:rPr lang="en-US" sz="3000"/>
              <a:t>Impact of Technology on Organizational Change</a:t>
            </a:r>
          </a:p>
        </p:txBody>
      </p:sp>
      <p:sp>
        <p:nvSpPr>
          <p:cNvPr id="5" name="Content Placeholder 4">
            <a:extLst>
              <a:ext uri="{FF2B5EF4-FFF2-40B4-BE49-F238E27FC236}">
                <a16:creationId xmlns:a16="http://schemas.microsoft.com/office/drawing/2014/main" id="{D581F22F-8A04-A473-2018-E73C52ABFAC3}"/>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31520" y="1380744"/>
            <a:ext cx="6858000" cy="4983480"/>
          </a:xfrm>
        </p:spPr>
        <p:txBody>
          <a:bodyPr>
            <a:normAutofit/>
          </a:bodyPr>
          <a:lstStyle/>
          <a:p>
            <a:pPr marL="0" indent="0">
              <a:spcBef>
                <a:spcPts val="2500"/>
              </a:spcBef>
              <a:buFont typeface="Arial" panose="020B0604020202020204" pitchFamily="34" charset="0"/>
              <a:buNone/>
            </a:pPr>
            <a:r>
              <a:rPr lang="en-US" sz="1400" b="1"/>
              <a:t>Technology Driving Change</a:t>
            </a:r>
          </a:p>
          <a:p>
            <a:pPr marL="0" lvl="1" indent="0">
              <a:buFont typeface="Arial" panose="020B0604020202020204" pitchFamily="34" charset="0"/>
              <a:buNone/>
            </a:pPr>
            <a:r>
              <a:rPr lang="en-US" sz="1400"/>
              <a:t>Advanced technologies like cloud computing and AI transform business models into agile, data-driven ecosystems.</a:t>
            </a:r>
          </a:p>
          <a:p>
            <a:pPr marL="0" indent="0">
              <a:spcBef>
                <a:spcPts val="2500"/>
              </a:spcBef>
              <a:buFont typeface="Arial" panose="020B0604020202020204" pitchFamily="34" charset="0"/>
              <a:buNone/>
            </a:pPr>
            <a:r>
              <a:rPr lang="en-US" sz="1400" b="1"/>
              <a:t>Enhanced Operational Flexibility</a:t>
            </a:r>
          </a:p>
          <a:p>
            <a:pPr marL="0" lvl="1" indent="0">
              <a:buFont typeface="Arial" panose="020B0604020202020204" pitchFamily="34" charset="0"/>
              <a:buNone/>
            </a:pPr>
            <a:r>
              <a:rPr lang="en-US" sz="1400"/>
              <a:t>Cloud computing allows dynamic scaling of resources, reducing costs and improving operational flexibility.</a:t>
            </a:r>
          </a:p>
          <a:p>
            <a:pPr marL="0" indent="0">
              <a:spcBef>
                <a:spcPts val="2500"/>
              </a:spcBef>
              <a:buFont typeface="Arial" panose="020B0604020202020204" pitchFamily="34" charset="0"/>
              <a:buNone/>
            </a:pPr>
            <a:r>
              <a:rPr lang="en-US" sz="1400" b="1"/>
              <a:t>AI and Automation Benefits</a:t>
            </a:r>
          </a:p>
          <a:p>
            <a:pPr marL="0" lvl="1" indent="0">
              <a:buFont typeface="Arial" panose="020B0604020202020204" pitchFamily="34" charset="0"/>
              <a:buNone/>
            </a:pPr>
            <a:r>
              <a:rPr lang="en-US" sz="1400"/>
              <a:t>AI streamlines processes, enhances decision-making, and improves customer experiences through automation.</a:t>
            </a:r>
          </a:p>
          <a:p>
            <a:pPr marL="0" indent="0">
              <a:spcBef>
                <a:spcPts val="2500"/>
              </a:spcBef>
              <a:buFont typeface="Arial" panose="020B0604020202020204" pitchFamily="34" charset="0"/>
              <a:buNone/>
            </a:pPr>
            <a:r>
              <a:rPr lang="en-US" sz="1400" b="1"/>
              <a:t>Challenges and Strategies</a:t>
            </a:r>
          </a:p>
          <a:p>
            <a:pPr marL="0" lvl="1" indent="0">
              <a:buFont typeface="Arial" panose="020B0604020202020204" pitchFamily="34" charset="0"/>
              <a:buNone/>
            </a:pPr>
            <a:r>
              <a:rPr lang="en-US" sz="1400"/>
              <a:t>Organizations face cybersecurity risks and upskilling needs, requiring proactive change management strategies.</a:t>
            </a:r>
          </a:p>
        </p:txBody>
      </p:sp>
      <p:pic>
        <p:nvPicPr>
          <p:cNvPr id="8" name="Content Placeholder 7" descr="Modern empty office space with connections.">
            <a:extLst>
              <a:ext uri="{FF2B5EF4-FFF2-40B4-BE49-F238E27FC236}">
                <a16:creationId xmlns:a16="http://schemas.microsoft.com/office/drawing/2014/main" id="{24B2D9DB-C138-4962-867E-E559CB1107FA}"/>
              </a:ext>
            </a:extLst>
          </p:cNvPr>
          <p:cNvPicPr>
            <a:picLocks noGrp="1" noChangeAspect="1"/>
          </p:cNvPicPr>
          <p:nvPr>
            <p:ph type="pic" sz="quarter" idx="13"/>
          </p:nvPr>
        </p:nvPicPr>
        <p:blipFill>
          <a:blip r:embed="rId3"/>
          <a:srcRect l="27167" r="32924" b="-1"/>
          <a:stretch>
            <a:fillRect/>
          </a:stretch>
        </p:blipFill>
        <p:spPr>
          <a:xfrm>
            <a:off x="8091732" y="10"/>
            <a:ext cx="4100267" cy="6857990"/>
          </a:xfrm>
        </p:spPr>
      </p:pic>
      <p:sp>
        <p:nvSpPr>
          <p:cNvPr id="6" name="Date Placeholder 5">
            <a:extLst>
              <a:ext uri="{FF2B5EF4-FFF2-40B4-BE49-F238E27FC236}">
                <a16:creationId xmlns:a16="http://schemas.microsoft.com/office/drawing/2014/main" id="{2020BD0C-7BA7-D46F-B205-5FD96733AFFD}"/>
              </a:ext>
            </a:extLst>
          </p:cNvPr>
          <p:cNvSpPr>
            <a:spLocks noGrp="1"/>
          </p:cNvSpPr>
          <p:nvPr>
            <p:ph type="dt" sz="half" idx="15"/>
          </p:nvPr>
        </p:nvSpPr>
        <p:spPr>
          <a:xfrm rot="5400000">
            <a:off x="-997745" y="4687095"/>
            <a:ext cx="2706690" cy="365125"/>
          </a:xfrm>
        </p:spPr>
        <p:txBody>
          <a:bodyPr anchor="ctr">
            <a:normAutofit/>
          </a:bodyPr>
          <a:lstStyle/>
          <a:p>
            <a:pPr>
              <a:spcAft>
                <a:spcPts val="600"/>
              </a:spcAft>
            </a:pPr>
            <a:fld id="{9E765B10-D26A-480A-9509-A9831C5E60D8}" type="datetime1">
              <a:rPr lang="en-US" smtClean="0"/>
              <a:pPr>
                <a:spcAft>
                  <a:spcPts val="600"/>
                </a:spcAft>
              </a:pPr>
              <a:t>1/8/2026</a:t>
            </a:fld>
            <a:endParaRPr lang="en-US"/>
          </a:p>
        </p:txBody>
      </p:sp>
      <p:sp>
        <p:nvSpPr>
          <p:cNvPr id="3" name="Footer Placeholder 2">
            <a:extLst>
              <a:ext uri="{FF2B5EF4-FFF2-40B4-BE49-F238E27FC236}">
                <a16:creationId xmlns:a16="http://schemas.microsoft.com/office/drawing/2014/main" id="{C3AC7898-6465-97D3-8117-8D1E2D1A3FB6}"/>
              </a:ext>
            </a:extLst>
          </p:cNvPr>
          <p:cNvSpPr>
            <a:spLocks noGrp="1"/>
          </p:cNvSpPr>
          <p:nvPr>
            <p:ph type="ftr" sz="quarter" idx="16"/>
          </p:nvPr>
        </p:nvSpPr>
        <p:spPr>
          <a:xfrm rot="16200000">
            <a:off x="-1131161" y="1592957"/>
            <a:ext cx="2973522" cy="365125"/>
          </a:xfrm>
        </p:spPr>
        <p:txBody>
          <a:bodyPr anchor="ctr">
            <a:normAutofit/>
          </a:bodyPr>
          <a:lstStyle/>
          <a:p>
            <a:pPr>
              <a:spcAft>
                <a:spcPts val="600"/>
              </a:spcAft>
            </a:pPr>
            <a:r>
              <a:rPr lang="en-US" dirty="0"/>
              <a:t>Sample Footer Text</a:t>
            </a:r>
            <a:endParaRPr lang="en-US"/>
          </a:p>
        </p:txBody>
      </p:sp>
      <p:sp>
        <p:nvSpPr>
          <p:cNvPr id="7" name="Slide Number Placeholder 6">
            <a:extLst>
              <a:ext uri="{FF2B5EF4-FFF2-40B4-BE49-F238E27FC236}">
                <a16:creationId xmlns:a16="http://schemas.microsoft.com/office/drawing/2014/main" id="{2D0156F6-A825-C2AD-99E5-EBA7A8F414D1}"/>
              </a:ext>
            </a:extLst>
          </p:cNvPr>
          <p:cNvSpPr>
            <a:spLocks noGrp="1"/>
          </p:cNvSpPr>
          <p:nvPr>
            <p:ph type="sldNum" sz="quarter" idx="17"/>
          </p:nvPr>
        </p:nvSpPr>
        <p:spPr>
          <a:xfrm>
            <a:off x="51117" y="6356350"/>
            <a:ext cx="574620" cy="365125"/>
          </a:xfrm>
        </p:spPr>
        <p:txBody>
          <a:bodyPr anchor="ctr">
            <a:normAutofit/>
          </a:bodyPr>
          <a:lstStyle/>
          <a:p>
            <a:pPr>
              <a:spcAft>
                <a:spcPts val="600"/>
              </a:spcAft>
            </a:pPr>
            <a:fld id="{CC057153-B650-4DEB-B370-79DDCFDCE934}" type="slidenum">
              <a:rPr lang="en-US" smtClean="0"/>
              <a:pPr>
                <a:spcAft>
                  <a:spcPts val="600"/>
                </a:spcAft>
              </a:pPr>
              <a:t>3</a:t>
            </a:fld>
            <a:endParaRPr lang="en-US"/>
          </a:p>
        </p:txBody>
      </p:sp>
    </p:spTree>
    <p:extLst>
      <p:ext uri="{BB962C8B-B14F-4D97-AF65-F5344CB8AC3E}">
        <p14:creationId xmlns:p14="http://schemas.microsoft.com/office/powerpoint/2010/main" val="88217017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B39BF-82F2-DA08-B19C-0F4095607F13}"/>
              </a:ext>
            </a:extLst>
          </p:cNvPr>
          <p:cNvSpPr>
            <a:spLocks noGrp="1"/>
          </p:cNvSpPr>
          <p:nvPr>
            <p:ph type="title"/>
          </p:nvPr>
        </p:nvSpPr>
        <p:spPr>
          <a:xfrm>
            <a:off x="838200" y="365760"/>
            <a:ext cx="10515600" cy="1116811"/>
          </a:xfrm>
        </p:spPr>
        <p:txBody>
          <a:bodyPr anchor="b">
            <a:normAutofit/>
          </a:bodyPr>
          <a:lstStyle/>
          <a:p>
            <a:r>
              <a:rPr lang="en-US" sz="3700"/>
              <a:t>Drivers of Digital Transformation</a:t>
            </a:r>
          </a:p>
        </p:txBody>
      </p:sp>
      <p:sp>
        <p:nvSpPr>
          <p:cNvPr id="3" name="Footer Placeholder 2">
            <a:extLst>
              <a:ext uri="{FF2B5EF4-FFF2-40B4-BE49-F238E27FC236}">
                <a16:creationId xmlns:a16="http://schemas.microsoft.com/office/drawing/2014/main" id="{446BAF4A-83A6-9B84-09D4-ACC1221D9B26}"/>
              </a:ext>
            </a:extLst>
          </p:cNvPr>
          <p:cNvSpPr>
            <a:spLocks noGrp="1"/>
          </p:cNvSpPr>
          <p:nvPr>
            <p:ph type="ftr" sz="quarter" idx="11"/>
          </p:nvPr>
        </p:nvSpPr>
        <p:spPr>
          <a:xfrm rot="16200000">
            <a:off x="-1131161" y="1592957"/>
            <a:ext cx="2973522" cy="365125"/>
          </a:xfrm>
        </p:spPr>
        <p:txBody>
          <a:bodyPr anchor="ctr">
            <a:normAutofit/>
          </a:bodyPr>
          <a:lstStyle/>
          <a:p>
            <a:pPr>
              <a:spcAft>
                <a:spcPts val="600"/>
              </a:spcAft>
            </a:pPr>
            <a:r>
              <a:rPr lang="en-US" dirty="0"/>
              <a:t>Sample Footer Text</a:t>
            </a:r>
            <a:endParaRPr lang="en-US"/>
          </a:p>
        </p:txBody>
      </p:sp>
      <p:graphicFrame>
        <p:nvGraphicFramePr>
          <p:cNvPr id="10" name="Content Placeholder 3">
            <a:extLst>
              <a:ext uri="{FF2B5EF4-FFF2-40B4-BE49-F238E27FC236}">
                <a16:creationId xmlns:a16="http://schemas.microsoft.com/office/drawing/2014/main" id="{EE35D38C-317C-8D0C-0DC1-9904F0164B48}"/>
              </a:ext>
            </a:extLst>
          </p:cNvPr>
          <p:cNvGraphicFramePr>
            <a:graphicFrameLocks noGrp="1"/>
          </p:cNvGraphicFramePr>
          <p:nvPr>
            <p:ph sz="quarter" idx="13"/>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GraphicFramePr>
        <p:xfrm>
          <a:off x="838200" y="2395538"/>
          <a:ext cx="10515600" cy="40973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Date Placeholder 4">
            <a:extLst>
              <a:ext uri="{FF2B5EF4-FFF2-40B4-BE49-F238E27FC236}">
                <a16:creationId xmlns:a16="http://schemas.microsoft.com/office/drawing/2014/main" id="{651FD3E1-FFBB-567B-56EE-7EF82C1D5F87}"/>
              </a:ext>
            </a:extLst>
          </p:cNvPr>
          <p:cNvSpPr>
            <a:spLocks noGrp="1"/>
          </p:cNvSpPr>
          <p:nvPr>
            <p:ph type="dt" sz="half" idx="10"/>
          </p:nvPr>
        </p:nvSpPr>
        <p:spPr>
          <a:xfrm rot="5400000">
            <a:off x="10425981" y="4687095"/>
            <a:ext cx="2706690" cy="365125"/>
          </a:xfrm>
        </p:spPr>
        <p:txBody>
          <a:bodyPr anchor="ctr">
            <a:normAutofit/>
          </a:bodyPr>
          <a:lstStyle/>
          <a:p>
            <a:pPr>
              <a:spcAft>
                <a:spcPts val="600"/>
              </a:spcAft>
            </a:pPr>
            <a:fld id="{EEE6A364-A39C-470E-B89A-9BD899585684}" type="datetime1">
              <a:rPr lang="en-US" smtClean="0"/>
              <a:pPr>
                <a:spcAft>
                  <a:spcPts val="600"/>
                </a:spcAft>
              </a:pPr>
              <a:t>1/8/2026</a:t>
            </a:fld>
            <a:endParaRPr lang="en-US"/>
          </a:p>
        </p:txBody>
      </p:sp>
      <p:sp>
        <p:nvSpPr>
          <p:cNvPr id="6" name="Slide Number Placeholder 5">
            <a:extLst>
              <a:ext uri="{FF2B5EF4-FFF2-40B4-BE49-F238E27FC236}">
                <a16:creationId xmlns:a16="http://schemas.microsoft.com/office/drawing/2014/main" id="{AE9DC4FB-8BBE-C9C2-56BB-B89DAD1C3CD1}"/>
              </a:ext>
            </a:extLst>
          </p:cNvPr>
          <p:cNvSpPr>
            <a:spLocks noGrp="1"/>
          </p:cNvSpPr>
          <p:nvPr>
            <p:ph type="sldNum" sz="quarter" idx="12"/>
          </p:nvPr>
        </p:nvSpPr>
        <p:spPr>
          <a:xfrm>
            <a:off x="11512296" y="6356350"/>
            <a:ext cx="574620" cy="365125"/>
          </a:xfrm>
        </p:spPr>
        <p:txBody>
          <a:bodyPr anchor="ctr">
            <a:normAutofit/>
          </a:bodyPr>
          <a:lstStyle/>
          <a:p>
            <a:pPr>
              <a:spcAft>
                <a:spcPts val="600"/>
              </a:spcAft>
            </a:pPr>
            <a:fld id="{CC057153-B650-4DEB-B370-79DDCFDCE934}" type="slidenum">
              <a:rPr lang="en-US" smtClean="0"/>
              <a:pPr>
                <a:spcAft>
                  <a:spcPts val="600"/>
                </a:spcAft>
              </a:pPr>
              <a:t>4</a:t>
            </a:fld>
            <a:endParaRPr lang="en-US"/>
          </a:p>
        </p:txBody>
      </p:sp>
    </p:spTree>
    <p:extLst>
      <p:ext uri="{BB962C8B-B14F-4D97-AF65-F5344CB8AC3E}">
        <p14:creationId xmlns:p14="http://schemas.microsoft.com/office/powerpoint/2010/main" val="3885495481"/>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5C9F4-9CF0-C6DF-6042-EE90DCDEA78A}"/>
              </a:ext>
            </a:extLst>
          </p:cNvPr>
          <p:cNvSpPr>
            <a:spLocks noGrp="1"/>
          </p:cNvSpPr>
          <p:nvPr>
            <p:ph type="title"/>
          </p:nvPr>
        </p:nvSpPr>
        <p:spPr>
          <a:xfrm>
            <a:off x="4480560" y="320040"/>
            <a:ext cx="6858000" cy="932688"/>
          </a:xfrm>
        </p:spPr>
        <p:txBody>
          <a:bodyPr anchor="b">
            <a:normAutofit/>
          </a:bodyPr>
          <a:lstStyle/>
          <a:p>
            <a:r>
              <a:rPr lang="en-US" sz="3000"/>
              <a:t>Agile Change Management Principles</a:t>
            </a:r>
          </a:p>
        </p:txBody>
      </p:sp>
      <p:pic>
        <p:nvPicPr>
          <p:cNvPr id="8" name="Content Placeholder 7" descr="Social network">
            <a:extLst>
              <a:ext uri="{FF2B5EF4-FFF2-40B4-BE49-F238E27FC236}">
                <a16:creationId xmlns:a16="http://schemas.microsoft.com/office/drawing/2014/main" id="{F3118006-978F-4A6B-B553-E02128F3E92F}"/>
              </a:ext>
            </a:extLst>
          </p:cNvPr>
          <p:cNvPicPr>
            <a:picLocks noGrp="1" noChangeAspect="1"/>
          </p:cNvPicPr>
          <p:nvPr>
            <p:ph type="pic" sz="quarter" idx="13"/>
          </p:nvPr>
        </p:nvPicPr>
        <p:blipFill>
          <a:blip r:embed="rId3"/>
          <a:srcRect l="31835" r="29005" b="-2"/>
          <a:stretch>
            <a:fillRect/>
          </a:stretch>
        </p:blipFill>
        <p:spPr>
          <a:xfrm>
            <a:off x="20" y="1"/>
            <a:ext cx="4023340" cy="6858000"/>
          </a:xfrm>
        </p:spPr>
      </p:pic>
      <p:sp>
        <p:nvSpPr>
          <p:cNvPr id="5" name="Content Placeholder 4">
            <a:extLst>
              <a:ext uri="{FF2B5EF4-FFF2-40B4-BE49-F238E27FC236}">
                <a16:creationId xmlns:a16="http://schemas.microsoft.com/office/drawing/2014/main" id="{2FC063B0-BF73-4A94-E56A-3A753730D73B}"/>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480560" y="1380744"/>
            <a:ext cx="6858000" cy="4983480"/>
          </a:xfrm>
        </p:spPr>
        <p:txBody>
          <a:bodyPr>
            <a:normAutofit/>
          </a:bodyPr>
          <a:lstStyle/>
          <a:p>
            <a:pPr marL="0" indent="0">
              <a:spcBef>
                <a:spcPts val="2500"/>
              </a:spcBef>
              <a:buFont typeface="Arial" panose="020B0604020202020204" pitchFamily="34" charset="0"/>
              <a:buNone/>
            </a:pPr>
            <a:r>
              <a:rPr lang="en-US" sz="1400" b="1"/>
              <a:t>Agile Flexibility and Adaptation</a:t>
            </a:r>
          </a:p>
          <a:p>
            <a:pPr marL="0" lvl="1" indent="0">
              <a:buFont typeface="Arial" panose="020B0604020202020204" pitchFamily="34" charset="0"/>
              <a:buNone/>
            </a:pPr>
            <a:r>
              <a:rPr lang="en-US" sz="1400"/>
              <a:t>Agile emphasizes adaptability to evolving requirements and iterative project progress, enabling faster response to change.</a:t>
            </a:r>
          </a:p>
          <a:p>
            <a:pPr marL="0" indent="0">
              <a:spcBef>
                <a:spcPts val="2500"/>
              </a:spcBef>
              <a:buFont typeface="Arial" panose="020B0604020202020204" pitchFamily="34" charset="0"/>
              <a:buNone/>
            </a:pPr>
            <a:r>
              <a:rPr lang="en-US" sz="1400" b="1"/>
              <a:t>Collaboration and Feedback</a:t>
            </a:r>
          </a:p>
          <a:p>
            <a:pPr marL="0" lvl="1" indent="0">
              <a:buFont typeface="Arial" panose="020B0604020202020204" pitchFamily="34" charset="0"/>
              <a:buNone/>
            </a:pPr>
            <a:r>
              <a:rPr lang="en-US" sz="1400"/>
              <a:t>Cross-functional teamwork and continuous feedback loops reduce risks and enhance stakeholder engagement.</a:t>
            </a:r>
          </a:p>
          <a:p>
            <a:pPr marL="0" indent="0">
              <a:spcBef>
                <a:spcPts val="2500"/>
              </a:spcBef>
              <a:buFont typeface="Arial" panose="020B0604020202020204" pitchFamily="34" charset="0"/>
              <a:buNone/>
            </a:pPr>
            <a:r>
              <a:rPr lang="en-US" sz="1400" b="1"/>
              <a:t>Phased Implementation</a:t>
            </a:r>
          </a:p>
          <a:p>
            <a:pPr marL="0" lvl="1" indent="0">
              <a:buFont typeface="Arial" panose="020B0604020202020204" pitchFamily="34" charset="0"/>
              <a:buNone/>
            </a:pPr>
            <a:r>
              <a:rPr lang="en-US" sz="1400"/>
              <a:t>Breaking initiatives into manageable phases supports scalable, low-risk transitions like cloud migration and AI pilots.</a:t>
            </a:r>
          </a:p>
          <a:p>
            <a:pPr marL="0" indent="0">
              <a:spcBef>
                <a:spcPts val="2500"/>
              </a:spcBef>
              <a:buFont typeface="Arial" panose="020B0604020202020204" pitchFamily="34" charset="0"/>
              <a:buNone/>
            </a:pPr>
            <a:r>
              <a:rPr lang="en-US" sz="1400" b="1"/>
              <a:t>Cultural Shift and Empowerment</a:t>
            </a:r>
          </a:p>
          <a:p>
            <a:pPr marL="0" lvl="1" indent="0">
              <a:buFont typeface="Arial" panose="020B0604020202020204" pitchFamily="34" charset="0"/>
              <a:buNone/>
            </a:pPr>
            <a:r>
              <a:rPr lang="en-US" sz="1400"/>
              <a:t>Agile enables cultural change through transparency and employee empowerment, fostering innovation.</a:t>
            </a:r>
          </a:p>
        </p:txBody>
      </p:sp>
      <p:sp>
        <p:nvSpPr>
          <p:cNvPr id="6" name="Date Placeholder 5">
            <a:extLst>
              <a:ext uri="{FF2B5EF4-FFF2-40B4-BE49-F238E27FC236}">
                <a16:creationId xmlns:a16="http://schemas.microsoft.com/office/drawing/2014/main" id="{1298CED6-133F-8B25-CE6D-733708B84084}"/>
              </a:ext>
            </a:extLst>
          </p:cNvPr>
          <p:cNvSpPr>
            <a:spLocks noGrp="1"/>
          </p:cNvSpPr>
          <p:nvPr>
            <p:ph type="dt" sz="half" idx="15"/>
          </p:nvPr>
        </p:nvSpPr>
        <p:spPr>
          <a:xfrm rot="5400000">
            <a:off x="10425981" y="4687095"/>
            <a:ext cx="2706690" cy="365125"/>
          </a:xfrm>
        </p:spPr>
        <p:txBody>
          <a:bodyPr anchor="ctr">
            <a:normAutofit/>
          </a:bodyPr>
          <a:lstStyle/>
          <a:p>
            <a:pPr>
              <a:spcAft>
                <a:spcPts val="600"/>
              </a:spcAft>
            </a:pPr>
            <a:fld id="{9E765B10-D26A-480A-9509-A9831C5E60D8}" type="datetime1">
              <a:rPr lang="en-US" smtClean="0"/>
              <a:pPr>
                <a:spcAft>
                  <a:spcPts val="600"/>
                </a:spcAft>
              </a:pPr>
              <a:t>1/8/2026</a:t>
            </a:fld>
            <a:endParaRPr lang="en-US"/>
          </a:p>
        </p:txBody>
      </p:sp>
      <p:sp>
        <p:nvSpPr>
          <p:cNvPr id="3" name="Footer Placeholder 2">
            <a:extLst>
              <a:ext uri="{FF2B5EF4-FFF2-40B4-BE49-F238E27FC236}">
                <a16:creationId xmlns:a16="http://schemas.microsoft.com/office/drawing/2014/main" id="{4DB62F64-40CB-A995-508D-386F0955DC28}"/>
              </a:ext>
            </a:extLst>
          </p:cNvPr>
          <p:cNvSpPr>
            <a:spLocks noGrp="1"/>
          </p:cNvSpPr>
          <p:nvPr>
            <p:ph type="ftr" sz="quarter" idx="16"/>
          </p:nvPr>
        </p:nvSpPr>
        <p:spPr>
          <a:xfrm rot="16200000">
            <a:off x="10292565" y="1592957"/>
            <a:ext cx="2973522" cy="365125"/>
          </a:xfrm>
        </p:spPr>
        <p:txBody>
          <a:bodyPr anchor="ctr">
            <a:normAutofit/>
          </a:bodyPr>
          <a:lstStyle/>
          <a:p>
            <a:pPr>
              <a:spcAft>
                <a:spcPts val="600"/>
              </a:spcAft>
            </a:pPr>
            <a:r>
              <a:rPr lang="en-US" dirty="0"/>
              <a:t>Sample Footer Text</a:t>
            </a:r>
            <a:endParaRPr lang="en-US"/>
          </a:p>
        </p:txBody>
      </p:sp>
      <p:sp>
        <p:nvSpPr>
          <p:cNvPr id="7" name="Slide Number Placeholder 6">
            <a:extLst>
              <a:ext uri="{FF2B5EF4-FFF2-40B4-BE49-F238E27FC236}">
                <a16:creationId xmlns:a16="http://schemas.microsoft.com/office/drawing/2014/main" id="{F5F673E6-98F5-1184-EABE-CFE990D568D7}"/>
              </a:ext>
            </a:extLst>
          </p:cNvPr>
          <p:cNvSpPr>
            <a:spLocks noGrp="1"/>
          </p:cNvSpPr>
          <p:nvPr>
            <p:ph type="sldNum" sz="quarter" idx="17"/>
          </p:nvPr>
        </p:nvSpPr>
        <p:spPr>
          <a:xfrm>
            <a:off x="11512296" y="6356350"/>
            <a:ext cx="574620" cy="365125"/>
          </a:xfrm>
        </p:spPr>
        <p:txBody>
          <a:bodyPr anchor="ctr">
            <a:normAutofit/>
          </a:bodyPr>
          <a:lstStyle/>
          <a:p>
            <a:pPr>
              <a:spcAft>
                <a:spcPts val="600"/>
              </a:spcAft>
            </a:pPr>
            <a:fld id="{CC057153-B650-4DEB-B370-79DDCFDCE934}" type="slidenum">
              <a:rPr lang="en-US" smtClean="0"/>
              <a:pPr>
                <a:spcAft>
                  <a:spcPts val="600"/>
                </a:spcAft>
              </a:pPr>
              <a:t>5</a:t>
            </a:fld>
            <a:endParaRPr lang="en-US"/>
          </a:p>
        </p:txBody>
      </p:sp>
    </p:spTree>
    <p:extLst>
      <p:ext uri="{BB962C8B-B14F-4D97-AF65-F5344CB8AC3E}">
        <p14:creationId xmlns:p14="http://schemas.microsoft.com/office/powerpoint/2010/main" val="237585068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BC04E-C690-917F-C790-B85D059670E6}"/>
              </a:ext>
            </a:extLst>
          </p:cNvPr>
          <p:cNvSpPr>
            <a:spLocks noGrp="1"/>
          </p:cNvSpPr>
          <p:nvPr>
            <p:ph type="title"/>
          </p:nvPr>
        </p:nvSpPr>
        <p:spPr>
          <a:xfrm>
            <a:off x="4480560" y="320040"/>
            <a:ext cx="6858000" cy="932688"/>
          </a:xfrm>
        </p:spPr>
        <p:txBody>
          <a:bodyPr anchor="b">
            <a:normAutofit/>
          </a:bodyPr>
          <a:lstStyle/>
          <a:p>
            <a:r>
              <a:rPr lang="en-US" sz="3000"/>
              <a:t>Innovation and Organizational Adaptability</a:t>
            </a:r>
          </a:p>
        </p:txBody>
      </p:sp>
      <p:pic>
        <p:nvPicPr>
          <p:cNvPr id="8" name="Content Placeholder 7" descr="Teamwork with futuristic interface">
            <a:extLst>
              <a:ext uri="{FF2B5EF4-FFF2-40B4-BE49-F238E27FC236}">
                <a16:creationId xmlns:a16="http://schemas.microsoft.com/office/drawing/2014/main" id="{5F5B269C-3FEE-4DF0-AF05-D8C2ECCE770A}"/>
              </a:ext>
            </a:extLst>
          </p:cNvPr>
          <p:cNvPicPr>
            <a:picLocks noGrp="1" noChangeAspect="1"/>
          </p:cNvPicPr>
          <p:nvPr>
            <p:ph type="pic" sz="quarter" idx="13"/>
          </p:nvPr>
        </p:nvPicPr>
        <p:blipFill>
          <a:blip r:embed="rId3"/>
          <a:srcRect l="22441" r="38399" b="-2"/>
          <a:stretch>
            <a:fillRect/>
          </a:stretch>
        </p:blipFill>
        <p:spPr>
          <a:xfrm>
            <a:off x="20" y="1"/>
            <a:ext cx="4023340" cy="6858000"/>
          </a:xfrm>
        </p:spPr>
      </p:pic>
      <p:sp>
        <p:nvSpPr>
          <p:cNvPr id="5" name="Content Placeholder 4">
            <a:extLst>
              <a:ext uri="{FF2B5EF4-FFF2-40B4-BE49-F238E27FC236}">
                <a16:creationId xmlns:a16="http://schemas.microsoft.com/office/drawing/2014/main" id="{25FBC79F-1256-6E32-0B70-FC345FA4E66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480560" y="1380744"/>
            <a:ext cx="6858000" cy="4983480"/>
          </a:xfrm>
        </p:spPr>
        <p:txBody>
          <a:bodyPr>
            <a:normAutofit/>
          </a:bodyPr>
          <a:lstStyle/>
          <a:p>
            <a:pPr marL="0" indent="0">
              <a:spcBef>
                <a:spcPts val="2500"/>
              </a:spcBef>
              <a:buFont typeface="Arial" panose="020B0604020202020204" pitchFamily="34" charset="0"/>
              <a:buNone/>
            </a:pPr>
            <a:r>
              <a:rPr lang="en-US" sz="1400" b="1"/>
              <a:t>Culture of Innovation</a:t>
            </a:r>
          </a:p>
          <a:p>
            <a:pPr marL="0" lvl="1" indent="0">
              <a:buFont typeface="Arial" panose="020B0604020202020204" pitchFamily="34" charset="0"/>
              <a:buNone/>
            </a:pPr>
            <a:r>
              <a:rPr lang="en-US" sz="1400"/>
              <a:t>Successful digital transformation requires fostering experimentation, embracing failures, and prioritizing continuous improvement.</a:t>
            </a:r>
          </a:p>
          <a:p>
            <a:pPr marL="0" indent="0">
              <a:spcBef>
                <a:spcPts val="2500"/>
              </a:spcBef>
              <a:buFont typeface="Arial" panose="020B0604020202020204" pitchFamily="34" charset="0"/>
              <a:buNone/>
            </a:pPr>
            <a:r>
              <a:rPr lang="en-US" sz="1400" b="1"/>
              <a:t>Organizational Adaptability</a:t>
            </a:r>
          </a:p>
          <a:p>
            <a:pPr marL="0" lvl="1" indent="0">
              <a:buFont typeface="Arial" panose="020B0604020202020204" pitchFamily="34" charset="0"/>
              <a:buNone/>
            </a:pPr>
            <a:r>
              <a:rPr lang="en-US" sz="1400"/>
              <a:t>Adaptability depends on leadership, engaged employees, and flexible structures to integrate new technologies and processes.</a:t>
            </a:r>
          </a:p>
          <a:p>
            <a:pPr marL="0" indent="0">
              <a:spcBef>
                <a:spcPts val="2500"/>
              </a:spcBef>
              <a:buFont typeface="Arial" panose="020B0604020202020204" pitchFamily="34" charset="0"/>
              <a:buNone/>
            </a:pPr>
            <a:r>
              <a:rPr lang="en-US" sz="1400" b="1"/>
              <a:t>Examples of Innovation</a:t>
            </a:r>
          </a:p>
          <a:p>
            <a:pPr marL="0" lvl="1" indent="0">
              <a:buFont typeface="Arial" panose="020B0604020202020204" pitchFamily="34" charset="0"/>
              <a:buNone/>
            </a:pPr>
            <a:r>
              <a:rPr lang="en-US" sz="1400"/>
              <a:t>Companies leverage data analytics and AI to personalize services and enhance customer experience and efficiency.</a:t>
            </a:r>
          </a:p>
          <a:p>
            <a:pPr marL="0" indent="0">
              <a:spcBef>
                <a:spcPts val="2500"/>
              </a:spcBef>
              <a:buFont typeface="Arial" panose="020B0604020202020204" pitchFamily="34" charset="0"/>
              <a:buNone/>
            </a:pPr>
            <a:r>
              <a:rPr lang="en-US" sz="1400" b="1"/>
              <a:t>Sustaining Innovation</a:t>
            </a:r>
          </a:p>
          <a:p>
            <a:pPr marL="0" lvl="1" indent="0">
              <a:buFont typeface="Arial" panose="020B0604020202020204" pitchFamily="34" charset="0"/>
              <a:buNone/>
            </a:pPr>
            <a:r>
              <a:rPr lang="en-US" sz="1400"/>
              <a:t>Organizations must invest in R&amp;D, upskill employees, and balance creativity with risk through governance frameworks.</a:t>
            </a:r>
          </a:p>
        </p:txBody>
      </p:sp>
      <p:sp>
        <p:nvSpPr>
          <p:cNvPr id="6" name="Date Placeholder 5">
            <a:extLst>
              <a:ext uri="{FF2B5EF4-FFF2-40B4-BE49-F238E27FC236}">
                <a16:creationId xmlns:a16="http://schemas.microsoft.com/office/drawing/2014/main" id="{6A75DA96-D9C4-DCA6-CF2E-524CAB2AAE97}"/>
              </a:ext>
            </a:extLst>
          </p:cNvPr>
          <p:cNvSpPr>
            <a:spLocks noGrp="1"/>
          </p:cNvSpPr>
          <p:nvPr>
            <p:ph type="dt" sz="half" idx="15"/>
          </p:nvPr>
        </p:nvSpPr>
        <p:spPr>
          <a:xfrm rot="5400000">
            <a:off x="10425981" y="4687095"/>
            <a:ext cx="2706690" cy="365125"/>
          </a:xfrm>
        </p:spPr>
        <p:txBody>
          <a:bodyPr anchor="ctr">
            <a:normAutofit/>
          </a:bodyPr>
          <a:lstStyle/>
          <a:p>
            <a:pPr>
              <a:spcAft>
                <a:spcPts val="600"/>
              </a:spcAft>
            </a:pPr>
            <a:fld id="{9E765B10-D26A-480A-9509-A9831C5E60D8}" type="datetime1">
              <a:rPr lang="en-US" smtClean="0"/>
              <a:pPr>
                <a:spcAft>
                  <a:spcPts val="600"/>
                </a:spcAft>
              </a:pPr>
              <a:t>1/8/2026</a:t>
            </a:fld>
            <a:endParaRPr lang="en-US"/>
          </a:p>
        </p:txBody>
      </p:sp>
      <p:sp>
        <p:nvSpPr>
          <p:cNvPr id="3" name="Footer Placeholder 2">
            <a:extLst>
              <a:ext uri="{FF2B5EF4-FFF2-40B4-BE49-F238E27FC236}">
                <a16:creationId xmlns:a16="http://schemas.microsoft.com/office/drawing/2014/main" id="{7CC5178A-C6EA-1785-EDE0-399D993E200E}"/>
              </a:ext>
            </a:extLst>
          </p:cNvPr>
          <p:cNvSpPr>
            <a:spLocks noGrp="1"/>
          </p:cNvSpPr>
          <p:nvPr>
            <p:ph type="ftr" sz="quarter" idx="16"/>
          </p:nvPr>
        </p:nvSpPr>
        <p:spPr>
          <a:xfrm rot="16200000">
            <a:off x="10292565" y="1592957"/>
            <a:ext cx="2973522" cy="365125"/>
          </a:xfrm>
        </p:spPr>
        <p:txBody>
          <a:bodyPr anchor="ctr">
            <a:normAutofit/>
          </a:bodyPr>
          <a:lstStyle/>
          <a:p>
            <a:pPr>
              <a:spcAft>
                <a:spcPts val="600"/>
              </a:spcAft>
            </a:pPr>
            <a:r>
              <a:rPr lang="en-US" dirty="0"/>
              <a:t>Sample Footer Text</a:t>
            </a:r>
            <a:endParaRPr lang="en-US"/>
          </a:p>
        </p:txBody>
      </p:sp>
      <p:sp>
        <p:nvSpPr>
          <p:cNvPr id="7" name="Slide Number Placeholder 6">
            <a:extLst>
              <a:ext uri="{FF2B5EF4-FFF2-40B4-BE49-F238E27FC236}">
                <a16:creationId xmlns:a16="http://schemas.microsoft.com/office/drawing/2014/main" id="{B7571499-87E4-3B80-F13C-F3825C05DC58}"/>
              </a:ext>
            </a:extLst>
          </p:cNvPr>
          <p:cNvSpPr>
            <a:spLocks noGrp="1"/>
          </p:cNvSpPr>
          <p:nvPr>
            <p:ph type="sldNum" sz="quarter" idx="17"/>
          </p:nvPr>
        </p:nvSpPr>
        <p:spPr>
          <a:xfrm>
            <a:off x="11512296" y="6356350"/>
            <a:ext cx="574620" cy="365125"/>
          </a:xfrm>
        </p:spPr>
        <p:txBody>
          <a:bodyPr anchor="ctr">
            <a:normAutofit/>
          </a:bodyPr>
          <a:lstStyle/>
          <a:p>
            <a:pPr>
              <a:spcAft>
                <a:spcPts val="600"/>
              </a:spcAft>
            </a:pPr>
            <a:fld id="{CC057153-B650-4DEB-B370-79DDCFDCE934}" type="slidenum">
              <a:rPr lang="en-US" smtClean="0"/>
              <a:pPr>
                <a:spcAft>
                  <a:spcPts val="600"/>
                </a:spcAft>
              </a:pPr>
              <a:t>6</a:t>
            </a:fld>
            <a:endParaRPr lang="en-US"/>
          </a:p>
        </p:txBody>
      </p:sp>
    </p:spTree>
    <p:extLst>
      <p:ext uri="{BB962C8B-B14F-4D97-AF65-F5344CB8AC3E}">
        <p14:creationId xmlns:p14="http://schemas.microsoft.com/office/powerpoint/2010/main" val="78268378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35547-9C65-6476-2383-4421C3C4F31C}"/>
              </a:ext>
            </a:extLst>
          </p:cNvPr>
          <p:cNvSpPr>
            <a:spLocks noGrp="1"/>
          </p:cNvSpPr>
          <p:nvPr>
            <p:ph type="title"/>
          </p:nvPr>
        </p:nvSpPr>
        <p:spPr>
          <a:xfrm>
            <a:off x="731520" y="320040"/>
            <a:ext cx="10780776" cy="932688"/>
          </a:xfrm>
        </p:spPr>
        <p:txBody>
          <a:bodyPr anchor="b">
            <a:normAutofit/>
          </a:bodyPr>
          <a:lstStyle/>
          <a:p>
            <a:r>
              <a:rPr lang="en-US"/>
              <a:t>Challenges in Digital Transformation</a:t>
            </a:r>
          </a:p>
        </p:txBody>
      </p:sp>
      <p:sp>
        <p:nvSpPr>
          <p:cNvPr id="3" name="Footer Placeholder 2">
            <a:extLst>
              <a:ext uri="{FF2B5EF4-FFF2-40B4-BE49-F238E27FC236}">
                <a16:creationId xmlns:a16="http://schemas.microsoft.com/office/drawing/2014/main" id="{87E663D0-569A-0CF9-8731-2C38F0CBF5A5}"/>
              </a:ext>
            </a:extLst>
          </p:cNvPr>
          <p:cNvSpPr>
            <a:spLocks noGrp="1"/>
          </p:cNvSpPr>
          <p:nvPr>
            <p:ph type="ftr" sz="quarter" idx="11"/>
          </p:nvPr>
        </p:nvSpPr>
        <p:spPr>
          <a:xfrm rot="16200000">
            <a:off x="-1131161" y="1592957"/>
            <a:ext cx="2973522" cy="365125"/>
          </a:xfrm>
        </p:spPr>
        <p:txBody>
          <a:bodyPr anchor="ctr">
            <a:normAutofit/>
          </a:bodyPr>
          <a:lstStyle/>
          <a:p>
            <a:pPr>
              <a:spcAft>
                <a:spcPts val="600"/>
              </a:spcAft>
            </a:pPr>
            <a:r>
              <a:rPr lang="en-US" dirty="0"/>
              <a:t>Sample Footer Text</a:t>
            </a:r>
            <a:endParaRPr lang="en-US"/>
          </a:p>
        </p:txBody>
      </p:sp>
      <p:pic>
        <p:nvPicPr>
          <p:cNvPr id="8" name="Content Placeholder 7" descr="Person wearing mixed reality smartglasses touching transparent screen">
            <a:extLst>
              <a:ext uri="{FF2B5EF4-FFF2-40B4-BE49-F238E27FC236}">
                <a16:creationId xmlns:a16="http://schemas.microsoft.com/office/drawing/2014/main" id="{7266BE46-848C-4A06-8A55-50CB13A18386}"/>
              </a:ext>
            </a:extLst>
          </p:cNvPr>
          <p:cNvPicPr>
            <a:picLocks noGrp="1" noChangeAspect="1"/>
          </p:cNvPicPr>
          <p:nvPr>
            <p:ph type="pic" sz="quarter" idx="13"/>
          </p:nvPr>
        </p:nvPicPr>
        <p:blipFill>
          <a:blip r:embed="rId3"/>
          <a:srcRect l="23679" r="18677" b="-3"/>
          <a:stretch>
            <a:fillRect/>
          </a:stretch>
        </p:blipFill>
        <p:spPr>
          <a:xfrm>
            <a:off x="731520" y="1816163"/>
            <a:ext cx="3920691" cy="4540188"/>
          </a:xfrm>
        </p:spPr>
      </p:pic>
      <p:sp>
        <p:nvSpPr>
          <p:cNvPr id="5" name="Content Placeholder 4">
            <a:extLst>
              <a:ext uri="{FF2B5EF4-FFF2-40B4-BE49-F238E27FC236}">
                <a16:creationId xmlns:a16="http://schemas.microsoft.com/office/drawing/2014/main" id="{A046E018-021C-BE9E-67DC-74C3198BFE1D}"/>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49516" y="1812758"/>
            <a:ext cx="6349381" cy="4540188"/>
          </a:xfrm>
        </p:spPr>
        <p:txBody>
          <a:bodyPr>
            <a:normAutofit/>
          </a:bodyPr>
          <a:lstStyle/>
          <a:p>
            <a:pPr marL="0" indent="0">
              <a:spcBef>
                <a:spcPts val="2500"/>
              </a:spcBef>
              <a:buFont typeface="Arial" panose="020B0604020202020204" pitchFamily="34" charset="0"/>
              <a:buNone/>
            </a:pPr>
            <a:r>
              <a:rPr lang="en-US" sz="1400" b="1"/>
              <a:t>Employee Resistance to Change</a:t>
            </a:r>
          </a:p>
          <a:p>
            <a:pPr marL="0" lvl="1" indent="0">
              <a:buFont typeface="Arial" panose="020B0604020202020204" pitchFamily="34" charset="0"/>
              <a:buNone/>
            </a:pPr>
            <a:r>
              <a:rPr lang="en-US" sz="1400"/>
              <a:t>Employees may resist digital transformation due to fear of job loss and difficulties adapting to new technologies.</a:t>
            </a:r>
          </a:p>
          <a:p>
            <a:pPr marL="0" indent="0">
              <a:spcBef>
                <a:spcPts val="2500"/>
              </a:spcBef>
              <a:buFont typeface="Arial" panose="020B0604020202020204" pitchFamily="34" charset="0"/>
              <a:buNone/>
            </a:pPr>
            <a:r>
              <a:rPr lang="en-US" sz="1400" b="1"/>
              <a:t>Legacy System Integration</a:t>
            </a:r>
          </a:p>
          <a:p>
            <a:pPr marL="0" lvl="1" indent="0">
              <a:buFont typeface="Arial" panose="020B0604020202020204" pitchFamily="34" charset="0"/>
              <a:buNone/>
            </a:pPr>
            <a:r>
              <a:rPr lang="en-US" sz="1400"/>
              <a:t>Integrating outdated legacy systems requires major investments and technical expertise, complicating digital transformation.</a:t>
            </a:r>
          </a:p>
          <a:p>
            <a:pPr marL="0" indent="0">
              <a:spcBef>
                <a:spcPts val="2500"/>
              </a:spcBef>
              <a:buFont typeface="Arial" panose="020B0604020202020204" pitchFamily="34" charset="0"/>
              <a:buNone/>
            </a:pPr>
            <a:r>
              <a:rPr lang="en-US" sz="1400" b="1"/>
              <a:t>Data Privacy and Cybersecurity</a:t>
            </a:r>
          </a:p>
          <a:p>
            <a:pPr marL="0" lvl="1" indent="0">
              <a:buFont typeface="Arial" panose="020B0604020202020204" pitchFamily="34" charset="0"/>
              <a:buNone/>
            </a:pPr>
            <a:r>
              <a:rPr lang="en-US" sz="1400"/>
              <a:t>Digital environments increase risks of data breaches, requiring strong cybersecurity and regulatory compliance measures.</a:t>
            </a:r>
          </a:p>
          <a:p>
            <a:pPr marL="0" indent="0">
              <a:spcBef>
                <a:spcPts val="2500"/>
              </a:spcBef>
              <a:buFont typeface="Arial" panose="020B0604020202020204" pitchFamily="34" charset="0"/>
              <a:buNone/>
            </a:pPr>
            <a:r>
              <a:rPr lang="en-US" sz="1400" b="1"/>
              <a:t>Skill Gaps and Operational Inefficiencies</a:t>
            </a:r>
          </a:p>
          <a:p>
            <a:pPr marL="0" lvl="1" indent="0">
              <a:buFont typeface="Arial" panose="020B0604020202020204" pitchFamily="34" charset="0"/>
              <a:buNone/>
            </a:pPr>
            <a:r>
              <a:rPr lang="en-US" sz="1400"/>
              <a:t>Rapid technology changes can create skill shortages and inefficiencies, impacting organizational readiness and performance.</a:t>
            </a:r>
          </a:p>
        </p:txBody>
      </p:sp>
      <p:sp>
        <p:nvSpPr>
          <p:cNvPr id="6" name="Date Placeholder 5">
            <a:extLst>
              <a:ext uri="{FF2B5EF4-FFF2-40B4-BE49-F238E27FC236}">
                <a16:creationId xmlns:a16="http://schemas.microsoft.com/office/drawing/2014/main" id="{94E44CE3-D2D1-C14D-BF74-07B5F12B4BB6}"/>
              </a:ext>
            </a:extLst>
          </p:cNvPr>
          <p:cNvSpPr>
            <a:spLocks noGrp="1"/>
          </p:cNvSpPr>
          <p:nvPr>
            <p:ph type="dt" sz="half" idx="10"/>
          </p:nvPr>
        </p:nvSpPr>
        <p:spPr>
          <a:xfrm rot="5400000">
            <a:off x="10425981" y="4687095"/>
            <a:ext cx="2706690" cy="365125"/>
          </a:xfrm>
        </p:spPr>
        <p:txBody>
          <a:bodyPr anchor="ctr">
            <a:normAutofit/>
          </a:bodyPr>
          <a:lstStyle/>
          <a:p>
            <a:pPr>
              <a:spcAft>
                <a:spcPts val="600"/>
              </a:spcAft>
            </a:pPr>
            <a:fld id="{9E765B10-D26A-480A-9509-A9831C5E60D8}" type="datetime1">
              <a:rPr lang="en-US" smtClean="0"/>
              <a:pPr>
                <a:spcAft>
                  <a:spcPts val="600"/>
                </a:spcAft>
              </a:pPr>
              <a:t>1/8/2026</a:t>
            </a:fld>
            <a:endParaRPr lang="en-US"/>
          </a:p>
        </p:txBody>
      </p:sp>
      <p:sp>
        <p:nvSpPr>
          <p:cNvPr id="7" name="Slide Number Placeholder 6">
            <a:extLst>
              <a:ext uri="{FF2B5EF4-FFF2-40B4-BE49-F238E27FC236}">
                <a16:creationId xmlns:a16="http://schemas.microsoft.com/office/drawing/2014/main" id="{14C1F2FA-18D3-28A2-A400-6412737621D2}"/>
              </a:ext>
            </a:extLst>
          </p:cNvPr>
          <p:cNvSpPr>
            <a:spLocks noGrp="1"/>
          </p:cNvSpPr>
          <p:nvPr>
            <p:ph type="sldNum" sz="quarter" idx="12"/>
          </p:nvPr>
        </p:nvSpPr>
        <p:spPr>
          <a:xfrm>
            <a:off x="11512296" y="6356350"/>
            <a:ext cx="574620" cy="365125"/>
          </a:xfrm>
        </p:spPr>
        <p:txBody>
          <a:bodyPr anchor="ctr">
            <a:normAutofit/>
          </a:bodyPr>
          <a:lstStyle/>
          <a:p>
            <a:pPr>
              <a:spcAft>
                <a:spcPts val="600"/>
              </a:spcAft>
            </a:pPr>
            <a:fld id="{CC057153-B650-4DEB-B370-79DDCFDCE934}" type="slidenum">
              <a:rPr lang="en-US" smtClean="0"/>
              <a:pPr>
                <a:spcAft>
                  <a:spcPts val="600"/>
                </a:spcAft>
              </a:pPr>
              <a:t>7</a:t>
            </a:fld>
            <a:endParaRPr lang="en-US"/>
          </a:p>
        </p:txBody>
      </p:sp>
    </p:spTree>
    <p:extLst>
      <p:ext uri="{BB962C8B-B14F-4D97-AF65-F5344CB8AC3E}">
        <p14:creationId xmlns:p14="http://schemas.microsoft.com/office/powerpoint/2010/main" val="174586255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86110-4903-CE55-7ADD-28CDE3D4701B}"/>
              </a:ext>
            </a:extLst>
          </p:cNvPr>
          <p:cNvSpPr>
            <a:spLocks noGrp="1"/>
          </p:cNvSpPr>
          <p:nvPr>
            <p:ph type="title"/>
          </p:nvPr>
        </p:nvSpPr>
        <p:spPr>
          <a:xfrm>
            <a:off x="838200" y="365760"/>
            <a:ext cx="10515600" cy="1116811"/>
          </a:xfrm>
        </p:spPr>
        <p:txBody>
          <a:bodyPr anchor="b">
            <a:normAutofit/>
          </a:bodyPr>
          <a:lstStyle/>
          <a:p>
            <a:r>
              <a:rPr lang="en-US"/>
              <a:t>Real-World Case Studies</a:t>
            </a:r>
          </a:p>
        </p:txBody>
      </p:sp>
      <p:sp>
        <p:nvSpPr>
          <p:cNvPr id="3" name="Footer Placeholder 2">
            <a:extLst>
              <a:ext uri="{FF2B5EF4-FFF2-40B4-BE49-F238E27FC236}">
                <a16:creationId xmlns:a16="http://schemas.microsoft.com/office/drawing/2014/main" id="{C3B67B52-6EB0-E943-5E80-4D6E1E605D81}"/>
              </a:ext>
            </a:extLst>
          </p:cNvPr>
          <p:cNvSpPr>
            <a:spLocks noGrp="1"/>
          </p:cNvSpPr>
          <p:nvPr>
            <p:ph type="ftr" sz="quarter" idx="11"/>
          </p:nvPr>
        </p:nvSpPr>
        <p:spPr>
          <a:xfrm rot="16200000">
            <a:off x="-1131161" y="1592957"/>
            <a:ext cx="2973522" cy="365125"/>
          </a:xfrm>
        </p:spPr>
        <p:txBody>
          <a:bodyPr anchor="ctr">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BB867057-4713-0C88-16C1-4DB5B1B78041}"/>
              </a:ext>
            </a:extLst>
          </p:cNvPr>
          <p:cNvSpPr>
            <a:spLocks noGrp="1"/>
          </p:cNvSpPr>
          <p:nvPr>
            <p:ph type="dt" sz="half" idx="10"/>
          </p:nvPr>
        </p:nvSpPr>
        <p:spPr>
          <a:xfrm rot="5400000">
            <a:off x="10425981" y="4687095"/>
            <a:ext cx="2706690" cy="365125"/>
          </a:xfrm>
        </p:spPr>
        <p:txBody>
          <a:bodyPr anchor="ctr">
            <a:normAutofit/>
          </a:bodyPr>
          <a:lstStyle/>
          <a:p>
            <a:pPr>
              <a:spcAft>
                <a:spcPts val="600"/>
              </a:spcAft>
            </a:pPr>
            <a:fld id="{EEE6A364-A39C-470E-B89A-9BD899585684}" type="datetime1">
              <a:rPr lang="en-US" smtClean="0"/>
              <a:pPr>
                <a:spcAft>
                  <a:spcPts val="600"/>
                </a:spcAft>
              </a:pPr>
              <a:t>1/8/2026</a:t>
            </a:fld>
            <a:endParaRPr lang="en-US"/>
          </a:p>
        </p:txBody>
      </p:sp>
      <p:sp>
        <p:nvSpPr>
          <p:cNvPr id="6" name="Slide Number Placeholder 5">
            <a:extLst>
              <a:ext uri="{FF2B5EF4-FFF2-40B4-BE49-F238E27FC236}">
                <a16:creationId xmlns:a16="http://schemas.microsoft.com/office/drawing/2014/main" id="{1EF03696-1C34-7AD0-BC38-D3C4C8550F65}"/>
              </a:ext>
            </a:extLst>
          </p:cNvPr>
          <p:cNvSpPr>
            <a:spLocks noGrp="1"/>
          </p:cNvSpPr>
          <p:nvPr>
            <p:ph type="sldNum" sz="quarter" idx="12"/>
          </p:nvPr>
        </p:nvSpPr>
        <p:spPr>
          <a:xfrm>
            <a:off x="11512296" y="6356350"/>
            <a:ext cx="574620" cy="365125"/>
          </a:xfrm>
        </p:spPr>
        <p:txBody>
          <a:bodyPr anchor="ctr">
            <a:normAutofit/>
          </a:bodyPr>
          <a:lstStyle/>
          <a:p>
            <a:pPr>
              <a:spcAft>
                <a:spcPts val="600"/>
              </a:spcAft>
            </a:pPr>
            <a:fld id="{CC057153-B650-4DEB-B370-79DDCFDCE934}" type="slidenum">
              <a:rPr lang="en-US" smtClean="0"/>
              <a:pPr>
                <a:spcAft>
                  <a:spcPts val="600"/>
                </a:spcAft>
              </a:pPr>
              <a:t>8</a:t>
            </a:fld>
            <a:endParaRPr lang="en-US"/>
          </a:p>
        </p:txBody>
      </p:sp>
      <p:graphicFrame>
        <p:nvGraphicFramePr>
          <p:cNvPr id="8" name="Content Placeholder 7">
            <a:extLst>
              <a:ext uri="{FF2B5EF4-FFF2-40B4-BE49-F238E27FC236}">
                <a16:creationId xmlns:a16="http://schemas.microsoft.com/office/drawing/2014/main" id="{01DA4176-8BB8-4A8E-8837-029D5ED0A9B2}"/>
              </a:ext>
            </a:extLst>
          </p:cNvPr>
          <p:cNvGraphicFramePr>
            <a:graphicFrameLocks noGrp="1"/>
          </p:cNvGraphicFramePr>
          <p:nvPr>
            <p:ph sz="quarter" idx="13"/>
          </p:nvPr>
        </p:nvGraphicFramePr>
        <p:xfrm>
          <a:off x="1101510" y="2395538"/>
          <a:ext cx="9988982" cy="4097339"/>
        </p:xfrm>
        <a:graphic>
          <a:graphicData uri="http://schemas.openxmlformats.org/drawingml/2006/table">
            <a:tbl>
              <a:tblPr firstRow="1" bandRow="1">
                <a:noFill/>
                <a:tableStyleId>{5C22544A-7EE6-4342-B048-85BDC9FD1C3A}</a:tableStyleId>
              </a:tblPr>
              <a:tblGrid>
                <a:gridCol w="3335695">
                  <a:extLst>
                    <a:ext uri="{9D8B030D-6E8A-4147-A177-3AD203B41FA5}">
                      <a16:colId xmlns:a16="http://schemas.microsoft.com/office/drawing/2014/main" val="1390719978"/>
                    </a:ext>
                  </a:extLst>
                </a:gridCol>
                <a:gridCol w="3374167">
                  <a:extLst>
                    <a:ext uri="{9D8B030D-6E8A-4147-A177-3AD203B41FA5}">
                      <a16:colId xmlns:a16="http://schemas.microsoft.com/office/drawing/2014/main" val="1308933943"/>
                    </a:ext>
                  </a:extLst>
                </a:gridCol>
                <a:gridCol w="3279120">
                  <a:extLst>
                    <a:ext uri="{9D8B030D-6E8A-4147-A177-3AD203B41FA5}">
                      <a16:colId xmlns:a16="http://schemas.microsoft.com/office/drawing/2014/main" val="3651976258"/>
                    </a:ext>
                  </a:extLst>
                </a:gridCol>
              </a:tblGrid>
              <a:tr h="790791">
                <a:tc>
                  <a:txBody>
                    <a:bodyPr/>
                    <a:lstStyle/>
                    <a:p>
                      <a:pPr>
                        <a:buNone/>
                      </a:pPr>
                      <a:r>
                        <a:rPr lang="en-US" sz="2300" b="1" cap="all" spc="150">
                          <a:solidFill>
                            <a:schemeClr val="tx1"/>
                          </a:solidFill>
                        </a:rPr>
                        <a:t>Case Study</a:t>
                      </a:r>
                    </a:p>
                  </a:txBody>
                  <a:tcPr marL="195525" marR="195525" marT="195525" marB="195525" anchor="ctr">
                    <a:lnL w="12700" cmpd="sng">
                      <a:noFill/>
                    </a:lnL>
                    <a:lnR w="12700" cmpd="sng">
                      <a:noFill/>
                    </a:lnR>
                    <a:lnT w="6350" cap="flat" cmpd="sng" algn="ctr">
                      <a:noFill/>
                      <a:prstDash val="solid"/>
                    </a:lnT>
                    <a:lnB w="6350" cap="flat" cmpd="sng" algn="ctr">
                      <a:noFill/>
                      <a:prstDash val="solid"/>
                    </a:lnB>
                    <a:solidFill>
                      <a:schemeClr val="accent1"/>
                    </a:solidFill>
                  </a:tcPr>
                </a:tc>
                <a:tc>
                  <a:txBody>
                    <a:bodyPr/>
                    <a:lstStyle/>
                    <a:p>
                      <a:pPr>
                        <a:buNone/>
                      </a:pPr>
                      <a:r>
                        <a:rPr lang="en-US" sz="2300" b="1" cap="all" spc="150">
                          <a:solidFill>
                            <a:schemeClr val="tx1"/>
                          </a:solidFill>
                        </a:rPr>
                        <a:t>Strategy</a:t>
                      </a:r>
                    </a:p>
                  </a:txBody>
                  <a:tcPr marL="195525" marR="195525" marT="195525" marB="195525" anchor="ctr">
                    <a:lnL w="12700" cmpd="sng">
                      <a:noFill/>
                    </a:lnL>
                    <a:lnR w="12700" cmpd="sng">
                      <a:noFill/>
                    </a:lnR>
                    <a:lnT w="6350" cap="flat" cmpd="sng" algn="ctr">
                      <a:noFill/>
                      <a:prstDash val="solid"/>
                    </a:lnT>
                    <a:lnB w="6350" cap="flat" cmpd="sng" algn="ctr">
                      <a:noFill/>
                      <a:prstDash val="solid"/>
                    </a:lnB>
                    <a:solidFill>
                      <a:schemeClr val="accent1"/>
                    </a:solidFill>
                  </a:tcPr>
                </a:tc>
                <a:tc>
                  <a:txBody>
                    <a:bodyPr/>
                    <a:lstStyle/>
                    <a:p>
                      <a:pPr>
                        <a:buNone/>
                      </a:pPr>
                      <a:r>
                        <a:rPr lang="en-US" sz="2300" b="1" cap="all" spc="150">
                          <a:solidFill>
                            <a:schemeClr val="tx1"/>
                          </a:solidFill>
                        </a:rPr>
                        <a:t>Outcomes</a:t>
                      </a:r>
                    </a:p>
                  </a:txBody>
                  <a:tcPr marL="195525" marR="195525" marT="195525" marB="195525" anchor="ctr">
                    <a:lnL w="12700" cmpd="sng">
                      <a:noFill/>
                    </a:lnL>
                    <a:lnR w="12700" cmpd="sng">
                      <a:noFill/>
                    </a:lnR>
                    <a:lnT w="6350" cap="flat" cmpd="sng" algn="ctr">
                      <a:noFill/>
                      <a:prstDash val="solid"/>
                    </a:lnT>
                    <a:lnB w="6350" cap="flat" cmpd="sng" algn="ctr">
                      <a:noFill/>
                      <a:prstDash val="solid"/>
                    </a:lnB>
                    <a:solidFill>
                      <a:schemeClr val="accent1"/>
                    </a:solidFill>
                  </a:tcPr>
                </a:tc>
                <a:extLst>
                  <a:ext uri="{0D108BD9-81ED-4DB2-BD59-A6C34878D82A}">
                    <a16:rowId xmlns:a16="http://schemas.microsoft.com/office/drawing/2014/main" val="1811546364"/>
                  </a:ext>
                </a:extLst>
              </a:tr>
              <a:tr h="1008041">
                <a:tc>
                  <a:txBody>
                    <a:bodyPr/>
                    <a:lstStyle/>
                    <a:p>
                      <a:pPr>
                        <a:buNone/>
                      </a:pPr>
                      <a:r>
                        <a:rPr lang="en-US" sz="1900" b="1" cap="none" spc="0">
                          <a:solidFill>
                            <a:schemeClr val="tx1"/>
                          </a:solidFill>
                        </a:rPr>
                        <a:t>Amazon Cloud Migration</a:t>
                      </a:r>
                    </a:p>
                  </a:txBody>
                  <a:tcPr marL="195525" marR="195525" marT="195525" marB="195525" anchor="ctr">
                    <a:lnL w="12700" cmpd="sng">
                      <a:noFill/>
                      <a:prstDash val="solid"/>
                    </a:lnL>
                    <a:lnR w="12700" cmpd="sng">
                      <a:noFill/>
                      <a:prstDash val="solid"/>
                    </a:lnR>
                    <a:lnT w="6350" cap="flat" cmpd="sng" algn="ctr">
                      <a:noFill/>
                      <a:prstDash val="solid"/>
                    </a:lnT>
                    <a:lnB w="6350" cap="flat" cmpd="sng" algn="ctr">
                      <a:solidFill>
                        <a:schemeClr val="tx1"/>
                      </a:solidFill>
                      <a:prstDash val="solid"/>
                    </a:lnB>
                    <a:noFill/>
                  </a:tcPr>
                </a:tc>
                <a:tc>
                  <a:txBody>
                    <a:bodyPr/>
                    <a:lstStyle/>
                    <a:p>
                      <a:pPr>
                        <a:buNone/>
                      </a:pPr>
                      <a:r>
                        <a:rPr lang="en-US" sz="1900" cap="none" spc="0">
                          <a:solidFill>
                            <a:schemeClr val="tx1"/>
                          </a:solidFill>
                        </a:rPr>
                        <a:t>Phased transition to AWS</a:t>
                      </a:r>
                    </a:p>
                  </a:txBody>
                  <a:tcPr marL="195525" marR="195525" marT="195525" marB="195525" anchor="ctr">
                    <a:lnL w="12700" cmpd="sng">
                      <a:noFill/>
                      <a:prstDash val="solid"/>
                    </a:lnL>
                    <a:lnR w="12700" cmpd="sng">
                      <a:noFill/>
                      <a:prstDash val="solid"/>
                    </a:lnR>
                    <a:lnT w="6350" cap="flat" cmpd="sng" algn="ctr">
                      <a:noFill/>
                      <a:prstDash val="solid"/>
                    </a:lnT>
                    <a:lnB w="6350" cap="flat" cmpd="sng" algn="ctr">
                      <a:solidFill>
                        <a:schemeClr val="tx1"/>
                      </a:solidFill>
                      <a:prstDash val="solid"/>
                    </a:lnB>
                    <a:noFill/>
                  </a:tcPr>
                </a:tc>
                <a:tc>
                  <a:txBody>
                    <a:bodyPr/>
                    <a:lstStyle/>
                    <a:p>
                      <a:pPr>
                        <a:buNone/>
                      </a:pPr>
                      <a:r>
                        <a:rPr lang="en-US" sz="1900" cap="none" spc="0">
                          <a:solidFill>
                            <a:schemeClr val="tx1"/>
                          </a:solidFill>
                        </a:rPr>
                        <a:t>Scalability, cost reduction, agility</a:t>
                      </a:r>
                    </a:p>
                  </a:txBody>
                  <a:tcPr marL="195525" marR="195525" marT="195525" marB="195525" anchor="ctr">
                    <a:lnL w="12700" cmpd="sng">
                      <a:noFill/>
                      <a:prstDash val="solid"/>
                    </a:lnL>
                    <a:lnR w="12700" cmpd="sng">
                      <a:noFill/>
                      <a:prstDash val="solid"/>
                    </a:lnR>
                    <a:lnT w="6350" cap="flat" cmpd="sng" algn="ctr">
                      <a:noFill/>
                      <a:prstDash val="solid"/>
                    </a:lnT>
                    <a:lnB w="6350" cap="flat" cmpd="sng" algn="ctr">
                      <a:solidFill>
                        <a:schemeClr val="tx1"/>
                      </a:solidFill>
                      <a:prstDash val="solid"/>
                    </a:lnB>
                    <a:noFill/>
                  </a:tcPr>
                </a:tc>
                <a:extLst>
                  <a:ext uri="{0D108BD9-81ED-4DB2-BD59-A6C34878D82A}">
                    <a16:rowId xmlns:a16="http://schemas.microsoft.com/office/drawing/2014/main" val="3230268912"/>
                  </a:ext>
                </a:extLst>
              </a:tr>
              <a:tr h="1008041">
                <a:tc>
                  <a:txBody>
                    <a:bodyPr/>
                    <a:lstStyle/>
                    <a:p>
                      <a:pPr>
                        <a:buNone/>
                      </a:pPr>
                      <a:r>
                        <a:rPr lang="en-US" sz="1900" b="1" cap="none" spc="0">
                          <a:solidFill>
                            <a:schemeClr val="tx1"/>
                          </a:solidFill>
                        </a:rPr>
                        <a:t>AI in Healthcare</a:t>
                      </a:r>
                    </a:p>
                  </a:txBody>
                  <a:tcPr marL="195525" marR="195525" marT="195525" marB="195525"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buNone/>
                      </a:pPr>
                      <a:r>
                        <a:rPr lang="en-US" sz="1900" cap="none" spc="0">
                          <a:solidFill>
                            <a:schemeClr val="tx1"/>
                          </a:solidFill>
                        </a:rPr>
                        <a:t>Pilot programs and phased adoption</a:t>
                      </a:r>
                    </a:p>
                  </a:txBody>
                  <a:tcPr marL="195525" marR="195525" marT="195525" marB="195525"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buNone/>
                      </a:pPr>
                      <a:r>
                        <a:rPr lang="en-US" sz="1900" cap="none" spc="0">
                          <a:solidFill>
                            <a:schemeClr val="tx1"/>
                          </a:solidFill>
                        </a:rPr>
                        <a:t>Improved diagnostics, personalized care</a:t>
                      </a:r>
                    </a:p>
                  </a:txBody>
                  <a:tcPr marL="195525" marR="195525" marT="195525" marB="195525"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2263755407"/>
                  </a:ext>
                </a:extLst>
              </a:tr>
              <a:tr h="1290466">
                <a:tc>
                  <a:txBody>
                    <a:bodyPr/>
                    <a:lstStyle/>
                    <a:p>
                      <a:pPr>
                        <a:buNone/>
                      </a:pPr>
                      <a:r>
                        <a:rPr lang="en-US" sz="1900" b="1" cap="none" spc="0">
                          <a:solidFill>
                            <a:schemeClr val="tx1"/>
                          </a:solidFill>
                        </a:rPr>
                        <a:t>HSBC Digital Banking</a:t>
                      </a:r>
                    </a:p>
                  </a:txBody>
                  <a:tcPr marL="195525" marR="195525" marT="195525" marB="195525" anchor="ctr">
                    <a:lnL w="12700" cmpd="sng">
                      <a:noFill/>
                      <a:prstDash val="solid"/>
                    </a:lnL>
                    <a:lnR w="12700" cmpd="sng">
                      <a:noFill/>
                      <a:prstDash val="solid"/>
                    </a:lnR>
                    <a:lnT w="6350" cap="flat" cmpd="sng" algn="ctr">
                      <a:solidFill>
                        <a:schemeClr val="tx1"/>
                      </a:solidFill>
                      <a:prstDash val="solid"/>
                    </a:lnT>
                    <a:lnB w="9525" cap="flat" cmpd="sng" algn="ctr">
                      <a:noFill/>
                      <a:prstDash val="solid"/>
                    </a:lnB>
                    <a:noFill/>
                  </a:tcPr>
                </a:tc>
                <a:tc>
                  <a:txBody>
                    <a:bodyPr/>
                    <a:lstStyle/>
                    <a:p>
                      <a:pPr>
                        <a:buNone/>
                      </a:pPr>
                      <a:r>
                        <a:rPr lang="en-US" sz="1900" cap="none" spc="0">
                          <a:solidFill>
                            <a:schemeClr val="tx1"/>
                          </a:solidFill>
                        </a:rPr>
                        <a:t>Mobile platforms and AI integration</a:t>
                      </a:r>
                    </a:p>
                  </a:txBody>
                  <a:tcPr marL="195525" marR="195525" marT="195525" marB="195525" anchor="ctr">
                    <a:lnL w="12700" cmpd="sng">
                      <a:noFill/>
                      <a:prstDash val="solid"/>
                    </a:lnL>
                    <a:lnR w="12700" cmpd="sng">
                      <a:noFill/>
                      <a:prstDash val="solid"/>
                    </a:lnR>
                    <a:lnT w="6350" cap="flat" cmpd="sng" algn="ctr">
                      <a:solidFill>
                        <a:schemeClr val="tx1"/>
                      </a:solidFill>
                      <a:prstDash val="solid"/>
                    </a:lnT>
                    <a:lnB w="9525" cap="flat" cmpd="sng" algn="ctr">
                      <a:noFill/>
                      <a:prstDash val="solid"/>
                    </a:lnB>
                    <a:noFill/>
                  </a:tcPr>
                </a:tc>
                <a:tc>
                  <a:txBody>
                    <a:bodyPr/>
                    <a:lstStyle/>
                    <a:p>
                      <a:pPr>
                        <a:buNone/>
                      </a:pPr>
                      <a:r>
                        <a:rPr lang="en-US" sz="1900" cap="none" spc="0">
                          <a:solidFill>
                            <a:schemeClr val="tx1"/>
                          </a:solidFill>
                        </a:rPr>
                        <a:t>Enhanced customer experience, operational efficiency</a:t>
                      </a:r>
                    </a:p>
                  </a:txBody>
                  <a:tcPr marL="195525" marR="195525" marT="195525" marB="195525" anchor="ctr">
                    <a:lnL w="12700" cmpd="sng">
                      <a:noFill/>
                      <a:prstDash val="solid"/>
                    </a:lnL>
                    <a:lnR w="12700" cmpd="sng">
                      <a:noFill/>
                      <a:prstDash val="solid"/>
                    </a:lnR>
                    <a:lnT w="6350" cap="flat" cmpd="sng" algn="ctr">
                      <a:solidFill>
                        <a:schemeClr val="tx1"/>
                      </a:solidFill>
                      <a:prstDash val="solid"/>
                    </a:lnT>
                    <a:lnB w="9525" cap="flat" cmpd="sng" algn="ctr">
                      <a:noFill/>
                      <a:prstDash val="solid"/>
                    </a:lnB>
                    <a:noFill/>
                  </a:tcPr>
                </a:tc>
                <a:extLst>
                  <a:ext uri="{0D108BD9-81ED-4DB2-BD59-A6C34878D82A}">
                    <a16:rowId xmlns:a16="http://schemas.microsoft.com/office/drawing/2014/main" val="3501774321"/>
                  </a:ext>
                </a:extLst>
              </a:tr>
            </a:tbl>
          </a:graphicData>
        </a:graphic>
      </p:graphicFrame>
    </p:spTree>
    <p:extLst>
      <p:ext uri="{BB962C8B-B14F-4D97-AF65-F5344CB8AC3E}">
        <p14:creationId xmlns:p14="http://schemas.microsoft.com/office/powerpoint/2010/main" val="1785437785"/>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78C64-FE1B-AC93-B095-8FCC6A0A6AC4}"/>
              </a:ext>
            </a:extLst>
          </p:cNvPr>
          <p:cNvSpPr>
            <a:spLocks noGrp="1"/>
          </p:cNvSpPr>
          <p:nvPr>
            <p:ph type="title"/>
          </p:nvPr>
        </p:nvSpPr>
        <p:spPr>
          <a:xfrm>
            <a:off x="838200" y="365760"/>
            <a:ext cx="10515600" cy="1116811"/>
          </a:xfrm>
        </p:spPr>
        <p:txBody>
          <a:bodyPr anchor="b">
            <a:normAutofit/>
          </a:bodyPr>
          <a:lstStyle/>
          <a:p>
            <a:r>
              <a:rPr lang="en-US" sz="3700"/>
              <a:t>Practical Tips for Managing Digital Change</a:t>
            </a:r>
          </a:p>
        </p:txBody>
      </p:sp>
      <p:sp>
        <p:nvSpPr>
          <p:cNvPr id="3" name="Footer Placeholder 2">
            <a:extLst>
              <a:ext uri="{FF2B5EF4-FFF2-40B4-BE49-F238E27FC236}">
                <a16:creationId xmlns:a16="http://schemas.microsoft.com/office/drawing/2014/main" id="{F40C3420-3D5C-846D-2210-0C053E9B425C}"/>
              </a:ext>
            </a:extLst>
          </p:cNvPr>
          <p:cNvSpPr>
            <a:spLocks noGrp="1"/>
          </p:cNvSpPr>
          <p:nvPr>
            <p:ph type="ftr" sz="quarter" idx="11"/>
          </p:nvPr>
        </p:nvSpPr>
        <p:spPr>
          <a:xfrm rot="16200000">
            <a:off x="-1131161" y="1592957"/>
            <a:ext cx="2973522" cy="365125"/>
          </a:xfrm>
        </p:spPr>
        <p:txBody>
          <a:bodyPr anchor="ctr">
            <a:normAutofit/>
          </a:bodyPr>
          <a:lstStyle/>
          <a:p>
            <a:pPr>
              <a:spcAft>
                <a:spcPts val="600"/>
              </a:spcAft>
            </a:pPr>
            <a:r>
              <a:rPr lang="en-US" dirty="0"/>
              <a:t>Sample Footer Text</a:t>
            </a:r>
            <a:endParaRPr lang="en-US"/>
          </a:p>
        </p:txBody>
      </p:sp>
      <p:graphicFrame>
        <p:nvGraphicFramePr>
          <p:cNvPr id="10" name="Content Placeholder 3">
            <a:extLst>
              <a:ext uri="{FF2B5EF4-FFF2-40B4-BE49-F238E27FC236}">
                <a16:creationId xmlns:a16="http://schemas.microsoft.com/office/drawing/2014/main" id="{619034CA-89C6-1F30-99BF-CCFF38578E37}"/>
              </a:ext>
            </a:extLst>
          </p:cNvPr>
          <p:cNvGraphicFramePr>
            <a:graphicFrameLocks noGrp="1"/>
          </p:cNvGraphicFramePr>
          <p:nvPr>
            <p:ph sz="quarter" idx="13"/>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GraphicFramePr>
        <p:xfrm>
          <a:off x="838200" y="2395538"/>
          <a:ext cx="10515600" cy="40973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Date Placeholder 4">
            <a:extLst>
              <a:ext uri="{FF2B5EF4-FFF2-40B4-BE49-F238E27FC236}">
                <a16:creationId xmlns:a16="http://schemas.microsoft.com/office/drawing/2014/main" id="{283CA662-B256-20AB-A1B5-7BB1EA144DAC}"/>
              </a:ext>
            </a:extLst>
          </p:cNvPr>
          <p:cNvSpPr>
            <a:spLocks noGrp="1"/>
          </p:cNvSpPr>
          <p:nvPr>
            <p:ph type="dt" sz="half" idx="10"/>
          </p:nvPr>
        </p:nvSpPr>
        <p:spPr>
          <a:xfrm rot="5400000">
            <a:off x="10425981" y="4687095"/>
            <a:ext cx="2706690" cy="365125"/>
          </a:xfrm>
        </p:spPr>
        <p:txBody>
          <a:bodyPr anchor="ctr">
            <a:normAutofit/>
          </a:bodyPr>
          <a:lstStyle/>
          <a:p>
            <a:pPr>
              <a:spcAft>
                <a:spcPts val="600"/>
              </a:spcAft>
            </a:pPr>
            <a:fld id="{EEE6A364-A39C-470E-B89A-9BD899585684}" type="datetime1">
              <a:rPr lang="en-US" smtClean="0"/>
              <a:pPr>
                <a:spcAft>
                  <a:spcPts val="600"/>
                </a:spcAft>
              </a:pPr>
              <a:t>1/8/2026</a:t>
            </a:fld>
            <a:endParaRPr lang="en-US"/>
          </a:p>
        </p:txBody>
      </p:sp>
      <p:sp>
        <p:nvSpPr>
          <p:cNvPr id="6" name="Slide Number Placeholder 5">
            <a:extLst>
              <a:ext uri="{FF2B5EF4-FFF2-40B4-BE49-F238E27FC236}">
                <a16:creationId xmlns:a16="http://schemas.microsoft.com/office/drawing/2014/main" id="{8E6704C8-E2FF-C131-2181-41B1C6D781D9}"/>
              </a:ext>
            </a:extLst>
          </p:cNvPr>
          <p:cNvSpPr>
            <a:spLocks noGrp="1"/>
          </p:cNvSpPr>
          <p:nvPr>
            <p:ph type="sldNum" sz="quarter" idx="12"/>
          </p:nvPr>
        </p:nvSpPr>
        <p:spPr>
          <a:xfrm>
            <a:off x="11512296" y="6356350"/>
            <a:ext cx="574620" cy="365125"/>
          </a:xfrm>
        </p:spPr>
        <p:txBody>
          <a:bodyPr anchor="ctr">
            <a:normAutofit/>
          </a:bodyPr>
          <a:lstStyle/>
          <a:p>
            <a:pPr>
              <a:spcAft>
                <a:spcPts val="600"/>
              </a:spcAft>
            </a:pPr>
            <a:fld id="{CC057153-B650-4DEB-B370-79DDCFDCE934}" type="slidenum">
              <a:rPr lang="en-US" smtClean="0"/>
              <a:pPr>
                <a:spcAft>
                  <a:spcPts val="600"/>
                </a:spcAft>
              </a:pPr>
              <a:t>9</a:t>
            </a:fld>
            <a:endParaRPr lang="en-US"/>
          </a:p>
        </p:txBody>
      </p:sp>
    </p:spTree>
    <p:extLst>
      <p:ext uri="{BB962C8B-B14F-4D97-AF65-F5344CB8AC3E}">
        <p14:creationId xmlns:p14="http://schemas.microsoft.com/office/powerpoint/2010/main" val="1721539785"/>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EAAEF-DC3F-A358-FAD4-051AC3B3E5A6}"/>
              </a:ext>
            </a:extLst>
          </p:cNvPr>
          <p:cNvSpPr>
            <a:spLocks noGrp="1"/>
          </p:cNvSpPr>
          <p:nvPr>
            <p:ph type="title"/>
          </p:nvPr>
        </p:nvSpPr>
        <p:spPr>
          <a:xfrm>
            <a:off x="4480560" y="320040"/>
            <a:ext cx="6858000" cy="932688"/>
          </a:xfrm>
        </p:spPr>
        <p:txBody>
          <a:bodyPr anchor="b">
            <a:normAutofit/>
          </a:bodyPr>
          <a:lstStyle/>
          <a:p>
            <a:r>
              <a:rPr lang="en-US"/>
              <a:t>Discussion Questions</a:t>
            </a:r>
          </a:p>
        </p:txBody>
      </p:sp>
      <p:pic>
        <p:nvPicPr>
          <p:cNvPr id="8" name="Content Placeholder 7" descr="business people in office. Five businessman looking at team building, two men and four women. Serbian people at the office">
            <a:extLst>
              <a:ext uri="{FF2B5EF4-FFF2-40B4-BE49-F238E27FC236}">
                <a16:creationId xmlns:a16="http://schemas.microsoft.com/office/drawing/2014/main" id="{D3D3F217-F0C9-4F1A-B3BA-952D2D239239}"/>
              </a:ext>
            </a:extLst>
          </p:cNvPr>
          <p:cNvPicPr>
            <a:picLocks noGrp="1" noChangeAspect="1"/>
          </p:cNvPicPr>
          <p:nvPr>
            <p:ph type="pic" sz="quarter" idx="13"/>
          </p:nvPr>
        </p:nvPicPr>
        <p:blipFill>
          <a:blip r:embed="rId3"/>
          <a:srcRect l="36271" r="30729"/>
          <a:stretch>
            <a:fillRect/>
          </a:stretch>
        </p:blipFill>
        <p:spPr>
          <a:xfrm>
            <a:off x="20" y="1"/>
            <a:ext cx="4023340" cy="6858000"/>
          </a:xfrm>
        </p:spPr>
      </p:pic>
      <p:sp>
        <p:nvSpPr>
          <p:cNvPr id="5" name="Content Placeholder 4">
            <a:extLst>
              <a:ext uri="{FF2B5EF4-FFF2-40B4-BE49-F238E27FC236}">
                <a16:creationId xmlns:a16="http://schemas.microsoft.com/office/drawing/2014/main" id="{8258073C-9644-1269-EF8C-AC4558F0BED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480560" y="1380744"/>
            <a:ext cx="6858000" cy="4983480"/>
          </a:xfrm>
        </p:spPr>
        <p:txBody>
          <a:bodyPr>
            <a:normAutofit/>
          </a:bodyPr>
          <a:lstStyle/>
          <a:p>
            <a:pPr marL="0" indent="0">
              <a:spcBef>
                <a:spcPts val="2500"/>
              </a:spcBef>
              <a:buFont typeface="Arial" panose="020B0604020202020204" pitchFamily="34" charset="0"/>
              <a:buNone/>
            </a:pPr>
            <a:r>
              <a:rPr lang="en-US" sz="1400" b="1"/>
              <a:t>Success Factors in Digital Transformation</a:t>
            </a:r>
          </a:p>
          <a:p>
            <a:pPr marL="0" lvl="1" indent="0">
              <a:buFont typeface="Arial" panose="020B0604020202020204" pitchFamily="34" charset="0"/>
              <a:buNone/>
            </a:pPr>
            <a:r>
              <a:rPr lang="en-US" sz="1400"/>
              <a:t>Identify key factors influencing success in digital transformation within various industries.</a:t>
            </a:r>
          </a:p>
          <a:p>
            <a:pPr marL="0" indent="0">
              <a:spcBef>
                <a:spcPts val="2500"/>
              </a:spcBef>
              <a:buFont typeface="Arial" panose="020B0604020202020204" pitchFamily="34" charset="0"/>
              <a:buNone/>
            </a:pPr>
            <a:r>
              <a:rPr lang="en-US" sz="1400" b="1"/>
              <a:t>Balancing Innovation and Compliance</a:t>
            </a:r>
          </a:p>
          <a:p>
            <a:pPr marL="0" lvl="1" indent="0">
              <a:buFont typeface="Arial" panose="020B0604020202020204" pitchFamily="34" charset="0"/>
              <a:buNone/>
            </a:pPr>
            <a:r>
              <a:rPr lang="en-US" sz="1400"/>
              <a:t>Explore how organizations can innovate while adhering to regulatory requirements during technology adoption.</a:t>
            </a:r>
          </a:p>
          <a:p>
            <a:pPr marL="0" indent="0">
              <a:spcBef>
                <a:spcPts val="2500"/>
              </a:spcBef>
              <a:buFont typeface="Arial" panose="020B0604020202020204" pitchFamily="34" charset="0"/>
              <a:buNone/>
            </a:pPr>
            <a:r>
              <a:rPr lang="en-US" sz="1400" b="1"/>
              <a:t>Leadership in Change Management</a:t>
            </a:r>
          </a:p>
          <a:p>
            <a:pPr marL="0" lvl="1" indent="0">
              <a:buFont typeface="Arial" panose="020B0604020202020204" pitchFamily="34" charset="0"/>
              <a:buNone/>
            </a:pPr>
            <a:r>
              <a:rPr lang="en-US" sz="1400"/>
              <a:t>Understand the crucial role leadership plays in overcoming resistance to digital change.</a:t>
            </a:r>
          </a:p>
          <a:p>
            <a:pPr marL="0" indent="0">
              <a:spcBef>
                <a:spcPts val="2500"/>
              </a:spcBef>
              <a:buFont typeface="Arial" panose="020B0604020202020204" pitchFamily="34" charset="0"/>
              <a:buNone/>
            </a:pPr>
            <a:r>
              <a:rPr lang="en-US" sz="1400" b="1"/>
              <a:t>Agile and Traditional Frameworks</a:t>
            </a:r>
          </a:p>
          <a:p>
            <a:pPr marL="0" lvl="1" indent="0">
              <a:buFont typeface="Arial" panose="020B0604020202020204" pitchFamily="34" charset="0"/>
              <a:buNone/>
            </a:pPr>
            <a:r>
              <a:rPr lang="en-US" sz="1400"/>
              <a:t>Discuss the potential for combining agile methodologies with traditional change management frameworks effectively.</a:t>
            </a:r>
          </a:p>
        </p:txBody>
      </p:sp>
      <p:sp>
        <p:nvSpPr>
          <p:cNvPr id="6" name="Date Placeholder 5">
            <a:extLst>
              <a:ext uri="{FF2B5EF4-FFF2-40B4-BE49-F238E27FC236}">
                <a16:creationId xmlns:a16="http://schemas.microsoft.com/office/drawing/2014/main" id="{81F67135-5DC2-A4C9-8298-060CE448CCC0}"/>
              </a:ext>
            </a:extLst>
          </p:cNvPr>
          <p:cNvSpPr>
            <a:spLocks noGrp="1"/>
          </p:cNvSpPr>
          <p:nvPr>
            <p:ph type="dt" sz="half" idx="15"/>
          </p:nvPr>
        </p:nvSpPr>
        <p:spPr>
          <a:xfrm rot="5400000">
            <a:off x="10425981" y="4687095"/>
            <a:ext cx="2706690" cy="365125"/>
          </a:xfrm>
        </p:spPr>
        <p:txBody>
          <a:bodyPr anchor="ctr">
            <a:normAutofit/>
          </a:bodyPr>
          <a:lstStyle/>
          <a:p>
            <a:pPr>
              <a:spcAft>
                <a:spcPts val="600"/>
              </a:spcAft>
            </a:pPr>
            <a:fld id="{9E765B10-D26A-480A-9509-A9831C5E60D8}" type="datetime1">
              <a:rPr lang="en-US" smtClean="0"/>
              <a:pPr>
                <a:spcAft>
                  <a:spcPts val="600"/>
                </a:spcAft>
              </a:pPr>
              <a:t>1/8/2026</a:t>
            </a:fld>
            <a:endParaRPr lang="en-US"/>
          </a:p>
        </p:txBody>
      </p:sp>
      <p:sp>
        <p:nvSpPr>
          <p:cNvPr id="3" name="Footer Placeholder 2">
            <a:extLst>
              <a:ext uri="{FF2B5EF4-FFF2-40B4-BE49-F238E27FC236}">
                <a16:creationId xmlns:a16="http://schemas.microsoft.com/office/drawing/2014/main" id="{9FC220AE-5B45-310B-F1D8-FD1A84F3E428}"/>
              </a:ext>
            </a:extLst>
          </p:cNvPr>
          <p:cNvSpPr>
            <a:spLocks noGrp="1"/>
          </p:cNvSpPr>
          <p:nvPr>
            <p:ph type="ftr" sz="quarter" idx="16"/>
          </p:nvPr>
        </p:nvSpPr>
        <p:spPr>
          <a:xfrm rot="16200000">
            <a:off x="10292565" y="1592957"/>
            <a:ext cx="2973522" cy="365125"/>
          </a:xfrm>
        </p:spPr>
        <p:txBody>
          <a:bodyPr anchor="ctr">
            <a:normAutofit/>
          </a:bodyPr>
          <a:lstStyle/>
          <a:p>
            <a:pPr>
              <a:spcAft>
                <a:spcPts val="600"/>
              </a:spcAft>
            </a:pPr>
            <a:r>
              <a:rPr lang="en-US" dirty="0"/>
              <a:t>Sample Footer Text</a:t>
            </a:r>
            <a:endParaRPr lang="en-US"/>
          </a:p>
        </p:txBody>
      </p:sp>
      <p:sp>
        <p:nvSpPr>
          <p:cNvPr id="7" name="Slide Number Placeholder 6">
            <a:extLst>
              <a:ext uri="{FF2B5EF4-FFF2-40B4-BE49-F238E27FC236}">
                <a16:creationId xmlns:a16="http://schemas.microsoft.com/office/drawing/2014/main" id="{8EE8CD51-1153-BF42-5E02-EFE0D9A73F4A}"/>
              </a:ext>
            </a:extLst>
          </p:cNvPr>
          <p:cNvSpPr>
            <a:spLocks noGrp="1"/>
          </p:cNvSpPr>
          <p:nvPr>
            <p:ph type="sldNum" sz="quarter" idx="17"/>
          </p:nvPr>
        </p:nvSpPr>
        <p:spPr>
          <a:xfrm>
            <a:off x="11512296" y="6356350"/>
            <a:ext cx="574620" cy="365125"/>
          </a:xfrm>
        </p:spPr>
        <p:txBody>
          <a:bodyPr anchor="ctr">
            <a:normAutofit/>
          </a:bodyPr>
          <a:lstStyle/>
          <a:p>
            <a:pPr>
              <a:spcAft>
                <a:spcPts val="600"/>
              </a:spcAft>
            </a:pPr>
            <a:fld id="{CC057153-B650-4DEB-B370-79DDCFDCE934}" type="slidenum">
              <a:rPr lang="en-US" smtClean="0"/>
              <a:pPr>
                <a:spcAft>
                  <a:spcPts val="600"/>
                </a:spcAft>
              </a:pPr>
              <a:t>10</a:t>
            </a:fld>
            <a:endParaRPr lang="en-US"/>
          </a:p>
        </p:txBody>
      </p:sp>
    </p:spTree>
    <p:extLst>
      <p:ext uri="{BB962C8B-B14F-4D97-AF65-F5344CB8AC3E}">
        <p14:creationId xmlns:p14="http://schemas.microsoft.com/office/powerpoint/2010/main" val="376138031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8AC7D-DE9C-3FBB-2BCD-B79031B0CA03}"/>
              </a:ext>
            </a:extLst>
          </p:cNvPr>
          <p:cNvSpPr>
            <a:spLocks noGrp="1"/>
          </p:cNvSpPr>
          <p:nvPr>
            <p:ph type="title"/>
          </p:nvPr>
        </p:nvSpPr>
        <p:spPr>
          <a:xfrm>
            <a:off x="4480560" y="320040"/>
            <a:ext cx="6858000" cy="932688"/>
          </a:xfrm>
        </p:spPr>
        <p:txBody>
          <a:bodyPr anchor="b">
            <a:normAutofit/>
          </a:bodyPr>
          <a:lstStyle/>
          <a:p>
            <a:r>
              <a:rPr lang="en-US"/>
              <a:t>Summary</a:t>
            </a:r>
          </a:p>
        </p:txBody>
      </p:sp>
      <p:pic>
        <p:nvPicPr>
          <p:cNvPr id="8" name="Content Placeholder 7" descr="Business pictograms standing next to the CGI businessman. The pictogram set is designed by myself using Adobe Illustrator.">
            <a:extLst>
              <a:ext uri="{FF2B5EF4-FFF2-40B4-BE49-F238E27FC236}">
                <a16:creationId xmlns:a16="http://schemas.microsoft.com/office/drawing/2014/main" id="{AA544304-5558-4C0D-A33B-038A2B8709B1}"/>
              </a:ext>
            </a:extLst>
          </p:cNvPr>
          <p:cNvPicPr>
            <a:picLocks noGrp="1" noChangeAspect="1"/>
          </p:cNvPicPr>
          <p:nvPr>
            <p:ph type="pic" sz="quarter" idx="13"/>
          </p:nvPr>
        </p:nvPicPr>
        <p:blipFill>
          <a:blip r:embed="rId3"/>
          <a:srcRect l="46238" r="20762"/>
          <a:stretch>
            <a:fillRect/>
          </a:stretch>
        </p:blipFill>
        <p:spPr>
          <a:xfrm>
            <a:off x="20" y="1"/>
            <a:ext cx="4023340" cy="6858000"/>
          </a:xfrm>
        </p:spPr>
      </p:pic>
      <p:sp>
        <p:nvSpPr>
          <p:cNvPr id="5" name="Content Placeholder 4">
            <a:extLst>
              <a:ext uri="{FF2B5EF4-FFF2-40B4-BE49-F238E27FC236}">
                <a16:creationId xmlns:a16="http://schemas.microsoft.com/office/drawing/2014/main" id="{AB750613-45E5-616E-93D9-AA7CEC04AC5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480560" y="1380744"/>
            <a:ext cx="6858000" cy="4983480"/>
          </a:xfrm>
        </p:spPr>
        <p:txBody>
          <a:bodyPr>
            <a:normAutofit/>
          </a:bodyPr>
          <a:lstStyle/>
          <a:p>
            <a:pPr marL="0" indent="0">
              <a:spcBef>
                <a:spcPts val="2500"/>
              </a:spcBef>
              <a:buFont typeface="Arial" panose="020B0604020202020204" pitchFamily="34" charset="0"/>
              <a:buNone/>
            </a:pPr>
            <a:r>
              <a:rPr lang="en-US" sz="1400" b="1"/>
              <a:t>Importance of Digital Transformation</a:t>
            </a:r>
          </a:p>
          <a:p>
            <a:pPr marL="0" lvl="1" indent="0">
              <a:buFont typeface="Arial" panose="020B0604020202020204" pitchFamily="34" charset="0"/>
              <a:buNone/>
            </a:pPr>
            <a:r>
              <a:rPr lang="en-US" sz="1400"/>
              <a:t>Digital transformation drives organizational survival and growth in today’s fast-changing business environment.</a:t>
            </a:r>
          </a:p>
          <a:p>
            <a:pPr marL="0" indent="0">
              <a:spcBef>
                <a:spcPts val="2500"/>
              </a:spcBef>
              <a:buFont typeface="Arial" panose="020B0604020202020204" pitchFamily="34" charset="0"/>
              <a:buNone/>
            </a:pPr>
            <a:r>
              <a:rPr lang="en-US" sz="1400" b="1"/>
              <a:t>Key Drivers and Challenges</a:t>
            </a:r>
          </a:p>
          <a:p>
            <a:pPr marL="0" lvl="1" indent="0">
              <a:buFont typeface="Arial" panose="020B0604020202020204" pitchFamily="34" charset="0"/>
              <a:buNone/>
            </a:pPr>
            <a:r>
              <a:rPr lang="en-US" sz="1400"/>
              <a:t>Evolving customer needs, competition, and regulations push change, while challenges require proactive management.</a:t>
            </a:r>
          </a:p>
          <a:p>
            <a:pPr marL="0" indent="0">
              <a:spcBef>
                <a:spcPts val="2500"/>
              </a:spcBef>
              <a:buFont typeface="Arial" panose="020B0604020202020204" pitchFamily="34" charset="0"/>
              <a:buNone/>
            </a:pPr>
            <a:r>
              <a:rPr lang="en-US" sz="1400" b="1"/>
              <a:t>Agile Methodologies</a:t>
            </a:r>
          </a:p>
          <a:p>
            <a:pPr marL="0" lvl="1" indent="0">
              <a:buFont typeface="Arial" panose="020B0604020202020204" pitchFamily="34" charset="0"/>
              <a:buNone/>
            </a:pPr>
            <a:r>
              <a:rPr lang="en-US" sz="1400"/>
              <a:t>Agile frameworks offer flexible approaches to manage technology-driven change effectively and adapt quickly.</a:t>
            </a:r>
          </a:p>
          <a:p>
            <a:pPr marL="0" indent="0">
              <a:spcBef>
                <a:spcPts val="2500"/>
              </a:spcBef>
              <a:buFont typeface="Arial" panose="020B0604020202020204" pitchFamily="34" charset="0"/>
              <a:buNone/>
            </a:pPr>
            <a:r>
              <a:rPr lang="en-US" sz="1400" b="1"/>
              <a:t>Lessons from Case Studies</a:t>
            </a:r>
          </a:p>
          <a:p>
            <a:pPr marL="0" lvl="1" indent="0">
              <a:buFont typeface="Arial" panose="020B0604020202020204" pitchFamily="34" charset="0"/>
              <a:buNone/>
            </a:pPr>
            <a:r>
              <a:rPr lang="en-US" sz="1400"/>
              <a:t>Strategic planning, stakeholder engagement, and adaptability ensure success in digital transformation initiatives.</a:t>
            </a:r>
          </a:p>
        </p:txBody>
      </p:sp>
      <p:sp>
        <p:nvSpPr>
          <p:cNvPr id="6" name="Date Placeholder 5">
            <a:extLst>
              <a:ext uri="{FF2B5EF4-FFF2-40B4-BE49-F238E27FC236}">
                <a16:creationId xmlns:a16="http://schemas.microsoft.com/office/drawing/2014/main" id="{05246646-BFF9-0996-C83E-2875AC2C06A0}"/>
              </a:ext>
            </a:extLst>
          </p:cNvPr>
          <p:cNvSpPr>
            <a:spLocks noGrp="1"/>
          </p:cNvSpPr>
          <p:nvPr>
            <p:ph type="dt" sz="half" idx="15"/>
          </p:nvPr>
        </p:nvSpPr>
        <p:spPr>
          <a:xfrm rot="5400000">
            <a:off x="10425981" y="4687095"/>
            <a:ext cx="2706690" cy="365125"/>
          </a:xfrm>
        </p:spPr>
        <p:txBody>
          <a:bodyPr anchor="ctr">
            <a:normAutofit/>
          </a:bodyPr>
          <a:lstStyle/>
          <a:p>
            <a:pPr>
              <a:spcAft>
                <a:spcPts val="600"/>
              </a:spcAft>
            </a:pPr>
            <a:fld id="{9E765B10-D26A-480A-9509-A9831C5E60D8}" type="datetime1">
              <a:rPr lang="en-US" smtClean="0"/>
              <a:pPr>
                <a:spcAft>
                  <a:spcPts val="600"/>
                </a:spcAft>
              </a:pPr>
              <a:t>1/8/2026</a:t>
            </a:fld>
            <a:endParaRPr lang="en-US"/>
          </a:p>
        </p:txBody>
      </p:sp>
      <p:sp>
        <p:nvSpPr>
          <p:cNvPr id="3" name="Footer Placeholder 2">
            <a:extLst>
              <a:ext uri="{FF2B5EF4-FFF2-40B4-BE49-F238E27FC236}">
                <a16:creationId xmlns:a16="http://schemas.microsoft.com/office/drawing/2014/main" id="{0BADF53E-6ACF-4903-BF36-603D5AA410D3}"/>
              </a:ext>
            </a:extLst>
          </p:cNvPr>
          <p:cNvSpPr>
            <a:spLocks noGrp="1"/>
          </p:cNvSpPr>
          <p:nvPr>
            <p:ph type="ftr" sz="quarter" idx="16"/>
          </p:nvPr>
        </p:nvSpPr>
        <p:spPr>
          <a:xfrm rot="16200000">
            <a:off x="10292565" y="1592957"/>
            <a:ext cx="2973522" cy="365125"/>
          </a:xfrm>
        </p:spPr>
        <p:txBody>
          <a:bodyPr anchor="ctr">
            <a:normAutofit/>
          </a:bodyPr>
          <a:lstStyle/>
          <a:p>
            <a:pPr>
              <a:spcAft>
                <a:spcPts val="600"/>
              </a:spcAft>
            </a:pPr>
            <a:r>
              <a:rPr lang="en-US" dirty="0"/>
              <a:t>Sample Footer Text</a:t>
            </a:r>
            <a:endParaRPr lang="en-US"/>
          </a:p>
        </p:txBody>
      </p:sp>
      <p:sp>
        <p:nvSpPr>
          <p:cNvPr id="7" name="Slide Number Placeholder 6">
            <a:extLst>
              <a:ext uri="{FF2B5EF4-FFF2-40B4-BE49-F238E27FC236}">
                <a16:creationId xmlns:a16="http://schemas.microsoft.com/office/drawing/2014/main" id="{8C282B4B-0F47-619F-707D-B2186E9319D7}"/>
              </a:ext>
            </a:extLst>
          </p:cNvPr>
          <p:cNvSpPr>
            <a:spLocks noGrp="1"/>
          </p:cNvSpPr>
          <p:nvPr>
            <p:ph type="sldNum" sz="quarter" idx="17"/>
          </p:nvPr>
        </p:nvSpPr>
        <p:spPr>
          <a:xfrm>
            <a:off x="11512296" y="6356350"/>
            <a:ext cx="574620" cy="365125"/>
          </a:xfrm>
        </p:spPr>
        <p:txBody>
          <a:bodyPr anchor="ctr">
            <a:normAutofit/>
          </a:bodyPr>
          <a:lstStyle/>
          <a:p>
            <a:pPr>
              <a:spcAft>
                <a:spcPts val="600"/>
              </a:spcAft>
            </a:pPr>
            <a:fld id="{CC057153-B650-4DEB-B370-79DDCFDCE934}" type="slidenum">
              <a:rPr lang="en-US" smtClean="0"/>
              <a:pPr>
                <a:spcAft>
                  <a:spcPts val="600"/>
                </a:spcAft>
              </a:pPr>
              <a:t>11</a:t>
            </a:fld>
            <a:endParaRPr lang="en-US"/>
          </a:p>
        </p:txBody>
      </p:sp>
    </p:spTree>
    <p:extLst>
      <p:ext uri="{BB962C8B-B14F-4D97-AF65-F5344CB8AC3E}">
        <p14:creationId xmlns:p14="http://schemas.microsoft.com/office/powerpoint/2010/main" val="168848480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theme/theme1.xml><?xml version="1.0" encoding="utf-8"?>
<a:theme xmlns:a="http://schemas.openxmlformats.org/drawingml/2006/main" name="Archway">
  <a:themeElements>
    <a:clrScheme name="Archway">
      <a:dk1>
        <a:sysClr val="windowText" lastClr="000000"/>
      </a:dk1>
      <a:lt1>
        <a:sysClr val="window" lastClr="FFFFFF"/>
      </a:lt1>
      <a:dk2>
        <a:srgbClr val="424C4E"/>
      </a:dk2>
      <a:lt2>
        <a:srgbClr val="EDE9E7"/>
      </a:lt2>
      <a:accent1>
        <a:srgbClr val="9FA597"/>
      </a:accent1>
      <a:accent2>
        <a:srgbClr val="AEA67E"/>
      </a:accent2>
      <a:accent3>
        <a:srgbClr val="957D71"/>
      </a:accent3>
      <a:accent4>
        <a:srgbClr val="C88769"/>
      </a:accent4>
      <a:accent5>
        <a:srgbClr val="97A4AA"/>
      </a:accent5>
      <a:accent6>
        <a:srgbClr val="9FA4A5"/>
      </a:accent6>
      <a:hlink>
        <a:srgbClr val="8C9484"/>
      </a:hlink>
      <a:folHlink>
        <a:srgbClr val="C17957"/>
      </a:folHlink>
    </a:clrScheme>
    <a:fontScheme name="Archway">
      <a:majorFont>
        <a:latin typeface="Felix Titling"/>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 design_win32_LW_V6" id="{76702E1B-643C-41F6-B804-84CD1831FE1D}" vid="{80EAE0FA-13D9-49AC-87DC-C29A48A869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6484576-6FED-48EC-8561-A69AF722D2D1}">
  <ds:schemaRefs>
    <ds:schemaRef ds:uri="http://www.w3.org/XML/1998/namespac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230e9df3-be65-4c73-a93b-d1236ebd677e"/>
    <ds:schemaRef ds:uri="16c05727-aa75-4e4a-9b5f-8a80a1165891"/>
    <ds:schemaRef ds:uri="http://purl.org/dc/terms/"/>
    <ds:schemaRef ds:uri="71af3243-3dd4-4a8d-8c0d-dd76da1f02a5"/>
    <ds:schemaRef ds:uri="http://schemas.microsoft.com/sharepoint/v3"/>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9206D296-8D02-46EE-B1E6-63AA44612305}">
  <ds:schemaRefs>
    <ds:schemaRef ds:uri="http://schemas.microsoft.com/sharepoint/v3/contenttype/forms"/>
  </ds:schemaRefs>
</ds:datastoreItem>
</file>

<file path=customXml/itemProps3.xml><?xml version="1.0" encoding="utf-8"?>
<ds:datastoreItem xmlns:ds="http://schemas.openxmlformats.org/officeDocument/2006/customXml" ds:itemID="{A17086CA-2203-47FE-BEEA-0085B9A26035}">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2210</Words>
  <Application>Microsoft Office PowerPoint</Application>
  <PresentationFormat>Widescreen</PresentationFormat>
  <Paragraphs>147</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Felix Titling</vt:lpstr>
      <vt:lpstr>Goudy Old Style</vt:lpstr>
      <vt:lpstr>Archway</vt:lpstr>
      <vt:lpstr>Managing Change – Week 6: Digital Transformation and Innovation</vt:lpstr>
      <vt:lpstr>Digital Transformation and Innovation</vt:lpstr>
      <vt:lpstr>Impact of Technology on Organizational Change</vt:lpstr>
      <vt:lpstr>Drivers of Digital Transformation</vt:lpstr>
      <vt:lpstr>Agile Change Management Principles</vt:lpstr>
      <vt:lpstr>Innovation and Organizational Adaptability</vt:lpstr>
      <vt:lpstr>Challenges in Digital Transformation</vt:lpstr>
      <vt:lpstr>Real-World Case Studies</vt:lpstr>
      <vt:lpstr>Practical Tips for Managing Digital Change</vt:lpstr>
      <vt:lpstr>Discussion Questions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Irina Neaga</dc:creator>
  <cp:lastModifiedBy>Irina Neaga</cp:lastModifiedBy>
  <cp:revision>3</cp:revision>
  <dcterms:created xsi:type="dcterms:W3CDTF">2025-02-27T07:13:53Z</dcterms:created>
  <dcterms:modified xsi:type="dcterms:W3CDTF">2026-01-08T11:45:28Z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