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5E1A7A-5C03-10D1-AA2E-B64CBCE43133}" v="3" dt="2026-07-08T12:00:29.402"/>
    <p1510:client id="{5CBACEB0-3A31-0748-E35F-43D9902ABB14}" v="97" dt="2026-07-08T06:38:00.088"/>
    <p1510:client id="{ADAD73A5-79BD-C2C5-8DD7-E35365F881E3}" v="1552" dt="2026-07-08T11:33:47.064"/>
    <p1510:client id="{F4554FDB-3EB5-14AC-831E-39E11020D812}" v="147" dt="2026-07-08T08:52:20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Sanchez Martinez (2518171)" userId="S::2518171@student.uwtsd.ac.uk::0cf9fb35-528f-4718-8404-151aa6fe9f94" providerId="AD" clId="Web-{1E12772D-F4DA-5550-5C69-93A2DC5E423B}"/>
    <pc:docChg chg="modSld">
      <pc:chgData name="Maria Sanchez Martinez (2518171)" userId="S::2518171@student.uwtsd.ac.uk::0cf9fb35-528f-4718-8404-151aa6fe9f94" providerId="AD" clId="Web-{1E12772D-F4DA-5550-5C69-93A2DC5E423B}" dt="2026-06-17T11:30:49.070" v="656" actId="20577"/>
      <pc:docMkLst>
        <pc:docMk/>
      </pc:docMkLst>
      <pc:sldChg chg="modSp">
        <pc:chgData name="Maria Sanchez Martinez (2518171)" userId="S::2518171@student.uwtsd.ac.uk::0cf9fb35-528f-4718-8404-151aa6fe9f94" providerId="AD" clId="Web-{1E12772D-F4DA-5550-5C69-93A2DC5E423B}" dt="2026-06-17T08:35:15.167" v="18" actId="20577"/>
        <pc:sldMkLst>
          <pc:docMk/>
          <pc:sldMk cId="1748499028" sldId="259"/>
        </pc:sldMkLst>
        <pc:spChg chg="mod">
          <ac:chgData name="Maria Sanchez Martinez (2518171)" userId="S::2518171@student.uwtsd.ac.uk::0cf9fb35-528f-4718-8404-151aa6fe9f94" providerId="AD" clId="Web-{1E12772D-F4DA-5550-5C69-93A2DC5E423B}" dt="2026-06-17T08:35:15.167" v="18" actId="20577"/>
          <ac:spMkLst>
            <pc:docMk/>
            <pc:sldMk cId="1748499028" sldId="259"/>
            <ac:spMk id="3" creationId="{F9C1CCB3-874D-5E4A-629C-E7AA4A8AB46C}"/>
          </ac:spMkLst>
        </pc:spChg>
      </pc:sldChg>
    </pc:docChg>
  </pc:docChgLst>
  <pc:docChgLst>
    <pc:chgData name="Maria Sanchez Martinez (2518171)" userId="S::2518171@student.uwtsd.ac.uk::0cf9fb35-528f-4718-8404-151aa6fe9f94" providerId="AD" clId="Web-{250D3355-78DC-4E44-6EEE-3B2A03A8BCA1}"/>
    <pc:docChg chg="mod modSld addMainMaster delMainMaster">
      <pc:chgData name="Maria Sanchez Martinez (2518171)" userId="S::2518171@student.uwtsd.ac.uk::0cf9fb35-528f-4718-8404-151aa6fe9f94" providerId="AD" clId="Web-{250D3355-78DC-4E44-6EEE-3B2A03A8BCA1}" dt="2026-07-02T00:34:41.077" v="1796" actId="14100"/>
      <pc:docMkLst>
        <pc:docMk/>
      </pc:docMkLst>
      <pc:sldChg chg="modSp mod modClrScheme chgLayout">
        <pc:chgData name="Maria Sanchez Martinez (2518171)" userId="S::2518171@student.uwtsd.ac.uk::0cf9fb35-528f-4718-8404-151aa6fe9f94" providerId="AD" clId="Web-{250D3355-78DC-4E44-6EEE-3B2A03A8BCA1}" dt="2026-07-01T10:29:19.529" v="574"/>
        <pc:sldMkLst>
          <pc:docMk/>
          <pc:sldMk cId="2563627717" sldId="256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250D3355-78DC-4E44-6EEE-3B2A03A8BCA1}" dt="2026-07-01T10:29:19.529" v="574"/>
        <pc:sldMkLst>
          <pc:docMk/>
          <pc:sldMk cId="2715806010" sldId="257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2715806010" sldId="257"/>
            <ac:spMk id="3" creationId="{3986ECFC-4802-880F-CAC4-59F9E04E17F0}"/>
          </ac:spMkLst>
        </pc:spChg>
      </pc:sldChg>
      <pc:sldChg chg="delSp modSp mod modClrScheme delDesignElem chgLayout">
        <pc:chgData name="Maria Sanchez Martinez (2518171)" userId="S::2518171@student.uwtsd.ac.uk::0cf9fb35-528f-4718-8404-151aa6fe9f94" providerId="AD" clId="Web-{250D3355-78DC-4E44-6EEE-3B2A03A8BCA1}" dt="2026-07-01T10:29:19.529" v="574"/>
        <pc:sldMkLst>
          <pc:docMk/>
          <pc:sldMk cId="2897957523" sldId="258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250D3355-78DC-4E44-6EEE-3B2A03A8BCA1}" dt="2026-07-01T10:29:19.529" v="574"/>
        <pc:sldMkLst>
          <pc:docMk/>
          <pc:sldMk cId="1748499028" sldId="259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250D3355-78DC-4E44-6EEE-3B2A03A8BCA1}" dt="2026-07-01T10:29:19.529" v="574"/>
        <pc:sldMkLst>
          <pc:docMk/>
          <pc:sldMk cId="1424087263" sldId="260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1424087263" sldId="260"/>
            <ac:spMk id="3" creationId="{E73EC453-8E6E-AAA5-639A-7F2EB8FCDBC5}"/>
          </ac:spMkLst>
        </pc:spChg>
      </pc:sldChg>
      <pc:sldChg chg="addSp delSp modSp mod setBg modClrScheme chgLayout">
        <pc:chgData name="Maria Sanchez Martinez (2518171)" userId="S::2518171@student.uwtsd.ac.uk::0cf9fb35-528f-4718-8404-151aa6fe9f94" providerId="AD" clId="Web-{250D3355-78DC-4E44-6EEE-3B2A03A8BCA1}" dt="2026-07-01T11:06:47.600" v="1115" actId="20577"/>
        <pc:sldMkLst>
          <pc:docMk/>
          <pc:sldMk cId="1382716628" sldId="262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1:06:47.600" v="1115" actId="20577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0:30:20.859" v="580" actId="14100"/>
          <ac:spMkLst>
            <pc:docMk/>
            <pc:sldMk cId="1382716628" sldId="262"/>
            <ac:spMk id="6" creationId="{997232F5-BB79-2961-88FC-A3FDE454B75C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250D3355-78DC-4E44-6EEE-3B2A03A8BCA1}" dt="2026-07-01T10:29:19.529" v="574"/>
        <pc:sldMkLst>
          <pc:docMk/>
          <pc:sldMk cId="3970473306" sldId="264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1T10:29:19.529" v="574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250D3355-78DC-4E44-6EEE-3B2A03A8BCA1}" dt="2026-07-01T12:11:23.639" v="1761" actId="14100"/>
        <pc:sldMkLst>
          <pc:docMk/>
          <pc:sldMk cId="359125969" sldId="265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2:10:30.168" v="1751" actId="20577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1T12:11:23.639" v="1761" actId="14100"/>
          <ac:spMkLst>
            <pc:docMk/>
            <pc:sldMk cId="359125969" sldId="265"/>
            <ac:spMk id="3" creationId="{5F8D0C3B-0DFC-3E5A-28D7-AC7CD95B6A10}"/>
          </ac:spMkLst>
        </pc:spChg>
      </pc:sldChg>
      <pc:sldChg chg="delSp modSp mod modClrScheme chgLayout">
        <pc:chgData name="Maria Sanchez Martinez (2518171)" userId="S::2518171@student.uwtsd.ac.uk::0cf9fb35-528f-4718-8404-151aa6fe9f94" providerId="AD" clId="Web-{250D3355-78DC-4E44-6EEE-3B2A03A8BCA1}" dt="2026-07-01T12:15:11.616" v="1784" actId="14100"/>
        <pc:sldMkLst>
          <pc:docMk/>
          <pc:sldMk cId="2850782885" sldId="266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2:15:11.616" v="1784" actId="14100"/>
          <ac:spMkLst>
            <pc:docMk/>
            <pc:sldMk cId="2850782885" sldId="266"/>
            <ac:spMk id="2" creationId="{522107DF-28D1-AECE-299A-375E6A01AF85}"/>
          </ac:spMkLst>
        </pc:spChg>
      </pc:sldChg>
      <pc:sldChg chg="addSp modSp mod modClrScheme chgLayout">
        <pc:chgData name="Maria Sanchez Martinez (2518171)" userId="S::2518171@student.uwtsd.ac.uk::0cf9fb35-528f-4718-8404-151aa6fe9f94" providerId="AD" clId="Web-{250D3355-78DC-4E44-6EEE-3B2A03A8BCA1}" dt="2026-07-01T11:06:58.881" v="1116" actId="20577"/>
        <pc:sldMkLst>
          <pc:docMk/>
          <pc:sldMk cId="1917974163" sldId="267"/>
        </pc:sldMkLst>
        <pc:spChg chg="mod ord">
          <ac:chgData name="Maria Sanchez Martinez (2518171)" userId="S::2518171@student.uwtsd.ac.uk::0cf9fb35-528f-4718-8404-151aa6fe9f94" providerId="AD" clId="Web-{250D3355-78DC-4E44-6EEE-3B2A03A8BCA1}" dt="2026-07-01T10:31:20.299" v="586" actId="14100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1T11:06:58.881" v="1116" actId="20577"/>
          <ac:spMkLst>
            <pc:docMk/>
            <pc:sldMk cId="1917974163" sldId="267"/>
            <ac:spMk id="3" creationId="{C71705AF-A114-46D3-808C-4A69D3AE5A69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0:35:02.808" v="668" actId="1076"/>
          <ac:spMkLst>
            <pc:docMk/>
            <pc:sldMk cId="1917974163" sldId="267"/>
            <ac:spMk id="4" creationId="{94F64912-B569-5DCE-79A7-DDE66558B584}"/>
          </ac:spMkLst>
        </pc:spChg>
      </pc:sldChg>
      <pc:sldChg chg="addSp delSp modSp mod modClrScheme chgLayout">
        <pc:chgData name="Maria Sanchez Martinez (2518171)" userId="S::2518171@student.uwtsd.ac.uk::0cf9fb35-528f-4718-8404-151aa6fe9f94" providerId="AD" clId="Web-{250D3355-78DC-4E44-6EEE-3B2A03A8BCA1}" dt="2026-07-02T00:34:41.077" v="1796" actId="14100"/>
        <pc:sldMkLst>
          <pc:docMk/>
          <pc:sldMk cId="3645478630" sldId="268"/>
        </pc:sldMkLst>
        <pc:spChg chg="mod ord">
          <ac:chgData name="Maria Sanchez Martinez (2518171)" userId="S::2518171@student.uwtsd.ac.uk::0cf9fb35-528f-4718-8404-151aa6fe9f94" providerId="AD" clId="Web-{250D3355-78DC-4E44-6EEE-3B2A03A8BCA1}" dt="2026-07-02T00:33:24.230" v="1788" actId="14100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Maria Sanchez Martinez (2518171)" userId="S::2518171@student.uwtsd.ac.uk::0cf9fb35-528f-4718-8404-151aa6fe9f94" providerId="AD" clId="Web-{250D3355-78DC-4E44-6EEE-3B2A03A8BCA1}" dt="2026-07-02T00:34:41.077" v="1796" actId="14100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2:00:51.615" v="1704" actId="1076"/>
          <ac:spMkLst>
            <pc:docMk/>
            <pc:sldMk cId="3645478630" sldId="268"/>
            <ac:spMk id="4" creationId="{CEA0389E-C302-FB87-2DAD-82ADDB0B0DBA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2:07:20.036" v="1738"/>
          <ac:spMkLst>
            <pc:docMk/>
            <pc:sldMk cId="3645478630" sldId="268"/>
            <ac:spMk id="6" creationId="{1C204BB0-DBD8-DB5E-927B-B1864674FD3F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2:07:23.989" v="1739"/>
          <ac:spMkLst>
            <pc:docMk/>
            <pc:sldMk cId="3645478630" sldId="268"/>
            <ac:spMk id="8" creationId="{00D3951D-AEC7-CD05-E6C3-9216A52F9789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5:08.789" v="1658" actId="20577"/>
          <ac:spMkLst>
            <pc:docMk/>
            <pc:sldMk cId="3645478630" sldId="268"/>
            <ac:spMk id="14" creationId="{59F26F1B-D975-0E3A-AF42-0DBDC4283613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6:06.835" v="1670" actId="1076"/>
          <ac:spMkLst>
            <pc:docMk/>
            <pc:sldMk cId="3645478630" sldId="268"/>
            <ac:spMk id="17" creationId="{39AD49B8-278E-46BA-EEAD-9F5FC3D87A12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4:39.303" v="1652" actId="20577"/>
          <ac:spMkLst>
            <pc:docMk/>
            <pc:sldMk cId="3645478630" sldId="268"/>
            <ac:spMk id="22" creationId="{FAB7EFED-1FD5-7F80-4F76-8C29618C22F1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6:19.976" v="1672" actId="1076"/>
          <ac:spMkLst>
            <pc:docMk/>
            <pc:sldMk cId="3645478630" sldId="268"/>
            <ac:spMk id="23" creationId="{DDE9B63C-14CF-6498-3CBA-E9C4012C2331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9:38.049" v="1696" actId="1076"/>
          <ac:spMkLst>
            <pc:docMk/>
            <pc:sldMk cId="3645478630" sldId="268"/>
            <ac:spMk id="24" creationId="{E653C5EF-DDF4-D6A9-C94A-98378FE04E03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9:47.175" v="1697" actId="1076"/>
          <ac:spMkLst>
            <pc:docMk/>
            <pc:sldMk cId="3645478630" sldId="268"/>
            <ac:spMk id="25" creationId="{927783ED-C9BE-6F63-F667-9B517B389169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8:43" v="1687" actId="1076"/>
          <ac:spMkLst>
            <pc:docMk/>
            <pc:sldMk cId="3645478630" sldId="268"/>
            <ac:spMk id="26" creationId="{F69B11C9-92E5-FD2E-2E17-F485ED692A0C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1:58:25.812" v="1685" actId="1076"/>
          <ac:spMkLst>
            <pc:docMk/>
            <pc:sldMk cId="3645478630" sldId="268"/>
            <ac:spMk id="27" creationId="{2A297105-CFD6-19BD-74EE-F47F3A9BC853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2:06:19.766" v="1736"/>
          <ac:spMkLst>
            <pc:docMk/>
            <pc:sldMk cId="3645478630" sldId="268"/>
            <ac:spMk id="28" creationId="{716D330A-576E-7FAE-0929-6B7E434003D7}"/>
          </ac:spMkLst>
        </pc:spChg>
        <pc:spChg chg="add mod">
          <ac:chgData name="Maria Sanchez Martinez (2518171)" userId="S::2518171@student.uwtsd.ac.uk::0cf9fb35-528f-4718-8404-151aa6fe9f94" providerId="AD" clId="Web-{250D3355-78DC-4E44-6EEE-3B2A03A8BCA1}" dt="2026-07-01T12:07:39.474" v="1740"/>
          <ac:spMkLst>
            <pc:docMk/>
            <pc:sldMk cId="3645478630" sldId="268"/>
            <ac:spMk id="29" creationId="{AFF6639E-66D2-E006-97A0-9CA89A3194B8}"/>
          </ac:spMkLst>
        </pc:spChg>
        <pc:cxnChg chg="add">
          <ac:chgData name="Maria Sanchez Martinez (2518171)" userId="S::2518171@student.uwtsd.ac.uk::0cf9fb35-528f-4718-8404-151aa6fe9f94" providerId="AD" clId="Web-{250D3355-78DC-4E44-6EEE-3B2A03A8BCA1}" dt="2026-07-01T12:00:44.942" v="1703"/>
          <ac:cxnSpMkLst>
            <pc:docMk/>
            <pc:sldMk cId="3645478630" sldId="268"/>
            <ac:cxnSpMk id="31" creationId="{A3CF4752-CDE1-7300-12B8-5B1B8B00D039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1:05.896" v="1705"/>
          <ac:cxnSpMkLst>
            <pc:docMk/>
            <pc:sldMk cId="3645478630" sldId="268"/>
            <ac:cxnSpMk id="32" creationId="{EC3C74E4-EE22-ACFF-DAE9-D025CA5E6A3B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1:18.680" v="1706"/>
          <ac:cxnSpMkLst>
            <pc:docMk/>
            <pc:sldMk cId="3645478630" sldId="268"/>
            <ac:cxnSpMk id="33" creationId="{3A5A0D52-D933-ACFF-D571-5F797F1A8604}"/>
          </ac:cxnSpMkLst>
        </pc:cxnChg>
        <pc:cxnChg chg="add mod">
          <ac:chgData name="Maria Sanchez Martinez (2518171)" userId="S::2518171@student.uwtsd.ac.uk::0cf9fb35-528f-4718-8404-151aa6fe9f94" providerId="AD" clId="Web-{250D3355-78DC-4E44-6EEE-3B2A03A8BCA1}" dt="2026-07-01T12:01:44.398" v="1708" actId="14100"/>
          <ac:cxnSpMkLst>
            <pc:docMk/>
            <pc:sldMk cId="3645478630" sldId="268"/>
            <ac:cxnSpMk id="34" creationId="{A55A7270-3A6C-41BD-344B-80B820F969AA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2:11.665" v="1712"/>
          <ac:cxnSpMkLst>
            <pc:docMk/>
            <pc:sldMk cId="3645478630" sldId="268"/>
            <ac:cxnSpMk id="36" creationId="{6474985E-E01D-C0D8-0832-DAFC9EBB0E2C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2:28.728" v="1713"/>
          <ac:cxnSpMkLst>
            <pc:docMk/>
            <pc:sldMk cId="3645478630" sldId="268"/>
            <ac:cxnSpMk id="37" creationId="{7F7F84BC-B3AE-5898-640E-A4ACCFBCBD84}"/>
          </ac:cxnSpMkLst>
        </pc:cxnChg>
        <pc:cxnChg chg="add mod">
          <ac:chgData name="Maria Sanchez Martinez (2518171)" userId="S::2518171@student.uwtsd.ac.uk::0cf9fb35-528f-4718-8404-151aa6fe9f94" providerId="AD" clId="Web-{250D3355-78DC-4E44-6EEE-3B2A03A8BCA1}" dt="2026-07-01T12:02:48.480" v="1715" actId="14100"/>
          <ac:cxnSpMkLst>
            <pc:docMk/>
            <pc:sldMk cId="3645478630" sldId="268"/>
            <ac:cxnSpMk id="38" creationId="{17D31AFB-5D54-DDBA-690D-F7E1D0AF86B2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4:24.607" v="1725"/>
          <ac:cxnSpMkLst>
            <pc:docMk/>
            <pc:sldMk cId="3645478630" sldId="268"/>
            <ac:cxnSpMk id="42" creationId="{82628A91-9D55-23C6-A667-928FE6B0C242}"/>
          </ac:cxnSpMkLst>
        </pc:cxnChg>
        <pc:cxnChg chg="add mod">
          <ac:chgData name="Maria Sanchez Martinez (2518171)" userId="S::2518171@student.uwtsd.ac.uk::0cf9fb35-528f-4718-8404-151aa6fe9f94" providerId="AD" clId="Web-{250D3355-78DC-4E44-6EEE-3B2A03A8BCA1}" dt="2026-07-01T12:06:12.985" v="1735" actId="14100"/>
          <ac:cxnSpMkLst>
            <pc:docMk/>
            <pc:sldMk cId="3645478630" sldId="268"/>
            <ac:cxnSpMk id="43" creationId="{356D8516-9A8A-CC01-5EBC-3C443C5EA55F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4:52.358" v="1727"/>
          <ac:cxnSpMkLst>
            <pc:docMk/>
            <pc:sldMk cId="3645478630" sldId="268"/>
            <ac:cxnSpMk id="44" creationId="{31436A13-2EE5-28E1-2294-8289A11FF25B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5:24.203" v="1730"/>
          <ac:cxnSpMkLst>
            <pc:docMk/>
            <pc:sldMk cId="3645478630" sldId="268"/>
            <ac:cxnSpMk id="46" creationId="{3B6E73DC-61E2-CF76-F725-99CA9BCF996C}"/>
          </ac:cxnSpMkLst>
        </pc:cxnChg>
        <pc:cxnChg chg="add mod">
          <ac:chgData name="Maria Sanchez Martinez (2518171)" userId="S::2518171@student.uwtsd.ac.uk::0cf9fb35-528f-4718-8404-151aa6fe9f94" providerId="AD" clId="Web-{250D3355-78DC-4E44-6EEE-3B2A03A8BCA1}" dt="2026-07-01T12:05:42.719" v="1732" actId="14100"/>
          <ac:cxnSpMkLst>
            <pc:docMk/>
            <pc:sldMk cId="3645478630" sldId="268"/>
            <ac:cxnSpMk id="47" creationId="{40A0CDC2-B265-6205-8BEE-79B9DF5E0CF9}"/>
          </ac:cxnSpMkLst>
        </pc:cxnChg>
        <pc:cxnChg chg="add">
          <ac:chgData name="Maria Sanchez Martinez (2518171)" userId="S::2518171@student.uwtsd.ac.uk::0cf9fb35-528f-4718-8404-151aa6fe9f94" providerId="AD" clId="Web-{250D3355-78DC-4E44-6EEE-3B2A03A8BCA1}" dt="2026-07-01T12:05:56.204" v="1733"/>
          <ac:cxnSpMkLst>
            <pc:docMk/>
            <pc:sldMk cId="3645478630" sldId="268"/>
            <ac:cxnSpMk id="48" creationId="{7AA4A6B0-09E3-257E-7E48-302C13DF9CED}"/>
          </ac:cxnSpMkLst>
        </pc:cxnChg>
      </pc:sldChg>
      <pc:sldMasterChg chg="add del addSldLayout delSldLayout modSldLayout">
        <pc:chgData name="Maria Sanchez Martinez (2518171)" userId="S::2518171@student.uwtsd.ac.uk::0cf9fb35-528f-4718-8404-151aa6fe9f94" providerId="AD" clId="Web-{250D3355-78DC-4E44-6EEE-3B2A03A8BCA1}" dt="2026-07-01T10:29:19.529" v="574"/>
        <pc:sldMasterMkLst>
          <pc:docMk/>
          <pc:sldMasterMk cId="1943465071" sldId="2147483764"/>
        </pc:sldMasterMkLst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1878808853" sldId="2147483765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1861828038" sldId="2147483766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1985926314" sldId="2147483767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2401406275" sldId="2147483768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2522347686" sldId="2147483769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3399198924" sldId="2147483770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2523970034" sldId="2147483771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1334408884" sldId="2147483772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2228968796" sldId="2147483773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1129719593" sldId="2147483774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3711309653" sldId="2147483775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199171368" sldId="2147483776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1908683293" sldId="2147483777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3062198289" sldId="2147483778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2585271671" sldId="2147483779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250D3355-78DC-4E44-6EEE-3B2A03A8BCA1}" dt="2026-07-01T10:29:19.529" v="574"/>
          <pc:sldLayoutMkLst>
            <pc:docMk/>
            <pc:sldMasterMk cId="1943465071" sldId="2147483764"/>
            <pc:sldLayoutMk cId="782265960" sldId="2147483780"/>
          </pc:sldLayoutMkLst>
        </pc:sldLayoutChg>
      </pc:sldMasterChg>
    </pc:docChg>
  </pc:docChgLst>
  <pc:docChgLst>
    <pc:chgData name="Maria Sanchez Martinez (2518171)" userId="S::2518171@student.uwtsd.ac.uk::0cf9fb35-528f-4718-8404-151aa6fe9f94" providerId="AD" clId="Web-{A74AE3F8-F2B3-804C-D314-50B3B6DB291E}"/>
    <pc:docChg chg="mod modSld addMainMaster delMainMaster">
      <pc:chgData name="Maria Sanchez Martinez (2518171)" userId="S::2518171@student.uwtsd.ac.uk::0cf9fb35-528f-4718-8404-151aa6fe9f94" providerId="AD" clId="Web-{A74AE3F8-F2B3-804C-D314-50B3B6DB291E}" dt="2026-06-28T22:39:06.476" v="159" actId="14100"/>
      <pc:docMkLst>
        <pc:docMk/>
      </pc:docMkLst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2563627717" sldId="256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2715806010" sldId="257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2715806010" sldId="257"/>
            <ac:spMk id="3" creationId="{3986ECFC-4802-880F-CAC4-59F9E04E17F0}"/>
          </ac:spMkLst>
        </pc:spChg>
      </pc:sldChg>
      <pc:sldChg chg="addSp delSp modSp mod setBg modClrScheme setClrOvrMap chgLayout">
        <pc:chgData name="Maria Sanchez Martinez (2518171)" userId="S::2518171@student.uwtsd.ac.uk::0cf9fb35-528f-4718-8404-151aa6fe9f94" providerId="AD" clId="Web-{A74AE3F8-F2B3-804C-D314-50B3B6DB291E}" dt="2026-06-28T22:39:06.476" v="159" actId="14100"/>
        <pc:sldMkLst>
          <pc:docMk/>
          <pc:sldMk cId="2897957523" sldId="258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37:28.237" v="154"/>
          <ac:spMkLst>
            <pc:docMk/>
            <pc:sldMk cId="2897957523" sldId="258"/>
            <ac:spMk id="2" creationId="{4351C092-CB50-5179-72FB-94CBECED5425}"/>
          </ac:spMkLst>
        </pc:spChg>
        <pc:spChg chg="add del mod ord">
          <ac:chgData name="Maria Sanchez Martinez (2518171)" userId="S::2518171@student.uwtsd.ac.uk::0cf9fb35-528f-4718-8404-151aa6fe9f94" providerId="AD" clId="Web-{A74AE3F8-F2B3-804C-D314-50B3B6DB291E}" dt="2026-06-28T22:39:06.476" v="159" actId="14100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1748499028" sldId="259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1424087263" sldId="260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1382716628" sldId="262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3970473306" sldId="264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359125969" sldId="265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2850782885" sldId="266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1917974163" sldId="267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A74AE3F8-F2B3-804C-D314-50B3B6DB291E}" dt="2026-06-28T22:22:13.800" v="67"/>
        <pc:sldMkLst>
          <pc:docMk/>
          <pc:sldMk cId="3645478630" sldId="268"/>
        </pc:sldMkLst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Maria Sanchez Martinez (2518171)" userId="S::2518171@student.uwtsd.ac.uk::0cf9fb35-528f-4718-8404-151aa6fe9f94" providerId="AD" clId="Web-{A74AE3F8-F2B3-804C-D314-50B3B6DB291E}" dt="2026-06-28T22:22:13.800" v="67"/>
          <ac:spMkLst>
            <pc:docMk/>
            <pc:sldMk cId="3645478630" sldId="268"/>
            <ac:spMk id="3" creationId="{6ED3E622-CB09-1362-15C9-BF616871B4C4}"/>
          </ac:spMkLst>
        </pc:spChg>
      </pc:sldChg>
    </pc:docChg>
  </pc:docChgLst>
  <pc:docChgLst>
    <pc:chgData name="Maria Sanchez Martinez (2518171)" userId="S::2518171@student.uwtsd.ac.uk::0cf9fb35-528f-4718-8404-151aa6fe9f94" providerId="AD" clId="Web-{5AF9FFDF-DD12-9B97-2AF1-C4BBB1DADD01}"/>
    <pc:docChg chg="modSld">
      <pc:chgData name="Maria Sanchez Martinez (2518171)" userId="S::2518171@student.uwtsd.ac.uk::0cf9fb35-528f-4718-8404-151aa6fe9f94" providerId="AD" clId="Web-{5AF9FFDF-DD12-9B97-2AF1-C4BBB1DADD01}" dt="2026-06-17T11:43:49.223" v="276" actId="20577"/>
      <pc:docMkLst>
        <pc:docMk/>
      </pc:docMkLst>
    </pc:docChg>
  </pc:docChgLst>
  <pc:docChgLst>
    <pc:chgData name="Maria Sanchez Martinez (2518171)" userId="S::2518171@student.uwtsd.ac.uk::0cf9fb35-528f-4718-8404-151aa6fe9f94" providerId="AD" clId="Web-{ADAD73A5-79BD-C2C5-8DD7-E35365F881E3}"/>
    <pc:docChg chg="modSld">
      <pc:chgData name="Maria Sanchez Martinez (2518171)" userId="S::2518171@student.uwtsd.ac.uk::0cf9fb35-528f-4718-8404-151aa6fe9f94" providerId="AD" clId="Web-{ADAD73A5-79BD-C2C5-8DD7-E35365F881E3}" dt="2026-07-08T11:33:47.064" v="1491" actId="20577"/>
      <pc:docMkLst>
        <pc:docMk/>
      </pc:docMkLst>
      <pc:sldChg chg="addSp delSp modSp mod setBg">
        <pc:chgData name="Maria Sanchez Martinez (2518171)" userId="S::2518171@student.uwtsd.ac.uk::0cf9fb35-528f-4718-8404-151aa6fe9f94" providerId="AD" clId="Web-{ADAD73A5-79BD-C2C5-8DD7-E35365F881E3}" dt="2026-07-08T11:20:15.242" v="1297" actId="14100"/>
        <pc:sldMkLst>
          <pc:docMk/>
          <pc:sldMk cId="2563627717" sldId="256"/>
        </pc:sldMkLst>
        <pc:spChg chg="mod ord">
          <ac:chgData name="Maria Sanchez Martinez (2518171)" userId="S::2518171@student.uwtsd.ac.uk::0cf9fb35-528f-4718-8404-151aa6fe9f94" providerId="AD" clId="Web-{ADAD73A5-79BD-C2C5-8DD7-E35365F881E3}" dt="2026-07-08T11:20:15.242" v="1297" actId="14100"/>
          <ac:spMkLst>
            <pc:docMk/>
            <pc:sldMk cId="2563627717" sldId="256"/>
            <ac:spMk id="2" creationId="{13877589-7B87-1810-7D1A-B5A2048E3490}"/>
          </ac:spMkLst>
        </pc:spChg>
        <pc:spChg chg="add mod">
          <ac:chgData name="Maria Sanchez Martinez (2518171)" userId="S::2518171@student.uwtsd.ac.uk::0cf9fb35-528f-4718-8404-151aa6fe9f94" providerId="AD" clId="Web-{ADAD73A5-79BD-C2C5-8DD7-E35365F881E3}" dt="2026-07-08T11:19:36.725" v="1292" actId="20577"/>
          <ac:spMkLst>
            <pc:docMk/>
            <pc:sldMk cId="2563627717" sldId="256"/>
            <ac:spMk id="3" creationId="{83C28E31-85DA-06E5-805F-7BF91CAB6437}"/>
          </ac:spMkLst>
        </pc:spChg>
        <pc:spChg chg="add ord">
          <ac:chgData name="Maria Sanchez Martinez (2518171)" userId="S::2518171@student.uwtsd.ac.uk::0cf9fb35-528f-4718-8404-151aa6fe9f94" providerId="AD" clId="Web-{ADAD73A5-79BD-C2C5-8DD7-E35365F881E3}" dt="2026-07-08T10:20:18.536" v="383"/>
          <ac:spMkLst>
            <pc:docMk/>
            <pc:sldMk cId="2563627717" sldId="256"/>
            <ac:spMk id="7" creationId="{57ABABA7-0420-4200-9B65-1C1967CE9373}"/>
          </ac:spMkLst>
        </pc:spChg>
        <pc:spChg chg="add">
          <ac:chgData name="Maria Sanchez Martinez (2518171)" userId="S::2518171@student.uwtsd.ac.uk::0cf9fb35-528f-4718-8404-151aa6fe9f94" providerId="AD" clId="Web-{ADAD73A5-79BD-C2C5-8DD7-E35365F881E3}" dt="2026-07-08T09:46:11.812" v="345"/>
          <ac:spMkLst>
            <pc:docMk/>
            <pc:sldMk cId="2563627717" sldId="256"/>
            <ac:spMk id="23" creationId="{8576F020-8157-45CE-B1D9-6FA47AFEB4FA}"/>
          </ac:spMkLst>
        </pc:spChg>
        <pc:grpChg chg="add">
          <ac:chgData name="Maria Sanchez Martinez (2518171)" userId="S::2518171@student.uwtsd.ac.uk::0cf9fb35-528f-4718-8404-151aa6fe9f94" providerId="AD" clId="Web-{ADAD73A5-79BD-C2C5-8DD7-E35365F881E3}" dt="2026-07-08T09:46:11.812" v="345"/>
          <ac:grpSpMkLst>
            <pc:docMk/>
            <pc:sldMk cId="2563627717" sldId="256"/>
            <ac:grpSpMk id="9" creationId="{7A03E380-9CD1-4ABA-A763-9F9D252B8908}"/>
          </ac:grpSpMkLst>
        </pc:grpChg>
        <pc:picChg chg="add del mod ord">
          <ac:chgData name="Maria Sanchez Martinez (2518171)" userId="S::2518171@student.uwtsd.ac.uk::0cf9fb35-528f-4718-8404-151aa6fe9f94" providerId="AD" clId="Web-{ADAD73A5-79BD-C2C5-8DD7-E35365F881E3}" dt="2026-07-08T09:52:28.433" v="377"/>
          <ac:picMkLst>
            <pc:docMk/>
            <pc:sldMk cId="2563627717" sldId="256"/>
            <ac:picMk id="3" creationId="{B3E5DEE7-9075-00DA-EBBD-871CF087B7C7}"/>
          </ac:picMkLst>
        </pc:picChg>
        <pc:picChg chg="add mod ord">
          <ac:chgData name="Maria Sanchez Martinez (2518171)" userId="S::2518171@student.uwtsd.ac.uk::0cf9fb35-528f-4718-8404-151aa6fe9f94" providerId="AD" clId="Web-{ADAD73A5-79BD-C2C5-8DD7-E35365F881E3}" dt="2026-07-08T10:20:40.646" v="385" actId="14100"/>
          <ac:picMkLst>
            <pc:docMk/>
            <pc:sldMk cId="2563627717" sldId="256"/>
            <ac:picMk id="4" creationId="{F089079E-A6A3-F857-8F51-03DA1AB1DBCE}"/>
          </ac:picMkLst>
        </pc:picChg>
      </pc:sldChg>
      <pc:sldChg chg="modSp">
        <pc:chgData name="Maria Sanchez Martinez (2518171)" userId="S::2518171@student.uwtsd.ac.uk::0cf9fb35-528f-4718-8404-151aa6fe9f94" providerId="AD" clId="Web-{ADAD73A5-79BD-C2C5-8DD7-E35365F881E3}" dt="2026-07-08T11:20:38.415" v="1299" actId="20577"/>
        <pc:sldMkLst>
          <pc:docMk/>
          <pc:sldMk cId="2715806010" sldId="257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0:31.508" v="1298" actId="20577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0:38.415" v="1299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">
        <pc:chgData name="Maria Sanchez Martinez (2518171)" userId="S::2518171@student.uwtsd.ac.uk::0cf9fb35-528f-4718-8404-151aa6fe9f94" providerId="AD" clId="Web-{ADAD73A5-79BD-C2C5-8DD7-E35365F881E3}" dt="2026-07-08T11:21:11.150" v="1302" actId="1076"/>
        <pc:sldMkLst>
          <pc:docMk/>
          <pc:sldMk cId="2897957523" sldId="258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0:51.462" v="1300" actId="20577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1:11.150" v="1302" actId="1076"/>
          <ac:spMkLst>
            <pc:docMk/>
            <pc:sldMk cId="2897957523" sldId="258"/>
            <ac:spMk id="3" creationId="{028A8359-438A-7EDF-F235-AE5BAE7FB208}"/>
          </ac:spMkLst>
        </pc:spChg>
      </pc:sldChg>
      <pc:sldChg chg="addSp delSp modSp mod setBg">
        <pc:chgData name="Maria Sanchez Martinez (2518171)" userId="S::2518171@student.uwtsd.ac.uk::0cf9fb35-528f-4718-8404-151aa6fe9f94" providerId="AD" clId="Web-{ADAD73A5-79BD-C2C5-8DD7-E35365F881E3}" dt="2026-07-08T11:21:31.073" v="1304" actId="20577"/>
        <pc:sldMkLst>
          <pc:docMk/>
          <pc:sldMk cId="1748499028" sldId="259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1:22.869" v="1303" actId="20577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1:31.073" v="1304" actId="20577"/>
          <ac:spMkLst>
            <pc:docMk/>
            <pc:sldMk cId="1748499028" sldId="259"/>
            <ac:spMk id="3" creationId="{F9C1CCB3-874D-5E4A-629C-E7AA4A8AB46C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09:20:21.796" v="198"/>
          <ac:spMkLst>
            <pc:docMk/>
            <pc:sldMk cId="1748499028" sldId="259"/>
            <ac:spMk id="38" creationId="{AE2F7D72-C98C-4C79-88A4-1DD7AAE7BF3D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09:20:21.796" v="198"/>
          <ac:spMkLst>
            <pc:docMk/>
            <pc:sldMk cId="1748499028" sldId="259"/>
            <ac:spMk id="40" creationId="{C03B0394-07A3-4767-BDD5-04B2F3E6BD4B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09:20:21.796" v="198"/>
          <ac:spMkLst>
            <pc:docMk/>
            <pc:sldMk cId="1748499028" sldId="259"/>
            <ac:spMk id="42" creationId="{1D90E761-E560-46E8-8B50-CCE703218E64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09:20:21.796" v="198"/>
          <ac:spMkLst>
            <pc:docMk/>
            <pc:sldMk cId="1748499028" sldId="259"/>
            <ac:spMk id="72" creationId="{D65C27E2-9CC1-45AC-9302-CAA9B2BA0566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09:20:21.796" v="198"/>
          <ac:spMkLst>
            <pc:docMk/>
            <pc:sldMk cId="1748499028" sldId="259"/>
            <ac:spMk id="74" creationId="{47BF6F76-2517-4EBD-A224-BD5376FF65E0}"/>
          </ac:spMkLst>
        </pc:spChg>
        <pc:grpChg chg="add del">
          <ac:chgData name="Maria Sanchez Martinez (2518171)" userId="S::2518171@student.uwtsd.ac.uk::0cf9fb35-528f-4718-8404-151aa6fe9f94" providerId="AD" clId="Web-{ADAD73A5-79BD-C2C5-8DD7-E35365F881E3}" dt="2026-07-08T09:20:21.796" v="198"/>
          <ac:grpSpMkLst>
            <pc:docMk/>
            <pc:sldMk cId="1748499028" sldId="259"/>
            <ac:grpSpMk id="44" creationId="{FB6DB3CD-0C97-402C-AD14-1CFB3731DD20}"/>
          </ac:grpSpMkLst>
        </pc:grpChg>
        <pc:grpChg chg="add del">
          <ac:chgData name="Maria Sanchez Martinez (2518171)" userId="S::2518171@student.uwtsd.ac.uk::0cf9fb35-528f-4718-8404-151aa6fe9f94" providerId="AD" clId="Web-{ADAD73A5-79BD-C2C5-8DD7-E35365F881E3}" dt="2026-07-08T09:20:21.796" v="198"/>
          <ac:grpSpMkLst>
            <pc:docMk/>
            <pc:sldMk cId="1748499028" sldId="259"/>
            <ac:grpSpMk id="58" creationId="{374B4E41-E545-49EE-9771-7B452A8B35E6}"/>
          </ac:grpSpMkLst>
        </pc:grpChg>
        <pc:picChg chg="add del mod">
          <ac:chgData name="Maria Sanchez Martinez (2518171)" userId="S::2518171@student.uwtsd.ac.uk::0cf9fb35-528f-4718-8404-151aa6fe9f94" providerId="AD" clId="Web-{ADAD73A5-79BD-C2C5-8DD7-E35365F881E3}" dt="2026-07-08T09:22:40.145" v="200"/>
          <ac:picMkLst>
            <pc:docMk/>
            <pc:sldMk cId="1748499028" sldId="259"/>
            <ac:picMk id="4" creationId="{497E4D70-55DC-CCE2-1CE2-49E1309B235B}"/>
          </ac:picMkLst>
        </pc:picChg>
        <pc:picChg chg="add del mod">
          <ac:chgData name="Maria Sanchez Martinez (2518171)" userId="S::2518171@student.uwtsd.ac.uk::0cf9fb35-528f-4718-8404-151aa6fe9f94" providerId="AD" clId="Web-{ADAD73A5-79BD-C2C5-8DD7-E35365F881E3}" dt="2026-07-08T09:23:41.490" v="203"/>
          <ac:picMkLst>
            <pc:docMk/>
            <pc:sldMk cId="1748499028" sldId="259"/>
            <ac:picMk id="5" creationId="{8CC18CBE-4656-CA1F-26AF-F7578DD30894}"/>
          </ac:picMkLst>
        </pc:picChg>
        <pc:picChg chg="add mod">
          <ac:chgData name="Maria Sanchez Martinez (2518171)" userId="S::2518171@student.uwtsd.ac.uk::0cf9fb35-528f-4718-8404-151aa6fe9f94" providerId="AD" clId="Web-{ADAD73A5-79BD-C2C5-8DD7-E35365F881E3}" dt="2026-07-08T09:27:43.247" v="231" actId="14100"/>
          <ac:picMkLst>
            <pc:docMk/>
            <pc:sldMk cId="1748499028" sldId="259"/>
            <ac:picMk id="6" creationId="{3EC25FED-6229-A5ED-8CC8-EE99889D3E6D}"/>
          </ac:picMkLst>
        </pc:picChg>
        <pc:picChg chg="add del mod">
          <ac:chgData name="Maria Sanchez Martinez (2518171)" userId="S::2518171@student.uwtsd.ac.uk::0cf9fb35-528f-4718-8404-151aa6fe9f94" providerId="AD" clId="Web-{ADAD73A5-79BD-C2C5-8DD7-E35365F881E3}" dt="2026-07-08T09:20:21.796" v="198"/>
          <ac:picMkLst>
            <pc:docMk/>
            <pc:sldMk cId="1748499028" sldId="259"/>
            <ac:picMk id="7" creationId="{A278D883-8849-7402-1256-46D5FAFA06BE}"/>
          </ac:picMkLst>
        </pc:picChg>
      </pc:sldChg>
      <pc:sldChg chg="modSp">
        <pc:chgData name="Maria Sanchez Martinez (2518171)" userId="S::2518171@student.uwtsd.ac.uk::0cf9fb35-528f-4718-8404-151aa6fe9f94" providerId="AD" clId="Web-{ADAD73A5-79BD-C2C5-8DD7-E35365F881E3}" dt="2026-07-08T11:21:57.683" v="1308" actId="20577"/>
        <pc:sldMkLst>
          <pc:docMk/>
          <pc:sldMk cId="1424087263" sldId="260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1:45.464" v="1306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1:57.683" v="1308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aria Sanchez Martinez (2518171)" userId="S::2518171@student.uwtsd.ac.uk::0cf9fb35-528f-4718-8404-151aa6fe9f94" providerId="AD" clId="Web-{ADAD73A5-79BD-C2C5-8DD7-E35365F881E3}" dt="2026-07-08T11:22:37.950" v="1313" actId="20577"/>
        <pc:sldMkLst>
          <pc:docMk/>
          <pc:sldMk cId="1382716628" sldId="262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2:22.137" v="1311" actId="20577"/>
          <ac:spMkLst>
            <pc:docMk/>
            <pc:sldMk cId="1382716628" sldId="262"/>
            <ac:spMk id="3" creationId="{87B96C4E-C633-AD44-2B5D-616D8D99EE4D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2:28.731" v="1312" actId="20577"/>
          <ac:spMkLst>
            <pc:docMk/>
            <pc:sldMk cId="1382716628" sldId="262"/>
            <ac:spMk id="5" creationId="{CCA74E16-9171-BDC2-860D-CD61D2F89113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2:37.950" v="1313" actId="20577"/>
          <ac:spMkLst>
            <pc:docMk/>
            <pc:sldMk cId="1382716628" sldId="262"/>
            <ac:spMk id="6" creationId="{997232F5-BB79-2961-88FC-A3FDE454B75C}"/>
          </ac:spMkLst>
        </pc:spChg>
        <pc:picChg chg="mod ord">
          <ac:chgData name="Maria Sanchez Martinez (2518171)" userId="S::2518171@student.uwtsd.ac.uk::0cf9fb35-528f-4718-8404-151aa6fe9f94" providerId="AD" clId="Web-{ADAD73A5-79BD-C2C5-8DD7-E35365F881E3}" dt="2026-07-08T11:10:24.380" v="1270" actId="1076"/>
          <ac:picMkLst>
            <pc:docMk/>
            <pc:sldMk cId="1382716628" sldId="262"/>
            <ac:picMk id="4" creationId="{08E99626-D614-3130-E7E8-B024EAA71B2E}"/>
          </ac:picMkLst>
        </pc:picChg>
      </pc:sldChg>
      <pc:sldChg chg="modSp">
        <pc:chgData name="Maria Sanchez Martinez (2518171)" userId="S::2518171@student.uwtsd.ac.uk::0cf9fb35-528f-4718-8404-151aa6fe9f94" providerId="AD" clId="Web-{ADAD73A5-79BD-C2C5-8DD7-E35365F881E3}" dt="2026-07-08T11:27:19.177" v="1348" actId="1076"/>
        <pc:sldMkLst>
          <pc:docMk/>
          <pc:sldMk cId="3970473306" sldId="264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6:54.239" v="1346" actId="20577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7:19.177" v="1348" actId="1076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Maria Sanchez Martinez (2518171)" userId="S::2518171@student.uwtsd.ac.uk::0cf9fb35-528f-4718-8404-151aa6fe9f94" providerId="AD" clId="Web-{ADAD73A5-79BD-C2C5-8DD7-E35365F881E3}" dt="2026-07-08T11:33:47.064" v="1491" actId="20577"/>
        <pc:sldMkLst>
          <pc:docMk/>
          <pc:sldMk cId="359125969" sldId="265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7:32.928" v="1349" actId="20577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33:47.064" v="1491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modSp delAnim">
        <pc:chgData name="Maria Sanchez Martinez (2518171)" userId="S::2518171@student.uwtsd.ac.uk::0cf9fb35-528f-4718-8404-151aa6fe9f94" providerId="AD" clId="Web-{ADAD73A5-79BD-C2C5-8DD7-E35365F881E3}" dt="2026-07-08T11:28:09.820" v="1352" actId="20577"/>
        <pc:sldMkLst>
          <pc:docMk/>
          <pc:sldMk cId="2850782885" sldId="266"/>
        </pc:sldMkLst>
        <pc:spChg chg="mod">
          <ac:chgData name="Maria Sanchez Martinez (2518171)" userId="S::2518171@student.uwtsd.ac.uk::0cf9fb35-528f-4718-8404-151aa6fe9f94" providerId="AD" clId="Web-{ADAD73A5-79BD-C2C5-8DD7-E35365F881E3}" dt="2026-07-08T09:08:17.196" v="136" actId="1076"/>
          <ac:spMkLst>
            <pc:docMk/>
            <pc:sldMk cId="2850782885" sldId="266"/>
            <ac:spMk id="2" creationId="{522107DF-28D1-AECE-299A-375E6A01AF85}"/>
          </ac:spMkLst>
        </pc:spChg>
        <pc:spChg chg="add mod">
          <ac:chgData name="Maria Sanchez Martinez (2518171)" userId="S::2518171@student.uwtsd.ac.uk::0cf9fb35-528f-4718-8404-151aa6fe9f94" providerId="AD" clId="Web-{ADAD73A5-79BD-C2C5-8DD7-E35365F881E3}" dt="2026-07-08T11:28:09.820" v="1352" actId="20577"/>
          <ac:spMkLst>
            <pc:docMk/>
            <pc:sldMk cId="2850782885" sldId="266"/>
            <ac:spMk id="3" creationId="{595D0CCD-6508-D996-F123-E9E359DC4A35}"/>
          </ac:spMkLst>
        </pc:spChg>
      </pc:sldChg>
      <pc:sldChg chg="addSp modSp">
        <pc:chgData name="Maria Sanchez Martinez (2518171)" userId="S::2518171@student.uwtsd.ac.uk::0cf9fb35-528f-4718-8404-151aa6fe9f94" providerId="AD" clId="Web-{ADAD73A5-79BD-C2C5-8DD7-E35365F881E3}" dt="2026-07-08T11:23:24.092" v="1319" actId="20577"/>
        <pc:sldMkLst>
          <pc:docMk/>
          <pc:sldMk cId="1917974163" sldId="267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3:24.092" v="1319" actId="20577"/>
          <ac:spMkLst>
            <pc:docMk/>
            <pc:sldMk cId="1917974163" sldId="267"/>
            <ac:spMk id="3" creationId="{C71705AF-A114-46D3-808C-4A69D3AE5A69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3:01.060" v="1314" actId="20577"/>
          <ac:spMkLst>
            <pc:docMk/>
            <pc:sldMk cId="1917974163" sldId="267"/>
            <ac:spMk id="4" creationId="{94F64912-B569-5DCE-79A7-DDE66558B584}"/>
          </ac:spMkLst>
        </pc:spChg>
        <pc:picChg chg="add mod ord modCrop">
          <ac:chgData name="Maria Sanchez Martinez (2518171)" userId="S::2518171@student.uwtsd.ac.uk::0cf9fb35-528f-4718-8404-151aa6fe9f94" providerId="AD" clId="Web-{ADAD73A5-79BD-C2C5-8DD7-E35365F881E3}" dt="2026-07-08T09:33:30.727" v="248" actId="1076"/>
          <ac:picMkLst>
            <pc:docMk/>
            <pc:sldMk cId="1917974163" sldId="267"/>
            <ac:picMk id="5" creationId="{6A550F25-E883-AAE7-12A9-6515CE6C4208}"/>
          </ac:picMkLst>
        </pc:picChg>
      </pc:sldChg>
      <pc:sldChg chg="addSp delSp modSp">
        <pc:chgData name="Maria Sanchez Martinez (2518171)" userId="S::2518171@student.uwtsd.ac.uk::0cf9fb35-528f-4718-8404-151aa6fe9f94" providerId="AD" clId="Web-{ADAD73A5-79BD-C2C5-8DD7-E35365F881E3}" dt="2026-07-08T11:26:25.738" v="1344" actId="20577"/>
        <pc:sldMkLst>
          <pc:docMk/>
          <pc:sldMk cId="3645478630" sldId="268"/>
        </pc:sldMkLst>
        <pc:spChg chg="mod">
          <ac:chgData name="Maria Sanchez Martinez (2518171)" userId="S::2518171@student.uwtsd.ac.uk::0cf9fb35-528f-4718-8404-151aa6fe9f94" providerId="AD" clId="Web-{ADAD73A5-79BD-C2C5-8DD7-E35365F881E3}" dt="2026-07-08T11:23:38.905" v="1320" actId="20577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4:39.453" v="1329" actId="20577"/>
          <ac:spMkLst>
            <pc:docMk/>
            <pc:sldMk cId="3645478630" sldId="268"/>
            <ac:spMk id="4" creationId="{CEA0389E-C302-FB87-2DAD-82ADDB0B0DBA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11:15:47.750" v="1274"/>
          <ac:spMkLst>
            <pc:docMk/>
            <pc:sldMk cId="3645478630" sldId="268"/>
            <ac:spMk id="5" creationId="{BCE219AB-4382-C2CA-11FC-D0B8AF9B3105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3:49.077" v="1322" actId="20577"/>
          <ac:spMkLst>
            <pc:docMk/>
            <pc:sldMk cId="3645478630" sldId="268"/>
            <ac:spMk id="6" creationId="{1C204BB0-DBD8-DB5E-927B-B1864674FD3F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11:16:08.750" v="1276"/>
          <ac:spMkLst>
            <pc:docMk/>
            <pc:sldMk cId="3645478630" sldId="268"/>
            <ac:spMk id="7" creationId="{A90E6AA8-8601-7C42-2758-75417E714846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3:56.046" v="1323" actId="20577"/>
          <ac:spMkLst>
            <pc:docMk/>
            <pc:sldMk cId="3645478630" sldId="268"/>
            <ac:spMk id="8" creationId="{00D3951D-AEC7-CD05-E6C3-9216A52F9789}"/>
          </ac:spMkLst>
        </pc:spChg>
        <pc:spChg chg="add del">
          <ac:chgData name="Maria Sanchez Martinez (2518171)" userId="S::2518171@student.uwtsd.ac.uk::0cf9fb35-528f-4718-8404-151aa6fe9f94" providerId="AD" clId="Web-{ADAD73A5-79BD-C2C5-8DD7-E35365F881E3}" dt="2026-07-08T11:16:34.970" v="1281"/>
          <ac:spMkLst>
            <pc:docMk/>
            <pc:sldMk cId="3645478630" sldId="268"/>
            <ac:spMk id="9" creationId="{42A776E6-6237-80F3-D9DB-3B881239A973}"/>
          </ac:spMkLst>
        </pc:spChg>
        <pc:spChg chg="add mod">
          <ac:chgData name="Maria Sanchez Martinez (2518171)" userId="S::2518171@student.uwtsd.ac.uk::0cf9fb35-528f-4718-8404-151aa6fe9f94" providerId="AD" clId="Web-{ADAD73A5-79BD-C2C5-8DD7-E35365F881E3}" dt="2026-07-08T11:25:36.908" v="1337" actId="20577"/>
          <ac:spMkLst>
            <pc:docMk/>
            <pc:sldMk cId="3645478630" sldId="268"/>
            <ac:spMk id="10" creationId="{9695BA79-43C0-83ED-AAD2-6A4D2C9AD323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4:50.845" v="1331" actId="20577"/>
          <ac:spMkLst>
            <pc:docMk/>
            <pc:sldMk cId="3645478630" sldId="268"/>
            <ac:spMk id="14" creationId="{59F26F1B-D975-0E3A-AF42-0DBDC4283613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5:01.735" v="1333" actId="20577"/>
          <ac:spMkLst>
            <pc:docMk/>
            <pc:sldMk cId="3645478630" sldId="268"/>
            <ac:spMk id="17" creationId="{39AD49B8-278E-46BA-EEAD-9F5FC3D87A12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5:12.142" v="1334" actId="20577"/>
          <ac:spMkLst>
            <pc:docMk/>
            <pc:sldMk cId="3645478630" sldId="268"/>
            <ac:spMk id="22" creationId="{FAB7EFED-1FD5-7F80-4F76-8C29618C22F1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5:29.379" v="1336" actId="20577"/>
          <ac:spMkLst>
            <pc:docMk/>
            <pc:sldMk cId="3645478630" sldId="268"/>
            <ac:spMk id="23" creationId="{DDE9B63C-14CF-6498-3CBA-E9C4012C2331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6:11.644" v="1342" actId="20577"/>
          <ac:spMkLst>
            <pc:docMk/>
            <pc:sldMk cId="3645478630" sldId="268"/>
            <ac:spMk id="24" creationId="{E653C5EF-DDF4-D6A9-C94A-98378FE04E03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6:25.738" v="1344" actId="20577"/>
          <ac:spMkLst>
            <pc:docMk/>
            <pc:sldMk cId="3645478630" sldId="268"/>
            <ac:spMk id="25" creationId="{927783ED-C9BE-6F63-F667-9B517B389169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6:03.409" v="1341" actId="20577"/>
          <ac:spMkLst>
            <pc:docMk/>
            <pc:sldMk cId="3645478630" sldId="268"/>
            <ac:spMk id="26" creationId="{F69B11C9-92E5-FD2E-2E17-F485ED692A0C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5:49.190" v="1339" actId="20577"/>
          <ac:spMkLst>
            <pc:docMk/>
            <pc:sldMk cId="3645478630" sldId="268"/>
            <ac:spMk id="27" creationId="{2A297105-CFD6-19BD-74EE-F47F3A9BC853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4:24.422" v="1327" actId="20577"/>
          <ac:spMkLst>
            <pc:docMk/>
            <pc:sldMk cId="3645478630" sldId="268"/>
            <ac:spMk id="28" creationId="{716D330A-576E-7FAE-0929-6B7E434003D7}"/>
          </ac:spMkLst>
        </pc:spChg>
        <pc:spChg chg="mod">
          <ac:chgData name="Maria Sanchez Martinez (2518171)" userId="S::2518171@student.uwtsd.ac.uk::0cf9fb35-528f-4718-8404-151aa6fe9f94" providerId="AD" clId="Web-{ADAD73A5-79BD-C2C5-8DD7-E35365F881E3}" dt="2026-07-08T11:24:07.156" v="1325" actId="20577"/>
          <ac:spMkLst>
            <pc:docMk/>
            <pc:sldMk cId="3645478630" sldId="268"/>
            <ac:spMk id="29" creationId="{AFF6639E-66D2-E006-97A0-9CA89A3194B8}"/>
          </ac:spMkLst>
        </pc:spChg>
        <pc:cxnChg chg="mod">
          <ac:chgData name="Maria Sanchez Martinez (2518171)" userId="S::2518171@student.uwtsd.ac.uk::0cf9fb35-528f-4718-8404-151aa6fe9f94" providerId="AD" clId="Web-{ADAD73A5-79BD-C2C5-8DD7-E35365F881E3}" dt="2026-07-08T11:00:44.143" v="1177" actId="14100"/>
          <ac:cxnSpMkLst>
            <pc:docMk/>
            <pc:sldMk cId="3645478630" sldId="268"/>
            <ac:cxnSpMk id="32" creationId="{EC3C74E4-EE22-ACFF-DAE9-D025CA5E6A3B}"/>
          </ac:cxnSpMkLst>
        </pc:cxnChg>
        <pc:cxnChg chg="mod">
          <ac:chgData name="Maria Sanchez Martinez (2518171)" userId="S::2518171@student.uwtsd.ac.uk::0cf9fb35-528f-4718-8404-151aa6fe9f94" providerId="AD" clId="Web-{ADAD73A5-79BD-C2C5-8DD7-E35365F881E3}" dt="2026-07-08T10:58:28.420" v="1162" actId="14100"/>
          <ac:cxnSpMkLst>
            <pc:docMk/>
            <pc:sldMk cId="3645478630" sldId="268"/>
            <ac:cxnSpMk id="33" creationId="{3A5A0D52-D933-ACFF-D571-5F797F1A8604}"/>
          </ac:cxnSpMkLst>
        </pc:cxnChg>
        <pc:cxnChg chg="mod">
          <ac:chgData name="Maria Sanchez Martinez (2518171)" userId="S::2518171@student.uwtsd.ac.uk::0cf9fb35-528f-4718-8404-151aa6fe9f94" providerId="AD" clId="Web-{ADAD73A5-79BD-C2C5-8DD7-E35365F881E3}" dt="2026-07-08T11:00:14.517" v="1173" actId="14100"/>
          <ac:cxnSpMkLst>
            <pc:docMk/>
            <pc:sldMk cId="3645478630" sldId="268"/>
            <ac:cxnSpMk id="34" creationId="{A55A7270-3A6C-41BD-344B-80B820F969AA}"/>
          </ac:cxnSpMkLst>
        </pc:cxnChg>
        <pc:cxnChg chg="mod">
          <ac:chgData name="Maria Sanchez Martinez (2518171)" userId="S::2518171@student.uwtsd.ac.uk::0cf9fb35-528f-4718-8404-151aa6fe9f94" providerId="AD" clId="Web-{ADAD73A5-79BD-C2C5-8DD7-E35365F881E3}" dt="2026-07-08T10:59:01.484" v="1166" actId="14100"/>
          <ac:cxnSpMkLst>
            <pc:docMk/>
            <pc:sldMk cId="3645478630" sldId="268"/>
            <ac:cxnSpMk id="36" creationId="{6474985E-E01D-C0D8-0832-DAFC9EBB0E2C}"/>
          </ac:cxnSpMkLst>
        </pc:cxnChg>
        <pc:cxnChg chg="mod">
          <ac:chgData name="Maria Sanchez Martinez (2518171)" userId="S::2518171@student.uwtsd.ac.uk::0cf9fb35-528f-4718-8404-151aa6fe9f94" providerId="AD" clId="Web-{ADAD73A5-79BD-C2C5-8DD7-E35365F881E3}" dt="2026-07-08T10:58:42.171" v="1164" actId="1076"/>
          <ac:cxnSpMkLst>
            <pc:docMk/>
            <pc:sldMk cId="3645478630" sldId="268"/>
            <ac:cxnSpMk id="42" creationId="{82628A91-9D55-23C6-A667-928FE6B0C242}"/>
          </ac:cxnSpMkLst>
        </pc:cxnChg>
        <pc:cxnChg chg="mod">
          <ac:chgData name="Maria Sanchez Martinez (2518171)" userId="S::2518171@student.uwtsd.ac.uk::0cf9fb35-528f-4718-8404-151aa6fe9f94" providerId="AD" clId="Web-{ADAD73A5-79BD-C2C5-8DD7-E35365F881E3}" dt="2026-07-08T10:59:44.845" v="1170" actId="1076"/>
          <ac:cxnSpMkLst>
            <pc:docMk/>
            <pc:sldMk cId="3645478630" sldId="268"/>
            <ac:cxnSpMk id="43" creationId="{356D8516-9A8A-CC01-5EBC-3C443C5EA55F}"/>
          </ac:cxnSpMkLst>
        </pc:cxnChg>
        <pc:cxnChg chg="mod">
          <ac:chgData name="Maria Sanchez Martinez (2518171)" userId="S::2518171@student.uwtsd.ac.uk::0cf9fb35-528f-4718-8404-151aa6fe9f94" providerId="AD" clId="Web-{ADAD73A5-79BD-C2C5-8DD7-E35365F881E3}" dt="2026-07-08T11:00:29.783" v="1175" actId="14100"/>
          <ac:cxnSpMkLst>
            <pc:docMk/>
            <pc:sldMk cId="3645478630" sldId="268"/>
            <ac:cxnSpMk id="44" creationId="{31436A13-2EE5-28E1-2294-8289A11FF25B}"/>
          </ac:cxnSpMkLst>
        </pc:cxnChg>
      </pc:sldChg>
    </pc:docChg>
  </pc:docChgLst>
  <pc:docChgLst>
    <pc:chgData name="Maria Sanchez Martinez (2518171)" userId="S::2518171@student.uwtsd.ac.uk::0cf9fb35-528f-4718-8404-151aa6fe9f94" providerId="AD" clId="Web-{F4554FDB-3EB5-14AC-831E-39E11020D812}"/>
    <pc:docChg chg="addSld delSld modSld">
      <pc:chgData name="Maria Sanchez Martinez (2518171)" userId="S::2518171@student.uwtsd.ac.uk::0cf9fb35-528f-4718-8404-151aa6fe9f94" providerId="AD" clId="Web-{F4554FDB-3EB5-14AC-831E-39E11020D812}" dt="2026-07-08T08:52:20.471" v="137" actId="1076"/>
      <pc:docMkLst>
        <pc:docMk/>
      </pc:docMkLst>
      <pc:sldChg chg="addSp delSp modSp add del">
        <pc:chgData name="Maria Sanchez Martinez (2518171)" userId="S::2518171@student.uwtsd.ac.uk::0cf9fb35-528f-4718-8404-151aa6fe9f94" providerId="AD" clId="Web-{F4554FDB-3EB5-14AC-831E-39E11020D812}" dt="2026-07-08T08:52:20.471" v="137" actId="1076"/>
        <pc:sldMkLst>
          <pc:docMk/>
          <pc:sldMk cId="1382716628" sldId="262"/>
        </pc:sldMkLst>
        <pc:spChg chg="mod">
          <ac:chgData name="Maria Sanchez Martinez (2518171)" userId="S::2518171@student.uwtsd.ac.uk::0cf9fb35-528f-4718-8404-151aa6fe9f94" providerId="AD" clId="Web-{F4554FDB-3EB5-14AC-831E-39E11020D812}" dt="2026-07-08T08:32:36.655" v="55" actId="20577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Maria Sanchez Martinez (2518171)" userId="S::2518171@student.uwtsd.ac.uk::0cf9fb35-528f-4718-8404-151aa6fe9f94" providerId="AD" clId="Web-{F4554FDB-3EB5-14AC-831E-39E11020D812}" dt="2026-07-08T08:52:20.471" v="137" actId="1076"/>
          <ac:spMkLst>
            <pc:docMk/>
            <pc:sldMk cId="1382716628" sldId="262"/>
            <ac:spMk id="5" creationId="{CCA74E16-9171-BDC2-860D-CD61D2F89113}"/>
          </ac:spMkLst>
        </pc:spChg>
        <pc:picChg chg="add del mod">
          <ac:chgData name="Maria Sanchez Martinez (2518171)" userId="S::2518171@student.uwtsd.ac.uk::0cf9fb35-528f-4718-8404-151aa6fe9f94" providerId="AD" clId="Web-{F4554FDB-3EB5-14AC-831E-39E11020D812}" dt="2026-07-08T08:15:59.330" v="13"/>
          <ac:picMkLst>
            <pc:docMk/>
            <pc:sldMk cId="1382716628" sldId="262"/>
            <ac:picMk id="2" creationId="{050BC8A9-7026-2C9A-B13F-F9EEA95A8B52}"/>
          </ac:picMkLst>
        </pc:picChg>
        <pc:picChg chg="add mod modCrop">
          <ac:chgData name="Maria Sanchez Martinez (2518171)" userId="S::2518171@student.uwtsd.ac.uk::0cf9fb35-528f-4718-8404-151aa6fe9f94" providerId="AD" clId="Web-{F4554FDB-3EB5-14AC-831E-39E11020D812}" dt="2026-07-08T08:51:56.220" v="135" actId="14100"/>
          <ac:picMkLst>
            <pc:docMk/>
            <pc:sldMk cId="1382716628" sldId="262"/>
            <ac:picMk id="4" creationId="{08E99626-D614-3130-E7E8-B024EAA71B2E}"/>
          </ac:picMkLst>
        </pc:picChg>
      </pc:sldChg>
      <pc:sldChg chg="modSp">
        <pc:chgData name="Maria Sanchez Martinez (2518171)" userId="S::2518171@student.uwtsd.ac.uk::0cf9fb35-528f-4718-8404-151aa6fe9f94" providerId="AD" clId="Web-{F4554FDB-3EB5-14AC-831E-39E11020D812}" dt="2026-07-08T08:48:13.495" v="100" actId="20577"/>
        <pc:sldMkLst>
          <pc:docMk/>
          <pc:sldMk cId="359125969" sldId="265"/>
        </pc:sldMkLst>
        <pc:spChg chg="mod">
          <ac:chgData name="Maria Sanchez Martinez (2518171)" userId="S::2518171@student.uwtsd.ac.uk::0cf9fb35-528f-4718-8404-151aa6fe9f94" providerId="AD" clId="Web-{F4554FDB-3EB5-14AC-831E-39E11020D812}" dt="2026-07-08T08:48:13.495" v="100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  <pc:docChgLst>
    <pc:chgData name="Maria Sanchez Martinez (2518171)" userId="S::2518171@student.uwtsd.ac.uk::0cf9fb35-528f-4718-8404-151aa6fe9f94" providerId="AD" clId="Web-{C0B1B0FF-3605-ADEF-8731-2F339BEEAB15}"/>
    <pc:docChg chg="modSld">
      <pc:chgData name="Maria Sanchez Martinez (2518171)" userId="S::2518171@student.uwtsd.ac.uk::0cf9fb35-528f-4718-8404-151aa6fe9f94" providerId="AD" clId="Web-{C0B1B0FF-3605-ADEF-8731-2F339BEEAB15}" dt="2026-06-20T10:44:10.684" v="204" actId="20577"/>
      <pc:docMkLst>
        <pc:docMk/>
      </pc:docMkLst>
      <pc:sldChg chg="modSp">
        <pc:chgData name="Maria Sanchez Martinez (2518171)" userId="S::2518171@student.uwtsd.ac.uk::0cf9fb35-528f-4718-8404-151aa6fe9f94" providerId="AD" clId="Web-{C0B1B0FF-3605-ADEF-8731-2F339BEEAB15}" dt="2026-06-20T10:27:05.611" v="5" actId="20577"/>
        <pc:sldMkLst>
          <pc:docMk/>
          <pc:sldMk cId="1424087263" sldId="260"/>
        </pc:sldMkLst>
        <pc:spChg chg="mod">
          <ac:chgData name="Maria Sanchez Martinez (2518171)" userId="S::2518171@student.uwtsd.ac.uk::0cf9fb35-528f-4718-8404-151aa6fe9f94" providerId="AD" clId="Web-{C0B1B0FF-3605-ADEF-8731-2F339BEEAB15}" dt="2026-06-20T10:27:05.611" v="5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aria Sanchez Martinez (2518171)" userId="S::2518171@student.uwtsd.ac.uk::0cf9fb35-528f-4718-8404-151aa6fe9f94" providerId="AD" clId="Web-{C0B1B0FF-3605-ADEF-8731-2F339BEEAB15}" dt="2026-06-20T10:44:10.684" v="204" actId="20577"/>
        <pc:sldMkLst>
          <pc:docMk/>
          <pc:sldMk cId="1382716628" sldId="262"/>
        </pc:sldMkLst>
        <pc:spChg chg="mod">
          <ac:chgData name="Maria Sanchez Martinez (2518171)" userId="S::2518171@student.uwtsd.ac.uk::0cf9fb35-528f-4718-8404-151aa6fe9f94" providerId="AD" clId="Web-{C0B1B0FF-3605-ADEF-8731-2F339BEEAB15}" dt="2026-06-20T10:44:10.684" v="204" actId="20577"/>
          <ac:spMkLst>
            <pc:docMk/>
            <pc:sldMk cId="1382716628" sldId="262"/>
            <ac:spMk id="3" creationId="{87B96C4E-C633-AD44-2B5D-616D8D99EE4D}"/>
          </ac:spMkLst>
        </pc:spChg>
      </pc:sldChg>
    </pc:docChg>
  </pc:docChgLst>
  <pc:docChgLst>
    <pc:chgData name="Maria Sanchez Martinez (2518171)" userId="S::2518171@student.uwtsd.ac.uk::0cf9fb35-528f-4718-8404-151aa6fe9f94" providerId="AD" clId="Web-{D190C48D-EAD4-9985-1CC5-7CF51A7A58B7}"/>
    <pc:docChg chg="modSld">
      <pc:chgData name="Maria Sanchez Martinez (2518171)" userId="S::2518171@student.uwtsd.ac.uk::0cf9fb35-528f-4718-8404-151aa6fe9f94" providerId="AD" clId="Web-{D190C48D-EAD4-9985-1CC5-7CF51A7A58B7}" dt="2026-06-30T08:59:01.409" v="116" actId="20577"/>
      <pc:docMkLst>
        <pc:docMk/>
      </pc:docMkLst>
      <pc:sldChg chg="modSp">
        <pc:chgData name="Maria Sanchez Martinez (2518171)" userId="S::2518171@student.uwtsd.ac.uk::0cf9fb35-528f-4718-8404-151aa6fe9f94" providerId="AD" clId="Web-{D190C48D-EAD4-9985-1CC5-7CF51A7A58B7}" dt="2026-06-30T08:44:28.892" v="62" actId="14100"/>
        <pc:sldMkLst>
          <pc:docMk/>
          <pc:sldMk cId="2897957523" sldId="258"/>
        </pc:sldMkLst>
        <pc:spChg chg="mod">
          <ac:chgData name="Maria Sanchez Martinez (2518171)" userId="S::2518171@student.uwtsd.ac.uk::0cf9fb35-528f-4718-8404-151aa6fe9f94" providerId="AD" clId="Web-{D190C48D-EAD4-9985-1CC5-7CF51A7A58B7}" dt="2026-06-30T08:35:23.278" v="22" actId="14100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Maria Sanchez Martinez (2518171)" userId="S::2518171@student.uwtsd.ac.uk::0cf9fb35-528f-4718-8404-151aa6fe9f94" providerId="AD" clId="Web-{D190C48D-EAD4-9985-1CC5-7CF51A7A58B7}" dt="2026-06-30T08:44:28.892" v="62" actId="14100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Maria Sanchez Martinez (2518171)" userId="S::2518171@student.uwtsd.ac.uk::0cf9fb35-528f-4718-8404-151aa6fe9f94" providerId="AD" clId="Web-{D190C48D-EAD4-9985-1CC5-7CF51A7A58B7}" dt="2026-06-30T08:49:38.185" v="85" actId="14100"/>
        <pc:sldMkLst>
          <pc:docMk/>
          <pc:sldMk cId="1748499028" sldId="259"/>
        </pc:sldMkLst>
        <pc:spChg chg="mod">
          <ac:chgData name="Maria Sanchez Martinez (2518171)" userId="S::2518171@student.uwtsd.ac.uk::0cf9fb35-528f-4718-8404-151aa6fe9f94" providerId="AD" clId="Web-{D190C48D-EAD4-9985-1CC5-7CF51A7A58B7}" dt="2026-06-30T08:49:38.185" v="85" actId="14100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Maria Sanchez Martinez (2518171)" userId="S::2518171@student.uwtsd.ac.uk::0cf9fb35-528f-4718-8404-151aa6fe9f94" providerId="AD" clId="Web-{D190C48D-EAD4-9985-1CC5-7CF51A7A58B7}" dt="2026-06-30T08:49:04.168" v="83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Maria Sanchez Martinez (2518171)" userId="S::2518171@student.uwtsd.ac.uk::0cf9fb35-528f-4718-8404-151aa6fe9f94" providerId="AD" clId="Web-{D190C48D-EAD4-9985-1CC5-7CF51A7A58B7}" dt="2026-06-30T08:52:10.097" v="95" actId="14100"/>
        <pc:sldMkLst>
          <pc:docMk/>
          <pc:sldMk cId="1424087263" sldId="260"/>
        </pc:sldMkLst>
        <pc:spChg chg="mod">
          <ac:chgData name="Maria Sanchez Martinez (2518171)" userId="S::2518171@student.uwtsd.ac.uk::0cf9fb35-528f-4718-8404-151aa6fe9f94" providerId="AD" clId="Web-{D190C48D-EAD4-9985-1CC5-7CF51A7A58B7}" dt="2026-06-30T08:51:05.532" v="91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Maria Sanchez Martinez (2518171)" userId="S::2518171@student.uwtsd.ac.uk::0cf9fb35-528f-4718-8404-151aa6fe9f94" providerId="AD" clId="Web-{D190C48D-EAD4-9985-1CC5-7CF51A7A58B7}" dt="2026-06-30T08:52:10.097" v="95" actId="14100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aria Sanchez Martinez (2518171)" userId="S::2518171@student.uwtsd.ac.uk::0cf9fb35-528f-4718-8404-151aa6fe9f94" providerId="AD" clId="Web-{D190C48D-EAD4-9985-1CC5-7CF51A7A58B7}" dt="2026-06-30T08:55:22.198" v="104" actId="20577"/>
        <pc:sldMkLst>
          <pc:docMk/>
          <pc:sldMk cId="1382716628" sldId="262"/>
        </pc:sldMkLst>
      </pc:sldChg>
      <pc:sldChg chg="modSp">
        <pc:chgData name="Maria Sanchez Martinez (2518171)" userId="S::2518171@student.uwtsd.ac.uk::0cf9fb35-528f-4718-8404-151aa6fe9f94" providerId="AD" clId="Web-{D190C48D-EAD4-9985-1CC5-7CF51A7A58B7}" dt="2026-06-30T08:59:01.409" v="116" actId="20577"/>
        <pc:sldMkLst>
          <pc:docMk/>
          <pc:sldMk cId="1917974163" sldId="267"/>
        </pc:sldMkLst>
        <pc:spChg chg="mod">
          <ac:chgData name="Maria Sanchez Martinez (2518171)" userId="S::2518171@student.uwtsd.ac.uk::0cf9fb35-528f-4718-8404-151aa6fe9f94" providerId="AD" clId="Web-{D190C48D-EAD4-9985-1CC5-7CF51A7A58B7}" dt="2026-06-30T08:54:46.697" v="99" actId="20577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Maria Sanchez Martinez (2518171)" userId="S::2518171@student.uwtsd.ac.uk::0cf9fb35-528f-4718-8404-151aa6fe9f94" providerId="AD" clId="Web-{D190C48D-EAD4-9985-1CC5-7CF51A7A58B7}" dt="2026-06-30T08:59:01.409" v="116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Maria Sanchez Martinez (2518171)" userId="0cf9fb35-528f-4718-8404-151aa6fe9f94" providerId="ADAL" clId="{FAD7CB80-642A-4AE0-9249-B3FB5DFAE319}"/>
    <pc:docChg chg="undo custSel addSld delSld modSld">
      <pc:chgData name="Maria Sanchez Martinez (2518171)" userId="0cf9fb35-528f-4718-8404-151aa6fe9f94" providerId="ADAL" clId="{FAD7CB80-642A-4AE0-9249-B3FB5DFAE319}" dt="2026-06-10T11:29:22.438" v="1191" actId="20577"/>
      <pc:docMkLst>
        <pc:docMk/>
      </pc:docMkLst>
      <pc:sldChg chg="modSp mod">
        <pc:chgData name="Maria Sanchez Martinez (2518171)" userId="0cf9fb35-528f-4718-8404-151aa6fe9f94" providerId="ADAL" clId="{FAD7CB80-642A-4AE0-9249-B3FB5DFAE319}" dt="2026-06-10T11:29:22.438" v="1191" actId="20577"/>
        <pc:sldMkLst>
          <pc:docMk/>
          <pc:sldMk cId="1748499028" sldId="259"/>
        </pc:sldMkLst>
        <pc:spChg chg="mod">
          <ac:chgData name="Maria Sanchez Martinez (2518171)" userId="0cf9fb35-528f-4718-8404-151aa6fe9f94" providerId="ADAL" clId="{FAD7CB80-642A-4AE0-9249-B3FB5DFAE319}" dt="2026-06-10T11:29:22.438" v="1191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Maria Sanchez Martinez (2518171)" userId="0cf9fb35-528f-4718-8404-151aa6fe9f94" providerId="ADAL" clId="{FAD7CB80-642A-4AE0-9249-B3FB5DFAE319}" dt="2026-06-10T11:26:28.559" v="1086" actId="20577"/>
        <pc:sldMkLst>
          <pc:docMk/>
          <pc:sldMk cId="1424087263" sldId="260"/>
        </pc:sldMkLst>
        <pc:spChg chg="mod">
          <ac:chgData name="Maria Sanchez Martinez (2518171)" userId="0cf9fb35-528f-4718-8404-151aa6fe9f94" providerId="ADAL" clId="{FAD7CB80-642A-4AE0-9249-B3FB5DFAE319}" dt="2026-06-10T11:26:28.559" v="1086" actId="20577"/>
          <ac:spMkLst>
            <pc:docMk/>
            <pc:sldMk cId="1424087263" sldId="260"/>
            <ac:spMk id="3" creationId="{E73EC453-8E6E-AAA5-639A-7F2EB8FCDBC5}"/>
          </ac:spMkLst>
        </pc:spChg>
      </pc:sldChg>
    </pc:docChg>
  </pc:docChgLst>
  <pc:docChgLst>
    <pc:chgData name="Maria Sanchez Martinez (2518171)" userId="S::2518171@student.uwtsd.ac.uk::0cf9fb35-528f-4718-8404-151aa6fe9f94" providerId="AD" clId="Web-{048D90F3-AF58-4623-375E-D3FB3EFEBC86}"/>
    <pc:docChg chg="modSld">
      <pc:chgData name="Maria Sanchez Martinez (2518171)" userId="S::2518171@student.uwtsd.ac.uk::0cf9fb35-528f-4718-8404-151aa6fe9f94" providerId="AD" clId="Web-{048D90F3-AF58-4623-375E-D3FB3EFEBC86}" dt="2026-07-06T07:03:52.661" v="78" actId="20577"/>
      <pc:docMkLst>
        <pc:docMk/>
      </pc:docMkLst>
      <pc:sldChg chg="modSp">
        <pc:chgData name="Maria Sanchez Martinez (2518171)" userId="S::2518171@student.uwtsd.ac.uk::0cf9fb35-528f-4718-8404-151aa6fe9f94" providerId="AD" clId="Web-{048D90F3-AF58-4623-375E-D3FB3EFEBC86}" dt="2026-07-06T06:55:28.649" v="18" actId="14100"/>
        <pc:sldMkLst>
          <pc:docMk/>
          <pc:sldMk cId="2715806010" sldId="257"/>
        </pc:sldMkLst>
        <pc:spChg chg="mod">
          <ac:chgData name="Maria Sanchez Martinez (2518171)" userId="S::2518171@student.uwtsd.ac.uk::0cf9fb35-528f-4718-8404-151aa6fe9f94" providerId="AD" clId="Web-{048D90F3-AF58-4623-375E-D3FB3EFEBC86}" dt="2026-07-06T06:55:28.649" v="18" actId="14100"/>
          <ac:spMkLst>
            <pc:docMk/>
            <pc:sldMk cId="2715806010" sldId="257"/>
            <ac:spMk id="2" creationId="{84E262C7-2C0D-83A7-4B68-88CCFBE724BB}"/>
          </ac:spMkLst>
        </pc:spChg>
      </pc:sldChg>
      <pc:sldChg chg="modSp">
        <pc:chgData name="Maria Sanchez Martinez (2518171)" userId="S::2518171@student.uwtsd.ac.uk::0cf9fb35-528f-4718-8404-151aa6fe9f94" providerId="AD" clId="Web-{048D90F3-AF58-4623-375E-D3FB3EFEBC86}" dt="2026-07-06T06:55:03.648" v="15" actId="20577"/>
        <pc:sldMkLst>
          <pc:docMk/>
          <pc:sldMk cId="1748499028" sldId="259"/>
        </pc:sldMkLst>
        <pc:spChg chg="mod">
          <ac:chgData name="Maria Sanchez Martinez (2518171)" userId="S::2518171@student.uwtsd.ac.uk::0cf9fb35-528f-4718-8404-151aa6fe9f94" providerId="AD" clId="Web-{048D90F3-AF58-4623-375E-D3FB3EFEBC86}" dt="2026-07-06T06:55:03.648" v="15" actId="20577"/>
          <ac:spMkLst>
            <pc:docMk/>
            <pc:sldMk cId="1748499028" sldId="259"/>
            <ac:spMk id="2" creationId="{61C7DAA2-C26F-4546-8B0F-C81CFB47F842}"/>
          </ac:spMkLst>
        </pc:spChg>
      </pc:sldChg>
      <pc:sldChg chg="modSp">
        <pc:chgData name="Maria Sanchez Martinez (2518171)" userId="S::2518171@student.uwtsd.ac.uk::0cf9fb35-528f-4718-8404-151aa6fe9f94" providerId="AD" clId="Web-{048D90F3-AF58-4623-375E-D3FB3EFEBC86}" dt="2026-07-06T06:56:04.400" v="20" actId="20577"/>
        <pc:sldMkLst>
          <pc:docMk/>
          <pc:sldMk cId="1424087263" sldId="260"/>
        </pc:sldMkLst>
        <pc:spChg chg="mod">
          <ac:chgData name="Maria Sanchez Martinez (2518171)" userId="S::2518171@student.uwtsd.ac.uk::0cf9fb35-528f-4718-8404-151aa6fe9f94" providerId="AD" clId="Web-{048D90F3-AF58-4623-375E-D3FB3EFEBC86}" dt="2026-07-06T06:56:04.400" v="20" actId="20577"/>
          <ac:spMkLst>
            <pc:docMk/>
            <pc:sldMk cId="1424087263" sldId="260"/>
            <ac:spMk id="2" creationId="{3DD839E5-539A-6BA2-F020-0AEF28846AB2}"/>
          </ac:spMkLst>
        </pc:spChg>
      </pc:sldChg>
      <pc:sldChg chg="modSp">
        <pc:chgData name="Maria Sanchez Martinez (2518171)" userId="S::2518171@student.uwtsd.ac.uk::0cf9fb35-528f-4718-8404-151aa6fe9f94" providerId="AD" clId="Web-{048D90F3-AF58-4623-375E-D3FB3EFEBC86}" dt="2026-07-06T07:00:49.844" v="69" actId="1076"/>
        <pc:sldMkLst>
          <pc:docMk/>
          <pc:sldMk cId="1382716628" sldId="262"/>
        </pc:sldMkLst>
        <pc:spChg chg="mod">
          <ac:chgData name="Maria Sanchez Martinez (2518171)" userId="S::2518171@student.uwtsd.ac.uk::0cf9fb35-528f-4718-8404-151aa6fe9f94" providerId="AD" clId="Web-{048D90F3-AF58-4623-375E-D3FB3EFEBC86}" dt="2026-07-06T07:00:49.844" v="69" actId="1076"/>
          <ac:spMkLst>
            <pc:docMk/>
            <pc:sldMk cId="1382716628" sldId="262"/>
            <ac:spMk id="6" creationId="{997232F5-BB79-2961-88FC-A3FDE454B75C}"/>
          </ac:spMkLst>
        </pc:spChg>
      </pc:sldChg>
      <pc:sldChg chg="modSp">
        <pc:chgData name="Maria Sanchez Martinez (2518171)" userId="S::2518171@student.uwtsd.ac.uk::0cf9fb35-528f-4718-8404-151aa6fe9f94" providerId="AD" clId="Web-{048D90F3-AF58-4623-375E-D3FB3EFEBC86}" dt="2026-07-06T07:03:36.786" v="77" actId="20577"/>
        <pc:sldMkLst>
          <pc:docMk/>
          <pc:sldMk cId="359125969" sldId="265"/>
        </pc:sldMkLst>
        <pc:spChg chg="mod">
          <ac:chgData name="Maria Sanchez Martinez (2518171)" userId="S::2518171@student.uwtsd.ac.uk::0cf9fb35-528f-4718-8404-151aa6fe9f94" providerId="AD" clId="Web-{048D90F3-AF58-4623-375E-D3FB3EFEBC86}" dt="2026-07-06T07:03:36.786" v="77" actId="20577"/>
          <ac:spMkLst>
            <pc:docMk/>
            <pc:sldMk cId="359125969" sldId="265"/>
            <ac:spMk id="2" creationId="{E07B30E9-9073-E60E-A7A9-048C6F3D6925}"/>
          </ac:spMkLst>
        </pc:spChg>
      </pc:sldChg>
      <pc:sldChg chg="modSp">
        <pc:chgData name="Maria Sanchez Martinez (2518171)" userId="S::2518171@student.uwtsd.ac.uk::0cf9fb35-528f-4718-8404-151aa6fe9f94" providerId="AD" clId="Web-{048D90F3-AF58-4623-375E-D3FB3EFEBC86}" dt="2026-07-06T07:03:52.661" v="78" actId="20577"/>
        <pc:sldMkLst>
          <pc:docMk/>
          <pc:sldMk cId="2850782885" sldId="266"/>
        </pc:sldMkLst>
        <pc:spChg chg="mod">
          <ac:chgData name="Maria Sanchez Martinez (2518171)" userId="S::2518171@student.uwtsd.ac.uk::0cf9fb35-528f-4718-8404-151aa6fe9f94" providerId="AD" clId="Web-{048D90F3-AF58-4623-375E-D3FB3EFEBC86}" dt="2026-07-06T07:03:52.661" v="78" actId="20577"/>
          <ac:spMkLst>
            <pc:docMk/>
            <pc:sldMk cId="2850782885" sldId="266"/>
            <ac:spMk id="2" creationId="{522107DF-28D1-AECE-299A-375E6A01AF85}"/>
          </ac:spMkLst>
        </pc:spChg>
      </pc:sldChg>
      <pc:sldChg chg="modSp">
        <pc:chgData name="Maria Sanchez Martinez (2518171)" userId="S::2518171@student.uwtsd.ac.uk::0cf9fb35-528f-4718-8404-151aa6fe9f94" providerId="AD" clId="Web-{048D90F3-AF58-4623-375E-D3FB3EFEBC86}" dt="2026-07-06T07:02:23.222" v="76" actId="1076"/>
        <pc:sldMkLst>
          <pc:docMk/>
          <pc:sldMk cId="1917974163" sldId="267"/>
        </pc:sldMkLst>
        <pc:spChg chg="mod">
          <ac:chgData name="Maria Sanchez Martinez (2518171)" userId="S::2518171@student.uwtsd.ac.uk::0cf9fb35-528f-4718-8404-151aa6fe9f94" providerId="AD" clId="Web-{048D90F3-AF58-4623-375E-D3FB3EFEBC86}" dt="2026-07-06T06:51:11.486" v="2" actId="20577"/>
          <ac:spMkLst>
            <pc:docMk/>
            <pc:sldMk cId="1917974163" sldId="267"/>
            <ac:spMk id="3" creationId="{C71705AF-A114-46D3-808C-4A69D3AE5A69}"/>
          </ac:spMkLst>
        </pc:spChg>
        <pc:spChg chg="mod">
          <ac:chgData name="Maria Sanchez Martinez (2518171)" userId="S::2518171@student.uwtsd.ac.uk::0cf9fb35-528f-4718-8404-151aa6fe9f94" providerId="AD" clId="Web-{048D90F3-AF58-4623-375E-D3FB3EFEBC86}" dt="2026-07-06T07:02:23.222" v="76" actId="1076"/>
          <ac:spMkLst>
            <pc:docMk/>
            <pc:sldMk cId="1917974163" sldId="267"/>
            <ac:spMk id="4" creationId="{94F64912-B569-5DCE-79A7-DDE66558B584}"/>
          </ac:spMkLst>
        </pc:spChg>
      </pc:sldChg>
      <pc:sldChg chg="modSp">
        <pc:chgData name="Maria Sanchez Martinez (2518171)" userId="S::2518171@student.uwtsd.ac.uk::0cf9fb35-528f-4718-8404-151aa6fe9f94" providerId="AD" clId="Web-{048D90F3-AF58-4623-375E-D3FB3EFEBC86}" dt="2026-07-06T06:52:26.582" v="11" actId="20577"/>
        <pc:sldMkLst>
          <pc:docMk/>
          <pc:sldMk cId="3645478630" sldId="268"/>
        </pc:sldMkLst>
        <pc:spChg chg="mod">
          <ac:chgData name="Maria Sanchez Martinez (2518171)" userId="S::2518171@student.uwtsd.ac.uk::0cf9fb35-528f-4718-8404-151aa6fe9f94" providerId="AD" clId="Web-{048D90F3-AF58-4623-375E-D3FB3EFEBC86}" dt="2026-07-06T06:52:26.582" v="11" actId="20577"/>
          <ac:spMkLst>
            <pc:docMk/>
            <pc:sldMk cId="3645478630" sldId="268"/>
            <ac:spMk id="3" creationId="{6ED3E622-CB09-1362-15C9-BF616871B4C4}"/>
          </ac:spMkLst>
        </pc:spChg>
      </pc:sldChg>
    </pc:docChg>
  </pc:docChgLst>
  <pc:docChgLst>
    <pc:chgData name="Maria Sanchez Martinez (2518171)" userId="S::2518171@student.uwtsd.ac.uk::0cf9fb35-528f-4718-8404-151aa6fe9f94" providerId="AD" clId="Web-{CA27D68F-CA7B-34BA-6146-69868387642E}"/>
    <pc:docChg chg="addSld delSld modSld">
      <pc:chgData name="Maria Sanchez Martinez (2518171)" userId="S::2518171@student.uwtsd.ac.uk::0cf9fb35-528f-4718-8404-151aa6fe9f94" providerId="AD" clId="Web-{CA27D68F-CA7B-34BA-6146-69868387642E}" dt="2026-06-24T11:57:48.258" v="1442" actId="20577"/>
      <pc:docMkLst>
        <pc:docMk/>
      </pc:docMkLst>
      <pc:sldChg chg="modSp">
        <pc:chgData name="Maria Sanchez Martinez (2518171)" userId="S::2518171@student.uwtsd.ac.uk::0cf9fb35-528f-4718-8404-151aa6fe9f94" providerId="AD" clId="Web-{CA27D68F-CA7B-34BA-6146-69868387642E}" dt="2026-06-24T11:57:48.258" v="1442" actId="20577"/>
        <pc:sldMkLst>
          <pc:docMk/>
          <pc:sldMk cId="2897957523" sldId="258"/>
        </pc:sldMkLst>
        <pc:spChg chg="mod">
          <ac:chgData name="Maria Sanchez Martinez (2518171)" userId="S::2518171@student.uwtsd.ac.uk::0cf9fb35-528f-4718-8404-151aa6fe9f94" providerId="AD" clId="Web-{CA27D68F-CA7B-34BA-6146-69868387642E}" dt="2026-06-24T11:57:48.258" v="1442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Maria Sanchez Martinez (2518171)" userId="S::2518171@student.uwtsd.ac.uk::0cf9fb35-528f-4718-8404-151aa6fe9f94" providerId="AD" clId="Web-{CA27D68F-CA7B-34BA-6146-69868387642E}" dt="2026-06-24T10:54:58.666" v="460" actId="20577"/>
        <pc:sldMkLst>
          <pc:docMk/>
          <pc:sldMk cId="1424087263" sldId="260"/>
        </pc:sldMkLst>
        <pc:spChg chg="mod">
          <ac:chgData name="Maria Sanchez Martinez (2518171)" userId="S::2518171@student.uwtsd.ac.uk::0cf9fb35-528f-4718-8404-151aa6fe9f94" providerId="AD" clId="Web-{CA27D68F-CA7B-34BA-6146-69868387642E}" dt="2026-06-24T10:54:30.226" v="451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Maria Sanchez Martinez (2518171)" userId="S::2518171@student.uwtsd.ac.uk::0cf9fb35-528f-4718-8404-151aa6fe9f94" providerId="AD" clId="Web-{CA27D68F-CA7B-34BA-6146-69868387642E}" dt="2026-06-24T10:54:58.666" v="460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aria Sanchez Martinez (2518171)" userId="S::2518171@student.uwtsd.ac.uk::0cf9fb35-528f-4718-8404-151aa6fe9f94" providerId="AD" clId="Web-{CA27D68F-CA7B-34BA-6146-69868387642E}" dt="2026-06-24T11:54:18.102" v="1406" actId="20577"/>
        <pc:sldMkLst>
          <pc:docMk/>
          <pc:sldMk cId="1382716628" sldId="262"/>
        </pc:sldMkLst>
        <pc:spChg chg="mod">
          <ac:chgData name="Maria Sanchez Martinez (2518171)" userId="S::2518171@student.uwtsd.ac.uk::0cf9fb35-528f-4718-8404-151aa6fe9f94" providerId="AD" clId="Web-{CA27D68F-CA7B-34BA-6146-69868387642E}" dt="2026-06-24T11:54:18.102" v="1406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Maria Sanchez Martinez (2518171)" userId="S::2518171@student.uwtsd.ac.uk::0cf9fb35-528f-4718-8404-151aa6fe9f94" providerId="AD" clId="Web-{CA27D68F-CA7B-34BA-6146-69868387642E}" dt="2026-06-24T11:50:08.006" v="1342" actId="20577"/>
        <pc:sldMkLst>
          <pc:docMk/>
          <pc:sldMk cId="359125969" sldId="265"/>
        </pc:sldMkLst>
        <pc:spChg chg="mod">
          <ac:chgData name="Maria Sanchez Martinez (2518171)" userId="S::2518171@student.uwtsd.ac.uk::0cf9fb35-528f-4718-8404-151aa6fe9f94" providerId="AD" clId="Web-{CA27D68F-CA7B-34BA-6146-69868387642E}" dt="2026-06-24T11:50:08.006" v="1342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  <pc:docChgLst>
    <pc:chgData name="Maria Sanchez Martinez (2518171)" userId="S::2518171@student.uwtsd.ac.uk::0cf9fb35-528f-4718-8404-151aa6fe9f94" providerId="AD" clId="Web-{5CBACEB0-3A31-0748-E35F-43D9902ABB14}"/>
    <pc:docChg chg="mod modSld addMainMaster delMainMaster">
      <pc:chgData name="Maria Sanchez Martinez (2518171)" userId="S::2518171@student.uwtsd.ac.uk::0cf9fb35-528f-4718-8404-151aa6fe9f94" providerId="AD" clId="Web-{5CBACEB0-3A31-0748-E35F-43D9902ABB14}" dt="2026-07-08T06:38:00.088" v="100"/>
      <pc:docMkLst>
        <pc:docMk/>
      </pc:docMkLst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2563627717" sldId="256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33:15.841" v="69" actId="20577"/>
        <pc:sldMkLst>
          <pc:docMk/>
          <pc:sldMk cId="2715806010" sldId="257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33:15.841" v="69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addSp delSp modSp mod setBg modClrScheme chgLayout">
        <pc:chgData name="Maria Sanchez Martinez (2518171)" userId="S::2518171@student.uwtsd.ac.uk::0cf9fb35-528f-4718-8404-151aa6fe9f94" providerId="AD" clId="Web-{5CBACEB0-3A31-0748-E35F-43D9902ABB14}" dt="2026-07-08T06:25:33.215" v="66"/>
        <pc:sldMkLst>
          <pc:docMk/>
          <pc:sldMk cId="2897957523" sldId="258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9:40.640" v="48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19:40.640" v="48"/>
          <ac:spMkLst>
            <pc:docMk/>
            <pc:sldMk cId="2897957523" sldId="258"/>
            <ac:spMk id="3" creationId="{028A8359-438A-7EDF-F235-AE5BAE7FB208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19:40.640" v="48"/>
          <ac:spMkLst>
            <pc:docMk/>
            <pc:sldMk cId="2897957523" sldId="258"/>
            <ac:spMk id="119" creationId="{FF1A843A-A6BC-4027-A46F-8EA29D26FEAA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19:40.640" v="48"/>
          <ac:spMkLst>
            <pc:docMk/>
            <pc:sldMk cId="2897957523" sldId="258"/>
            <ac:spMk id="121" creationId="{2507F48C-66CC-4AFA-B9A7-360743221ECD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19:40.640" v="48"/>
          <ac:spMkLst>
            <pc:docMk/>
            <pc:sldMk cId="2897957523" sldId="258"/>
            <ac:spMk id="123" creationId="{57878DB4-DF49-431F-A92D-B6FDF53C61CF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19:40.640" v="48"/>
          <ac:spMkLst>
            <pc:docMk/>
            <pc:sldMk cId="2897957523" sldId="258"/>
            <ac:spMk id="153" creationId="{49FD19D7-9E10-40AF-8BDE-35D4E311E56F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19:40.640" v="48"/>
          <ac:spMkLst>
            <pc:docMk/>
            <pc:sldMk cId="2897957523" sldId="258"/>
            <ac:spMk id="155" creationId="{0F7BBCD6-1BF2-4698-BDE5-661ABC912557}"/>
          </ac:spMkLst>
        </pc:spChg>
        <pc:grpChg chg="add del">
          <ac:chgData name="Maria Sanchez Martinez (2518171)" userId="S::2518171@student.uwtsd.ac.uk::0cf9fb35-528f-4718-8404-151aa6fe9f94" providerId="AD" clId="Web-{5CBACEB0-3A31-0748-E35F-43D9902ABB14}" dt="2026-07-08T06:19:40.640" v="48"/>
          <ac:grpSpMkLst>
            <pc:docMk/>
            <pc:sldMk cId="2897957523" sldId="258"/>
            <ac:grpSpMk id="91" creationId="{027FE0C2-9C19-4FB7-81C0-06ECDD8C0511}"/>
          </ac:grpSpMkLst>
        </pc:grpChg>
        <pc:grpChg chg="add del">
          <ac:chgData name="Maria Sanchez Martinez (2518171)" userId="S::2518171@student.uwtsd.ac.uk::0cf9fb35-528f-4718-8404-151aa6fe9f94" providerId="AD" clId="Web-{5CBACEB0-3A31-0748-E35F-43D9902ABB14}" dt="2026-07-08T06:19:40.640" v="48"/>
          <ac:grpSpMkLst>
            <pc:docMk/>
            <pc:sldMk cId="2897957523" sldId="258"/>
            <ac:grpSpMk id="139" creationId="{88A6B206-181B-487D-BD10-4FBCA72EF1C9}"/>
          </ac:grpSpMkLst>
        </pc:grpChg>
        <pc:picChg chg="add del mod modCrop">
          <ac:chgData name="Maria Sanchez Martinez (2518171)" userId="S::2518171@student.uwtsd.ac.uk::0cf9fb35-528f-4718-8404-151aa6fe9f94" providerId="AD" clId="Web-{5CBACEB0-3A31-0748-E35F-43D9902ABB14}" dt="2026-07-08T06:22:58.537" v="64"/>
          <ac:picMkLst>
            <pc:docMk/>
            <pc:sldMk cId="2897957523" sldId="258"/>
            <ac:picMk id="4" creationId="{2D323ABA-51BC-4CDA-0A16-3C0F0C9288D3}"/>
          </ac:picMkLst>
        </pc:picChg>
        <pc:picChg chg="add del mod">
          <ac:chgData name="Maria Sanchez Martinez (2518171)" userId="S::2518171@student.uwtsd.ac.uk::0cf9fb35-528f-4718-8404-151aa6fe9f94" providerId="AD" clId="Web-{5CBACEB0-3A31-0748-E35F-43D9902ABB14}" dt="2026-07-08T06:25:33.215" v="66"/>
          <ac:picMkLst>
            <pc:docMk/>
            <pc:sldMk cId="2897957523" sldId="258"/>
            <ac:picMk id="5" creationId="{9EF715DF-5237-9852-FBD0-EEE3F21DFC33}"/>
          </ac:picMkLst>
        </pc:picChg>
        <pc:picChg chg="del mod ord">
          <ac:chgData name="Maria Sanchez Martinez (2518171)" userId="S::2518171@student.uwtsd.ac.uk::0cf9fb35-528f-4718-8404-151aa6fe9f94" providerId="AD" clId="Web-{5CBACEB0-3A31-0748-E35F-43D9902ABB14}" dt="2026-07-08T06:19:58.093" v="49"/>
          <ac:picMkLst>
            <pc:docMk/>
            <pc:sldMk cId="2897957523" sldId="258"/>
            <ac:picMk id="86" creationId="{CA828520-CBF6-1164-74E6-25D2FB8D33CF}"/>
          </ac:picMkLst>
        </pc:picChg>
      </pc:sldChg>
      <pc:sldChg chg="addSp delSp modSp mod setBg modClrScheme chgLayout">
        <pc:chgData name="Maria Sanchez Martinez (2518171)" userId="S::2518171@student.uwtsd.ac.uk::0cf9fb35-528f-4718-8404-151aa6fe9f94" providerId="AD" clId="Web-{5CBACEB0-3A31-0748-E35F-43D9902ABB14}" dt="2026-07-08T06:38:00.088" v="100"/>
        <pc:sldMkLst>
          <pc:docMk/>
          <pc:sldMk cId="1748499028" sldId="259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35:12.114" v="83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35:12.114" v="83"/>
          <ac:spMkLst>
            <pc:docMk/>
            <pc:sldMk cId="1748499028" sldId="259"/>
            <ac:spMk id="3" creationId="{F9C1CCB3-874D-5E4A-629C-E7AA4A8AB46C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35:12.114" v="83"/>
          <ac:spMkLst>
            <pc:docMk/>
            <pc:sldMk cId="1748499028" sldId="259"/>
            <ac:spMk id="37" creationId="{FF1A843A-A6BC-4027-A46F-8EA29D26FEAA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35:12.114" v="83"/>
          <ac:spMkLst>
            <pc:docMk/>
            <pc:sldMk cId="1748499028" sldId="259"/>
            <ac:spMk id="39" creationId="{2507F48C-66CC-4AFA-B9A7-360743221ECD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35:12.114" v="83"/>
          <ac:spMkLst>
            <pc:docMk/>
            <pc:sldMk cId="1748499028" sldId="259"/>
            <ac:spMk id="41" creationId="{34542078-E6A8-432D-8A8B-24604A3A5612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35:12.114" v="83"/>
          <ac:spMkLst>
            <pc:docMk/>
            <pc:sldMk cId="1748499028" sldId="259"/>
            <ac:spMk id="71" creationId="{B2AA32FB-B608-41B6-8760-AA1367392C6F}"/>
          </ac:spMkLst>
        </pc:spChg>
        <pc:spChg chg="add del">
          <ac:chgData name="Maria Sanchez Martinez (2518171)" userId="S::2518171@student.uwtsd.ac.uk::0cf9fb35-528f-4718-8404-151aa6fe9f94" providerId="AD" clId="Web-{5CBACEB0-3A31-0748-E35F-43D9902ABB14}" dt="2026-07-08T06:35:12.114" v="83"/>
          <ac:spMkLst>
            <pc:docMk/>
            <pc:sldMk cId="1748499028" sldId="259"/>
            <ac:spMk id="73" creationId="{BCEEA0D8-22D2-4E96-ABCB-99344CEBC072}"/>
          </ac:spMkLst>
        </pc:spChg>
        <pc:grpChg chg="add del">
          <ac:chgData name="Maria Sanchez Martinez (2518171)" userId="S::2518171@student.uwtsd.ac.uk::0cf9fb35-528f-4718-8404-151aa6fe9f94" providerId="AD" clId="Web-{5CBACEB0-3A31-0748-E35F-43D9902ABB14}" dt="2026-07-08T06:35:12.114" v="83"/>
          <ac:grpSpMkLst>
            <pc:docMk/>
            <pc:sldMk cId="1748499028" sldId="259"/>
            <ac:grpSpMk id="23" creationId="{AC0D9DD5-F48B-4179-BF11-4D156DA02A0A}"/>
          </ac:grpSpMkLst>
        </pc:grpChg>
        <pc:grpChg chg="add del">
          <ac:chgData name="Maria Sanchez Martinez (2518171)" userId="S::2518171@student.uwtsd.ac.uk::0cf9fb35-528f-4718-8404-151aa6fe9f94" providerId="AD" clId="Web-{5CBACEB0-3A31-0748-E35F-43D9902ABB14}" dt="2026-07-08T06:35:12.114" v="83"/>
          <ac:grpSpMkLst>
            <pc:docMk/>
            <pc:sldMk cId="1748499028" sldId="259"/>
            <ac:grpSpMk id="57" creationId="{C9FB5BCB-55FF-44E8-B475-CB515D39DEE7}"/>
          </ac:grpSpMkLst>
        </pc:grpChg>
        <pc:picChg chg="add del mod ord modCrop">
          <ac:chgData name="Maria Sanchez Martinez (2518171)" userId="S::2518171@student.uwtsd.ac.uk::0cf9fb35-528f-4718-8404-151aa6fe9f94" providerId="AD" clId="Web-{5CBACEB0-3A31-0748-E35F-43D9902ABB14}" dt="2026-07-08T06:38:00.088" v="100"/>
          <ac:picMkLst>
            <pc:docMk/>
            <pc:sldMk cId="1748499028" sldId="259"/>
            <ac:picMk id="4" creationId="{4573F5D4-6245-2433-BE99-546945B1E0B5}"/>
          </ac:picMkLst>
        </pc:pic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1424087263" sldId="260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1382716628" sldId="262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3970473306" sldId="264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359125969" sldId="265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2850782885" sldId="266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1917974163" sldId="267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Maria Sanchez Martinez (2518171)" userId="S::2518171@student.uwtsd.ac.uk::0cf9fb35-528f-4718-8404-151aa6fe9f94" providerId="AD" clId="Web-{5CBACEB0-3A31-0748-E35F-43D9902ABB14}" dt="2026-07-08T06:13:47.939" v="8"/>
        <pc:sldMkLst>
          <pc:docMk/>
          <pc:sldMk cId="3645478630" sldId="268"/>
        </pc:sldMkLst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Maria Sanchez Martinez (2518171)" userId="S::2518171@student.uwtsd.ac.uk::0cf9fb35-528f-4718-8404-151aa6fe9f94" providerId="AD" clId="Web-{5CBACEB0-3A31-0748-E35F-43D9902ABB14}" dt="2026-07-08T06:13:47.939" v="8"/>
          <ac:spMkLst>
            <pc:docMk/>
            <pc:sldMk cId="3645478630" sldId="268"/>
            <ac:spMk id="3" creationId="{6ED3E622-CB09-1362-15C9-BF616871B4C4}"/>
          </ac:spMkLst>
        </pc:spChg>
      </pc:sldChg>
      <pc:sldMasterChg chg="add del addSldLayout delSldLayout">
        <pc:chgData name="Maria Sanchez Martinez (2518171)" userId="S::2518171@student.uwtsd.ac.uk::0cf9fb35-528f-4718-8404-151aa6fe9f94" providerId="AD" clId="Web-{5CBACEB0-3A31-0748-E35F-43D9902ABB14}" dt="2026-07-08T06:13:47.939" v="8"/>
        <pc:sldMasterMkLst>
          <pc:docMk/>
          <pc:sldMasterMk cId="1943465071" sldId="2147483764"/>
        </pc:sldMasterMkLst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1878808853" sldId="2147483765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1861828038" sldId="2147483766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1985926314" sldId="2147483767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2401406275" sldId="2147483768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2522347686" sldId="2147483769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3399198924" sldId="2147483770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2523970034" sldId="2147483771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1334408884" sldId="2147483772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2228968796" sldId="2147483773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1129719593" sldId="2147483774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3711309653" sldId="2147483775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199171368" sldId="2147483776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1908683293" sldId="2147483777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3062198289" sldId="2147483778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2585271671" sldId="2147483779"/>
          </pc:sldLayoutMkLst>
        </pc:sldLayoutChg>
        <pc:sldLayoutChg chg="add del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1943465071" sldId="2147483764"/>
            <pc:sldLayoutMk cId="782265960" sldId="2147483780"/>
          </pc:sldLayoutMkLst>
        </pc:sldLayoutChg>
      </pc:sldMasterChg>
      <pc:sldMasterChg chg="add del addSldLayout delSldLayout modSldLayout">
        <pc:chgData name="Maria Sanchez Martinez (2518171)" userId="S::2518171@student.uwtsd.ac.uk::0cf9fb35-528f-4718-8404-151aa6fe9f94" providerId="AD" clId="Web-{5CBACEB0-3A31-0748-E35F-43D9902ABB14}" dt="2026-07-08T06:13:47.939" v="8"/>
        <pc:sldMasterMkLst>
          <pc:docMk/>
          <pc:sldMasterMk cId="427557157" sldId="2147483781"/>
        </pc:sldMasterMkLst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2230188341" sldId="2147483782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2351996081" sldId="2147483783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2062045194" sldId="2147483784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1120739899" sldId="2147483785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486854952" sldId="2147483786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3320702365" sldId="2147483787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739069459" sldId="2147483788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3863208342" sldId="2147483789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2689730673" sldId="2147483790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101186152" sldId="2147483791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3264248667" sldId="2147483792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2557759155" sldId="2147483793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3686901423" sldId="2147483794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4146460315" sldId="2147483795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3320288657" sldId="2147483796"/>
          </pc:sldLayoutMkLst>
        </pc:sldLayoutChg>
        <pc:sldLayoutChg chg="add del mod replId">
          <pc:chgData name="Maria Sanchez Martinez (2518171)" userId="S::2518171@student.uwtsd.ac.uk::0cf9fb35-528f-4718-8404-151aa6fe9f94" providerId="AD" clId="Web-{5CBACEB0-3A31-0748-E35F-43D9902ABB14}" dt="2026-07-08T06:13:47.939" v="8"/>
          <pc:sldLayoutMkLst>
            <pc:docMk/>
            <pc:sldMasterMk cId="427557157" sldId="2147483781"/>
            <pc:sldLayoutMk cId="1729153974" sldId="2147483797"/>
          </pc:sldLayoutMkLst>
        </pc:sldLayoutChg>
      </pc:sldMasterChg>
    </pc:docChg>
  </pc:docChgLst>
  <pc:docChgLst>
    <pc:chgData name="Maria Sanchez Martinez (2518171)" userId="S::2518171@student.uwtsd.ac.uk::0cf9fb35-528f-4718-8404-151aa6fe9f94" providerId="AD" clId="Web-{305E1A7A-5C03-10D1-AA2E-B64CBCE43133}"/>
    <pc:docChg chg="modSld">
      <pc:chgData name="Maria Sanchez Martinez (2518171)" userId="S::2518171@student.uwtsd.ac.uk::0cf9fb35-528f-4718-8404-151aa6fe9f94" providerId="AD" clId="Web-{305E1A7A-5C03-10D1-AA2E-B64CBCE43133}" dt="2026-07-08T12:00:29.402" v="2" actId="20577"/>
      <pc:docMkLst>
        <pc:docMk/>
      </pc:docMkLst>
      <pc:sldChg chg="modSp">
        <pc:chgData name="Maria Sanchez Martinez (2518171)" userId="S::2518171@student.uwtsd.ac.uk::0cf9fb35-528f-4718-8404-151aa6fe9f94" providerId="AD" clId="Web-{305E1A7A-5C03-10D1-AA2E-B64CBCE43133}" dt="2026-07-08T12:00:29.402" v="2" actId="20577"/>
        <pc:sldMkLst>
          <pc:docMk/>
          <pc:sldMk cId="1917974163" sldId="267"/>
        </pc:sldMkLst>
        <pc:spChg chg="mod">
          <ac:chgData name="Maria Sanchez Martinez (2518171)" userId="S::2518171@student.uwtsd.ac.uk::0cf9fb35-528f-4718-8404-151aa6fe9f94" providerId="AD" clId="Web-{305E1A7A-5C03-10D1-AA2E-B64CBCE43133}" dt="2026-07-08T12:00:29.402" v="2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808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828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926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06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347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198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970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408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968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719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13096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71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08683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1982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271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265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465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89079E-A6A3-F857-8F51-03DA1AB1D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3224" y="-14514"/>
            <a:ext cx="6168981" cy="6872514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  <a:alpha val="50000"/>
            </a:schemeClr>
          </a:solidFill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3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01" y="738020"/>
            <a:ext cx="6430215" cy="569401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b="1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MODULE NAME</a:t>
            </a:r>
            <a:r>
              <a:rPr lang="en-GB" sz="300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:</a:t>
            </a: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 Problem solving and decision making.</a:t>
            </a:r>
            <a:br>
              <a:rPr lang="en-GB" sz="3000" dirty="0">
                <a:latin typeface="Arial"/>
                <a:cs typeface="Arial"/>
              </a:rPr>
            </a:br>
            <a:r>
              <a:rPr lang="en-GB" sz="3000" b="1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MODULE CODE:</a:t>
            </a: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 LCLM4004_LON</a:t>
            </a:r>
            <a:br>
              <a:rPr lang="en-GB" sz="3000" dirty="0">
                <a:latin typeface="Arial"/>
                <a:cs typeface="Arial"/>
              </a:rPr>
            </a:br>
            <a:r>
              <a:rPr lang="en-GB" sz="3000" b="1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STUDENT NAME :</a:t>
            </a: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 Maria Sanchez Martinez</a:t>
            </a:r>
            <a:br>
              <a:rPr lang="en-GB" sz="3000" dirty="0">
                <a:latin typeface="Arial"/>
                <a:cs typeface="Arial"/>
              </a:rPr>
            </a:br>
            <a:r>
              <a:rPr lang="en-GB" sz="3000" b="1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STUDENT ID :</a:t>
            </a: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 2518171</a:t>
            </a:r>
            <a:br>
              <a:rPr lang="en-GB" sz="3000" dirty="0">
                <a:latin typeface="Arial"/>
                <a:cs typeface="Arial"/>
              </a:rPr>
            </a:br>
            <a:r>
              <a:rPr lang="en-GB" sz="3000" b="1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LECTURER : </a:t>
            </a: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Anita Nan</a:t>
            </a:r>
            <a:br>
              <a:rPr lang="en-GB" sz="3000" dirty="0">
                <a:latin typeface="Arial"/>
                <a:cs typeface="Arial"/>
              </a:rPr>
            </a:br>
            <a:r>
              <a:rPr lang="en-GB" sz="3000" b="1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Assignment 1:</a:t>
            </a: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 Presentation</a:t>
            </a:r>
            <a:endParaRPr lang="en-US" sz="30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C28E31-85DA-06E5-805F-7BF91CAB6437}"/>
              </a:ext>
            </a:extLst>
          </p:cNvPr>
          <p:cNvSpPr txBox="1"/>
          <p:nvPr/>
        </p:nvSpPr>
        <p:spPr>
          <a:xfrm>
            <a:off x="917623" y="224030"/>
            <a:ext cx="510322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Basil's Bakery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42" y="33674"/>
            <a:ext cx="11988800" cy="1485536"/>
          </a:xfrm>
        </p:spPr>
        <p:txBody>
          <a:bodyPr>
            <a:noAutofit/>
          </a:bodyPr>
          <a:lstStyle/>
          <a:p>
            <a:pPr algn="ctr"/>
            <a:r>
              <a:rPr lang="en-GB" sz="5400" b="1">
                <a:latin typeface="Arial"/>
                <a:cs typeface="Arial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12111" y="1945494"/>
            <a:ext cx="10136786" cy="40924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Wingdings" charset="2"/>
              <a:buChar char="Ø"/>
            </a:pPr>
            <a:r>
              <a:rPr lang="en-GB" sz="3200" b="1">
                <a:solidFill>
                  <a:schemeClr val="accent4">
                    <a:lumMod val="49000"/>
                  </a:schemeClr>
                </a:solidFill>
                <a:latin typeface="Arial"/>
                <a:cs typeface="Arial"/>
              </a:rPr>
              <a:t>Introduction </a:t>
            </a:r>
            <a:endParaRPr lang="en-US" sz="3200">
              <a:solidFill>
                <a:schemeClr val="accent4">
                  <a:lumMod val="49000"/>
                </a:schemeClr>
              </a:solidFill>
              <a:latin typeface="Arial"/>
              <a:cs typeface="Arial"/>
            </a:endParaRPr>
          </a:p>
          <a:p>
            <a:pPr marL="457200" indent="-457200">
              <a:buFont typeface="Wingdings" charset="2"/>
              <a:buChar char="Ø"/>
            </a:pPr>
            <a:r>
              <a:rPr lang="en-GB" sz="3200" b="1">
                <a:solidFill>
                  <a:schemeClr val="accent4">
                    <a:lumMod val="49000"/>
                  </a:schemeClr>
                </a:solidFill>
                <a:latin typeface="Arial"/>
                <a:cs typeface="Arial"/>
              </a:rPr>
              <a:t>Company background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 b="1">
                <a:solidFill>
                  <a:schemeClr val="accent4">
                    <a:lumMod val="49000"/>
                  </a:schemeClr>
                </a:solidFill>
                <a:latin typeface="Arial"/>
                <a:cs typeface="Arial"/>
              </a:rPr>
              <a:t>Problem: nature and scope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 b="1">
                <a:solidFill>
                  <a:schemeClr val="accent4">
                    <a:lumMod val="49000"/>
                  </a:schemeClr>
                </a:solidFill>
                <a:latin typeface="Arial"/>
                <a:cs typeface="Arial"/>
              </a:rPr>
              <a:t>PESTLE ANALYSIS: Basil’s Bakery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 b="1">
                <a:solidFill>
                  <a:schemeClr val="accent4">
                    <a:lumMod val="49000"/>
                  </a:schemeClr>
                </a:solidFill>
                <a:latin typeface="Arial"/>
                <a:cs typeface="Arial"/>
              </a:rPr>
              <a:t>Cause and effect analysis: Fishbone diagram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 b="1">
                <a:solidFill>
                  <a:schemeClr val="accent4">
                    <a:lumMod val="49000"/>
                  </a:schemeClr>
                </a:solidFill>
                <a:latin typeface="Arial"/>
                <a:cs typeface="Arial"/>
              </a:rPr>
              <a:t>Conclusion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 b="1">
                <a:solidFill>
                  <a:schemeClr val="accent4">
                    <a:lumMod val="49000"/>
                  </a:schemeClr>
                </a:solidFill>
                <a:latin typeface="Arial"/>
                <a:cs typeface="Arial"/>
              </a:rPr>
              <a:t>References</a:t>
            </a:r>
          </a:p>
          <a:p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99" y="-3628"/>
            <a:ext cx="12014198" cy="10871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Introduction</a:t>
            </a:r>
            <a:endParaRPr lang="en-US" sz="540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0125" y="1511667"/>
            <a:ext cx="9713686" cy="55749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lnSpc>
                <a:spcPct val="90000"/>
              </a:lnSpc>
              <a:buFont typeface="Wingdings" charset="2"/>
              <a:buChar char="v"/>
            </a:pPr>
            <a:r>
              <a:rPr lang="en-US" sz="3000">
                <a:solidFill>
                  <a:schemeClr val="tx1"/>
                </a:solidFill>
                <a:latin typeface="Arial"/>
                <a:cs typeface="Arial"/>
              </a:rPr>
              <a:t>This presentation is about a small bakery based in UK called </a:t>
            </a:r>
            <a:r>
              <a:rPr lang="en-US" sz="3000" b="1">
                <a:solidFill>
                  <a:schemeClr val="tx1"/>
                </a:solidFill>
                <a:latin typeface="Arial"/>
                <a:cs typeface="Arial"/>
              </a:rPr>
              <a:t>Basil Bakery.</a:t>
            </a:r>
          </a:p>
          <a:p>
            <a:pPr marL="457200" indent="-457200">
              <a:lnSpc>
                <a:spcPct val="90000"/>
              </a:lnSpc>
              <a:buFont typeface="Wingdings" charset="2"/>
              <a:buChar char="v"/>
            </a:pPr>
            <a:r>
              <a:rPr lang="en-US" sz="3000">
                <a:solidFill>
                  <a:schemeClr val="tx1"/>
                </a:solidFill>
                <a:latin typeface="Arial"/>
                <a:cs typeface="Arial"/>
              </a:rPr>
              <a:t>I will discuss the main factors that affect the business using the </a:t>
            </a:r>
            <a:r>
              <a:rPr lang="en-US" sz="3000" b="1">
                <a:solidFill>
                  <a:schemeClr val="tx1"/>
                </a:solidFill>
                <a:latin typeface="Arial"/>
                <a:cs typeface="Arial"/>
              </a:rPr>
              <a:t>5W2H </a:t>
            </a:r>
            <a:r>
              <a:rPr lang="en-US" sz="3000">
                <a:solidFill>
                  <a:schemeClr val="tx1"/>
                </a:solidFill>
                <a:latin typeface="Arial"/>
                <a:cs typeface="Arial"/>
              </a:rPr>
              <a:t>analysis method. It helps to understand the situation of Bakeries Industries in UK in a clear way.</a:t>
            </a:r>
          </a:p>
          <a:p>
            <a:pPr marL="457200" indent="-457200">
              <a:lnSpc>
                <a:spcPct val="90000"/>
              </a:lnSpc>
              <a:buFont typeface="Wingdings" charset="2"/>
              <a:buChar char="v"/>
            </a:pPr>
            <a:r>
              <a:rPr lang="en-US" sz="3000">
                <a:solidFill>
                  <a:schemeClr val="tx1"/>
                </a:solidFill>
                <a:latin typeface="Arial"/>
                <a:cs typeface="Arial"/>
              </a:rPr>
              <a:t>I have a look how Basil's Bakery can find where the problems come from to </a:t>
            </a:r>
            <a:r>
              <a:rPr lang="en-US" sz="3000" b="1">
                <a:solidFill>
                  <a:schemeClr val="tx1"/>
                </a:solidFill>
                <a:latin typeface="Arial"/>
                <a:cs typeface="Arial"/>
              </a:rPr>
              <a:t>improve the business.</a:t>
            </a:r>
          </a:p>
          <a:p>
            <a:pPr marL="457200" indent="-457200">
              <a:lnSpc>
                <a:spcPct val="90000"/>
              </a:lnSpc>
              <a:buFont typeface="Wingdings" charset="2"/>
              <a:buChar char="v"/>
            </a:pPr>
            <a:r>
              <a:rPr lang="en-US" sz="3000">
                <a:solidFill>
                  <a:schemeClr val="tx1"/>
                </a:solidFill>
                <a:latin typeface="Arial"/>
                <a:cs typeface="Arial"/>
              </a:rPr>
              <a:t>The goal is to </a:t>
            </a:r>
            <a:r>
              <a:rPr lang="en-US" sz="3000" b="1">
                <a:solidFill>
                  <a:schemeClr val="tx1"/>
                </a:solidFill>
                <a:latin typeface="Arial"/>
                <a:cs typeface="Arial"/>
              </a:rPr>
              <a:t>understand the challenges</a:t>
            </a:r>
            <a:r>
              <a:rPr lang="en-US" sz="3000">
                <a:solidFill>
                  <a:schemeClr val="tx1"/>
                </a:solidFill>
                <a:latin typeface="Arial"/>
                <a:cs typeface="Arial"/>
              </a:rPr>
              <a:t> and find better ways for Basil's Bakery to grow.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383" y="320040"/>
            <a:ext cx="11970656" cy="1271595"/>
          </a:xfrm>
        </p:spPr>
        <p:txBody>
          <a:bodyPr/>
          <a:lstStyle/>
          <a:p>
            <a:pPr algn="ctr"/>
            <a:r>
              <a:rPr lang="en-GB" sz="54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Company background</a:t>
            </a:r>
            <a:endParaRPr lang="en-US" sz="540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2233893"/>
            <a:ext cx="9090595" cy="4041939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Basil’s Bakery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>
                <a:solidFill>
                  <a:schemeClr val="tx1"/>
                </a:solidFill>
                <a:latin typeface="Arial"/>
                <a:cs typeface="Arial"/>
              </a:rPr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>
                <a:solidFill>
                  <a:schemeClr val="tx1"/>
                </a:solidFill>
                <a:latin typeface="Arial"/>
                <a:cs typeface="Arial"/>
              </a:rPr>
              <a:t>Basil is the owner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>
                <a:solidFill>
                  <a:schemeClr val="tx1"/>
                </a:solidFill>
                <a:latin typeface="Arial"/>
                <a:cs typeface="Arial"/>
              </a:rPr>
              <a:t>Sells organic cakes, pastries and breads.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>
                <a:solidFill>
                  <a:schemeClr val="tx1"/>
                </a:solidFill>
                <a:latin typeface="Arial"/>
                <a:cs typeface="Arial"/>
              </a:rPr>
              <a:t>Local customers and retail workers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>
                <a:solidFill>
                  <a:schemeClr val="tx1"/>
                </a:solidFill>
                <a:latin typeface="Arial"/>
                <a:cs typeface="Arial"/>
              </a:rPr>
              <a:t>Purchase products in store</a:t>
            </a:r>
          </a:p>
          <a:p>
            <a:pPr marL="342900" indent="-342900">
              <a:buFont typeface="Arial" charset="2"/>
              <a:buChar char="•"/>
            </a:pPr>
            <a:endParaRPr lang="en-GB" sz="2800" b="1"/>
          </a:p>
          <a:p>
            <a:pPr marL="342900" indent="-342900">
              <a:buFont typeface="Arial" charset="2"/>
              <a:buChar char="•"/>
            </a:pPr>
            <a:endParaRPr lang="en-GB" b="1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C25FED-6229-A5ED-8CC8-EE99889D3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8743" y="1713137"/>
            <a:ext cx="5892803" cy="22052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28" y="4645"/>
            <a:ext cx="12034155" cy="1126888"/>
          </a:xfrm>
        </p:spPr>
        <p:txBody>
          <a:bodyPr>
            <a:normAutofit/>
          </a:bodyPr>
          <a:lstStyle/>
          <a:p>
            <a:pPr algn="ctr"/>
            <a:r>
              <a:rPr lang="en-GB" sz="54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Problem: nature and scope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3636" y="1247749"/>
            <a:ext cx="10167103" cy="5481702"/>
          </a:xfrm>
        </p:spPr>
        <p:txBody>
          <a:bodyPr>
            <a:normAutofit fontScale="92500"/>
          </a:bodyPr>
          <a:lstStyle/>
          <a:p>
            <a:r>
              <a:rPr lang="en-GB" sz="3200" b="1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5W2H</a:t>
            </a:r>
          </a:p>
          <a:p>
            <a:r>
              <a:rPr lang="en-GB" sz="3200" b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What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: Low sales</a:t>
            </a:r>
            <a:r>
              <a:rPr lang="en-GB" sz="2800" dirty="0">
                <a:solidFill>
                  <a:srgbClr val="FF0000"/>
                </a:solidFill>
                <a:latin typeface="Arial"/>
                <a:cs typeface="Arial"/>
              </a:rPr>
              <a:t> 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and reduced customers</a:t>
            </a:r>
            <a:endParaRPr lang="en-GB" sz="2800" b="1" u="sng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Who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: Basil (owner) and the customers</a:t>
            </a:r>
          </a:p>
          <a:p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Where</a:t>
            </a:r>
            <a:r>
              <a:rPr lang="en-GB" sz="3200">
                <a:solidFill>
                  <a:schemeClr val="tx1"/>
                </a:solidFill>
                <a:latin typeface="Arial"/>
                <a:cs typeface="Arial"/>
              </a:rPr>
              <a:t>: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 Retail Park, Coventry (Uk)</a:t>
            </a:r>
          </a:p>
          <a:p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When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: 2020 lockdown restrictions</a:t>
            </a:r>
          </a:p>
          <a:p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Why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: During lockdown shops closed, reducing customers traffic and loyal customers working from home.</a:t>
            </a:r>
          </a:p>
          <a:p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How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: Habits customers have changed after lockdown; Basil does not offer delivery service and there are issues handling pre-orders.</a:t>
            </a:r>
          </a:p>
          <a:p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How much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: 25% lower than 2019</a:t>
            </a:r>
          </a:p>
          <a:p>
            <a:endParaRPr lang="en-GB" sz="2800">
              <a:solidFill>
                <a:srgbClr val="FF0000"/>
              </a:solidFill>
            </a:endParaRPr>
          </a:p>
          <a:p>
            <a:endParaRPr lang="en-GB" sz="2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8E99626-D614-3130-E7E8-B024EAA71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780" r="287" b="5751"/>
          <a:stretch>
            <a:fillRect/>
          </a:stretch>
        </p:blipFill>
        <p:spPr>
          <a:xfrm>
            <a:off x="3502247" y="1982105"/>
            <a:ext cx="3982819" cy="13324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4882" y="166919"/>
            <a:ext cx="10606755" cy="6655811"/>
          </a:xfrm>
        </p:spPr>
        <p:txBody>
          <a:bodyPr>
            <a:normAutofit fontScale="85000" lnSpcReduction="20000"/>
          </a:bodyPr>
          <a:lstStyle/>
          <a:p>
            <a:r>
              <a:rPr lang="en-GB" sz="2800" b="1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POLITICAL</a:t>
            </a:r>
          </a:p>
          <a:p>
            <a:pPr marL="342900" indent="-342900">
              <a:buFont typeface="Wingdings,sans-serif" charset="2"/>
              <a:buChar char="Ø"/>
            </a:pPr>
            <a:r>
              <a:rPr lang="en-US" sz="2800">
                <a:solidFill>
                  <a:schemeClr val="tx1"/>
                </a:solidFill>
                <a:latin typeface="Arial"/>
                <a:cs typeface="Arial"/>
              </a:rPr>
              <a:t>Self-employed bakery owners pay income tax on profits.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1900" b="1" dirty="0">
                <a:solidFill>
                  <a:srgbClr val="595959"/>
                </a:solidFill>
                <a:latin typeface="Arial"/>
                <a:cs typeface="Arial"/>
              </a:rPr>
              <a:t>   </a:t>
            </a:r>
            <a:r>
              <a:rPr lang="en-GB" sz="1900" b="1" i="1" dirty="0">
                <a:solidFill>
                  <a:srgbClr val="595959"/>
                </a:solidFill>
                <a:latin typeface="Arial"/>
                <a:cs typeface="Arial"/>
              </a:rPr>
              <a:t> 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(HM Revenue &amp; Customs, 2024)</a:t>
            </a:r>
            <a:endParaRPr lang="en-US" sz="28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Wingdings" charset="2"/>
              <a:buChar char="Ø"/>
            </a:pPr>
            <a:r>
              <a:rPr lang="en-US" sz="2800">
                <a:solidFill>
                  <a:schemeClr val="tx1"/>
                </a:solidFill>
                <a:latin typeface="Arial"/>
                <a:cs typeface="Arial"/>
              </a:rPr>
              <a:t>Brexit trade changes, high cost of importing ingredients (e.g.  wheat, butter, cocoa...) 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 (House of Commons Library, 2019)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    </a:t>
            </a:r>
          </a:p>
          <a:p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800" b="1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ECONOMIC</a:t>
            </a:r>
            <a:endParaRPr lang="en-US" sz="2800" b="1" u="sng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Inflation is an important economic factor for bakeries;  it can raise raw material costs, like flour, sugar and butter.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High interest rates increase the cost of borrowing. This makes it harder for bakeries to grow them business. (Pestle analysis, 2024)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  </a:t>
            </a:r>
          </a:p>
          <a:p>
            <a:r>
              <a:rPr lang="en-GB" sz="2800" b="1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SOCIAL</a:t>
            </a:r>
          </a:p>
          <a:p>
            <a:pPr marL="342900" indent="-342900"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High demand for products that are low in sugar or gluten-free.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Trend for healthier and personalized bakery products (Mintel UK, 2025)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7232F5-BB79-2961-88FC-A3FDE454B75C}"/>
              </a:ext>
            </a:extLst>
          </p:cNvPr>
          <p:cNvSpPr txBox="1"/>
          <p:nvPr/>
        </p:nvSpPr>
        <p:spPr>
          <a:xfrm>
            <a:off x="118533" y="3624"/>
            <a:ext cx="568068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P</a:t>
            </a:r>
            <a:endParaRPr lang="en-US" sz="300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E</a:t>
            </a: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S</a:t>
            </a: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T</a:t>
            </a: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L</a:t>
            </a: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E</a:t>
            </a:r>
          </a:p>
          <a:p>
            <a:pPr algn="ctr"/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A</a:t>
            </a:r>
            <a:endParaRPr lang="en-GB" sz="3200" b="1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N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A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L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Y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S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I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 algn="ctr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A74E16-9171-BDC2-860D-CD61D2F89113}"/>
              </a:ext>
            </a:extLst>
          </p:cNvPr>
          <p:cNvSpPr txBox="1"/>
          <p:nvPr/>
        </p:nvSpPr>
        <p:spPr>
          <a:xfrm>
            <a:off x="7101358" y="2696826"/>
            <a:ext cx="4017624" cy="8125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8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GB" dirty="0">
                <a:latin typeface="Arial"/>
                <a:cs typeface="Arial"/>
              </a:rPr>
              <a:t>Figure1. Cocoa butter and </a:t>
            </a:r>
            <a:r>
              <a:rPr lang="en-GB">
                <a:latin typeface="Arial"/>
                <a:cs typeface="Arial"/>
              </a:rPr>
              <a:t>coffee bean on white backgrounds. </a:t>
            </a:r>
            <a:endParaRPr lang="en-GB" dirty="0">
              <a:latin typeface="Arial"/>
              <a:cs typeface="Arial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550F25-E883-AAE7-12A9-6515CE6C42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5038" r="-338" b="12782"/>
          <a:stretch>
            <a:fillRect/>
          </a:stretch>
        </p:blipFill>
        <p:spPr>
          <a:xfrm>
            <a:off x="8957292" y="3889828"/>
            <a:ext cx="2586857" cy="13881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62" y="36282"/>
            <a:ext cx="1263623" cy="6825347"/>
          </a:xfrm>
        </p:spPr>
        <p:txBody>
          <a:bodyPr>
            <a:normAutofit/>
          </a:bodyPr>
          <a:lstStyle/>
          <a:p>
            <a:pPr algn="ctr"/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8313" y="377082"/>
            <a:ext cx="10127496" cy="647727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TECHNOLOGICAL</a:t>
            </a:r>
            <a:endParaRPr lang="en-US" sz="2400" u="sng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pPr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Use online ordering systems to make purchasing easier for customers.</a:t>
            </a:r>
          </a:p>
          <a:p>
            <a:pPr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Modern ovens help reduce energy use and improve efficiency.</a:t>
            </a:r>
          </a:p>
          <a:p>
            <a:pPr marL="0" indent="0">
              <a:buNone/>
            </a:pPr>
            <a:endParaRPr lang="en-GB" sz="2400" b="1" i="1" dirty="0">
              <a:solidFill>
                <a:srgbClr val="595959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LEGAL</a:t>
            </a:r>
          </a:p>
          <a:p>
            <a:pPr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Strict hygiene regulations must be followed by bakeries to ensure food safety.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Bakeries </a:t>
            </a: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businesses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must keep records such as staff contracts, training and safety to show they follow the law</a:t>
            </a:r>
          </a:p>
          <a:p>
            <a:pPr marL="0" indent="0">
              <a:buNone/>
            </a:pPr>
            <a:r>
              <a:rPr lang="en-GB" b="1" u="sng" dirty="0">
                <a:latin typeface="Arial"/>
                <a:cs typeface="Arial"/>
              </a:rPr>
              <a:t>  </a:t>
            </a:r>
          </a:p>
          <a:p>
            <a:pPr marL="0" indent="0">
              <a:buNone/>
            </a:pPr>
            <a:r>
              <a:rPr lang="en-GB" sz="2400" b="1" u="sng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ENVIRONMENTAL </a:t>
            </a:r>
          </a:p>
          <a:p>
            <a:pPr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Customer prefer bakery products with eco-friendly packaging.</a:t>
            </a:r>
          </a:p>
          <a:p>
            <a:pPr>
              <a:buFont typeface="Wingdings" charset="2"/>
              <a:buChar char="Ø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Bakeries should use sustainable water practices to reduce water use.  (Pestle Analysis,2024)</a:t>
            </a:r>
          </a:p>
          <a:p>
            <a:pPr marL="0" indent="0">
              <a:buNone/>
            </a:pPr>
            <a:r>
              <a:rPr lang="en-GB" sz="2000" b="1" i="1">
                <a:solidFill>
                  <a:schemeClr val="accent3">
                    <a:lumMod val="49000"/>
                  </a:schemeClr>
                </a:solidFill>
              </a:rPr>
              <a:t>                                                                                      </a:t>
            </a:r>
            <a:r>
              <a:rPr lang="en-GB" sz="2000" b="1" i="1">
                <a:solidFill>
                  <a:schemeClr val="tx1">
                    <a:lumMod val="65000"/>
                    <a:lumOff val="35000"/>
                  </a:schemeClr>
                </a:solidFill>
              </a:rPr>
              <a:t> </a:t>
            </a:r>
          </a:p>
          <a:p>
            <a:pPr marL="0" indent="0">
              <a:buNone/>
            </a:pPr>
            <a:endParaRPr lang="en-GB" sz="2800">
              <a:solidFill>
                <a:schemeClr val="accent3">
                  <a:lumMod val="49000"/>
                </a:schemeClr>
              </a:solidFill>
            </a:endParaRPr>
          </a:p>
          <a:p>
            <a:pPr>
              <a:buFont typeface="Wingdings" charset="2"/>
              <a:buChar char="Ø"/>
            </a:pPr>
            <a:endParaRPr lang="en-GB" sz="2400" b="1" u="sng">
              <a:solidFill>
                <a:schemeClr val="accent3">
                  <a:lumMod val="49000"/>
                </a:schemeClr>
              </a:solidFill>
            </a:endParaRPr>
          </a:p>
          <a:p>
            <a:pPr>
              <a:buFont typeface="Wingdings" charset="2"/>
              <a:buChar char="Ø"/>
            </a:pPr>
            <a:endParaRPr lang="en-GB" sz="2400" b="1" u="sng">
              <a:solidFill>
                <a:schemeClr val="accent3">
                  <a:lumMod val="49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F64912-B569-5DCE-79A7-DDE66558B584}"/>
              </a:ext>
            </a:extLst>
          </p:cNvPr>
          <p:cNvSpPr txBox="1"/>
          <p:nvPr/>
        </p:nvSpPr>
        <p:spPr>
          <a:xfrm>
            <a:off x="156430" y="-54838"/>
            <a:ext cx="616852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P</a:t>
            </a: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E</a:t>
            </a: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S</a:t>
            </a: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T</a:t>
            </a: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L</a:t>
            </a: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E</a:t>
            </a:r>
          </a:p>
          <a:p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A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N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A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L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Y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S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I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r>
              <a:rPr lang="en-GB" sz="3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S</a:t>
            </a:r>
            <a:endParaRPr lang="en-GB" sz="3000" b="1" dirty="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162" y="651981"/>
            <a:ext cx="12068906" cy="741969"/>
          </a:xfrm>
        </p:spPr>
        <p:txBody>
          <a:bodyPr/>
          <a:lstStyle/>
          <a:p>
            <a:pPr algn="ctr"/>
            <a:r>
              <a:rPr lang="en-GB" sz="32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Cause and effect analysis (Fishbone diagram)</a:t>
            </a:r>
            <a:endParaRPr lang="en-US" sz="3200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659" y="85222"/>
            <a:ext cx="12019865" cy="6604145"/>
          </a:xfrm>
        </p:spPr>
        <p:txBody>
          <a:bodyPr>
            <a:normAutofit/>
          </a:bodyPr>
          <a:lstStyle/>
          <a:p>
            <a:endParaRPr lang="en-US" sz="2200"/>
          </a:p>
          <a:p>
            <a:endParaRPr lang="en-US"/>
          </a:p>
          <a:p>
            <a:endParaRPr lang="en-GB" sz="2200">
              <a:ea typeface="+mn-lt"/>
              <a:cs typeface="+mn-lt"/>
            </a:endParaRP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A0389E-C302-FB87-2DAD-82ADDB0B0DBA}"/>
              </a:ext>
            </a:extLst>
          </p:cNvPr>
          <p:cNvSpPr/>
          <p:nvPr/>
        </p:nvSpPr>
        <p:spPr>
          <a:xfrm>
            <a:off x="9402667" y="3129700"/>
            <a:ext cx="2481942" cy="87085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Low sales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C204BB0-DBD8-DB5E-927B-B1864674FD3F}"/>
              </a:ext>
            </a:extLst>
          </p:cNvPr>
          <p:cNvSpPr/>
          <p:nvPr/>
        </p:nvSpPr>
        <p:spPr>
          <a:xfrm>
            <a:off x="1024192" y="857816"/>
            <a:ext cx="3038177" cy="875693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Management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0D3951D-AEC7-CD05-E6C3-9216A52F9789}"/>
              </a:ext>
            </a:extLst>
          </p:cNvPr>
          <p:cNvSpPr/>
          <p:nvPr/>
        </p:nvSpPr>
        <p:spPr>
          <a:xfrm>
            <a:off x="5717127" y="858621"/>
            <a:ext cx="3266912" cy="846261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Materials</a:t>
            </a:r>
            <a:endParaRPr lang="en-US" sz="2000" b="1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F26F1B-D975-0E3A-AF42-0DBDC4283613}"/>
              </a:ext>
            </a:extLst>
          </p:cNvPr>
          <p:cNvSpPr txBox="1"/>
          <p:nvPr/>
        </p:nvSpPr>
        <p:spPr>
          <a:xfrm>
            <a:off x="170940" y="1933292"/>
            <a:ext cx="2910108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Focus only on organic products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AD49B8-278E-46BA-EEAD-9F5FC3D87A12}"/>
              </a:ext>
            </a:extLst>
          </p:cNvPr>
          <p:cNvSpPr txBox="1"/>
          <p:nvPr/>
        </p:nvSpPr>
        <p:spPr>
          <a:xfrm>
            <a:off x="2746409" y="2131036"/>
            <a:ext cx="2387321" cy="9694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Lack of investment in digitalisation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AB7EFED-1FD5-7F80-4F76-8C29618C22F1}"/>
              </a:ext>
            </a:extLst>
          </p:cNvPr>
          <p:cNvSpPr txBox="1"/>
          <p:nvPr/>
        </p:nvSpPr>
        <p:spPr>
          <a:xfrm>
            <a:off x="5472802" y="1920850"/>
            <a:ext cx="2037769" cy="9694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High-cost organic ingredients</a:t>
            </a:r>
            <a:endParaRPr lang="en-US" sz="1900" b="1">
              <a:latin typeface="Arial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DE9B63C-14CF-6498-3CBA-E9C4012C2331}"/>
              </a:ext>
            </a:extLst>
          </p:cNvPr>
          <p:cNvSpPr txBox="1"/>
          <p:nvPr/>
        </p:nvSpPr>
        <p:spPr>
          <a:xfrm>
            <a:off x="7607330" y="2099857"/>
            <a:ext cx="2425221" cy="9694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Unpredictable raw material costs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653C5EF-DDF4-D6A9-C94A-98378FE04E03}"/>
              </a:ext>
            </a:extLst>
          </p:cNvPr>
          <p:cNvSpPr txBox="1"/>
          <p:nvPr/>
        </p:nvSpPr>
        <p:spPr>
          <a:xfrm>
            <a:off x="5326871" y="4152944"/>
            <a:ext cx="2187210" cy="9694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Brexit reduced local customer flow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7783ED-C9BE-6F63-F667-9B517B389169}"/>
              </a:ext>
            </a:extLst>
          </p:cNvPr>
          <p:cNvSpPr txBox="1"/>
          <p:nvPr/>
        </p:nvSpPr>
        <p:spPr>
          <a:xfrm>
            <a:off x="7808935" y="4640923"/>
            <a:ext cx="2516067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Increased remote working reducing loyal customers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69B11C9-92E5-FD2E-2E17-F485ED692A0C}"/>
              </a:ext>
            </a:extLst>
          </p:cNvPr>
          <p:cNvSpPr txBox="1"/>
          <p:nvPr/>
        </p:nvSpPr>
        <p:spPr>
          <a:xfrm>
            <a:off x="3172679" y="5037910"/>
            <a:ext cx="210053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No pre-order system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A297105-CFD6-19BD-74EE-F47F3A9BC853}"/>
              </a:ext>
            </a:extLst>
          </p:cNvPr>
          <p:cNvSpPr txBox="1"/>
          <p:nvPr/>
        </p:nvSpPr>
        <p:spPr>
          <a:xfrm>
            <a:off x="938158" y="4703952"/>
            <a:ext cx="2596975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GB" sz="1900" b="1">
                <a:latin typeface="Arial"/>
                <a:cs typeface="Arial"/>
              </a:rPr>
              <a:t>Poor order handling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16D330A-576E-7FAE-0929-6B7E434003D7}"/>
              </a:ext>
            </a:extLst>
          </p:cNvPr>
          <p:cNvSpPr/>
          <p:nvPr/>
        </p:nvSpPr>
        <p:spPr>
          <a:xfrm>
            <a:off x="5973160" y="5904870"/>
            <a:ext cx="3665112" cy="813737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Mother Nature</a:t>
            </a:r>
            <a:endParaRPr lang="en-US" sz="2000" b="1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FF6639E-66D2-E006-97A0-9CA89A3194B8}"/>
              </a:ext>
            </a:extLst>
          </p:cNvPr>
          <p:cNvSpPr/>
          <p:nvPr/>
        </p:nvSpPr>
        <p:spPr>
          <a:xfrm>
            <a:off x="1022550" y="5900974"/>
            <a:ext cx="3559615" cy="78430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Methods</a:t>
            </a:r>
            <a:endParaRPr lang="en-US" sz="2000" b="1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3CF4752-CDE1-7300-12B8-5B1B8B00D039}"/>
              </a:ext>
            </a:extLst>
          </p:cNvPr>
          <p:cNvCxnSpPr/>
          <p:nvPr/>
        </p:nvCxnSpPr>
        <p:spPr>
          <a:xfrm flipV="1">
            <a:off x="2048118" y="3601275"/>
            <a:ext cx="7185483" cy="34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EC3C74E4-EE22-ACFF-DAE9-D025CA5E6A3B}"/>
              </a:ext>
            </a:extLst>
          </p:cNvPr>
          <p:cNvCxnSpPr/>
          <p:nvPr/>
        </p:nvCxnSpPr>
        <p:spPr>
          <a:xfrm>
            <a:off x="2423069" y="1959825"/>
            <a:ext cx="1011285" cy="14942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3A5A0D52-D933-ACFF-D571-5F797F1A8604}"/>
              </a:ext>
            </a:extLst>
          </p:cNvPr>
          <p:cNvCxnSpPr/>
          <p:nvPr/>
        </p:nvCxnSpPr>
        <p:spPr>
          <a:xfrm>
            <a:off x="7118422" y="1943159"/>
            <a:ext cx="953230" cy="15164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A55A7270-3A6C-41BD-344B-80B820F969AA}"/>
              </a:ext>
            </a:extLst>
          </p:cNvPr>
          <p:cNvCxnSpPr/>
          <p:nvPr/>
        </p:nvCxnSpPr>
        <p:spPr>
          <a:xfrm flipV="1">
            <a:off x="2478034" y="3885378"/>
            <a:ext cx="970305" cy="188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474985E-E01D-C0D8-0832-DAFC9EBB0E2C}"/>
              </a:ext>
            </a:extLst>
          </p:cNvPr>
          <p:cNvCxnSpPr/>
          <p:nvPr/>
        </p:nvCxnSpPr>
        <p:spPr>
          <a:xfrm flipV="1">
            <a:off x="7318394" y="3888872"/>
            <a:ext cx="764544" cy="18438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7F7F84BC-B3AE-5898-640E-A4ACCFBCBD84}"/>
              </a:ext>
            </a:extLst>
          </p:cNvPr>
          <p:cNvCxnSpPr/>
          <p:nvPr/>
        </p:nvCxnSpPr>
        <p:spPr>
          <a:xfrm>
            <a:off x="648570" y="2696689"/>
            <a:ext cx="1809171" cy="17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17D31AFB-5D54-DDBA-690D-F7E1D0AF86B2}"/>
              </a:ext>
            </a:extLst>
          </p:cNvPr>
          <p:cNvCxnSpPr/>
          <p:nvPr/>
        </p:nvCxnSpPr>
        <p:spPr>
          <a:xfrm>
            <a:off x="3079435" y="3111016"/>
            <a:ext cx="2085210" cy="51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82628A91-9D55-23C6-A667-928FE6B0C242}"/>
              </a:ext>
            </a:extLst>
          </p:cNvPr>
          <p:cNvCxnSpPr/>
          <p:nvPr/>
        </p:nvCxnSpPr>
        <p:spPr>
          <a:xfrm flipV="1">
            <a:off x="7998954" y="3034951"/>
            <a:ext cx="1399547" cy="17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356D8516-9A8A-CC01-5EBC-3C443C5EA55F}"/>
              </a:ext>
            </a:extLst>
          </p:cNvPr>
          <p:cNvCxnSpPr/>
          <p:nvPr/>
        </p:nvCxnSpPr>
        <p:spPr>
          <a:xfrm flipV="1">
            <a:off x="5776126" y="2995031"/>
            <a:ext cx="1316763" cy="471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31436A13-2EE5-28E1-2294-8289A11FF25B}"/>
              </a:ext>
            </a:extLst>
          </p:cNvPr>
          <p:cNvCxnSpPr/>
          <p:nvPr/>
        </p:nvCxnSpPr>
        <p:spPr>
          <a:xfrm flipV="1">
            <a:off x="985623" y="5418509"/>
            <a:ext cx="1442552" cy="470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3B6E73DC-61E2-CF76-F725-99CA9BCF996C}"/>
              </a:ext>
            </a:extLst>
          </p:cNvPr>
          <p:cNvCxnSpPr/>
          <p:nvPr/>
        </p:nvCxnSpPr>
        <p:spPr>
          <a:xfrm>
            <a:off x="3345260" y="5717665"/>
            <a:ext cx="1911577" cy="1705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40A0CDC2-B265-6205-8BEE-79B9DF5E0CF9}"/>
              </a:ext>
            </a:extLst>
          </p:cNvPr>
          <p:cNvCxnSpPr/>
          <p:nvPr/>
        </p:nvCxnSpPr>
        <p:spPr>
          <a:xfrm flipV="1">
            <a:off x="5973679" y="5500489"/>
            <a:ext cx="1631238" cy="255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7AA4A6B0-09E3-257E-7E48-302C13DF9CED}"/>
              </a:ext>
            </a:extLst>
          </p:cNvPr>
          <p:cNvCxnSpPr/>
          <p:nvPr/>
        </p:nvCxnSpPr>
        <p:spPr>
          <a:xfrm>
            <a:off x="9011723" y="5854206"/>
            <a:ext cx="2150524" cy="17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9695BA79-43C0-83ED-AAD2-6A4D2C9AD323}"/>
              </a:ext>
            </a:extLst>
          </p:cNvPr>
          <p:cNvSpPr txBox="1"/>
          <p:nvPr/>
        </p:nvSpPr>
        <p:spPr>
          <a:xfrm>
            <a:off x="9064171" y="2608943"/>
            <a:ext cx="30697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aseline="0">
                <a:latin typeface="Arial"/>
                <a:cs typeface="Arial"/>
              </a:rPr>
              <a:t>(Pestle analysis, 2024)</a:t>
            </a:r>
            <a:r>
              <a:rPr sz="2200">
                <a:latin typeface="Arial"/>
                <a:ea typeface="Century Gothic"/>
                <a:cs typeface="Arial"/>
              </a:rPr>
              <a:t>​</a:t>
            </a:r>
            <a:endParaRPr lang="en-GB"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898" y="338328"/>
            <a:ext cx="11941627" cy="932688"/>
          </a:xfrm>
        </p:spPr>
        <p:txBody>
          <a:bodyPr>
            <a:normAutofit/>
          </a:bodyPr>
          <a:lstStyle/>
          <a:p>
            <a:pPr algn="ctr"/>
            <a:r>
              <a:rPr lang="en-GB" sz="5400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Conclusion</a:t>
            </a:r>
            <a:endParaRPr lang="en-US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9042" y="1711089"/>
            <a:ext cx="10570026" cy="48934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Wingdings" charset="2"/>
              <a:buChar char="Ø"/>
            </a:pPr>
            <a:r>
              <a:rPr lang="en-GB" sz="3200" dirty="0">
                <a:latin typeface="Arial"/>
                <a:cs typeface="Arial"/>
              </a:rPr>
              <a:t>After </a:t>
            </a:r>
            <a:r>
              <a:rPr lang="en-GB" sz="3200" b="1" dirty="0">
                <a:latin typeface="Arial"/>
                <a:cs typeface="Arial"/>
              </a:rPr>
              <a:t>COVID-19</a:t>
            </a:r>
            <a:r>
              <a:rPr lang="en-GB" sz="3200" dirty="0">
                <a:latin typeface="Arial"/>
                <a:cs typeface="Arial"/>
              </a:rPr>
              <a:t>, Basil's Bakery sales decreased by 25% because customer</a:t>
            </a:r>
            <a:r>
              <a:rPr lang="en-GB" sz="3200" b="1">
                <a:latin typeface="Arial"/>
                <a:cs typeface="Arial"/>
              </a:rPr>
              <a:t> behaviour changed</a:t>
            </a:r>
            <a:r>
              <a:rPr lang="en-GB" sz="3200">
                <a:latin typeface="Arial"/>
                <a:cs typeface="Arial"/>
              </a:rPr>
              <a:t>. </a:t>
            </a:r>
            <a:endParaRPr lang="en-GB" sz="3200" dirty="0">
              <a:latin typeface="Arial"/>
              <a:cs typeface="Arial"/>
            </a:endParaRPr>
          </a:p>
          <a:p>
            <a:pPr marL="342900" indent="-342900">
              <a:buFont typeface="Wingdings" charset="2"/>
              <a:buChar char="Ø"/>
            </a:pPr>
            <a:r>
              <a:rPr lang="en-GB" sz="3200" dirty="0">
                <a:latin typeface="Arial"/>
                <a:cs typeface="Arial"/>
              </a:rPr>
              <a:t>The PESTLE analysis shows that customer preferences, </a:t>
            </a:r>
            <a:r>
              <a:rPr lang="en-GB" sz="3200">
                <a:latin typeface="Arial"/>
                <a:cs typeface="Arial"/>
              </a:rPr>
              <a:t>technology, costs are changing the bakery industry.</a:t>
            </a:r>
            <a:endParaRPr lang="en-GB" sz="3200" dirty="0">
              <a:latin typeface="Arial"/>
              <a:cs typeface="Arial"/>
            </a:endParaRPr>
          </a:p>
          <a:p>
            <a:pPr marL="342900" indent="-342900">
              <a:buFont typeface="Wingdings" charset="2"/>
              <a:buChar char="Ø"/>
            </a:pPr>
            <a:r>
              <a:rPr lang="en-GB" sz="3200" dirty="0">
                <a:latin typeface="Arial"/>
                <a:cs typeface="Arial"/>
              </a:rPr>
              <a:t>Basil's Bakery needs to </a:t>
            </a:r>
            <a:r>
              <a:rPr lang="en-GB" sz="3200">
                <a:latin typeface="Arial"/>
                <a:cs typeface="Arial"/>
              </a:rPr>
              <a:t>adapt</a:t>
            </a:r>
            <a:r>
              <a:rPr lang="en-GB" sz="3200" dirty="0">
                <a:latin typeface="Arial"/>
                <a:cs typeface="Arial"/>
              </a:rPr>
              <a:t> to these changes to attract more customers and grow.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41" y="34980"/>
            <a:ext cx="12064998" cy="751542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References </a:t>
            </a:r>
            <a:endParaRPr lang="en-US">
              <a:solidFill>
                <a:schemeClr val="accent3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3419" y="1092200"/>
            <a:ext cx="10372106" cy="61064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HM Revenue &amp; Customs (HRMC) (2024) </a:t>
            </a:r>
            <a:r>
              <a:rPr lang="en-GB" sz="2200" i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Expenses if you are </a:t>
            </a:r>
            <a:r>
              <a:rPr lang="en-GB" sz="2200" i="1" dirty="0" err="1">
                <a:solidFill>
                  <a:schemeClr val="tx1"/>
                </a:solidFill>
                <a:latin typeface="Arial"/>
                <a:ea typeface="Roboto"/>
                <a:cs typeface="Arial"/>
              </a:rPr>
              <a:t>sel</a:t>
            </a:r>
            <a:r>
              <a:rPr lang="en-GB" sz="2200" i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-employed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. Available at: </a:t>
            </a:r>
            <a:r>
              <a:rPr lang="en-GB" sz="2200">
                <a:solidFill>
                  <a:schemeClr val="tx1"/>
                </a:solidFill>
                <a:latin typeface="Arial"/>
                <a:ea typeface="Roboto"/>
                <a:cs typeface="Arial"/>
              </a:rPr>
              <a:t>https://</a:t>
            </a: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 Expenses if you're self-employed: Overview – GOV.UK(Accessed : 24 June 2026).</a:t>
            </a:r>
            <a:endParaRPr lang="en-US" dirty="0">
              <a:solidFill>
                <a:schemeClr val="tx1"/>
              </a:solidFill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  <a:latin typeface="Arial"/>
                <a:ea typeface="Roboto"/>
                <a:cs typeface="Arial"/>
              </a:rPr>
              <a:t>House of Commons Library (2019) </a:t>
            </a:r>
            <a:r>
              <a:rPr lang="en-GB" sz="2200" i="1">
                <a:solidFill>
                  <a:schemeClr val="tx1"/>
                </a:solidFill>
                <a:latin typeface="Arial"/>
                <a:ea typeface="Roboto"/>
                <a:cs typeface="Arial"/>
              </a:rPr>
              <a:t>Brexit: Trade issues for food and agriculture</a:t>
            </a:r>
            <a:r>
              <a:rPr lang="en-GB" sz="2200">
                <a:solidFill>
                  <a:schemeClr val="tx1"/>
                </a:solidFill>
                <a:latin typeface="Arial"/>
                <a:ea typeface="Roboto"/>
                <a:cs typeface="Arial"/>
              </a:rPr>
              <a:t>. Available at: </a:t>
            </a: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https://commonslibrary.parliamant.uk/research-</a:t>
            </a:r>
            <a:r>
              <a:rPr lang="en-GB" sz="2200">
                <a:solidFill>
                  <a:schemeClr val="tx1"/>
                </a:solidFill>
                <a:latin typeface="Arial"/>
                <a:ea typeface="Roboto"/>
                <a:cs typeface="Arial"/>
              </a:rPr>
              <a:t>briefings/cbp-7974/ (Accessed: 24 June 2026).</a:t>
            </a:r>
            <a:endParaRPr lang="en-GB" sz="2200" dirty="0">
              <a:solidFill>
                <a:schemeClr val="tx1"/>
              </a:solidFill>
              <a:latin typeface="Arial"/>
              <a:ea typeface="Roboto"/>
              <a:cs typeface="Arial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Mintel (2025)</a:t>
            </a:r>
            <a:r>
              <a:rPr lang="en-GB" sz="2200" u="sng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 </a:t>
            </a:r>
            <a:r>
              <a:rPr lang="en-GB" sz="2200" i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UK Bakery and Pastry Market report</a:t>
            </a:r>
            <a:r>
              <a:rPr lang="en-GB" sz="2200" u="sng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.</a:t>
            </a: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 Available at: https://UK </a:t>
            </a:r>
            <a:r>
              <a:rPr lang="en-GB" sz="2200">
                <a:solidFill>
                  <a:schemeClr val="tx1"/>
                </a:solidFill>
                <a:latin typeface="Arial"/>
                <a:ea typeface="Roboto"/>
                <a:cs typeface="Arial"/>
              </a:rPr>
              <a:t>Bakeries and Pastry Shops Market Report 2025/Mintel (Accessed: 24 June 2026).</a:t>
            </a:r>
          </a:p>
          <a:p>
            <a:pPr marL="457200" indent="-4572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Pestle Analysis (2024)</a:t>
            </a:r>
            <a:r>
              <a:rPr lang="en-GB" sz="2200" i="1" u="sng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 </a:t>
            </a:r>
            <a:r>
              <a:rPr lang="en-GB" sz="2200" i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Pestle </a:t>
            </a:r>
            <a:r>
              <a:rPr lang="en-GB" sz="2200" i="1" dirty="0" err="1">
                <a:solidFill>
                  <a:schemeClr val="tx1"/>
                </a:solidFill>
                <a:latin typeface="Arial"/>
                <a:ea typeface="Roboto"/>
                <a:cs typeface="Arial"/>
              </a:rPr>
              <a:t>Analyis</a:t>
            </a:r>
            <a:r>
              <a:rPr lang="en-GB" sz="2200" i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 of the Bakery Industry</a:t>
            </a: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. Available at: </a:t>
            </a:r>
            <a:r>
              <a:rPr lang="en-GB" sz="2200">
                <a:solidFill>
                  <a:schemeClr val="tx1"/>
                </a:solidFill>
                <a:latin typeface="Arial"/>
                <a:ea typeface="Roboto"/>
                <a:cs typeface="Arial"/>
              </a:rPr>
              <a:t>https://Pestle Analysis of the Bakery Industry (Accessed: 24 June 2026).</a:t>
            </a:r>
          </a:p>
          <a:p>
            <a:pPr marL="457200" indent="-4572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Vecteezy (2026</a:t>
            </a:r>
            <a:r>
              <a:rPr lang="en-GB" sz="2200" i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) Ai generated cocoa butter and coffee bean (online image)</a:t>
            </a:r>
            <a:r>
              <a:rPr lang="en-GB" sz="2200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Available at: https://Cocoa butter and coffee bean on white backgrounds</a:t>
            </a:r>
            <a:r>
              <a:rPr lang="en-GB" sz="2200">
                <a:solidFill>
                  <a:schemeClr val="tx1"/>
                </a:solidFill>
                <a:latin typeface="Arial"/>
                <a:cs typeface="Arial"/>
              </a:rPr>
              <a:t> (</a:t>
            </a:r>
            <a:r>
              <a:rPr lang="en-GB" sz="2200">
                <a:solidFill>
                  <a:schemeClr val="tx1"/>
                </a:solidFill>
                <a:latin typeface="Arial"/>
                <a:ea typeface="Roboto"/>
                <a:cs typeface="Arial"/>
              </a:rPr>
              <a:t>Accessed: 08 July 2026).</a:t>
            </a:r>
          </a:p>
          <a:p>
            <a:endParaRPr lang="en-GB" sz="2800" dirty="0">
              <a:latin typeface="Arial"/>
              <a:ea typeface="Roboto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endParaRPr lang="en-GB" sz="2800">
              <a:latin typeface="Century Gothic"/>
              <a:ea typeface="Roboto"/>
              <a:cs typeface="Roboto"/>
            </a:endParaRPr>
          </a:p>
          <a:p>
            <a:r>
              <a:rPr lang="en-GB" sz="2800" b="1" dirty="0">
                <a:latin typeface="Arial"/>
                <a:ea typeface="Roboto"/>
                <a:cs typeface="Roboto"/>
              </a:rPr>
              <a:t>     </a:t>
            </a:r>
            <a:br>
              <a:rPr lang="en-GB" sz="2800" b="1" dirty="0">
                <a:latin typeface="Arial"/>
                <a:ea typeface="Roboto"/>
                <a:cs typeface="Roboto"/>
              </a:rPr>
            </a:br>
            <a:endParaRPr lang="en-GB" b="1">
              <a:solidFill>
                <a:srgbClr val="595959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362" y="935647"/>
            <a:ext cx="5857374" cy="27903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solidFill>
                  <a:schemeClr val="accent3">
                    <a:lumMod val="49000"/>
                  </a:schemeClr>
                </a:solidFill>
                <a:latin typeface="Arial"/>
                <a:cs typeface="Arial"/>
              </a:rPr>
              <a:t>Any questions</a:t>
            </a:r>
            <a:r>
              <a:rPr lang="en-US" sz="9600">
                <a:solidFill>
                  <a:srgbClr val="C00000"/>
                </a:solidFill>
                <a:latin typeface="Arial"/>
                <a:cs typeface="Arial"/>
              </a:rPr>
              <a:t>??</a:t>
            </a:r>
            <a:endParaRPr lang="en-US" sz="96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5D0CCD-6508-D996-F123-E9E359DC4A35}"/>
              </a:ext>
            </a:extLst>
          </p:cNvPr>
          <p:cNvSpPr txBox="1"/>
          <p:nvPr/>
        </p:nvSpPr>
        <p:spPr>
          <a:xfrm>
            <a:off x="183211" y="4279323"/>
            <a:ext cx="11997455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6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Thank you </a:t>
            </a:r>
            <a:endParaRPr lang="en-US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7565228329a6d8f5a07c4058d226be15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ad881dbf8bdaad0ae17fb1d0d31aa54d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3A0F11-FDC9-4388-B406-4613C5F1E220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E29808C-ABFC-4A3E-94AC-18CF3A4332C0}">
  <ds:schemaRefs>
    <ds:schemaRef ds:uri="21f98238-5914-40fc-b2db-49ce196065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E68AD65-844F-4F84-A01C-862A5F3014D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making. MODULE CODE: LCLM4004_LON STUDENT NAME : Maria Sanchez Martinez STUDENT ID : 2518171 LECTURER : Anita Nan Assignment 1: Presentation</vt:lpstr>
      <vt:lpstr>OVERVIEW</vt:lpstr>
      <vt:lpstr>Introduction</vt:lpstr>
      <vt:lpstr>Company background</vt:lpstr>
      <vt:lpstr>Problem: nature and scope </vt:lpstr>
      <vt:lpstr>PowerPoint Presentation</vt:lpstr>
      <vt:lpstr> </vt:lpstr>
      <vt:lpstr>Cause and effect analysis (Fishbone diagram) </vt:lpstr>
      <vt:lpstr>Conclusion</vt:lpstr>
      <vt:lpstr>References </vt:lpstr>
      <vt:lpstr>Any questions??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revision>601</cp:revision>
  <dcterms:created xsi:type="dcterms:W3CDTF">2024-10-08T15:58:04Z</dcterms:created>
  <dcterms:modified xsi:type="dcterms:W3CDTF">2026-07-08T12:00:33Z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