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192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printerSettings" Target="printerSettings/printerSettings1.bin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698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485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4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209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468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034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142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07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312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521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158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B62620-2AD4-DE4C-807C-AA744C15E1FD}" type="datetimeFigureOut">
              <a:rPr lang="en-US" smtClean="0"/>
              <a:t>21/02/20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473407-42C8-6044-9D14-35E995070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60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Cognitive Theory in Drama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HPAD5001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648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Explain what Van der Water et al state the benefits of drama as a teaching method are.</a:t>
            </a:r>
          </a:p>
          <a:p>
            <a:pPr marL="0" indent="0">
              <a:buNone/>
            </a:pPr>
            <a:r>
              <a:rPr lang="en-GB" dirty="0" smtClean="0"/>
              <a:t>(p.8)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539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areas of scientific research support drama as a valuable teaching tool? (p.10)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004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Each pair is given one theory to explore:</a:t>
            </a:r>
          </a:p>
          <a:p>
            <a:r>
              <a:rPr lang="en-GB" dirty="0" smtClean="0"/>
              <a:t>Multiple Intelligence Theory</a:t>
            </a:r>
          </a:p>
          <a:p>
            <a:r>
              <a:rPr lang="en-GB" dirty="0" smtClean="0"/>
              <a:t>Cognition and Emotion (Flow)</a:t>
            </a:r>
          </a:p>
          <a:p>
            <a:r>
              <a:rPr lang="en-GB" dirty="0" smtClean="0"/>
              <a:t>Mindfulness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Read the text carefully and prepare a short presentation to demonstrate what your theory is and how it supports DIE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263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Van der Water, M. </a:t>
            </a:r>
            <a:r>
              <a:rPr lang="en-GB" dirty="0" err="1" smtClean="0"/>
              <a:t>Mcavoy</a:t>
            </a:r>
            <a:r>
              <a:rPr lang="en-GB" dirty="0" smtClean="0"/>
              <a:t>, M. &amp; Hunt, K. (2015) </a:t>
            </a:r>
            <a:r>
              <a:rPr lang="en-GB" i="1" dirty="0" smtClean="0"/>
              <a:t>Drama and Education: Performance Methodologies for Teaching and Learning </a:t>
            </a:r>
            <a:r>
              <a:rPr lang="en-GB" dirty="0" smtClean="0"/>
              <a:t>London: </a:t>
            </a:r>
            <a:r>
              <a:rPr lang="en-GB" dirty="0" err="1" smtClean="0"/>
              <a:t>Routledge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818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124</Words>
  <Application>Microsoft Macintosh PowerPoint</Application>
  <PresentationFormat>On-screen Show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Cognitive Theory in Drama Education</vt:lpstr>
      <vt:lpstr>Task 1</vt:lpstr>
      <vt:lpstr>Task 2</vt:lpstr>
      <vt:lpstr>Task 3</vt:lpstr>
      <vt:lpstr>Reference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Cognitive Theory in Drama Education</dc:title>
  <dc:creator>Ali Franks</dc:creator>
  <cp:lastModifiedBy>Ali Franks</cp:lastModifiedBy>
  <cp:revision>1</cp:revision>
  <dcterms:created xsi:type="dcterms:W3CDTF">2020-02-21T12:03:19Z</dcterms:created>
  <dcterms:modified xsi:type="dcterms:W3CDTF">2020-02-21T12:10:36Z</dcterms:modified>
</cp:coreProperties>
</file>