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FA9D6E-8B97-4944-A468-E55271F7C487}" v="7" dt="2020-10-29T09:10:56.5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69340A-2622-44C8-9A9C-20F3F9735798}" type="doc">
      <dgm:prSet loTypeId="urn:microsoft.com/office/officeart/2005/8/layout/vList2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670E2952-2CB4-4C24-9AC1-5E2FC6394804}">
      <dgm:prSet/>
      <dgm:spPr/>
      <dgm:t>
        <a:bodyPr/>
        <a:lstStyle/>
        <a:p>
          <a:r>
            <a:rPr lang="en-GB"/>
            <a:t>ch					Gwalchmai</a:t>
          </a:r>
          <a:endParaRPr lang="en-US"/>
        </a:p>
      </dgm:t>
    </dgm:pt>
    <dgm:pt modelId="{D38825DB-DD60-4546-87DD-77AB13D11790}" type="parTrans" cxnId="{EF47DCD0-2A73-4408-ABAE-B020353DA9F8}">
      <dgm:prSet/>
      <dgm:spPr/>
      <dgm:t>
        <a:bodyPr/>
        <a:lstStyle/>
        <a:p>
          <a:endParaRPr lang="en-US"/>
        </a:p>
      </dgm:t>
    </dgm:pt>
    <dgm:pt modelId="{DBE32946-A6A3-430F-A823-D132A0D878CB}" type="sibTrans" cxnId="{EF47DCD0-2A73-4408-ABAE-B020353DA9F8}">
      <dgm:prSet/>
      <dgm:spPr/>
      <dgm:t>
        <a:bodyPr/>
        <a:lstStyle/>
        <a:p>
          <a:endParaRPr lang="en-US"/>
        </a:p>
      </dgm:t>
    </dgm:pt>
    <dgm:pt modelId="{F0AAE1C4-4391-44CB-ADB1-17216FD445CB}">
      <dgm:prSet/>
      <dgm:spPr/>
      <dgm:t>
        <a:bodyPr/>
        <a:lstStyle/>
        <a:p>
          <a:r>
            <a:rPr lang="en-GB"/>
            <a:t>dd  (</a:t>
          </a:r>
          <a:r>
            <a:rPr lang="en-GB" b="1" u="sng"/>
            <a:t>th</a:t>
          </a:r>
          <a:r>
            <a:rPr lang="en-GB"/>
            <a:t>erefore)			Blodeuedd / Blodeuwedd</a:t>
          </a:r>
          <a:endParaRPr lang="en-US"/>
        </a:p>
      </dgm:t>
    </dgm:pt>
    <dgm:pt modelId="{E47073ED-D29F-4C45-BFED-0B2976979205}" type="parTrans" cxnId="{6064FA81-D326-45FA-A391-ED75E0BB23A5}">
      <dgm:prSet/>
      <dgm:spPr/>
      <dgm:t>
        <a:bodyPr/>
        <a:lstStyle/>
        <a:p>
          <a:endParaRPr lang="en-US"/>
        </a:p>
      </dgm:t>
    </dgm:pt>
    <dgm:pt modelId="{6B2A9B68-F36E-4812-8DFE-D1EA7BE5868C}" type="sibTrans" cxnId="{6064FA81-D326-45FA-A391-ED75E0BB23A5}">
      <dgm:prSet/>
      <dgm:spPr/>
      <dgm:t>
        <a:bodyPr/>
        <a:lstStyle/>
        <a:p>
          <a:endParaRPr lang="en-US"/>
        </a:p>
      </dgm:t>
    </dgm:pt>
    <dgm:pt modelId="{85B5EE79-46B6-433E-BF67-532FDE925C6C}">
      <dgm:prSet/>
      <dgm:spPr/>
      <dgm:t>
        <a:bodyPr/>
        <a:lstStyle/>
        <a:p>
          <a:r>
            <a:rPr lang="en-GB" dirty="0"/>
            <a:t>ng					</a:t>
          </a:r>
          <a:r>
            <a:rPr lang="en-GB" dirty="0" err="1"/>
            <a:t>yng</a:t>
          </a:r>
          <a:r>
            <a:rPr lang="en-GB" dirty="0"/>
            <a:t> </a:t>
          </a:r>
          <a:r>
            <a:rPr lang="en-GB" dirty="0" err="1"/>
            <a:t>Nghaerdydd</a:t>
          </a:r>
          <a:r>
            <a:rPr lang="en-GB" dirty="0"/>
            <a:t> (in Cardiff)</a:t>
          </a:r>
          <a:endParaRPr lang="en-US" dirty="0"/>
        </a:p>
      </dgm:t>
    </dgm:pt>
    <dgm:pt modelId="{245FF0B9-E7B3-4727-A683-2F33539A0C78}" type="parTrans" cxnId="{D72E4BE8-2B89-45B1-830E-7840EC1FFFFC}">
      <dgm:prSet/>
      <dgm:spPr/>
      <dgm:t>
        <a:bodyPr/>
        <a:lstStyle/>
        <a:p>
          <a:endParaRPr lang="en-US"/>
        </a:p>
      </dgm:t>
    </dgm:pt>
    <dgm:pt modelId="{3981B95A-9286-4FCA-B3EF-F6A0BB78F43C}" type="sibTrans" cxnId="{D72E4BE8-2B89-45B1-830E-7840EC1FFFFC}">
      <dgm:prSet/>
      <dgm:spPr/>
      <dgm:t>
        <a:bodyPr/>
        <a:lstStyle/>
        <a:p>
          <a:endParaRPr lang="en-US"/>
        </a:p>
      </dgm:t>
    </dgm:pt>
    <dgm:pt modelId="{15EFFA82-21F5-4A72-8227-780E45C0F040}">
      <dgm:prSet/>
      <dgm:spPr/>
      <dgm:t>
        <a:bodyPr/>
        <a:lstStyle/>
        <a:p>
          <a:r>
            <a:rPr lang="en-GB" dirty="0" err="1"/>
            <a:t>ll</a:t>
          </a:r>
          <a:r>
            <a:rPr lang="en-GB" dirty="0"/>
            <a:t>					Llanelli 	</a:t>
          </a:r>
          <a:r>
            <a:rPr lang="en-GB" dirty="0" err="1"/>
            <a:t>Lleu</a:t>
          </a:r>
          <a:r>
            <a:rPr lang="en-GB" dirty="0"/>
            <a:t>			</a:t>
          </a:r>
          <a:r>
            <a:rPr lang="en-GB" dirty="0" err="1"/>
            <a:t>Pwyll</a:t>
          </a:r>
          <a:endParaRPr lang="en-US" dirty="0"/>
        </a:p>
      </dgm:t>
    </dgm:pt>
    <dgm:pt modelId="{164E0B0B-C6A0-4A08-832F-A3008894D9BA}" type="parTrans" cxnId="{F140ACCC-B8B9-4C08-9AA8-9C7D9F5683EB}">
      <dgm:prSet/>
      <dgm:spPr/>
      <dgm:t>
        <a:bodyPr/>
        <a:lstStyle/>
        <a:p>
          <a:endParaRPr lang="en-US"/>
        </a:p>
      </dgm:t>
    </dgm:pt>
    <dgm:pt modelId="{4AB6FA65-3CDE-4F6A-9B6F-19F2F49777DA}" type="sibTrans" cxnId="{F140ACCC-B8B9-4C08-9AA8-9C7D9F5683EB}">
      <dgm:prSet/>
      <dgm:spPr/>
      <dgm:t>
        <a:bodyPr/>
        <a:lstStyle/>
        <a:p>
          <a:endParaRPr lang="en-US"/>
        </a:p>
      </dgm:t>
    </dgm:pt>
    <dgm:pt modelId="{4F6DD226-F125-4482-AB1F-302636D63AD5}">
      <dgm:prSet/>
      <dgm:spPr/>
      <dgm:t>
        <a:bodyPr/>
        <a:lstStyle/>
        <a:p>
          <a:r>
            <a:rPr lang="en-GB"/>
            <a:t>th</a:t>
          </a:r>
          <a:r>
            <a:rPr lang="en-GB" dirty="0"/>
            <a:t>					</a:t>
          </a:r>
          <a:r>
            <a:rPr lang="en-GB" dirty="0" err="1"/>
            <a:t>coffi</a:t>
          </a:r>
          <a:r>
            <a:rPr lang="en-GB" dirty="0"/>
            <a:t> a the			Math</a:t>
          </a:r>
          <a:endParaRPr lang="en-US" dirty="0"/>
        </a:p>
      </dgm:t>
    </dgm:pt>
    <dgm:pt modelId="{C6B3B223-1AF6-4877-95CA-3DFEF4E2C0CA}" type="parTrans" cxnId="{8A1B5BAA-9BE2-4940-8D35-B59BF44158C9}">
      <dgm:prSet/>
      <dgm:spPr/>
      <dgm:t>
        <a:bodyPr/>
        <a:lstStyle/>
        <a:p>
          <a:endParaRPr lang="en-US"/>
        </a:p>
      </dgm:t>
    </dgm:pt>
    <dgm:pt modelId="{ADA443D9-203E-4142-B8EA-0F9EF896B6D9}" type="sibTrans" cxnId="{8A1B5BAA-9BE2-4940-8D35-B59BF44158C9}">
      <dgm:prSet/>
      <dgm:spPr/>
      <dgm:t>
        <a:bodyPr/>
        <a:lstStyle/>
        <a:p>
          <a:endParaRPr lang="en-US"/>
        </a:p>
      </dgm:t>
    </dgm:pt>
    <dgm:pt modelId="{FCA3DF3C-B9A2-4936-8755-50C72E70D714}">
      <dgm:prSet/>
      <dgm:spPr/>
      <dgm:t>
        <a:bodyPr/>
        <a:lstStyle/>
        <a:p>
          <a:r>
            <a:rPr lang="en-GB"/>
            <a:t>r					Harlech</a:t>
          </a:r>
          <a:endParaRPr lang="en-US"/>
        </a:p>
      </dgm:t>
    </dgm:pt>
    <dgm:pt modelId="{4D2B0E8A-B926-41CE-A8B9-234E5C885BD8}" type="parTrans" cxnId="{F708218E-4D54-466C-A3C4-F684A9DE99C3}">
      <dgm:prSet/>
      <dgm:spPr/>
      <dgm:t>
        <a:bodyPr/>
        <a:lstStyle/>
        <a:p>
          <a:endParaRPr lang="en-US"/>
        </a:p>
      </dgm:t>
    </dgm:pt>
    <dgm:pt modelId="{AC32C531-B533-4BDC-83B4-D67362844424}" type="sibTrans" cxnId="{F708218E-4D54-466C-A3C4-F684A9DE99C3}">
      <dgm:prSet/>
      <dgm:spPr/>
      <dgm:t>
        <a:bodyPr/>
        <a:lstStyle/>
        <a:p>
          <a:endParaRPr lang="en-US"/>
        </a:p>
      </dgm:t>
    </dgm:pt>
    <dgm:pt modelId="{08145409-26B9-4F03-8543-B3BAAEC03F37}">
      <dgm:prSet/>
      <dgm:spPr/>
      <dgm:t>
        <a:bodyPr/>
        <a:lstStyle/>
        <a:p>
          <a:r>
            <a:rPr lang="en-GB" dirty="0"/>
            <a:t>rh					Y Rhondda			Rhiannon 	Rhys</a:t>
          </a:r>
          <a:endParaRPr lang="en-US" dirty="0"/>
        </a:p>
      </dgm:t>
    </dgm:pt>
    <dgm:pt modelId="{A5058D60-11D6-4DA6-9551-741886E3F2F8}" type="parTrans" cxnId="{7AD7DE69-5E51-48F1-BCD5-3A1C002B1029}">
      <dgm:prSet/>
      <dgm:spPr/>
      <dgm:t>
        <a:bodyPr/>
        <a:lstStyle/>
        <a:p>
          <a:endParaRPr lang="en-US"/>
        </a:p>
      </dgm:t>
    </dgm:pt>
    <dgm:pt modelId="{7A5BC44B-B46C-47B8-A309-D7B643C8E7BF}" type="sibTrans" cxnId="{7AD7DE69-5E51-48F1-BCD5-3A1C002B1029}">
      <dgm:prSet/>
      <dgm:spPr/>
      <dgm:t>
        <a:bodyPr/>
        <a:lstStyle/>
        <a:p>
          <a:endParaRPr lang="en-US"/>
        </a:p>
      </dgm:t>
    </dgm:pt>
    <dgm:pt modelId="{3451DAA8-317B-4F39-80FB-0D0AFB43A259}">
      <dgm:prSet/>
      <dgm:spPr/>
      <dgm:t>
        <a:bodyPr/>
        <a:lstStyle/>
        <a:p>
          <a:r>
            <a:rPr lang="en-GB" dirty="0"/>
            <a:t>ff					</a:t>
          </a:r>
          <a:r>
            <a:rPr lang="en-GB" dirty="0" err="1"/>
            <a:t>fferm</a:t>
          </a:r>
          <a:r>
            <a:rPr lang="en-GB" dirty="0"/>
            <a:t>				</a:t>
          </a:r>
          <a:r>
            <a:rPr lang="en-GB" dirty="0" err="1"/>
            <a:t>Aberffraw</a:t>
          </a:r>
          <a:endParaRPr lang="en-US" dirty="0"/>
        </a:p>
      </dgm:t>
    </dgm:pt>
    <dgm:pt modelId="{09B3D4E0-377A-4613-8C85-820730FD1C86}" type="parTrans" cxnId="{3AC5E626-60E9-42CB-8EF3-C5307A1FF093}">
      <dgm:prSet/>
      <dgm:spPr/>
      <dgm:t>
        <a:bodyPr/>
        <a:lstStyle/>
        <a:p>
          <a:endParaRPr lang="en-US"/>
        </a:p>
      </dgm:t>
    </dgm:pt>
    <dgm:pt modelId="{F4C5728A-B8F1-45DA-9E20-065E74D622F9}" type="sibTrans" cxnId="{3AC5E626-60E9-42CB-8EF3-C5307A1FF093}">
      <dgm:prSet/>
      <dgm:spPr/>
      <dgm:t>
        <a:bodyPr/>
        <a:lstStyle/>
        <a:p>
          <a:endParaRPr lang="en-US"/>
        </a:p>
      </dgm:t>
    </dgm:pt>
    <dgm:pt modelId="{CDE29BBF-F7C6-42C8-88C5-8B6B59D98AC0}">
      <dgm:prSet/>
      <dgm:spPr/>
      <dgm:t>
        <a:bodyPr/>
        <a:lstStyle/>
        <a:p>
          <a:r>
            <a:rPr lang="en-GB" dirty="0"/>
            <a:t>f (similar to English v)			y </a:t>
          </a:r>
          <a:r>
            <a:rPr lang="en-GB" dirty="0" err="1"/>
            <a:t>ferch</a:t>
          </a:r>
          <a:r>
            <a:rPr lang="en-GB" dirty="0"/>
            <a:t> (the girl)</a:t>
          </a:r>
          <a:endParaRPr lang="en-US" dirty="0"/>
        </a:p>
      </dgm:t>
    </dgm:pt>
    <dgm:pt modelId="{D47AC0C3-236A-42A0-B054-D4E3D495A1B8}" type="parTrans" cxnId="{7850D997-A4BD-49B6-B7C8-F01D9EF871E8}">
      <dgm:prSet/>
      <dgm:spPr/>
      <dgm:t>
        <a:bodyPr/>
        <a:lstStyle/>
        <a:p>
          <a:endParaRPr lang="en-US"/>
        </a:p>
      </dgm:t>
    </dgm:pt>
    <dgm:pt modelId="{DAC82062-E5DF-42FF-8DBA-97F025DC1BE9}" type="sibTrans" cxnId="{7850D997-A4BD-49B6-B7C8-F01D9EF871E8}">
      <dgm:prSet/>
      <dgm:spPr/>
      <dgm:t>
        <a:bodyPr/>
        <a:lstStyle/>
        <a:p>
          <a:endParaRPr lang="en-US"/>
        </a:p>
      </dgm:t>
    </dgm:pt>
    <dgm:pt modelId="{1C0A0290-B3EF-4456-ABC1-150611C6F058}">
      <dgm:prSet/>
      <dgm:spPr/>
      <dgm:t>
        <a:bodyPr/>
        <a:lstStyle/>
        <a:p>
          <a:r>
            <a:rPr lang="en-GB"/>
            <a:t>ph 					a phlant (and children)</a:t>
          </a:r>
          <a:endParaRPr lang="en-US"/>
        </a:p>
      </dgm:t>
    </dgm:pt>
    <dgm:pt modelId="{22300F22-D384-4AE1-BAE4-F65E9DB43BA0}" type="parTrans" cxnId="{5478E2CE-FD47-40EF-B445-E3BE6A81354B}">
      <dgm:prSet/>
      <dgm:spPr/>
      <dgm:t>
        <a:bodyPr/>
        <a:lstStyle/>
        <a:p>
          <a:endParaRPr lang="en-US"/>
        </a:p>
      </dgm:t>
    </dgm:pt>
    <dgm:pt modelId="{2FF062A7-1DFE-49D5-B363-5419CAAB78C9}" type="sibTrans" cxnId="{5478E2CE-FD47-40EF-B445-E3BE6A81354B}">
      <dgm:prSet/>
      <dgm:spPr/>
      <dgm:t>
        <a:bodyPr/>
        <a:lstStyle/>
        <a:p>
          <a:endParaRPr lang="en-US"/>
        </a:p>
      </dgm:t>
    </dgm:pt>
    <dgm:pt modelId="{EEF5A6EA-5CDC-4004-B74D-42E00CB84695}" type="pres">
      <dgm:prSet presAssocID="{3E69340A-2622-44C8-9A9C-20F3F9735798}" presName="linear" presStyleCnt="0">
        <dgm:presLayoutVars>
          <dgm:animLvl val="lvl"/>
          <dgm:resizeHandles val="exact"/>
        </dgm:presLayoutVars>
      </dgm:prSet>
      <dgm:spPr/>
    </dgm:pt>
    <dgm:pt modelId="{4B4D9745-25EE-417E-AB74-BF17EC6F4418}" type="pres">
      <dgm:prSet presAssocID="{670E2952-2CB4-4C24-9AC1-5E2FC6394804}" presName="parentText" presStyleLbl="node1" presStyleIdx="0" presStyleCnt="10" custLinFactNeighborX="-852" custLinFactNeighborY="86163">
        <dgm:presLayoutVars>
          <dgm:chMax val="0"/>
          <dgm:bulletEnabled val="1"/>
        </dgm:presLayoutVars>
      </dgm:prSet>
      <dgm:spPr/>
    </dgm:pt>
    <dgm:pt modelId="{3D2E2EDA-4671-4664-9EC5-369ACD5FE2D1}" type="pres">
      <dgm:prSet presAssocID="{DBE32946-A6A3-430F-A823-D132A0D878CB}" presName="spacer" presStyleCnt="0"/>
      <dgm:spPr/>
    </dgm:pt>
    <dgm:pt modelId="{B53893A8-7286-4A05-917C-F8AA4FF71079}" type="pres">
      <dgm:prSet presAssocID="{F0AAE1C4-4391-44CB-ADB1-17216FD445CB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BE621560-C834-4BDE-857E-529E95BD5D2A}" type="pres">
      <dgm:prSet presAssocID="{6B2A9B68-F36E-4812-8DFE-D1EA7BE5868C}" presName="spacer" presStyleCnt="0"/>
      <dgm:spPr/>
    </dgm:pt>
    <dgm:pt modelId="{BAB1D826-85E7-4411-BB20-83DE091BB90E}" type="pres">
      <dgm:prSet presAssocID="{85B5EE79-46B6-433E-BF67-532FDE925C6C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93DBE932-0F98-4FFA-97B0-17C95EF4B7FE}" type="pres">
      <dgm:prSet presAssocID="{3981B95A-9286-4FCA-B3EF-F6A0BB78F43C}" presName="spacer" presStyleCnt="0"/>
      <dgm:spPr/>
    </dgm:pt>
    <dgm:pt modelId="{7B707D4A-1564-4A54-A752-231E51F36B57}" type="pres">
      <dgm:prSet presAssocID="{15EFFA82-21F5-4A72-8227-780E45C0F040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8A572EF4-475B-4CD1-9889-98F1E9DD405A}" type="pres">
      <dgm:prSet presAssocID="{4AB6FA65-3CDE-4F6A-9B6F-19F2F49777DA}" presName="spacer" presStyleCnt="0"/>
      <dgm:spPr/>
    </dgm:pt>
    <dgm:pt modelId="{DB3FCA8F-6B5A-4B9E-823C-BA2F90F8AFCD}" type="pres">
      <dgm:prSet presAssocID="{4F6DD226-F125-4482-AB1F-302636D63AD5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044A047C-6DBE-4CB5-AE3A-5F6F96D92D3E}" type="pres">
      <dgm:prSet presAssocID="{ADA443D9-203E-4142-B8EA-0F9EF896B6D9}" presName="spacer" presStyleCnt="0"/>
      <dgm:spPr/>
    </dgm:pt>
    <dgm:pt modelId="{34081983-94DE-4ED3-AED3-EBDBC3A5B4AB}" type="pres">
      <dgm:prSet presAssocID="{FCA3DF3C-B9A2-4936-8755-50C72E70D714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DAC4BE29-13A4-45D0-A3F0-D523928EDDEC}" type="pres">
      <dgm:prSet presAssocID="{AC32C531-B533-4BDC-83B4-D67362844424}" presName="spacer" presStyleCnt="0"/>
      <dgm:spPr/>
    </dgm:pt>
    <dgm:pt modelId="{00F5ADEA-70FF-4BEF-8137-A811965F79E3}" type="pres">
      <dgm:prSet presAssocID="{08145409-26B9-4F03-8543-B3BAAEC03F37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9F01FDC6-DC56-476E-8DC4-895591221166}" type="pres">
      <dgm:prSet presAssocID="{7A5BC44B-B46C-47B8-A309-D7B643C8E7BF}" presName="spacer" presStyleCnt="0"/>
      <dgm:spPr/>
    </dgm:pt>
    <dgm:pt modelId="{F8AC4A63-3A44-4BA0-9C18-B986616CDDE5}" type="pres">
      <dgm:prSet presAssocID="{3451DAA8-317B-4F39-80FB-0D0AFB43A259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1F803765-CAAF-436A-9C4F-BFBAEDCCB04F}" type="pres">
      <dgm:prSet presAssocID="{F4C5728A-B8F1-45DA-9E20-065E74D622F9}" presName="spacer" presStyleCnt="0"/>
      <dgm:spPr/>
    </dgm:pt>
    <dgm:pt modelId="{C32AC827-4A1F-43CC-9A8C-17E916CAEE86}" type="pres">
      <dgm:prSet presAssocID="{CDE29BBF-F7C6-42C8-88C5-8B6B59D98AC0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B8439CF8-4884-4ABE-BBD2-39719956B488}" type="pres">
      <dgm:prSet presAssocID="{DAC82062-E5DF-42FF-8DBA-97F025DC1BE9}" presName="spacer" presStyleCnt="0"/>
      <dgm:spPr/>
    </dgm:pt>
    <dgm:pt modelId="{89BF96CD-C8C9-406C-BF4E-FF5B5AF45653}" type="pres">
      <dgm:prSet presAssocID="{1C0A0290-B3EF-4456-ABC1-150611C6F058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10E3AD1E-6044-4150-9F4A-EC2161A50702}" type="presOf" srcId="{CDE29BBF-F7C6-42C8-88C5-8B6B59D98AC0}" destId="{C32AC827-4A1F-43CC-9A8C-17E916CAEE86}" srcOrd="0" destOrd="0" presId="urn:microsoft.com/office/officeart/2005/8/layout/vList2"/>
    <dgm:cxn modelId="{3AC5E626-60E9-42CB-8EF3-C5307A1FF093}" srcId="{3E69340A-2622-44C8-9A9C-20F3F9735798}" destId="{3451DAA8-317B-4F39-80FB-0D0AFB43A259}" srcOrd="7" destOrd="0" parTransId="{09B3D4E0-377A-4613-8C85-820730FD1C86}" sibTransId="{F4C5728A-B8F1-45DA-9E20-065E74D622F9}"/>
    <dgm:cxn modelId="{A990F441-41F6-4364-927E-8EE7C4AD8BFA}" type="presOf" srcId="{85B5EE79-46B6-433E-BF67-532FDE925C6C}" destId="{BAB1D826-85E7-4411-BB20-83DE091BB90E}" srcOrd="0" destOrd="0" presId="urn:microsoft.com/office/officeart/2005/8/layout/vList2"/>
    <dgm:cxn modelId="{7AD7DE69-5E51-48F1-BCD5-3A1C002B1029}" srcId="{3E69340A-2622-44C8-9A9C-20F3F9735798}" destId="{08145409-26B9-4F03-8543-B3BAAEC03F37}" srcOrd="6" destOrd="0" parTransId="{A5058D60-11D6-4DA6-9551-741886E3F2F8}" sibTransId="{7A5BC44B-B46C-47B8-A309-D7B643C8E7BF}"/>
    <dgm:cxn modelId="{3B6ED16C-1CEC-4AC6-9AD8-9D1D9E209DF5}" type="presOf" srcId="{670E2952-2CB4-4C24-9AC1-5E2FC6394804}" destId="{4B4D9745-25EE-417E-AB74-BF17EC6F4418}" srcOrd="0" destOrd="0" presId="urn:microsoft.com/office/officeart/2005/8/layout/vList2"/>
    <dgm:cxn modelId="{90E6064D-6B89-4519-B13B-EDAB767C9F77}" type="presOf" srcId="{1C0A0290-B3EF-4456-ABC1-150611C6F058}" destId="{89BF96CD-C8C9-406C-BF4E-FF5B5AF45653}" srcOrd="0" destOrd="0" presId="urn:microsoft.com/office/officeart/2005/8/layout/vList2"/>
    <dgm:cxn modelId="{64B0337D-B21F-4968-80AD-7B5152B67EFF}" type="presOf" srcId="{4F6DD226-F125-4482-AB1F-302636D63AD5}" destId="{DB3FCA8F-6B5A-4B9E-823C-BA2F90F8AFCD}" srcOrd="0" destOrd="0" presId="urn:microsoft.com/office/officeart/2005/8/layout/vList2"/>
    <dgm:cxn modelId="{6064FA81-D326-45FA-A391-ED75E0BB23A5}" srcId="{3E69340A-2622-44C8-9A9C-20F3F9735798}" destId="{F0AAE1C4-4391-44CB-ADB1-17216FD445CB}" srcOrd="1" destOrd="0" parTransId="{E47073ED-D29F-4C45-BFED-0B2976979205}" sibTransId="{6B2A9B68-F36E-4812-8DFE-D1EA7BE5868C}"/>
    <dgm:cxn modelId="{F708218E-4D54-466C-A3C4-F684A9DE99C3}" srcId="{3E69340A-2622-44C8-9A9C-20F3F9735798}" destId="{FCA3DF3C-B9A2-4936-8755-50C72E70D714}" srcOrd="5" destOrd="0" parTransId="{4D2B0E8A-B926-41CE-A8B9-234E5C885BD8}" sibTransId="{AC32C531-B533-4BDC-83B4-D67362844424}"/>
    <dgm:cxn modelId="{7850D997-A4BD-49B6-B7C8-F01D9EF871E8}" srcId="{3E69340A-2622-44C8-9A9C-20F3F9735798}" destId="{CDE29BBF-F7C6-42C8-88C5-8B6B59D98AC0}" srcOrd="8" destOrd="0" parTransId="{D47AC0C3-236A-42A0-B054-D4E3D495A1B8}" sibTransId="{DAC82062-E5DF-42FF-8DBA-97F025DC1BE9}"/>
    <dgm:cxn modelId="{8A1B5BAA-9BE2-4940-8D35-B59BF44158C9}" srcId="{3E69340A-2622-44C8-9A9C-20F3F9735798}" destId="{4F6DD226-F125-4482-AB1F-302636D63AD5}" srcOrd="4" destOrd="0" parTransId="{C6B3B223-1AF6-4877-95CA-3DFEF4E2C0CA}" sibTransId="{ADA443D9-203E-4142-B8EA-0F9EF896B6D9}"/>
    <dgm:cxn modelId="{80A63AC2-46C1-4EA0-B91A-64CCB9C690EB}" type="presOf" srcId="{08145409-26B9-4F03-8543-B3BAAEC03F37}" destId="{00F5ADEA-70FF-4BEF-8137-A811965F79E3}" srcOrd="0" destOrd="0" presId="urn:microsoft.com/office/officeart/2005/8/layout/vList2"/>
    <dgm:cxn modelId="{A0B7BCCB-0017-4BD9-B877-2E98B3BE7957}" type="presOf" srcId="{3E69340A-2622-44C8-9A9C-20F3F9735798}" destId="{EEF5A6EA-5CDC-4004-B74D-42E00CB84695}" srcOrd="0" destOrd="0" presId="urn:microsoft.com/office/officeart/2005/8/layout/vList2"/>
    <dgm:cxn modelId="{FC6743CC-6659-4D48-BD98-F3816D7405D8}" type="presOf" srcId="{3451DAA8-317B-4F39-80FB-0D0AFB43A259}" destId="{F8AC4A63-3A44-4BA0-9C18-B986616CDDE5}" srcOrd="0" destOrd="0" presId="urn:microsoft.com/office/officeart/2005/8/layout/vList2"/>
    <dgm:cxn modelId="{F140ACCC-B8B9-4C08-9AA8-9C7D9F5683EB}" srcId="{3E69340A-2622-44C8-9A9C-20F3F9735798}" destId="{15EFFA82-21F5-4A72-8227-780E45C0F040}" srcOrd="3" destOrd="0" parTransId="{164E0B0B-C6A0-4A08-832F-A3008894D9BA}" sibTransId="{4AB6FA65-3CDE-4F6A-9B6F-19F2F49777DA}"/>
    <dgm:cxn modelId="{5478E2CE-FD47-40EF-B445-E3BE6A81354B}" srcId="{3E69340A-2622-44C8-9A9C-20F3F9735798}" destId="{1C0A0290-B3EF-4456-ABC1-150611C6F058}" srcOrd="9" destOrd="0" parTransId="{22300F22-D384-4AE1-BAE4-F65E9DB43BA0}" sibTransId="{2FF062A7-1DFE-49D5-B363-5419CAAB78C9}"/>
    <dgm:cxn modelId="{EF47DCD0-2A73-4408-ABAE-B020353DA9F8}" srcId="{3E69340A-2622-44C8-9A9C-20F3F9735798}" destId="{670E2952-2CB4-4C24-9AC1-5E2FC6394804}" srcOrd="0" destOrd="0" parTransId="{D38825DB-DD60-4546-87DD-77AB13D11790}" sibTransId="{DBE32946-A6A3-430F-A823-D132A0D878CB}"/>
    <dgm:cxn modelId="{193C81D5-29B1-4901-9697-C4C25882354C}" type="presOf" srcId="{F0AAE1C4-4391-44CB-ADB1-17216FD445CB}" destId="{B53893A8-7286-4A05-917C-F8AA4FF71079}" srcOrd="0" destOrd="0" presId="urn:microsoft.com/office/officeart/2005/8/layout/vList2"/>
    <dgm:cxn modelId="{17A945DF-76BD-435B-8A43-00F461395E9B}" type="presOf" srcId="{15EFFA82-21F5-4A72-8227-780E45C0F040}" destId="{7B707D4A-1564-4A54-A752-231E51F36B57}" srcOrd="0" destOrd="0" presId="urn:microsoft.com/office/officeart/2005/8/layout/vList2"/>
    <dgm:cxn modelId="{D72E4BE8-2B89-45B1-830E-7840EC1FFFFC}" srcId="{3E69340A-2622-44C8-9A9C-20F3F9735798}" destId="{85B5EE79-46B6-433E-BF67-532FDE925C6C}" srcOrd="2" destOrd="0" parTransId="{245FF0B9-E7B3-4727-A683-2F33539A0C78}" sibTransId="{3981B95A-9286-4FCA-B3EF-F6A0BB78F43C}"/>
    <dgm:cxn modelId="{5CDAD0F7-2914-4DB4-8336-E3535C75F4A0}" type="presOf" srcId="{FCA3DF3C-B9A2-4936-8755-50C72E70D714}" destId="{34081983-94DE-4ED3-AED3-EBDBC3A5B4AB}" srcOrd="0" destOrd="0" presId="urn:microsoft.com/office/officeart/2005/8/layout/vList2"/>
    <dgm:cxn modelId="{BD9A0C8B-EE13-449A-986E-C3F6C8B3025A}" type="presParOf" srcId="{EEF5A6EA-5CDC-4004-B74D-42E00CB84695}" destId="{4B4D9745-25EE-417E-AB74-BF17EC6F4418}" srcOrd="0" destOrd="0" presId="urn:microsoft.com/office/officeart/2005/8/layout/vList2"/>
    <dgm:cxn modelId="{34F8747A-0C48-4B6A-8777-182ABFF6C71F}" type="presParOf" srcId="{EEF5A6EA-5CDC-4004-B74D-42E00CB84695}" destId="{3D2E2EDA-4671-4664-9EC5-369ACD5FE2D1}" srcOrd="1" destOrd="0" presId="urn:microsoft.com/office/officeart/2005/8/layout/vList2"/>
    <dgm:cxn modelId="{555BF99B-3692-4100-A096-ABE61E8818EA}" type="presParOf" srcId="{EEF5A6EA-5CDC-4004-B74D-42E00CB84695}" destId="{B53893A8-7286-4A05-917C-F8AA4FF71079}" srcOrd="2" destOrd="0" presId="urn:microsoft.com/office/officeart/2005/8/layout/vList2"/>
    <dgm:cxn modelId="{ABD2DD6C-A1B7-421E-A717-37DF1F32471C}" type="presParOf" srcId="{EEF5A6EA-5CDC-4004-B74D-42E00CB84695}" destId="{BE621560-C834-4BDE-857E-529E95BD5D2A}" srcOrd="3" destOrd="0" presId="urn:microsoft.com/office/officeart/2005/8/layout/vList2"/>
    <dgm:cxn modelId="{EB12FD48-9A95-4773-ACE6-817512201860}" type="presParOf" srcId="{EEF5A6EA-5CDC-4004-B74D-42E00CB84695}" destId="{BAB1D826-85E7-4411-BB20-83DE091BB90E}" srcOrd="4" destOrd="0" presId="urn:microsoft.com/office/officeart/2005/8/layout/vList2"/>
    <dgm:cxn modelId="{CEA20BF9-1EF1-45BB-839B-9297E10270D8}" type="presParOf" srcId="{EEF5A6EA-5CDC-4004-B74D-42E00CB84695}" destId="{93DBE932-0F98-4FFA-97B0-17C95EF4B7FE}" srcOrd="5" destOrd="0" presId="urn:microsoft.com/office/officeart/2005/8/layout/vList2"/>
    <dgm:cxn modelId="{DDBC80B0-66F1-4157-8F76-F511887EF996}" type="presParOf" srcId="{EEF5A6EA-5CDC-4004-B74D-42E00CB84695}" destId="{7B707D4A-1564-4A54-A752-231E51F36B57}" srcOrd="6" destOrd="0" presId="urn:microsoft.com/office/officeart/2005/8/layout/vList2"/>
    <dgm:cxn modelId="{C39CAF77-95D3-4759-96E3-C2A4CD339DE1}" type="presParOf" srcId="{EEF5A6EA-5CDC-4004-B74D-42E00CB84695}" destId="{8A572EF4-475B-4CD1-9889-98F1E9DD405A}" srcOrd="7" destOrd="0" presId="urn:microsoft.com/office/officeart/2005/8/layout/vList2"/>
    <dgm:cxn modelId="{C0CDF191-8AC0-4FD1-958C-A7A9AD21B232}" type="presParOf" srcId="{EEF5A6EA-5CDC-4004-B74D-42E00CB84695}" destId="{DB3FCA8F-6B5A-4B9E-823C-BA2F90F8AFCD}" srcOrd="8" destOrd="0" presId="urn:microsoft.com/office/officeart/2005/8/layout/vList2"/>
    <dgm:cxn modelId="{170D8E8D-575A-4193-A7E3-D503BDC498D4}" type="presParOf" srcId="{EEF5A6EA-5CDC-4004-B74D-42E00CB84695}" destId="{044A047C-6DBE-4CB5-AE3A-5F6F96D92D3E}" srcOrd="9" destOrd="0" presId="urn:microsoft.com/office/officeart/2005/8/layout/vList2"/>
    <dgm:cxn modelId="{478BAF2E-B022-4DA2-B066-D8A65882DFA1}" type="presParOf" srcId="{EEF5A6EA-5CDC-4004-B74D-42E00CB84695}" destId="{34081983-94DE-4ED3-AED3-EBDBC3A5B4AB}" srcOrd="10" destOrd="0" presId="urn:microsoft.com/office/officeart/2005/8/layout/vList2"/>
    <dgm:cxn modelId="{087F1CC3-E1EA-4003-ABC7-14047D10FB30}" type="presParOf" srcId="{EEF5A6EA-5CDC-4004-B74D-42E00CB84695}" destId="{DAC4BE29-13A4-45D0-A3F0-D523928EDDEC}" srcOrd="11" destOrd="0" presId="urn:microsoft.com/office/officeart/2005/8/layout/vList2"/>
    <dgm:cxn modelId="{18A2E4AD-77D8-4003-99C1-2FC45AE3F4D9}" type="presParOf" srcId="{EEF5A6EA-5CDC-4004-B74D-42E00CB84695}" destId="{00F5ADEA-70FF-4BEF-8137-A811965F79E3}" srcOrd="12" destOrd="0" presId="urn:microsoft.com/office/officeart/2005/8/layout/vList2"/>
    <dgm:cxn modelId="{D8E7B547-F64D-451B-9EF6-82D66A891703}" type="presParOf" srcId="{EEF5A6EA-5CDC-4004-B74D-42E00CB84695}" destId="{9F01FDC6-DC56-476E-8DC4-895591221166}" srcOrd="13" destOrd="0" presId="urn:microsoft.com/office/officeart/2005/8/layout/vList2"/>
    <dgm:cxn modelId="{D8BC298F-E5BE-4C5C-B5D3-23510778F113}" type="presParOf" srcId="{EEF5A6EA-5CDC-4004-B74D-42E00CB84695}" destId="{F8AC4A63-3A44-4BA0-9C18-B986616CDDE5}" srcOrd="14" destOrd="0" presId="urn:microsoft.com/office/officeart/2005/8/layout/vList2"/>
    <dgm:cxn modelId="{DC855285-5BC4-4406-99D6-A0B0F4121DBD}" type="presParOf" srcId="{EEF5A6EA-5CDC-4004-B74D-42E00CB84695}" destId="{1F803765-CAAF-436A-9C4F-BFBAEDCCB04F}" srcOrd="15" destOrd="0" presId="urn:microsoft.com/office/officeart/2005/8/layout/vList2"/>
    <dgm:cxn modelId="{1897944E-6354-43F6-87FA-B7D4CAB78DFC}" type="presParOf" srcId="{EEF5A6EA-5CDC-4004-B74D-42E00CB84695}" destId="{C32AC827-4A1F-43CC-9A8C-17E916CAEE86}" srcOrd="16" destOrd="0" presId="urn:microsoft.com/office/officeart/2005/8/layout/vList2"/>
    <dgm:cxn modelId="{658778F9-3613-498D-877F-D0FCED24724C}" type="presParOf" srcId="{EEF5A6EA-5CDC-4004-B74D-42E00CB84695}" destId="{B8439CF8-4884-4ABE-BBD2-39719956B488}" srcOrd="17" destOrd="0" presId="urn:microsoft.com/office/officeart/2005/8/layout/vList2"/>
    <dgm:cxn modelId="{33BEE3EC-6D67-4307-86E7-00996B2139EC}" type="presParOf" srcId="{EEF5A6EA-5CDC-4004-B74D-42E00CB84695}" destId="{89BF96CD-C8C9-406C-BF4E-FF5B5AF45653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4D9745-25EE-417E-AB74-BF17EC6F4418}">
      <dsp:nvSpPr>
        <dsp:cNvPr id="0" name=""/>
        <dsp:cNvSpPr/>
      </dsp:nvSpPr>
      <dsp:spPr>
        <a:xfrm>
          <a:off x="0" y="759702"/>
          <a:ext cx="8946541" cy="407745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					Gwalchmai</a:t>
          </a:r>
          <a:endParaRPr lang="en-US" sz="1700" kern="1200"/>
        </a:p>
      </dsp:txBody>
      <dsp:txXfrm>
        <a:off x="19904" y="779606"/>
        <a:ext cx="8906733" cy="367937"/>
      </dsp:txXfrm>
    </dsp:sp>
    <dsp:sp modelId="{B53893A8-7286-4A05-917C-F8AA4FF71079}">
      <dsp:nvSpPr>
        <dsp:cNvPr id="0" name=""/>
        <dsp:cNvSpPr/>
      </dsp:nvSpPr>
      <dsp:spPr>
        <a:xfrm>
          <a:off x="0" y="1174222"/>
          <a:ext cx="8946541" cy="407745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dd  (</a:t>
          </a:r>
          <a:r>
            <a:rPr lang="en-GB" sz="1700" b="1" u="sng" kern="1200"/>
            <a:t>th</a:t>
          </a:r>
          <a:r>
            <a:rPr lang="en-GB" sz="1700" kern="1200"/>
            <a:t>erefore)			Blodeuedd / Blodeuwedd</a:t>
          </a:r>
          <a:endParaRPr lang="en-US" sz="1700" kern="1200"/>
        </a:p>
      </dsp:txBody>
      <dsp:txXfrm>
        <a:off x="19904" y="1194126"/>
        <a:ext cx="8906733" cy="367937"/>
      </dsp:txXfrm>
    </dsp:sp>
    <dsp:sp modelId="{BAB1D826-85E7-4411-BB20-83DE091BB90E}">
      <dsp:nvSpPr>
        <dsp:cNvPr id="0" name=""/>
        <dsp:cNvSpPr/>
      </dsp:nvSpPr>
      <dsp:spPr>
        <a:xfrm>
          <a:off x="0" y="1630927"/>
          <a:ext cx="8946541" cy="407745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ng					</a:t>
          </a:r>
          <a:r>
            <a:rPr lang="en-GB" sz="1700" kern="1200" dirty="0" err="1"/>
            <a:t>yng</a:t>
          </a:r>
          <a:r>
            <a:rPr lang="en-GB" sz="1700" kern="1200" dirty="0"/>
            <a:t> </a:t>
          </a:r>
          <a:r>
            <a:rPr lang="en-GB" sz="1700" kern="1200" dirty="0" err="1"/>
            <a:t>Nghaerdydd</a:t>
          </a:r>
          <a:r>
            <a:rPr lang="en-GB" sz="1700" kern="1200" dirty="0"/>
            <a:t> (in Cardiff)</a:t>
          </a:r>
          <a:endParaRPr lang="en-US" sz="1700" kern="1200" dirty="0"/>
        </a:p>
      </dsp:txBody>
      <dsp:txXfrm>
        <a:off x="19904" y="1650831"/>
        <a:ext cx="8906733" cy="367937"/>
      </dsp:txXfrm>
    </dsp:sp>
    <dsp:sp modelId="{7B707D4A-1564-4A54-A752-231E51F36B57}">
      <dsp:nvSpPr>
        <dsp:cNvPr id="0" name=""/>
        <dsp:cNvSpPr/>
      </dsp:nvSpPr>
      <dsp:spPr>
        <a:xfrm>
          <a:off x="0" y="2087632"/>
          <a:ext cx="8946541" cy="407745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ll</a:t>
          </a:r>
          <a:r>
            <a:rPr lang="en-GB" sz="1700" kern="1200" dirty="0"/>
            <a:t>					Llanelli 	</a:t>
          </a:r>
          <a:r>
            <a:rPr lang="en-GB" sz="1700" kern="1200" dirty="0" err="1"/>
            <a:t>Lleu</a:t>
          </a:r>
          <a:r>
            <a:rPr lang="en-GB" sz="1700" kern="1200" dirty="0"/>
            <a:t>			</a:t>
          </a:r>
          <a:r>
            <a:rPr lang="en-GB" sz="1700" kern="1200" dirty="0" err="1"/>
            <a:t>Pwyll</a:t>
          </a:r>
          <a:endParaRPr lang="en-US" sz="1700" kern="1200" dirty="0"/>
        </a:p>
      </dsp:txBody>
      <dsp:txXfrm>
        <a:off x="19904" y="2107536"/>
        <a:ext cx="8906733" cy="367937"/>
      </dsp:txXfrm>
    </dsp:sp>
    <dsp:sp modelId="{DB3FCA8F-6B5A-4B9E-823C-BA2F90F8AFCD}">
      <dsp:nvSpPr>
        <dsp:cNvPr id="0" name=""/>
        <dsp:cNvSpPr/>
      </dsp:nvSpPr>
      <dsp:spPr>
        <a:xfrm>
          <a:off x="0" y="2544337"/>
          <a:ext cx="8946541" cy="407745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</a:t>
          </a:r>
          <a:r>
            <a:rPr lang="en-GB" sz="1700" kern="1200" dirty="0"/>
            <a:t>					</a:t>
          </a:r>
          <a:r>
            <a:rPr lang="en-GB" sz="1700" kern="1200" dirty="0" err="1"/>
            <a:t>coffi</a:t>
          </a:r>
          <a:r>
            <a:rPr lang="en-GB" sz="1700" kern="1200" dirty="0"/>
            <a:t> a the			Math</a:t>
          </a:r>
          <a:endParaRPr lang="en-US" sz="1700" kern="1200" dirty="0"/>
        </a:p>
      </dsp:txBody>
      <dsp:txXfrm>
        <a:off x="19904" y="2564241"/>
        <a:ext cx="8906733" cy="367937"/>
      </dsp:txXfrm>
    </dsp:sp>
    <dsp:sp modelId="{34081983-94DE-4ED3-AED3-EBDBC3A5B4AB}">
      <dsp:nvSpPr>
        <dsp:cNvPr id="0" name=""/>
        <dsp:cNvSpPr/>
      </dsp:nvSpPr>
      <dsp:spPr>
        <a:xfrm>
          <a:off x="0" y="3001042"/>
          <a:ext cx="8946541" cy="407745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					Harlech</a:t>
          </a:r>
          <a:endParaRPr lang="en-US" sz="1700" kern="1200"/>
        </a:p>
      </dsp:txBody>
      <dsp:txXfrm>
        <a:off x="19904" y="3020946"/>
        <a:ext cx="8906733" cy="367937"/>
      </dsp:txXfrm>
    </dsp:sp>
    <dsp:sp modelId="{00F5ADEA-70FF-4BEF-8137-A811965F79E3}">
      <dsp:nvSpPr>
        <dsp:cNvPr id="0" name=""/>
        <dsp:cNvSpPr/>
      </dsp:nvSpPr>
      <dsp:spPr>
        <a:xfrm>
          <a:off x="0" y="3457747"/>
          <a:ext cx="8946541" cy="407745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rh					Y Rhondda			Rhiannon 	Rhys</a:t>
          </a:r>
          <a:endParaRPr lang="en-US" sz="1700" kern="1200" dirty="0"/>
        </a:p>
      </dsp:txBody>
      <dsp:txXfrm>
        <a:off x="19904" y="3477651"/>
        <a:ext cx="8906733" cy="367937"/>
      </dsp:txXfrm>
    </dsp:sp>
    <dsp:sp modelId="{F8AC4A63-3A44-4BA0-9C18-B986616CDDE5}">
      <dsp:nvSpPr>
        <dsp:cNvPr id="0" name=""/>
        <dsp:cNvSpPr/>
      </dsp:nvSpPr>
      <dsp:spPr>
        <a:xfrm>
          <a:off x="0" y="3914452"/>
          <a:ext cx="8946541" cy="407745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ff					</a:t>
          </a:r>
          <a:r>
            <a:rPr lang="en-GB" sz="1700" kern="1200" dirty="0" err="1"/>
            <a:t>fferm</a:t>
          </a:r>
          <a:r>
            <a:rPr lang="en-GB" sz="1700" kern="1200" dirty="0"/>
            <a:t>				</a:t>
          </a:r>
          <a:r>
            <a:rPr lang="en-GB" sz="1700" kern="1200" dirty="0" err="1"/>
            <a:t>Aberffraw</a:t>
          </a:r>
          <a:endParaRPr lang="en-US" sz="1700" kern="1200" dirty="0"/>
        </a:p>
      </dsp:txBody>
      <dsp:txXfrm>
        <a:off x="19904" y="3934356"/>
        <a:ext cx="8906733" cy="367937"/>
      </dsp:txXfrm>
    </dsp:sp>
    <dsp:sp modelId="{C32AC827-4A1F-43CC-9A8C-17E916CAEE86}">
      <dsp:nvSpPr>
        <dsp:cNvPr id="0" name=""/>
        <dsp:cNvSpPr/>
      </dsp:nvSpPr>
      <dsp:spPr>
        <a:xfrm>
          <a:off x="0" y="4371157"/>
          <a:ext cx="8946541" cy="407745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 (similar to English v)			y </a:t>
          </a:r>
          <a:r>
            <a:rPr lang="en-GB" sz="1700" kern="1200" dirty="0" err="1"/>
            <a:t>ferch</a:t>
          </a:r>
          <a:r>
            <a:rPr lang="en-GB" sz="1700" kern="1200" dirty="0"/>
            <a:t> (the girl)</a:t>
          </a:r>
          <a:endParaRPr lang="en-US" sz="1700" kern="1200" dirty="0"/>
        </a:p>
      </dsp:txBody>
      <dsp:txXfrm>
        <a:off x="19904" y="4391061"/>
        <a:ext cx="8906733" cy="367937"/>
      </dsp:txXfrm>
    </dsp:sp>
    <dsp:sp modelId="{89BF96CD-C8C9-406C-BF4E-FF5B5AF45653}">
      <dsp:nvSpPr>
        <dsp:cNvPr id="0" name=""/>
        <dsp:cNvSpPr/>
      </dsp:nvSpPr>
      <dsp:spPr>
        <a:xfrm>
          <a:off x="0" y="4827862"/>
          <a:ext cx="8946541" cy="407745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ph 					a phlant (and children)</a:t>
          </a:r>
          <a:endParaRPr lang="en-US" sz="1700" kern="1200"/>
        </a:p>
      </dsp:txBody>
      <dsp:txXfrm>
        <a:off x="19904" y="4847766"/>
        <a:ext cx="8906733" cy="367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87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821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091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206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334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37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069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233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808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084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1076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57366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930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4057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771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8498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641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ED62421-CDBE-448D-9DA1-E4E13E536BD3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D51AE1-6319-4E4B-B975-F738CA38D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5647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FCF66-CA54-4D3C-B25C-8613E47DF9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</a:t>
            </a:r>
            <a:r>
              <a:rPr lang="en-GB" dirty="0" err="1"/>
              <a:t>Mabinogion</a:t>
            </a:r>
            <a:r>
              <a:rPr lang="en-GB" dirty="0"/>
              <a:t>: Pronunciation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6601BF-E606-421C-A3D1-EFC04083B4C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Prof. Jane Cartwright</a:t>
            </a:r>
          </a:p>
        </p:txBody>
      </p:sp>
    </p:spTree>
    <p:extLst>
      <p:ext uri="{BB962C8B-B14F-4D97-AF65-F5344CB8AC3E}">
        <p14:creationId xmlns:p14="http://schemas.microsoft.com/office/powerpoint/2010/main" val="1592558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7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44A0B9-FBAA-4A2B-813A-B0C8BA449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Yr Wyddor The alphabet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2381C-1B00-4966-B03F-5B245969F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r>
              <a:rPr lang="en-GB" dirty="0"/>
              <a:t>Some letters are different in Welsh</a:t>
            </a:r>
          </a:p>
          <a:p>
            <a:r>
              <a:rPr lang="en-GB" dirty="0"/>
              <a:t>They are single letters in the Welsh alphabet but an English speaker might think they appear to be two letters</a:t>
            </a:r>
          </a:p>
          <a:p>
            <a:r>
              <a:rPr lang="en-GB" dirty="0"/>
              <a:t>Let’s practise….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111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531D-8729-4C04-BD8C-D9E931FDC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14E588-DD14-4462-B516-13CF8608DB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5712011"/>
              </p:ext>
            </p:extLst>
          </p:nvPr>
        </p:nvGraphicFramePr>
        <p:xfrm>
          <a:off x="1103312" y="685800"/>
          <a:ext cx="8946541" cy="5953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9971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E6E1C-30B6-4A0D-95AF-D1BBA30AC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48224-DDCA-4934-B922-C372DF898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Pwy</a:t>
            </a:r>
            <a:r>
              <a:rPr lang="en-GB" sz="3200" b="1" dirty="0" err="1"/>
              <a:t>ll</a:t>
            </a:r>
            <a:endParaRPr lang="en-GB" sz="3200" b="1" dirty="0"/>
          </a:p>
          <a:p>
            <a:r>
              <a:rPr lang="en-GB" sz="3200" b="1" dirty="0" err="1"/>
              <a:t>Ll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b="1" dirty="0" err="1"/>
              <a:t>Ll</a:t>
            </a:r>
            <a:r>
              <a:rPr lang="en-GB" sz="3200" dirty="0" err="1"/>
              <a:t>aw</a:t>
            </a:r>
            <a:r>
              <a:rPr lang="en-GB" sz="3200" dirty="0"/>
              <a:t> </a:t>
            </a:r>
            <a:r>
              <a:rPr lang="en-GB" sz="3200" dirty="0" err="1"/>
              <a:t>Gyffes</a:t>
            </a:r>
            <a:endParaRPr lang="en-GB" sz="3200" dirty="0"/>
          </a:p>
          <a:p>
            <a:r>
              <a:rPr lang="en-GB" sz="3200" dirty="0"/>
              <a:t>Ce</a:t>
            </a:r>
            <a:r>
              <a:rPr lang="en-GB" sz="3200" b="1" dirty="0"/>
              <a:t>ll</a:t>
            </a:r>
            <a:r>
              <a:rPr lang="en-GB" sz="3200" dirty="0"/>
              <a:t>i Wig</a:t>
            </a:r>
          </a:p>
          <a:p>
            <a:r>
              <a:rPr lang="en-GB" sz="3200" b="1" dirty="0" err="1"/>
              <a:t>Ll</a:t>
            </a:r>
            <a:r>
              <a:rPr lang="en-GB" sz="3200" dirty="0" err="1"/>
              <a:t>undain</a:t>
            </a:r>
            <a:endParaRPr lang="en-GB" sz="3200" dirty="0"/>
          </a:p>
          <a:p>
            <a:r>
              <a:rPr lang="en-GB" sz="3200" dirty="0" err="1"/>
              <a:t>Dinas</a:t>
            </a:r>
            <a:r>
              <a:rPr lang="en-GB" sz="3200" dirty="0"/>
              <a:t> </a:t>
            </a:r>
            <a:r>
              <a:rPr lang="en-GB" sz="3200" dirty="0" err="1"/>
              <a:t>Din</a:t>
            </a:r>
            <a:r>
              <a:rPr lang="en-GB" sz="3200" b="1" dirty="0" err="1"/>
              <a:t>ll</a:t>
            </a:r>
            <a:r>
              <a:rPr lang="en-GB" sz="3200" dirty="0" err="1"/>
              <a:t>eu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00326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4EB8B-4ED8-4025-B24C-EF06B790F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6D27E-1AD0-44BC-BF97-3E216648AB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dirty="0"/>
              <a:t>Rh</a:t>
            </a:r>
            <a:r>
              <a:rPr lang="en-GB" sz="3200" dirty="0"/>
              <a:t>iannon</a:t>
            </a:r>
          </a:p>
          <a:p>
            <a:r>
              <a:rPr lang="en-GB" sz="3200" b="1" dirty="0" err="1"/>
              <a:t>Rh</a:t>
            </a:r>
            <a:r>
              <a:rPr lang="en-GB" sz="3200" dirty="0" err="1"/>
              <a:t>ongymyniad</a:t>
            </a:r>
            <a:r>
              <a:rPr lang="en-GB" sz="3200" dirty="0"/>
              <a:t> (Arthur’s spear)</a:t>
            </a:r>
          </a:p>
          <a:p>
            <a:r>
              <a:rPr lang="en-GB" sz="3200" b="1" dirty="0" err="1"/>
              <a:t>Rh</a:t>
            </a:r>
            <a:r>
              <a:rPr lang="en-GB" sz="3200" dirty="0" err="1"/>
              <a:t>yddfyw</a:t>
            </a:r>
            <a:r>
              <a:rPr lang="en-GB" sz="3200" dirty="0"/>
              <a:t> </a:t>
            </a:r>
            <a:r>
              <a:rPr lang="en-GB" sz="3200" b="1" dirty="0"/>
              <a:t>Rh</a:t>
            </a:r>
            <a:r>
              <a:rPr lang="en-GB" sz="3200" dirty="0"/>
              <a:t>ys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6515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927F1-C274-4323-8863-F91C402C4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 (roll your ‘r’ slightly)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72295-D3E0-42A1-8BD6-A98E1152FB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A</a:t>
            </a:r>
            <a:r>
              <a:rPr lang="en-GB" sz="3200" b="1" dirty="0"/>
              <a:t>r</a:t>
            </a:r>
            <a:r>
              <a:rPr lang="en-GB" sz="3200" dirty="0"/>
              <a:t>thur		(not </a:t>
            </a:r>
            <a:r>
              <a:rPr lang="en-GB" sz="3200" dirty="0" err="1"/>
              <a:t>Arther</a:t>
            </a:r>
            <a:r>
              <a:rPr lang="en-GB" sz="3200" dirty="0"/>
              <a:t>!)</a:t>
            </a:r>
          </a:p>
          <a:p>
            <a:r>
              <a:rPr lang="en-GB" sz="3200" dirty="0" err="1"/>
              <a:t>A</a:t>
            </a:r>
            <a:r>
              <a:rPr lang="en-GB" sz="3200" b="1" dirty="0" err="1"/>
              <a:t>r</a:t>
            </a:r>
            <a:r>
              <a:rPr lang="en-GB" sz="3200" dirty="0" err="1"/>
              <a:t>anrhod</a:t>
            </a:r>
            <a:endParaRPr lang="en-GB" sz="3200" dirty="0"/>
          </a:p>
          <a:p>
            <a:r>
              <a:rPr lang="en-GB" sz="3200" dirty="0" err="1"/>
              <a:t>Cae</a:t>
            </a:r>
            <a:r>
              <a:rPr lang="en-GB" sz="3200" b="1" dirty="0" err="1"/>
              <a:t>r</a:t>
            </a:r>
            <a:endParaRPr lang="en-GB" sz="3200" b="1" dirty="0"/>
          </a:p>
          <a:p>
            <a:r>
              <a:rPr lang="en-GB" sz="3200" dirty="0"/>
              <a:t>Ge</a:t>
            </a:r>
            <a:r>
              <a:rPr lang="en-GB" sz="3200" b="1" dirty="0"/>
              <a:t>r</a:t>
            </a:r>
            <a:r>
              <a:rPr lang="en-GB" sz="3200" dirty="0"/>
              <a:t>aint</a:t>
            </a:r>
          </a:p>
          <a:p>
            <a:r>
              <a:rPr lang="en-GB" sz="3200" dirty="0" err="1"/>
              <a:t>A</a:t>
            </a:r>
            <a:r>
              <a:rPr lang="en-GB" sz="3200" b="1" dirty="0" err="1"/>
              <a:t>r</a:t>
            </a:r>
            <a:r>
              <a:rPr lang="en-GB" sz="3200" dirty="0" err="1"/>
              <a:t>awn</a:t>
            </a:r>
            <a:endParaRPr lang="en-GB" sz="3200" dirty="0"/>
          </a:p>
          <a:p>
            <a:r>
              <a:rPr lang="en-GB" sz="3200" dirty="0" err="1"/>
              <a:t>B</a:t>
            </a:r>
            <a:r>
              <a:rPr lang="en-GB" sz="3200" b="1" dirty="0" err="1"/>
              <a:t>r</a:t>
            </a:r>
            <a:r>
              <a:rPr lang="en-GB" sz="3200" dirty="0" err="1"/>
              <a:t>anwen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9070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4935E-21E0-4A02-A5C8-3D14542BB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27F99-C4AB-4F00-8EC9-5CF7D858D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err="1"/>
              <a:t>Ysba</a:t>
            </a:r>
            <a:r>
              <a:rPr lang="en-GB" sz="3600" b="1" dirty="0" err="1"/>
              <a:t>dd</a:t>
            </a:r>
            <a:r>
              <a:rPr lang="en-GB" sz="3600" dirty="0" err="1"/>
              <a:t>aden</a:t>
            </a:r>
            <a:r>
              <a:rPr lang="en-GB" sz="3600" dirty="0"/>
              <a:t> </a:t>
            </a:r>
            <a:r>
              <a:rPr lang="en-GB" sz="3600" dirty="0" err="1"/>
              <a:t>Bencawr</a:t>
            </a:r>
            <a:endParaRPr lang="en-GB" sz="3600" dirty="0"/>
          </a:p>
          <a:p>
            <a:r>
              <a:rPr lang="en-GB" sz="3600" dirty="0" err="1"/>
              <a:t>Blodeue</a:t>
            </a:r>
            <a:r>
              <a:rPr lang="en-GB" sz="3600" b="1" dirty="0" err="1"/>
              <a:t>dd</a:t>
            </a:r>
            <a:r>
              <a:rPr lang="en-GB" sz="3600" dirty="0"/>
              <a:t> / </a:t>
            </a:r>
            <a:r>
              <a:rPr lang="en-GB" sz="3600" dirty="0" err="1"/>
              <a:t>Blodeuwe</a:t>
            </a:r>
            <a:r>
              <a:rPr lang="en-GB" sz="3600" b="1" dirty="0" err="1"/>
              <a:t>dd</a:t>
            </a:r>
            <a:endParaRPr lang="en-GB" sz="36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5846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B4828-B3B7-45B4-B582-81B699BA7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FC173-8271-4057-8924-230C70B47F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Bendigeid</a:t>
            </a:r>
            <a:r>
              <a:rPr lang="en-GB" sz="3200" b="1" dirty="0" err="1"/>
              <a:t>f</a:t>
            </a:r>
            <a:r>
              <a:rPr lang="en-GB" sz="3200" dirty="0" err="1"/>
              <a:t>ran</a:t>
            </a:r>
            <a:endParaRPr lang="en-GB" sz="3200" dirty="0"/>
          </a:p>
          <a:p>
            <a:r>
              <a:rPr lang="en-GB" sz="3200" dirty="0" err="1"/>
              <a:t>Cyn</a:t>
            </a:r>
            <a:r>
              <a:rPr lang="en-GB" sz="3200" b="1" dirty="0" err="1"/>
              <a:t>f</a:t>
            </a:r>
            <a:r>
              <a:rPr lang="en-GB" sz="3200" dirty="0" err="1"/>
              <a:t>ael</a:t>
            </a:r>
            <a:endParaRPr lang="en-GB" sz="3200" dirty="0"/>
          </a:p>
          <a:p>
            <a:r>
              <a:rPr lang="en-GB" sz="3200" dirty="0" err="1"/>
              <a:t>Ce</a:t>
            </a:r>
            <a:r>
              <a:rPr lang="en-GB" sz="3200" b="1" dirty="0" err="1"/>
              <a:t>f</a:t>
            </a:r>
            <a:r>
              <a:rPr lang="en-GB" sz="3200" dirty="0" err="1"/>
              <a:t>n</a:t>
            </a:r>
            <a:r>
              <a:rPr lang="en-GB" sz="3200" dirty="0"/>
              <a:t> </a:t>
            </a:r>
            <a:r>
              <a:rPr lang="en-GB" sz="3200" dirty="0" err="1"/>
              <a:t>Cludno</a:t>
            </a:r>
            <a:r>
              <a:rPr lang="en-GB" sz="3200" dirty="0"/>
              <a:t>		Llandud</a:t>
            </a:r>
            <a:r>
              <a:rPr lang="en-GB" sz="3200" b="1" dirty="0"/>
              <a:t>no</a:t>
            </a:r>
            <a:r>
              <a:rPr lang="en-GB" sz="3200" dirty="0"/>
              <a:t>  No Nos! –no</a:t>
            </a:r>
          </a:p>
          <a:p>
            <a:r>
              <a:rPr lang="en-GB" sz="3200" dirty="0" err="1"/>
              <a:t>Esgair</a:t>
            </a:r>
            <a:r>
              <a:rPr lang="en-GB" sz="3200" dirty="0"/>
              <a:t> </a:t>
            </a:r>
            <a:r>
              <a:rPr lang="en-GB" sz="3200" dirty="0" err="1"/>
              <a:t>Oer</a:t>
            </a:r>
            <a:r>
              <a:rPr lang="en-GB" sz="3200" b="1" dirty="0" err="1"/>
              <a:t>f</a:t>
            </a:r>
            <a:r>
              <a:rPr lang="en-GB" sz="3200" dirty="0" err="1"/>
              <a:t>el</a:t>
            </a:r>
            <a:endParaRPr lang="en-GB" sz="3200" dirty="0"/>
          </a:p>
          <a:p>
            <a:r>
              <a:rPr lang="en-GB" sz="3200" dirty="0" err="1"/>
              <a:t>E</a:t>
            </a:r>
            <a:r>
              <a:rPr lang="en-GB" sz="3200" b="1" dirty="0" err="1"/>
              <a:t>f</a:t>
            </a:r>
            <a:r>
              <a:rPr lang="en-GB" sz="3200" dirty="0" err="1"/>
              <a:t>nysien</a:t>
            </a:r>
            <a:r>
              <a:rPr lang="en-GB" sz="3200" dirty="0"/>
              <a:t>				</a:t>
            </a:r>
            <a:r>
              <a:rPr lang="en-GB" sz="3200" dirty="0" err="1"/>
              <a:t>si</a:t>
            </a:r>
            <a:r>
              <a:rPr lang="en-GB" sz="3200" dirty="0"/>
              <a:t> = </a:t>
            </a:r>
            <a:r>
              <a:rPr lang="en-GB" sz="3200" dirty="0" err="1"/>
              <a:t>sh</a:t>
            </a:r>
            <a:r>
              <a:rPr lang="en-GB" sz="3200" dirty="0"/>
              <a:t> </a:t>
            </a:r>
            <a:r>
              <a:rPr lang="en-GB" sz="3200" dirty="0" err="1"/>
              <a:t>Siân</a:t>
            </a:r>
            <a:endParaRPr lang="en-GB" sz="3200" dirty="0"/>
          </a:p>
          <a:p>
            <a:r>
              <a:rPr lang="en-GB" sz="3200" dirty="0" err="1"/>
              <a:t>Gwenhwy</a:t>
            </a:r>
            <a:r>
              <a:rPr lang="en-GB" sz="3200" b="1" dirty="0" err="1"/>
              <a:t>f</a:t>
            </a:r>
            <a:r>
              <a:rPr lang="en-GB" sz="3200" dirty="0" err="1"/>
              <a:t>ar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27859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C8673-5C90-415A-B96A-581F14843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95491-5760-4283-B71E-0124ABF746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Twr</a:t>
            </a:r>
            <a:r>
              <a:rPr lang="en-GB" sz="3600" b="1" dirty="0"/>
              <a:t>ch</a:t>
            </a:r>
            <a:r>
              <a:rPr lang="en-GB" sz="3600" dirty="0"/>
              <a:t> </a:t>
            </a:r>
            <a:r>
              <a:rPr lang="en-GB" sz="3600" dirty="0" err="1"/>
              <a:t>Trwyth</a:t>
            </a:r>
            <a:endParaRPr lang="en-GB" sz="3600" dirty="0"/>
          </a:p>
          <a:p>
            <a:r>
              <a:rPr lang="en-GB" sz="3600" dirty="0" err="1"/>
              <a:t>Gwal</a:t>
            </a:r>
            <a:r>
              <a:rPr lang="en-GB" sz="3600" b="1" dirty="0" err="1"/>
              <a:t>ch</a:t>
            </a:r>
            <a:r>
              <a:rPr lang="en-GB" sz="3600" dirty="0" err="1"/>
              <a:t>mai</a:t>
            </a:r>
            <a:endParaRPr lang="en-GB" sz="3600" dirty="0"/>
          </a:p>
          <a:p>
            <a:r>
              <a:rPr lang="en-GB" sz="3600" dirty="0" err="1"/>
              <a:t>Caledfwl</a:t>
            </a:r>
            <a:r>
              <a:rPr lang="en-GB" sz="3600" b="1" dirty="0" err="1"/>
              <a:t>ch</a:t>
            </a:r>
            <a:r>
              <a:rPr lang="en-GB" sz="3600" dirty="0"/>
              <a:t> (Arthur’s sword)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513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937A4-FDF7-44AC-A682-EAC15D307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practise the main characters’ names: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958D6-2597-4CE3-80F7-F1CA806CC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err="1"/>
              <a:t>Pwyll</a:t>
            </a:r>
            <a:endParaRPr lang="en-GB" sz="2800" dirty="0"/>
          </a:p>
          <a:p>
            <a:r>
              <a:rPr lang="en-GB" sz="2800" dirty="0"/>
              <a:t>Rhiannon</a:t>
            </a:r>
          </a:p>
          <a:p>
            <a:r>
              <a:rPr lang="en-GB" sz="2800" dirty="0" err="1"/>
              <a:t>Arawn</a:t>
            </a:r>
            <a:endParaRPr lang="en-GB" sz="2800" dirty="0"/>
          </a:p>
          <a:p>
            <a:r>
              <a:rPr lang="en-GB" sz="2800" dirty="0" err="1"/>
              <a:t>Hafgan</a:t>
            </a:r>
            <a:endParaRPr lang="en-GB" sz="2800" dirty="0"/>
          </a:p>
          <a:p>
            <a:r>
              <a:rPr lang="en-GB" sz="2800" dirty="0" err="1"/>
              <a:t>Pryderi</a:t>
            </a:r>
            <a:r>
              <a:rPr lang="en-GB" sz="2800" dirty="0"/>
              <a:t> (sounds like </a:t>
            </a:r>
            <a:r>
              <a:rPr lang="en-GB" sz="2800" dirty="0" err="1"/>
              <a:t>Pryder-ee</a:t>
            </a:r>
            <a:r>
              <a:rPr lang="en-GB" sz="2800" dirty="0"/>
              <a:t>) 	</a:t>
            </a:r>
            <a:r>
              <a:rPr lang="en-GB" sz="2800" dirty="0" err="1"/>
              <a:t>Gwri</a:t>
            </a:r>
            <a:r>
              <a:rPr lang="en-GB" sz="2800" dirty="0"/>
              <a:t> 		</a:t>
            </a:r>
            <a:r>
              <a:rPr lang="en-GB" sz="2800" dirty="0" err="1"/>
              <a:t>Beli</a:t>
            </a:r>
            <a:endParaRPr lang="en-GB" sz="2800" dirty="0"/>
          </a:p>
          <a:p>
            <a:r>
              <a:rPr lang="en-GB" sz="2800" dirty="0" err="1"/>
              <a:t>Branwen</a:t>
            </a:r>
            <a:endParaRPr lang="en-GB" sz="2800" dirty="0"/>
          </a:p>
          <a:p>
            <a:r>
              <a:rPr lang="en-GB" sz="2800" dirty="0" err="1"/>
              <a:t>Bendigeidfran</a:t>
            </a:r>
            <a:endParaRPr lang="en-GB" sz="2800" dirty="0"/>
          </a:p>
          <a:p>
            <a:r>
              <a:rPr lang="en-GB" sz="2800" dirty="0" err="1"/>
              <a:t>Matholwch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11472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82E56-4FA8-4793-A501-64C128687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46908-7F18-4FC2-9460-34E7D709D3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Manawydan</a:t>
            </a:r>
          </a:p>
          <a:p>
            <a:r>
              <a:rPr lang="en-GB" sz="2800" dirty="0" err="1"/>
              <a:t>Cigfa</a:t>
            </a:r>
            <a:endParaRPr lang="en-GB" sz="2800" dirty="0"/>
          </a:p>
          <a:p>
            <a:r>
              <a:rPr lang="en-GB" sz="2800" dirty="0"/>
              <a:t>Math</a:t>
            </a:r>
          </a:p>
          <a:p>
            <a:r>
              <a:rPr lang="en-GB" sz="2800" dirty="0"/>
              <a:t>Gwydion</a:t>
            </a:r>
          </a:p>
          <a:p>
            <a:r>
              <a:rPr lang="en-GB" sz="2800" dirty="0" err="1"/>
              <a:t>Gilaethwy</a:t>
            </a:r>
            <a:endParaRPr lang="en-GB" sz="2800" dirty="0"/>
          </a:p>
          <a:p>
            <a:r>
              <a:rPr lang="en-GB" sz="2800" dirty="0" err="1"/>
              <a:t>Aranrhod</a:t>
            </a:r>
            <a:endParaRPr lang="en-GB" sz="2800" dirty="0"/>
          </a:p>
          <a:p>
            <a:r>
              <a:rPr lang="en-GB" sz="2800" dirty="0" err="1"/>
              <a:t>Lleu</a:t>
            </a:r>
            <a:r>
              <a:rPr lang="en-GB" sz="2800" dirty="0"/>
              <a:t> </a:t>
            </a:r>
            <a:r>
              <a:rPr lang="en-GB" sz="2800" dirty="0" err="1"/>
              <a:t>Llaw</a:t>
            </a:r>
            <a:r>
              <a:rPr lang="en-GB" sz="2800" dirty="0"/>
              <a:t> </a:t>
            </a:r>
            <a:r>
              <a:rPr lang="en-GB" sz="2800" dirty="0" err="1"/>
              <a:t>Gyffes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153102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79D9E-7282-4E4D-B609-DD1E03A48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place names: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6873C-7E7C-461D-9442-C106E0821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90650"/>
            <a:ext cx="8946541" cy="4857749"/>
          </a:xfrm>
        </p:spPr>
        <p:txBody>
          <a:bodyPr>
            <a:noAutofit/>
          </a:bodyPr>
          <a:lstStyle/>
          <a:p>
            <a:r>
              <a:rPr lang="en-GB" sz="2400" dirty="0"/>
              <a:t>Dyfed</a:t>
            </a:r>
          </a:p>
          <a:p>
            <a:r>
              <a:rPr lang="en-GB" sz="2400" dirty="0"/>
              <a:t>Glyn </a:t>
            </a:r>
            <a:r>
              <a:rPr lang="en-GB" sz="2400" dirty="0" err="1"/>
              <a:t>Cuch</a:t>
            </a:r>
            <a:endParaRPr lang="en-GB" sz="2400" dirty="0"/>
          </a:p>
          <a:p>
            <a:r>
              <a:rPr lang="en-GB" sz="2400" dirty="0" err="1"/>
              <a:t>Seisyllwch</a:t>
            </a:r>
            <a:r>
              <a:rPr lang="en-GB" sz="2400" dirty="0"/>
              <a:t> (Seis – </a:t>
            </a:r>
            <a:r>
              <a:rPr lang="en-GB" sz="2400" dirty="0" err="1"/>
              <a:t>yll</a:t>
            </a:r>
            <a:r>
              <a:rPr lang="en-GB" sz="2400" dirty="0"/>
              <a:t> – </a:t>
            </a:r>
            <a:r>
              <a:rPr lang="en-GB" sz="2400" dirty="0" err="1"/>
              <a:t>wch</a:t>
            </a:r>
            <a:r>
              <a:rPr lang="en-GB" sz="2400" dirty="0"/>
              <a:t>)</a:t>
            </a:r>
          </a:p>
          <a:p>
            <a:r>
              <a:rPr lang="en-GB" sz="2400" dirty="0"/>
              <a:t>Gwales</a:t>
            </a:r>
          </a:p>
          <a:p>
            <a:r>
              <a:rPr lang="en-GB" sz="2400" dirty="0" err="1"/>
              <a:t>Annfwn</a:t>
            </a:r>
            <a:endParaRPr lang="en-GB" sz="2400" dirty="0"/>
          </a:p>
          <a:p>
            <a:r>
              <a:rPr lang="en-GB" sz="2400" dirty="0" err="1"/>
              <a:t>Aberffraw</a:t>
            </a:r>
            <a:endParaRPr lang="en-GB" sz="2400" dirty="0"/>
          </a:p>
          <a:p>
            <a:r>
              <a:rPr lang="en-GB" sz="2400" dirty="0"/>
              <a:t>Gorsedd </a:t>
            </a:r>
            <a:r>
              <a:rPr lang="en-GB" sz="2400" dirty="0" err="1"/>
              <a:t>Arberth</a:t>
            </a:r>
            <a:endParaRPr lang="en-GB" sz="2400" dirty="0"/>
          </a:p>
          <a:p>
            <a:r>
              <a:rPr lang="en-GB" sz="2400" dirty="0" err="1"/>
              <a:t>Arfon</a:t>
            </a:r>
            <a:endParaRPr lang="en-GB" sz="2400" dirty="0"/>
          </a:p>
          <a:p>
            <a:r>
              <a:rPr lang="en-GB" sz="2400" dirty="0" err="1"/>
              <a:t>Penfro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395407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726B0-7E9B-4357-B7C8-6FA74B932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names: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84C15-137C-4AF5-8E70-69D270900E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Teyrnon</a:t>
            </a:r>
            <a:endParaRPr lang="en-GB" sz="2400" dirty="0"/>
          </a:p>
          <a:p>
            <a:r>
              <a:rPr lang="en-GB" sz="2400" dirty="0" err="1"/>
              <a:t>Glewlwyd</a:t>
            </a:r>
            <a:r>
              <a:rPr lang="en-GB" sz="2400" dirty="0"/>
              <a:t> </a:t>
            </a:r>
            <a:r>
              <a:rPr lang="en-GB" sz="2400" dirty="0" err="1"/>
              <a:t>Gafaelfawr</a:t>
            </a:r>
            <a:endParaRPr lang="en-GB" sz="2400" dirty="0"/>
          </a:p>
          <a:p>
            <a:r>
              <a:rPr lang="en-GB" sz="2400" dirty="0"/>
              <a:t>Owain</a:t>
            </a:r>
          </a:p>
          <a:p>
            <a:r>
              <a:rPr lang="en-GB" sz="2400" dirty="0" err="1"/>
              <a:t>Caswallon</a:t>
            </a:r>
            <a:endParaRPr lang="en-GB" sz="2400" dirty="0"/>
          </a:p>
          <a:p>
            <a:r>
              <a:rPr lang="en-GB" sz="2400" dirty="0" err="1"/>
              <a:t>Nudd</a:t>
            </a:r>
            <a:endParaRPr lang="en-GB" sz="2400" dirty="0"/>
          </a:p>
          <a:p>
            <a:r>
              <a:rPr lang="en-GB" sz="2400" dirty="0" err="1"/>
              <a:t>Hyddwn</a:t>
            </a:r>
            <a:endParaRPr lang="en-GB" sz="2400" dirty="0"/>
          </a:p>
          <a:p>
            <a:r>
              <a:rPr lang="en-GB" sz="2400" dirty="0" err="1"/>
              <a:t>Hyfaidd</a:t>
            </a:r>
            <a:r>
              <a:rPr lang="en-GB" sz="2400" dirty="0"/>
              <a:t> Hen</a:t>
            </a:r>
          </a:p>
          <a:p>
            <a:r>
              <a:rPr lang="en-GB" sz="2400" dirty="0" err="1"/>
              <a:t>Wrnach</a:t>
            </a:r>
            <a:r>
              <a:rPr lang="en-GB" sz="2400" dirty="0"/>
              <a:t> </a:t>
            </a:r>
            <a:r>
              <a:rPr lang="en-GB" sz="2400" dirty="0" err="1"/>
              <a:t>Gawr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12557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D2B50-15CA-4A61-AD7F-94912A3FB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F4F0B-BCC2-4984-A439-5AB0FD87CE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Arthur’s sword		</a:t>
            </a:r>
            <a:r>
              <a:rPr lang="en-GB" sz="2800" dirty="0" err="1"/>
              <a:t>Caledfwlch</a:t>
            </a:r>
            <a:endParaRPr lang="en-GB" sz="2800" dirty="0"/>
          </a:p>
          <a:p>
            <a:r>
              <a:rPr lang="en-GB" sz="2800" dirty="0"/>
              <a:t>Arthur’s spear			</a:t>
            </a:r>
            <a:r>
              <a:rPr lang="en-GB" sz="2800" dirty="0" err="1"/>
              <a:t>Rhongymyniad</a:t>
            </a:r>
            <a:endParaRPr lang="en-GB" sz="2800" dirty="0"/>
          </a:p>
          <a:p>
            <a:r>
              <a:rPr lang="en-GB" sz="2800" dirty="0"/>
              <a:t>Arthur’s shield			</a:t>
            </a:r>
            <a:r>
              <a:rPr lang="en-GB" sz="2800" dirty="0" err="1"/>
              <a:t>Wynebgwrthucher</a:t>
            </a:r>
            <a:endParaRPr lang="en-GB" sz="2800" dirty="0"/>
          </a:p>
          <a:p>
            <a:r>
              <a:rPr lang="en-GB" sz="2800" dirty="0"/>
              <a:t>Arthur’s dagger		</a:t>
            </a:r>
            <a:r>
              <a:rPr lang="en-GB" sz="2800" dirty="0" err="1"/>
              <a:t>Carnwennan</a:t>
            </a:r>
            <a:endParaRPr lang="en-GB" sz="2800" dirty="0"/>
          </a:p>
          <a:p>
            <a:r>
              <a:rPr lang="en-GB" sz="2800" dirty="0"/>
              <a:t>Arthur’s wife			</a:t>
            </a:r>
            <a:r>
              <a:rPr lang="en-GB" sz="2800" dirty="0" err="1"/>
              <a:t>Gwenhwyfar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18530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 err="1"/>
          </a:p>
          <a:p>
            <a:pPr marL="0" indent="0" algn="ctr">
              <a:buNone/>
            </a:pPr>
            <a:r>
              <a:rPr lang="en-GB" sz="8800" dirty="0" err="1"/>
              <a:t>Pwyll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29385256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 err="1"/>
          </a:p>
          <a:p>
            <a:pPr marL="0" indent="0" algn="ctr">
              <a:buNone/>
            </a:pPr>
            <a:r>
              <a:rPr lang="en-GB" sz="8800" dirty="0" err="1"/>
              <a:t>Branwen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65430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/>
              <a:t>Math</a:t>
            </a:r>
          </a:p>
        </p:txBody>
      </p:sp>
    </p:spTree>
    <p:extLst>
      <p:ext uri="{BB962C8B-B14F-4D97-AF65-F5344CB8AC3E}">
        <p14:creationId xmlns:p14="http://schemas.microsoft.com/office/powerpoint/2010/main" val="23369755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 err="1"/>
              <a:t>Matholwch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18238239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 err="1"/>
              <a:t>Aranrhod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3223749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 err="1"/>
              <a:t>Arawn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33859090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 err="1"/>
              <a:t>Hafgan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10083794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 err="1"/>
              <a:t>Bendigeidfran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17065329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 err="1"/>
              <a:t>Efnysien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5519410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 err="1"/>
              <a:t>Nysien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41354465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 err="1"/>
              <a:t>Goewin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19594300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/>
              <a:t>Gwydion</a:t>
            </a:r>
          </a:p>
        </p:txBody>
      </p:sp>
    </p:spTree>
    <p:extLst>
      <p:ext uri="{BB962C8B-B14F-4D97-AF65-F5344CB8AC3E}">
        <p14:creationId xmlns:p14="http://schemas.microsoft.com/office/powerpoint/2010/main" val="34115845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 err="1"/>
              <a:t>Lleu</a:t>
            </a:r>
            <a:r>
              <a:rPr lang="en-GB" sz="8800" dirty="0"/>
              <a:t> </a:t>
            </a:r>
            <a:r>
              <a:rPr lang="en-GB" sz="8800" dirty="0" err="1"/>
              <a:t>Llaw</a:t>
            </a:r>
            <a:r>
              <a:rPr lang="en-GB" sz="8800" dirty="0"/>
              <a:t> </a:t>
            </a:r>
            <a:r>
              <a:rPr lang="en-GB" sz="8800" dirty="0" err="1"/>
              <a:t>Gyffes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42067577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/>
              <a:t>Owain</a:t>
            </a:r>
          </a:p>
        </p:txBody>
      </p:sp>
    </p:spTree>
    <p:extLst>
      <p:ext uri="{BB962C8B-B14F-4D97-AF65-F5344CB8AC3E}">
        <p14:creationId xmlns:p14="http://schemas.microsoft.com/office/powerpoint/2010/main" val="18559953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 err="1"/>
              <a:t>Peredur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1367602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/>
              <a:t>Geraint</a:t>
            </a:r>
          </a:p>
        </p:txBody>
      </p:sp>
    </p:spTree>
    <p:extLst>
      <p:ext uri="{BB962C8B-B14F-4D97-AF65-F5344CB8AC3E}">
        <p14:creationId xmlns:p14="http://schemas.microsoft.com/office/powerpoint/2010/main" val="23266604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/>
              <a:t>Arthur</a:t>
            </a:r>
          </a:p>
        </p:txBody>
      </p:sp>
    </p:spTree>
    <p:extLst>
      <p:ext uri="{BB962C8B-B14F-4D97-AF65-F5344CB8AC3E}">
        <p14:creationId xmlns:p14="http://schemas.microsoft.com/office/powerpoint/2010/main" val="21199373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 err="1"/>
              <a:t>Culhwch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24454078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/>
              <a:t>Olwen</a:t>
            </a:r>
          </a:p>
        </p:txBody>
      </p:sp>
    </p:spTree>
    <p:extLst>
      <p:ext uri="{BB962C8B-B14F-4D97-AF65-F5344CB8AC3E}">
        <p14:creationId xmlns:p14="http://schemas.microsoft.com/office/powerpoint/2010/main" val="13375571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 err="1"/>
              <a:t>Rhonabwy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13470689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69F-6B38-4011-97DD-7006652E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68C77-8BED-408F-9EFD-19DF62CE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8800" dirty="0"/>
              <a:t>Da </a:t>
            </a:r>
            <a:r>
              <a:rPr lang="en-GB" sz="8800" dirty="0" err="1"/>
              <a:t>iawn</a:t>
            </a:r>
            <a:r>
              <a:rPr lang="en-GB" sz="8800" dirty="0"/>
              <a:t>! Well done!</a:t>
            </a:r>
          </a:p>
        </p:txBody>
      </p:sp>
    </p:spTree>
    <p:extLst>
      <p:ext uri="{BB962C8B-B14F-4D97-AF65-F5344CB8AC3E}">
        <p14:creationId xmlns:p14="http://schemas.microsoft.com/office/powerpoint/2010/main" val="15520724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445</Words>
  <Application>Microsoft Office PowerPoint</Application>
  <PresentationFormat>Widescreen</PresentationFormat>
  <Paragraphs>149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Century Gothic</vt:lpstr>
      <vt:lpstr>Wingdings 3</vt:lpstr>
      <vt:lpstr>Ion</vt:lpstr>
      <vt:lpstr>The Mabinogion: Pronunciation </vt:lpstr>
      <vt:lpstr>Yr Wyddor The alphabet</vt:lpstr>
      <vt:lpstr>PowerPoint Presentation</vt:lpstr>
      <vt:lpstr>Ll</vt:lpstr>
      <vt:lpstr>Rh</vt:lpstr>
      <vt:lpstr>R (roll your ‘r’ slightly)</vt:lpstr>
      <vt:lpstr>Dd</vt:lpstr>
      <vt:lpstr>F</vt:lpstr>
      <vt:lpstr>Ch</vt:lpstr>
      <vt:lpstr>Let’s practise the main characters’ names:</vt:lpstr>
      <vt:lpstr>PowerPoint Presentation</vt:lpstr>
      <vt:lpstr>Some place names:</vt:lpstr>
      <vt:lpstr>Other names:</vt:lpstr>
      <vt:lpstr>PowerPoint Presentation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Now you try…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Mabinogion: Pronunciation</dc:title>
  <dc:creator>Jane Cartwright</dc:creator>
  <cp:lastModifiedBy>Jane Cartwright</cp:lastModifiedBy>
  <cp:revision>7</cp:revision>
  <dcterms:created xsi:type="dcterms:W3CDTF">2020-10-28T20:54:30Z</dcterms:created>
  <dcterms:modified xsi:type="dcterms:W3CDTF">2024-10-07T14:34:26Z</dcterms:modified>
</cp:coreProperties>
</file>