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2"/>
  </p:notesMasterIdLst>
  <p:sldIdLst>
    <p:sldId id="262" r:id="rId2"/>
    <p:sldId id="256" r:id="rId3"/>
    <p:sldId id="257" r:id="rId4"/>
    <p:sldId id="258" r:id="rId5"/>
    <p:sldId id="259" r:id="rId6"/>
    <p:sldId id="260" r:id="rId7"/>
    <p:sldId id="261" r:id="rId8"/>
    <p:sldId id="263" r:id="rId9"/>
    <p:sldId id="264" r:id="rId10"/>
    <p:sldId id="265" r:id="rId11"/>
    <p:sldId id="283" r:id="rId12"/>
    <p:sldId id="266" r:id="rId13"/>
    <p:sldId id="267" r:id="rId14"/>
    <p:sldId id="268" r:id="rId15"/>
    <p:sldId id="269" r:id="rId16"/>
    <p:sldId id="270" r:id="rId17"/>
    <p:sldId id="271" r:id="rId18"/>
    <p:sldId id="273" r:id="rId19"/>
    <p:sldId id="275" r:id="rId20"/>
    <p:sldId id="274" r:id="rId21"/>
    <p:sldId id="278" r:id="rId22"/>
    <p:sldId id="276" r:id="rId23"/>
    <p:sldId id="277" r:id="rId24"/>
    <p:sldId id="279" r:id="rId25"/>
    <p:sldId id="284" r:id="rId26"/>
    <p:sldId id="272" r:id="rId27"/>
    <p:sldId id="280" r:id="rId28"/>
    <p:sldId id="281" r:id="rId29"/>
    <p:sldId id="285" r:id="rId30"/>
    <p:sldId id="282"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62830" autoAdjust="0"/>
  </p:normalViewPr>
  <p:slideViewPr>
    <p:cSldViewPr snapToGrid="0">
      <p:cViewPr varScale="1">
        <p:scale>
          <a:sx n="70" d="100"/>
          <a:sy n="70" d="100"/>
        </p:scale>
        <p:origin x="215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67E187E-FA04-437E-B269-8AAB4207B3FE}"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D0F2CE27-7607-4858-B781-F26DF69D14A4}">
      <dgm:prSet/>
      <dgm:spPr/>
      <dgm:t>
        <a:bodyPr/>
        <a:lstStyle/>
        <a:p>
          <a:r>
            <a:rPr lang="en-GB" dirty="0"/>
            <a:t>Persistent failure to meet a child’s basic physical &amp;/or psychological needs,</a:t>
          </a:r>
          <a:endParaRPr lang="en-US" dirty="0"/>
        </a:p>
      </dgm:t>
    </dgm:pt>
    <dgm:pt modelId="{66441A35-A999-48F9-B28D-71016FE61E58}" type="parTrans" cxnId="{8F4C2B06-7BF2-4BF5-A563-8C62D4AADDA7}">
      <dgm:prSet/>
      <dgm:spPr/>
      <dgm:t>
        <a:bodyPr/>
        <a:lstStyle/>
        <a:p>
          <a:endParaRPr lang="en-US"/>
        </a:p>
      </dgm:t>
    </dgm:pt>
    <dgm:pt modelId="{3E2E0C4B-4D8E-4B04-9C3C-46C754B4957F}" type="sibTrans" cxnId="{8F4C2B06-7BF2-4BF5-A563-8C62D4AADDA7}">
      <dgm:prSet/>
      <dgm:spPr/>
      <dgm:t>
        <a:bodyPr/>
        <a:lstStyle/>
        <a:p>
          <a:endParaRPr lang="en-US"/>
        </a:p>
      </dgm:t>
    </dgm:pt>
    <dgm:pt modelId="{5B9F8EF3-7059-4DE9-AB08-D64B13B5E3EB}">
      <dgm:prSet/>
      <dgm:spPr/>
      <dgm:t>
        <a:bodyPr/>
        <a:lstStyle/>
        <a:p>
          <a:r>
            <a:rPr lang="en-GB"/>
            <a:t>likely to result in the serious impairment of the child’s health or development</a:t>
          </a:r>
          <a:endParaRPr lang="en-US"/>
        </a:p>
      </dgm:t>
    </dgm:pt>
    <dgm:pt modelId="{4B432117-F573-45F3-A402-2A4FEFDA1AFC}" type="parTrans" cxnId="{D80EE38B-AFA9-4305-92A5-A64B07CEBB0B}">
      <dgm:prSet/>
      <dgm:spPr/>
      <dgm:t>
        <a:bodyPr/>
        <a:lstStyle/>
        <a:p>
          <a:endParaRPr lang="en-US"/>
        </a:p>
      </dgm:t>
    </dgm:pt>
    <dgm:pt modelId="{26713FB0-42EE-4CC3-B65C-987F0E9582E4}" type="sibTrans" cxnId="{D80EE38B-AFA9-4305-92A5-A64B07CEBB0B}">
      <dgm:prSet/>
      <dgm:spPr/>
      <dgm:t>
        <a:bodyPr/>
        <a:lstStyle/>
        <a:p>
          <a:endParaRPr lang="en-US"/>
        </a:p>
      </dgm:t>
    </dgm:pt>
    <dgm:pt modelId="{2A0425A5-133A-46AB-AAED-8A75110E2AD7}">
      <dgm:prSet/>
      <dgm:spPr/>
      <dgm:t>
        <a:bodyPr/>
        <a:lstStyle/>
        <a:p>
          <a:r>
            <a:rPr lang="en-GB" dirty="0"/>
            <a:t>Neglect may occur during pregnancy as a result of maternal substance abuse  (Dept for Education and Skills, 2006)</a:t>
          </a:r>
          <a:endParaRPr lang="en-US" dirty="0"/>
        </a:p>
      </dgm:t>
    </dgm:pt>
    <dgm:pt modelId="{62D860BF-A6FF-4F67-B749-5862E5271FF8}" type="parTrans" cxnId="{A6AB5D64-0CDC-4265-901B-5A90FFB29531}">
      <dgm:prSet/>
      <dgm:spPr/>
      <dgm:t>
        <a:bodyPr/>
        <a:lstStyle/>
        <a:p>
          <a:endParaRPr lang="en-US"/>
        </a:p>
      </dgm:t>
    </dgm:pt>
    <dgm:pt modelId="{CD61E02E-2F4E-4E68-ACD4-F39F838EB465}" type="sibTrans" cxnId="{A6AB5D64-0CDC-4265-901B-5A90FFB29531}">
      <dgm:prSet/>
      <dgm:spPr/>
      <dgm:t>
        <a:bodyPr/>
        <a:lstStyle/>
        <a:p>
          <a:endParaRPr lang="en-US"/>
        </a:p>
      </dgm:t>
    </dgm:pt>
    <dgm:pt modelId="{A8A04EB1-AFEA-4A00-81B4-2CE5EAF2258B}" type="pres">
      <dgm:prSet presAssocID="{467E187E-FA04-437E-B269-8AAB4207B3FE}" presName="linear" presStyleCnt="0">
        <dgm:presLayoutVars>
          <dgm:animLvl val="lvl"/>
          <dgm:resizeHandles val="exact"/>
        </dgm:presLayoutVars>
      </dgm:prSet>
      <dgm:spPr/>
    </dgm:pt>
    <dgm:pt modelId="{7E00776B-49D5-4E33-9715-D19AF09137C2}" type="pres">
      <dgm:prSet presAssocID="{D0F2CE27-7607-4858-B781-F26DF69D14A4}" presName="parentText" presStyleLbl="node1" presStyleIdx="0" presStyleCnt="3">
        <dgm:presLayoutVars>
          <dgm:chMax val="0"/>
          <dgm:bulletEnabled val="1"/>
        </dgm:presLayoutVars>
      </dgm:prSet>
      <dgm:spPr/>
    </dgm:pt>
    <dgm:pt modelId="{39279EE1-EFD4-4B04-BC7E-87CA07710DDA}" type="pres">
      <dgm:prSet presAssocID="{3E2E0C4B-4D8E-4B04-9C3C-46C754B4957F}" presName="spacer" presStyleCnt="0"/>
      <dgm:spPr/>
    </dgm:pt>
    <dgm:pt modelId="{24FCDED9-2CE6-4E1F-83EA-0B0B8AFBFE53}" type="pres">
      <dgm:prSet presAssocID="{5B9F8EF3-7059-4DE9-AB08-D64B13B5E3EB}" presName="parentText" presStyleLbl="node1" presStyleIdx="1" presStyleCnt="3">
        <dgm:presLayoutVars>
          <dgm:chMax val="0"/>
          <dgm:bulletEnabled val="1"/>
        </dgm:presLayoutVars>
      </dgm:prSet>
      <dgm:spPr/>
    </dgm:pt>
    <dgm:pt modelId="{B244BECB-5374-462C-9A92-A7CBB966871C}" type="pres">
      <dgm:prSet presAssocID="{26713FB0-42EE-4CC3-B65C-987F0E9582E4}" presName="spacer" presStyleCnt="0"/>
      <dgm:spPr/>
    </dgm:pt>
    <dgm:pt modelId="{1B58C131-1272-412C-8080-732396A6A943}" type="pres">
      <dgm:prSet presAssocID="{2A0425A5-133A-46AB-AAED-8A75110E2AD7}" presName="parentText" presStyleLbl="node1" presStyleIdx="2" presStyleCnt="3">
        <dgm:presLayoutVars>
          <dgm:chMax val="0"/>
          <dgm:bulletEnabled val="1"/>
        </dgm:presLayoutVars>
      </dgm:prSet>
      <dgm:spPr/>
    </dgm:pt>
  </dgm:ptLst>
  <dgm:cxnLst>
    <dgm:cxn modelId="{8F4C2B06-7BF2-4BF5-A563-8C62D4AADDA7}" srcId="{467E187E-FA04-437E-B269-8AAB4207B3FE}" destId="{D0F2CE27-7607-4858-B781-F26DF69D14A4}" srcOrd="0" destOrd="0" parTransId="{66441A35-A999-48F9-B28D-71016FE61E58}" sibTransId="{3E2E0C4B-4D8E-4B04-9C3C-46C754B4957F}"/>
    <dgm:cxn modelId="{BB36C52C-D4D3-4844-ACD9-9703C2AB9175}" type="presOf" srcId="{5B9F8EF3-7059-4DE9-AB08-D64B13B5E3EB}" destId="{24FCDED9-2CE6-4E1F-83EA-0B0B8AFBFE53}" srcOrd="0" destOrd="0" presId="urn:microsoft.com/office/officeart/2005/8/layout/vList2"/>
    <dgm:cxn modelId="{4BDBF833-A628-4234-924B-67F60EC7C760}" type="presOf" srcId="{467E187E-FA04-437E-B269-8AAB4207B3FE}" destId="{A8A04EB1-AFEA-4A00-81B4-2CE5EAF2258B}" srcOrd="0" destOrd="0" presId="urn:microsoft.com/office/officeart/2005/8/layout/vList2"/>
    <dgm:cxn modelId="{A6AB5D64-0CDC-4265-901B-5A90FFB29531}" srcId="{467E187E-FA04-437E-B269-8AAB4207B3FE}" destId="{2A0425A5-133A-46AB-AAED-8A75110E2AD7}" srcOrd="2" destOrd="0" parTransId="{62D860BF-A6FF-4F67-B749-5862E5271FF8}" sibTransId="{CD61E02E-2F4E-4E68-ACD4-F39F838EB465}"/>
    <dgm:cxn modelId="{9C50A181-135B-4A55-9C79-15DBBB3CFFD0}" type="presOf" srcId="{D0F2CE27-7607-4858-B781-F26DF69D14A4}" destId="{7E00776B-49D5-4E33-9715-D19AF09137C2}" srcOrd="0" destOrd="0" presId="urn:microsoft.com/office/officeart/2005/8/layout/vList2"/>
    <dgm:cxn modelId="{D80EE38B-AFA9-4305-92A5-A64B07CEBB0B}" srcId="{467E187E-FA04-437E-B269-8AAB4207B3FE}" destId="{5B9F8EF3-7059-4DE9-AB08-D64B13B5E3EB}" srcOrd="1" destOrd="0" parTransId="{4B432117-F573-45F3-A402-2A4FEFDA1AFC}" sibTransId="{26713FB0-42EE-4CC3-B65C-987F0E9582E4}"/>
    <dgm:cxn modelId="{FF8A2C9A-DF2F-4539-9D21-5AB76D2F7ED4}" type="presOf" srcId="{2A0425A5-133A-46AB-AAED-8A75110E2AD7}" destId="{1B58C131-1272-412C-8080-732396A6A943}" srcOrd="0" destOrd="0" presId="urn:microsoft.com/office/officeart/2005/8/layout/vList2"/>
    <dgm:cxn modelId="{FAC24818-8891-40DF-BFDD-D8E4756D74C3}" type="presParOf" srcId="{A8A04EB1-AFEA-4A00-81B4-2CE5EAF2258B}" destId="{7E00776B-49D5-4E33-9715-D19AF09137C2}" srcOrd="0" destOrd="0" presId="urn:microsoft.com/office/officeart/2005/8/layout/vList2"/>
    <dgm:cxn modelId="{D4BC72D4-B406-42BB-92F3-11B3C012540F}" type="presParOf" srcId="{A8A04EB1-AFEA-4A00-81B4-2CE5EAF2258B}" destId="{39279EE1-EFD4-4B04-BC7E-87CA07710DDA}" srcOrd="1" destOrd="0" presId="urn:microsoft.com/office/officeart/2005/8/layout/vList2"/>
    <dgm:cxn modelId="{4A940927-B718-4EFC-A30F-4F5C46E80D09}" type="presParOf" srcId="{A8A04EB1-AFEA-4A00-81B4-2CE5EAF2258B}" destId="{24FCDED9-2CE6-4E1F-83EA-0B0B8AFBFE53}" srcOrd="2" destOrd="0" presId="urn:microsoft.com/office/officeart/2005/8/layout/vList2"/>
    <dgm:cxn modelId="{A6C3C35C-9295-4DAA-ABA6-D2B34DD2D0C9}" type="presParOf" srcId="{A8A04EB1-AFEA-4A00-81B4-2CE5EAF2258B}" destId="{B244BECB-5374-462C-9A92-A7CBB966871C}" srcOrd="3" destOrd="0" presId="urn:microsoft.com/office/officeart/2005/8/layout/vList2"/>
    <dgm:cxn modelId="{BD594475-1A6E-40A7-9536-7EA70278CCB3}" type="presParOf" srcId="{A8A04EB1-AFEA-4A00-81B4-2CE5EAF2258B}" destId="{1B58C131-1272-412C-8080-732396A6A943}"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F9EB0EF-94F0-4DCF-A24B-ED88E5309E51}"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084A7A17-80C0-4FC7-8EC6-869E4878256E}">
      <dgm:prSet/>
      <dgm:spPr/>
      <dgm:t>
        <a:bodyPr/>
        <a:lstStyle/>
        <a:p>
          <a:r>
            <a:rPr lang="en-US"/>
            <a:t>Neglect</a:t>
          </a:r>
        </a:p>
      </dgm:t>
    </dgm:pt>
    <dgm:pt modelId="{6F802877-1A18-4663-99CB-6C3E62358F28}" type="parTrans" cxnId="{EADDA892-5111-4511-8217-2D317E1372AC}">
      <dgm:prSet/>
      <dgm:spPr/>
      <dgm:t>
        <a:bodyPr/>
        <a:lstStyle/>
        <a:p>
          <a:endParaRPr lang="en-US"/>
        </a:p>
      </dgm:t>
    </dgm:pt>
    <dgm:pt modelId="{6F900859-523F-41F4-9613-91B3B1C2DEAE}" type="sibTrans" cxnId="{EADDA892-5111-4511-8217-2D317E1372AC}">
      <dgm:prSet/>
      <dgm:spPr/>
      <dgm:t>
        <a:bodyPr/>
        <a:lstStyle/>
        <a:p>
          <a:endParaRPr lang="en-US"/>
        </a:p>
      </dgm:t>
    </dgm:pt>
    <dgm:pt modelId="{17A09F79-A6A0-4D85-80DA-7682CA0923A5}">
      <dgm:prSet/>
      <dgm:spPr/>
      <dgm:t>
        <a:bodyPr/>
        <a:lstStyle/>
        <a:p>
          <a:r>
            <a:rPr lang="en-US"/>
            <a:t>Once a child is born, neglect may involve a parent or carer failing to provide adequate food, clothing, medical aid, shelter</a:t>
          </a:r>
        </a:p>
      </dgm:t>
    </dgm:pt>
    <dgm:pt modelId="{290285B6-6C79-4DA9-A715-E79016184E92}" type="parTrans" cxnId="{00B61461-72A8-4ACB-A82C-0828759F7C6A}">
      <dgm:prSet/>
      <dgm:spPr/>
      <dgm:t>
        <a:bodyPr/>
        <a:lstStyle/>
        <a:p>
          <a:endParaRPr lang="en-US"/>
        </a:p>
      </dgm:t>
    </dgm:pt>
    <dgm:pt modelId="{179D50DC-BEE7-41C5-897C-6C2CB2EE2406}" type="sibTrans" cxnId="{00B61461-72A8-4ACB-A82C-0828759F7C6A}">
      <dgm:prSet/>
      <dgm:spPr/>
      <dgm:t>
        <a:bodyPr/>
        <a:lstStyle/>
        <a:p>
          <a:endParaRPr lang="en-US"/>
        </a:p>
      </dgm:t>
    </dgm:pt>
    <dgm:pt modelId="{8303B027-AB58-4B89-A8E2-19112834D031}">
      <dgm:prSet/>
      <dgm:spPr/>
      <dgm:t>
        <a:bodyPr/>
        <a:lstStyle/>
        <a:p>
          <a:endParaRPr lang="en-US" dirty="0"/>
        </a:p>
      </dgm:t>
    </dgm:pt>
    <dgm:pt modelId="{547581E9-90BD-4F6D-8097-CCC301BFF842}" type="parTrans" cxnId="{80C218A7-2920-4FCC-8123-6CAB2E28F33E}">
      <dgm:prSet/>
      <dgm:spPr/>
      <dgm:t>
        <a:bodyPr/>
        <a:lstStyle/>
        <a:p>
          <a:endParaRPr lang="en-US"/>
        </a:p>
      </dgm:t>
    </dgm:pt>
    <dgm:pt modelId="{37F8A42A-6A16-49E7-9140-76D7E29AB854}" type="sibTrans" cxnId="{80C218A7-2920-4FCC-8123-6CAB2E28F33E}">
      <dgm:prSet/>
      <dgm:spPr/>
      <dgm:t>
        <a:bodyPr/>
        <a:lstStyle/>
        <a:p>
          <a:endParaRPr lang="en-US"/>
        </a:p>
      </dgm:t>
    </dgm:pt>
    <dgm:pt modelId="{8816FE4C-F3EC-476C-B2D4-A95221A76231}">
      <dgm:prSet/>
      <dgm:spPr/>
      <dgm:t>
        <a:bodyPr/>
        <a:lstStyle/>
        <a:p>
          <a:r>
            <a:rPr lang="en-US"/>
            <a:t>Neglect</a:t>
          </a:r>
        </a:p>
      </dgm:t>
    </dgm:pt>
    <dgm:pt modelId="{55F968D2-7C2B-4C3F-9A95-8FF5095BCDD1}" type="parTrans" cxnId="{80970BDE-B596-4660-B279-6F7334B654EE}">
      <dgm:prSet/>
      <dgm:spPr/>
      <dgm:t>
        <a:bodyPr/>
        <a:lstStyle/>
        <a:p>
          <a:endParaRPr lang="en-US"/>
        </a:p>
      </dgm:t>
    </dgm:pt>
    <dgm:pt modelId="{2B71E164-9EDB-4919-BB1F-401C3314038C}" type="sibTrans" cxnId="{80970BDE-B596-4660-B279-6F7334B654EE}">
      <dgm:prSet/>
      <dgm:spPr/>
      <dgm:t>
        <a:bodyPr/>
        <a:lstStyle/>
        <a:p>
          <a:endParaRPr lang="en-US"/>
        </a:p>
      </dgm:t>
    </dgm:pt>
    <dgm:pt modelId="{0E110B6D-7A57-4B1A-8FB9-30BEDDEA2E9A}">
      <dgm:prSet/>
      <dgm:spPr/>
      <dgm:t>
        <a:bodyPr/>
        <a:lstStyle/>
        <a:p>
          <a:r>
            <a:rPr lang="en-US" dirty="0"/>
            <a:t>For criminal neglect – must be evidence of ‘willful’ (deliberate or reckless) as opposed to the issue of poor parenting or lack of knowledge. </a:t>
          </a:r>
        </a:p>
      </dgm:t>
    </dgm:pt>
    <dgm:pt modelId="{23F535F9-8CCE-499C-B91C-A37C412959B9}" type="parTrans" cxnId="{17E7D115-3A9E-4F10-95B2-1AF38581FA4B}">
      <dgm:prSet/>
      <dgm:spPr/>
      <dgm:t>
        <a:bodyPr/>
        <a:lstStyle/>
        <a:p>
          <a:endParaRPr lang="en-US"/>
        </a:p>
      </dgm:t>
    </dgm:pt>
    <dgm:pt modelId="{5AFC4660-8EFB-4793-84DF-E05712510065}" type="sibTrans" cxnId="{17E7D115-3A9E-4F10-95B2-1AF38581FA4B}">
      <dgm:prSet/>
      <dgm:spPr/>
      <dgm:t>
        <a:bodyPr/>
        <a:lstStyle/>
        <a:p>
          <a:endParaRPr lang="en-US"/>
        </a:p>
      </dgm:t>
    </dgm:pt>
    <dgm:pt modelId="{A6777818-F452-4301-B215-3414223B3988}" type="pres">
      <dgm:prSet presAssocID="{8F9EB0EF-94F0-4DCF-A24B-ED88E5309E51}" presName="vert0" presStyleCnt="0">
        <dgm:presLayoutVars>
          <dgm:dir/>
          <dgm:animOne val="branch"/>
          <dgm:animLvl val="lvl"/>
        </dgm:presLayoutVars>
      </dgm:prSet>
      <dgm:spPr/>
    </dgm:pt>
    <dgm:pt modelId="{B75EA053-295C-4F14-B90C-C733FD3EBE3F}" type="pres">
      <dgm:prSet presAssocID="{084A7A17-80C0-4FC7-8EC6-869E4878256E}" presName="thickLine" presStyleLbl="alignNode1" presStyleIdx="0" presStyleCnt="3"/>
      <dgm:spPr/>
    </dgm:pt>
    <dgm:pt modelId="{89BD90DE-F9CD-4635-A8F4-E6852AE35026}" type="pres">
      <dgm:prSet presAssocID="{084A7A17-80C0-4FC7-8EC6-869E4878256E}" presName="horz1" presStyleCnt="0"/>
      <dgm:spPr/>
    </dgm:pt>
    <dgm:pt modelId="{A51BBD60-F462-4660-884F-C50BD604AB1C}" type="pres">
      <dgm:prSet presAssocID="{084A7A17-80C0-4FC7-8EC6-869E4878256E}" presName="tx1" presStyleLbl="revTx" presStyleIdx="0" presStyleCnt="5"/>
      <dgm:spPr/>
    </dgm:pt>
    <dgm:pt modelId="{0FE2732E-17D5-4B32-9739-926E57A3F3E7}" type="pres">
      <dgm:prSet presAssocID="{084A7A17-80C0-4FC7-8EC6-869E4878256E}" presName="vert1" presStyleCnt="0"/>
      <dgm:spPr/>
    </dgm:pt>
    <dgm:pt modelId="{CF5FD184-2445-4BD1-82AB-AFF3AC13E2B1}" type="pres">
      <dgm:prSet presAssocID="{17A09F79-A6A0-4D85-80DA-7682CA0923A5}" presName="vertSpace2a" presStyleCnt="0"/>
      <dgm:spPr/>
    </dgm:pt>
    <dgm:pt modelId="{F471D9EA-8C61-42BC-A021-2206C2A06B92}" type="pres">
      <dgm:prSet presAssocID="{17A09F79-A6A0-4D85-80DA-7682CA0923A5}" presName="horz2" presStyleCnt="0"/>
      <dgm:spPr/>
    </dgm:pt>
    <dgm:pt modelId="{CF0072D7-E161-4EBB-9DE9-953CD25BCBA1}" type="pres">
      <dgm:prSet presAssocID="{17A09F79-A6A0-4D85-80DA-7682CA0923A5}" presName="horzSpace2" presStyleCnt="0"/>
      <dgm:spPr/>
    </dgm:pt>
    <dgm:pt modelId="{5C18D7CC-7FFB-43DF-8F9D-FC45EF200817}" type="pres">
      <dgm:prSet presAssocID="{17A09F79-A6A0-4D85-80DA-7682CA0923A5}" presName="tx2" presStyleLbl="revTx" presStyleIdx="1" presStyleCnt="5"/>
      <dgm:spPr/>
    </dgm:pt>
    <dgm:pt modelId="{F3DB2D7B-B3EB-4753-AA07-545840DDBC47}" type="pres">
      <dgm:prSet presAssocID="{17A09F79-A6A0-4D85-80DA-7682CA0923A5}" presName="vert2" presStyleCnt="0"/>
      <dgm:spPr/>
    </dgm:pt>
    <dgm:pt modelId="{274FEFBC-BF87-4EC4-B44B-66011F38F044}" type="pres">
      <dgm:prSet presAssocID="{17A09F79-A6A0-4D85-80DA-7682CA0923A5}" presName="thinLine2b" presStyleLbl="callout" presStyleIdx="0" presStyleCnt="2"/>
      <dgm:spPr/>
    </dgm:pt>
    <dgm:pt modelId="{CF97EBC6-5006-4650-972F-F5C4F2335037}" type="pres">
      <dgm:prSet presAssocID="{17A09F79-A6A0-4D85-80DA-7682CA0923A5}" presName="vertSpace2b" presStyleCnt="0"/>
      <dgm:spPr/>
    </dgm:pt>
    <dgm:pt modelId="{176DFD2B-7799-4316-90C9-884F2448E18D}" type="pres">
      <dgm:prSet presAssocID="{8303B027-AB58-4B89-A8E2-19112834D031}" presName="thickLine" presStyleLbl="alignNode1" presStyleIdx="1" presStyleCnt="3"/>
      <dgm:spPr/>
    </dgm:pt>
    <dgm:pt modelId="{C8AD6CCD-4C83-4E49-984C-F91E92B7F50A}" type="pres">
      <dgm:prSet presAssocID="{8303B027-AB58-4B89-A8E2-19112834D031}" presName="horz1" presStyleCnt="0"/>
      <dgm:spPr/>
    </dgm:pt>
    <dgm:pt modelId="{687BB5D4-BEF1-40F1-B526-FCED3A54B037}" type="pres">
      <dgm:prSet presAssocID="{8303B027-AB58-4B89-A8E2-19112834D031}" presName="tx1" presStyleLbl="revTx" presStyleIdx="2" presStyleCnt="5"/>
      <dgm:spPr/>
    </dgm:pt>
    <dgm:pt modelId="{AC0F21B2-11B5-4C2E-9847-9E5A09B97FC3}" type="pres">
      <dgm:prSet presAssocID="{8303B027-AB58-4B89-A8E2-19112834D031}" presName="vert1" presStyleCnt="0"/>
      <dgm:spPr/>
    </dgm:pt>
    <dgm:pt modelId="{AA6750A3-F6DA-4ED0-BF9B-6C385611B725}" type="pres">
      <dgm:prSet presAssocID="{8816FE4C-F3EC-476C-B2D4-A95221A76231}" presName="thickLine" presStyleLbl="alignNode1" presStyleIdx="2" presStyleCnt="3"/>
      <dgm:spPr/>
    </dgm:pt>
    <dgm:pt modelId="{B6215C50-D00C-464E-99E5-D96C6973D587}" type="pres">
      <dgm:prSet presAssocID="{8816FE4C-F3EC-476C-B2D4-A95221A76231}" presName="horz1" presStyleCnt="0"/>
      <dgm:spPr/>
    </dgm:pt>
    <dgm:pt modelId="{4D8A3572-B7CB-49B4-A757-C5FA7ACB7170}" type="pres">
      <dgm:prSet presAssocID="{8816FE4C-F3EC-476C-B2D4-A95221A76231}" presName="tx1" presStyleLbl="revTx" presStyleIdx="3" presStyleCnt="5"/>
      <dgm:spPr/>
    </dgm:pt>
    <dgm:pt modelId="{00F5D113-7629-4BC9-8FF8-8930FE8B6993}" type="pres">
      <dgm:prSet presAssocID="{8816FE4C-F3EC-476C-B2D4-A95221A76231}" presName="vert1" presStyleCnt="0"/>
      <dgm:spPr/>
    </dgm:pt>
    <dgm:pt modelId="{FDAB77D9-AD38-4CE2-80B2-63AEDB8A4BB9}" type="pres">
      <dgm:prSet presAssocID="{0E110B6D-7A57-4B1A-8FB9-30BEDDEA2E9A}" presName="vertSpace2a" presStyleCnt="0"/>
      <dgm:spPr/>
    </dgm:pt>
    <dgm:pt modelId="{964CC9F3-2F99-4BF6-87D6-BC874A7F199F}" type="pres">
      <dgm:prSet presAssocID="{0E110B6D-7A57-4B1A-8FB9-30BEDDEA2E9A}" presName="horz2" presStyleCnt="0"/>
      <dgm:spPr/>
    </dgm:pt>
    <dgm:pt modelId="{411F037D-F0ED-44C8-B8BD-29C6429E42B0}" type="pres">
      <dgm:prSet presAssocID="{0E110B6D-7A57-4B1A-8FB9-30BEDDEA2E9A}" presName="horzSpace2" presStyleCnt="0"/>
      <dgm:spPr/>
    </dgm:pt>
    <dgm:pt modelId="{B6547EE3-E965-42A8-BD8C-A5EE4A482D37}" type="pres">
      <dgm:prSet presAssocID="{0E110B6D-7A57-4B1A-8FB9-30BEDDEA2E9A}" presName="tx2" presStyleLbl="revTx" presStyleIdx="4" presStyleCnt="5"/>
      <dgm:spPr/>
    </dgm:pt>
    <dgm:pt modelId="{2AC69C22-49B8-47D5-8707-CB554FE44DAD}" type="pres">
      <dgm:prSet presAssocID="{0E110B6D-7A57-4B1A-8FB9-30BEDDEA2E9A}" presName="vert2" presStyleCnt="0"/>
      <dgm:spPr/>
    </dgm:pt>
    <dgm:pt modelId="{08CE4E6D-C488-4C70-A67B-F90C55E3CCA5}" type="pres">
      <dgm:prSet presAssocID="{0E110B6D-7A57-4B1A-8FB9-30BEDDEA2E9A}" presName="thinLine2b" presStyleLbl="callout" presStyleIdx="1" presStyleCnt="2"/>
      <dgm:spPr/>
    </dgm:pt>
    <dgm:pt modelId="{6D935DA3-16A0-482A-AD22-AF2A0F5FF368}" type="pres">
      <dgm:prSet presAssocID="{0E110B6D-7A57-4B1A-8FB9-30BEDDEA2E9A}" presName="vertSpace2b" presStyleCnt="0"/>
      <dgm:spPr/>
    </dgm:pt>
  </dgm:ptLst>
  <dgm:cxnLst>
    <dgm:cxn modelId="{E4CD9C13-B997-465E-BFF9-15C5891EB662}" type="presOf" srcId="{084A7A17-80C0-4FC7-8EC6-869E4878256E}" destId="{A51BBD60-F462-4660-884F-C50BD604AB1C}" srcOrd="0" destOrd="0" presId="urn:microsoft.com/office/officeart/2008/layout/LinedList"/>
    <dgm:cxn modelId="{17E7D115-3A9E-4F10-95B2-1AF38581FA4B}" srcId="{8816FE4C-F3EC-476C-B2D4-A95221A76231}" destId="{0E110B6D-7A57-4B1A-8FB9-30BEDDEA2E9A}" srcOrd="0" destOrd="0" parTransId="{23F535F9-8CCE-499C-B91C-A37C412959B9}" sibTransId="{5AFC4660-8EFB-4793-84DF-E05712510065}"/>
    <dgm:cxn modelId="{A3E1031F-BD73-4FBC-B214-451BF199879E}" type="presOf" srcId="{8816FE4C-F3EC-476C-B2D4-A95221A76231}" destId="{4D8A3572-B7CB-49B4-A757-C5FA7ACB7170}" srcOrd="0" destOrd="0" presId="urn:microsoft.com/office/officeart/2008/layout/LinedList"/>
    <dgm:cxn modelId="{00B61461-72A8-4ACB-A82C-0828759F7C6A}" srcId="{084A7A17-80C0-4FC7-8EC6-869E4878256E}" destId="{17A09F79-A6A0-4D85-80DA-7682CA0923A5}" srcOrd="0" destOrd="0" parTransId="{290285B6-6C79-4DA9-A715-E79016184E92}" sibTransId="{179D50DC-BEE7-41C5-897C-6C2CB2EE2406}"/>
    <dgm:cxn modelId="{CBA8896E-EC30-4CFA-9815-0ED07040A0E5}" type="presOf" srcId="{0E110B6D-7A57-4B1A-8FB9-30BEDDEA2E9A}" destId="{B6547EE3-E965-42A8-BD8C-A5EE4A482D37}" srcOrd="0" destOrd="0" presId="urn:microsoft.com/office/officeart/2008/layout/LinedList"/>
    <dgm:cxn modelId="{DA6FD770-2AD2-4E4A-AC02-EA964AF45BFA}" type="presOf" srcId="{8303B027-AB58-4B89-A8E2-19112834D031}" destId="{687BB5D4-BEF1-40F1-B526-FCED3A54B037}" srcOrd="0" destOrd="0" presId="urn:microsoft.com/office/officeart/2008/layout/LinedList"/>
    <dgm:cxn modelId="{EADDA892-5111-4511-8217-2D317E1372AC}" srcId="{8F9EB0EF-94F0-4DCF-A24B-ED88E5309E51}" destId="{084A7A17-80C0-4FC7-8EC6-869E4878256E}" srcOrd="0" destOrd="0" parTransId="{6F802877-1A18-4663-99CB-6C3E62358F28}" sibTransId="{6F900859-523F-41F4-9613-91B3B1C2DEAE}"/>
    <dgm:cxn modelId="{80C218A7-2920-4FCC-8123-6CAB2E28F33E}" srcId="{8F9EB0EF-94F0-4DCF-A24B-ED88E5309E51}" destId="{8303B027-AB58-4B89-A8E2-19112834D031}" srcOrd="1" destOrd="0" parTransId="{547581E9-90BD-4F6D-8097-CCC301BFF842}" sibTransId="{37F8A42A-6A16-49E7-9140-76D7E29AB854}"/>
    <dgm:cxn modelId="{22E3C3AA-BDDB-4861-AF7A-8EEA1679A1B0}" type="presOf" srcId="{17A09F79-A6A0-4D85-80DA-7682CA0923A5}" destId="{5C18D7CC-7FFB-43DF-8F9D-FC45EF200817}" srcOrd="0" destOrd="0" presId="urn:microsoft.com/office/officeart/2008/layout/LinedList"/>
    <dgm:cxn modelId="{A15747C9-3A49-4337-975F-152A9463B2F1}" type="presOf" srcId="{8F9EB0EF-94F0-4DCF-A24B-ED88E5309E51}" destId="{A6777818-F452-4301-B215-3414223B3988}" srcOrd="0" destOrd="0" presId="urn:microsoft.com/office/officeart/2008/layout/LinedList"/>
    <dgm:cxn modelId="{80970BDE-B596-4660-B279-6F7334B654EE}" srcId="{8F9EB0EF-94F0-4DCF-A24B-ED88E5309E51}" destId="{8816FE4C-F3EC-476C-B2D4-A95221A76231}" srcOrd="2" destOrd="0" parTransId="{55F968D2-7C2B-4C3F-9A95-8FF5095BCDD1}" sibTransId="{2B71E164-9EDB-4919-BB1F-401C3314038C}"/>
    <dgm:cxn modelId="{39FF3BE0-400B-4D99-A166-A0AC833D68B2}" type="presParOf" srcId="{A6777818-F452-4301-B215-3414223B3988}" destId="{B75EA053-295C-4F14-B90C-C733FD3EBE3F}" srcOrd="0" destOrd="0" presId="urn:microsoft.com/office/officeart/2008/layout/LinedList"/>
    <dgm:cxn modelId="{D36220FF-4F50-403C-A63C-C700E848D192}" type="presParOf" srcId="{A6777818-F452-4301-B215-3414223B3988}" destId="{89BD90DE-F9CD-4635-A8F4-E6852AE35026}" srcOrd="1" destOrd="0" presId="urn:microsoft.com/office/officeart/2008/layout/LinedList"/>
    <dgm:cxn modelId="{6BF458A3-6481-4FF4-B754-3478EAE58F29}" type="presParOf" srcId="{89BD90DE-F9CD-4635-A8F4-E6852AE35026}" destId="{A51BBD60-F462-4660-884F-C50BD604AB1C}" srcOrd="0" destOrd="0" presId="urn:microsoft.com/office/officeart/2008/layout/LinedList"/>
    <dgm:cxn modelId="{8C3B3480-59FB-459A-A042-EBF57F553B0A}" type="presParOf" srcId="{89BD90DE-F9CD-4635-A8F4-E6852AE35026}" destId="{0FE2732E-17D5-4B32-9739-926E57A3F3E7}" srcOrd="1" destOrd="0" presId="urn:microsoft.com/office/officeart/2008/layout/LinedList"/>
    <dgm:cxn modelId="{E5FBEFB3-477C-494E-A5B0-F71CC285992D}" type="presParOf" srcId="{0FE2732E-17D5-4B32-9739-926E57A3F3E7}" destId="{CF5FD184-2445-4BD1-82AB-AFF3AC13E2B1}" srcOrd="0" destOrd="0" presId="urn:microsoft.com/office/officeart/2008/layout/LinedList"/>
    <dgm:cxn modelId="{7EDB2BD4-ECE4-41FD-95AD-775F1F69DBF8}" type="presParOf" srcId="{0FE2732E-17D5-4B32-9739-926E57A3F3E7}" destId="{F471D9EA-8C61-42BC-A021-2206C2A06B92}" srcOrd="1" destOrd="0" presId="urn:microsoft.com/office/officeart/2008/layout/LinedList"/>
    <dgm:cxn modelId="{B65A7A36-0FDD-45A6-87C2-69ABAF8A6A50}" type="presParOf" srcId="{F471D9EA-8C61-42BC-A021-2206C2A06B92}" destId="{CF0072D7-E161-4EBB-9DE9-953CD25BCBA1}" srcOrd="0" destOrd="0" presId="urn:microsoft.com/office/officeart/2008/layout/LinedList"/>
    <dgm:cxn modelId="{24B23E51-7C1C-4E5D-867B-28E307BC0FB0}" type="presParOf" srcId="{F471D9EA-8C61-42BC-A021-2206C2A06B92}" destId="{5C18D7CC-7FFB-43DF-8F9D-FC45EF200817}" srcOrd="1" destOrd="0" presId="urn:microsoft.com/office/officeart/2008/layout/LinedList"/>
    <dgm:cxn modelId="{6EE51EE6-CC76-41E3-A9A9-3198A8282A5A}" type="presParOf" srcId="{F471D9EA-8C61-42BC-A021-2206C2A06B92}" destId="{F3DB2D7B-B3EB-4753-AA07-545840DDBC47}" srcOrd="2" destOrd="0" presId="urn:microsoft.com/office/officeart/2008/layout/LinedList"/>
    <dgm:cxn modelId="{DFA0FDDA-E355-43F7-BDA1-7920D7F575E4}" type="presParOf" srcId="{0FE2732E-17D5-4B32-9739-926E57A3F3E7}" destId="{274FEFBC-BF87-4EC4-B44B-66011F38F044}" srcOrd="2" destOrd="0" presId="urn:microsoft.com/office/officeart/2008/layout/LinedList"/>
    <dgm:cxn modelId="{120746EE-072F-48E8-9643-D7A0561255C0}" type="presParOf" srcId="{0FE2732E-17D5-4B32-9739-926E57A3F3E7}" destId="{CF97EBC6-5006-4650-972F-F5C4F2335037}" srcOrd="3" destOrd="0" presId="urn:microsoft.com/office/officeart/2008/layout/LinedList"/>
    <dgm:cxn modelId="{F9DCAE99-0BEB-4CE8-9691-B6AEC853BD1B}" type="presParOf" srcId="{A6777818-F452-4301-B215-3414223B3988}" destId="{176DFD2B-7799-4316-90C9-884F2448E18D}" srcOrd="2" destOrd="0" presId="urn:microsoft.com/office/officeart/2008/layout/LinedList"/>
    <dgm:cxn modelId="{C8CA88B2-C904-4DB6-B482-E1B6246D255D}" type="presParOf" srcId="{A6777818-F452-4301-B215-3414223B3988}" destId="{C8AD6CCD-4C83-4E49-984C-F91E92B7F50A}" srcOrd="3" destOrd="0" presId="urn:microsoft.com/office/officeart/2008/layout/LinedList"/>
    <dgm:cxn modelId="{770D5DA8-BCE2-47AF-823D-1E0E8597226B}" type="presParOf" srcId="{C8AD6CCD-4C83-4E49-984C-F91E92B7F50A}" destId="{687BB5D4-BEF1-40F1-B526-FCED3A54B037}" srcOrd="0" destOrd="0" presId="urn:microsoft.com/office/officeart/2008/layout/LinedList"/>
    <dgm:cxn modelId="{5477B898-94B5-4AD6-B216-A5809AFB782B}" type="presParOf" srcId="{C8AD6CCD-4C83-4E49-984C-F91E92B7F50A}" destId="{AC0F21B2-11B5-4C2E-9847-9E5A09B97FC3}" srcOrd="1" destOrd="0" presId="urn:microsoft.com/office/officeart/2008/layout/LinedList"/>
    <dgm:cxn modelId="{53B505E7-93B1-4CC2-BBB0-C89C9D859CB8}" type="presParOf" srcId="{A6777818-F452-4301-B215-3414223B3988}" destId="{AA6750A3-F6DA-4ED0-BF9B-6C385611B725}" srcOrd="4" destOrd="0" presId="urn:microsoft.com/office/officeart/2008/layout/LinedList"/>
    <dgm:cxn modelId="{1ED3D356-9DD9-4276-99C1-FC02BFA716FD}" type="presParOf" srcId="{A6777818-F452-4301-B215-3414223B3988}" destId="{B6215C50-D00C-464E-99E5-D96C6973D587}" srcOrd="5" destOrd="0" presId="urn:microsoft.com/office/officeart/2008/layout/LinedList"/>
    <dgm:cxn modelId="{8F6BF85E-512E-47B0-A403-EFC8718A2A4D}" type="presParOf" srcId="{B6215C50-D00C-464E-99E5-D96C6973D587}" destId="{4D8A3572-B7CB-49B4-A757-C5FA7ACB7170}" srcOrd="0" destOrd="0" presId="urn:microsoft.com/office/officeart/2008/layout/LinedList"/>
    <dgm:cxn modelId="{4BC49997-FEB7-49B6-B4BE-E153376B330F}" type="presParOf" srcId="{B6215C50-D00C-464E-99E5-D96C6973D587}" destId="{00F5D113-7629-4BC9-8FF8-8930FE8B6993}" srcOrd="1" destOrd="0" presId="urn:microsoft.com/office/officeart/2008/layout/LinedList"/>
    <dgm:cxn modelId="{39800394-44FA-4E22-BBAE-7C9A1CDA44D8}" type="presParOf" srcId="{00F5D113-7629-4BC9-8FF8-8930FE8B6993}" destId="{FDAB77D9-AD38-4CE2-80B2-63AEDB8A4BB9}" srcOrd="0" destOrd="0" presId="urn:microsoft.com/office/officeart/2008/layout/LinedList"/>
    <dgm:cxn modelId="{A9FE9302-B86D-4C75-93F4-D3EA3B7B6573}" type="presParOf" srcId="{00F5D113-7629-4BC9-8FF8-8930FE8B6993}" destId="{964CC9F3-2F99-4BF6-87D6-BC874A7F199F}" srcOrd="1" destOrd="0" presId="urn:microsoft.com/office/officeart/2008/layout/LinedList"/>
    <dgm:cxn modelId="{202F97AD-167D-41DB-A92E-853793F5C85E}" type="presParOf" srcId="{964CC9F3-2F99-4BF6-87D6-BC874A7F199F}" destId="{411F037D-F0ED-44C8-B8BD-29C6429E42B0}" srcOrd="0" destOrd="0" presId="urn:microsoft.com/office/officeart/2008/layout/LinedList"/>
    <dgm:cxn modelId="{71AAA8A6-B468-4D24-8BC9-2F35C0179B72}" type="presParOf" srcId="{964CC9F3-2F99-4BF6-87D6-BC874A7F199F}" destId="{B6547EE3-E965-42A8-BD8C-A5EE4A482D37}" srcOrd="1" destOrd="0" presId="urn:microsoft.com/office/officeart/2008/layout/LinedList"/>
    <dgm:cxn modelId="{33A7E0D7-9DD3-4C17-80C2-73749AB5DD04}" type="presParOf" srcId="{964CC9F3-2F99-4BF6-87D6-BC874A7F199F}" destId="{2AC69C22-49B8-47D5-8707-CB554FE44DAD}" srcOrd="2" destOrd="0" presId="urn:microsoft.com/office/officeart/2008/layout/LinedList"/>
    <dgm:cxn modelId="{AD8E68D9-9055-4C2E-B1A8-3EF2B1E813DB}" type="presParOf" srcId="{00F5D113-7629-4BC9-8FF8-8930FE8B6993}" destId="{08CE4E6D-C488-4C70-A67B-F90C55E3CCA5}" srcOrd="2" destOrd="0" presId="urn:microsoft.com/office/officeart/2008/layout/LinedList"/>
    <dgm:cxn modelId="{8AB594CF-C30B-478A-BCC6-CB1B787FC4BD}" type="presParOf" srcId="{00F5D113-7629-4BC9-8FF8-8930FE8B6993}" destId="{6D935DA3-16A0-482A-AD22-AF2A0F5FF368}" srcOrd="3"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3C739AB-2F1F-4A08-8382-6A6C9F6501BD}"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AA2D2678-6287-4CA2-A406-222C0F508487}">
      <dgm:prSet/>
      <dgm:spPr/>
      <dgm:t>
        <a:bodyPr/>
        <a:lstStyle/>
        <a:p>
          <a:r>
            <a:rPr lang="en-GB" b="1" i="0"/>
            <a:t>Physical abuse is when someone hurts a child or young person on purpose.</a:t>
          </a:r>
          <a:endParaRPr lang="en-US"/>
        </a:p>
      </dgm:t>
    </dgm:pt>
    <dgm:pt modelId="{B486BBD8-35BC-4D7F-AEA9-29CFB981E14F}" type="parTrans" cxnId="{F2248B11-05D9-479E-BDBA-8B510FC41C00}">
      <dgm:prSet/>
      <dgm:spPr/>
      <dgm:t>
        <a:bodyPr/>
        <a:lstStyle/>
        <a:p>
          <a:endParaRPr lang="en-US"/>
        </a:p>
      </dgm:t>
    </dgm:pt>
    <dgm:pt modelId="{A9D206CB-5AD1-487E-96B7-FCE407572540}" type="sibTrans" cxnId="{F2248B11-05D9-479E-BDBA-8B510FC41C00}">
      <dgm:prSet/>
      <dgm:spPr/>
      <dgm:t>
        <a:bodyPr/>
        <a:lstStyle/>
        <a:p>
          <a:endParaRPr lang="en-US"/>
        </a:p>
      </dgm:t>
    </dgm:pt>
    <dgm:pt modelId="{23D05277-6282-45C7-8D69-0D25F525A297}">
      <dgm:prSet/>
      <dgm:spPr/>
      <dgm:t>
        <a:bodyPr/>
        <a:lstStyle/>
        <a:p>
          <a:r>
            <a:rPr lang="en-GB" b="0" i="0"/>
            <a:t>Examples of physical abuse are:</a:t>
          </a:r>
          <a:endParaRPr lang="en-US"/>
        </a:p>
      </dgm:t>
    </dgm:pt>
    <dgm:pt modelId="{85E61525-0CB9-4CDF-A0E9-A149AD4DFFD2}" type="parTrans" cxnId="{0419490B-BD08-45D5-862F-BEE46B448F17}">
      <dgm:prSet/>
      <dgm:spPr/>
      <dgm:t>
        <a:bodyPr/>
        <a:lstStyle/>
        <a:p>
          <a:endParaRPr lang="en-US"/>
        </a:p>
      </dgm:t>
    </dgm:pt>
    <dgm:pt modelId="{6E272609-567D-4FF9-8621-EFC71614B3D3}" type="sibTrans" cxnId="{0419490B-BD08-45D5-862F-BEE46B448F17}">
      <dgm:prSet/>
      <dgm:spPr/>
      <dgm:t>
        <a:bodyPr/>
        <a:lstStyle/>
        <a:p>
          <a:endParaRPr lang="en-US"/>
        </a:p>
      </dgm:t>
    </dgm:pt>
    <dgm:pt modelId="{3B264839-F65E-4411-B664-A4EEE56967AD}">
      <dgm:prSet/>
      <dgm:spPr/>
      <dgm:t>
        <a:bodyPr/>
        <a:lstStyle/>
        <a:p>
          <a:r>
            <a:rPr lang="en-GB" b="0" i="0"/>
            <a:t>hitting, slapping, shaking or throwing</a:t>
          </a:r>
          <a:endParaRPr lang="en-US"/>
        </a:p>
      </dgm:t>
    </dgm:pt>
    <dgm:pt modelId="{60E39CA0-2A92-40C5-926F-CF1D860966AC}" type="parTrans" cxnId="{089795C2-611B-48A7-B61F-D3D3C1B19B0F}">
      <dgm:prSet/>
      <dgm:spPr/>
      <dgm:t>
        <a:bodyPr/>
        <a:lstStyle/>
        <a:p>
          <a:endParaRPr lang="en-US"/>
        </a:p>
      </dgm:t>
    </dgm:pt>
    <dgm:pt modelId="{CC3CC6D9-AB5B-45D5-91BF-A5446217E9F6}" type="sibTrans" cxnId="{089795C2-611B-48A7-B61F-D3D3C1B19B0F}">
      <dgm:prSet/>
      <dgm:spPr/>
      <dgm:t>
        <a:bodyPr/>
        <a:lstStyle/>
        <a:p>
          <a:endParaRPr lang="en-US"/>
        </a:p>
      </dgm:t>
    </dgm:pt>
    <dgm:pt modelId="{C0C82A43-AF13-4186-B703-53E868C9CD79}">
      <dgm:prSet/>
      <dgm:spPr/>
      <dgm:t>
        <a:bodyPr/>
        <a:lstStyle/>
        <a:p>
          <a:r>
            <a:rPr lang="en-GB" b="0" i="0"/>
            <a:t>burning or scalding</a:t>
          </a:r>
          <a:endParaRPr lang="en-US"/>
        </a:p>
      </dgm:t>
    </dgm:pt>
    <dgm:pt modelId="{908BD179-99BC-418D-B3B5-679577B1E027}" type="parTrans" cxnId="{5198A7AB-EA95-41E2-A807-D5DA5BE342C2}">
      <dgm:prSet/>
      <dgm:spPr/>
      <dgm:t>
        <a:bodyPr/>
        <a:lstStyle/>
        <a:p>
          <a:endParaRPr lang="en-US"/>
        </a:p>
      </dgm:t>
    </dgm:pt>
    <dgm:pt modelId="{E18D490C-17FD-4E40-A09D-FFD9C1A2239B}" type="sibTrans" cxnId="{5198A7AB-EA95-41E2-A807-D5DA5BE342C2}">
      <dgm:prSet/>
      <dgm:spPr/>
      <dgm:t>
        <a:bodyPr/>
        <a:lstStyle/>
        <a:p>
          <a:endParaRPr lang="en-US"/>
        </a:p>
      </dgm:t>
    </dgm:pt>
    <dgm:pt modelId="{08BAE72E-7901-4285-89FC-C18BC03E56E7}">
      <dgm:prSet/>
      <dgm:spPr/>
      <dgm:t>
        <a:bodyPr/>
        <a:lstStyle/>
        <a:p>
          <a:r>
            <a:rPr lang="en-GB" b="0" i="0"/>
            <a:t>drowning, suffocating or choking</a:t>
          </a:r>
          <a:endParaRPr lang="en-US"/>
        </a:p>
      </dgm:t>
    </dgm:pt>
    <dgm:pt modelId="{5DC628C6-DD27-42E9-953F-3935CC009DB1}" type="parTrans" cxnId="{72A42491-AABD-4630-BBFA-3AFAFFF475F0}">
      <dgm:prSet/>
      <dgm:spPr/>
      <dgm:t>
        <a:bodyPr/>
        <a:lstStyle/>
        <a:p>
          <a:endParaRPr lang="en-US"/>
        </a:p>
      </dgm:t>
    </dgm:pt>
    <dgm:pt modelId="{78138808-E741-454C-8218-70606ECDA35C}" type="sibTrans" cxnId="{72A42491-AABD-4630-BBFA-3AFAFFF475F0}">
      <dgm:prSet/>
      <dgm:spPr/>
      <dgm:t>
        <a:bodyPr/>
        <a:lstStyle/>
        <a:p>
          <a:endParaRPr lang="en-US"/>
        </a:p>
      </dgm:t>
    </dgm:pt>
    <dgm:pt modelId="{471F1EC8-A19E-4473-8C43-3372A2BA2219}">
      <dgm:prSet/>
      <dgm:spPr/>
      <dgm:t>
        <a:bodyPr/>
        <a:lstStyle/>
        <a:p>
          <a:r>
            <a:rPr lang="en-GB" b="0" i="0"/>
            <a:t>pushing or kicking</a:t>
          </a:r>
          <a:endParaRPr lang="en-US"/>
        </a:p>
      </dgm:t>
    </dgm:pt>
    <dgm:pt modelId="{8CC0DFF8-AF80-414B-BF4C-C031004EF75D}" type="parTrans" cxnId="{CAF4FA62-B8AD-4099-A3D6-8B451DA908E7}">
      <dgm:prSet/>
      <dgm:spPr/>
      <dgm:t>
        <a:bodyPr/>
        <a:lstStyle/>
        <a:p>
          <a:endParaRPr lang="en-US"/>
        </a:p>
      </dgm:t>
    </dgm:pt>
    <dgm:pt modelId="{A3664B93-D48F-43A9-927D-A6A1303C9620}" type="sibTrans" cxnId="{CAF4FA62-B8AD-4099-A3D6-8B451DA908E7}">
      <dgm:prSet/>
      <dgm:spPr/>
      <dgm:t>
        <a:bodyPr/>
        <a:lstStyle/>
        <a:p>
          <a:endParaRPr lang="en-US"/>
        </a:p>
      </dgm:t>
    </dgm:pt>
    <dgm:pt modelId="{46DA2CD0-7AE4-4F30-9124-8D1C2901B156}">
      <dgm:prSet/>
      <dgm:spPr/>
      <dgm:t>
        <a:bodyPr/>
        <a:lstStyle/>
        <a:p>
          <a:r>
            <a:rPr lang="en-GB" b="0" i="0"/>
            <a:t>inappropriate restraint or false imprisonment</a:t>
          </a:r>
          <a:endParaRPr lang="en-US"/>
        </a:p>
      </dgm:t>
    </dgm:pt>
    <dgm:pt modelId="{05357F8D-0703-4BAD-B842-852B797DFD05}" type="parTrans" cxnId="{24738171-4868-440A-B9E3-013361810DBD}">
      <dgm:prSet/>
      <dgm:spPr/>
      <dgm:t>
        <a:bodyPr/>
        <a:lstStyle/>
        <a:p>
          <a:endParaRPr lang="en-US"/>
        </a:p>
      </dgm:t>
    </dgm:pt>
    <dgm:pt modelId="{7333C03A-EEB1-44D5-9B7C-16B905E0CC52}" type="sibTrans" cxnId="{24738171-4868-440A-B9E3-013361810DBD}">
      <dgm:prSet/>
      <dgm:spPr/>
      <dgm:t>
        <a:bodyPr/>
        <a:lstStyle/>
        <a:p>
          <a:endParaRPr lang="en-US"/>
        </a:p>
      </dgm:t>
    </dgm:pt>
    <dgm:pt modelId="{9A15AE9A-6C22-4CD2-85FF-E4D505162332}">
      <dgm:prSet/>
      <dgm:spPr/>
      <dgm:t>
        <a:bodyPr/>
        <a:lstStyle/>
        <a:p>
          <a:r>
            <a:rPr lang="en-GB" b="0" i="0"/>
            <a:t>using physical force to discipline</a:t>
          </a:r>
          <a:endParaRPr lang="en-US"/>
        </a:p>
      </dgm:t>
    </dgm:pt>
    <dgm:pt modelId="{11F4C4F3-4C9B-49EF-B661-DEA1F45374D2}" type="parTrans" cxnId="{1C947436-23A5-481D-AF18-3F6432DFDA5E}">
      <dgm:prSet/>
      <dgm:spPr/>
      <dgm:t>
        <a:bodyPr/>
        <a:lstStyle/>
        <a:p>
          <a:endParaRPr lang="en-US"/>
        </a:p>
      </dgm:t>
    </dgm:pt>
    <dgm:pt modelId="{A112B62C-1FE1-4E75-9EFB-745A99C66B8C}" type="sibTrans" cxnId="{1C947436-23A5-481D-AF18-3F6432DFDA5E}">
      <dgm:prSet/>
      <dgm:spPr/>
      <dgm:t>
        <a:bodyPr/>
        <a:lstStyle/>
        <a:p>
          <a:endParaRPr lang="en-US"/>
        </a:p>
      </dgm:t>
    </dgm:pt>
    <dgm:pt modelId="{2E4A2635-BD96-4FE8-BCFD-57D9175D4814}">
      <dgm:prSet/>
      <dgm:spPr/>
      <dgm:t>
        <a:bodyPr/>
        <a:lstStyle/>
        <a:p>
          <a:r>
            <a:rPr lang="en-GB" b="0" i="0"/>
            <a:t>misusing medication</a:t>
          </a:r>
          <a:endParaRPr lang="en-US"/>
        </a:p>
      </dgm:t>
    </dgm:pt>
    <dgm:pt modelId="{D2406B95-6447-419C-95E5-CE2E0A785B4E}" type="parTrans" cxnId="{2487FDB5-A86D-42EA-B890-B5D41338F24A}">
      <dgm:prSet/>
      <dgm:spPr/>
      <dgm:t>
        <a:bodyPr/>
        <a:lstStyle/>
        <a:p>
          <a:endParaRPr lang="en-US"/>
        </a:p>
      </dgm:t>
    </dgm:pt>
    <dgm:pt modelId="{BF49E458-23EE-4AC2-80CF-729AD9DB50EE}" type="sibTrans" cxnId="{2487FDB5-A86D-42EA-B890-B5D41338F24A}">
      <dgm:prSet/>
      <dgm:spPr/>
      <dgm:t>
        <a:bodyPr/>
        <a:lstStyle/>
        <a:p>
          <a:endParaRPr lang="en-US"/>
        </a:p>
      </dgm:t>
    </dgm:pt>
    <dgm:pt modelId="{106E9327-1AC4-4B60-90D5-BB84FC5F7E66}">
      <dgm:prSet/>
      <dgm:spPr/>
      <dgm:t>
        <a:bodyPr/>
        <a:lstStyle/>
        <a:p>
          <a:r>
            <a:rPr lang="en-GB" b="0" i="0"/>
            <a:t>fabricating or inducing an illness or ill health (Metropolitan Police, 2024)</a:t>
          </a:r>
          <a:endParaRPr lang="en-US"/>
        </a:p>
      </dgm:t>
    </dgm:pt>
    <dgm:pt modelId="{6E4865A2-C391-4CB7-9E27-57FF6A996163}" type="parTrans" cxnId="{37684862-801D-4B47-A468-1F63FBD8E65C}">
      <dgm:prSet/>
      <dgm:spPr/>
      <dgm:t>
        <a:bodyPr/>
        <a:lstStyle/>
        <a:p>
          <a:endParaRPr lang="en-US"/>
        </a:p>
      </dgm:t>
    </dgm:pt>
    <dgm:pt modelId="{CD0ED3F4-3566-4D9B-AE7F-9691C41B1015}" type="sibTrans" cxnId="{37684862-801D-4B47-A468-1F63FBD8E65C}">
      <dgm:prSet/>
      <dgm:spPr/>
      <dgm:t>
        <a:bodyPr/>
        <a:lstStyle/>
        <a:p>
          <a:endParaRPr lang="en-US"/>
        </a:p>
      </dgm:t>
    </dgm:pt>
    <dgm:pt modelId="{015E386F-D880-463E-87FE-8603DD9EA926}" type="pres">
      <dgm:prSet presAssocID="{03C739AB-2F1F-4A08-8382-6A6C9F6501BD}" presName="Name0" presStyleCnt="0">
        <dgm:presLayoutVars>
          <dgm:dir/>
          <dgm:resizeHandles val="exact"/>
        </dgm:presLayoutVars>
      </dgm:prSet>
      <dgm:spPr/>
    </dgm:pt>
    <dgm:pt modelId="{6594B87F-8D40-4C73-B0CB-B799FE610814}" type="pres">
      <dgm:prSet presAssocID="{AA2D2678-6287-4CA2-A406-222C0F508487}" presName="node" presStyleLbl="node1" presStyleIdx="0" presStyleCnt="10">
        <dgm:presLayoutVars>
          <dgm:bulletEnabled val="1"/>
        </dgm:presLayoutVars>
      </dgm:prSet>
      <dgm:spPr/>
    </dgm:pt>
    <dgm:pt modelId="{E1956AA7-88A5-4E6C-B760-E598E28544BC}" type="pres">
      <dgm:prSet presAssocID="{A9D206CB-5AD1-487E-96B7-FCE407572540}" presName="sibTrans" presStyleLbl="sibTrans1D1" presStyleIdx="0" presStyleCnt="9"/>
      <dgm:spPr/>
    </dgm:pt>
    <dgm:pt modelId="{2C06A54C-96D8-4ADF-B7E4-D48D61C8D528}" type="pres">
      <dgm:prSet presAssocID="{A9D206CB-5AD1-487E-96B7-FCE407572540}" presName="connectorText" presStyleLbl="sibTrans1D1" presStyleIdx="0" presStyleCnt="9"/>
      <dgm:spPr/>
    </dgm:pt>
    <dgm:pt modelId="{54F5086C-F61F-484C-A07F-CAC9D918CC44}" type="pres">
      <dgm:prSet presAssocID="{23D05277-6282-45C7-8D69-0D25F525A297}" presName="node" presStyleLbl="node1" presStyleIdx="1" presStyleCnt="10">
        <dgm:presLayoutVars>
          <dgm:bulletEnabled val="1"/>
        </dgm:presLayoutVars>
      </dgm:prSet>
      <dgm:spPr/>
    </dgm:pt>
    <dgm:pt modelId="{E9A6CF19-EA53-4167-8ADD-1DB988E685E1}" type="pres">
      <dgm:prSet presAssocID="{6E272609-567D-4FF9-8621-EFC71614B3D3}" presName="sibTrans" presStyleLbl="sibTrans1D1" presStyleIdx="1" presStyleCnt="9"/>
      <dgm:spPr/>
    </dgm:pt>
    <dgm:pt modelId="{6303A96C-CF56-4A4B-9320-10B7C98C9367}" type="pres">
      <dgm:prSet presAssocID="{6E272609-567D-4FF9-8621-EFC71614B3D3}" presName="connectorText" presStyleLbl="sibTrans1D1" presStyleIdx="1" presStyleCnt="9"/>
      <dgm:spPr/>
    </dgm:pt>
    <dgm:pt modelId="{58C15046-E8E7-4D0B-92D9-0232E0342490}" type="pres">
      <dgm:prSet presAssocID="{3B264839-F65E-4411-B664-A4EEE56967AD}" presName="node" presStyleLbl="node1" presStyleIdx="2" presStyleCnt="10">
        <dgm:presLayoutVars>
          <dgm:bulletEnabled val="1"/>
        </dgm:presLayoutVars>
      </dgm:prSet>
      <dgm:spPr/>
    </dgm:pt>
    <dgm:pt modelId="{A7BB6F9C-DADC-4BCC-B4F6-757403B55DCD}" type="pres">
      <dgm:prSet presAssocID="{CC3CC6D9-AB5B-45D5-91BF-A5446217E9F6}" presName="sibTrans" presStyleLbl="sibTrans1D1" presStyleIdx="2" presStyleCnt="9"/>
      <dgm:spPr/>
    </dgm:pt>
    <dgm:pt modelId="{E3322374-A0A7-42F5-A3A1-C3C49754CB9C}" type="pres">
      <dgm:prSet presAssocID="{CC3CC6D9-AB5B-45D5-91BF-A5446217E9F6}" presName="connectorText" presStyleLbl="sibTrans1D1" presStyleIdx="2" presStyleCnt="9"/>
      <dgm:spPr/>
    </dgm:pt>
    <dgm:pt modelId="{ED3719B2-D2F0-4773-8B1B-36C2F998F93E}" type="pres">
      <dgm:prSet presAssocID="{C0C82A43-AF13-4186-B703-53E868C9CD79}" presName="node" presStyleLbl="node1" presStyleIdx="3" presStyleCnt="10">
        <dgm:presLayoutVars>
          <dgm:bulletEnabled val="1"/>
        </dgm:presLayoutVars>
      </dgm:prSet>
      <dgm:spPr/>
    </dgm:pt>
    <dgm:pt modelId="{C6105492-FFA9-439C-B906-77BA3CF84FFF}" type="pres">
      <dgm:prSet presAssocID="{E18D490C-17FD-4E40-A09D-FFD9C1A2239B}" presName="sibTrans" presStyleLbl="sibTrans1D1" presStyleIdx="3" presStyleCnt="9"/>
      <dgm:spPr/>
    </dgm:pt>
    <dgm:pt modelId="{7EEEADED-BEFC-4BA9-8706-22188A43DF83}" type="pres">
      <dgm:prSet presAssocID="{E18D490C-17FD-4E40-A09D-FFD9C1A2239B}" presName="connectorText" presStyleLbl="sibTrans1D1" presStyleIdx="3" presStyleCnt="9"/>
      <dgm:spPr/>
    </dgm:pt>
    <dgm:pt modelId="{8A82B0A9-CE5A-4348-AC0D-05A1E6D6BF1D}" type="pres">
      <dgm:prSet presAssocID="{08BAE72E-7901-4285-89FC-C18BC03E56E7}" presName="node" presStyleLbl="node1" presStyleIdx="4" presStyleCnt="10">
        <dgm:presLayoutVars>
          <dgm:bulletEnabled val="1"/>
        </dgm:presLayoutVars>
      </dgm:prSet>
      <dgm:spPr/>
    </dgm:pt>
    <dgm:pt modelId="{CB446EFF-84C0-465A-B36B-EBD1D81B2EEA}" type="pres">
      <dgm:prSet presAssocID="{78138808-E741-454C-8218-70606ECDA35C}" presName="sibTrans" presStyleLbl="sibTrans1D1" presStyleIdx="4" presStyleCnt="9"/>
      <dgm:spPr/>
    </dgm:pt>
    <dgm:pt modelId="{7B7EE0AC-8ED9-4C34-A30D-AA173271CB48}" type="pres">
      <dgm:prSet presAssocID="{78138808-E741-454C-8218-70606ECDA35C}" presName="connectorText" presStyleLbl="sibTrans1D1" presStyleIdx="4" presStyleCnt="9"/>
      <dgm:spPr/>
    </dgm:pt>
    <dgm:pt modelId="{C3374512-1142-429F-80D4-4CF335DDC6E1}" type="pres">
      <dgm:prSet presAssocID="{471F1EC8-A19E-4473-8C43-3372A2BA2219}" presName="node" presStyleLbl="node1" presStyleIdx="5" presStyleCnt="10">
        <dgm:presLayoutVars>
          <dgm:bulletEnabled val="1"/>
        </dgm:presLayoutVars>
      </dgm:prSet>
      <dgm:spPr/>
    </dgm:pt>
    <dgm:pt modelId="{280282C4-566A-4229-8D6D-3D95E4264A12}" type="pres">
      <dgm:prSet presAssocID="{A3664B93-D48F-43A9-927D-A6A1303C9620}" presName="sibTrans" presStyleLbl="sibTrans1D1" presStyleIdx="5" presStyleCnt="9"/>
      <dgm:spPr/>
    </dgm:pt>
    <dgm:pt modelId="{9E24C4F6-C370-4547-A46E-69714CB0E6A1}" type="pres">
      <dgm:prSet presAssocID="{A3664B93-D48F-43A9-927D-A6A1303C9620}" presName="connectorText" presStyleLbl="sibTrans1D1" presStyleIdx="5" presStyleCnt="9"/>
      <dgm:spPr/>
    </dgm:pt>
    <dgm:pt modelId="{635D82E3-D9C2-45B5-B2C3-AAF44D919C61}" type="pres">
      <dgm:prSet presAssocID="{46DA2CD0-7AE4-4F30-9124-8D1C2901B156}" presName="node" presStyleLbl="node1" presStyleIdx="6" presStyleCnt="10">
        <dgm:presLayoutVars>
          <dgm:bulletEnabled val="1"/>
        </dgm:presLayoutVars>
      </dgm:prSet>
      <dgm:spPr/>
    </dgm:pt>
    <dgm:pt modelId="{C12EDCF1-837C-44D7-A922-6B46805A05FE}" type="pres">
      <dgm:prSet presAssocID="{7333C03A-EEB1-44D5-9B7C-16B905E0CC52}" presName="sibTrans" presStyleLbl="sibTrans1D1" presStyleIdx="6" presStyleCnt="9"/>
      <dgm:spPr/>
    </dgm:pt>
    <dgm:pt modelId="{C48268D7-C1D8-4F45-BE53-82CBA9D51FE7}" type="pres">
      <dgm:prSet presAssocID="{7333C03A-EEB1-44D5-9B7C-16B905E0CC52}" presName="connectorText" presStyleLbl="sibTrans1D1" presStyleIdx="6" presStyleCnt="9"/>
      <dgm:spPr/>
    </dgm:pt>
    <dgm:pt modelId="{038345A0-5DFF-40D3-896D-4CBC420E3C16}" type="pres">
      <dgm:prSet presAssocID="{9A15AE9A-6C22-4CD2-85FF-E4D505162332}" presName="node" presStyleLbl="node1" presStyleIdx="7" presStyleCnt="10">
        <dgm:presLayoutVars>
          <dgm:bulletEnabled val="1"/>
        </dgm:presLayoutVars>
      </dgm:prSet>
      <dgm:spPr/>
    </dgm:pt>
    <dgm:pt modelId="{932B1EC9-038B-4D94-B66D-61219D180326}" type="pres">
      <dgm:prSet presAssocID="{A112B62C-1FE1-4E75-9EFB-745A99C66B8C}" presName="sibTrans" presStyleLbl="sibTrans1D1" presStyleIdx="7" presStyleCnt="9"/>
      <dgm:spPr/>
    </dgm:pt>
    <dgm:pt modelId="{44B1AE4E-CE98-4B6F-BCED-2E2D27FA488A}" type="pres">
      <dgm:prSet presAssocID="{A112B62C-1FE1-4E75-9EFB-745A99C66B8C}" presName="connectorText" presStyleLbl="sibTrans1D1" presStyleIdx="7" presStyleCnt="9"/>
      <dgm:spPr/>
    </dgm:pt>
    <dgm:pt modelId="{78085180-4F7F-4E65-8EA4-168DF5DE03AB}" type="pres">
      <dgm:prSet presAssocID="{2E4A2635-BD96-4FE8-BCFD-57D9175D4814}" presName="node" presStyleLbl="node1" presStyleIdx="8" presStyleCnt="10">
        <dgm:presLayoutVars>
          <dgm:bulletEnabled val="1"/>
        </dgm:presLayoutVars>
      </dgm:prSet>
      <dgm:spPr/>
    </dgm:pt>
    <dgm:pt modelId="{C7400B63-8DE7-490F-B195-4F9F38F6A15A}" type="pres">
      <dgm:prSet presAssocID="{BF49E458-23EE-4AC2-80CF-729AD9DB50EE}" presName="sibTrans" presStyleLbl="sibTrans1D1" presStyleIdx="8" presStyleCnt="9"/>
      <dgm:spPr/>
    </dgm:pt>
    <dgm:pt modelId="{A716FFB2-DA1C-43AF-9D61-AFAB5D2C57D8}" type="pres">
      <dgm:prSet presAssocID="{BF49E458-23EE-4AC2-80CF-729AD9DB50EE}" presName="connectorText" presStyleLbl="sibTrans1D1" presStyleIdx="8" presStyleCnt="9"/>
      <dgm:spPr/>
    </dgm:pt>
    <dgm:pt modelId="{931E21FD-D872-4149-898A-DC0746CC1D35}" type="pres">
      <dgm:prSet presAssocID="{106E9327-1AC4-4B60-90D5-BB84FC5F7E66}" presName="node" presStyleLbl="node1" presStyleIdx="9" presStyleCnt="10">
        <dgm:presLayoutVars>
          <dgm:bulletEnabled val="1"/>
        </dgm:presLayoutVars>
      </dgm:prSet>
      <dgm:spPr/>
    </dgm:pt>
  </dgm:ptLst>
  <dgm:cxnLst>
    <dgm:cxn modelId="{04D69F01-F7E1-4436-A897-6B36365491D5}" type="presOf" srcId="{A9D206CB-5AD1-487E-96B7-FCE407572540}" destId="{2C06A54C-96D8-4ADF-B7E4-D48D61C8D528}" srcOrd="1" destOrd="0" presId="urn:microsoft.com/office/officeart/2016/7/layout/RepeatingBendingProcessNew"/>
    <dgm:cxn modelId="{E0C1C503-2E46-48D2-8554-6D28988DABAA}" type="presOf" srcId="{AA2D2678-6287-4CA2-A406-222C0F508487}" destId="{6594B87F-8D40-4C73-B0CB-B799FE610814}" srcOrd="0" destOrd="0" presId="urn:microsoft.com/office/officeart/2016/7/layout/RepeatingBendingProcessNew"/>
    <dgm:cxn modelId="{4F5E9B04-B5FD-4DC4-9FAC-CD7E92A9BB2D}" type="presOf" srcId="{6E272609-567D-4FF9-8621-EFC71614B3D3}" destId="{E9A6CF19-EA53-4167-8ADD-1DB988E685E1}" srcOrd="0" destOrd="0" presId="urn:microsoft.com/office/officeart/2016/7/layout/RepeatingBendingProcessNew"/>
    <dgm:cxn modelId="{DFF6C805-2A7C-4134-958B-BA052B3E0ECE}" type="presOf" srcId="{A112B62C-1FE1-4E75-9EFB-745A99C66B8C}" destId="{44B1AE4E-CE98-4B6F-BCED-2E2D27FA488A}" srcOrd="1" destOrd="0" presId="urn:microsoft.com/office/officeart/2016/7/layout/RepeatingBendingProcessNew"/>
    <dgm:cxn modelId="{D07DAA0A-2837-4804-B640-E8E473B4EAFA}" type="presOf" srcId="{CC3CC6D9-AB5B-45D5-91BF-A5446217E9F6}" destId="{E3322374-A0A7-42F5-A3A1-C3C49754CB9C}" srcOrd="1" destOrd="0" presId="urn:microsoft.com/office/officeart/2016/7/layout/RepeatingBendingProcessNew"/>
    <dgm:cxn modelId="{0419490B-BD08-45D5-862F-BEE46B448F17}" srcId="{03C739AB-2F1F-4A08-8382-6A6C9F6501BD}" destId="{23D05277-6282-45C7-8D69-0D25F525A297}" srcOrd="1" destOrd="0" parTransId="{85E61525-0CB9-4CDF-A0E9-A149AD4DFFD2}" sibTransId="{6E272609-567D-4FF9-8621-EFC71614B3D3}"/>
    <dgm:cxn modelId="{F2248B11-05D9-479E-BDBA-8B510FC41C00}" srcId="{03C739AB-2F1F-4A08-8382-6A6C9F6501BD}" destId="{AA2D2678-6287-4CA2-A406-222C0F508487}" srcOrd="0" destOrd="0" parTransId="{B486BBD8-35BC-4D7F-AEA9-29CFB981E14F}" sibTransId="{A9D206CB-5AD1-487E-96B7-FCE407572540}"/>
    <dgm:cxn modelId="{84B36A16-2022-4D88-8D96-F497A5D8AED5}" type="presOf" srcId="{E18D490C-17FD-4E40-A09D-FFD9C1A2239B}" destId="{C6105492-FFA9-439C-B906-77BA3CF84FFF}" srcOrd="0" destOrd="0" presId="urn:microsoft.com/office/officeart/2016/7/layout/RepeatingBendingProcessNew"/>
    <dgm:cxn modelId="{1C947436-23A5-481D-AF18-3F6432DFDA5E}" srcId="{03C739AB-2F1F-4A08-8382-6A6C9F6501BD}" destId="{9A15AE9A-6C22-4CD2-85FF-E4D505162332}" srcOrd="7" destOrd="0" parTransId="{11F4C4F3-4C9B-49EF-B661-DEA1F45374D2}" sibTransId="{A112B62C-1FE1-4E75-9EFB-745A99C66B8C}"/>
    <dgm:cxn modelId="{915E243B-79BE-4939-BB9A-35AE6E7EFC57}" type="presOf" srcId="{E18D490C-17FD-4E40-A09D-FFD9C1A2239B}" destId="{7EEEADED-BEFC-4BA9-8706-22188A43DF83}" srcOrd="1" destOrd="0" presId="urn:microsoft.com/office/officeart/2016/7/layout/RepeatingBendingProcessNew"/>
    <dgm:cxn modelId="{B0D92F5D-9176-4B9E-9173-6743A3E51BBC}" type="presOf" srcId="{106E9327-1AC4-4B60-90D5-BB84FC5F7E66}" destId="{931E21FD-D872-4149-898A-DC0746CC1D35}" srcOrd="0" destOrd="0" presId="urn:microsoft.com/office/officeart/2016/7/layout/RepeatingBendingProcessNew"/>
    <dgm:cxn modelId="{37684862-801D-4B47-A468-1F63FBD8E65C}" srcId="{03C739AB-2F1F-4A08-8382-6A6C9F6501BD}" destId="{106E9327-1AC4-4B60-90D5-BB84FC5F7E66}" srcOrd="9" destOrd="0" parTransId="{6E4865A2-C391-4CB7-9E27-57FF6A996163}" sibTransId="{CD0ED3F4-3566-4D9B-AE7F-9691C41B1015}"/>
    <dgm:cxn modelId="{90D64942-EDF9-4734-8AE4-0148CBAAD37C}" type="presOf" srcId="{08BAE72E-7901-4285-89FC-C18BC03E56E7}" destId="{8A82B0A9-CE5A-4348-AC0D-05A1E6D6BF1D}" srcOrd="0" destOrd="0" presId="urn:microsoft.com/office/officeart/2016/7/layout/RepeatingBendingProcessNew"/>
    <dgm:cxn modelId="{CAF4FA62-B8AD-4099-A3D6-8B451DA908E7}" srcId="{03C739AB-2F1F-4A08-8382-6A6C9F6501BD}" destId="{471F1EC8-A19E-4473-8C43-3372A2BA2219}" srcOrd="5" destOrd="0" parTransId="{8CC0DFF8-AF80-414B-BF4C-C031004EF75D}" sibTransId="{A3664B93-D48F-43A9-927D-A6A1303C9620}"/>
    <dgm:cxn modelId="{670B3043-F617-4A6D-AB58-2E2B6D8DD89E}" type="presOf" srcId="{6E272609-567D-4FF9-8621-EFC71614B3D3}" destId="{6303A96C-CF56-4A4B-9320-10B7C98C9367}" srcOrd="1" destOrd="0" presId="urn:microsoft.com/office/officeart/2016/7/layout/RepeatingBendingProcessNew"/>
    <dgm:cxn modelId="{F16DD844-E153-48F4-A182-9CF2A0ADA454}" type="presOf" srcId="{A112B62C-1FE1-4E75-9EFB-745A99C66B8C}" destId="{932B1EC9-038B-4D94-B66D-61219D180326}" srcOrd="0" destOrd="0" presId="urn:microsoft.com/office/officeart/2016/7/layout/RepeatingBendingProcessNew"/>
    <dgm:cxn modelId="{2FF26645-EF53-40C3-B361-1D6E111B825D}" type="presOf" srcId="{03C739AB-2F1F-4A08-8382-6A6C9F6501BD}" destId="{015E386F-D880-463E-87FE-8603DD9EA926}" srcOrd="0" destOrd="0" presId="urn:microsoft.com/office/officeart/2016/7/layout/RepeatingBendingProcessNew"/>
    <dgm:cxn modelId="{24738171-4868-440A-B9E3-013361810DBD}" srcId="{03C739AB-2F1F-4A08-8382-6A6C9F6501BD}" destId="{46DA2CD0-7AE4-4F30-9124-8D1C2901B156}" srcOrd="6" destOrd="0" parTransId="{05357F8D-0703-4BAD-B842-852B797DFD05}" sibTransId="{7333C03A-EEB1-44D5-9B7C-16B905E0CC52}"/>
    <dgm:cxn modelId="{60CF1E75-FBA0-4710-85F1-0508A3F90DC0}" type="presOf" srcId="{BF49E458-23EE-4AC2-80CF-729AD9DB50EE}" destId="{A716FFB2-DA1C-43AF-9D61-AFAB5D2C57D8}" srcOrd="1" destOrd="0" presId="urn:microsoft.com/office/officeart/2016/7/layout/RepeatingBendingProcessNew"/>
    <dgm:cxn modelId="{EABAE682-957C-4B9A-93BE-3F0DD137EDC7}" type="presOf" srcId="{2E4A2635-BD96-4FE8-BCFD-57D9175D4814}" destId="{78085180-4F7F-4E65-8EA4-168DF5DE03AB}" srcOrd="0" destOrd="0" presId="urn:microsoft.com/office/officeart/2016/7/layout/RepeatingBendingProcessNew"/>
    <dgm:cxn modelId="{7EAFC58E-9D5F-4431-A130-501FDCB62BDF}" type="presOf" srcId="{46DA2CD0-7AE4-4F30-9124-8D1C2901B156}" destId="{635D82E3-D9C2-45B5-B2C3-AAF44D919C61}" srcOrd="0" destOrd="0" presId="urn:microsoft.com/office/officeart/2016/7/layout/RepeatingBendingProcessNew"/>
    <dgm:cxn modelId="{72A42491-AABD-4630-BBFA-3AFAFFF475F0}" srcId="{03C739AB-2F1F-4A08-8382-6A6C9F6501BD}" destId="{08BAE72E-7901-4285-89FC-C18BC03E56E7}" srcOrd="4" destOrd="0" parTransId="{5DC628C6-DD27-42E9-953F-3935CC009DB1}" sibTransId="{78138808-E741-454C-8218-70606ECDA35C}"/>
    <dgm:cxn modelId="{1245AC97-1382-4A1F-A60D-A45D5BFF3E6B}" type="presOf" srcId="{3B264839-F65E-4411-B664-A4EEE56967AD}" destId="{58C15046-E8E7-4D0B-92D9-0232E0342490}" srcOrd="0" destOrd="0" presId="urn:microsoft.com/office/officeart/2016/7/layout/RepeatingBendingProcessNew"/>
    <dgm:cxn modelId="{0E1978A0-D870-44B7-A7D9-45AC1E571B9F}" type="presOf" srcId="{A3664B93-D48F-43A9-927D-A6A1303C9620}" destId="{280282C4-566A-4229-8D6D-3D95E4264A12}" srcOrd="0" destOrd="0" presId="urn:microsoft.com/office/officeart/2016/7/layout/RepeatingBendingProcessNew"/>
    <dgm:cxn modelId="{46D450A1-E362-446C-8C4C-415755D4408E}" type="presOf" srcId="{78138808-E741-454C-8218-70606ECDA35C}" destId="{7B7EE0AC-8ED9-4C34-A30D-AA173271CB48}" srcOrd="1" destOrd="0" presId="urn:microsoft.com/office/officeart/2016/7/layout/RepeatingBendingProcessNew"/>
    <dgm:cxn modelId="{D9BFC7A6-B610-4E43-97AC-93D09102A12A}" type="presOf" srcId="{78138808-E741-454C-8218-70606ECDA35C}" destId="{CB446EFF-84C0-465A-B36B-EBD1D81B2EEA}" srcOrd="0" destOrd="0" presId="urn:microsoft.com/office/officeart/2016/7/layout/RepeatingBendingProcessNew"/>
    <dgm:cxn modelId="{5198A7AB-EA95-41E2-A807-D5DA5BE342C2}" srcId="{03C739AB-2F1F-4A08-8382-6A6C9F6501BD}" destId="{C0C82A43-AF13-4186-B703-53E868C9CD79}" srcOrd="3" destOrd="0" parTransId="{908BD179-99BC-418D-B3B5-679577B1E027}" sibTransId="{E18D490C-17FD-4E40-A09D-FFD9C1A2239B}"/>
    <dgm:cxn modelId="{0A1892AE-A6CD-474A-963C-9370433F5B74}" type="presOf" srcId="{23D05277-6282-45C7-8D69-0D25F525A297}" destId="{54F5086C-F61F-484C-A07F-CAC9D918CC44}" srcOrd="0" destOrd="0" presId="urn:microsoft.com/office/officeart/2016/7/layout/RepeatingBendingProcessNew"/>
    <dgm:cxn modelId="{934188B4-3252-4803-9AE8-DACC27ED0EF6}" type="presOf" srcId="{7333C03A-EEB1-44D5-9B7C-16B905E0CC52}" destId="{C48268D7-C1D8-4F45-BE53-82CBA9D51FE7}" srcOrd="1" destOrd="0" presId="urn:microsoft.com/office/officeart/2016/7/layout/RepeatingBendingProcessNew"/>
    <dgm:cxn modelId="{2487FDB5-A86D-42EA-B890-B5D41338F24A}" srcId="{03C739AB-2F1F-4A08-8382-6A6C9F6501BD}" destId="{2E4A2635-BD96-4FE8-BCFD-57D9175D4814}" srcOrd="8" destOrd="0" parTransId="{D2406B95-6447-419C-95E5-CE2E0A785B4E}" sibTransId="{BF49E458-23EE-4AC2-80CF-729AD9DB50EE}"/>
    <dgm:cxn modelId="{952ACCB6-DADF-47CB-8144-09E280279E24}" type="presOf" srcId="{CC3CC6D9-AB5B-45D5-91BF-A5446217E9F6}" destId="{A7BB6F9C-DADC-4BCC-B4F6-757403B55DCD}" srcOrd="0" destOrd="0" presId="urn:microsoft.com/office/officeart/2016/7/layout/RepeatingBendingProcessNew"/>
    <dgm:cxn modelId="{A94DF4C0-505A-4A8C-9549-546E73081414}" type="presOf" srcId="{C0C82A43-AF13-4186-B703-53E868C9CD79}" destId="{ED3719B2-D2F0-4773-8B1B-36C2F998F93E}" srcOrd="0" destOrd="0" presId="urn:microsoft.com/office/officeart/2016/7/layout/RepeatingBendingProcessNew"/>
    <dgm:cxn modelId="{089795C2-611B-48A7-B61F-D3D3C1B19B0F}" srcId="{03C739AB-2F1F-4A08-8382-6A6C9F6501BD}" destId="{3B264839-F65E-4411-B664-A4EEE56967AD}" srcOrd="2" destOrd="0" parTransId="{60E39CA0-2A92-40C5-926F-CF1D860966AC}" sibTransId="{CC3CC6D9-AB5B-45D5-91BF-A5446217E9F6}"/>
    <dgm:cxn modelId="{BE065AD4-B19D-461C-9FC2-CC8EF28399A3}" type="presOf" srcId="{7333C03A-EEB1-44D5-9B7C-16B905E0CC52}" destId="{C12EDCF1-837C-44D7-A922-6B46805A05FE}" srcOrd="0" destOrd="0" presId="urn:microsoft.com/office/officeart/2016/7/layout/RepeatingBendingProcessNew"/>
    <dgm:cxn modelId="{87BB19D6-C2EC-4494-A97B-455357D9E663}" type="presOf" srcId="{9A15AE9A-6C22-4CD2-85FF-E4D505162332}" destId="{038345A0-5DFF-40D3-896D-4CBC420E3C16}" srcOrd="0" destOrd="0" presId="urn:microsoft.com/office/officeart/2016/7/layout/RepeatingBendingProcessNew"/>
    <dgm:cxn modelId="{F5BF0AD8-68F9-4BD3-8370-5C51E0014C94}" type="presOf" srcId="{BF49E458-23EE-4AC2-80CF-729AD9DB50EE}" destId="{C7400B63-8DE7-490F-B195-4F9F38F6A15A}" srcOrd="0" destOrd="0" presId="urn:microsoft.com/office/officeart/2016/7/layout/RepeatingBendingProcessNew"/>
    <dgm:cxn modelId="{0DAB44DC-8793-470D-AB34-F39073045EE0}" type="presOf" srcId="{471F1EC8-A19E-4473-8C43-3372A2BA2219}" destId="{C3374512-1142-429F-80D4-4CF335DDC6E1}" srcOrd="0" destOrd="0" presId="urn:microsoft.com/office/officeart/2016/7/layout/RepeatingBendingProcessNew"/>
    <dgm:cxn modelId="{19494EE1-68F6-481E-A163-47EA650E3AC6}" type="presOf" srcId="{A3664B93-D48F-43A9-927D-A6A1303C9620}" destId="{9E24C4F6-C370-4547-A46E-69714CB0E6A1}" srcOrd="1" destOrd="0" presId="urn:microsoft.com/office/officeart/2016/7/layout/RepeatingBendingProcessNew"/>
    <dgm:cxn modelId="{36BBBDFC-1B9F-42B6-A59A-0A37D9E8E3A5}" type="presOf" srcId="{A9D206CB-5AD1-487E-96B7-FCE407572540}" destId="{E1956AA7-88A5-4E6C-B760-E598E28544BC}" srcOrd="0" destOrd="0" presId="urn:microsoft.com/office/officeart/2016/7/layout/RepeatingBendingProcessNew"/>
    <dgm:cxn modelId="{7DB37790-FB62-49D9-8211-480A45E28C80}" type="presParOf" srcId="{015E386F-D880-463E-87FE-8603DD9EA926}" destId="{6594B87F-8D40-4C73-B0CB-B799FE610814}" srcOrd="0" destOrd="0" presId="urn:microsoft.com/office/officeart/2016/7/layout/RepeatingBendingProcessNew"/>
    <dgm:cxn modelId="{640A869D-03AE-44A4-8955-34AE9C8CAD26}" type="presParOf" srcId="{015E386F-D880-463E-87FE-8603DD9EA926}" destId="{E1956AA7-88A5-4E6C-B760-E598E28544BC}" srcOrd="1" destOrd="0" presId="urn:microsoft.com/office/officeart/2016/7/layout/RepeatingBendingProcessNew"/>
    <dgm:cxn modelId="{7715CE08-CA15-4A75-BC8F-2B5716DF1F62}" type="presParOf" srcId="{E1956AA7-88A5-4E6C-B760-E598E28544BC}" destId="{2C06A54C-96D8-4ADF-B7E4-D48D61C8D528}" srcOrd="0" destOrd="0" presId="urn:microsoft.com/office/officeart/2016/7/layout/RepeatingBendingProcessNew"/>
    <dgm:cxn modelId="{0323FE9D-B6B7-479A-B238-3B243ACEBA2C}" type="presParOf" srcId="{015E386F-D880-463E-87FE-8603DD9EA926}" destId="{54F5086C-F61F-484C-A07F-CAC9D918CC44}" srcOrd="2" destOrd="0" presId="urn:microsoft.com/office/officeart/2016/7/layout/RepeatingBendingProcessNew"/>
    <dgm:cxn modelId="{2FBE6E9E-9595-4AA7-86BE-5A94C5E70451}" type="presParOf" srcId="{015E386F-D880-463E-87FE-8603DD9EA926}" destId="{E9A6CF19-EA53-4167-8ADD-1DB988E685E1}" srcOrd="3" destOrd="0" presId="urn:microsoft.com/office/officeart/2016/7/layout/RepeatingBendingProcessNew"/>
    <dgm:cxn modelId="{1AAEA2E2-6AD1-4556-BAC9-605B3EFE686D}" type="presParOf" srcId="{E9A6CF19-EA53-4167-8ADD-1DB988E685E1}" destId="{6303A96C-CF56-4A4B-9320-10B7C98C9367}" srcOrd="0" destOrd="0" presId="urn:microsoft.com/office/officeart/2016/7/layout/RepeatingBendingProcessNew"/>
    <dgm:cxn modelId="{15805D23-AF70-4632-B25C-BB051FEF8D2A}" type="presParOf" srcId="{015E386F-D880-463E-87FE-8603DD9EA926}" destId="{58C15046-E8E7-4D0B-92D9-0232E0342490}" srcOrd="4" destOrd="0" presId="urn:microsoft.com/office/officeart/2016/7/layout/RepeatingBendingProcessNew"/>
    <dgm:cxn modelId="{D0CBF300-80B0-4ECE-9D10-AD9679BBFC2A}" type="presParOf" srcId="{015E386F-D880-463E-87FE-8603DD9EA926}" destId="{A7BB6F9C-DADC-4BCC-B4F6-757403B55DCD}" srcOrd="5" destOrd="0" presId="urn:microsoft.com/office/officeart/2016/7/layout/RepeatingBendingProcessNew"/>
    <dgm:cxn modelId="{DD79BE84-0E70-439A-BC94-F931CB90FB85}" type="presParOf" srcId="{A7BB6F9C-DADC-4BCC-B4F6-757403B55DCD}" destId="{E3322374-A0A7-42F5-A3A1-C3C49754CB9C}" srcOrd="0" destOrd="0" presId="urn:microsoft.com/office/officeart/2016/7/layout/RepeatingBendingProcessNew"/>
    <dgm:cxn modelId="{03CEB8A9-3685-4F11-BC3C-0AC5FB22A7B9}" type="presParOf" srcId="{015E386F-D880-463E-87FE-8603DD9EA926}" destId="{ED3719B2-D2F0-4773-8B1B-36C2F998F93E}" srcOrd="6" destOrd="0" presId="urn:microsoft.com/office/officeart/2016/7/layout/RepeatingBendingProcessNew"/>
    <dgm:cxn modelId="{6E03ED1B-AB01-4FE4-B987-E50A9AB34ABD}" type="presParOf" srcId="{015E386F-D880-463E-87FE-8603DD9EA926}" destId="{C6105492-FFA9-439C-B906-77BA3CF84FFF}" srcOrd="7" destOrd="0" presId="urn:microsoft.com/office/officeart/2016/7/layout/RepeatingBendingProcessNew"/>
    <dgm:cxn modelId="{F9EFA912-4D20-4EE0-BC3D-C48CFBF7BCA0}" type="presParOf" srcId="{C6105492-FFA9-439C-B906-77BA3CF84FFF}" destId="{7EEEADED-BEFC-4BA9-8706-22188A43DF83}" srcOrd="0" destOrd="0" presId="urn:microsoft.com/office/officeart/2016/7/layout/RepeatingBendingProcessNew"/>
    <dgm:cxn modelId="{F1DE143B-8BD1-400C-9B38-BB45BE53D5B6}" type="presParOf" srcId="{015E386F-D880-463E-87FE-8603DD9EA926}" destId="{8A82B0A9-CE5A-4348-AC0D-05A1E6D6BF1D}" srcOrd="8" destOrd="0" presId="urn:microsoft.com/office/officeart/2016/7/layout/RepeatingBendingProcessNew"/>
    <dgm:cxn modelId="{AE24CAD0-984A-4F38-AEFC-01C00996DC12}" type="presParOf" srcId="{015E386F-D880-463E-87FE-8603DD9EA926}" destId="{CB446EFF-84C0-465A-B36B-EBD1D81B2EEA}" srcOrd="9" destOrd="0" presId="urn:microsoft.com/office/officeart/2016/7/layout/RepeatingBendingProcessNew"/>
    <dgm:cxn modelId="{02C55222-D93D-4FEB-B47A-ACE34F76ECC1}" type="presParOf" srcId="{CB446EFF-84C0-465A-B36B-EBD1D81B2EEA}" destId="{7B7EE0AC-8ED9-4C34-A30D-AA173271CB48}" srcOrd="0" destOrd="0" presId="urn:microsoft.com/office/officeart/2016/7/layout/RepeatingBendingProcessNew"/>
    <dgm:cxn modelId="{7F6E16C3-F371-4EC3-A22C-4DF94F63503D}" type="presParOf" srcId="{015E386F-D880-463E-87FE-8603DD9EA926}" destId="{C3374512-1142-429F-80D4-4CF335DDC6E1}" srcOrd="10" destOrd="0" presId="urn:microsoft.com/office/officeart/2016/7/layout/RepeatingBendingProcessNew"/>
    <dgm:cxn modelId="{D133CD15-FAE5-4619-B22A-355F80124826}" type="presParOf" srcId="{015E386F-D880-463E-87FE-8603DD9EA926}" destId="{280282C4-566A-4229-8D6D-3D95E4264A12}" srcOrd="11" destOrd="0" presId="urn:microsoft.com/office/officeart/2016/7/layout/RepeatingBendingProcessNew"/>
    <dgm:cxn modelId="{CBB4676B-1216-447B-89CE-2CBEFF860D0E}" type="presParOf" srcId="{280282C4-566A-4229-8D6D-3D95E4264A12}" destId="{9E24C4F6-C370-4547-A46E-69714CB0E6A1}" srcOrd="0" destOrd="0" presId="urn:microsoft.com/office/officeart/2016/7/layout/RepeatingBendingProcessNew"/>
    <dgm:cxn modelId="{1D76B67C-7E45-4F37-9A2F-46FEE8897CE7}" type="presParOf" srcId="{015E386F-D880-463E-87FE-8603DD9EA926}" destId="{635D82E3-D9C2-45B5-B2C3-AAF44D919C61}" srcOrd="12" destOrd="0" presId="urn:microsoft.com/office/officeart/2016/7/layout/RepeatingBendingProcessNew"/>
    <dgm:cxn modelId="{804E76B3-EDF9-45F0-9A2F-30E3C817307F}" type="presParOf" srcId="{015E386F-D880-463E-87FE-8603DD9EA926}" destId="{C12EDCF1-837C-44D7-A922-6B46805A05FE}" srcOrd="13" destOrd="0" presId="urn:microsoft.com/office/officeart/2016/7/layout/RepeatingBendingProcessNew"/>
    <dgm:cxn modelId="{D5F99D93-5F6B-4410-8083-50AF133AB445}" type="presParOf" srcId="{C12EDCF1-837C-44D7-A922-6B46805A05FE}" destId="{C48268D7-C1D8-4F45-BE53-82CBA9D51FE7}" srcOrd="0" destOrd="0" presId="urn:microsoft.com/office/officeart/2016/7/layout/RepeatingBendingProcessNew"/>
    <dgm:cxn modelId="{DB6593D5-6FB1-4F61-AE39-FF273C8AF42F}" type="presParOf" srcId="{015E386F-D880-463E-87FE-8603DD9EA926}" destId="{038345A0-5DFF-40D3-896D-4CBC420E3C16}" srcOrd="14" destOrd="0" presId="urn:microsoft.com/office/officeart/2016/7/layout/RepeatingBendingProcessNew"/>
    <dgm:cxn modelId="{41DB0A80-92B2-42BD-9C14-57B7B8B12DA7}" type="presParOf" srcId="{015E386F-D880-463E-87FE-8603DD9EA926}" destId="{932B1EC9-038B-4D94-B66D-61219D180326}" srcOrd="15" destOrd="0" presId="urn:microsoft.com/office/officeart/2016/7/layout/RepeatingBendingProcessNew"/>
    <dgm:cxn modelId="{45880A2E-9808-47AF-A2E1-0A1778E31F3E}" type="presParOf" srcId="{932B1EC9-038B-4D94-B66D-61219D180326}" destId="{44B1AE4E-CE98-4B6F-BCED-2E2D27FA488A}" srcOrd="0" destOrd="0" presId="urn:microsoft.com/office/officeart/2016/7/layout/RepeatingBendingProcessNew"/>
    <dgm:cxn modelId="{0F454575-FD06-449A-AA2D-D8D79B80B7F0}" type="presParOf" srcId="{015E386F-D880-463E-87FE-8603DD9EA926}" destId="{78085180-4F7F-4E65-8EA4-168DF5DE03AB}" srcOrd="16" destOrd="0" presId="urn:microsoft.com/office/officeart/2016/7/layout/RepeatingBendingProcessNew"/>
    <dgm:cxn modelId="{43A4D14E-7948-44D6-92A2-29A0FEBD11D0}" type="presParOf" srcId="{015E386F-D880-463E-87FE-8603DD9EA926}" destId="{C7400B63-8DE7-490F-B195-4F9F38F6A15A}" srcOrd="17" destOrd="0" presId="urn:microsoft.com/office/officeart/2016/7/layout/RepeatingBendingProcessNew"/>
    <dgm:cxn modelId="{AF716EE9-CFCC-4FE9-BBD0-C247FF146FC0}" type="presParOf" srcId="{C7400B63-8DE7-490F-B195-4F9F38F6A15A}" destId="{A716FFB2-DA1C-43AF-9D61-AFAB5D2C57D8}" srcOrd="0" destOrd="0" presId="urn:microsoft.com/office/officeart/2016/7/layout/RepeatingBendingProcessNew"/>
    <dgm:cxn modelId="{9AA6BCCA-5F4A-4118-A0E5-0B065747679D}" type="presParOf" srcId="{015E386F-D880-463E-87FE-8603DD9EA926}" destId="{931E21FD-D872-4149-898A-DC0746CC1D35}" srcOrd="18"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0C57C17-DFDE-4EA2-B942-58270A83B059}"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5659E144-59FA-4E7E-9597-103B81B379A6}">
      <dgm:prSet/>
      <dgm:spPr/>
      <dgm:t>
        <a:bodyPr/>
        <a:lstStyle/>
        <a:p>
          <a:r>
            <a:rPr lang="en-GB"/>
            <a:t>Persistent or severe emotional ill treatment or rejection of a child which causes an actual or adverse effect on the child’s emotional &amp; behavioural development.</a:t>
          </a:r>
          <a:endParaRPr lang="en-US"/>
        </a:p>
      </dgm:t>
    </dgm:pt>
    <dgm:pt modelId="{59583B66-B848-4203-BA62-71AF71417E1E}" type="parTrans" cxnId="{6458B813-9C6A-46EF-A715-7C13041BAC64}">
      <dgm:prSet/>
      <dgm:spPr/>
      <dgm:t>
        <a:bodyPr/>
        <a:lstStyle/>
        <a:p>
          <a:endParaRPr lang="en-US"/>
        </a:p>
      </dgm:t>
    </dgm:pt>
    <dgm:pt modelId="{442E5F92-F002-4F4E-A1DB-006D5230CA6B}" type="sibTrans" cxnId="{6458B813-9C6A-46EF-A715-7C13041BAC64}">
      <dgm:prSet/>
      <dgm:spPr/>
      <dgm:t>
        <a:bodyPr/>
        <a:lstStyle/>
        <a:p>
          <a:endParaRPr lang="en-US"/>
        </a:p>
      </dgm:t>
    </dgm:pt>
    <dgm:pt modelId="{05351669-B7DF-4923-BF08-CA6D6AE91E71}">
      <dgm:prSet/>
      <dgm:spPr/>
      <dgm:t>
        <a:bodyPr/>
        <a:lstStyle/>
        <a:p>
          <a:r>
            <a:rPr lang="en-GB"/>
            <a:t>All abuse carries a level of emotional abuse</a:t>
          </a:r>
          <a:endParaRPr lang="en-US"/>
        </a:p>
      </dgm:t>
    </dgm:pt>
    <dgm:pt modelId="{EFB653DB-5414-42BD-83BA-65D378BD2110}" type="parTrans" cxnId="{982037C6-24D0-4A49-97C6-7A36962E7156}">
      <dgm:prSet/>
      <dgm:spPr/>
      <dgm:t>
        <a:bodyPr/>
        <a:lstStyle/>
        <a:p>
          <a:endParaRPr lang="en-US"/>
        </a:p>
      </dgm:t>
    </dgm:pt>
    <dgm:pt modelId="{C85689F7-DB90-45FE-AC4F-99A9A29FA519}" type="sibTrans" cxnId="{982037C6-24D0-4A49-97C6-7A36962E7156}">
      <dgm:prSet/>
      <dgm:spPr/>
      <dgm:t>
        <a:bodyPr/>
        <a:lstStyle/>
        <a:p>
          <a:endParaRPr lang="en-US"/>
        </a:p>
      </dgm:t>
    </dgm:pt>
    <dgm:pt modelId="{A8C545D1-09E9-4C31-8B80-337E76A56AD4}">
      <dgm:prSet/>
      <dgm:spPr/>
      <dgm:t>
        <a:bodyPr/>
        <a:lstStyle/>
        <a:p>
          <a:r>
            <a:rPr lang="en-GB" b="0" i="0"/>
            <a:t>Emotional abuse was the most common category of abuse for the child protection register (CPR) in Wales (1,295 children on 31 March 2019) and the second most common for child protection plans (CPPs) in England (18,460 children) </a:t>
          </a:r>
          <a:endParaRPr lang="en-US"/>
        </a:p>
      </dgm:t>
    </dgm:pt>
    <dgm:pt modelId="{6DF7C3D8-B92C-4444-8C9F-AD45EC3C6D2A}" type="parTrans" cxnId="{08CFA17A-C60E-481D-AF3E-A67D5E2BDC1E}">
      <dgm:prSet/>
      <dgm:spPr/>
      <dgm:t>
        <a:bodyPr/>
        <a:lstStyle/>
        <a:p>
          <a:endParaRPr lang="en-US"/>
        </a:p>
      </dgm:t>
    </dgm:pt>
    <dgm:pt modelId="{A948C0F6-B5E4-4EA5-A86F-D695EE10FA88}" type="sibTrans" cxnId="{08CFA17A-C60E-481D-AF3E-A67D5E2BDC1E}">
      <dgm:prSet/>
      <dgm:spPr/>
      <dgm:t>
        <a:bodyPr/>
        <a:lstStyle/>
        <a:p>
          <a:endParaRPr lang="en-US"/>
        </a:p>
      </dgm:t>
    </dgm:pt>
    <dgm:pt modelId="{39356299-B0FB-48BE-B0F6-63ACD5F543E6}">
      <dgm:prSet/>
      <dgm:spPr/>
      <dgm:t>
        <a:bodyPr/>
        <a:lstStyle/>
        <a:p>
          <a:r>
            <a:rPr lang="en-GB" b="0" i="0"/>
            <a:t>(Office for National Statistics, 2019)</a:t>
          </a:r>
          <a:endParaRPr lang="en-US"/>
        </a:p>
      </dgm:t>
    </dgm:pt>
    <dgm:pt modelId="{F73B1E37-2917-4C19-A26D-954404C4EE95}" type="parTrans" cxnId="{9D0B1DB9-9D07-43BE-83F5-D1E1BE92E425}">
      <dgm:prSet/>
      <dgm:spPr/>
      <dgm:t>
        <a:bodyPr/>
        <a:lstStyle/>
        <a:p>
          <a:endParaRPr lang="en-US"/>
        </a:p>
      </dgm:t>
    </dgm:pt>
    <dgm:pt modelId="{358EDE21-23FF-457A-8DC8-8C766DCA8BB4}" type="sibTrans" cxnId="{9D0B1DB9-9D07-43BE-83F5-D1E1BE92E425}">
      <dgm:prSet/>
      <dgm:spPr/>
      <dgm:t>
        <a:bodyPr/>
        <a:lstStyle/>
        <a:p>
          <a:endParaRPr lang="en-US"/>
        </a:p>
      </dgm:t>
    </dgm:pt>
    <dgm:pt modelId="{87AC4B48-F9F3-47B1-AD78-B9F25CD59DDF}" type="pres">
      <dgm:prSet presAssocID="{00C57C17-DFDE-4EA2-B942-58270A83B059}" presName="linear" presStyleCnt="0">
        <dgm:presLayoutVars>
          <dgm:animLvl val="lvl"/>
          <dgm:resizeHandles val="exact"/>
        </dgm:presLayoutVars>
      </dgm:prSet>
      <dgm:spPr/>
    </dgm:pt>
    <dgm:pt modelId="{13CFA95C-5447-44CA-9280-6D4D0EF40DFA}" type="pres">
      <dgm:prSet presAssocID="{5659E144-59FA-4E7E-9597-103B81B379A6}" presName="parentText" presStyleLbl="node1" presStyleIdx="0" presStyleCnt="4">
        <dgm:presLayoutVars>
          <dgm:chMax val="0"/>
          <dgm:bulletEnabled val="1"/>
        </dgm:presLayoutVars>
      </dgm:prSet>
      <dgm:spPr/>
    </dgm:pt>
    <dgm:pt modelId="{F75E7461-7CCA-456E-B868-6A85FAA444CB}" type="pres">
      <dgm:prSet presAssocID="{442E5F92-F002-4F4E-A1DB-006D5230CA6B}" presName="spacer" presStyleCnt="0"/>
      <dgm:spPr/>
    </dgm:pt>
    <dgm:pt modelId="{31DF8FF5-6E59-4322-B442-E292B43AC1D4}" type="pres">
      <dgm:prSet presAssocID="{05351669-B7DF-4923-BF08-CA6D6AE91E71}" presName="parentText" presStyleLbl="node1" presStyleIdx="1" presStyleCnt="4">
        <dgm:presLayoutVars>
          <dgm:chMax val="0"/>
          <dgm:bulletEnabled val="1"/>
        </dgm:presLayoutVars>
      </dgm:prSet>
      <dgm:spPr/>
    </dgm:pt>
    <dgm:pt modelId="{0C3D5B84-D484-4AFF-A013-8082B5DD5A74}" type="pres">
      <dgm:prSet presAssocID="{C85689F7-DB90-45FE-AC4F-99A9A29FA519}" presName="spacer" presStyleCnt="0"/>
      <dgm:spPr/>
    </dgm:pt>
    <dgm:pt modelId="{F51FD37C-E17D-4135-91CB-A096FAB3A35C}" type="pres">
      <dgm:prSet presAssocID="{A8C545D1-09E9-4C31-8B80-337E76A56AD4}" presName="parentText" presStyleLbl="node1" presStyleIdx="2" presStyleCnt="4">
        <dgm:presLayoutVars>
          <dgm:chMax val="0"/>
          <dgm:bulletEnabled val="1"/>
        </dgm:presLayoutVars>
      </dgm:prSet>
      <dgm:spPr/>
    </dgm:pt>
    <dgm:pt modelId="{DBC45A5D-712E-4D22-B90B-F90A73334D8C}" type="pres">
      <dgm:prSet presAssocID="{A948C0F6-B5E4-4EA5-A86F-D695EE10FA88}" presName="spacer" presStyleCnt="0"/>
      <dgm:spPr/>
    </dgm:pt>
    <dgm:pt modelId="{26DBD154-9391-45B0-9CA4-FD0FC7C76D91}" type="pres">
      <dgm:prSet presAssocID="{39356299-B0FB-48BE-B0F6-63ACD5F543E6}" presName="parentText" presStyleLbl="node1" presStyleIdx="3" presStyleCnt="4">
        <dgm:presLayoutVars>
          <dgm:chMax val="0"/>
          <dgm:bulletEnabled val="1"/>
        </dgm:presLayoutVars>
      </dgm:prSet>
      <dgm:spPr/>
    </dgm:pt>
  </dgm:ptLst>
  <dgm:cxnLst>
    <dgm:cxn modelId="{6458B813-9C6A-46EF-A715-7C13041BAC64}" srcId="{00C57C17-DFDE-4EA2-B942-58270A83B059}" destId="{5659E144-59FA-4E7E-9597-103B81B379A6}" srcOrd="0" destOrd="0" parTransId="{59583B66-B848-4203-BA62-71AF71417E1E}" sibTransId="{442E5F92-F002-4F4E-A1DB-006D5230CA6B}"/>
    <dgm:cxn modelId="{05AFED47-9C65-4B26-9B1D-549121546734}" type="presOf" srcId="{00C57C17-DFDE-4EA2-B942-58270A83B059}" destId="{87AC4B48-F9F3-47B1-AD78-B9F25CD59DDF}" srcOrd="0" destOrd="0" presId="urn:microsoft.com/office/officeart/2005/8/layout/vList2"/>
    <dgm:cxn modelId="{07264272-6C63-45F1-87CE-8C58547632C8}" type="presOf" srcId="{A8C545D1-09E9-4C31-8B80-337E76A56AD4}" destId="{F51FD37C-E17D-4135-91CB-A096FAB3A35C}" srcOrd="0" destOrd="0" presId="urn:microsoft.com/office/officeart/2005/8/layout/vList2"/>
    <dgm:cxn modelId="{08CFA17A-C60E-481D-AF3E-A67D5E2BDC1E}" srcId="{00C57C17-DFDE-4EA2-B942-58270A83B059}" destId="{A8C545D1-09E9-4C31-8B80-337E76A56AD4}" srcOrd="2" destOrd="0" parTransId="{6DF7C3D8-B92C-4444-8C9F-AD45EC3C6D2A}" sibTransId="{A948C0F6-B5E4-4EA5-A86F-D695EE10FA88}"/>
    <dgm:cxn modelId="{9D165084-4A40-4BC0-8F89-10CFECCEE538}" type="presOf" srcId="{39356299-B0FB-48BE-B0F6-63ACD5F543E6}" destId="{26DBD154-9391-45B0-9CA4-FD0FC7C76D91}" srcOrd="0" destOrd="0" presId="urn:microsoft.com/office/officeart/2005/8/layout/vList2"/>
    <dgm:cxn modelId="{76125189-5533-44F3-86AB-1F2D2E167FF6}" type="presOf" srcId="{05351669-B7DF-4923-BF08-CA6D6AE91E71}" destId="{31DF8FF5-6E59-4322-B442-E292B43AC1D4}" srcOrd="0" destOrd="0" presId="urn:microsoft.com/office/officeart/2005/8/layout/vList2"/>
    <dgm:cxn modelId="{C5E78DA3-06D8-4508-8437-66C07C5D5D23}" type="presOf" srcId="{5659E144-59FA-4E7E-9597-103B81B379A6}" destId="{13CFA95C-5447-44CA-9280-6D4D0EF40DFA}" srcOrd="0" destOrd="0" presId="urn:microsoft.com/office/officeart/2005/8/layout/vList2"/>
    <dgm:cxn modelId="{9D0B1DB9-9D07-43BE-83F5-D1E1BE92E425}" srcId="{00C57C17-DFDE-4EA2-B942-58270A83B059}" destId="{39356299-B0FB-48BE-B0F6-63ACD5F543E6}" srcOrd="3" destOrd="0" parTransId="{F73B1E37-2917-4C19-A26D-954404C4EE95}" sibTransId="{358EDE21-23FF-457A-8DC8-8C766DCA8BB4}"/>
    <dgm:cxn modelId="{982037C6-24D0-4A49-97C6-7A36962E7156}" srcId="{00C57C17-DFDE-4EA2-B942-58270A83B059}" destId="{05351669-B7DF-4923-BF08-CA6D6AE91E71}" srcOrd="1" destOrd="0" parTransId="{EFB653DB-5414-42BD-83BA-65D378BD2110}" sibTransId="{C85689F7-DB90-45FE-AC4F-99A9A29FA519}"/>
    <dgm:cxn modelId="{D3F0EAC2-C95C-452E-9918-CDC5B48FD359}" type="presParOf" srcId="{87AC4B48-F9F3-47B1-AD78-B9F25CD59DDF}" destId="{13CFA95C-5447-44CA-9280-6D4D0EF40DFA}" srcOrd="0" destOrd="0" presId="urn:microsoft.com/office/officeart/2005/8/layout/vList2"/>
    <dgm:cxn modelId="{125857E5-426E-4323-BE24-900F1C43B477}" type="presParOf" srcId="{87AC4B48-F9F3-47B1-AD78-B9F25CD59DDF}" destId="{F75E7461-7CCA-456E-B868-6A85FAA444CB}" srcOrd="1" destOrd="0" presId="urn:microsoft.com/office/officeart/2005/8/layout/vList2"/>
    <dgm:cxn modelId="{33491970-B987-4FAD-94B0-EAE32F6FE309}" type="presParOf" srcId="{87AC4B48-F9F3-47B1-AD78-B9F25CD59DDF}" destId="{31DF8FF5-6E59-4322-B442-E292B43AC1D4}" srcOrd="2" destOrd="0" presId="urn:microsoft.com/office/officeart/2005/8/layout/vList2"/>
    <dgm:cxn modelId="{AAB3550A-EB7D-4462-83D4-55806D029FA3}" type="presParOf" srcId="{87AC4B48-F9F3-47B1-AD78-B9F25CD59DDF}" destId="{0C3D5B84-D484-4AFF-A013-8082B5DD5A74}" srcOrd="3" destOrd="0" presId="urn:microsoft.com/office/officeart/2005/8/layout/vList2"/>
    <dgm:cxn modelId="{84D559E3-9F60-4854-8468-EA4CD52B1143}" type="presParOf" srcId="{87AC4B48-F9F3-47B1-AD78-B9F25CD59DDF}" destId="{F51FD37C-E17D-4135-91CB-A096FAB3A35C}" srcOrd="4" destOrd="0" presId="urn:microsoft.com/office/officeart/2005/8/layout/vList2"/>
    <dgm:cxn modelId="{876F9C59-2059-4A18-84AC-039660A5F35B}" type="presParOf" srcId="{87AC4B48-F9F3-47B1-AD78-B9F25CD59DDF}" destId="{DBC45A5D-712E-4D22-B90B-F90A73334D8C}" srcOrd="5" destOrd="0" presId="urn:microsoft.com/office/officeart/2005/8/layout/vList2"/>
    <dgm:cxn modelId="{A5971EE5-D0D9-4C38-A592-92D2C3506392}" type="presParOf" srcId="{87AC4B48-F9F3-47B1-AD78-B9F25CD59DDF}" destId="{26DBD154-9391-45B0-9CA4-FD0FC7C76D91}"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7953EEC-BDEC-498A-A3FF-5ED45B8750F3}"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200C81E5-2A22-4BDE-AD8B-89F857719CCE}">
      <dgm:prSet/>
      <dgm:spPr/>
      <dgm:t>
        <a:bodyPr/>
        <a:lstStyle/>
        <a:p>
          <a:r>
            <a:rPr lang="en-GB"/>
            <a:t>The involvement of children in sexual activity of any kind</a:t>
          </a:r>
          <a:endParaRPr lang="en-US"/>
        </a:p>
      </dgm:t>
    </dgm:pt>
    <dgm:pt modelId="{84AC18E9-41D2-4093-AC6E-58A09ABDBE58}" type="parTrans" cxnId="{E43A4B2B-EFBE-443E-81AE-DF218FCCE210}">
      <dgm:prSet/>
      <dgm:spPr/>
      <dgm:t>
        <a:bodyPr/>
        <a:lstStyle/>
        <a:p>
          <a:endParaRPr lang="en-US"/>
        </a:p>
      </dgm:t>
    </dgm:pt>
    <dgm:pt modelId="{72652BF4-0975-4783-AE5D-D78CCCF1B033}" type="sibTrans" cxnId="{E43A4B2B-EFBE-443E-81AE-DF218FCCE210}">
      <dgm:prSet/>
      <dgm:spPr/>
      <dgm:t>
        <a:bodyPr/>
        <a:lstStyle/>
        <a:p>
          <a:endParaRPr lang="en-US"/>
        </a:p>
      </dgm:t>
    </dgm:pt>
    <dgm:pt modelId="{D7CA7AAD-1F38-423D-99AF-8906D8E661FD}">
      <dgm:prSet/>
      <dgm:spPr/>
      <dgm:t>
        <a:bodyPr/>
        <a:lstStyle/>
        <a:p>
          <a:r>
            <a:rPr lang="en-GB"/>
            <a:t>It may involve physical contact such as penetrative or non-penetrative acts or non-contact activities such as showing them pornographic images etc</a:t>
          </a:r>
          <a:endParaRPr lang="en-US"/>
        </a:p>
      </dgm:t>
    </dgm:pt>
    <dgm:pt modelId="{C7439A41-6FA5-48A9-BCA8-2FD7C7850CD1}" type="parTrans" cxnId="{977929CD-82B7-414E-81DB-BDFE049CBA76}">
      <dgm:prSet/>
      <dgm:spPr/>
      <dgm:t>
        <a:bodyPr/>
        <a:lstStyle/>
        <a:p>
          <a:endParaRPr lang="en-US"/>
        </a:p>
      </dgm:t>
    </dgm:pt>
    <dgm:pt modelId="{E35D2DEB-4D03-497D-A829-8D9337E8024A}" type="sibTrans" cxnId="{977929CD-82B7-414E-81DB-BDFE049CBA76}">
      <dgm:prSet/>
      <dgm:spPr/>
      <dgm:t>
        <a:bodyPr/>
        <a:lstStyle/>
        <a:p>
          <a:endParaRPr lang="en-US"/>
        </a:p>
      </dgm:t>
    </dgm:pt>
    <dgm:pt modelId="{C6444196-1610-42B6-8A59-059208C689CE}" type="pres">
      <dgm:prSet presAssocID="{F7953EEC-BDEC-498A-A3FF-5ED45B8750F3}" presName="hierChild1" presStyleCnt="0">
        <dgm:presLayoutVars>
          <dgm:chPref val="1"/>
          <dgm:dir/>
          <dgm:animOne val="branch"/>
          <dgm:animLvl val="lvl"/>
          <dgm:resizeHandles/>
        </dgm:presLayoutVars>
      </dgm:prSet>
      <dgm:spPr/>
    </dgm:pt>
    <dgm:pt modelId="{44BE3883-9150-468E-81A2-EBCCC78101B8}" type="pres">
      <dgm:prSet presAssocID="{200C81E5-2A22-4BDE-AD8B-89F857719CCE}" presName="hierRoot1" presStyleCnt="0"/>
      <dgm:spPr/>
    </dgm:pt>
    <dgm:pt modelId="{860C9DCA-318F-4E59-AC89-053AEF9E72DA}" type="pres">
      <dgm:prSet presAssocID="{200C81E5-2A22-4BDE-AD8B-89F857719CCE}" presName="composite" presStyleCnt="0"/>
      <dgm:spPr/>
    </dgm:pt>
    <dgm:pt modelId="{10C3D2D9-3FCA-4B53-AFB7-4CE4FB7823E0}" type="pres">
      <dgm:prSet presAssocID="{200C81E5-2A22-4BDE-AD8B-89F857719CCE}" presName="background" presStyleLbl="node0" presStyleIdx="0" presStyleCnt="2"/>
      <dgm:spPr/>
    </dgm:pt>
    <dgm:pt modelId="{6D721ECD-A201-4EAA-8FF7-3585AD8B4CA9}" type="pres">
      <dgm:prSet presAssocID="{200C81E5-2A22-4BDE-AD8B-89F857719CCE}" presName="text" presStyleLbl="fgAcc0" presStyleIdx="0" presStyleCnt="2">
        <dgm:presLayoutVars>
          <dgm:chPref val="3"/>
        </dgm:presLayoutVars>
      </dgm:prSet>
      <dgm:spPr/>
    </dgm:pt>
    <dgm:pt modelId="{ED5B3FA7-AE71-46D5-B338-83F3E14C5403}" type="pres">
      <dgm:prSet presAssocID="{200C81E5-2A22-4BDE-AD8B-89F857719CCE}" presName="hierChild2" presStyleCnt="0"/>
      <dgm:spPr/>
    </dgm:pt>
    <dgm:pt modelId="{8781AC57-14BB-4C8F-BC86-353CF041565F}" type="pres">
      <dgm:prSet presAssocID="{D7CA7AAD-1F38-423D-99AF-8906D8E661FD}" presName="hierRoot1" presStyleCnt="0"/>
      <dgm:spPr/>
    </dgm:pt>
    <dgm:pt modelId="{741B05E1-FD4A-4281-9EA4-D218F88C3DE7}" type="pres">
      <dgm:prSet presAssocID="{D7CA7AAD-1F38-423D-99AF-8906D8E661FD}" presName="composite" presStyleCnt="0"/>
      <dgm:spPr/>
    </dgm:pt>
    <dgm:pt modelId="{975AD9B2-448B-42B6-B34D-093F9BD9FF86}" type="pres">
      <dgm:prSet presAssocID="{D7CA7AAD-1F38-423D-99AF-8906D8E661FD}" presName="background" presStyleLbl="node0" presStyleIdx="1" presStyleCnt="2"/>
      <dgm:spPr/>
    </dgm:pt>
    <dgm:pt modelId="{26CA12AF-6C4C-4A1E-BF27-3750D99265ED}" type="pres">
      <dgm:prSet presAssocID="{D7CA7AAD-1F38-423D-99AF-8906D8E661FD}" presName="text" presStyleLbl="fgAcc0" presStyleIdx="1" presStyleCnt="2">
        <dgm:presLayoutVars>
          <dgm:chPref val="3"/>
        </dgm:presLayoutVars>
      </dgm:prSet>
      <dgm:spPr/>
    </dgm:pt>
    <dgm:pt modelId="{217D615E-E9EB-4FF8-B2AB-F5FE04F24CA8}" type="pres">
      <dgm:prSet presAssocID="{D7CA7AAD-1F38-423D-99AF-8906D8E661FD}" presName="hierChild2" presStyleCnt="0"/>
      <dgm:spPr/>
    </dgm:pt>
  </dgm:ptLst>
  <dgm:cxnLst>
    <dgm:cxn modelId="{E43A4B2B-EFBE-443E-81AE-DF218FCCE210}" srcId="{F7953EEC-BDEC-498A-A3FF-5ED45B8750F3}" destId="{200C81E5-2A22-4BDE-AD8B-89F857719CCE}" srcOrd="0" destOrd="0" parTransId="{84AC18E9-41D2-4093-AC6E-58A09ABDBE58}" sibTransId="{72652BF4-0975-4783-AE5D-D78CCCF1B033}"/>
    <dgm:cxn modelId="{147BA270-B368-4A3A-8D13-2DF32CBD66BF}" type="presOf" srcId="{F7953EEC-BDEC-498A-A3FF-5ED45B8750F3}" destId="{C6444196-1610-42B6-8A59-059208C689CE}" srcOrd="0" destOrd="0" presId="urn:microsoft.com/office/officeart/2005/8/layout/hierarchy1"/>
    <dgm:cxn modelId="{041E1183-E62B-4E64-9163-2A6A35ECC8E4}" type="presOf" srcId="{200C81E5-2A22-4BDE-AD8B-89F857719CCE}" destId="{6D721ECD-A201-4EAA-8FF7-3585AD8B4CA9}" srcOrd="0" destOrd="0" presId="urn:microsoft.com/office/officeart/2005/8/layout/hierarchy1"/>
    <dgm:cxn modelId="{7078A3C3-6395-4BDF-BA0E-2BCB0C113711}" type="presOf" srcId="{D7CA7AAD-1F38-423D-99AF-8906D8E661FD}" destId="{26CA12AF-6C4C-4A1E-BF27-3750D99265ED}" srcOrd="0" destOrd="0" presId="urn:microsoft.com/office/officeart/2005/8/layout/hierarchy1"/>
    <dgm:cxn modelId="{977929CD-82B7-414E-81DB-BDFE049CBA76}" srcId="{F7953EEC-BDEC-498A-A3FF-5ED45B8750F3}" destId="{D7CA7AAD-1F38-423D-99AF-8906D8E661FD}" srcOrd="1" destOrd="0" parTransId="{C7439A41-6FA5-48A9-BCA8-2FD7C7850CD1}" sibTransId="{E35D2DEB-4D03-497D-A829-8D9337E8024A}"/>
    <dgm:cxn modelId="{B6EA3898-1024-46B7-9605-75BDB94CEC61}" type="presParOf" srcId="{C6444196-1610-42B6-8A59-059208C689CE}" destId="{44BE3883-9150-468E-81A2-EBCCC78101B8}" srcOrd="0" destOrd="0" presId="urn:microsoft.com/office/officeart/2005/8/layout/hierarchy1"/>
    <dgm:cxn modelId="{EF7AB82D-1BAE-44AB-9576-4ED95664ADAB}" type="presParOf" srcId="{44BE3883-9150-468E-81A2-EBCCC78101B8}" destId="{860C9DCA-318F-4E59-AC89-053AEF9E72DA}" srcOrd="0" destOrd="0" presId="urn:microsoft.com/office/officeart/2005/8/layout/hierarchy1"/>
    <dgm:cxn modelId="{7C7D821C-A4A7-4CD7-8E88-42849101C72D}" type="presParOf" srcId="{860C9DCA-318F-4E59-AC89-053AEF9E72DA}" destId="{10C3D2D9-3FCA-4B53-AFB7-4CE4FB7823E0}" srcOrd="0" destOrd="0" presId="urn:microsoft.com/office/officeart/2005/8/layout/hierarchy1"/>
    <dgm:cxn modelId="{E3A1711B-C49B-4430-953E-120AC2B010D1}" type="presParOf" srcId="{860C9DCA-318F-4E59-AC89-053AEF9E72DA}" destId="{6D721ECD-A201-4EAA-8FF7-3585AD8B4CA9}" srcOrd="1" destOrd="0" presId="urn:microsoft.com/office/officeart/2005/8/layout/hierarchy1"/>
    <dgm:cxn modelId="{1B610AAE-E21F-4C3C-B3D6-BC9FBD23A74E}" type="presParOf" srcId="{44BE3883-9150-468E-81A2-EBCCC78101B8}" destId="{ED5B3FA7-AE71-46D5-B338-83F3E14C5403}" srcOrd="1" destOrd="0" presId="urn:microsoft.com/office/officeart/2005/8/layout/hierarchy1"/>
    <dgm:cxn modelId="{FF6233D3-C4BF-402F-B692-0A385B4596D8}" type="presParOf" srcId="{C6444196-1610-42B6-8A59-059208C689CE}" destId="{8781AC57-14BB-4C8F-BC86-353CF041565F}" srcOrd="1" destOrd="0" presId="urn:microsoft.com/office/officeart/2005/8/layout/hierarchy1"/>
    <dgm:cxn modelId="{2694EB9F-9C89-424A-AB5A-106B2F24F9FA}" type="presParOf" srcId="{8781AC57-14BB-4C8F-BC86-353CF041565F}" destId="{741B05E1-FD4A-4281-9EA4-D218F88C3DE7}" srcOrd="0" destOrd="0" presId="urn:microsoft.com/office/officeart/2005/8/layout/hierarchy1"/>
    <dgm:cxn modelId="{64912867-D50A-4FEA-BCF7-913FDF6C52BF}" type="presParOf" srcId="{741B05E1-FD4A-4281-9EA4-D218F88C3DE7}" destId="{975AD9B2-448B-42B6-B34D-093F9BD9FF86}" srcOrd="0" destOrd="0" presId="urn:microsoft.com/office/officeart/2005/8/layout/hierarchy1"/>
    <dgm:cxn modelId="{4D5EAE71-5836-4494-AC8F-54C28CFA6F5B}" type="presParOf" srcId="{741B05E1-FD4A-4281-9EA4-D218F88C3DE7}" destId="{26CA12AF-6C4C-4A1E-BF27-3750D99265ED}" srcOrd="1" destOrd="0" presId="urn:microsoft.com/office/officeart/2005/8/layout/hierarchy1"/>
    <dgm:cxn modelId="{FFB373B9-09B3-4515-AD8A-F676A523F5CD}" type="presParOf" srcId="{8781AC57-14BB-4C8F-BC86-353CF041565F}" destId="{217D615E-E9EB-4FF8-B2AB-F5FE04F24CA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15731A6-9CD8-4953-9D31-7D5D12082640}" type="doc">
      <dgm:prSet loTypeId="urn:microsoft.com/office/officeart/2005/8/layout/process1" loCatId="process" qsTypeId="urn:microsoft.com/office/officeart/2005/8/quickstyle/simple1" qsCatId="simple" csTypeId="urn:microsoft.com/office/officeart/2005/8/colors/accent1_2" csCatId="accent1"/>
      <dgm:spPr/>
      <dgm:t>
        <a:bodyPr/>
        <a:lstStyle/>
        <a:p>
          <a:endParaRPr lang="en-US"/>
        </a:p>
      </dgm:t>
    </dgm:pt>
    <dgm:pt modelId="{72271599-E83B-4DDB-89C1-C9EE1BA38E1F}">
      <dgm:prSet/>
      <dgm:spPr/>
      <dgm:t>
        <a:bodyPr/>
        <a:lstStyle/>
        <a:p>
          <a:r>
            <a:rPr lang="en-GB" b="1"/>
            <a:t>Causes </a:t>
          </a:r>
          <a:r>
            <a:rPr lang="en-GB"/>
            <a:t>– to make someone do something – implies influence over a person. </a:t>
          </a:r>
          <a:endParaRPr lang="en-US"/>
        </a:p>
      </dgm:t>
    </dgm:pt>
    <dgm:pt modelId="{8A28E88D-4B54-4B5E-B65D-C48EFC8CE1F6}" type="parTrans" cxnId="{6AEA8C5A-02B6-4D52-AB8B-8E6156320D75}">
      <dgm:prSet/>
      <dgm:spPr/>
      <dgm:t>
        <a:bodyPr/>
        <a:lstStyle/>
        <a:p>
          <a:endParaRPr lang="en-US"/>
        </a:p>
      </dgm:t>
    </dgm:pt>
    <dgm:pt modelId="{B2CC4EEE-5E2A-47D8-BFBF-1353FBAA0771}" type="sibTrans" cxnId="{6AEA8C5A-02B6-4D52-AB8B-8E6156320D75}">
      <dgm:prSet/>
      <dgm:spPr/>
      <dgm:t>
        <a:bodyPr/>
        <a:lstStyle/>
        <a:p>
          <a:endParaRPr lang="en-US"/>
        </a:p>
      </dgm:t>
    </dgm:pt>
    <dgm:pt modelId="{2B843F31-E52A-49EC-8581-E78A1CFFCADE}">
      <dgm:prSet/>
      <dgm:spPr/>
      <dgm:t>
        <a:bodyPr/>
        <a:lstStyle/>
        <a:p>
          <a:r>
            <a:rPr lang="en-GB" b="1"/>
            <a:t>Procures </a:t>
          </a:r>
          <a:r>
            <a:rPr lang="en-GB"/>
            <a:t>– to bring about by persuasion </a:t>
          </a:r>
          <a:endParaRPr lang="en-US"/>
        </a:p>
      </dgm:t>
    </dgm:pt>
    <dgm:pt modelId="{8E7663BF-73C6-41FC-A0DB-012AC4B545CA}" type="parTrans" cxnId="{17B0B961-A2F4-48E0-829B-0086987AB7F6}">
      <dgm:prSet/>
      <dgm:spPr/>
      <dgm:t>
        <a:bodyPr/>
        <a:lstStyle/>
        <a:p>
          <a:endParaRPr lang="en-US"/>
        </a:p>
      </dgm:t>
    </dgm:pt>
    <dgm:pt modelId="{5AAE5A9E-0276-49B5-B0F2-FAD58A1CA912}" type="sibTrans" cxnId="{17B0B961-A2F4-48E0-829B-0086987AB7F6}">
      <dgm:prSet/>
      <dgm:spPr/>
      <dgm:t>
        <a:bodyPr/>
        <a:lstStyle/>
        <a:p>
          <a:endParaRPr lang="en-US"/>
        </a:p>
      </dgm:t>
    </dgm:pt>
    <dgm:pt modelId="{69370FFA-EA77-4E95-98BC-A29BAE5596D7}">
      <dgm:prSet/>
      <dgm:spPr/>
      <dgm:t>
        <a:bodyPr/>
        <a:lstStyle/>
        <a:p>
          <a:r>
            <a:rPr lang="en-GB" b="1"/>
            <a:t>Responsibility</a:t>
          </a:r>
          <a:r>
            <a:rPr lang="en-GB"/>
            <a:t> - The following person will be presumed to have responsibility for a child or young person:- any person who has parental responsibility or are legally liable to maintain them (these persons will continue to have responsibility even if they do not have care of them) and any person who has care of the child – such as babysitter</a:t>
          </a:r>
          <a:endParaRPr lang="en-US"/>
        </a:p>
      </dgm:t>
    </dgm:pt>
    <dgm:pt modelId="{E27FACB9-E5F4-406A-97AB-2B850400D3F2}" type="parTrans" cxnId="{E9BF2B91-3DC0-4E78-9A4B-1CEF5809CD8E}">
      <dgm:prSet/>
      <dgm:spPr/>
      <dgm:t>
        <a:bodyPr/>
        <a:lstStyle/>
        <a:p>
          <a:endParaRPr lang="en-US"/>
        </a:p>
      </dgm:t>
    </dgm:pt>
    <dgm:pt modelId="{483D8C1B-6730-4A1B-AFB6-9F45E3EA27D0}" type="sibTrans" cxnId="{E9BF2B91-3DC0-4E78-9A4B-1CEF5809CD8E}">
      <dgm:prSet/>
      <dgm:spPr/>
      <dgm:t>
        <a:bodyPr/>
        <a:lstStyle/>
        <a:p>
          <a:endParaRPr lang="en-US"/>
        </a:p>
      </dgm:t>
    </dgm:pt>
    <dgm:pt modelId="{DE160290-C608-4DD7-BBC1-4C2D402A336C}" type="pres">
      <dgm:prSet presAssocID="{B15731A6-9CD8-4953-9D31-7D5D12082640}" presName="Name0" presStyleCnt="0">
        <dgm:presLayoutVars>
          <dgm:dir/>
          <dgm:resizeHandles val="exact"/>
        </dgm:presLayoutVars>
      </dgm:prSet>
      <dgm:spPr/>
    </dgm:pt>
    <dgm:pt modelId="{17F09FE0-D39C-4EC8-973D-82F28B6032BB}" type="pres">
      <dgm:prSet presAssocID="{72271599-E83B-4DDB-89C1-C9EE1BA38E1F}" presName="node" presStyleLbl="node1" presStyleIdx="0" presStyleCnt="3">
        <dgm:presLayoutVars>
          <dgm:bulletEnabled val="1"/>
        </dgm:presLayoutVars>
      </dgm:prSet>
      <dgm:spPr/>
    </dgm:pt>
    <dgm:pt modelId="{018AD445-794E-49D5-BC29-DDEAD93AC5B0}" type="pres">
      <dgm:prSet presAssocID="{B2CC4EEE-5E2A-47D8-BFBF-1353FBAA0771}" presName="sibTrans" presStyleLbl="sibTrans2D1" presStyleIdx="0" presStyleCnt="2"/>
      <dgm:spPr/>
    </dgm:pt>
    <dgm:pt modelId="{C2F82395-C110-4748-A758-A25F7633E1DA}" type="pres">
      <dgm:prSet presAssocID="{B2CC4EEE-5E2A-47D8-BFBF-1353FBAA0771}" presName="connectorText" presStyleLbl="sibTrans2D1" presStyleIdx="0" presStyleCnt="2"/>
      <dgm:spPr/>
    </dgm:pt>
    <dgm:pt modelId="{74E6E69E-F1C0-45E1-9414-CBB5197FACF5}" type="pres">
      <dgm:prSet presAssocID="{2B843F31-E52A-49EC-8581-E78A1CFFCADE}" presName="node" presStyleLbl="node1" presStyleIdx="1" presStyleCnt="3">
        <dgm:presLayoutVars>
          <dgm:bulletEnabled val="1"/>
        </dgm:presLayoutVars>
      </dgm:prSet>
      <dgm:spPr/>
    </dgm:pt>
    <dgm:pt modelId="{29153655-BA5A-4183-99CD-B75B6BC61644}" type="pres">
      <dgm:prSet presAssocID="{5AAE5A9E-0276-49B5-B0F2-FAD58A1CA912}" presName="sibTrans" presStyleLbl="sibTrans2D1" presStyleIdx="1" presStyleCnt="2"/>
      <dgm:spPr/>
    </dgm:pt>
    <dgm:pt modelId="{F4165316-E295-41EA-9CDC-5923FED3E52E}" type="pres">
      <dgm:prSet presAssocID="{5AAE5A9E-0276-49B5-B0F2-FAD58A1CA912}" presName="connectorText" presStyleLbl="sibTrans2D1" presStyleIdx="1" presStyleCnt="2"/>
      <dgm:spPr/>
    </dgm:pt>
    <dgm:pt modelId="{BC48ED20-9D1D-4E58-AF34-AFA4719CE33B}" type="pres">
      <dgm:prSet presAssocID="{69370FFA-EA77-4E95-98BC-A29BAE5596D7}" presName="node" presStyleLbl="node1" presStyleIdx="2" presStyleCnt="3">
        <dgm:presLayoutVars>
          <dgm:bulletEnabled val="1"/>
        </dgm:presLayoutVars>
      </dgm:prSet>
      <dgm:spPr/>
    </dgm:pt>
  </dgm:ptLst>
  <dgm:cxnLst>
    <dgm:cxn modelId="{BCC5960D-3B59-4B44-857C-6547BF8DD748}" type="presOf" srcId="{2B843F31-E52A-49EC-8581-E78A1CFFCADE}" destId="{74E6E69E-F1C0-45E1-9414-CBB5197FACF5}" srcOrd="0" destOrd="0" presId="urn:microsoft.com/office/officeart/2005/8/layout/process1"/>
    <dgm:cxn modelId="{17B0B961-A2F4-48E0-829B-0086987AB7F6}" srcId="{B15731A6-9CD8-4953-9D31-7D5D12082640}" destId="{2B843F31-E52A-49EC-8581-E78A1CFFCADE}" srcOrd="1" destOrd="0" parTransId="{8E7663BF-73C6-41FC-A0DB-012AC4B545CA}" sibTransId="{5AAE5A9E-0276-49B5-B0F2-FAD58A1CA912}"/>
    <dgm:cxn modelId="{E387BA46-6AD2-4A23-8264-68D105634DB0}" type="presOf" srcId="{B2CC4EEE-5E2A-47D8-BFBF-1353FBAA0771}" destId="{C2F82395-C110-4748-A758-A25F7633E1DA}" srcOrd="1" destOrd="0" presId="urn:microsoft.com/office/officeart/2005/8/layout/process1"/>
    <dgm:cxn modelId="{A67ACC6F-1DA9-43BB-A3EB-D6E795C902AA}" type="presOf" srcId="{B2CC4EEE-5E2A-47D8-BFBF-1353FBAA0771}" destId="{018AD445-794E-49D5-BC29-DDEAD93AC5B0}" srcOrd="0" destOrd="0" presId="urn:microsoft.com/office/officeart/2005/8/layout/process1"/>
    <dgm:cxn modelId="{523FF377-FAA6-477B-8110-3E86A7F2845A}" type="presOf" srcId="{B15731A6-9CD8-4953-9D31-7D5D12082640}" destId="{DE160290-C608-4DD7-BBC1-4C2D402A336C}" srcOrd="0" destOrd="0" presId="urn:microsoft.com/office/officeart/2005/8/layout/process1"/>
    <dgm:cxn modelId="{6AEA8C5A-02B6-4D52-AB8B-8E6156320D75}" srcId="{B15731A6-9CD8-4953-9D31-7D5D12082640}" destId="{72271599-E83B-4DDB-89C1-C9EE1BA38E1F}" srcOrd="0" destOrd="0" parTransId="{8A28E88D-4B54-4B5E-B65D-C48EFC8CE1F6}" sibTransId="{B2CC4EEE-5E2A-47D8-BFBF-1353FBAA0771}"/>
    <dgm:cxn modelId="{1EDDF68C-22BD-406A-97A9-86DDC010A670}" type="presOf" srcId="{5AAE5A9E-0276-49B5-B0F2-FAD58A1CA912}" destId="{29153655-BA5A-4183-99CD-B75B6BC61644}" srcOrd="0" destOrd="0" presId="urn:microsoft.com/office/officeart/2005/8/layout/process1"/>
    <dgm:cxn modelId="{E9BF2B91-3DC0-4E78-9A4B-1CEF5809CD8E}" srcId="{B15731A6-9CD8-4953-9D31-7D5D12082640}" destId="{69370FFA-EA77-4E95-98BC-A29BAE5596D7}" srcOrd="2" destOrd="0" parTransId="{E27FACB9-E5F4-406A-97AB-2B850400D3F2}" sibTransId="{483D8C1B-6730-4A1B-AFB6-9F45E3EA27D0}"/>
    <dgm:cxn modelId="{6F22EDA5-21AA-4413-B408-AC518A70A77C}" type="presOf" srcId="{72271599-E83B-4DDB-89C1-C9EE1BA38E1F}" destId="{17F09FE0-D39C-4EC8-973D-82F28B6032BB}" srcOrd="0" destOrd="0" presId="urn:microsoft.com/office/officeart/2005/8/layout/process1"/>
    <dgm:cxn modelId="{E1FC98E1-95DF-48A0-8070-0BAE8145B050}" type="presOf" srcId="{69370FFA-EA77-4E95-98BC-A29BAE5596D7}" destId="{BC48ED20-9D1D-4E58-AF34-AFA4719CE33B}" srcOrd="0" destOrd="0" presId="urn:microsoft.com/office/officeart/2005/8/layout/process1"/>
    <dgm:cxn modelId="{18CDB8EE-F20B-4154-A3BF-0C2E03B61DFF}" type="presOf" srcId="{5AAE5A9E-0276-49B5-B0F2-FAD58A1CA912}" destId="{F4165316-E295-41EA-9CDC-5923FED3E52E}" srcOrd="1" destOrd="0" presId="urn:microsoft.com/office/officeart/2005/8/layout/process1"/>
    <dgm:cxn modelId="{19828670-09AA-4A71-89D9-F2FC8A1D468E}" type="presParOf" srcId="{DE160290-C608-4DD7-BBC1-4C2D402A336C}" destId="{17F09FE0-D39C-4EC8-973D-82F28B6032BB}" srcOrd="0" destOrd="0" presId="urn:microsoft.com/office/officeart/2005/8/layout/process1"/>
    <dgm:cxn modelId="{1283FF3A-9EC3-4618-B632-0134AFF3F64A}" type="presParOf" srcId="{DE160290-C608-4DD7-BBC1-4C2D402A336C}" destId="{018AD445-794E-49D5-BC29-DDEAD93AC5B0}" srcOrd="1" destOrd="0" presId="urn:microsoft.com/office/officeart/2005/8/layout/process1"/>
    <dgm:cxn modelId="{E85E7A68-E197-435C-8BC2-BF03FCAB193D}" type="presParOf" srcId="{018AD445-794E-49D5-BC29-DDEAD93AC5B0}" destId="{C2F82395-C110-4748-A758-A25F7633E1DA}" srcOrd="0" destOrd="0" presId="urn:microsoft.com/office/officeart/2005/8/layout/process1"/>
    <dgm:cxn modelId="{70C30C29-BDA3-411C-B45C-85DB7E84ECBB}" type="presParOf" srcId="{DE160290-C608-4DD7-BBC1-4C2D402A336C}" destId="{74E6E69E-F1C0-45E1-9414-CBB5197FACF5}" srcOrd="2" destOrd="0" presId="urn:microsoft.com/office/officeart/2005/8/layout/process1"/>
    <dgm:cxn modelId="{47E1D165-FF11-4C12-A960-06F21358B335}" type="presParOf" srcId="{DE160290-C608-4DD7-BBC1-4C2D402A336C}" destId="{29153655-BA5A-4183-99CD-B75B6BC61644}" srcOrd="3" destOrd="0" presId="urn:microsoft.com/office/officeart/2005/8/layout/process1"/>
    <dgm:cxn modelId="{CCFFF4DB-3FCE-433D-81DB-CFDDE9FE1EB1}" type="presParOf" srcId="{29153655-BA5A-4183-99CD-B75B6BC61644}" destId="{F4165316-E295-41EA-9CDC-5923FED3E52E}" srcOrd="0" destOrd="0" presId="urn:microsoft.com/office/officeart/2005/8/layout/process1"/>
    <dgm:cxn modelId="{9E38C3A9-49C4-4627-9532-ADC3695A234F}" type="presParOf" srcId="{DE160290-C608-4DD7-BBC1-4C2D402A336C}" destId="{BC48ED20-9D1D-4E58-AF34-AFA4719CE33B}"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D72E9D8-B431-4326-AD3A-066DC7AE329E}"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7A2F7E47-90F2-4710-9B75-8C06DA2103DB}">
      <dgm:prSet/>
      <dgm:spPr/>
      <dgm:t>
        <a:bodyPr/>
        <a:lstStyle/>
        <a:p>
          <a:r>
            <a:rPr lang="en-GB"/>
            <a:t>Where a constable has reasonable cause to believe that a child would otherwise be likely to suffer significant harm they may:</a:t>
          </a:r>
          <a:endParaRPr lang="en-US"/>
        </a:p>
      </dgm:t>
    </dgm:pt>
    <dgm:pt modelId="{9495C274-C023-4830-A97D-52A4D73AB6CB}" type="parTrans" cxnId="{95C73852-E679-4DD2-A0AB-CDC76FD681CD}">
      <dgm:prSet/>
      <dgm:spPr/>
      <dgm:t>
        <a:bodyPr/>
        <a:lstStyle/>
        <a:p>
          <a:endParaRPr lang="en-US"/>
        </a:p>
      </dgm:t>
    </dgm:pt>
    <dgm:pt modelId="{AD965AC5-58A6-4F98-B645-00973A2DCC1F}" type="sibTrans" cxnId="{95C73852-E679-4DD2-A0AB-CDC76FD681CD}">
      <dgm:prSet/>
      <dgm:spPr/>
      <dgm:t>
        <a:bodyPr/>
        <a:lstStyle/>
        <a:p>
          <a:endParaRPr lang="en-US"/>
        </a:p>
      </dgm:t>
    </dgm:pt>
    <dgm:pt modelId="{22181585-A60E-429D-9C4D-C293AA6F4982}">
      <dgm:prSet/>
      <dgm:spPr/>
      <dgm:t>
        <a:bodyPr/>
        <a:lstStyle/>
        <a:p>
          <a:r>
            <a:rPr lang="en-GB"/>
            <a:t>Remove the child to suitable accommodation &amp; keep them there OR</a:t>
          </a:r>
          <a:endParaRPr lang="en-US"/>
        </a:p>
      </dgm:t>
    </dgm:pt>
    <dgm:pt modelId="{837FE341-816F-4579-89CF-86A439BC2472}" type="parTrans" cxnId="{BDA75328-F100-4854-A8FE-21B3C24DD2DC}">
      <dgm:prSet/>
      <dgm:spPr/>
      <dgm:t>
        <a:bodyPr/>
        <a:lstStyle/>
        <a:p>
          <a:endParaRPr lang="en-US"/>
        </a:p>
      </dgm:t>
    </dgm:pt>
    <dgm:pt modelId="{B61E8A4E-7DBD-44B4-800C-0655CA8F61B4}" type="sibTrans" cxnId="{BDA75328-F100-4854-A8FE-21B3C24DD2DC}">
      <dgm:prSet/>
      <dgm:spPr/>
      <dgm:t>
        <a:bodyPr/>
        <a:lstStyle/>
        <a:p>
          <a:endParaRPr lang="en-US"/>
        </a:p>
      </dgm:t>
    </dgm:pt>
    <dgm:pt modelId="{65BF198F-478B-4150-A6F7-7A2C6A086B3F}">
      <dgm:prSet/>
      <dgm:spPr/>
      <dgm:t>
        <a:bodyPr/>
        <a:lstStyle/>
        <a:p>
          <a:r>
            <a:rPr lang="en-GB"/>
            <a:t>Take such steps as are reasonable to ensure that the child’s removal from any hospital or any other place, in which they are then being accommodated, is prevented. </a:t>
          </a:r>
          <a:endParaRPr lang="en-US"/>
        </a:p>
      </dgm:t>
    </dgm:pt>
    <dgm:pt modelId="{CBF96B37-EAC4-4DB5-9CE4-F2AEFB4B3312}" type="parTrans" cxnId="{BBF031FF-C4FA-48DC-B16A-EC32294EF5AC}">
      <dgm:prSet/>
      <dgm:spPr/>
      <dgm:t>
        <a:bodyPr/>
        <a:lstStyle/>
        <a:p>
          <a:endParaRPr lang="en-US"/>
        </a:p>
      </dgm:t>
    </dgm:pt>
    <dgm:pt modelId="{0FDE7DA6-E3A1-46EB-BA4F-BDDB9C332826}" type="sibTrans" cxnId="{BBF031FF-C4FA-48DC-B16A-EC32294EF5AC}">
      <dgm:prSet/>
      <dgm:spPr/>
      <dgm:t>
        <a:bodyPr/>
        <a:lstStyle/>
        <a:p>
          <a:endParaRPr lang="en-US"/>
        </a:p>
      </dgm:t>
    </dgm:pt>
    <dgm:pt modelId="{1E7F0D59-FCB1-4E96-B8E2-944765A61D99}" type="pres">
      <dgm:prSet presAssocID="{9D72E9D8-B431-4326-AD3A-066DC7AE329E}" presName="vert0" presStyleCnt="0">
        <dgm:presLayoutVars>
          <dgm:dir/>
          <dgm:animOne val="branch"/>
          <dgm:animLvl val="lvl"/>
        </dgm:presLayoutVars>
      </dgm:prSet>
      <dgm:spPr/>
    </dgm:pt>
    <dgm:pt modelId="{13333FEF-FEC6-49A0-BE9B-7E179E6A355C}" type="pres">
      <dgm:prSet presAssocID="{7A2F7E47-90F2-4710-9B75-8C06DA2103DB}" presName="thickLine" presStyleLbl="alignNode1" presStyleIdx="0" presStyleCnt="3"/>
      <dgm:spPr/>
    </dgm:pt>
    <dgm:pt modelId="{B87E7F8A-F1C0-4794-808F-672B152D3475}" type="pres">
      <dgm:prSet presAssocID="{7A2F7E47-90F2-4710-9B75-8C06DA2103DB}" presName="horz1" presStyleCnt="0"/>
      <dgm:spPr/>
    </dgm:pt>
    <dgm:pt modelId="{4858DCE4-8144-4707-9807-D4AE46FA0343}" type="pres">
      <dgm:prSet presAssocID="{7A2F7E47-90F2-4710-9B75-8C06DA2103DB}" presName="tx1" presStyleLbl="revTx" presStyleIdx="0" presStyleCnt="3"/>
      <dgm:spPr/>
    </dgm:pt>
    <dgm:pt modelId="{898E753C-8652-43BD-87D6-9D000B1ABAF2}" type="pres">
      <dgm:prSet presAssocID="{7A2F7E47-90F2-4710-9B75-8C06DA2103DB}" presName="vert1" presStyleCnt="0"/>
      <dgm:spPr/>
    </dgm:pt>
    <dgm:pt modelId="{B46095D8-3728-498F-BD39-B087DE7E5D30}" type="pres">
      <dgm:prSet presAssocID="{22181585-A60E-429D-9C4D-C293AA6F4982}" presName="thickLine" presStyleLbl="alignNode1" presStyleIdx="1" presStyleCnt="3"/>
      <dgm:spPr/>
    </dgm:pt>
    <dgm:pt modelId="{BD12A752-A3E0-4675-9F4E-0E7972B2551F}" type="pres">
      <dgm:prSet presAssocID="{22181585-A60E-429D-9C4D-C293AA6F4982}" presName="horz1" presStyleCnt="0"/>
      <dgm:spPr/>
    </dgm:pt>
    <dgm:pt modelId="{3E699B35-9438-4FA4-8162-4DD99A50E8F5}" type="pres">
      <dgm:prSet presAssocID="{22181585-A60E-429D-9C4D-C293AA6F4982}" presName="tx1" presStyleLbl="revTx" presStyleIdx="1" presStyleCnt="3"/>
      <dgm:spPr/>
    </dgm:pt>
    <dgm:pt modelId="{7C8A2C54-5C7E-45C2-967D-238040CC5390}" type="pres">
      <dgm:prSet presAssocID="{22181585-A60E-429D-9C4D-C293AA6F4982}" presName="vert1" presStyleCnt="0"/>
      <dgm:spPr/>
    </dgm:pt>
    <dgm:pt modelId="{FB8ACC60-3416-4B6C-A5E0-D6C7A4DAED64}" type="pres">
      <dgm:prSet presAssocID="{65BF198F-478B-4150-A6F7-7A2C6A086B3F}" presName="thickLine" presStyleLbl="alignNode1" presStyleIdx="2" presStyleCnt="3"/>
      <dgm:spPr/>
    </dgm:pt>
    <dgm:pt modelId="{D66229F1-16DF-43BE-8D3B-A7790A9D7755}" type="pres">
      <dgm:prSet presAssocID="{65BF198F-478B-4150-A6F7-7A2C6A086B3F}" presName="horz1" presStyleCnt="0"/>
      <dgm:spPr/>
    </dgm:pt>
    <dgm:pt modelId="{68D4D87B-FCA9-40A7-B3D9-86AAA1A697A7}" type="pres">
      <dgm:prSet presAssocID="{65BF198F-478B-4150-A6F7-7A2C6A086B3F}" presName="tx1" presStyleLbl="revTx" presStyleIdx="2" presStyleCnt="3"/>
      <dgm:spPr/>
    </dgm:pt>
    <dgm:pt modelId="{32842C68-A2AF-4C9C-AF34-0E6E07593617}" type="pres">
      <dgm:prSet presAssocID="{65BF198F-478B-4150-A6F7-7A2C6A086B3F}" presName="vert1" presStyleCnt="0"/>
      <dgm:spPr/>
    </dgm:pt>
  </dgm:ptLst>
  <dgm:cxnLst>
    <dgm:cxn modelId="{BDA75328-F100-4854-A8FE-21B3C24DD2DC}" srcId="{9D72E9D8-B431-4326-AD3A-066DC7AE329E}" destId="{22181585-A60E-429D-9C4D-C293AA6F4982}" srcOrd="1" destOrd="0" parTransId="{837FE341-816F-4579-89CF-86A439BC2472}" sibTransId="{B61E8A4E-7DBD-44B4-800C-0655CA8F61B4}"/>
    <dgm:cxn modelId="{B81B1A35-AD7D-4560-B422-10B6638E6EC3}" type="presOf" srcId="{9D72E9D8-B431-4326-AD3A-066DC7AE329E}" destId="{1E7F0D59-FCB1-4E96-B8E2-944765A61D99}" srcOrd="0" destOrd="0" presId="urn:microsoft.com/office/officeart/2008/layout/LinedList"/>
    <dgm:cxn modelId="{21EB413F-9AC5-428C-9142-771D7E824612}" type="presOf" srcId="{65BF198F-478B-4150-A6F7-7A2C6A086B3F}" destId="{68D4D87B-FCA9-40A7-B3D9-86AAA1A697A7}" srcOrd="0" destOrd="0" presId="urn:microsoft.com/office/officeart/2008/layout/LinedList"/>
    <dgm:cxn modelId="{C064086B-A87D-48A2-8325-0BC5ABC7D790}" type="presOf" srcId="{22181585-A60E-429D-9C4D-C293AA6F4982}" destId="{3E699B35-9438-4FA4-8162-4DD99A50E8F5}" srcOrd="0" destOrd="0" presId="urn:microsoft.com/office/officeart/2008/layout/LinedList"/>
    <dgm:cxn modelId="{95C73852-E679-4DD2-A0AB-CDC76FD681CD}" srcId="{9D72E9D8-B431-4326-AD3A-066DC7AE329E}" destId="{7A2F7E47-90F2-4710-9B75-8C06DA2103DB}" srcOrd="0" destOrd="0" parTransId="{9495C274-C023-4830-A97D-52A4D73AB6CB}" sibTransId="{AD965AC5-58A6-4F98-B645-00973A2DCC1F}"/>
    <dgm:cxn modelId="{578EAACC-9B80-4220-9E19-B7DED4A1CC49}" type="presOf" srcId="{7A2F7E47-90F2-4710-9B75-8C06DA2103DB}" destId="{4858DCE4-8144-4707-9807-D4AE46FA0343}" srcOrd="0" destOrd="0" presId="urn:microsoft.com/office/officeart/2008/layout/LinedList"/>
    <dgm:cxn modelId="{BBF031FF-C4FA-48DC-B16A-EC32294EF5AC}" srcId="{9D72E9D8-B431-4326-AD3A-066DC7AE329E}" destId="{65BF198F-478B-4150-A6F7-7A2C6A086B3F}" srcOrd="2" destOrd="0" parTransId="{CBF96B37-EAC4-4DB5-9CE4-F2AEFB4B3312}" sibTransId="{0FDE7DA6-E3A1-46EB-BA4F-BDDB9C332826}"/>
    <dgm:cxn modelId="{873F58C1-2885-47D0-9958-1A7FE83E07F7}" type="presParOf" srcId="{1E7F0D59-FCB1-4E96-B8E2-944765A61D99}" destId="{13333FEF-FEC6-49A0-BE9B-7E179E6A355C}" srcOrd="0" destOrd="0" presId="urn:microsoft.com/office/officeart/2008/layout/LinedList"/>
    <dgm:cxn modelId="{090E2E86-FE1F-448B-83D3-C1BAB4E816FC}" type="presParOf" srcId="{1E7F0D59-FCB1-4E96-B8E2-944765A61D99}" destId="{B87E7F8A-F1C0-4794-808F-672B152D3475}" srcOrd="1" destOrd="0" presId="urn:microsoft.com/office/officeart/2008/layout/LinedList"/>
    <dgm:cxn modelId="{ACF99CB7-6DDE-45C5-802D-27111D2878EF}" type="presParOf" srcId="{B87E7F8A-F1C0-4794-808F-672B152D3475}" destId="{4858DCE4-8144-4707-9807-D4AE46FA0343}" srcOrd="0" destOrd="0" presId="urn:microsoft.com/office/officeart/2008/layout/LinedList"/>
    <dgm:cxn modelId="{11AB242B-F306-4083-BFA1-8745BF31F709}" type="presParOf" srcId="{B87E7F8A-F1C0-4794-808F-672B152D3475}" destId="{898E753C-8652-43BD-87D6-9D000B1ABAF2}" srcOrd="1" destOrd="0" presId="urn:microsoft.com/office/officeart/2008/layout/LinedList"/>
    <dgm:cxn modelId="{49328097-11E4-4757-BC1E-BA4BA94F4084}" type="presParOf" srcId="{1E7F0D59-FCB1-4E96-B8E2-944765A61D99}" destId="{B46095D8-3728-498F-BD39-B087DE7E5D30}" srcOrd="2" destOrd="0" presId="urn:microsoft.com/office/officeart/2008/layout/LinedList"/>
    <dgm:cxn modelId="{CB4A83D3-96A1-43E2-9F43-4E540E8D68BA}" type="presParOf" srcId="{1E7F0D59-FCB1-4E96-B8E2-944765A61D99}" destId="{BD12A752-A3E0-4675-9F4E-0E7972B2551F}" srcOrd="3" destOrd="0" presId="urn:microsoft.com/office/officeart/2008/layout/LinedList"/>
    <dgm:cxn modelId="{63316D07-65D4-46AB-AF2F-C2165DA7F2B7}" type="presParOf" srcId="{BD12A752-A3E0-4675-9F4E-0E7972B2551F}" destId="{3E699B35-9438-4FA4-8162-4DD99A50E8F5}" srcOrd="0" destOrd="0" presId="urn:microsoft.com/office/officeart/2008/layout/LinedList"/>
    <dgm:cxn modelId="{E2B8027D-ABA6-4E83-AEE9-CFB99B2AE969}" type="presParOf" srcId="{BD12A752-A3E0-4675-9F4E-0E7972B2551F}" destId="{7C8A2C54-5C7E-45C2-967D-238040CC5390}" srcOrd="1" destOrd="0" presId="urn:microsoft.com/office/officeart/2008/layout/LinedList"/>
    <dgm:cxn modelId="{2E550499-4938-439A-A663-BF8E3CEECA38}" type="presParOf" srcId="{1E7F0D59-FCB1-4E96-B8E2-944765A61D99}" destId="{FB8ACC60-3416-4B6C-A5E0-D6C7A4DAED64}" srcOrd="4" destOrd="0" presId="urn:microsoft.com/office/officeart/2008/layout/LinedList"/>
    <dgm:cxn modelId="{40343477-7303-4706-BD6B-A56B9C75D63A}" type="presParOf" srcId="{1E7F0D59-FCB1-4E96-B8E2-944765A61D99}" destId="{D66229F1-16DF-43BE-8D3B-A7790A9D7755}" srcOrd="5" destOrd="0" presId="urn:microsoft.com/office/officeart/2008/layout/LinedList"/>
    <dgm:cxn modelId="{66ED454D-1846-4934-A1F1-88FEA90D28E4}" type="presParOf" srcId="{D66229F1-16DF-43BE-8D3B-A7790A9D7755}" destId="{68D4D87B-FCA9-40A7-B3D9-86AAA1A697A7}" srcOrd="0" destOrd="0" presId="urn:microsoft.com/office/officeart/2008/layout/LinedList"/>
    <dgm:cxn modelId="{612E59CA-EC22-4617-8FE0-C95E09925D1F}" type="presParOf" srcId="{D66229F1-16DF-43BE-8D3B-A7790A9D7755}" destId="{32842C68-A2AF-4C9C-AF34-0E6E0759361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23AC59E-7D40-4B31-BA4E-DCD777E10246}"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7B452FA2-1564-4938-B495-2400957973DD}">
      <dgm:prSet/>
      <dgm:spPr/>
      <dgm:t>
        <a:bodyPr/>
        <a:lstStyle/>
        <a:p>
          <a:r>
            <a:rPr lang="en-GB"/>
            <a:t>Section 46 provides the power to take children into police protection Child is a person under 18yrs i.e. 17 and under. </a:t>
          </a:r>
          <a:endParaRPr lang="en-US"/>
        </a:p>
      </dgm:t>
    </dgm:pt>
    <dgm:pt modelId="{50803CA5-976E-404B-99F8-4063732DD5F1}" type="parTrans" cxnId="{A49869BA-8DD0-474F-84BD-2AEE8C07FE3C}">
      <dgm:prSet/>
      <dgm:spPr/>
      <dgm:t>
        <a:bodyPr/>
        <a:lstStyle/>
        <a:p>
          <a:endParaRPr lang="en-US"/>
        </a:p>
      </dgm:t>
    </dgm:pt>
    <dgm:pt modelId="{6FCED352-8DAD-40A5-AF22-1FCB65225A8C}" type="sibTrans" cxnId="{A49869BA-8DD0-474F-84BD-2AEE8C07FE3C}">
      <dgm:prSet/>
      <dgm:spPr/>
      <dgm:t>
        <a:bodyPr/>
        <a:lstStyle/>
        <a:p>
          <a:endParaRPr lang="en-US"/>
        </a:p>
      </dgm:t>
    </dgm:pt>
    <dgm:pt modelId="{00CF65BE-D5C0-45A5-862C-613325107747}">
      <dgm:prSet/>
      <dgm:spPr/>
      <dgm:t>
        <a:bodyPr/>
        <a:lstStyle/>
        <a:p>
          <a:r>
            <a:rPr lang="en-GB"/>
            <a:t>Suitable Accommodation usually means local authority accommodation, registered children's home or foster care but not a police station.</a:t>
          </a:r>
          <a:endParaRPr lang="en-US"/>
        </a:p>
      </dgm:t>
    </dgm:pt>
    <dgm:pt modelId="{F3D9464B-9D95-460E-A123-277CC0587D8A}" type="parTrans" cxnId="{4E83D493-BB52-45DB-BE80-3A8DBF5ACE19}">
      <dgm:prSet/>
      <dgm:spPr/>
      <dgm:t>
        <a:bodyPr/>
        <a:lstStyle/>
        <a:p>
          <a:endParaRPr lang="en-US"/>
        </a:p>
      </dgm:t>
    </dgm:pt>
    <dgm:pt modelId="{5F07CF74-7383-4583-9432-24F47DF5D39B}" type="sibTrans" cxnId="{4E83D493-BB52-45DB-BE80-3A8DBF5ACE19}">
      <dgm:prSet/>
      <dgm:spPr/>
      <dgm:t>
        <a:bodyPr/>
        <a:lstStyle/>
        <a:p>
          <a:endParaRPr lang="en-US"/>
        </a:p>
      </dgm:t>
    </dgm:pt>
    <dgm:pt modelId="{21CEF77B-4B0E-4538-990F-7E1A5B8ED9E2}">
      <dgm:prSet/>
      <dgm:spPr/>
      <dgm:t>
        <a:bodyPr/>
        <a:lstStyle/>
        <a:p>
          <a:r>
            <a:rPr lang="en-GB"/>
            <a:t>Only use police station in exceptional circumstances (such as lack of immediately avail local auth accommodation) and only for a short time</a:t>
          </a:r>
          <a:endParaRPr lang="en-US"/>
        </a:p>
      </dgm:t>
    </dgm:pt>
    <dgm:pt modelId="{E4CF32FC-7D00-4E2F-8685-79950D0BD8CB}" type="parTrans" cxnId="{8C982115-76A1-492D-AF21-1F9217CA1F9D}">
      <dgm:prSet/>
      <dgm:spPr/>
      <dgm:t>
        <a:bodyPr/>
        <a:lstStyle/>
        <a:p>
          <a:endParaRPr lang="en-US"/>
        </a:p>
      </dgm:t>
    </dgm:pt>
    <dgm:pt modelId="{61573858-1C9C-490B-B1FB-307E2FCC8F19}" type="sibTrans" cxnId="{8C982115-76A1-492D-AF21-1F9217CA1F9D}">
      <dgm:prSet/>
      <dgm:spPr/>
      <dgm:t>
        <a:bodyPr/>
        <a:lstStyle/>
        <a:p>
          <a:endParaRPr lang="en-US"/>
        </a:p>
      </dgm:t>
    </dgm:pt>
    <dgm:pt modelId="{1C0E9E17-0FA6-4226-AB70-8390BA8008B3}" type="pres">
      <dgm:prSet presAssocID="{723AC59E-7D40-4B31-BA4E-DCD777E10246}" presName="hierChild1" presStyleCnt="0">
        <dgm:presLayoutVars>
          <dgm:chPref val="1"/>
          <dgm:dir/>
          <dgm:animOne val="branch"/>
          <dgm:animLvl val="lvl"/>
          <dgm:resizeHandles/>
        </dgm:presLayoutVars>
      </dgm:prSet>
      <dgm:spPr/>
    </dgm:pt>
    <dgm:pt modelId="{3E636A30-37C6-4486-8538-C6DA309A8B4C}" type="pres">
      <dgm:prSet presAssocID="{7B452FA2-1564-4938-B495-2400957973DD}" presName="hierRoot1" presStyleCnt="0"/>
      <dgm:spPr/>
    </dgm:pt>
    <dgm:pt modelId="{0986F5A8-AB8E-446C-ADA8-53C74F8B827B}" type="pres">
      <dgm:prSet presAssocID="{7B452FA2-1564-4938-B495-2400957973DD}" presName="composite" presStyleCnt="0"/>
      <dgm:spPr/>
    </dgm:pt>
    <dgm:pt modelId="{48CB97FF-A755-46D9-A207-8A1DB5FF0374}" type="pres">
      <dgm:prSet presAssocID="{7B452FA2-1564-4938-B495-2400957973DD}" presName="background" presStyleLbl="node0" presStyleIdx="0" presStyleCnt="3"/>
      <dgm:spPr/>
    </dgm:pt>
    <dgm:pt modelId="{DF728312-9631-4EAB-8E73-4A7564822C9C}" type="pres">
      <dgm:prSet presAssocID="{7B452FA2-1564-4938-B495-2400957973DD}" presName="text" presStyleLbl="fgAcc0" presStyleIdx="0" presStyleCnt="3">
        <dgm:presLayoutVars>
          <dgm:chPref val="3"/>
        </dgm:presLayoutVars>
      </dgm:prSet>
      <dgm:spPr/>
    </dgm:pt>
    <dgm:pt modelId="{EEE4BEEF-6C55-4AC2-B071-B11DFB15AAD2}" type="pres">
      <dgm:prSet presAssocID="{7B452FA2-1564-4938-B495-2400957973DD}" presName="hierChild2" presStyleCnt="0"/>
      <dgm:spPr/>
    </dgm:pt>
    <dgm:pt modelId="{07C56239-E67D-4501-BB9E-F61AC73341AF}" type="pres">
      <dgm:prSet presAssocID="{00CF65BE-D5C0-45A5-862C-613325107747}" presName="hierRoot1" presStyleCnt="0"/>
      <dgm:spPr/>
    </dgm:pt>
    <dgm:pt modelId="{72F19591-39FD-4455-A38D-564F4D218F8E}" type="pres">
      <dgm:prSet presAssocID="{00CF65BE-D5C0-45A5-862C-613325107747}" presName="composite" presStyleCnt="0"/>
      <dgm:spPr/>
    </dgm:pt>
    <dgm:pt modelId="{C1D2D19B-A3E7-42AE-8887-C17A38D09105}" type="pres">
      <dgm:prSet presAssocID="{00CF65BE-D5C0-45A5-862C-613325107747}" presName="background" presStyleLbl="node0" presStyleIdx="1" presStyleCnt="3"/>
      <dgm:spPr/>
    </dgm:pt>
    <dgm:pt modelId="{F637374D-A190-485F-9DF5-F403BBD24D0F}" type="pres">
      <dgm:prSet presAssocID="{00CF65BE-D5C0-45A5-862C-613325107747}" presName="text" presStyleLbl="fgAcc0" presStyleIdx="1" presStyleCnt="3">
        <dgm:presLayoutVars>
          <dgm:chPref val="3"/>
        </dgm:presLayoutVars>
      </dgm:prSet>
      <dgm:spPr/>
    </dgm:pt>
    <dgm:pt modelId="{A11F3043-8AA3-4E5B-AD25-B7E00B00D852}" type="pres">
      <dgm:prSet presAssocID="{00CF65BE-D5C0-45A5-862C-613325107747}" presName="hierChild2" presStyleCnt="0"/>
      <dgm:spPr/>
    </dgm:pt>
    <dgm:pt modelId="{8998FA95-F079-422F-9E2E-8D0786F63073}" type="pres">
      <dgm:prSet presAssocID="{21CEF77B-4B0E-4538-990F-7E1A5B8ED9E2}" presName="hierRoot1" presStyleCnt="0"/>
      <dgm:spPr/>
    </dgm:pt>
    <dgm:pt modelId="{7D7EF8ED-3B2F-430F-A1E3-53265E494CE5}" type="pres">
      <dgm:prSet presAssocID="{21CEF77B-4B0E-4538-990F-7E1A5B8ED9E2}" presName="composite" presStyleCnt="0"/>
      <dgm:spPr/>
    </dgm:pt>
    <dgm:pt modelId="{A2E12D69-ACD0-415B-9CE3-B77117B2B32E}" type="pres">
      <dgm:prSet presAssocID="{21CEF77B-4B0E-4538-990F-7E1A5B8ED9E2}" presName="background" presStyleLbl="node0" presStyleIdx="2" presStyleCnt="3"/>
      <dgm:spPr/>
    </dgm:pt>
    <dgm:pt modelId="{F0088A30-D09E-4F5E-8324-13617DE78C46}" type="pres">
      <dgm:prSet presAssocID="{21CEF77B-4B0E-4538-990F-7E1A5B8ED9E2}" presName="text" presStyleLbl="fgAcc0" presStyleIdx="2" presStyleCnt="3">
        <dgm:presLayoutVars>
          <dgm:chPref val="3"/>
        </dgm:presLayoutVars>
      </dgm:prSet>
      <dgm:spPr/>
    </dgm:pt>
    <dgm:pt modelId="{116CD954-1516-4018-8DAB-6342FE2AEA2F}" type="pres">
      <dgm:prSet presAssocID="{21CEF77B-4B0E-4538-990F-7E1A5B8ED9E2}" presName="hierChild2" presStyleCnt="0"/>
      <dgm:spPr/>
    </dgm:pt>
  </dgm:ptLst>
  <dgm:cxnLst>
    <dgm:cxn modelId="{8C982115-76A1-492D-AF21-1F9217CA1F9D}" srcId="{723AC59E-7D40-4B31-BA4E-DCD777E10246}" destId="{21CEF77B-4B0E-4538-990F-7E1A5B8ED9E2}" srcOrd="2" destOrd="0" parTransId="{E4CF32FC-7D00-4E2F-8685-79950D0BD8CB}" sibTransId="{61573858-1C9C-490B-B1FB-307E2FCC8F19}"/>
    <dgm:cxn modelId="{0EEA298C-66A2-46AC-98A4-0F428A8242A0}" type="presOf" srcId="{00CF65BE-D5C0-45A5-862C-613325107747}" destId="{F637374D-A190-485F-9DF5-F403BBD24D0F}" srcOrd="0" destOrd="0" presId="urn:microsoft.com/office/officeart/2005/8/layout/hierarchy1"/>
    <dgm:cxn modelId="{4E83D493-BB52-45DB-BE80-3A8DBF5ACE19}" srcId="{723AC59E-7D40-4B31-BA4E-DCD777E10246}" destId="{00CF65BE-D5C0-45A5-862C-613325107747}" srcOrd="1" destOrd="0" parTransId="{F3D9464B-9D95-460E-A123-277CC0587D8A}" sibTransId="{5F07CF74-7383-4583-9432-24F47DF5D39B}"/>
    <dgm:cxn modelId="{305DDBA5-B845-473F-A569-40969D11C17F}" type="presOf" srcId="{21CEF77B-4B0E-4538-990F-7E1A5B8ED9E2}" destId="{F0088A30-D09E-4F5E-8324-13617DE78C46}" srcOrd="0" destOrd="0" presId="urn:microsoft.com/office/officeart/2005/8/layout/hierarchy1"/>
    <dgm:cxn modelId="{A49869BA-8DD0-474F-84BD-2AEE8C07FE3C}" srcId="{723AC59E-7D40-4B31-BA4E-DCD777E10246}" destId="{7B452FA2-1564-4938-B495-2400957973DD}" srcOrd="0" destOrd="0" parTransId="{50803CA5-976E-404B-99F8-4063732DD5F1}" sibTransId="{6FCED352-8DAD-40A5-AF22-1FCB65225A8C}"/>
    <dgm:cxn modelId="{D018FDF0-CB8A-476C-8345-E69D1F2A4317}" type="presOf" srcId="{723AC59E-7D40-4B31-BA4E-DCD777E10246}" destId="{1C0E9E17-0FA6-4226-AB70-8390BA8008B3}" srcOrd="0" destOrd="0" presId="urn:microsoft.com/office/officeart/2005/8/layout/hierarchy1"/>
    <dgm:cxn modelId="{EEB1ABF6-F332-4241-B82E-69CC0DBDF34F}" type="presOf" srcId="{7B452FA2-1564-4938-B495-2400957973DD}" destId="{DF728312-9631-4EAB-8E73-4A7564822C9C}" srcOrd="0" destOrd="0" presId="urn:microsoft.com/office/officeart/2005/8/layout/hierarchy1"/>
    <dgm:cxn modelId="{D5FD0444-42EF-43EE-AC49-8BF402796710}" type="presParOf" srcId="{1C0E9E17-0FA6-4226-AB70-8390BA8008B3}" destId="{3E636A30-37C6-4486-8538-C6DA309A8B4C}" srcOrd="0" destOrd="0" presId="urn:microsoft.com/office/officeart/2005/8/layout/hierarchy1"/>
    <dgm:cxn modelId="{F23908AB-BC84-42A2-B6A0-992A68C31342}" type="presParOf" srcId="{3E636A30-37C6-4486-8538-C6DA309A8B4C}" destId="{0986F5A8-AB8E-446C-ADA8-53C74F8B827B}" srcOrd="0" destOrd="0" presId="urn:microsoft.com/office/officeart/2005/8/layout/hierarchy1"/>
    <dgm:cxn modelId="{8F64FC56-8957-4CAB-A22A-BD45894EAEFA}" type="presParOf" srcId="{0986F5A8-AB8E-446C-ADA8-53C74F8B827B}" destId="{48CB97FF-A755-46D9-A207-8A1DB5FF0374}" srcOrd="0" destOrd="0" presId="urn:microsoft.com/office/officeart/2005/8/layout/hierarchy1"/>
    <dgm:cxn modelId="{8EBD4401-3CB2-438B-9EFE-D783CD47743E}" type="presParOf" srcId="{0986F5A8-AB8E-446C-ADA8-53C74F8B827B}" destId="{DF728312-9631-4EAB-8E73-4A7564822C9C}" srcOrd="1" destOrd="0" presId="urn:microsoft.com/office/officeart/2005/8/layout/hierarchy1"/>
    <dgm:cxn modelId="{E207D460-B4B0-4136-A9B9-F318211BFF91}" type="presParOf" srcId="{3E636A30-37C6-4486-8538-C6DA309A8B4C}" destId="{EEE4BEEF-6C55-4AC2-B071-B11DFB15AAD2}" srcOrd="1" destOrd="0" presId="urn:microsoft.com/office/officeart/2005/8/layout/hierarchy1"/>
    <dgm:cxn modelId="{2DA58FA4-B57A-4080-BA39-6278B0B12BFD}" type="presParOf" srcId="{1C0E9E17-0FA6-4226-AB70-8390BA8008B3}" destId="{07C56239-E67D-4501-BB9E-F61AC73341AF}" srcOrd="1" destOrd="0" presId="urn:microsoft.com/office/officeart/2005/8/layout/hierarchy1"/>
    <dgm:cxn modelId="{B00660B3-48AF-47B5-9B54-5A126842BFFE}" type="presParOf" srcId="{07C56239-E67D-4501-BB9E-F61AC73341AF}" destId="{72F19591-39FD-4455-A38D-564F4D218F8E}" srcOrd="0" destOrd="0" presId="urn:microsoft.com/office/officeart/2005/8/layout/hierarchy1"/>
    <dgm:cxn modelId="{43DADCBD-DBA9-4129-9854-F10D54A2678B}" type="presParOf" srcId="{72F19591-39FD-4455-A38D-564F4D218F8E}" destId="{C1D2D19B-A3E7-42AE-8887-C17A38D09105}" srcOrd="0" destOrd="0" presId="urn:microsoft.com/office/officeart/2005/8/layout/hierarchy1"/>
    <dgm:cxn modelId="{C512B063-6478-4F34-A612-D9328B77458F}" type="presParOf" srcId="{72F19591-39FD-4455-A38D-564F4D218F8E}" destId="{F637374D-A190-485F-9DF5-F403BBD24D0F}" srcOrd="1" destOrd="0" presId="urn:microsoft.com/office/officeart/2005/8/layout/hierarchy1"/>
    <dgm:cxn modelId="{140B5CD2-1B3B-4288-9125-B716530C6E12}" type="presParOf" srcId="{07C56239-E67D-4501-BB9E-F61AC73341AF}" destId="{A11F3043-8AA3-4E5B-AD25-B7E00B00D852}" srcOrd="1" destOrd="0" presId="urn:microsoft.com/office/officeart/2005/8/layout/hierarchy1"/>
    <dgm:cxn modelId="{DC0DE5BE-252E-4550-A9DC-5EC4A4539411}" type="presParOf" srcId="{1C0E9E17-0FA6-4226-AB70-8390BA8008B3}" destId="{8998FA95-F079-422F-9E2E-8D0786F63073}" srcOrd="2" destOrd="0" presId="urn:microsoft.com/office/officeart/2005/8/layout/hierarchy1"/>
    <dgm:cxn modelId="{C9EC8A77-CE4E-4425-B322-52FCC8561619}" type="presParOf" srcId="{8998FA95-F079-422F-9E2E-8D0786F63073}" destId="{7D7EF8ED-3B2F-430F-A1E3-53265E494CE5}" srcOrd="0" destOrd="0" presId="urn:microsoft.com/office/officeart/2005/8/layout/hierarchy1"/>
    <dgm:cxn modelId="{51E40400-50A7-4BF9-8B5D-49FBC92F6D74}" type="presParOf" srcId="{7D7EF8ED-3B2F-430F-A1E3-53265E494CE5}" destId="{A2E12D69-ACD0-415B-9CE3-B77117B2B32E}" srcOrd="0" destOrd="0" presId="urn:microsoft.com/office/officeart/2005/8/layout/hierarchy1"/>
    <dgm:cxn modelId="{3C2F985D-2C47-49E4-8919-85B40FAB1837}" type="presParOf" srcId="{7D7EF8ED-3B2F-430F-A1E3-53265E494CE5}" destId="{F0088A30-D09E-4F5E-8324-13617DE78C46}" srcOrd="1" destOrd="0" presId="urn:microsoft.com/office/officeart/2005/8/layout/hierarchy1"/>
    <dgm:cxn modelId="{D8D3CD3C-6BFF-4810-B5CD-C77D340503B6}" type="presParOf" srcId="{8998FA95-F079-422F-9E2E-8D0786F63073}" destId="{116CD954-1516-4018-8DAB-6342FE2AEA2F}"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E5C1963-FA9F-4E3B-950D-2433ADC0C713}" type="doc">
      <dgm:prSet loTypeId="urn:microsoft.com/office/officeart/2005/8/layout/hierarchy1" loCatId="hierarchy" qsTypeId="urn:microsoft.com/office/officeart/2005/8/quickstyle/simple1" qsCatId="simple" csTypeId="urn:microsoft.com/office/officeart/2005/8/colors/accent4_2" csCatId="accent4" phldr="1"/>
      <dgm:spPr/>
      <dgm:t>
        <a:bodyPr/>
        <a:lstStyle/>
        <a:p>
          <a:endParaRPr lang="en-US"/>
        </a:p>
      </dgm:t>
    </dgm:pt>
    <dgm:pt modelId="{07CD5BCC-09BF-4138-B5E3-17835F911D11}">
      <dgm:prSet/>
      <dgm:spPr/>
      <dgm:t>
        <a:bodyPr/>
        <a:lstStyle/>
        <a:p>
          <a:r>
            <a:rPr lang="en-GB"/>
            <a:t>Significant harm is a subjective judgement made by the officer at the time.</a:t>
          </a:r>
          <a:endParaRPr lang="en-US"/>
        </a:p>
      </dgm:t>
    </dgm:pt>
    <dgm:pt modelId="{81FC38A6-41CF-437F-832C-77F27FC2ABB9}" type="parTrans" cxnId="{7EA2A96D-2CD2-44FE-89B1-102AF0011703}">
      <dgm:prSet/>
      <dgm:spPr/>
      <dgm:t>
        <a:bodyPr/>
        <a:lstStyle/>
        <a:p>
          <a:endParaRPr lang="en-US"/>
        </a:p>
      </dgm:t>
    </dgm:pt>
    <dgm:pt modelId="{B9C700B6-01EC-489A-9D63-C614B4C6FAAB}" type="sibTrans" cxnId="{7EA2A96D-2CD2-44FE-89B1-102AF0011703}">
      <dgm:prSet/>
      <dgm:spPr/>
      <dgm:t>
        <a:bodyPr/>
        <a:lstStyle/>
        <a:p>
          <a:endParaRPr lang="en-US"/>
        </a:p>
      </dgm:t>
    </dgm:pt>
    <dgm:pt modelId="{469777CA-0DFE-43FD-BDF5-FAB9830145CC}">
      <dgm:prSet/>
      <dgm:spPr/>
      <dgm:t>
        <a:bodyPr/>
        <a:lstStyle/>
        <a:p>
          <a:r>
            <a:rPr lang="en-GB" dirty="0"/>
            <a:t>The term ‘significant harm’ refers to harm which is affecting or would affect the child’s physical or psychological development.</a:t>
          </a:r>
          <a:endParaRPr lang="en-US" dirty="0"/>
        </a:p>
      </dgm:t>
    </dgm:pt>
    <dgm:pt modelId="{7AF87069-3D37-4297-BF8B-933258F12D06}" type="parTrans" cxnId="{91A3E5C2-2247-4697-A2DE-1CD00F16771C}">
      <dgm:prSet/>
      <dgm:spPr/>
      <dgm:t>
        <a:bodyPr/>
        <a:lstStyle/>
        <a:p>
          <a:endParaRPr lang="en-US"/>
        </a:p>
      </dgm:t>
    </dgm:pt>
    <dgm:pt modelId="{78DBAFE9-33E5-472F-8860-B45C799196DC}" type="sibTrans" cxnId="{91A3E5C2-2247-4697-A2DE-1CD00F16771C}">
      <dgm:prSet/>
      <dgm:spPr/>
      <dgm:t>
        <a:bodyPr/>
        <a:lstStyle/>
        <a:p>
          <a:endParaRPr lang="en-US"/>
        </a:p>
      </dgm:t>
    </dgm:pt>
    <dgm:pt modelId="{AE4E00C8-CD88-4201-B6F8-36A2E3508500}">
      <dgm:prSet/>
      <dgm:spPr/>
      <dgm:t>
        <a:bodyPr/>
        <a:lstStyle/>
        <a:p>
          <a:r>
            <a:rPr lang="en-GB" dirty="0"/>
            <a:t>It includes impairment suffered from seeing or hearing the ill treatment of another. </a:t>
          </a:r>
          <a:endParaRPr lang="en-US" dirty="0"/>
        </a:p>
      </dgm:t>
    </dgm:pt>
    <dgm:pt modelId="{5FE2EA62-FE61-4AB6-8C25-C362CBFC759B}" type="parTrans" cxnId="{163652EE-67A6-4730-B300-E6A952A894BB}">
      <dgm:prSet/>
      <dgm:spPr/>
      <dgm:t>
        <a:bodyPr/>
        <a:lstStyle/>
        <a:p>
          <a:endParaRPr lang="en-US"/>
        </a:p>
      </dgm:t>
    </dgm:pt>
    <dgm:pt modelId="{4F5EC444-783F-4CFB-9A8E-19FEA7E393F6}" type="sibTrans" cxnId="{163652EE-67A6-4730-B300-E6A952A894BB}">
      <dgm:prSet/>
      <dgm:spPr/>
      <dgm:t>
        <a:bodyPr/>
        <a:lstStyle/>
        <a:p>
          <a:endParaRPr lang="en-US"/>
        </a:p>
      </dgm:t>
    </dgm:pt>
    <dgm:pt modelId="{0F06E5FA-3390-461F-82D7-ED9E8C7BB1DD}" type="pres">
      <dgm:prSet presAssocID="{CE5C1963-FA9F-4E3B-950D-2433ADC0C713}" presName="hierChild1" presStyleCnt="0">
        <dgm:presLayoutVars>
          <dgm:chPref val="1"/>
          <dgm:dir/>
          <dgm:animOne val="branch"/>
          <dgm:animLvl val="lvl"/>
          <dgm:resizeHandles/>
        </dgm:presLayoutVars>
      </dgm:prSet>
      <dgm:spPr/>
    </dgm:pt>
    <dgm:pt modelId="{A782384B-577F-4A77-86AD-2CD792844F33}" type="pres">
      <dgm:prSet presAssocID="{07CD5BCC-09BF-4138-B5E3-17835F911D11}" presName="hierRoot1" presStyleCnt="0"/>
      <dgm:spPr/>
    </dgm:pt>
    <dgm:pt modelId="{0ECFC58B-1E67-4D64-9F16-C5631AFCBB3F}" type="pres">
      <dgm:prSet presAssocID="{07CD5BCC-09BF-4138-B5E3-17835F911D11}" presName="composite" presStyleCnt="0"/>
      <dgm:spPr/>
    </dgm:pt>
    <dgm:pt modelId="{EC70BF64-07ED-470C-B590-1DF8680C591A}" type="pres">
      <dgm:prSet presAssocID="{07CD5BCC-09BF-4138-B5E3-17835F911D11}" presName="background" presStyleLbl="node0" presStyleIdx="0" presStyleCnt="3"/>
      <dgm:spPr/>
    </dgm:pt>
    <dgm:pt modelId="{36CEF537-8F88-432F-B3C1-76B9204E79D3}" type="pres">
      <dgm:prSet presAssocID="{07CD5BCC-09BF-4138-B5E3-17835F911D11}" presName="text" presStyleLbl="fgAcc0" presStyleIdx="0" presStyleCnt="3">
        <dgm:presLayoutVars>
          <dgm:chPref val="3"/>
        </dgm:presLayoutVars>
      </dgm:prSet>
      <dgm:spPr/>
    </dgm:pt>
    <dgm:pt modelId="{1C2A0BA1-01A8-4E3C-B1AE-A1EB728ADC52}" type="pres">
      <dgm:prSet presAssocID="{07CD5BCC-09BF-4138-B5E3-17835F911D11}" presName="hierChild2" presStyleCnt="0"/>
      <dgm:spPr/>
    </dgm:pt>
    <dgm:pt modelId="{882F64B9-DE19-4119-8359-931DB39FAB54}" type="pres">
      <dgm:prSet presAssocID="{469777CA-0DFE-43FD-BDF5-FAB9830145CC}" presName="hierRoot1" presStyleCnt="0"/>
      <dgm:spPr/>
    </dgm:pt>
    <dgm:pt modelId="{11785425-6F6E-49EC-88FA-06AC5DA34A1B}" type="pres">
      <dgm:prSet presAssocID="{469777CA-0DFE-43FD-BDF5-FAB9830145CC}" presName="composite" presStyleCnt="0"/>
      <dgm:spPr/>
    </dgm:pt>
    <dgm:pt modelId="{F1EEC10D-9622-4823-BAAA-3233377BBBC9}" type="pres">
      <dgm:prSet presAssocID="{469777CA-0DFE-43FD-BDF5-FAB9830145CC}" presName="background" presStyleLbl="node0" presStyleIdx="1" presStyleCnt="3"/>
      <dgm:spPr/>
    </dgm:pt>
    <dgm:pt modelId="{60A705CF-A066-422F-8C5B-C647D95B101D}" type="pres">
      <dgm:prSet presAssocID="{469777CA-0DFE-43FD-BDF5-FAB9830145CC}" presName="text" presStyleLbl="fgAcc0" presStyleIdx="1" presStyleCnt="3">
        <dgm:presLayoutVars>
          <dgm:chPref val="3"/>
        </dgm:presLayoutVars>
      </dgm:prSet>
      <dgm:spPr/>
    </dgm:pt>
    <dgm:pt modelId="{0A7F146B-7535-4796-A896-DEB2BA3A2335}" type="pres">
      <dgm:prSet presAssocID="{469777CA-0DFE-43FD-BDF5-FAB9830145CC}" presName="hierChild2" presStyleCnt="0"/>
      <dgm:spPr/>
    </dgm:pt>
    <dgm:pt modelId="{4A59571A-DCD3-4D11-B730-6F6B03A3164F}" type="pres">
      <dgm:prSet presAssocID="{AE4E00C8-CD88-4201-B6F8-36A2E3508500}" presName="hierRoot1" presStyleCnt="0"/>
      <dgm:spPr/>
    </dgm:pt>
    <dgm:pt modelId="{630C9541-4433-4422-9688-6346674258A8}" type="pres">
      <dgm:prSet presAssocID="{AE4E00C8-CD88-4201-B6F8-36A2E3508500}" presName="composite" presStyleCnt="0"/>
      <dgm:spPr/>
    </dgm:pt>
    <dgm:pt modelId="{08AF0049-FDA6-4C65-99E9-358056846982}" type="pres">
      <dgm:prSet presAssocID="{AE4E00C8-CD88-4201-B6F8-36A2E3508500}" presName="background" presStyleLbl="node0" presStyleIdx="2" presStyleCnt="3"/>
      <dgm:spPr/>
    </dgm:pt>
    <dgm:pt modelId="{FAB0DD99-F1C4-4A6F-BF34-39718BBC0150}" type="pres">
      <dgm:prSet presAssocID="{AE4E00C8-CD88-4201-B6F8-36A2E3508500}" presName="text" presStyleLbl="fgAcc0" presStyleIdx="2" presStyleCnt="3">
        <dgm:presLayoutVars>
          <dgm:chPref val="3"/>
        </dgm:presLayoutVars>
      </dgm:prSet>
      <dgm:spPr/>
    </dgm:pt>
    <dgm:pt modelId="{87FEA164-9B73-40F2-8392-E4B2FA634760}" type="pres">
      <dgm:prSet presAssocID="{AE4E00C8-CD88-4201-B6F8-36A2E3508500}" presName="hierChild2" presStyleCnt="0"/>
      <dgm:spPr/>
    </dgm:pt>
  </dgm:ptLst>
  <dgm:cxnLst>
    <dgm:cxn modelId="{AB1ADE3B-D573-4AB5-BE6A-469C29BB7A61}" type="presOf" srcId="{469777CA-0DFE-43FD-BDF5-FAB9830145CC}" destId="{60A705CF-A066-422F-8C5B-C647D95B101D}" srcOrd="0" destOrd="0" presId="urn:microsoft.com/office/officeart/2005/8/layout/hierarchy1"/>
    <dgm:cxn modelId="{7EA2A96D-2CD2-44FE-89B1-102AF0011703}" srcId="{CE5C1963-FA9F-4E3B-950D-2433ADC0C713}" destId="{07CD5BCC-09BF-4138-B5E3-17835F911D11}" srcOrd="0" destOrd="0" parTransId="{81FC38A6-41CF-437F-832C-77F27FC2ABB9}" sibTransId="{B9C700B6-01EC-489A-9D63-C614B4C6FAAB}"/>
    <dgm:cxn modelId="{A5954E7A-4B1D-47C1-85A1-9FBFFAAA952C}" type="presOf" srcId="{AE4E00C8-CD88-4201-B6F8-36A2E3508500}" destId="{FAB0DD99-F1C4-4A6F-BF34-39718BBC0150}" srcOrd="0" destOrd="0" presId="urn:microsoft.com/office/officeart/2005/8/layout/hierarchy1"/>
    <dgm:cxn modelId="{0C56D67D-0AD4-41DC-99F6-E50774EAEE03}" type="presOf" srcId="{07CD5BCC-09BF-4138-B5E3-17835F911D11}" destId="{36CEF537-8F88-432F-B3C1-76B9204E79D3}" srcOrd="0" destOrd="0" presId="urn:microsoft.com/office/officeart/2005/8/layout/hierarchy1"/>
    <dgm:cxn modelId="{0D689094-AC49-4AF7-9078-3DFABCCD3DA0}" type="presOf" srcId="{CE5C1963-FA9F-4E3B-950D-2433ADC0C713}" destId="{0F06E5FA-3390-461F-82D7-ED9E8C7BB1DD}" srcOrd="0" destOrd="0" presId="urn:microsoft.com/office/officeart/2005/8/layout/hierarchy1"/>
    <dgm:cxn modelId="{91A3E5C2-2247-4697-A2DE-1CD00F16771C}" srcId="{CE5C1963-FA9F-4E3B-950D-2433ADC0C713}" destId="{469777CA-0DFE-43FD-BDF5-FAB9830145CC}" srcOrd="1" destOrd="0" parTransId="{7AF87069-3D37-4297-BF8B-933258F12D06}" sibTransId="{78DBAFE9-33E5-472F-8860-B45C799196DC}"/>
    <dgm:cxn modelId="{163652EE-67A6-4730-B300-E6A952A894BB}" srcId="{CE5C1963-FA9F-4E3B-950D-2433ADC0C713}" destId="{AE4E00C8-CD88-4201-B6F8-36A2E3508500}" srcOrd="2" destOrd="0" parTransId="{5FE2EA62-FE61-4AB6-8C25-C362CBFC759B}" sibTransId="{4F5EC444-783F-4CFB-9A8E-19FEA7E393F6}"/>
    <dgm:cxn modelId="{5645D9C3-8760-4001-A465-398D50E1803D}" type="presParOf" srcId="{0F06E5FA-3390-461F-82D7-ED9E8C7BB1DD}" destId="{A782384B-577F-4A77-86AD-2CD792844F33}" srcOrd="0" destOrd="0" presId="urn:microsoft.com/office/officeart/2005/8/layout/hierarchy1"/>
    <dgm:cxn modelId="{0E272367-B82F-45D4-ABA7-0D9719CB8D1A}" type="presParOf" srcId="{A782384B-577F-4A77-86AD-2CD792844F33}" destId="{0ECFC58B-1E67-4D64-9F16-C5631AFCBB3F}" srcOrd="0" destOrd="0" presId="urn:microsoft.com/office/officeart/2005/8/layout/hierarchy1"/>
    <dgm:cxn modelId="{22B0B06C-A8B7-41A2-BF3B-29827FB38FFE}" type="presParOf" srcId="{0ECFC58B-1E67-4D64-9F16-C5631AFCBB3F}" destId="{EC70BF64-07ED-470C-B590-1DF8680C591A}" srcOrd="0" destOrd="0" presId="urn:microsoft.com/office/officeart/2005/8/layout/hierarchy1"/>
    <dgm:cxn modelId="{89CC9A5E-5496-4807-B77D-4B0D8369C7E8}" type="presParOf" srcId="{0ECFC58B-1E67-4D64-9F16-C5631AFCBB3F}" destId="{36CEF537-8F88-432F-B3C1-76B9204E79D3}" srcOrd="1" destOrd="0" presId="urn:microsoft.com/office/officeart/2005/8/layout/hierarchy1"/>
    <dgm:cxn modelId="{0FF526B3-A0B3-43D0-986F-D6892917B86A}" type="presParOf" srcId="{A782384B-577F-4A77-86AD-2CD792844F33}" destId="{1C2A0BA1-01A8-4E3C-B1AE-A1EB728ADC52}" srcOrd="1" destOrd="0" presId="urn:microsoft.com/office/officeart/2005/8/layout/hierarchy1"/>
    <dgm:cxn modelId="{42AFC37E-4CB3-47D3-8D8C-9076AEDD1C8C}" type="presParOf" srcId="{0F06E5FA-3390-461F-82D7-ED9E8C7BB1DD}" destId="{882F64B9-DE19-4119-8359-931DB39FAB54}" srcOrd="1" destOrd="0" presId="urn:microsoft.com/office/officeart/2005/8/layout/hierarchy1"/>
    <dgm:cxn modelId="{AFC13EA7-645E-4B45-9445-D6B24CD34131}" type="presParOf" srcId="{882F64B9-DE19-4119-8359-931DB39FAB54}" destId="{11785425-6F6E-49EC-88FA-06AC5DA34A1B}" srcOrd="0" destOrd="0" presId="urn:microsoft.com/office/officeart/2005/8/layout/hierarchy1"/>
    <dgm:cxn modelId="{FD7EAC51-0C08-4195-A12E-56DF7C215C30}" type="presParOf" srcId="{11785425-6F6E-49EC-88FA-06AC5DA34A1B}" destId="{F1EEC10D-9622-4823-BAAA-3233377BBBC9}" srcOrd="0" destOrd="0" presId="urn:microsoft.com/office/officeart/2005/8/layout/hierarchy1"/>
    <dgm:cxn modelId="{7898D548-1A37-4B5B-85E0-F1E466F11943}" type="presParOf" srcId="{11785425-6F6E-49EC-88FA-06AC5DA34A1B}" destId="{60A705CF-A066-422F-8C5B-C647D95B101D}" srcOrd="1" destOrd="0" presId="urn:microsoft.com/office/officeart/2005/8/layout/hierarchy1"/>
    <dgm:cxn modelId="{9395854F-C651-4754-B3E3-42E199C8128D}" type="presParOf" srcId="{882F64B9-DE19-4119-8359-931DB39FAB54}" destId="{0A7F146B-7535-4796-A896-DEB2BA3A2335}" srcOrd="1" destOrd="0" presId="urn:microsoft.com/office/officeart/2005/8/layout/hierarchy1"/>
    <dgm:cxn modelId="{89132104-D4E1-4938-9B8B-2AE039F0D4C2}" type="presParOf" srcId="{0F06E5FA-3390-461F-82D7-ED9E8C7BB1DD}" destId="{4A59571A-DCD3-4D11-B730-6F6B03A3164F}" srcOrd="2" destOrd="0" presId="urn:microsoft.com/office/officeart/2005/8/layout/hierarchy1"/>
    <dgm:cxn modelId="{97CB7C8F-1CAD-4141-9273-092819E271A7}" type="presParOf" srcId="{4A59571A-DCD3-4D11-B730-6F6B03A3164F}" destId="{630C9541-4433-4422-9688-6346674258A8}" srcOrd="0" destOrd="0" presId="urn:microsoft.com/office/officeart/2005/8/layout/hierarchy1"/>
    <dgm:cxn modelId="{04102BA2-B6DC-4AC1-A83C-980FC2650746}" type="presParOf" srcId="{630C9541-4433-4422-9688-6346674258A8}" destId="{08AF0049-FDA6-4C65-99E9-358056846982}" srcOrd="0" destOrd="0" presId="urn:microsoft.com/office/officeart/2005/8/layout/hierarchy1"/>
    <dgm:cxn modelId="{0ACA660D-A54A-4DC8-9747-E9FB36A3CE2A}" type="presParOf" srcId="{630C9541-4433-4422-9688-6346674258A8}" destId="{FAB0DD99-F1C4-4A6F-BF34-39718BBC0150}" srcOrd="1" destOrd="0" presId="urn:microsoft.com/office/officeart/2005/8/layout/hierarchy1"/>
    <dgm:cxn modelId="{E2C3BA26-2D5F-4836-9CA4-E2ECBB9FB594}" type="presParOf" srcId="{4A59571A-DCD3-4D11-B730-6F6B03A3164F}" destId="{87FEA164-9B73-40F2-8392-E4B2FA634760}"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C1654C5B-1177-40B7-815F-480BC9CC9B2A}"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8B5C6F74-3A11-4C59-810E-224449A2C137}">
      <dgm:prSet/>
      <dgm:spPr/>
      <dgm:t>
        <a:bodyPr/>
        <a:lstStyle/>
        <a:p>
          <a:r>
            <a:rPr lang="en-GB"/>
            <a:t>Causing or allowing the death or to suffer serious physical harm of a child or vulnerable adult.</a:t>
          </a:r>
          <a:endParaRPr lang="en-US"/>
        </a:p>
      </dgm:t>
    </dgm:pt>
    <dgm:pt modelId="{DF33BE9C-A3A8-498F-99B7-5BA2137C9D9F}" type="parTrans" cxnId="{537C23CF-BF62-4F51-A810-C30B8EE8FC9E}">
      <dgm:prSet/>
      <dgm:spPr/>
      <dgm:t>
        <a:bodyPr/>
        <a:lstStyle/>
        <a:p>
          <a:endParaRPr lang="en-US"/>
        </a:p>
      </dgm:t>
    </dgm:pt>
    <dgm:pt modelId="{43D0ED63-47FA-40B4-8969-21B27B6B98E4}" type="sibTrans" cxnId="{537C23CF-BF62-4F51-A810-C30B8EE8FC9E}">
      <dgm:prSet/>
      <dgm:spPr/>
      <dgm:t>
        <a:bodyPr/>
        <a:lstStyle/>
        <a:p>
          <a:endParaRPr lang="en-US"/>
        </a:p>
      </dgm:t>
    </dgm:pt>
    <dgm:pt modelId="{88BDDD7D-34FD-4238-81DB-5145F09E5E64}">
      <dgm:prSet/>
      <dgm:spPr/>
      <dgm:t>
        <a:bodyPr/>
        <a:lstStyle/>
        <a:p>
          <a:r>
            <a:rPr lang="en-GB"/>
            <a:t>The 2012 Act is intended to fill a recognised gap in the law in cases where a child or vulnerable adult have sustained serious injuries (short of death), and insufficient evidence points to one specific person. </a:t>
          </a:r>
          <a:endParaRPr lang="en-US"/>
        </a:p>
      </dgm:t>
    </dgm:pt>
    <dgm:pt modelId="{FF89B38B-F1A4-4B30-B8C3-B31E6CB5F5FD}" type="parTrans" cxnId="{78621199-AA7C-4FEE-92F1-5B97F01C7673}">
      <dgm:prSet/>
      <dgm:spPr/>
      <dgm:t>
        <a:bodyPr/>
        <a:lstStyle/>
        <a:p>
          <a:endParaRPr lang="en-US"/>
        </a:p>
      </dgm:t>
    </dgm:pt>
    <dgm:pt modelId="{627DD2E3-D954-4161-9F40-8FDCA41C7459}" type="sibTrans" cxnId="{78621199-AA7C-4FEE-92F1-5B97F01C7673}">
      <dgm:prSet/>
      <dgm:spPr/>
      <dgm:t>
        <a:bodyPr/>
        <a:lstStyle/>
        <a:p>
          <a:endParaRPr lang="en-US"/>
        </a:p>
      </dgm:t>
    </dgm:pt>
    <dgm:pt modelId="{E25790EE-9CB7-4480-8276-304EF6E418A2}" type="pres">
      <dgm:prSet presAssocID="{C1654C5B-1177-40B7-815F-480BC9CC9B2A}" presName="hierChild1" presStyleCnt="0">
        <dgm:presLayoutVars>
          <dgm:chPref val="1"/>
          <dgm:dir/>
          <dgm:animOne val="branch"/>
          <dgm:animLvl val="lvl"/>
          <dgm:resizeHandles/>
        </dgm:presLayoutVars>
      </dgm:prSet>
      <dgm:spPr/>
    </dgm:pt>
    <dgm:pt modelId="{DA272C7C-44B7-412F-8B35-BA4567F66F2E}" type="pres">
      <dgm:prSet presAssocID="{8B5C6F74-3A11-4C59-810E-224449A2C137}" presName="hierRoot1" presStyleCnt="0"/>
      <dgm:spPr/>
    </dgm:pt>
    <dgm:pt modelId="{424CD941-AC08-41A3-89CE-532CB8BE823C}" type="pres">
      <dgm:prSet presAssocID="{8B5C6F74-3A11-4C59-810E-224449A2C137}" presName="composite" presStyleCnt="0"/>
      <dgm:spPr/>
    </dgm:pt>
    <dgm:pt modelId="{19EA2116-6000-40F2-80CD-1782330B0859}" type="pres">
      <dgm:prSet presAssocID="{8B5C6F74-3A11-4C59-810E-224449A2C137}" presName="background" presStyleLbl="node0" presStyleIdx="0" presStyleCnt="2"/>
      <dgm:spPr/>
    </dgm:pt>
    <dgm:pt modelId="{1022C6D0-928A-466F-8235-C1C5DC850854}" type="pres">
      <dgm:prSet presAssocID="{8B5C6F74-3A11-4C59-810E-224449A2C137}" presName="text" presStyleLbl="fgAcc0" presStyleIdx="0" presStyleCnt="2">
        <dgm:presLayoutVars>
          <dgm:chPref val="3"/>
        </dgm:presLayoutVars>
      </dgm:prSet>
      <dgm:spPr/>
    </dgm:pt>
    <dgm:pt modelId="{7EB34418-AC13-40C7-A5B4-401D87C7F63B}" type="pres">
      <dgm:prSet presAssocID="{8B5C6F74-3A11-4C59-810E-224449A2C137}" presName="hierChild2" presStyleCnt="0"/>
      <dgm:spPr/>
    </dgm:pt>
    <dgm:pt modelId="{977E3204-B2B8-4AEC-BA34-9210F6ABF267}" type="pres">
      <dgm:prSet presAssocID="{88BDDD7D-34FD-4238-81DB-5145F09E5E64}" presName="hierRoot1" presStyleCnt="0"/>
      <dgm:spPr/>
    </dgm:pt>
    <dgm:pt modelId="{C52BD56B-F665-43B9-B323-5CB2F04D01C8}" type="pres">
      <dgm:prSet presAssocID="{88BDDD7D-34FD-4238-81DB-5145F09E5E64}" presName="composite" presStyleCnt="0"/>
      <dgm:spPr/>
    </dgm:pt>
    <dgm:pt modelId="{630748AB-2241-4D5F-822A-F5FFF66ADCAA}" type="pres">
      <dgm:prSet presAssocID="{88BDDD7D-34FD-4238-81DB-5145F09E5E64}" presName="background" presStyleLbl="node0" presStyleIdx="1" presStyleCnt="2"/>
      <dgm:spPr/>
    </dgm:pt>
    <dgm:pt modelId="{D9C75C55-3665-4FDE-AC76-B59AAF0FB2DD}" type="pres">
      <dgm:prSet presAssocID="{88BDDD7D-34FD-4238-81DB-5145F09E5E64}" presName="text" presStyleLbl="fgAcc0" presStyleIdx="1" presStyleCnt="2">
        <dgm:presLayoutVars>
          <dgm:chPref val="3"/>
        </dgm:presLayoutVars>
      </dgm:prSet>
      <dgm:spPr/>
    </dgm:pt>
    <dgm:pt modelId="{61BF8E25-6B19-4983-B29F-8D195B1082A2}" type="pres">
      <dgm:prSet presAssocID="{88BDDD7D-34FD-4238-81DB-5145F09E5E64}" presName="hierChild2" presStyleCnt="0"/>
      <dgm:spPr/>
    </dgm:pt>
  </dgm:ptLst>
  <dgm:cxnLst>
    <dgm:cxn modelId="{7F08623C-1485-4F3A-ADBA-40FE508815A6}" type="presOf" srcId="{88BDDD7D-34FD-4238-81DB-5145F09E5E64}" destId="{D9C75C55-3665-4FDE-AC76-B59AAF0FB2DD}" srcOrd="0" destOrd="0" presId="urn:microsoft.com/office/officeart/2005/8/layout/hierarchy1"/>
    <dgm:cxn modelId="{E0F2BC43-E68C-4894-98C6-E5C582E36942}" type="presOf" srcId="{8B5C6F74-3A11-4C59-810E-224449A2C137}" destId="{1022C6D0-928A-466F-8235-C1C5DC850854}" srcOrd="0" destOrd="0" presId="urn:microsoft.com/office/officeart/2005/8/layout/hierarchy1"/>
    <dgm:cxn modelId="{D3DD0A47-2E35-4CA9-B3EA-E578C0E66772}" type="presOf" srcId="{C1654C5B-1177-40B7-815F-480BC9CC9B2A}" destId="{E25790EE-9CB7-4480-8276-304EF6E418A2}" srcOrd="0" destOrd="0" presId="urn:microsoft.com/office/officeart/2005/8/layout/hierarchy1"/>
    <dgm:cxn modelId="{78621199-AA7C-4FEE-92F1-5B97F01C7673}" srcId="{C1654C5B-1177-40B7-815F-480BC9CC9B2A}" destId="{88BDDD7D-34FD-4238-81DB-5145F09E5E64}" srcOrd="1" destOrd="0" parTransId="{FF89B38B-F1A4-4B30-B8C3-B31E6CB5F5FD}" sibTransId="{627DD2E3-D954-4161-9F40-8FDCA41C7459}"/>
    <dgm:cxn modelId="{537C23CF-BF62-4F51-A810-C30B8EE8FC9E}" srcId="{C1654C5B-1177-40B7-815F-480BC9CC9B2A}" destId="{8B5C6F74-3A11-4C59-810E-224449A2C137}" srcOrd="0" destOrd="0" parTransId="{DF33BE9C-A3A8-498F-99B7-5BA2137C9D9F}" sibTransId="{43D0ED63-47FA-40B4-8969-21B27B6B98E4}"/>
    <dgm:cxn modelId="{3B14225A-B8DB-4FB7-8A06-E60D086DAC46}" type="presParOf" srcId="{E25790EE-9CB7-4480-8276-304EF6E418A2}" destId="{DA272C7C-44B7-412F-8B35-BA4567F66F2E}" srcOrd="0" destOrd="0" presId="urn:microsoft.com/office/officeart/2005/8/layout/hierarchy1"/>
    <dgm:cxn modelId="{54801CC2-702E-4F67-B69B-E32F51806AE8}" type="presParOf" srcId="{DA272C7C-44B7-412F-8B35-BA4567F66F2E}" destId="{424CD941-AC08-41A3-89CE-532CB8BE823C}" srcOrd="0" destOrd="0" presId="urn:microsoft.com/office/officeart/2005/8/layout/hierarchy1"/>
    <dgm:cxn modelId="{7D03F08C-FC98-4489-813B-8F3A3C313811}" type="presParOf" srcId="{424CD941-AC08-41A3-89CE-532CB8BE823C}" destId="{19EA2116-6000-40F2-80CD-1782330B0859}" srcOrd="0" destOrd="0" presId="urn:microsoft.com/office/officeart/2005/8/layout/hierarchy1"/>
    <dgm:cxn modelId="{544DB1C5-E697-4F05-9EA7-8402E6798CC5}" type="presParOf" srcId="{424CD941-AC08-41A3-89CE-532CB8BE823C}" destId="{1022C6D0-928A-466F-8235-C1C5DC850854}" srcOrd="1" destOrd="0" presId="urn:microsoft.com/office/officeart/2005/8/layout/hierarchy1"/>
    <dgm:cxn modelId="{44A8B627-2817-4BC2-B836-87A7E15F4301}" type="presParOf" srcId="{DA272C7C-44B7-412F-8B35-BA4567F66F2E}" destId="{7EB34418-AC13-40C7-A5B4-401D87C7F63B}" srcOrd="1" destOrd="0" presId="urn:microsoft.com/office/officeart/2005/8/layout/hierarchy1"/>
    <dgm:cxn modelId="{2E364BFE-6FF3-48F5-90C0-096242C68DC1}" type="presParOf" srcId="{E25790EE-9CB7-4480-8276-304EF6E418A2}" destId="{977E3204-B2B8-4AEC-BA34-9210F6ABF267}" srcOrd="1" destOrd="0" presId="urn:microsoft.com/office/officeart/2005/8/layout/hierarchy1"/>
    <dgm:cxn modelId="{B3BC5FA4-F405-48B7-8B6E-3FE768FB5E45}" type="presParOf" srcId="{977E3204-B2B8-4AEC-BA34-9210F6ABF267}" destId="{C52BD56B-F665-43B9-B323-5CB2F04D01C8}" srcOrd="0" destOrd="0" presId="urn:microsoft.com/office/officeart/2005/8/layout/hierarchy1"/>
    <dgm:cxn modelId="{202685C9-A815-4FFB-9D45-C7B35DDE4F12}" type="presParOf" srcId="{C52BD56B-F665-43B9-B323-5CB2F04D01C8}" destId="{630748AB-2241-4D5F-822A-F5FFF66ADCAA}" srcOrd="0" destOrd="0" presId="urn:microsoft.com/office/officeart/2005/8/layout/hierarchy1"/>
    <dgm:cxn modelId="{FA3C5C88-0FA8-454B-9172-C069C77A8742}" type="presParOf" srcId="{C52BD56B-F665-43B9-B323-5CB2F04D01C8}" destId="{D9C75C55-3665-4FDE-AC76-B59AAF0FB2DD}" srcOrd="1" destOrd="0" presId="urn:microsoft.com/office/officeart/2005/8/layout/hierarchy1"/>
    <dgm:cxn modelId="{CB48B216-D5D4-4170-86C3-E566E80B4999}" type="presParOf" srcId="{977E3204-B2B8-4AEC-BA34-9210F6ABF267}" destId="{61BF8E25-6B19-4983-B29F-8D195B1082A2}"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00776B-49D5-4E33-9715-D19AF09137C2}">
      <dsp:nvSpPr>
        <dsp:cNvPr id="0" name=""/>
        <dsp:cNvSpPr/>
      </dsp:nvSpPr>
      <dsp:spPr>
        <a:xfrm>
          <a:off x="0" y="236619"/>
          <a:ext cx="10515600" cy="123317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Persistent failure to meet a child’s basic physical &amp;/or psychological needs,</a:t>
          </a:r>
          <a:endParaRPr lang="en-US" sz="3100" kern="1200" dirty="0"/>
        </a:p>
      </dsp:txBody>
      <dsp:txXfrm>
        <a:off x="60199" y="296818"/>
        <a:ext cx="10395202" cy="1112781"/>
      </dsp:txXfrm>
    </dsp:sp>
    <dsp:sp modelId="{24FCDED9-2CE6-4E1F-83EA-0B0B8AFBFE53}">
      <dsp:nvSpPr>
        <dsp:cNvPr id="0" name=""/>
        <dsp:cNvSpPr/>
      </dsp:nvSpPr>
      <dsp:spPr>
        <a:xfrm>
          <a:off x="0" y="1559079"/>
          <a:ext cx="10515600" cy="123317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likely to result in the serious impairment of the child’s health or development</a:t>
          </a:r>
          <a:endParaRPr lang="en-US" sz="3100" kern="1200"/>
        </a:p>
      </dsp:txBody>
      <dsp:txXfrm>
        <a:off x="60199" y="1619278"/>
        <a:ext cx="10395202" cy="1112781"/>
      </dsp:txXfrm>
    </dsp:sp>
    <dsp:sp modelId="{1B58C131-1272-412C-8080-732396A6A943}">
      <dsp:nvSpPr>
        <dsp:cNvPr id="0" name=""/>
        <dsp:cNvSpPr/>
      </dsp:nvSpPr>
      <dsp:spPr>
        <a:xfrm>
          <a:off x="0" y="2881539"/>
          <a:ext cx="10515600" cy="123317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Neglect may occur during pregnancy as a result of maternal substance abuse  (Dept for Education and Skills, 2006)</a:t>
          </a:r>
          <a:endParaRPr lang="en-US" sz="3100" kern="1200" dirty="0"/>
        </a:p>
      </dsp:txBody>
      <dsp:txXfrm>
        <a:off x="60199" y="2941738"/>
        <a:ext cx="10395202" cy="111278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5EA053-295C-4F14-B90C-C733FD3EBE3F}">
      <dsp:nvSpPr>
        <dsp:cNvPr id="0" name=""/>
        <dsp:cNvSpPr/>
      </dsp:nvSpPr>
      <dsp:spPr>
        <a:xfrm>
          <a:off x="0" y="2700"/>
          <a:ext cx="6291714"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1BBD60-F462-4660-884F-C50BD604AB1C}">
      <dsp:nvSpPr>
        <dsp:cNvPr id="0" name=""/>
        <dsp:cNvSpPr/>
      </dsp:nvSpPr>
      <dsp:spPr>
        <a:xfrm>
          <a:off x="0" y="2700"/>
          <a:ext cx="1258342"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Neglect</a:t>
          </a:r>
        </a:p>
      </dsp:txBody>
      <dsp:txXfrm>
        <a:off x="0" y="2700"/>
        <a:ext cx="1258342" cy="1841777"/>
      </dsp:txXfrm>
    </dsp:sp>
    <dsp:sp modelId="{5C18D7CC-7FFB-43DF-8F9D-FC45EF200817}">
      <dsp:nvSpPr>
        <dsp:cNvPr id="0" name=""/>
        <dsp:cNvSpPr/>
      </dsp:nvSpPr>
      <dsp:spPr>
        <a:xfrm>
          <a:off x="1352718" y="86335"/>
          <a:ext cx="4938995" cy="16727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Once a child is born, neglect may involve a parent or carer failing to provide adequate food, clothing, medical aid, shelter</a:t>
          </a:r>
        </a:p>
      </dsp:txBody>
      <dsp:txXfrm>
        <a:off x="1352718" y="86335"/>
        <a:ext cx="4938995" cy="1672708"/>
      </dsp:txXfrm>
    </dsp:sp>
    <dsp:sp modelId="{274FEFBC-BF87-4EC4-B44B-66011F38F044}">
      <dsp:nvSpPr>
        <dsp:cNvPr id="0" name=""/>
        <dsp:cNvSpPr/>
      </dsp:nvSpPr>
      <dsp:spPr>
        <a:xfrm>
          <a:off x="1258342" y="1759044"/>
          <a:ext cx="5033371" cy="0"/>
        </a:xfrm>
        <a:prstGeom prst="line">
          <a:avLst/>
        </a:prstGeom>
        <a:solidFill>
          <a:schemeClr val="dk2">
            <a:hueOff val="0"/>
            <a:satOff val="0"/>
            <a:lumOff val="0"/>
            <a:alphaOff val="0"/>
          </a:schemeClr>
        </a:solidFill>
        <a:ln w="19050" cap="flat" cmpd="sng" algn="ctr">
          <a:solidFill>
            <a:schemeClr val="dk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76DFD2B-7799-4316-90C9-884F2448E18D}">
      <dsp:nvSpPr>
        <dsp:cNvPr id="0" name=""/>
        <dsp:cNvSpPr/>
      </dsp:nvSpPr>
      <dsp:spPr>
        <a:xfrm>
          <a:off x="0" y="1844478"/>
          <a:ext cx="6291714"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87BB5D4-BEF1-40F1-B526-FCED3A54B037}">
      <dsp:nvSpPr>
        <dsp:cNvPr id="0" name=""/>
        <dsp:cNvSpPr/>
      </dsp:nvSpPr>
      <dsp:spPr>
        <a:xfrm>
          <a:off x="0" y="1844478"/>
          <a:ext cx="1258342"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endParaRPr lang="en-US" sz="2500" kern="1200" dirty="0"/>
        </a:p>
      </dsp:txBody>
      <dsp:txXfrm>
        <a:off x="0" y="1844478"/>
        <a:ext cx="1258342" cy="1841777"/>
      </dsp:txXfrm>
    </dsp:sp>
    <dsp:sp modelId="{AA6750A3-F6DA-4ED0-BF9B-6C385611B725}">
      <dsp:nvSpPr>
        <dsp:cNvPr id="0" name=""/>
        <dsp:cNvSpPr/>
      </dsp:nvSpPr>
      <dsp:spPr>
        <a:xfrm>
          <a:off x="0" y="3686256"/>
          <a:ext cx="6291714"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8A3572-B7CB-49B4-A757-C5FA7ACB7170}">
      <dsp:nvSpPr>
        <dsp:cNvPr id="0" name=""/>
        <dsp:cNvSpPr/>
      </dsp:nvSpPr>
      <dsp:spPr>
        <a:xfrm>
          <a:off x="0" y="3686256"/>
          <a:ext cx="1258342"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Neglect</a:t>
          </a:r>
        </a:p>
      </dsp:txBody>
      <dsp:txXfrm>
        <a:off x="0" y="3686256"/>
        <a:ext cx="1258342" cy="1841777"/>
      </dsp:txXfrm>
    </dsp:sp>
    <dsp:sp modelId="{B6547EE3-E965-42A8-BD8C-A5EE4A482D37}">
      <dsp:nvSpPr>
        <dsp:cNvPr id="0" name=""/>
        <dsp:cNvSpPr/>
      </dsp:nvSpPr>
      <dsp:spPr>
        <a:xfrm>
          <a:off x="1352718" y="3769891"/>
          <a:ext cx="4938995" cy="16727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For criminal neglect – must be evidence of ‘willful’ (deliberate or reckless) as opposed to the issue of poor parenting or lack of knowledge. </a:t>
          </a:r>
        </a:p>
      </dsp:txBody>
      <dsp:txXfrm>
        <a:off x="1352718" y="3769891"/>
        <a:ext cx="4938995" cy="1672708"/>
      </dsp:txXfrm>
    </dsp:sp>
    <dsp:sp modelId="{08CE4E6D-C488-4C70-A67B-F90C55E3CCA5}">
      <dsp:nvSpPr>
        <dsp:cNvPr id="0" name=""/>
        <dsp:cNvSpPr/>
      </dsp:nvSpPr>
      <dsp:spPr>
        <a:xfrm>
          <a:off x="1258342" y="5442600"/>
          <a:ext cx="5033371" cy="0"/>
        </a:xfrm>
        <a:prstGeom prst="line">
          <a:avLst/>
        </a:prstGeom>
        <a:solidFill>
          <a:schemeClr val="dk2">
            <a:hueOff val="0"/>
            <a:satOff val="0"/>
            <a:lumOff val="0"/>
            <a:alphaOff val="0"/>
          </a:schemeClr>
        </a:solidFill>
        <a:ln w="19050" cap="flat" cmpd="sng" algn="ctr">
          <a:solidFill>
            <a:schemeClr val="dk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956AA7-88A5-4E6C-B760-E598E28544BC}">
      <dsp:nvSpPr>
        <dsp:cNvPr id="0" name=""/>
        <dsp:cNvSpPr/>
      </dsp:nvSpPr>
      <dsp:spPr>
        <a:xfrm>
          <a:off x="2669704" y="533944"/>
          <a:ext cx="411666" cy="91440"/>
        </a:xfrm>
        <a:custGeom>
          <a:avLst/>
          <a:gdLst/>
          <a:ahLst/>
          <a:cxnLst/>
          <a:rect l="0" t="0" r="0" b="0"/>
          <a:pathLst>
            <a:path>
              <a:moveTo>
                <a:pt x="0" y="45720"/>
              </a:moveTo>
              <a:lnTo>
                <a:pt x="411666"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64480" y="577453"/>
        <a:ext cx="22113" cy="4422"/>
      </dsp:txXfrm>
    </dsp:sp>
    <dsp:sp modelId="{6594B87F-8D40-4C73-B0CB-B799FE610814}">
      <dsp:nvSpPr>
        <dsp:cNvPr id="0" name=""/>
        <dsp:cNvSpPr/>
      </dsp:nvSpPr>
      <dsp:spPr>
        <a:xfrm>
          <a:off x="748607" y="2795"/>
          <a:ext cx="1922896" cy="115373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622300">
            <a:lnSpc>
              <a:spcPct val="90000"/>
            </a:lnSpc>
            <a:spcBef>
              <a:spcPct val="0"/>
            </a:spcBef>
            <a:spcAft>
              <a:spcPct val="35000"/>
            </a:spcAft>
            <a:buNone/>
          </a:pPr>
          <a:r>
            <a:rPr lang="en-GB" sz="1400" b="1" i="0" kern="1200"/>
            <a:t>Physical abuse is when someone hurts a child or young person on purpose.</a:t>
          </a:r>
          <a:endParaRPr lang="en-US" sz="1400" kern="1200"/>
        </a:p>
      </dsp:txBody>
      <dsp:txXfrm>
        <a:off x="748607" y="2795"/>
        <a:ext cx="1922896" cy="1153737"/>
      </dsp:txXfrm>
    </dsp:sp>
    <dsp:sp modelId="{E9A6CF19-EA53-4167-8ADD-1DB988E685E1}">
      <dsp:nvSpPr>
        <dsp:cNvPr id="0" name=""/>
        <dsp:cNvSpPr/>
      </dsp:nvSpPr>
      <dsp:spPr>
        <a:xfrm>
          <a:off x="5034866" y="533944"/>
          <a:ext cx="411666" cy="91440"/>
        </a:xfrm>
        <a:custGeom>
          <a:avLst/>
          <a:gdLst/>
          <a:ahLst/>
          <a:cxnLst/>
          <a:rect l="0" t="0" r="0" b="0"/>
          <a:pathLst>
            <a:path>
              <a:moveTo>
                <a:pt x="0" y="45720"/>
              </a:moveTo>
              <a:lnTo>
                <a:pt x="411666"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9643" y="577453"/>
        <a:ext cx="22113" cy="4422"/>
      </dsp:txXfrm>
    </dsp:sp>
    <dsp:sp modelId="{54F5086C-F61F-484C-A07F-CAC9D918CC44}">
      <dsp:nvSpPr>
        <dsp:cNvPr id="0" name=""/>
        <dsp:cNvSpPr/>
      </dsp:nvSpPr>
      <dsp:spPr>
        <a:xfrm>
          <a:off x="3113770" y="2795"/>
          <a:ext cx="1922896" cy="115373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622300">
            <a:lnSpc>
              <a:spcPct val="90000"/>
            </a:lnSpc>
            <a:spcBef>
              <a:spcPct val="0"/>
            </a:spcBef>
            <a:spcAft>
              <a:spcPct val="35000"/>
            </a:spcAft>
            <a:buNone/>
          </a:pPr>
          <a:r>
            <a:rPr lang="en-GB" sz="1400" b="0" i="0" kern="1200"/>
            <a:t>Examples of physical abuse are:</a:t>
          </a:r>
          <a:endParaRPr lang="en-US" sz="1400" kern="1200"/>
        </a:p>
      </dsp:txBody>
      <dsp:txXfrm>
        <a:off x="3113770" y="2795"/>
        <a:ext cx="1922896" cy="1153737"/>
      </dsp:txXfrm>
    </dsp:sp>
    <dsp:sp modelId="{A7BB6F9C-DADC-4BCC-B4F6-757403B55DCD}">
      <dsp:nvSpPr>
        <dsp:cNvPr id="0" name=""/>
        <dsp:cNvSpPr/>
      </dsp:nvSpPr>
      <dsp:spPr>
        <a:xfrm>
          <a:off x="7400029" y="533944"/>
          <a:ext cx="411666" cy="91440"/>
        </a:xfrm>
        <a:custGeom>
          <a:avLst/>
          <a:gdLst/>
          <a:ahLst/>
          <a:cxnLst/>
          <a:rect l="0" t="0" r="0" b="0"/>
          <a:pathLst>
            <a:path>
              <a:moveTo>
                <a:pt x="0" y="45720"/>
              </a:moveTo>
              <a:lnTo>
                <a:pt x="411666"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594806" y="577453"/>
        <a:ext cx="22113" cy="4422"/>
      </dsp:txXfrm>
    </dsp:sp>
    <dsp:sp modelId="{58C15046-E8E7-4D0B-92D9-0232E0342490}">
      <dsp:nvSpPr>
        <dsp:cNvPr id="0" name=""/>
        <dsp:cNvSpPr/>
      </dsp:nvSpPr>
      <dsp:spPr>
        <a:xfrm>
          <a:off x="5478933" y="2795"/>
          <a:ext cx="1922896" cy="115373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622300">
            <a:lnSpc>
              <a:spcPct val="90000"/>
            </a:lnSpc>
            <a:spcBef>
              <a:spcPct val="0"/>
            </a:spcBef>
            <a:spcAft>
              <a:spcPct val="35000"/>
            </a:spcAft>
            <a:buNone/>
          </a:pPr>
          <a:r>
            <a:rPr lang="en-GB" sz="1400" b="0" i="0" kern="1200"/>
            <a:t>hitting, slapping, shaking or throwing</a:t>
          </a:r>
          <a:endParaRPr lang="en-US" sz="1400" kern="1200"/>
        </a:p>
      </dsp:txBody>
      <dsp:txXfrm>
        <a:off x="5478933" y="2795"/>
        <a:ext cx="1922896" cy="1153737"/>
      </dsp:txXfrm>
    </dsp:sp>
    <dsp:sp modelId="{C6105492-FFA9-439C-B906-77BA3CF84FFF}">
      <dsp:nvSpPr>
        <dsp:cNvPr id="0" name=""/>
        <dsp:cNvSpPr/>
      </dsp:nvSpPr>
      <dsp:spPr>
        <a:xfrm>
          <a:off x="1710055" y="1154733"/>
          <a:ext cx="7095488" cy="411666"/>
        </a:xfrm>
        <a:custGeom>
          <a:avLst/>
          <a:gdLst/>
          <a:ahLst/>
          <a:cxnLst/>
          <a:rect l="0" t="0" r="0" b="0"/>
          <a:pathLst>
            <a:path>
              <a:moveTo>
                <a:pt x="7095488" y="0"/>
              </a:moveTo>
              <a:lnTo>
                <a:pt x="7095488" y="222933"/>
              </a:lnTo>
              <a:lnTo>
                <a:pt x="0" y="222933"/>
              </a:lnTo>
              <a:lnTo>
                <a:pt x="0" y="411666"/>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80068" y="1358355"/>
        <a:ext cx="355462" cy="4422"/>
      </dsp:txXfrm>
    </dsp:sp>
    <dsp:sp modelId="{ED3719B2-D2F0-4773-8B1B-36C2F998F93E}">
      <dsp:nvSpPr>
        <dsp:cNvPr id="0" name=""/>
        <dsp:cNvSpPr/>
      </dsp:nvSpPr>
      <dsp:spPr>
        <a:xfrm>
          <a:off x="7844095" y="2795"/>
          <a:ext cx="1922896" cy="115373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622300">
            <a:lnSpc>
              <a:spcPct val="90000"/>
            </a:lnSpc>
            <a:spcBef>
              <a:spcPct val="0"/>
            </a:spcBef>
            <a:spcAft>
              <a:spcPct val="35000"/>
            </a:spcAft>
            <a:buNone/>
          </a:pPr>
          <a:r>
            <a:rPr lang="en-GB" sz="1400" b="0" i="0" kern="1200"/>
            <a:t>burning or scalding</a:t>
          </a:r>
          <a:endParaRPr lang="en-US" sz="1400" kern="1200"/>
        </a:p>
      </dsp:txBody>
      <dsp:txXfrm>
        <a:off x="7844095" y="2795"/>
        <a:ext cx="1922896" cy="1153737"/>
      </dsp:txXfrm>
    </dsp:sp>
    <dsp:sp modelId="{CB446EFF-84C0-465A-B36B-EBD1D81B2EEA}">
      <dsp:nvSpPr>
        <dsp:cNvPr id="0" name=""/>
        <dsp:cNvSpPr/>
      </dsp:nvSpPr>
      <dsp:spPr>
        <a:xfrm>
          <a:off x="2669704" y="2129949"/>
          <a:ext cx="411666" cy="91440"/>
        </a:xfrm>
        <a:custGeom>
          <a:avLst/>
          <a:gdLst/>
          <a:ahLst/>
          <a:cxnLst/>
          <a:rect l="0" t="0" r="0" b="0"/>
          <a:pathLst>
            <a:path>
              <a:moveTo>
                <a:pt x="0" y="45720"/>
              </a:moveTo>
              <a:lnTo>
                <a:pt x="411666"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64480" y="2173457"/>
        <a:ext cx="22113" cy="4422"/>
      </dsp:txXfrm>
    </dsp:sp>
    <dsp:sp modelId="{8A82B0A9-CE5A-4348-AC0D-05A1E6D6BF1D}">
      <dsp:nvSpPr>
        <dsp:cNvPr id="0" name=""/>
        <dsp:cNvSpPr/>
      </dsp:nvSpPr>
      <dsp:spPr>
        <a:xfrm>
          <a:off x="748607" y="1598800"/>
          <a:ext cx="1922896" cy="115373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622300">
            <a:lnSpc>
              <a:spcPct val="90000"/>
            </a:lnSpc>
            <a:spcBef>
              <a:spcPct val="0"/>
            </a:spcBef>
            <a:spcAft>
              <a:spcPct val="35000"/>
            </a:spcAft>
            <a:buNone/>
          </a:pPr>
          <a:r>
            <a:rPr lang="en-GB" sz="1400" b="0" i="0" kern="1200"/>
            <a:t>drowning, suffocating or choking</a:t>
          </a:r>
          <a:endParaRPr lang="en-US" sz="1400" kern="1200"/>
        </a:p>
      </dsp:txBody>
      <dsp:txXfrm>
        <a:off x="748607" y="1598800"/>
        <a:ext cx="1922896" cy="1153737"/>
      </dsp:txXfrm>
    </dsp:sp>
    <dsp:sp modelId="{280282C4-566A-4229-8D6D-3D95E4264A12}">
      <dsp:nvSpPr>
        <dsp:cNvPr id="0" name=""/>
        <dsp:cNvSpPr/>
      </dsp:nvSpPr>
      <dsp:spPr>
        <a:xfrm>
          <a:off x="5034866" y="2129949"/>
          <a:ext cx="411666" cy="91440"/>
        </a:xfrm>
        <a:custGeom>
          <a:avLst/>
          <a:gdLst/>
          <a:ahLst/>
          <a:cxnLst/>
          <a:rect l="0" t="0" r="0" b="0"/>
          <a:pathLst>
            <a:path>
              <a:moveTo>
                <a:pt x="0" y="45720"/>
              </a:moveTo>
              <a:lnTo>
                <a:pt x="411666"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9643" y="2173457"/>
        <a:ext cx="22113" cy="4422"/>
      </dsp:txXfrm>
    </dsp:sp>
    <dsp:sp modelId="{C3374512-1142-429F-80D4-4CF335DDC6E1}">
      <dsp:nvSpPr>
        <dsp:cNvPr id="0" name=""/>
        <dsp:cNvSpPr/>
      </dsp:nvSpPr>
      <dsp:spPr>
        <a:xfrm>
          <a:off x="3113770" y="1598800"/>
          <a:ext cx="1922896" cy="115373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622300">
            <a:lnSpc>
              <a:spcPct val="90000"/>
            </a:lnSpc>
            <a:spcBef>
              <a:spcPct val="0"/>
            </a:spcBef>
            <a:spcAft>
              <a:spcPct val="35000"/>
            </a:spcAft>
            <a:buNone/>
          </a:pPr>
          <a:r>
            <a:rPr lang="en-GB" sz="1400" b="0" i="0" kern="1200"/>
            <a:t>pushing or kicking</a:t>
          </a:r>
          <a:endParaRPr lang="en-US" sz="1400" kern="1200"/>
        </a:p>
      </dsp:txBody>
      <dsp:txXfrm>
        <a:off x="3113770" y="1598800"/>
        <a:ext cx="1922896" cy="1153737"/>
      </dsp:txXfrm>
    </dsp:sp>
    <dsp:sp modelId="{C12EDCF1-837C-44D7-A922-6B46805A05FE}">
      <dsp:nvSpPr>
        <dsp:cNvPr id="0" name=""/>
        <dsp:cNvSpPr/>
      </dsp:nvSpPr>
      <dsp:spPr>
        <a:xfrm>
          <a:off x="7400029" y="2129949"/>
          <a:ext cx="411666" cy="91440"/>
        </a:xfrm>
        <a:custGeom>
          <a:avLst/>
          <a:gdLst/>
          <a:ahLst/>
          <a:cxnLst/>
          <a:rect l="0" t="0" r="0" b="0"/>
          <a:pathLst>
            <a:path>
              <a:moveTo>
                <a:pt x="0" y="45720"/>
              </a:moveTo>
              <a:lnTo>
                <a:pt x="411666"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594806" y="2173457"/>
        <a:ext cx="22113" cy="4422"/>
      </dsp:txXfrm>
    </dsp:sp>
    <dsp:sp modelId="{635D82E3-D9C2-45B5-B2C3-AAF44D919C61}">
      <dsp:nvSpPr>
        <dsp:cNvPr id="0" name=""/>
        <dsp:cNvSpPr/>
      </dsp:nvSpPr>
      <dsp:spPr>
        <a:xfrm>
          <a:off x="5478933" y="1598800"/>
          <a:ext cx="1922896" cy="115373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622300">
            <a:lnSpc>
              <a:spcPct val="90000"/>
            </a:lnSpc>
            <a:spcBef>
              <a:spcPct val="0"/>
            </a:spcBef>
            <a:spcAft>
              <a:spcPct val="35000"/>
            </a:spcAft>
            <a:buNone/>
          </a:pPr>
          <a:r>
            <a:rPr lang="en-GB" sz="1400" b="0" i="0" kern="1200"/>
            <a:t>inappropriate restraint or false imprisonment</a:t>
          </a:r>
          <a:endParaRPr lang="en-US" sz="1400" kern="1200"/>
        </a:p>
      </dsp:txBody>
      <dsp:txXfrm>
        <a:off x="5478933" y="1598800"/>
        <a:ext cx="1922896" cy="1153737"/>
      </dsp:txXfrm>
    </dsp:sp>
    <dsp:sp modelId="{932B1EC9-038B-4D94-B66D-61219D180326}">
      <dsp:nvSpPr>
        <dsp:cNvPr id="0" name=""/>
        <dsp:cNvSpPr/>
      </dsp:nvSpPr>
      <dsp:spPr>
        <a:xfrm>
          <a:off x="1710055" y="2750737"/>
          <a:ext cx="7095488" cy="411666"/>
        </a:xfrm>
        <a:custGeom>
          <a:avLst/>
          <a:gdLst/>
          <a:ahLst/>
          <a:cxnLst/>
          <a:rect l="0" t="0" r="0" b="0"/>
          <a:pathLst>
            <a:path>
              <a:moveTo>
                <a:pt x="7095488" y="0"/>
              </a:moveTo>
              <a:lnTo>
                <a:pt x="7095488" y="222933"/>
              </a:lnTo>
              <a:lnTo>
                <a:pt x="0" y="222933"/>
              </a:lnTo>
              <a:lnTo>
                <a:pt x="0" y="411666"/>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80068" y="2954359"/>
        <a:ext cx="355462" cy="4422"/>
      </dsp:txXfrm>
    </dsp:sp>
    <dsp:sp modelId="{038345A0-5DFF-40D3-896D-4CBC420E3C16}">
      <dsp:nvSpPr>
        <dsp:cNvPr id="0" name=""/>
        <dsp:cNvSpPr/>
      </dsp:nvSpPr>
      <dsp:spPr>
        <a:xfrm>
          <a:off x="7844095" y="1598800"/>
          <a:ext cx="1922896" cy="115373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622300">
            <a:lnSpc>
              <a:spcPct val="90000"/>
            </a:lnSpc>
            <a:spcBef>
              <a:spcPct val="0"/>
            </a:spcBef>
            <a:spcAft>
              <a:spcPct val="35000"/>
            </a:spcAft>
            <a:buNone/>
          </a:pPr>
          <a:r>
            <a:rPr lang="en-GB" sz="1400" b="0" i="0" kern="1200"/>
            <a:t>using physical force to discipline</a:t>
          </a:r>
          <a:endParaRPr lang="en-US" sz="1400" kern="1200"/>
        </a:p>
      </dsp:txBody>
      <dsp:txXfrm>
        <a:off x="7844095" y="1598800"/>
        <a:ext cx="1922896" cy="1153737"/>
      </dsp:txXfrm>
    </dsp:sp>
    <dsp:sp modelId="{C7400B63-8DE7-490F-B195-4F9F38F6A15A}">
      <dsp:nvSpPr>
        <dsp:cNvPr id="0" name=""/>
        <dsp:cNvSpPr/>
      </dsp:nvSpPr>
      <dsp:spPr>
        <a:xfrm>
          <a:off x="2669704" y="3725953"/>
          <a:ext cx="411666" cy="91440"/>
        </a:xfrm>
        <a:custGeom>
          <a:avLst/>
          <a:gdLst/>
          <a:ahLst/>
          <a:cxnLst/>
          <a:rect l="0" t="0" r="0" b="0"/>
          <a:pathLst>
            <a:path>
              <a:moveTo>
                <a:pt x="0" y="45720"/>
              </a:moveTo>
              <a:lnTo>
                <a:pt x="411666"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64480" y="3769461"/>
        <a:ext cx="22113" cy="4422"/>
      </dsp:txXfrm>
    </dsp:sp>
    <dsp:sp modelId="{78085180-4F7F-4E65-8EA4-168DF5DE03AB}">
      <dsp:nvSpPr>
        <dsp:cNvPr id="0" name=""/>
        <dsp:cNvSpPr/>
      </dsp:nvSpPr>
      <dsp:spPr>
        <a:xfrm>
          <a:off x="748607" y="3194804"/>
          <a:ext cx="1922896" cy="115373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622300">
            <a:lnSpc>
              <a:spcPct val="90000"/>
            </a:lnSpc>
            <a:spcBef>
              <a:spcPct val="0"/>
            </a:spcBef>
            <a:spcAft>
              <a:spcPct val="35000"/>
            </a:spcAft>
            <a:buNone/>
          </a:pPr>
          <a:r>
            <a:rPr lang="en-GB" sz="1400" b="0" i="0" kern="1200"/>
            <a:t>misusing medication</a:t>
          </a:r>
          <a:endParaRPr lang="en-US" sz="1400" kern="1200"/>
        </a:p>
      </dsp:txBody>
      <dsp:txXfrm>
        <a:off x="748607" y="3194804"/>
        <a:ext cx="1922896" cy="1153737"/>
      </dsp:txXfrm>
    </dsp:sp>
    <dsp:sp modelId="{931E21FD-D872-4149-898A-DC0746CC1D35}">
      <dsp:nvSpPr>
        <dsp:cNvPr id="0" name=""/>
        <dsp:cNvSpPr/>
      </dsp:nvSpPr>
      <dsp:spPr>
        <a:xfrm>
          <a:off x="3113770" y="3194804"/>
          <a:ext cx="1922896" cy="115373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622300">
            <a:lnSpc>
              <a:spcPct val="90000"/>
            </a:lnSpc>
            <a:spcBef>
              <a:spcPct val="0"/>
            </a:spcBef>
            <a:spcAft>
              <a:spcPct val="35000"/>
            </a:spcAft>
            <a:buNone/>
          </a:pPr>
          <a:r>
            <a:rPr lang="en-GB" sz="1400" b="0" i="0" kern="1200"/>
            <a:t>fabricating or inducing an illness or ill health (Metropolitan Police, 2024)</a:t>
          </a:r>
          <a:endParaRPr lang="en-US" sz="1400" kern="1200"/>
        </a:p>
      </dsp:txBody>
      <dsp:txXfrm>
        <a:off x="3113770" y="3194804"/>
        <a:ext cx="1922896" cy="115373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CFA95C-5447-44CA-9280-6D4D0EF40DFA}">
      <dsp:nvSpPr>
        <dsp:cNvPr id="0" name=""/>
        <dsp:cNvSpPr/>
      </dsp:nvSpPr>
      <dsp:spPr>
        <a:xfrm>
          <a:off x="0" y="84046"/>
          <a:ext cx="10515600" cy="100693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Persistent or severe emotional ill treatment or rejection of a child which causes an actual or adverse effect on the child’s emotional &amp; behavioural development.</a:t>
          </a:r>
          <a:endParaRPr lang="en-US" sz="1800" kern="1200"/>
        </a:p>
      </dsp:txBody>
      <dsp:txXfrm>
        <a:off x="49154" y="133200"/>
        <a:ext cx="10417292" cy="908623"/>
      </dsp:txXfrm>
    </dsp:sp>
    <dsp:sp modelId="{31DF8FF5-6E59-4322-B442-E292B43AC1D4}">
      <dsp:nvSpPr>
        <dsp:cNvPr id="0" name=""/>
        <dsp:cNvSpPr/>
      </dsp:nvSpPr>
      <dsp:spPr>
        <a:xfrm>
          <a:off x="0" y="1142817"/>
          <a:ext cx="10515600" cy="100693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All abuse carries a level of emotional abuse</a:t>
          </a:r>
          <a:endParaRPr lang="en-US" sz="1800" kern="1200"/>
        </a:p>
      </dsp:txBody>
      <dsp:txXfrm>
        <a:off x="49154" y="1191971"/>
        <a:ext cx="10417292" cy="908623"/>
      </dsp:txXfrm>
    </dsp:sp>
    <dsp:sp modelId="{F51FD37C-E17D-4135-91CB-A096FAB3A35C}">
      <dsp:nvSpPr>
        <dsp:cNvPr id="0" name=""/>
        <dsp:cNvSpPr/>
      </dsp:nvSpPr>
      <dsp:spPr>
        <a:xfrm>
          <a:off x="0" y="2201589"/>
          <a:ext cx="10515600" cy="100693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Emotional abuse was the most common category of abuse for the child protection register (CPR) in Wales (1,295 children on 31 March 2019) and the second most common for child protection plans (CPPs) in England (18,460 children) </a:t>
          </a:r>
          <a:endParaRPr lang="en-US" sz="1800" kern="1200"/>
        </a:p>
      </dsp:txBody>
      <dsp:txXfrm>
        <a:off x="49154" y="2250743"/>
        <a:ext cx="10417292" cy="908623"/>
      </dsp:txXfrm>
    </dsp:sp>
    <dsp:sp modelId="{26DBD154-9391-45B0-9CA4-FD0FC7C76D91}">
      <dsp:nvSpPr>
        <dsp:cNvPr id="0" name=""/>
        <dsp:cNvSpPr/>
      </dsp:nvSpPr>
      <dsp:spPr>
        <a:xfrm>
          <a:off x="0" y="3260360"/>
          <a:ext cx="10515600" cy="100693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(Office for National Statistics, 2019)</a:t>
          </a:r>
          <a:endParaRPr lang="en-US" sz="1800" kern="1200"/>
        </a:p>
      </dsp:txBody>
      <dsp:txXfrm>
        <a:off x="49154" y="3309514"/>
        <a:ext cx="10417292" cy="90862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C3D2D9-3FCA-4B53-AFB7-4CE4FB7823E0}">
      <dsp:nvSpPr>
        <dsp:cNvPr id="0" name=""/>
        <dsp:cNvSpPr/>
      </dsp:nvSpPr>
      <dsp:spPr>
        <a:xfrm>
          <a:off x="134291" y="612"/>
          <a:ext cx="4332795" cy="2751325"/>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721ECD-A201-4EAA-8FF7-3585AD8B4CA9}">
      <dsp:nvSpPr>
        <dsp:cNvPr id="0" name=""/>
        <dsp:cNvSpPr/>
      </dsp:nvSpPr>
      <dsp:spPr>
        <a:xfrm>
          <a:off x="615713" y="457963"/>
          <a:ext cx="4332795" cy="2751325"/>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The involvement of children in sexual activity of any kind</a:t>
          </a:r>
          <a:endParaRPr lang="en-US" sz="2600" kern="1200"/>
        </a:p>
      </dsp:txBody>
      <dsp:txXfrm>
        <a:off x="696297" y="538547"/>
        <a:ext cx="4171627" cy="2590157"/>
      </dsp:txXfrm>
    </dsp:sp>
    <dsp:sp modelId="{975AD9B2-448B-42B6-B34D-093F9BD9FF86}">
      <dsp:nvSpPr>
        <dsp:cNvPr id="0" name=""/>
        <dsp:cNvSpPr/>
      </dsp:nvSpPr>
      <dsp:spPr>
        <a:xfrm>
          <a:off x="5429930" y="612"/>
          <a:ext cx="4332795" cy="2751325"/>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CA12AF-6C4C-4A1E-BF27-3750D99265ED}">
      <dsp:nvSpPr>
        <dsp:cNvPr id="0" name=""/>
        <dsp:cNvSpPr/>
      </dsp:nvSpPr>
      <dsp:spPr>
        <a:xfrm>
          <a:off x="5911352" y="457963"/>
          <a:ext cx="4332795" cy="2751325"/>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It may involve physical contact such as penetrative or non-penetrative acts or non-contact activities such as showing them pornographic images etc</a:t>
          </a:r>
          <a:endParaRPr lang="en-US" sz="2600" kern="1200"/>
        </a:p>
      </dsp:txBody>
      <dsp:txXfrm>
        <a:off x="5991936" y="538547"/>
        <a:ext cx="4171627" cy="259015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F09FE0-D39C-4EC8-973D-82F28B6032BB}">
      <dsp:nvSpPr>
        <dsp:cNvPr id="0" name=""/>
        <dsp:cNvSpPr/>
      </dsp:nvSpPr>
      <dsp:spPr>
        <a:xfrm>
          <a:off x="9242" y="103869"/>
          <a:ext cx="2762398" cy="414359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Causes </a:t>
          </a:r>
          <a:r>
            <a:rPr lang="en-GB" sz="1800" kern="1200"/>
            <a:t>– to make someone do something – implies influence over a person. </a:t>
          </a:r>
          <a:endParaRPr lang="en-US" sz="1800" kern="1200"/>
        </a:p>
      </dsp:txBody>
      <dsp:txXfrm>
        <a:off x="90150" y="184777"/>
        <a:ext cx="2600582" cy="3981782"/>
      </dsp:txXfrm>
    </dsp:sp>
    <dsp:sp modelId="{018AD445-794E-49D5-BC29-DDEAD93AC5B0}">
      <dsp:nvSpPr>
        <dsp:cNvPr id="0" name=""/>
        <dsp:cNvSpPr/>
      </dsp:nvSpPr>
      <dsp:spPr>
        <a:xfrm>
          <a:off x="3047880" y="1833131"/>
          <a:ext cx="585628" cy="68507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3047880" y="1970146"/>
        <a:ext cx="409940" cy="411044"/>
      </dsp:txXfrm>
    </dsp:sp>
    <dsp:sp modelId="{74E6E69E-F1C0-45E1-9414-CBB5197FACF5}">
      <dsp:nvSpPr>
        <dsp:cNvPr id="0" name=""/>
        <dsp:cNvSpPr/>
      </dsp:nvSpPr>
      <dsp:spPr>
        <a:xfrm>
          <a:off x="3876600" y="103869"/>
          <a:ext cx="2762398" cy="414359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Procures </a:t>
          </a:r>
          <a:r>
            <a:rPr lang="en-GB" sz="1800" kern="1200"/>
            <a:t>– to bring about by persuasion </a:t>
          </a:r>
          <a:endParaRPr lang="en-US" sz="1800" kern="1200"/>
        </a:p>
      </dsp:txBody>
      <dsp:txXfrm>
        <a:off x="3957508" y="184777"/>
        <a:ext cx="2600582" cy="3981782"/>
      </dsp:txXfrm>
    </dsp:sp>
    <dsp:sp modelId="{29153655-BA5A-4183-99CD-B75B6BC61644}">
      <dsp:nvSpPr>
        <dsp:cNvPr id="0" name=""/>
        <dsp:cNvSpPr/>
      </dsp:nvSpPr>
      <dsp:spPr>
        <a:xfrm>
          <a:off x="6915239" y="1833131"/>
          <a:ext cx="585628" cy="68507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6915239" y="1970146"/>
        <a:ext cx="409940" cy="411044"/>
      </dsp:txXfrm>
    </dsp:sp>
    <dsp:sp modelId="{BC48ED20-9D1D-4E58-AF34-AFA4719CE33B}">
      <dsp:nvSpPr>
        <dsp:cNvPr id="0" name=""/>
        <dsp:cNvSpPr/>
      </dsp:nvSpPr>
      <dsp:spPr>
        <a:xfrm>
          <a:off x="7743958" y="103869"/>
          <a:ext cx="2762398" cy="414359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Responsibility</a:t>
          </a:r>
          <a:r>
            <a:rPr lang="en-GB" sz="1800" kern="1200"/>
            <a:t> - The following person will be presumed to have responsibility for a child or young person:- any person who has parental responsibility or are legally liable to maintain them (these persons will continue to have responsibility even if they do not have care of them) and any person who has care of the child – such as babysitter</a:t>
          </a:r>
          <a:endParaRPr lang="en-US" sz="1800" kern="1200"/>
        </a:p>
      </dsp:txBody>
      <dsp:txXfrm>
        <a:off x="7824866" y="184777"/>
        <a:ext cx="2600582" cy="398178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333FEF-FEC6-49A0-BE9B-7E179E6A355C}">
      <dsp:nvSpPr>
        <dsp:cNvPr id="0" name=""/>
        <dsp:cNvSpPr/>
      </dsp:nvSpPr>
      <dsp:spPr>
        <a:xfrm>
          <a:off x="0" y="212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58DCE4-8144-4707-9807-D4AE46FA0343}">
      <dsp:nvSpPr>
        <dsp:cNvPr id="0" name=""/>
        <dsp:cNvSpPr/>
      </dsp:nvSpPr>
      <dsp:spPr>
        <a:xfrm>
          <a:off x="0" y="212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Where a constable has reasonable cause to believe that a child would otherwise be likely to suffer significant harm they may:</a:t>
          </a:r>
          <a:endParaRPr lang="en-US" sz="2900" kern="1200"/>
        </a:p>
      </dsp:txBody>
      <dsp:txXfrm>
        <a:off x="0" y="2124"/>
        <a:ext cx="10515600" cy="1449029"/>
      </dsp:txXfrm>
    </dsp:sp>
    <dsp:sp modelId="{B46095D8-3728-498F-BD39-B087DE7E5D30}">
      <dsp:nvSpPr>
        <dsp:cNvPr id="0" name=""/>
        <dsp:cNvSpPr/>
      </dsp:nvSpPr>
      <dsp:spPr>
        <a:xfrm>
          <a:off x="0" y="145115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699B35-9438-4FA4-8162-4DD99A50E8F5}">
      <dsp:nvSpPr>
        <dsp:cNvPr id="0" name=""/>
        <dsp:cNvSpPr/>
      </dsp:nvSpPr>
      <dsp:spPr>
        <a:xfrm>
          <a:off x="0" y="145115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Remove the child to suitable accommodation &amp; keep them there OR</a:t>
          </a:r>
          <a:endParaRPr lang="en-US" sz="2900" kern="1200"/>
        </a:p>
      </dsp:txBody>
      <dsp:txXfrm>
        <a:off x="0" y="1451154"/>
        <a:ext cx="10515600" cy="1449029"/>
      </dsp:txXfrm>
    </dsp:sp>
    <dsp:sp modelId="{FB8ACC60-3416-4B6C-A5E0-D6C7A4DAED64}">
      <dsp:nvSpPr>
        <dsp:cNvPr id="0" name=""/>
        <dsp:cNvSpPr/>
      </dsp:nvSpPr>
      <dsp:spPr>
        <a:xfrm>
          <a:off x="0" y="2900183"/>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8D4D87B-FCA9-40A7-B3D9-86AAA1A697A7}">
      <dsp:nvSpPr>
        <dsp:cNvPr id="0" name=""/>
        <dsp:cNvSpPr/>
      </dsp:nvSpPr>
      <dsp:spPr>
        <a:xfrm>
          <a:off x="0" y="2900183"/>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Take such steps as are reasonable to ensure that the child’s removal from any hospital or any other place, in which they are then being accommodated, is prevented. </a:t>
          </a:r>
          <a:endParaRPr lang="en-US" sz="2900" kern="1200"/>
        </a:p>
      </dsp:txBody>
      <dsp:txXfrm>
        <a:off x="0" y="2900183"/>
        <a:ext cx="10515600" cy="144902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CB97FF-A755-46D9-A207-8A1DB5FF0374}">
      <dsp:nvSpPr>
        <dsp:cNvPr id="0" name=""/>
        <dsp:cNvSpPr/>
      </dsp:nvSpPr>
      <dsp:spPr>
        <a:xfrm>
          <a:off x="0" y="1080567"/>
          <a:ext cx="2957512" cy="187802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728312-9631-4EAB-8E73-4A7564822C9C}">
      <dsp:nvSpPr>
        <dsp:cNvPr id="0" name=""/>
        <dsp:cNvSpPr/>
      </dsp:nvSpPr>
      <dsp:spPr>
        <a:xfrm>
          <a:off x="328612" y="1392749"/>
          <a:ext cx="2957512" cy="187802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Section 46 provides the power to take children into police protection Child is a person under 18yrs i.e. 17 and under. </a:t>
          </a:r>
          <a:endParaRPr lang="en-US" sz="1800" kern="1200"/>
        </a:p>
      </dsp:txBody>
      <dsp:txXfrm>
        <a:off x="383617" y="1447754"/>
        <a:ext cx="2847502" cy="1768010"/>
      </dsp:txXfrm>
    </dsp:sp>
    <dsp:sp modelId="{C1D2D19B-A3E7-42AE-8887-C17A38D09105}">
      <dsp:nvSpPr>
        <dsp:cNvPr id="0" name=""/>
        <dsp:cNvSpPr/>
      </dsp:nvSpPr>
      <dsp:spPr>
        <a:xfrm>
          <a:off x="3614737" y="1080567"/>
          <a:ext cx="2957512" cy="187802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37374D-A190-485F-9DF5-F403BBD24D0F}">
      <dsp:nvSpPr>
        <dsp:cNvPr id="0" name=""/>
        <dsp:cNvSpPr/>
      </dsp:nvSpPr>
      <dsp:spPr>
        <a:xfrm>
          <a:off x="3943350" y="1392749"/>
          <a:ext cx="2957512" cy="187802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Suitable Accommodation usually means local authority accommodation, registered children's home or foster care but not a police station.</a:t>
          </a:r>
          <a:endParaRPr lang="en-US" sz="1800" kern="1200"/>
        </a:p>
      </dsp:txBody>
      <dsp:txXfrm>
        <a:off x="3998355" y="1447754"/>
        <a:ext cx="2847502" cy="1768010"/>
      </dsp:txXfrm>
    </dsp:sp>
    <dsp:sp modelId="{A2E12D69-ACD0-415B-9CE3-B77117B2B32E}">
      <dsp:nvSpPr>
        <dsp:cNvPr id="0" name=""/>
        <dsp:cNvSpPr/>
      </dsp:nvSpPr>
      <dsp:spPr>
        <a:xfrm>
          <a:off x="7229475" y="1080567"/>
          <a:ext cx="2957512" cy="187802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088A30-D09E-4F5E-8324-13617DE78C46}">
      <dsp:nvSpPr>
        <dsp:cNvPr id="0" name=""/>
        <dsp:cNvSpPr/>
      </dsp:nvSpPr>
      <dsp:spPr>
        <a:xfrm>
          <a:off x="7558087" y="1392749"/>
          <a:ext cx="2957512" cy="187802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Only use police station in exceptional circumstances (such as lack of immediately avail local auth accommodation) and only for a short time</a:t>
          </a:r>
          <a:endParaRPr lang="en-US" sz="1800" kern="1200"/>
        </a:p>
      </dsp:txBody>
      <dsp:txXfrm>
        <a:off x="7613092" y="1447754"/>
        <a:ext cx="2847502" cy="176801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70BF64-07ED-470C-B590-1DF8680C591A}">
      <dsp:nvSpPr>
        <dsp:cNvPr id="0" name=""/>
        <dsp:cNvSpPr/>
      </dsp:nvSpPr>
      <dsp:spPr>
        <a:xfrm>
          <a:off x="0" y="706671"/>
          <a:ext cx="3073451" cy="1951641"/>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CEF537-8F88-432F-B3C1-76B9204E79D3}">
      <dsp:nvSpPr>
        <dsp:cNvPr id="0" name=""/>
        <dsp:cNvSpPr/>
      </dsp:nvSpPr>
      <dsp:spPr>
        <a:xfrm>
          <a:off x="341494" y="10310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Significant harm is a subjective judgement made by the officer at the time.</a:t>
          </a:r>
          <a:endParaRPr lang="en-US" sz="2000" kern="1200"/>
        </a:p>
      </dsp:txBody>
      <dsp:txXfrm>
        <a:off x="398656" y="1088253"/>
        <a:ext cx="2959127" cy="1837317"/>
      </dsp:txXfrm>
    </dsp:sp>
    <dsp:sp modelId="{F1EEC10D-9622-4823-BAAA-3233377BBBC9}">
      <dsp:nvSpPr>
        <dsp:cNvPr id="0" name=""/>
        <dsp:cNvSpPr/>
      </dsp:nvSpPr>
      <dsp:spPr>
        <a:xfrm>
          <a:off x="3756441" y="706671"/>
          <a:ext cx="3073451" cy="1951641"/>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A705CF-A066-422F-8C5B-C647D95B101D}">
      <dsp:nvSpPr>
        <dsp:cNvPr id="0" name=""/>
        <dsp:cNvSpPr/>
      </dsp:nvSpPr>
      <dsp:spPr>
        <a:xfrm>
          <a:off x="4097935" y="10310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The term ‘significant harm’ refers to harm which is affecting or would affect the child’s physical or psychological development.</a:t>
          </a:r>
          <a:endParaRPr lang="en-US" sz="2000" kern="1200" dirty="0"/>
        </a:p>
      </dsp:txBody>
      <dsp:txXfrm>
        <a:off x="4155097" y="1088253"/>
        <a:ext cx="2959127" cy="1837317"/>
      </dsp:txXfrm>
    </dsp:sp>
    <dsp:sp modelId="{08AF0049-FDA6-4C65-99E9-358056846982}">
      <dsp:nvSpPr>
        <dsp:cNvPr id="0" name=""/>
        <dsp:cNvSpPr/>
      </dsp:nvSpPr>
      <dsp:spPr>
        <a:xfrm>
          <a:off x="7512882" y="706671"/>
          <a:ext cx="3073451" cy="1951641"/>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B0DD99-F1C4-4A6F-BF34-39718BBC0150}">
      <dsp:nvSpPr>
        <dsp:cNvPr id="0" name=""/>
        <dsp:cNvSpPr/>
      </dsp:nvSpPr>
      <dsp:spPr>
        <a:xfrm>
          <a:off x="7854377" y="10310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It includes impairment suffered from seeing or hearing the ill treatment of another. </a:t>
          </a:r>
          <a:endParaRPr lang="en-US" sz="2000" kern="1200" dirty="0"/>
        </a:p>
      </dsp:txBody>
      <dsp:txXfrm>
        <a:off x="7911539" y="1088253"/>
        <a:ext cx="2959127" cy="183731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EA2116-6000-40F2-80CD-1782330B0859}">
      <dsp:nvSpPr>
        <dsp:cNvPr id="0" name=""/>
        <dsp:cNvSpPr/>
      </dsp:nvSpPr>
      <dsp:spPr>
        <a:xfrm>
          <a:off x="1283" y="507350"/>
          <a:ext cx="4505585" cy="286104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22C6D0-928A-466F-8235-C1C5DC850854}">
      <dsp:nvSpPr>
        <dsp:cNvPr id="0" name=""/>
        <dsp:cNvSpPr/>
      </dsp:nvSpPr>
      <dsp:spPr>
        <a:xfrm>
          <a:off x="501904" y="982940"/>
          <a:ext cx="4505585" cy="2861046"/>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Causing or allowing the death or to suffer serious physical harm of a child or vulnerable adult.</a:t>
          </a:r>
          <a:endParaRPr lang="en-US" sz="2300" kern="1200"/>
        </a:p>
      </dsp:txBody>
      <dsp:txXfrm>
        <a:off x="585701" y="1066737"/>
        <a:ext cx="4337991" cy="2693452"/>
      </dsp:txXfrm>
    </dsp:sp>
    <dsp:sp modelId="{630748AB-2241-4D5F-822A-F5FFF66ADCAA}">
      <dsp:nvSpPr>
        <dsp:cNvPr id="0" name=""/>
        <dsp:cNvSpPr/>
      </dsp:nvSpPr>
      <dsp:spPr>
        <a:xfrm>
          <a:off x="5508110" y="507350"/>
          <a:ext cx="4505585" cy="286104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C75C55-3665-4FDE-AC76-B59AAF0FB2DD}">
      <dsp:nvSpPr>
        <dsp:cNvPr id="0" name=""/>
        <dsp:cNvSpPr/>
      </dsp:nvSpPr>
      <dsp:spPr>
        <a:xfrm>
          <a:off x="6008730" y="982940"/>
          <a:ext cx="4505585" cy="2861046"/>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The 2012 Act is intended to fill a recognised gap in the law in cases where a child or vulnerable adult have sustained serious injuries (short of death), and insufficient evidence points to one specific person. </a:t>
          </a:r>
          <a:endParaRPr lang="en-US" sz="2300" kern="1200"/>
        </a:p>
      </dsp:txBody>
      <dsp:txXfrm>
        <a:off x="6092527" y="1066737"/>
        <a:ext cx="4337991" cy="269345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E3B555E-9D28-4906-B5CD-524851D02345}" type="datetimeFigureOut">
              <a:rPr lang="en-GB" smtClean="0"/>
              <a:t>29/10/2024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EECE7FA-B277-4D42-919D-BE25FF6294EB}" type="slidenum">
              <a:rPr lang="en-GB" smtClean="0"/>
              <a:t>‹#›</a:t>
            </a:fld>
            <a:endParaRPr lang="en-GB"/>
          </a:p>
        </p:txBody>
      </p:sp>
    </p:spTree>
    <p:extLst>
      <p:ext uri="{BB962C8B-B14F-4D97-AF65-F5344CB8AC3E}">
        <p14:creationId xmlns:p14="http://schemas.microsoft.com/office/powerpoint/2010/main" val="35565076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bbc.co.uk/news/uk-scotland-glasgow-west-46904928"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bbc.co.uk/news/uk-england-coventry-warwickshire-24111535"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EECE7FA-B277-4D42-919D-BE25FF6294EB}" type="slidenum">
              <a:rPr lang="en-GB" smtClean="0"/>
              <a:t>2</a:t>
            </a:fld>
            <a:endParaRPr lang="en-GB"/>
          </a:p>
        </p:txBody>
      </p:sp>
    </p:spTree>
    <p:extLst>
      <p:ext uri="{BB962C8B-B14F-4D97-AF65-F5344CB8AC3E}">
        <p14:creationId xmlns:p14="http://schemas.microsoft.com/office/powerpoint/2010/main" val="9035936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1" i="0" dirty="0">
                <a:solidFill>
                  <a:srgbClr val="141414"/>
                </a:solidFill>
                <a:effectLst/>
                <a:highlight>
                  <a:srgbClr val="FFFFFF"/>
                </a:highlight>
                <a:latin typeface="inherit"/>
              </a:rPr>
              <a:t>Lauren Wade was just two years and five months old when she was found emaciated, malnourished and unresponsive on the couch of her home in a north Glasgow flat.</a:t>
            </a:r>
            <a:endParaRPr lang="en-GB" b="0" i="0" dirty="0">
              <a:solidFill>
                <a:srgbClr val="141414"/>
              </a:solidFill>
              <a:effectLst/>
              <a:highlight>
                <a:srgbClr val="FFFFFF"/>
              </a:highlight>
              <a:latin typeface="ReithSans"/>
            </a:endParaRPr>
          </a:p>
          <a:p>
            <a:pPr algn="l" fontAlgn="base"/>
            <a:r>
              <a:rPr lang="en-GB" b="0" i="0" dirty="0">
                <a:solidFill>
                  <a:srgbClr val="141414"/>
                </a:solidFill>
                <a:effectLst/>
                <a:highlight>
                  <a:srgbClr val="FFFFFF"/>
                </a:highlight>
                <a:latin typeface="ReithSans"/>
              </a:rPr>
              <a:t>The toddler showed no obvious signs of injury or natural disease, but she was filthy, with a severe head lice infestation that had spread to her face and chest.</a:t>
            </a:r>
          </a:p>
          <a:p>
            <a:pPr algn="l" fontAlgn="base"/>
            <a:r>
              <a:rPr lang="en-GB" b="0" i="0" dirty="0">
                <a:solidFill>
                  <a:srgbClr val="141414"/>
                </a:solidFill>
                <a:effectLst/>
                <a:highlight>
                  <a:srgbClr val="FFFFFF"/>
                </a:highlight>
                <a:latin typeface="ReithSans"/>
              </a:rPr>
              <a:t>She was extremely thin, with her shoulders, ribs and backbone being "very visible" through her skin.</a:t>
            </a:r>
          </a:p>
          <a:p>
            <a:pPr algn="l" fontAlgn="base"/>
            <a:r>
              <a:rPr lang="en-GB" b="0" i="0" dirty="0">
                <a:solidFill>
                  <a:srgbClr val="141414"/>
                </a:solidFill>
                <a:effectLst/>
                <a:highlight>
                  <a:srgbClr val="FFFFFF"/>
                </a:highlight>
                <a:latin typeface="ReithSans"/>
              </a:rPr>
              <a:t>The palms of her hands showed black dirt in the creases and the soles of her feet were also blackened.</a:t>
            </a:r>
          </a:p>
          <a:p>
            <a:pPr algn="l" fontAlgn="base"/>
            <a:r>
              <a:rPr lang="en-GB" b="0" i="0" dirty="0">
                <a:solidFill>
                  <a:srgbClr val="141414"/>
                </a:solidFill>
                <a:effectLst/>
                <a:highlight>
                  <a:srgbClr val="FFFFFF"/>
                </a:highlight>
                <a:latin typeface="ReithSans"/>
              </a:rPr>
              <a:t>A toxicology report after her death in March 2015 showed the presence of alcohol and diazepam in her body.</a:t>
            </a:r>
          </a:p>
          <a:p>
            <a:pPr algn="l" fontAlgn="base"/>
            <a:r>
              <a:rPr lang="en-GB" b="0" i="0" dirty="0">
                <a:solidFill>
                  <a:srgbClr val="141414"/>
                </a:solidFill>
                <a:effectLst/>
                <a:highlight>
                  <a:srgbClr val="FFFFFF"/>
                </a:highlight>
                <a:latin typeface="ReithSans"/>
              </a:rPr>
              <a:t>Lauren's baby teeth were already showing signs of decay and there was evidence of severe nutritional deficiencies.</a:t>
            </a:r>
          </a:p>
          <a:p>
            <a:endParaRPr lang="en-GB" dirty="0"/>
          </a:p>
          <a:p>
            <a:pPr algn="l" fontAlgn="base"/>
            <a:r>
              <a:rPr lang="en-GB" b="0" i="0" dirty="0">
                <a:solidFill>
                  <a:srgbClr val="141414"/>
                </a:solidFill>
                <a:effectLst/>
                <a:highlight>
                  <a:srgbClr val="FFFFFF"/>
                </a:highlight>
                <a:latin typeface="ReithSans"/>
              </a:rPr>
              <a:t>Last month her biological mother Margaret Wade and her partner Marie Sweeney were convicted of the wilful ill-treatment and neglect of Lauren.</a:t>
            </a:r>
          </a:p>
          <a:p>
            <a:pPr algn="l" fontAlgn="base"/>
            <a:r>
              <a:rPr lang="en-GB" b="0" i="0" dirty="0">
                <a:solidFill>
                  <a:srgbClr val="141414"/>
                </a:solidFill>
                <a:effectLst/>
                <a:highlight>
                  <a:srgbClr val="FFFFFF"/>
                </a:highlight>
                <a:latin typeface="ReithSans"/>
              </a:rPr>
              <a:t>On Friday, they were both sentenced to six years and four months in prison.</a:t>
            </a:r>
          </a:p>
          <a:p>
            <a:pPr algn="l" fontAlgn="base">
              <a:buFont typeface="Arial" panose="020B0604020202020204" pitchFamily="34" charset="0"/>
              <a:buChar char="•"/>
            </a:pPr>
            <a:r>
              <a:rPr lang="en-GB" b="1" i="0" dirty="0">
                <a:solidFill>
                  <a:srgbClr val="141414"/>
                </a:solidFill>
                <a:effectLst/>
                <a:highlight>
                  <a:srgbClr val="FFFFFF"/>
                </a:highlight>
                <a:latin typeface="inherit"/>
                <a:hlinkClick r:id="rId3"/>
              </a:rPr>
              <a:t>Couple jailed for neglecting two-year-old who died of malnutrition</a:t>
            </a:r>
            <a:endParaRPr lang="en-GB" b="0" i="0" dirty="0">
              <a:solidFill>
                <a:srgbClr val="141414"/>
              </a:solidFill>
              <a:effectLst/>
              <a:highlight>
                <a:srgbClr val="FFFFFF"/>
              </a:highlight>
              <a:latin typeface="ReithSans"/>
            </a:endParaRPr>
          </a:p>
          <a:p>
            <a:pPr algn="l" fontAlgn="base"/>
            <a:r>
              <a:rPr lang="en-GB" b="0" i="0" dirty="0">
                <a:solidFill>
                  <a:srgbClr val="141414"/>
                </a:solidFill>
                <a:effectLst/>
                <a:highlight>
                  <a:srgbClr val="FFFFFF"/>
                </a:highlight>
                <a:latin typeface="ReithSans"/>
              </a:rPr>
              <a:t>The neglect of the toddler and two other children led to a Significant Case Review looking at how the health and social care agencies dealt with Lauren and her parents.</a:t>
            </a:r>
          </a:p>
          <a:p>
            <a:endParaRPr lang="en-GB" dirty="0"/>
          </a:p>
        </p:txBody>
      </p:sp>
      <p:sp>
        <p:nvSpPr>
          <p:cNvPr id="4" name="Slide Number Placeholder 3"/>
          <p:cNvSpPr>
            <a:spLocks noGrp="1"/>
          </p:cNvSpPr>
          <p:nvPr>
            <p:ph type="sldNum" sz="quarter" idx="5"/>
          </p:nvPr>
        </p:nvSpPr>
        <p:spPr/>
        <p:txBody>
          <a:bodyPr/>
          <a:lstStyle/>
          <a:p>
            <a:fld id="{3EECE7FA-B277-4D42-919D-BE25FF6294EB}" type="slidenum">
              <a:rPr lang="en-GB" smtClean="0"/>
              <a:t>7</a:t>
            </a:fld>
            <a:endParaRPr lang="en-GB"/>
          </a:p>
        </p:txBody>
      </p:sp>
    </p:spTree>
    <p:extLst>
      <p:ext uri="{BB962C8B-B14F-4D97-AF65-F5344CB8AC3E}">
        <p14:creationId xmlns:p14="http://schemas.microsoft.com/office/powerpoint/2010/main" val="33122623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41414"/>
                </a:solidFill>
                <a:effectLst/>
                <a:highlight>
                  <a:srgbClr val="FFFFFF"/>
                </a:highlight>
                <a:latin typeface="ReithSans"/>
              </a:rPr>
              <a:t>The lack of reassessment of Lauren's home conditions in June/July 2014 was the "key missed opportunity".</a:t>
            </a:r>
            <a:endParaRPr lang="en-GB" dirty="0"/>
          </a:p>
        </p:txBody>
      </p:sp>
      <p:sp>
        <p:nvSpPr>
          <p:cNvPr id="4" name="Slide Number Placeholder 3"/>
          <p:cNvSpPr>
            <a:spLocks noGrp="1"/>
          </p:cNvSpPr>
          <p:nvPr>
            <p:ph type="sldNum" sz="quarter" idx="5"/>
          </p:nvPr>
        </p:nvSpPr>
        <p:spPr/>
        <p:txBody>
          <a:bodyPr/>
          <a:lstStyle/>
          <a:p>
            <a:fld id="{3EECE7FA-B277-4D42-919D-BE25FF6294EB}" type="slidenum">
              <a:rPr lang="en-GB" smtClean="0"/>
              <a:t>8</a:t>
            </a:fld>
            <a:endParaRPr lang="en-GB"/>
          </a:p>
        </p:txBody>
      </p:sp>
    </p:spTree>
    <p:extLst>
      <p:ext uri="{BB962C8B-B14F-4D97-AF65-F5344CB8AC3E}">
        <p14:creationId xmlns:p14="http://schemas.microsoft.com/office/powerpoint/2010/main" val="26033099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EECE7FA-B277-4D42-919D-BE25FF6294EB}" type="slidenum">
              <a:rPr lang="en-GB" smtClean="0"/>
              <a:t>10</a:t>
            </a:fld>
            <a:endParaRPr lang="en-GB"/>
          </a:p>
        </p:txBody>
      </p:sp>
    </p:spTree>
    <p:extLst>
      <p:ext uri="{BB962C8B-B14F-4D97-AF65-F5344CB8AC3E}">
        <p14:creationId xmlns:p14="http://schemas.microsoft.com/office/powerpoint/2010/main" val="14230845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Timeline: Missed opportunities in Daniel Pelka case - BBC News</a:t>
            </a:r>
            <a:endParaRPr lang="en-GB" dirty="0"/>
          </a:p>
        </p:txBody>
      </p:sp>
      <p:sp>
        <p:nvSpPr>
          <p:cNvPr id="4" name="Slide Number Placeholder 3"/>
          <p:cNvSpPr>
            <a:spLocks noGrp="1"/>
          </p:cNvSpPr>
          <p:nvPr>
            <p:ph type="sldNum" sz="quarter" idx="5"/>
          </p:nvPr>
        </p:nvSpPr>
        <p:spPr/>
        <p:txBody>
          <a:bodyPr/>
          <a:lstStyle/>
          <a:p>
            <a:fld id="{3EECE7FA-B277-4D42-919D-BE25FF6294EB}" type="slidenum">
              <a:rPr lang="en-GB" smtClean="0"/>
              <a:t>11</a:t>
            </a:fld>
            <a:endParaRPr lang="en-GB"/>
          </a:p>
        </p:txBody>
      </p:sp>
    </p:spTree>
    <p:extLst>
      <p:ext uri="{BB962C8B-B14F-4D97-AF65-F5344CB8AC3E}">
        <p14:creationId xmlns:p14="http://schemas.microsoft.com/office/powerpoint/2010/main" val="36592876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EECE7FA-B277-4D42-919D-BE25FF6294EB}" type="slidenum">
              <a:rPr lang="en-GB" smtClean="0"/>
              <a:t>12</a:t>
            </a:fld>
            <a:endParaRPr lang="en-GB"/>
          </a:p>
        </p:txBody>
      </p:sp>
    </p:spTree>
    <p:extLst>
      <p:ext uri="{BB962C8B-B14F-4D97-AF65-F5344CB8AC3E}">
        <p14:creationId xmlns:p14="http://schemas.microsoft.com/office/powerpoint/2010/main" val="3000713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EECE7FA-B277-4D42-919D-BE25FF6294EB}" type="slidenum">
              <a:rPr lang="en-GB" smtClean="0"/>
              <a:t>14</a:t>
            </a:fld>
            <a:endParaRPr lang="en-GB"/>
          </a:p>
        </p:txBody>
      </p:sp>
    </p:spTree>
    <p:extLst>
      <p:ext uri="{BB962C8B-B14F-4D97-AF65-F5344CB8AC3E}">
        <p14:creationId xmlns:p14="http://schemas.microsoft.com/office/powerpoint/2010/main" val="10929062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Class discussion</a:t>
            </a:r>
          </a:p>
        </p:txBody>
      </p:sp>
      <p:sp>
        <p:nvSpPr>
          <p:cNvPr id="4" name="Slide Number Placeholder 3"/>
          <p:cNvSpPr>
            <a:spLocks noGrp="1"/>
          </p:cNvSpPr>
          <p:nvPr>
            <p:ph type="sldNum" sz="quarter" idx="5"/>
          </p:nvPr>
        </p:nvSpPr>
        <p:spPr/>
        <p:txBody>
          <a:bodyPr/>
          <a:lstStyle/>
          <a:p>
            <a:fld id="{3EECE7FA-B277-4D42-919D-BE25FF6294EB}" type="slidenum">
              <a:rPr lang="en-GB" smtClean="0"/>
              <a:t>18</a:t>
            </a:fld>
            <a:endParaRPr lang="en-GB"/>
          </a:p>
        </p:txBody>
      </p:sp>
    </p:spTree>
    <p:extLst>
      <p:ext uri="{BB962C8B-B14F-4D97-AF65-F5344CB8AC3E}">
        <p14:creationId xmlns:p14="http://schemas.microsoft.com/office/powerpoint/2010/main" val="35484845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EECE7FA-B277-4D42-919D-BE25FF6294EB}" type="slidenum">
              <a:rPr lang="en-GB" smtClean="0"/>
              <a:t>19</a:t>
            </a:fld>
            <a:endParaRPr lang="en-GB"/>
          </a:p>
        </p:txBody>
      </p:sp>
    </p:spTree>
    <p:extLst>
      <p:ext uri="{BB962C8B-B14F-4D97-AF65-F5344CB8AC3E}">
        <p14:creationId xmlns:p14="http://schemas.microsoft.com/office/powerpoint/2010/main" val="2826334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Sometimes a single traumatic event may constitute significant harm, however it is more often a compilation of events which interrupt, change or damage the child’s development</a:t>
            </a:r>
          </a:p>
        </p:txBody>
      </p:sp>
      <p:sp>
        <p:nvSpPr>
          <p:cNvPr id="4" name="Slide Number Placeholder 3"/>
          <p:cNvSpPr>
            <a:spLocks noGrp="1"/>
          </p:cNvSpPr>
          <p:nvPr>
            <p:ph type="sldNum" sz="quarter" idx="5"/>
          </p:nvPr>
        </p:nvSpPr>
        <p:spPr/>
        <p:txBody>
          <a:bodyPr/>
          <a:lstStyle/>
          <a:p>
            <a:fld id="{3EECE7FA-B277-4D42-919D-BE25FF6294EB}" type="slidenum">
              <a:rPr lang="en-GB" smtClean="0"/>
              <a:t>21</a:t>
            </a:fld>
            <a:endParaRPr lang="en-GB"/>
          </a:p>
        </p:txBody>
      </p:sp>
    </p:spTree>
    <p:extLst>
      <p:ext uri="{BB962C8B-B14F-4D97-AF65-F5344CB8AC3E}">
        <p14:creationId xmlns:p14="http://schemas.microsoft.com/office/powerpoint/2010/main" val="25104285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Every local authority (social services dept) in England and Wales keeps a register, or list, of the names of children who need a Child Protection Plan to keep them safe. The list is confidential and gives the details of children who are known or believed to have been abused or injured in some way, or who are thought to be at risk of injury, abuse or neglect. This list was referred to as the Child Protection Register – now this register is a list of children that have a protection plan in place. Details of this list are held with Social Services who can be contacted directly via telephone or via our control room. </a:t>
            </a:r>
            <a:r>
              <a:rPr lang="en-GB"/>
              <a:t>The registers are constantly changing – they should not be interpreted as a record of all child abuse. </a:t>
            </a:r>
          </a:p>
          <a:p>
            <a:endParaRPr lang="en-GB"/>
          </a:p>
        </p:txBody>
      </p:sp>
      <p:sp>
        <p:nvSpPr>
          <p:cNvPr id="4" name="Slide Number Placeholder 3"/>
          <p:cNvSpPr>
            <a:spLocks noGrp="1"/>
          </p:cNvSpPr>
          <p:nvPr>
            <p:ph type="sldNum" sz="quarter" idx="5"/>
          </p:nvPr>
        </p:nvSpPr>
        <p:spPr/>
        <p:txBody>
          <a:bodyPr/>
          <a:lstStyle/>
          <a:p>
            <a:fld id="{3EECE7FA-B277-4D42-919D-BE25FF6294EB}" type="slidenum">
              <a:rPr lang="en-GB" smtClean="0"/>
              <a:t>25</a:t>
            </a:fld>
            <a:endParaRPr lang="en-GB"/>
          </a:p>
        </p:txBody>
      </p:sp>
    </p:spTree>
    <p:extLst>
      <p:ext uri="{BB962C8B-B14F-4D97-AF65-F5344CB8AC3E}">
        <p14:creationId xmlns:p14="http://schemas.microsoft.com/office/powerpoint/2010/main" val="13434345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Only applies to members of the victim’s household, who had frequent contact with the victim, and could therefore reasonably be expected to have been aware of a risk of serious physical harm to the victim, and to have protected the victim from such harm. Applies only to those who are 16 or over (unless they are the mother or father). Members of the household under 16 will not have a duty of care or be expected to take steps to prevent a victim coming to harm. From 28th June 2022 maximum penalty of 14 years for Causing or allowing serious physical harm.</a:t>
            </a:r>
          </a:p>
        </p:txBody>
      </p:sp>
      <p:sp>
        <p:nvSpPr>
          <p:cNvPr id="4" name="Slide Number Placeholder 3"/>
          <p:cNvSpPr>
            <a:spLocks noGrp="1"/>
          </p:cNvSpPr>
          <p:nvPr>
            <p:ph type="sldNum" sz="quarter" idx="5"/>
          </p:nvPr>
        </p:nvSpPr>
        <p:spPr/>
        <p:txBody>
          <a:bodyPr/>
          <a:lstStyle/>
          <a:p>
            <a:fld id="{3EECE7FA-B277-4D42-919D-BE25FF6294EB}" type="slidenum">
              <a:rPr lang="en-GB" smtClean="0"/>
              <a:t>27</a:t>
            </a:fld>
            <a:endParaRPr lang="en-GB"/>
          </a:p>
        </p:txBody>
      </p:sp>
    </p:spTree>
    <p:extLst>
      <p:ext uri="{BB962C8B-B14F-4D97-AF65-F5344CB8AC3E}">
        <p14:creationId xmlns:p14="http://schemas.microsoft.com/office/powerpoint/2010/main" val="4120259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141414"/>
                </a:solidFill>
                <a:effectLst/>
                <a:highlight>
                  <a:srgbClr val="FFFFFF"/>
                </a:highlight>
                <a:latin typeface="ReithSans"/>
              </a:rPr>
              <a:t>Levi-Blu Cassin suffered "catastrophic" internal injuries at his West Midlands home in February 2013.</a:t>
            </a:r>
          </a:p>
          <a:p>
            <a:pPr algn="l" fontAlgn="base"/>
            <a:r>
              <a:rPr lang="en-GB" b="0" i="0" dirty="0">
                <a:solidFill>
                  <a:srgbClr val="141414"/>
                </a:solidFill>
                <a:effectLst/>
                <a:highlight>
                  <a:srgbClr val="FFFFFF"/>
                </a:highlight>
                <a:latin typeface="ReithSans"/>
              </a:rPr>
              <a:t>Parents Danielle Cassin and Mark Piper were convicted of causing or allowing his death - but cleared of murder.</a:t>
            </a:r>
          </a:p>
          <a:p>
            <a:endParaRPr lang="en-GB" dirty="0"/>
          </a:p>
        </p:txBody>
      </p:sp>
      <p:sp>
        <p:nvSpPr>
          <p:cNvPr id="4" name="Slide Number Placeholder 3"/>
          <p:cNvSpPr>
            <a:spLocks noGrp="1"/>
          </p:cNvSpPr>
          <p:nvPr>
            <p:ph type="sldNum" sz="quarter" idx="5"/>
          </p:nvPr>
        </p:nvSpPr>
        <p:spPr/>
        <p:txBody>
          <a:bodyPr/>
          <a:lstStyle/>
          <a:p>
            <a:fld id="{3EECE7FA-B277-4D42-919D-BE25FF6294EB}" type="slidenum">
              <a:rPr lang="en-GB" smtClean="0"/>
              <a:t>28</a:t>
            </a:fld>
            <a:endParaRPr lang="en-GB"/>
          </a:p>
        </p:txBody>
      </p:sp>
    </p:spTree>
    <p:extLst>
      <p:ext uri="{BB962C8B-B14F-4D97-AF65-F5344CB8AC3E}">
        <p14:creationId xmlns:p14="http://schemas.microsoft.com/office/powerpoint/2010/main" val="34373929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EECE7FA-B277-4D42-919D-BE25FF6294EB}" type="slidenum">
              <a:rPr lang="en-GB" smtClean="0"/>
              <a:t>29</a:t>
            </a:fld>
            <a:endParaRPr lang="en-GB"/>
          </a:p>
        </p:txBody>
      </p:sp>
    </p:spTree>
    <p:extLst>
      <p:ext uri="{BB962C8B-B14F-4D97-AF65-F5344CB8AC3E}">
        <p14:creationId xmlns:p14="http://schemas.microsoft.com/office/powerpoint/2010/main" val="24101575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7ADF1-5F2A-BD85-EE4F-5C2D5971A1A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D76AB7E-3C45-5C01-BD9F-9EB6CF012C4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308D655-FCE7-6CFD-9D07-1B8CF9E76BFB}"/>
              </a:ext>
            </a:extLst>
          </p:cNvPr>
          <p:cNvSpPr>
            <a:spLocks noGrp="1"/>
          </p:cNvSpPr>
          <p:nvPr>
            <p:ph type="dt" sz="half" idx="10"/>
          </p:nvPr>
        </p:nvSpPr>
        <p:spPr/>
        <p:txBody>
          <a:bodyPr/>
          <a:lstStyle/>
          <a:p>
            <a:fld id="{10546865-71A8-4286-9F08-35B4F23CB322}" type="datetimeFigureOut">
              <a:rPr lang="en-GB" smtClean="0"/>
              <a:t>29/10/2024</a:t>
            </a:fld>
            <a:endParaRPr lang="en-GB"/>
          </a:p>
        </p:txBody>
      </p:sp>
      <p:sp>
        <p:nvSpPr>
          <p:cNvPr id="5" name="Footer Placeholder 4">
            <a:extLst>
              <a:ext uri="{FF2B5EF4-FFF2-40B4-BE49-F238E27FC236}">
                <a16:creationId xmlns:a16="http://schemas.microsoft.com/office/drawing/2014/main" id="{783D2DAA-5DDF-9465-93E6-86B9F44B4E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304633-AF8C-46C2-2619-2CF97A323870}"/>
              </a:ext>
            </a:extLst>
          </p:cNvPr>
          <p:cNvSpPr>
            <a:spLocks noGrp="1"/>
          </p:cNvSpPr>
          <p:nvPr>
            <p:ph type="sldNum" sz="quarter" idx="12"/>
          </p:nvPr>
        </p:nvSpPr>
        <p:spPr/>
        <p:txBody>
          <a:bodyPr/>
          <a:lstStyle/>
          <a:p>
            <a:fld id="{2DA7506A-BC29-47F7-B348-CB7D8D685816}" type="slidenum">
              <a:rPr lang="en-GB" smtClean="0"/>
              <a:t>‹#›</a:t>
            </a:fld>
            <a:endParaRPr lang="en-GB"/>
          </a:p>
        </p:txBody>
      </p:sp>
    </p:spTree>
    <p:extLst>
      <p:ext uri="{BB962C8B-B14F-4D97-AF65-F5344CB8AC3E}">
        <p14:creationId xmlns:p14="http://schemas.microsoft.com/office/powerpoint/2010/main" val="5771749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D8C90-7061-E7B6-14C1-13534C0E307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26D8E67-3869-BC51-9969-CEC295467B5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2DD233-3020-EE4F-A350-0C00015A1CA7}"/>
              </a:ext>
            </a:extLst>
          </p:cNvPr>
          <p:cNvSpPr>
            <a:spLocks noGrp="1"/>
          </p:cNvSpPr>
          <p:nvPr>
            <p:ph type="dt" sz="half" idx="10"/>
          </p:nvPr>
        </p:nvSpPr>
        <p:spPr/>
        <p:txBody>
          <a:bodyPr/>
          <a:lstStyle/>
          <a:p>
            <a:fld id="{10546865-71A8-4286-9F08-35B4F23CB322}" type="datetimeFigureOut">
              <a:rPr lang="en-GB" smtClean="0"/>
              <a:t>29/10/2024</a:t>
            </a:fld>
            <a:endParaRPr lang="en-GB"/>
          </a:p>
        </p:txBody>
      </p:sp>
      <p:sp>
        <p:nvSpPr>
          <p:cNvPr id="5" name="Footer Placeholder 4">
            <a:extLst>
              <a:ext uri="{FF2B5EF4-FFF2-40B4-BE49-F238E27FC236}">
                <a16:creationId xmlns:a16="http://schemas.microsoft.com/office/drawing/2014/main" id="{B9F4A7F4-147C-127A-AEE5-3FBB08A6E4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9DB628-C12E-CC4F-542B-AE3A213BC057}"/>
              </a:ext>
            </a:extLst>
          </p:cNvPr>
          <p:cNvSpPr>
            <a:spLocks noGrp="1"/>
          </p:cNvSpPr>
          <p:nvPr>
            <p:ph type="sldNum" sz="quarter" idx="12"/>
          </p:nvPr>
        </p:nvSpPr>
        <p:spPr/>
        <p:txBody>
          <a:bodyPr/>
          <a:lstStyle/>
          <a:p>
            <a:fld id="{2DA7506A-BC29-47F7-B348-CB7D8D685816}" type="slidenum">
              <a:rPr lang="en-GB" smtClean="0"/>
              <a:t>‹#›</a:t>
            </a:fld>
            <a:endParaRPr lang="en-GB"/>
          </a:p>
        </p:txBody>
      </p:sp>
    </p:spTree>
    <p:extLst>
      <p:ext uri="{BB962C8B-B14F-4D97-AF65-F5344CB8AC3E}">
        <p14:creationId xmlns:p14="http://schemas.microsoft.com/office/powerpoint/2010/main" val="27956614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00FA49-EB2E-D06F-6B66-6D5B43AF95D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C341275-4FB3-BE7F-5DF9-54636DBA514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7B5F8DB-CEDF-1C52-891E-23AEF4822A37}"/>
              </a:ext>
            </a:extLst>
          </p:cNvPr>
          <p:cNvSpPr>
            <a:spLocks noGrp="1"/>
          </p:cNvSpPr>
          <p:nvPr>
            <p:ph type="dt" sz="half" idx="10"/>
          </p:nvPr>
        </p:nvSpPr>
        <p:spPr/>
        <p:txBody>
          <a:bodyPr/>
          <a:lstStyle/>
          <a:p>
            <a:fld id="{10546865-71A8-4286-9F08-35B4F23CB322}" type="datetimeFigureOut">
              <a:rPr lang="en-GB" smtClean="0"/>
              <a:t>29/10/2024</a:t>
            </a:fld>
            <a:endParaRPr lang="en-GB"/>
          </a:p>
        </p:txBody>
      </p:sp>
      <p:sp>
        <p:nvSpPr>
          <p:cNvPr id="5" name="Footer Placeholder 4">
            <a:extLst>
              <a:ext uri="{FF2B5EF4-FFF2-40B4-BE49-F238E27FC236}">
                <a16:creationId xmlns:a16="http://schemas.microsoft.com/office/drawing/2014/main" id="{0D9050B0-C8B8-18F7-C5BE-03549CAB83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B756B3-7690-AC44-7D2E-E429DC8DD3FF}"/>
              </a:ext>
            </a:extLst>
          </p:cNvPr>
          <p:cNvSpPr>
            <a:spLocks noGrp="1"/>
          </p:cNvSpPr>
          <p:nvPr>
            <p:ph type="sldNum" sz="quarter" idx="12"/>
          </p:nvPr>
        </p:nvSpPr>
        <p:spPr/>
        <p:txBody>
          <a:bodyPr/>
          <a:lstStyle/>
          <a:p>
            <a:fld id="{2DA7506A-BC29-47F7-B348-CB7D8D685816}" type="slidenum">
              <a:rPr lang="en-GB" smtClean="0"/>
              <a:t>‹#›</a:t>
            </a:fld>
            <a:endParaRPr lang="en-GB"/>
          </a:p>
        </p:txBody>
      </p:sp>
    </p:spTree>
    <p:extLst>
      <p:ext uri="{BB962C8B-B14F-4D97-AF65-F5344CB8AC3E}">
        <p14:creationId xmlns:p14="http://schemas.microsoft.com/office/powerpoint/2010/main" val="34244627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DCE0A-DBBB-3960-2E6C-5E482E8B316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A4CEEA0-9064-8F07-5000-04C33FA18C9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5B8E0D9-896F-CBDD-1443-2F90401857C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F38F8C9-3C58-7C5D-CFED-31FD98E4C54A}"/>
              </a:ext>
            </a:extLst>
          </p:cNvPr>
          <p:cNvSpPr>
            <a:spLocks noGrp="1"/>
          </p:cNvSpPr>
          <p:nvPr>
            <p:ph type="dt" sz="half" idx="10"/>
          </p:nvPr>
        </p:nvSpPr>
        <p:spPr/>
        <p:txBody>
          <a:bodyPr/>
          <a:lstStyle/>
          <a:p>
            <a:fld id="{10546865-71A8-4286-9F08-35B4F23CB322}" type="datetimeFigureOut">
              <a:rPr lang="en-GB" smtClean="0"/>
              <a:t>29/10/2024</a:t>
            </a:fld>
            <a:endParaRPr lang="en-GB"/>
          </a:p>
        </p:txBody>
      </p:sp>
      <p:sp>
        <p:nvSpPr>
          <p:cNvPr id="6" name="Footer Placeholder 5">
            <a:extLst>
              <a:ext uri="{FF2B5EF4-FFF2-40B4-BE49-F238E27FC236}">
                <a16:creationId xmlns:a16="http://schemas.microsoft.com/office/drawing/2014/main" id="{FF2B4BAD-17F6-277B-86F9-39B0B77314F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FB4F595-91B4-8C49-41C8-D7FF5B9D0CF1}"/>
              </a:ext>
            </a:extLst>
          </p:cNvPr>
          <p:cNvSpPr>
            <a:spLocks noGrp="1"/>
          </p:cNvSpPr>
          <p:nvPr>
            <p:ph type="sldNum" sz="quarter" idx="12"/>
          </p:nvPr>
        </p:nvSpPr>
        <p:spPr/>
        <p:txBody>
          <a:bodyPr/>
          <a:lstStyle/>
          <a:p>
            <a:fld id="{2DA7506A-BC29-47F7-B348-CB7D8D685816}" type="slidenum">
              <a:rPr lang="en-GB" smtClean="0"/>
              <a:t>‹#›</a:t>
            </a:fld>
            <a:endParaRPr lang="en-GB"/>
          </a:p>
        </p:txBody>
      </p:sp>
    </p:spTree>
    <p:extLst>
      <p:ext uri="{BB962C8B-B14F-4D97-AF65-F5344CB8AC3E}">
        <p14:creationId xmlns:p14="http://schemas.microsoft.com/office/powerpoint/2010/main" val="34380696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2A82A-5E92-DD53-3A5B-032679E872C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6CF43A3-28DF-0391-6959-135FD356E2C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0125003-E049-0889-1D72-9FA96D98F9C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2D94656-9FC3-635D-CECB-E7E5D1C5C4A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E55B13B-5B10-B710-C164-661603F2449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ED0E044-C677-3068-1F24-C2932CD90B9D}"/>
              </a:ext>
            </a:extLst>
          </p:cNvPr>
          <p:cNvSpPr>
            <a:spLocks noGrp="1"/>
          </p:cNvSpPr>
          <p:nvPr>
            <p:ph type="dt" sz="half" idx="10"/>
          </p:nvPr>
        </p:nvSpPr>
        <p:spPr/>
        <p:txBody>
          <a:bodyPr/>
          <a:lstStyle/>
          <a:p>
            <a:fld id="{10546865-71A8-4286-9F08-35B4F23CB322}" type="datetimeFigureOut">
              <a:rPr lang="en-GB" smtClean="0"/>
              <a:t>29/10/2024</a:t>
            </a:fld>
            <a:endParaRPr lang="en-GB"/>
          </a:p>
        </p:txBody>
      </p:sp>
      <p:sp>
        <p:nvSpPr>
          <p:cNvPr id="8" name="Footer Placeholder 7">
            <a:extLst>
              <a:ext uri="{FF2B5EF4-FFF2-40B4-BE49-F238E27FC236}">
                <a16:creationId xmlns:a16="http://schemas.microsoft.com/office/drawing/2014/main" id="{E2F18C22-482B-5304-4DA1-DA98B1169FA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B256831-3DE8-4E61-9D47-2ACA2EE0B8B7}"/>
              </a:ext>
            </a:extLst>
          </p:cNvPr>
          <p:cNvSpPr>
            <a:spLocks noGrp="1"/>
          </p:cNvSpPr>
          <p:nvPr>
            <p:ph type="sldNum" sz="quarter" idx="12"/>
          </p:nvPr>
        </p:nvSpPr>
        <p:spPr/>
        <p:txBody>
          <a:bodyPr/>
          <a:lstStyle/>
          <a:p>
            <a:fld id="{2DA7506A-BC29-47F7-B348-CB7D8D685816}" type="slidenum">
              <a:rPr lang="en-GB" smtClean="0"/>
              <a:t>‹#›</a:t>
            </a:fld>
            <a:endParaRPr lang="en-GB"/>
          </a:p>
        </p:txBody>
      </p:sp>
    </p:spTree>
    <p:extLst>
      <p:ext uri="{BB962C8B-B14F-4D97-AF65-F5344CB8AC3E}">
        <p14:creationId xmlns:p14="http://schemas.microsoft.com/office/powerpoint/2010/main" val="864253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1C43D-3048-A21A-4E9C-5F2CF12A5C9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7094FFF-E563-8161-1BF4-750D590931E7}"/>
              </a:ext>
            </a:extLst>
          </p:cNvPr>
          <p:cNvSpPr>
            <a:spLocks noGrp="1"/>
          </p:cNvSpPr>
          <p:nvPr>
            <p:ph type="dt" sz="half" idx="10"/>
          </p:nvPr>
        </p:nvSpPr>
        <p:spPr/>
        <p:txBody>
          <a:bodyPr/>
          <a:lstStyle/>
          <a:p>
            <a:fld id="{10546865-71A8-4286-9F08-35B4F23CB322}" type="datetimeFigureOut">
              <a:rPr lang="en-GB" smtClean="0"/>
              <a:t>29/10/2024</a:t>
            </a:fld>
            <a:endParaRPr lang="en-GB"/>
          </a:p>
        </p:txBody>
      </p:sp>
      <p:sp>
        <p:nvSpPr>
          <p:cNvPr id="4" name="Footer Placeholder 3">
            <a:extLst>
              <a:ext uri="{FF2B5EF4-FFF2-40B4-BE49-F238E27FC236}">
                <a16:creationId xmlns:a16="http://schemas.microsoft.com/office/drawing/2014/main" id="{9F0B79EE-7F89-B742-0046-D8E1AA85CCE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FCA2D04-7FC5-ABB3-4AC9-BFF58B442876}"/>
              </a:ext>
            </a:extLst>
          </p:cNvPr>
          <p:cNvSpPr>
            <a:spLocks noGrp="1"/>
          </p:cNvSpPr>
          <p:nvPr>
            <p:ph type="sldNum" sz="quarter" idx="12"/>
          </p:nvPr>
        </p:nvSpPr>
        <p:spPr/>
        <p:txBody>
          <a:bodyPr/>
          <a:lstStyle/>
          <a:p>
            <a:fld id="{2DA7506A-BC29-47F7-B348-CB7D8D685816}" type="slidenum">
              <a:rPr lang="en-GB" smtClean="0"/>
              <a:t>‹#›</a:t>
            </a:fld>
            <a:endParaRPr lang="en-GB"/>
          </a:p>
        </p:txBody>
      </p:sp>
    </p:spTree>
    <p:extLst>
      <p:ext uri="{BB962C8B-B14F-4D97-AF65-F5344CB8AC3E}">
        <p14:creationId xmlns:p14="http://schemas.microsoft.com/office/powerpoint/2010/main" val="42216183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3CD0A4E-3125-51A8-D7BB-598B2A73B079}"/>
              </a:ext>
            </a:extLst>
          </p:cNvPr>
          <p:cNvSpPr>
            <a:spLocks noGrp="1"/>
          </p:cNvSpPr>
          <p:nvPr>
            <p:ph type="dt" sz="half" idx="10"/>
          </p:nvPr>
        </p:nvSpPr>
        <p:spPr/>
        <p:txBody>
          <a:bodyPr/>
          <a:lstStyle/>
          <a:p>
            <a:fld id="{10546865-71A8-4286-9F08-35B4F23CB322}" type="datetimeFigureOut">
              <a:rPr lang="en-GB" smtClean="0"/>
              <a:t>29/10/2024</a:t>
            </a:fld>
            <a:endParaRPr lang="en-GB"/>
          </a:p>
        </p:txBody>
      </p:sp>
      <p:sp>
        <p:nvSpPr>
          <p:cNvPr id="3" name="Footer Placeholder 2">
            <a:extLst>
              <a:ext uri="{FF2B5EF4-FFF2-40B4-BE49-F238E27FC236}">
                <a16:creationId xmlns:a16="http://schemas.microsoft.com/office/drawing/2014/main" id="{324FC2F1-1EA9-697D-30A2-23B2D242070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5DD1F8E-8661-5354-6410-1C8FF4C5ABD5}"/>
              </a:ext>
            </a:extLst>
          </p:cNvPr>
          <p:cNvSpPr>
            <a:spLocks noGrp="1"/>
          </p:cNvSpPr>
          <p:nvPr>
            <p:ph type="sldNum" sz="quarter" idx="12"/>
          </p:nvPr>
        </p:nvSpPr>
        <p:spPr/>
        <p:txBody>
          <a:bodyPr/>
          <a:lstStyle/>
          <a:p>
            <a:fld id="{2DA7506A-BC29-47F7-B348-CB7D8D685816}" type="slidenum">
              <a:rPr lang="en-GB" smtClean="0"/>
              <a:t>‹#›</a:t>
            </a:fld>
            <a:endParaRPr lang="en-GB"/>
          </a:p>
        </p:txBody>
      </p:sp>
    </p:spTree>
    <p:extLst>
      <p:ext uri="{BB962C8B-B14F-4D97-AF65-F5344CB8AC3E}">
        <p14:creationId xmlns:p14="http://schemas.microsoft.com/office/powerpoint/2010/main" val="21128739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97411-6132-3385-04ED-106EE315A7A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91346B2-94FF-BBF5-C0F5-1D326C68F3D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8CBC7DA-04E7-B605-FD3B-ABDE00DCCF6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AFE0D89-8006-0479-2451-C4D3620B67F7}"/>
              </a:ext>
            </a:extLst>
          </p:cNvPr>
          <p:cNvSpPr>
            <a:spLocks noGrp="1"/>
          </p:cNvSpPr>
          <p:nvPr>
            <p:ph type="dt" sz="half" idx="10"/>
          </p:nvPr>
        </p:nvSpPr>
        <p:spPr/>
        <p:txBody>
          <a:bodyPr/>
          <a:lstStyle/>
          <a:p>
            <a:fld id="{10546865-71A8-4286-9F08-35B4F23CB322}" type="datetimeFigureOut">
              <a:rPr lang="en-GB" smtClean="0"/>
              <a:t>29/10/2024</a:t>
            </a:fld>
            <a:endParaRPr lang="en-GB"/>
          </a:p>
        </p:txBody>
      </p:sp>
      <p:sp>
        <p:nvSpPr>
          <p:cNvPr id="6" name="Footer Placeholder 5">
            <a:extLst>
              <a:ext uri="{FF2B5EF4-FFF2-40B4-BE49-F238E27FC236}">
                <a16:creationId xmlns:a16="http://schemas.microsoft.com/office/drawing/2014/main" id="{D97B9B93-71F8-3AA0-2310-B4E1FE85B9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EBB991-B4BD-E225-DDE5-F99D943798A1}"/>
              </a:ext>
            </a:extLst>
          </p:cNvPr>
          <p:cNvSpPr>
            <a:spLocks noGrp="1"/>
          </p:cNvSpPr>
          <p:nvPr>
            <p:ph type="sldNum" sz="quarter" idx="12"/>
          </p:nvPr>
        </p:nvSpPr>
        <p:spPr/>
        <p:txBody>
          <a:bodyPr/>
          <a:lstStyle/>
          <a:p>
            <a:fld id="{2DA7506A-BC29-47F7-B348-CB7D8D685816}" type="slidenum">
              <a:rPr lang="en-GB" smtClean="0"/>
              <a:t>‹#›</a:t>
            </a:fld>
            <a:endParaRPr lang="en-GB"/>
          </a:p>
        </p:txBody>
      </p:sp>
    </p:spTree>
    <p:extLst>
      <p:ext uri="{BB962C8B-B14F-4D97-AF65-F5344CB8AC3E}">
        <p14:creationId xmlns:p14="http://schemas.microsoft.com/office/powerpoint/2010/main" val="24426332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B512CB-218A-198E-9EDD-E18A0DD2D1C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351BE23-01A2-E80F-729A-BA850D4B9C4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B5DB1EA-013F-DD8C-2F1B-AD0B16F4785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731F426-7FDF-EDB4-F2C1-18032EDF6CA0}"/>
              </a:ext>
            </a:extLst>
          </p:cNvPr>
          <p:cNvSpPr>
            <a:spLocks noGrp="1"/>
          </p:cNvSpPr>
          <p:nvPr>
            <p:ph type="dt" sz="half" idx="10"/>
          </p:nvPr>
        </p:nvSpPr>
        <p:spPr/>
        <p:txBody>
          <a:bodyPr/>
          <a:lstStyle/>
          <a:p>
            <a:fld id="{10546865-71A8-4286-9F08-35B4F23CB322}" type="datetimeFigureOut">
              <a:rPr lang="en-GB" smtClean="0"/>
              <a:t>29/10/2024</a:t>
            </a:fld>
            <a:endParaRPr lang="en-GB"/>
          </a:p>
        </p:txBody>
      </p:sp>
      <p:sp>
        <p:nvSpPr>
          <p:cNvPr id="6" name="Footer Placeholder 5">
            <a:extLst>
              <a:ext uri="{FF2B5EF4-FFF2-40B4-BE49-F238E27FC236}">
                <a16:creationId xmlns:a16="http://schemas.microsoft.com/office/drawing/2014/main" id="{3CF9C147-A496-0036-FA72-52194C5BC2F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C1A8DA-5E5F-1F1A-DB21-5889E38DFEE6}"/>
              </a:ext>
            </a:extLst>
          </p:cNvPr>
          <p:cNvSpPr>
            <a:spLocks noGrp="1"/>
          </p:cNvSpPr>
          <p:nvPr>
            <p:ph type="sldNum" sz="quarter" idx="12"/>
          </p:nvPr>
        </p:nvSpPr>
        <p:spPr/>
        <p:txBody>
          <a:bodyPr/>
          <a:lstStyle/>
          <a:p>
            <a:fld id="{2DA7506A-BC29-47F7-B348-CB7D8D685816}" type="slidenum">
              <a:rPr lang="en-GB" smtClean="0"/>
              <a:t>‹#›</a:t>
            </a:fld>
            <a:endParaRPr lang="en-GB"/>
          </a:p>
        </p:txBody>
      </p:sp>
    </p:spTree>
    <p:extLst>
      <p:ext uri="{BB962C8B-B14F-4D97-AF65-F5344CB8AC3E}">
        <p14:creationId xmlns:p14="http://schemas.microsoft.com/office/powerpoint/2010/main" val="9012406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EB16A-65BB-7700-D450-A79A8AFDBBB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1FE5AE9-2D92-75B6-AFAA-59528C4272F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C5E1BF6-A93D-86D0-8E08-D3A6DDBE4F56}"/>
              </a:ext>
            </a:extLst>
          </p:cNvPr>
          <p:cNvSpPr>
            <a:spLocks noGrp="1"/>
          </p:cNvSpPr>
          <p:nvPr>
            <p:ph type="dt" sz="half" idx="10"/>
          </p:nvPr>
        </p:nvSpPr>
        <p:spPr/>
        <p:txBody>
          <a:bodyPr/>
          <a:lstStyle/>
          <a:p>
            <a:fld id="{10546865-71A8-4286-9F08-35B4F23CB322}" type="datetimeFigureOut">
              <a:rPr lang="en-GB" smtClean="0"/>
              <a:t>29/10/2024</a:t>
            </a:fld>
            <a:endParaRPr lang="en-GB"/>
          </a:p>
        </p:txBody>
      </p:sp>
      <p:sp>
        <p:nvSpPr>
          <p:cNvPr id="5" name="Footer Placeholder 4">
            <a:extLst>
              <a:ext uri="{FF2B5EF4-FFF2-40B4-BE49-F238E27FC236}">
                <a16:creationId xmlns:a16="http://schemas.microsoft.com/office/drawing/2014/main" id="{D9632DFA-152C-E4DE-35D1-89F8C6586B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E8BDA4-6F59-79BC-0C7F-78C52D911A1C}"/>
              </a:ext>
            </a:extLst>
          </p:cNvPr>
          <p:cNvSpPr>
            <a:spLocks noGrp="1"/>
          </p:cNvSpPr>
          <p:nvPr>
            <p:ph type="sldNum" sz="quarter" idx="12"/>
          </p:nvPr>
        </p:nvSpPr>
        <p:spPr/>
        <p:txBody>
          <a:bodyPr/>
          <a:lstStyle/>
          <a:p>
            <a:fld id="{2DA7506A-BC29-47F7-B348-CB7D8D685816}" type="slidenum">
              <a:rPr lang="en-GB" smtClean="0"/>
              <a:t>‹#›</a:t>
            </a:fld>
            <a:endParaRPr lang="en-GB"/>
          </a:p>
        </p:txBody>
      </p:sp>
    </p:spTree>
    <p:extLst>
      <p:ext uri="{BB962C8B-B14F-4D97-AF65-F5344CB8AC3E}">
        <p14:creationId xmlns:p14="http://schemas.microsoft.com/office/powerpoint/2010/main" val="9541126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8FA2CBD-2453-4D6B-108F-AEF61383C3A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45FC06B-9B85-3507-AF94-3D5DB37185F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E43637-4697-4B0B-0561-895D0244AC95}"/>
              </a:ext>
            </a:extLst>
          </p:cNvPr>
          <p:cNvSpPr>
            <a:spLocks noGrp="1"/>
          </p:cNvSpPr>
          <p:nvPr>
            <p:ph type="dt" sz="half" idx="10"/>
          </p:nvPr>
        </p:nvSpPr>
        <p:spPr/>
        <p:txBody>
          <a:bodyPr/>
          <a:lstStyle/>
          <a:p>
            <a:fld id="{10546865-71A8-4286-9F08-35B4F23CB322}" type="datetimeFigureOut">
              <a:rPr lang="en-GB" smtClean="0"/>
              <a:t>29/10/2024</a:t>
            </a:fld>
            <a:endParaRPr lang="en-GB"/>
          </a:p>
        </p:txBody>
      </p:sp>
      <p:sp>
        <p:nvSpPr>
          <p:cNvPr id="5" name="Footer Placeholder 4">
            <a:extLst>
              <a:ext uri="{FF2B5EF4-FFF2-40B4-BE49-F238E27FC236}">
                <a16:creationId xmlns:a16="http://schemas.microsoft.com/office/drawing/2014/main" id="{756496A9-92C3-35B1-281A-BA17A61F18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B5D046-755A-8E0D-5790-71539271569D}"/>
              </a:ext>
            </a:extLst>
          </p:cNvPr>
          <p:cNvSpPr>
            <a:spLocks noGrp="1"/>
          </p:cNvSpPr>
          <p:nvPr>
            <p:ph type="sldNum" sz="quarter" idx="12"/>
          </p:nvPr>
        </p:nvSpPr>
        <p:spPr/>
        <p:txBody>
          <a:bodyPr/>
          <a:lstStyle/>
          <a:p>
            <a:fld id="{2DA7506A-BC29-47F7-B348-CB7D8D685816}" type="slidenum">
              <a:rPr lang="en-GB" smtClean="0"/>
              <a:t>‹#›</a:t>
            </a:fld>
            <a:endParaRPr lang="en-GB"/>
          </a:p>
        </p:txBody>
      </p:sp>
    </p:spTree>
    <p:extLst>
      <p:ext uri="{BB962C8B-B14F-4D97-AF65-F5344CB8AC3E}">
        <p14:creationId xmlns:p14="http://schemas.microsoft.com/office/powerpoint/2010/main" val="31082343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4D74A64-0C98-C324-74C5-2308B1BAD37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0069588-DD0C-9D17-AB48-062B881BA36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087676-695D-414B-9629-EB0C9FE7FA7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0546865-71A8-4286-9F08-35B4F23CB322}" type="datetimeFigureOut">
              <a:rPr lang="en-GB" smtClean="0"/>
              <a:t>29/10/2024</a:t>
            </a:fld>
            <a:endParaRPr lang="en-GB"/>
          </a:p>
        </p:txBody>
      </p:sp>
      <p:sp>
        <p:nvSpPr>
          <p:cNvPr id="5" name="Footer Placeholder 4">
            <a:extLst>
              <a:ext uri="{FF2B5EF4-FFF2-40B4-BE49-F238E27FC236}">
                <a16:creationId xmlns:a16="http://schemas.microsoft.com/office/drawing/2014/main" id="{AA01AC55-CCD9-67BA-AB1B-24AB867194E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540AF94-3F25-63AF-C05D-A6A59472A39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DA7506A-BC29-47F7-B348-CB7D8D685816}" type="slidenum">
              <a:rPr lang="en-GB" smtClean="0"/>
              <a:t>‹#›</a:t>
            </a:fld>
            <a:endParaRPr lang="en-GB"/>
          </a:p>
        </p:txBody>
      </p:sp>
    </p:spTree>
    <p:extLst>
      <p:ext uri="{BB962C8B-B14F-4D97-AF65-F5344CB8AC3E}">
        <p14:creationId xmlns:p14="http://schemas.microsoft.com/office/powerpoint/2010/main" val="2984031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hyperlink" Target="https://www.bbc.co.uk/news/uk-scotland-46911685"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bbc.co.uk/news/uk-england-coventry-warwickshire-24111535"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assets.publishing.service.gov.uk/government/uploads/system/uploads/attachment_data/file/1000549/The_Children_Act_1989_guidance_and_regulations_Volume_2_care_planning__placement_and_case_review.pdf"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8.xml.rels><?xml version="1.0" encoding="UTF-8" standalone="yes"?>
<Relationships xmlns="http://schemas.openxmlformats.org/package/2006/relationships"><Relationship Id="rId3" Type="http://schemas.openxmlformats.org/officeDocument/2006/relationships/hyperlink" Target="https://www.bbc.co.uk/news/uk-england-birmingham-30576515"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2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close-up of a hand holding a hand&#10;&#10;Description automatically generated">
            <a:extLst>
              <a:ext uri="{FF2B5EF4-FFF2-40B4-BE49-F238E27FC236}">
                <a16:creationId xmlns:a16="http://schemas.microsoft.com/office/drawing/2014/main" id="{AB23EEE8-11C3-3879-B672-661497053472}"/>
              </a:ext>
            </a:extLst>
          </p:cNvPr>
          <p:cNvPicPr>
            <a:picLocks noGrp="1" noChangeAspect="1"/>
          </p:cNvPicPr>
          <p:nvPr>
            <p:ph idx="1"/>
          </p:nvPr>
        </p:nvPicPr>
        <p:blipFill>
          <a:blip r:embed="rId2"/>
          <a:srcRect l="3644" r="30628"/>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3AC4C65-90F3-6303-99D3-F931E2750B4F}"/>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solidFill>
                  <a:schemeClr val="bg1"/>
                </a:solidFill>
              </a:rPr>
              <a:t>Safeguarding children</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489716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9A7427E6-7387-98F9-E0EA-4D3D1BB99C79}"/>
              </a:ext>
            </a:extLst>
          </p:cNvPr>
          <p:cNvSpPr txBox="1"/>
          <p:nvPr/>
        </p:nvSpPr>
        <p:spPr>
          <a:xfrm>
            <a:off x="1371599" y="294538"/>
            <a:ext cx="9895951" cy="103366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u="sng" kern="1200">
                <a:solidFill>
                  <a:srgbClr val="FFFFFF"/>
                </a:solidFill>
                <a:latin typeface="+mj-lt"/>
                <a:ea typeface="+mj-ea"/>
                <a:cs typeface="+mj-cs"/>
              </a:rPr>
              <a:t>Aims and Objectives</a:t>
            </a:r>
          </a:p>
        </p:txBody>
      </p:sp>
      <p:sp>
        <p:nvSpPr>
          <p:cNvPr id="3" name="Subtitle 2">
            <a:extLst>
              <a:ext uri="{FF2B5EF4-FFF2-40B4-BE49-F238E27FC236}">
                <a16:creationId xmlns:a16="http://schemas.microsoft.com/office/drawing/2014/main" id="{221F4490-9F5E-1346-D935-0AA405500C9C}"/>
              </a:ext>
            </a:extLst>
          </p:cNvPr>
          <p:cNvSpPr>
            <a:spLocks noGrp="1"/>
          </p:cNvSpPr>
          <p:nvPr>
            <p:ph type="subTitle" idx="1"/>
          </p:nvPr>
        </p:nvSpPr>
        <p:spPr>
          <a:xfrm>
            <a:off x="1371599" y="2318197"/>
            <a:ext cx="9724031" cy="3683358"/>
          </a:xfrm>
        </p:spPr>
        <p:txBody>
          <a:bodyPr vert="horz" lIns="91440" tIns="45720" rIns="91440" bIns="45720" rtlCol="0" anchor="ctr">
            <a:noAutofit/>
          </a:bodyPr>
          <a:lstStyle/>
          <a:p>
            <a:pPr indent="-228600" algn="l">
              <a:buFont typeface="Arial" panose="020B0604020202020204" pitchFamily="34" charset="0"/>
              <a:buChar char="•"/>
            </a:pPr>
            <a:r>
              <a:rPr lang="en-US" dirty="0"/>
              <a:t>Identify the 4 categories of child abuse and behaviors associated with the abuse.</a:t>
            </a:r>
          </a:p>
          <a:p>
            <a:pPr indent="-228600" algn="l">
              <a:buFont typeface="Arial" panose="020B0604020202020204" pitchFamily="34" charset="0"/>
              <a:buChar char="•"/>
            </a:pPr>
            <a:r>
              <a:rPr lang="en-US" dirty="0"/>
              <a:t>Outline key sections of legislation and relevant powers for investigating child abuse.</a:t>
            </a:r>
          </a:p>
          <a:p>
            <a:pPr indent="-228600" algn="l">
              <a:buFont typeface="Arial" panose="020B0604020202020204" pitchFamily="34" charset="0"/>
              <a:buChar char="•"/>
            </a:pPr>
            <a:r>
              <a:rPr lang="en-US" dirty="0"/>
              <a:t>Describe Police Officer role in safeguarding children and when they would need to consider removing a child under a Police Protection Order</a:t>
            </a:r>
          </a:p>
          <a:p>
            <a:pPr indent="-228600" algn="l">
              <a:buFont typeface="Arial" panose="020B0604020202020204" pitchFamily="34" charset="0"/>
              <a:buChar char="•"/>
            </a:pPr>
            <a:r>
              <a:rPr lang="en-US" dirty="0"/>
              <a:t>Explain the purpose of a Child Protection Plan and how to find out if the child is subject of one. </a:t>
            </a:r>
          </a:p>
        </p:txBody>
      </p:sp>
    </p:spTree>
    <p:extLst>
      <p:ext uri="{BB962C8B-B14F-4D97-AF65-F5344CB8AC3E}">
        <p14:creationId xmlns:p14="http://schemas.microsoft.com/office/powerpoint/2010/main" val="39274055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0CCC5675-B1AA-7472-CE23-25B995658ED2}"/>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Health Warning</a:t>
            </a:r>
          </a:p>
        </p:txBody>
      </p:sp>
      <p:pic>
        <p:nvPicPr>
          <p:cNvPr id="5" name="Content Placeholder 4">
            <a:extLst>
              <a:ext uri="{FF2B5EF4-FFF2-40B4-BE49-F238E27FC236}">
                <a16:creationId xmlns:a16="http://schemas.microsoft.com/office/drawing/2014/main" id="{A3ED9DF7-BC15-71EA-B765-FF53F22FEAE4}"/>
              </a:ext>
            </a:extLst>
          </p:cNvPr>
          <p:cNvPicPr>
            <a:picLocks noGrp="1" noChangeAspect="1"/>
          </p:cNvPicPr>
          <p:nvPr>
            <p:ph idx="1"/>
          </p:nvPr>
        </p:nvPicPr>
        <p:blipFill>
          <a:blip r:embed="rId2"/>
          <a:stretch>
            <a:fillRect/>
          </a:stretch>
        </p:blipFill>
        <p:spPr>
          <a:xfrm>
            <a:off x="4691175" y="478712"/>
            <a:ext cx="6840784" cy="5923584"/>
          </a:xfrm>
          <a:prstGeom prst="rect">
            <a:avLst/>
          </a:prstGeom>
        </p:spPr>
      </p:pic>
    </p:spTree>
    <p:extLst>
      <p:ext uri="{BB962C8B-B14F-4D97-AF65-F5344CB8AC3E}">
        <p14:creationId xmlns:p14="http://schemas.microsoft.com/office/powerpoint/2010/main" val="17589434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738689-E4A7-55B0-0145-909BEBD9910C}"/>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Task</a:t>
            </a:r>
          </a:p>
        </p:txBody>
      </p:sp>
      <p:pic>
        <p:nvPicPr>
          <p:cNvPr id="5" name="Content Placeholder 4">
            <a:extLst>
              <a:ext uri="{FF2B5EF4-FFF2-40B4-BE49-F238E27FC236}">
                <a16:creationId xmlns:a16="http://schemas.microsoft.com/office/drawing/2014/main" id="{48A96C10-8538-5D96-1851-0260C6416C65}"/>
              </a:ext>
            </a:extLst>
          </p:cNvPr>
          <p:cNvPicPr>
            <a:picLocks noGrp="1" noChangeAspect="1"/>
          </p:cNvPicPr>
          <p:nvPr>
            <p:ph idx="1"/>
          </p:nvPr>
        </p:nvPicPr>
        <p:blipFill>
          <a:blip r:embed="rId2"/>
          <a:stretch>
            <a:fillRect/>
          </a:stretch>
        </p:blipFill>
        <p:spPr>
          <a:xfrm>
            <a:off x="2035213" y="1675227"/>
            <a:ext cx="8121574" cy="4394199"/>
          </a:xfrm>
          <a:prstGeom prst="rect">
            <a:avLst/>
          </a:prstGeom>
        </p:spPr>
      </p:pic>
    </p:spTree>
    <p:extLst>
      <p:ext uri="{BB962C8B-B14F-4D97-AF65-F5344CB8AC3E}">
        <p14:creationId xmlns:p14="http://schemas.microsoft.com/office/powerpoint/2010/main" val="16082107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8D284A-4389-7C1D-DAE5-14434FEF05E7}"/>
              </a:ext>
            </a:extLst>
          </p:cNvPr>
          <p:cNvSpPr>
            <a:spLocks noGrp="1"/>
          </p:cNvSpPr>
          <p:nvPr>
            <p:ph type="title"/>
          </p:nvPr>
        </p:nvSpPr>
        <p:spPr/>
        <p:txBody>
          <a:bodyPr/>
          <a:lstStyle/>
          <a:p>
            <a:r>
              <a:rPr lang="en-GB" dirty="0"/>
              <a:t>Neglect</a:t>
            </a:r>
          </a:p>
        </p:txBody>
      </p:sp>
      <p:graphicFrame>
        <p:nvGraphicFramePr>
          <p:cNvPr id="5" name="Content Placeholder 2">
            <a:extLst>
              <a:ext uri="{FF2B5EF4-FFF2-40B4-BE49-F238E27FC236}">
                <a16:creationId xmlns:a16="http://schemas.microsoft.com/office/drawing/2014/main" id="{B128EB5A-08EB-6180-233B-DF22162659E5}"/>
              </a:ext>
            </a:extLst>
          </p:cNvPr>
          <p:cNvGraphicFramePr>
            <a:graphicFrameLocks noGrp="1"/>
          </p:cNvGraphicFramePr>
          <p:nvPr>
            <p:ph idx="1"/>
            <p:extLst>
              <p:ext uri="{D42A27DB-BD31-4B8C-83A1-F6EECF244321}">
                <p14:modId xmlns:p14="http://schemas.microsoft.com/office/powerpoint/2010/main" val="399859849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478443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193D1801-63BD-CA5F-BE0E-B52267E27BC1}"/>
              </a:ext>
            </a:extLst>
          </p:cNvPr>
          <p:cNvSpPr>
            <a:spLocks noGrp="1"/>
          </p:cNvSpPr>
          <p:nvPr>
            <p:ph type="title"/>
          </p:nvPr>
        </p:nvSpPr>
        <p:spPr>
          <a:xfrm>
            <a:off x="838200" y="643467"/>
            <a:ext cx="2951205" cy="5571066"/>
          </a:xfrm>
        </p:spPr>
        <p:txBody>
          <a:bodyPr>
            <a:normAutofit/>
          </a:bodyPr>
          <a:lstStyle/>
          <a:p>
            <a:r>
              <a:rPr lang="en-GB">
                <a:solidFill>
                  <a:srgbClr val="FFFFFF"/>
                </a:solidFill>
              </a:rPr>
              <a:t>So, what is neglect?</a:t>
            </a:r>
          </a:p>
        </p:txBody>
      </p:sp>
      <p:graphicFrame>
        <p:nvGraphicFramePr>
          <p:cNvPr id="5" name="Content Placeholder 2">
            <a:extLst>
              <a:ext uri="{FF2B5EF4-FFF2-40B4-BE49-F238E27FC236}">
                <a16:creationId xmlns:a16="http://schemas.microsoft.com/office/drawing/2014/main" id="{C103944F-2A5F-6DD2-9246-626D8ED66AB1}"/>
              </a:ext>
            </a:extLst>
          </p:cNvPr>
          <p:cNvGraphicFramePr>
            <a:graphicFrameLocks noGrp="1"/>
          </p:cNvGraphicFramePr>
          <p:nvPr>
            <p:ph idx="1"/>
            <p:extLst>
              <p:ext uri="{D42A27DB-BD31-4B8C-83A1-F6EECF244321}">
                <p14:modId xmlns:p14="http://schemas.microsoft.com/office/powerpoint/2010/main" val="2151117035"/>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595909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9A78F0-3D79-289C-F5BF-34F01B06EC33}"/>
              </a:ext>
            </a:extLst>
          </p:cNvPr>
          <p:cNvSpPr>
            <a:spLocks noGrp="1"/>
          </p:cNvSpPr>
          <p:nvPr>
            <p:ph type="title"/>
          </p:nvPr>
        </p:nvSpPr>
        <p:spPr>
          <a:xfrm>
            <a:off x="645064" y="525982"/>
            <a:ext cx="4282983" cy="1200361"/>
          </a:xfrm>
        </p:spPr>
        <p:txBody>
          <a:bodyPr anchor="b">
            <a:normAutofit/>
          </a:bodyPr>
          <a:lstStyle/>
          <a:p>
            <a:r>
              <a:rPr lang="en-GB" sz="3600"/>
              <a:t>Lauren Wade Case 2015</a:t>
            </a:r>
          </a:p>
        </p:txBody>
      </p:sp>
      <p:sp>
        <p:nvSpPr>
          <p:cNvPr id="12" name="Rectangle 11">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088E31D-8C57-B57B-C38E-3C2AF7B225C6}"/>
              </a:ext>
            </a:extLst>
          </p:cNvPr>
          <p:cNvSpPr>
            <a:spLocks noGrp="1"/>
          </p:cNvSpPr>
          <p:nvPr>
            <p:ph idx="1"/>
          </p:nvPr>
        </p:nvSpPr>
        <p:spPr>
          <a:xfrm>
            <a:off x="645066" y="2031101"/>
            <a:ext cx="4282984" cy="3511943"/>
          </a:xfrm>
        </p:spPr>
        <p:txBody>
          <a:bodyPr anchor="ctr">
            <a:normAutofit/>
          </a:bodyPr>
          <a:lstStyle/>
          <a:p>
            <a:r>
              <a:rPr lang="en-GB" sz="1800">
                <a:hlinkClick r:id="rId3"/>
              </a:rPr>
              <a:t>https://www.bbc.co.uk/news/uk-scotland-46911685</a:t>
            </a:r>
            <a:endParaRPr lang="en-GB" sz="1800"/>
          </a:p>
        </p:txBody>
      </p:sp>
      <p:sp>
        <p:nvSpPr>
          <p:cNvPr id="14" name="Rectangle 13">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EDAB9B4-E225-F800-7CA3-0B4CE83532BD}"/>
              </a:ext>
            </a:extLst>
          </p:cNvPr>
          <p:cNvPicPr>
            <a:picLocks noChangeAspect="1"/>
          </p:cNvPicPr>
          <p:nvPr/>
        </p:nvPicPr>
        <p:blipFill>
          <a:blip r:embed="rId4"/>
          <a:stretch>
            <a:fillRect/>
          </a:stretch>
        </p:blipFill>
        <p:spPr>
          <a:xfrm>
            <a:off x="5987738" y="1082463"/>
            <a:ext cx="5628018" cy="4460203"/>
          </a:xfrm>
          <a:prstGeom prst="rect">
            <a:avLst/>
          </a:prstGeom>
        </p:spPr>
      </p:pic>
    </p:spTree>
    <p:extLst>
      <p:ext uri="{BB962C8B-B14F-4D97-AF65-F5344CB8AC3E}">
        <p14:creationId xmlns:p14="http://schemas.microsoft.com/office/powerpoint/2010/main" val="35229684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ACF02FE-D6F4-42EE-2EBB-FC0528855C30}"/>
              </a:ext>
            </a:extLst>
          </p:cNvPr>
          <p:cNvSpPr>
            <a:spLocks noGrp="1"/>
          </p:cNvSpPr>
          <p:nvPr>
            <p:ph type="title"/>
          </p:nvPr>
        </p:nvSpPr>
        <p:spPr>
          <a:xfrm>
            <a:off x="1137036" y="548640"/>
            <a:ext cx="9543405" cy="1188720"/>
          </a:xfrm>
        </p:spPr>
        <p:txBody>
          <a:bodyPr>
            <a:normAutofit/>
          </a:bodyPr>
          <a:lstStyle/>
          <a:p>
            <a:r>
              <a:rPr lang="en-GB">
                <a:solidFill>
                  <a:schemeClr val="tx1">
                    <a:lumMod val="85000"/>
                    <a:lumOff val="15000"/>
                  </a:schemeClr>
                </a:solidFill>
              </a:rPr>
              <a:t>Lack of professional curiosity</a:t>
            </a:r>
          </a:p>
        </p:txBody>
      </p:sp>
      <p:sp>
        <p:nvSpPr>
          <p:cNvPr id="19" name="Content Placeholder 2">
            <a:extLst>
              <a:ext uri="{FF2B5EF4-FFF2-40B4-BE49-F238E27FC236}">
                <a16:creationId xmlns:a16="http://schemas.microsoft.com/office/drawing/2014/main" id="{6154A270-95F1-A724-1B64-1DC125005D41}"/>
              </a:ext>
            </a:extLst>
          </p:cNvPr>
          <p:cNvSpPr>
            <a:spLocks noGrp="1"/>
          </p:cNvSpPr>
          <p:nvPr>
            <p:ph idx="1"/>
          </p:nvPr>
        </p:nvSpPr>
        <p:spPr>
          <a:xfrm>
            <a:off x="1957987" y="2285996"/>
            <a:ext cx="8276026" cy="3684899"/>
          </a:xfrm>
        </p:spPr>
        <p:txBody>
          <a:bodyPr anchor="ctr">
            <a:noAutofit/>
          </a:bodyPr>
          <a:lstStyle/>
          <a:p>
            <a:pPr marL="0" indent="0">
              <a:buNone/>
            </a:pPr>
            <a:r>
              <a:rPr lang="en-GB" sz="2400" dirty="0">
                <a:solidFill>
                  <a:schemeClr val="tx1">
                    <a:lumMod val="85000"/>
                    <a:lumOff val="15000"/>
                  </a:schemeClr>
                </a:solidFill>
              </a:rPr>
              <a:t>Glasgow's Child Protection Committee concluded that there had been a lack of professional curiosity around the case. </a:t>
            </a:r>
          </a:p>
          <a:p>
            <a:pPr marL="0" indent="0">
              <a:buNone/>
            </a:pPr>
            <a:endParaRPr lang="en-GB" sz="2400" dirty="0">
              <a:solidFill>
                <a:schemeClr val="tx1">
                  <a:lumMod val="85000"/>
                  <a:lumOff val="15000"/>
                </a:schemeClr>
              </a:solidFill>
            </a:endParaRPr>
          </a:p>
          <a:p>
            <a:pPr marL="0" indent="0">
              <a:buNone/>
            </a:pPr>
            <a:r>
              <a:rPr lang="en-GB" sz="2400" dirty="0">
                <a:solidFill>
                  <a:schemeClr val="tx1">
                    <a:lumMod val="85000"/>
                    <a:lumOff val="15000"/>
                  </a:schemeClr>
                </a:solidFill>
              </a:rPr>
              <a:t>The family were heavily involved with professionals however it was found that agencies failed to “push” to see an improvement with the situation. </a:t>
            </a:r>
          </a:p>
          <a:p>
            <a:pPr marL="0" indent="0">
              <a:buNone/>
            </a:pPr>
            <a:endParaRPr lang="en-GB" sz="2400" dirty="0">
              <a:solidFill>
                <a:schemeClr val="tx1">
                  <a:lumMod val="85000"/>
                  <a:lumOff val="15000"/>
                </a:schemeClr>
              </a:solidFill>
            </a:endParaRPr>
          </a:p>
          <a:p>
            <a:pPr marL="0" indent="0">
              <a:buNone/>
            </a:pPr>
            <a:r>
              <a:rPr lang="en-GB" sz="2400" dirty="0">
                <a:solidFill>
                  <a:schemeClr val="tx1">
                    <a:lumMod val="85000"/>
                    <a:lumOff val="15000"/>
                  </a:schemeClr>
                </a:solidFill>
              </a:rPr>
              <a:t>Thresholds used to determine what was acceptable in the care of children were too high in this case. </a:t>
            </a:r>
          </a:p>
        </p:txBody>
      </p:sp>
      <p:sp>
        <p:nvSpPr>
          <p:cNvPr id="20" name="Freeform: Shape 19">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1128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8419D-899D-1E77-A672-4E41BA39427A}"/>
              </a:ext>
            </a:extLst>
          </p:cNvPr>
          <p:cNvSpPr>
            <a:spLocks noGrp="1"/>
          </p:cNvSpPr>
          <p:nvPr>
            <p:ph type="title"/>
          </p:nvPr>
        </p:nvSpPr>
        <p:spPr/>
        <p:txBody>
          <a:bodyPr/>
          <a:lstStyle/>
          <a:p>
            <a:r>
              <a:rPr lang="en-GB" dirty="0"/>
              <a:t>Physical Abuse</a:t>
            </a:r>
          </a:p>
        </p:txBody>
      </p:sp>
      <p:graphicFrame>
        <p:nvGraphicFramePr>
          <p:cNvPr id="5" name="Content Placeholder 2">
            <a:extLst>
              <a:ext uri="{FF2B5EF4-FFF2-40B4-BE49-F238E27FC236}">
                <a16:creationId xmlns:a16="http://schemas.microsoft.com/office/drawing/2014/main" id="{FBEF0F9E-F2CD-D506-1CCF-93DD7FE19DD1}"/>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719236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he radiologic figure of a skeleton">
            <a:extLst>
              <a:ext uri="{FF2B5EF4-FFF2-40B4-BE49-F238E27FC236}">
                <a16:creationId xmlns:a16="http://schemas.microsoft.com/office/drawing/2014/main" id="{91C3E661-0FCC-7830-3C14-1C4579921E3C}"/>
              </a:ext>
            </a:extLst>
          </p:cNvPr>
          <p:cNvPicPr>
            <a:picLocks noChangeAspect="1"/>
          </p:cNvPicPr>
          <p:nvPr/>
        </p:nvPicPr>
        <p:blipFill>
          <a:blip r:embed="rId3"/>
          <a:srcRect l="47737" r="-1" b="-1"/>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A3557F-DB86-1920-1C5D-3AA789390EA1}"/>
              </a:ext>
            </a:extLst>
          </p:cNvPr>
          <p:cNvSpPr>
            <a:spLocks noGrp="1"/>
          </p:cNvSpPr>
          <p:nvPr>
            <p:ph type="title"/>
          </p:nvPr>
        </p:nvSpPr>
        <p:spPr>
          <a:xfrm>
            <a:off x="6115317" y="405685"/>
            <a:ext cx="5464968" cy="1559301"/>
          </a:xfrm>
        </p:spPr>
        <p:txBody>
          <a:bodyPr>
            <a:normAutofit/>
          </a:bodyPr>
          <a:lstStyle/>
          <a:p>
            <a:r>
              <a:rPr lang="en-GB" sz="3400" b="0" i="0">
                <a:effectLst/>
                <a:highlight>
                  <a:srgbClr val="FFFFFF"/>
                </a:highlight>
                <a:latin typeface="lato-regular"/>
              </a:rPr>
              <a:t>Signs and symptoms of physical abuse in children can include:</a:t>
            </a:r>
            <a:endParaRPr lang="en-GB" sz="3400"/>
          </a:p>
        </p:txBody>
      </p:sp>
      <p:sp>
        <p:nvSpPr>
          <p:cNvPr id="3" name="Content Placeholder 2">
            <a:extLst>
              <a:ext uri="{FF2B5EF4-FFF2-40B4-BE49-F238E27FC236}">
                <a16:creationId xmlns:a16="http://schemas.microsoft.com/office/drawing/2014/main" id="{90BC632A-F132-A834-7A58-2EE22221C5A4}"/>
              </a:ext>
            </a:extLst>
          </p:cNvPr>
          <p:cNvSpPr>
            <a:spLocks noGrp="1"/>
          </p:cNvSpPr>
          <p:nvPr>
            <p:ph idx="1"/>
          </p:nvPr>
        </p:nvSpPr>
        <p:spPr>
          <a:xfrm>
            <a:off x="6115317" y="2743200"/>
            <a:ext cx="5247340" cy="3496878"/>
          </a:xfrm>
        </p:spPr>
        <p:txBody>
          <a:bodyPr anchor="ctr">
            <a:normAutofit/>
          </a:bodyPr>
          <a:lstStyle/>
          <a:p>
            <a:pPr rtl="0" fontAlgn="base">
              <a:buFont typeface="Arial" panose="020B0604020202020204" pitchFamily="34" charset="0"/>
              <a:buChar char="•"/>
            </a:pPr>
            <a:r>
              <a:rPr lang="en-GB" sz="2400" b="0" i="0" dirty="0">
                <a:effectLst/>
                <a:highlight>
                  <a:srgbClr val="FFFFFF"/>
                </a:highlight>
                <a:latin typeface="Arial" panose="020B0604020202020204" pitchFamily="34" charset="0"/>
                <a:cs typeface="Arial" panose="020B0604020202020204" pitchFamily="34" charset="0"/>
              </a:rPr>
              <a:t>unexplained recurrent injuries, marks or burns.</a:t>
            </a:r>
          </a:p>
          <a:p>
            <a:pPr rtl="0" fontAlgn="base">
              <a:buFont typeface="Arial" panose="020B0604020202020204" pitchFamily="34" charset="0"/>
              <a:buChar char="•"/>
            </a:pPr>
            <a:r>
              <a:rPr lang="en-GB" sz="2400" b="0" i="0" dirty="0">
                <a:effectLst/>
                <a:highlight>
                  <a:srgbClr val="FFFFFF"/>
                </a:highlight>
                <a:latin typeface="Arial" panose="020B0604020202020204" pitchFamily="34" charset="0"/>
                <a:cs typeface="Arial" panose="020B0604020202020204" pitchFamily="34" charset="0"/>
              </a:rPr>
              <a:t>covering injuries with clothing even in hot weather.</a:t>
            </a:r>
          </a:p>
          <a:p>
            <a:pPr rtl="0" fontAlgn="base">
              <a:buFont typeface="Arial" panose="020B0604020202020204" pitchFamily="34" charset="0"/>
              <a:buChar char="•"/>
            </a:pPr>
            <a:r>
              <a:rPr lang="en-GB" sz="2400" b="0" i="0" dirty="0">
                <a:effectLst/>
                <a:highlight>
                  <a:srgbClr val="FFFFFF"/>
                </a:highlight>
                <a:latin typeface="Arial" panose="020B0604020202020204" pitchFamily="34" charset="0"/>
                <a:cs typeface="Arial" panose="020B0604020202020204" pitchFamily="34" charset="0"/>
              </a:rPr>
              <a:t>fear of physical contact and shrinking back if touched.</a:t>
            </a:r>
          </a:p>
          <a:p>
            <a:endParaRPr lang="en-GB" sz="2000" dirty="0"/>
          </a:p>
        </p:txBody>
      </p:sp>
    </p:spTree>
    <p:extLst>
      <p:ext uri="{BB962C8B-B14F-4D97-AF65-F5344CB8AC3E}">
        <p14:creationId xmlns:p14="http://schemas.microsoft.com/office/powerpoint/2010/main" val="38329325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003AA7-D041-786E-51A6-86406CF10CD1}"/>
              </a:ext>
            </a:extLst>
          </p:cNvPr>
          <p:cNvSpPr>
            <a:spLocks noGrp="1"/>
          </p:cNvSpPr>
          <p:nvPr>
            <p:ph type="title"/>
          </p:nvPr>
        </p:nvSpPr>
        <p:spPr>
          <a:xfrm>
            <a:off x="645064" y="525982"/>
            <a:ext cx="4282983" cy="1200361"/>
          </a:xfrm>
        </p:spPr>
        <p:txBody>
          <a:bodyPr anchor="b">
            <a:normAutofit/>
          </a:bodyPr>
          <a:lstStyle/>
          <a:p>
            <a:r>
              <a:rPr lang="en-GB" sz="3600"/>
              <a:t>Daniel Pelka Case 2012</a:t>
            </a:r>
          </a:p>
        </p:txBody>
      </p:sp>
      <p:sp>
        <p:nvSpPr>
          <p:cNvPr id="12" name="Rectangle 11">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64B805E-58EF-0448-F421-80D7B8B60D8A}"/>
              </a:ext>
            </a:extLst>
          </p:cNvPr>
          <p:cNvSpPr>
            <a:spLocks noGrp="1"/>
          </p:cNvSpPr>
          <p:nvPr>
            <p:ph idx="1"/>
          </p:nvPr>
        </p:nvSpPr>
        <p:spPr>
          <a:xfrm>
            <a:off x="645066" y="2550079"/>
            <a:ext cx="4282984" cy="2992965"/>
          </a:xfrm>
        </p:spPr>
        <p:txBody>
          <a:bodyPr anchor="ctr">
            <a:normAutofit/>
          </a:bodyPr>
          <a:lstStyle/>
          <a:p>
            <a:pPr marL="0" indent="0">
              <a:buNone/>
            </a:pPr>
            <a:r>
              <a:rPr lang="en-GB" sz="1800" dirty="0"/>
              <a:t>Parents found guilty of murder, following the starvation and physical abuse of son Daniel Pelka. </a:t>
            </a:r>
          </a:p>
          <a:p>
            <a:pPr marL="0" indent="0">
              <a:buNone/>
            </a:pPr>
            <a:endParaRPr lang="en-GB" sz="1800" dirty="0"/>
          </a:p>
          <a:p>
            <a:pPr marL="0" indent="0">
              <a:buNone/>
            </a:pPr>
            <a:r>
              <a:rPr lang="en-GB" sz="1800" dirty="0"/>
              <a:t>Beaten to death by his parents following months of abuse. </a:t>
            </a:r>
          </a:p>
          <a:p>
            <a:pPr marL="0" indent="0">
              <a:buNone/>
            </a:pPr>
            <a:endParaRPr lang="en-GB" sz="1800" dirty="0"/>
          </a:p>
          <a:p>
            <a:pPr marL="0" indent="0">
              <a:buNone/>
            </a:pPr>
            <a:r>
              <a:rPr lang="en-GB" sz="1800" dirty="0"/>
              <a:t>Police called to the address 26 times between 2006 and 2010. </a:t>
            </a:r>
          </a:p>
          <a:p>
            <a:pPr marL="0" indent="0">
              <a:buNone/>
            </a:pPr>
            <a:endParaRPr lang="en-GB" sz="1800" dirty="0"/>
          </a:p>
          <a:p>
            <a:pPr marL="0" indent="0">
              <a:buNone/>
            </a:pPr>
            <a:endParaRPr lang="en-GB" sz="1800" dirty="0"/>
          </a:p>
          <a:p>
            <a:pPr marL="0" indent="0">
              <a:buNone/>
            </a:pPr>
            <a:endParaRPr lang="en-GB" sz="1800" dirty="0"/>
          </a:p>
        </p:txBody>
      </p:sp>
      <p:sp>
        <p:nvSpPr>
          <p:cNvPr id="14" name="Rectangle 13">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hlinkClick r:id="rId3"/>
            <a:extLst>
              <a:ext uri="{FF2B5EF4-FFF2-40B4-BE49-F238E27FC236}">
                <a16:creationId xmlns:a16="http://schemas.microsoft.com/office/drawing/2014/main" id="{2603CF3B-D835-6F99-5F3E-3ACB6467F437}"/>
              </a:ext>
            </a:extLst>
          </p:cNvPr>
          <p:cNvPicPr>
            <a:picLocks noChangeAspect="1"/>
          </p:cNvPicPr>
          <p:nvPr/>
        </p:nvPicPr>
        <p:blipFill>
          <a:blip r:embed="rId4"/>
          <a:stretch>
            <a:fillRect/>
          </a:stretch>
        </p:blipFill>
        <p:spPr>
          <a:xfrm>
            <a:off x="6096000" y="1441249"/>
            <a:ext cx="5628018" cy="3742631"/>
          </a:xfrm>
          <a:prstGeom prst="rect">
            <a:avLst/>
          </a:prstGeom>
        </p:spPr>
      </p:pic>
    </p:spTree>
    <p:extLst>
      <p:ext uri="{BB962C8B-B14F-4D97-AF65-F5344CB8AC3E}">
        <p14:creationId xmlns:p14="http://schemas.microsoft.com/office/powerpoint/2010/main" val="36390982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1878C8-7868-FD2E-B1E6-556D2511A349}"/>
              </a:ext>
            </a:extLst>
          </p:cNvPr>
          <p:cNvSpPr>
            <a:spLocks noGrp="1"/>
          </p:cNvSpPr>
          <p:nvPr>
            <p:ph type="title"/>
          </p:nvPr>
        </p:nvSpPr>
        <p:spPr/>
        <p:txBody>
          <a:bodyPr/>
          <a:lstStyle/>
          <a:p>
            <a:r>
              <a:rPr lang="en-GB" dirty="0"/>
              <a:t>Emotional Abuse</a:t>
            </a:r>
          </a:p>
        </p:txBody>
      </p:sp>
      <p:graphicFrame>
        <p:nvGraphicFramePr>
          <p:cNvPr id="5" name="Content Placeholder 2">
            <a:extLst>
              <a:ext uri="{FF2B5EF4-FFF2-40B4-BE49-F238E27FC236}">
                <a16:creationId xmlns:a16="http://schemas.microsoft.com/office/drawing/2014/main" id="{05E96E8C-50F5-10A6-5558-BB1AB0FF2444}"/>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314807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22" name="Rectangle 2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5" name="Rectangle 2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93B8A6-6F28-5580-9B65-FDFA1AC82EFC}"/>
              </a:ext>
            </a:extLst>
          </p:cNvPr>
          <p:cNvSpPr>
            <a:spLocks noGrp="1"/>
          </p:cNvSpPr>
          <p:nvPr>
            <p:ph type="title"/>
          </p:nvPr>
        </p:nvSpPr>
        <p:spPr>
          <a:xfrm>
            <a:off x="1043631" y="809898"/>
            <a:ext cx="10173010" cy="1554480"/>
          </a:xfrm>
        </p:spPr>
        <p:txBody>
          <a:bodyPr anchor="ctr">
            <a:normAutofit/>
          </a:bodyPr>
          <a:lstStyle/>
          <a:p>
            <a:r>
              <a:rPr lang="en-GB" sz="4800"/>
              <a:t>Sexual Abuse</a:t>
            </a:r>
          </a:p>
        </p:txBody>
      </p:sp>
      <p:cxnSp>
        <p:nvCxnSpPr>
          <p:cNvPr id="26" name="Straight Connector 25">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27" name="Content Placeholder 2">
            <a:extLst>
              <a:ext uri="{FF2B5EF4-FFF2-40B4-BE49-F238E27FC236}">
                <a16:creationId xmlns:a16="http://schemas.microsoft.com/office/drawing/2014/main" id="{3FC0230A-F895-873B-FD5D-195286181967}"/>
              </a:ext>
            </a:extLst>
          </p:cNvPr>
          <p:cNvGraphicFramePr>
            <a:graphicFrameLocks noGrp="1"/>
          </p:cNvGraphicFramePr>
          <p:nvPr>
            <p:ph idx="1"/>
            <p:extLst>
              <p:ext uri="{D42A27DB-BD31-4B8C-83A1-F6EECF244321}">
                <p14:modId xmlns:p14="http://schemas.microsoft.com/office/powerpoint/2010/main" val="4267883897"/>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364593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254AA5-66A9-5A8D-75FD-51E6CB21FD76}"/>
              </a:ext>
            </a:extLst>
          </p:cNvPr>
          <p:cNvSpPr>
            <a:spLocks noGrp="1"/>
          </p:cNvSpPr>
          <p:nvPr>
            <p:ph type="title"/>
          </p:nvPr>
        </p:nvSpPr>
        <p:spPr>
          <a:xfrm>
            <a:off x="589560" y="856180"/>
            <a:ext cx="4560584" cy="1128068"/>
          </a:xfrm>
        </p:spPr>
        <p:txBody>
          <a:bodyPr anchor="ctr">
            <a:normAutofit/>
          </a:bodyPr>
          <a:lstStyle/>
          <a:p>
            <a:r>
              <a:rPr lang="en-GB" sz="3700"/>
              <a:t>Children and Young Persons Act 1933</a:t>
            </a:r>
          </a:p>
        </p:txBody>
      </p:sp>
      <p:grpSp>
        <p:nvGrpSpPr>
          <p:cNvPr id="12" name="Group 1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C35951F-11CA-36DD-2552-45EE074BCC8F}"/>
              </a:ext>
            </a:extLst>
          </p:cNvPr>
          <p:cNvSpPr>
            <a:spLocks noGrp="1"/>
          </p:cNvSpPr>
          <p:nvPr>
            <p:ph idx="1"/>
          </p:nvPr>
        </p:nvSpPr>
        <p:spPr>
          <a:xfrm>
            <a:off x="590719" y="2330505"/>
            <a:ext cx="4559425" cy="3979585"/>
          </a:xfrm>
        </p:spPr>
        <p:txBody>
          <a:bodyPr anchor="ctr">
            <a:normAutofit/>
          </a:bodyPr>
          <a:lstStyle/>
          <a:p>
            <a:r>
              <a:rPr lang="en-GB" sz="2000" b="0" i="0">
                <a:effectLst/>
                <a:highlight>
                  <a:srgbClr val="FFFFFF"/>
                </a:highlight>
                <a:latin typeface="arial" panose="020B0604020202020204" pitchFamily="34" charset="0"/>
              </a:rPr>
              <a:t>An Act to consolidate certain enactments relating to persons under the age of eighteen years.</a:t>
            </a:r>
          </a:p>
          <a:p>
            <a:endParaRPr lang="en-GB" sz="2000">
              <a:highlight>
                <a:srgbClr val="FFFFFF"/>
              </a:highlight>
              <a:latin typeface="arial" panose="020B0604020202020204" pitchFamily="34" charset="0"/>
            </a:endParaRPr>
          </a:p>
          <a:p>
            <a:endParaRPr lang="en-GB" sz="2000"/>
          </a:p>
        </p:txBody>
      </p:sp>
      <p:sp>
        <p:nvSpPr>
          <p:cNvPr id="18" name="Rectangle 1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E6D1190-0FD5-4131-69A5-C81ED07CA9C8}"/>
              </a:ext>
            </a:extLst>
          </p:cNvPr>
          <p:cNvPicPr>
            <a:picLocks noChangeAspect="1"/>
          </p:cNvPicPr>
          <p:nvPr/>
        </p:nvPicPr>
        <p:blipFill>
          <a:blip r:embed="rId3"/>
          <a:srcRect t="967" r="-2" b="3237"/>
          <a:stretch/>
        </p:blipFill>
        <p:spPr>
          <a:xfrm>
            <a:off x="5977788" y="799352"/>
            <a:ext cx="5425410" cy="5259296"/>
          </a:xfrm>
          <a:prstGeom prst="rect">
            <a:avLst/>
          </a:prstGeom>
        </p:spPr>
      </p:pic>
    </p:spTree>
    <p:extLst>
      <p:ext uri="{BB962C8B-B14F-4D97-AF65-F5344CB8AC3E}">
        <p14:creationId xmlns:p14="http://schemas.microsoft.com/office/powerpoint/2010/main" val="24730621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B17C5-AEA2-907C-2F42-708C7EB215AC}"/>
              </a:ext>
            </a:extLst>
          </p:cNvPr>
          <p:cNvSpPr>
            <a:spLocks noGrp="1"/>
          </p:cNvSpPr>
          <p:nvPr>
            <p:ph type="title"/>
          </p:nvPr>
        </p:nvSpPr>
        <p:spPr/>
        <p:txBody>
          <a:bodyPr/>
          <a:lstStyle/>
          <a:p>
            <a:r>
              <a:rPr lang="en-GB" dirty="0"/>
              <a:t>S1 Children &amp; Young Persons Act 1933</a:t>
            </a:r>
          </a:p>
        </p:txBody>
      </p:sp>
      <p:sp>
        <p:nvSpPr>
          <p:cNvPr id="3" name="Content Placeholder 2">
            <a:extLst>
              <a:ext uri="{FF2B5EF4-FFF2-40B4-BE49-F238E27FC236}">
                <a16:creationId xmlns:a16="http://schemas.microsoft.com/office/drawing/2014/main" id="{FD73A1C9-A2F6-F064-A8ED-E431001132C4}"/>
              </a:ext>
            </a:extLst>
          </p:cNvPr>
          <p:cNvSpPr>
            <a:spLocks noGrp="1"/>
          </p:cNvSpPr>
          <p:nvPr>
            <p:ph idx="1"/>
          </p:nvPr>
        </p:nvSpPr>
        <p:spPr/>
        <p:txBody>
          <a:bodyPr/>
          <a:lstStyle/>
          <a:p>
            <a:pPr marL="0" indent="0">
              <a:buNone/>
            </a:pPr>
            <a:r>
              <a:rPr lang="en-GB" dirty="0"/>
              <a:t>It is an offence for a person 16 years or over who, having responsibility for a child under 16, wilfully assaults, ill-treats, neglects, abandons, or exposes the child in a manner that is likely to cause unnecessary suffering or injury to health.</a:t>
            </a:r>
          </a:p>
          <a:p>
            <a:pPr marL="0" indent="0">
              <a:buNone/>
            </a:pPr>
            <a:endParaRPr lang="en-GB" dirty="0"/>
          </a:p>
          <a:p>
            <a:pPr marL="0" indent="0">
              <a:buNone/>
            </a:pPr>
            <a:r>
              <a:rPr lang="en-GB" dirty="0"/>
              <a:t>It is also committed if a person causes or procures the child to be assaulted, illtreated, neglected, abandoned or exposed in a manner likely to cause him unnecessary suffering or injury to health (including injury to or loss of sight , or hearing, or limb, or organ of the body, and any mental derangement). </a:t>
            </a:r>
          </a:p>
        </p:txBody>
      </p:sp>
    </p:spTree>
    <p:extLst>
      <p:ext uri="{BB962C8B-B14F-4D97-AF65-F5344CB8AC3E}">
        <p14:creationId xmlns:p14="http://schemas.microsoft.com/office/powerpoint/2010/main" val="16266260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AC8625-4695-0C85-DF91-FD39E50633A9}"/>
              </a:ext>
            </a:extLst>
          </p:cNvPr>
          <p:cNvSpPr>
            <a:spLocks noGrp="1"/>
          </p:cNvSpPr>
          <p:nvPr>
            <p:ph type="title"/>
          </p:nvPr>
        </p:nvSpPr>
        <p:spPr/>
        <p:txBody>
          <a:bodyPr/>
          <a:lstStyle/>
          <a:p>
            <a:r>
              <a:rPr lang="en-GB" dirty="0"/>
              <a:t>What does this mean?</a:t>
            </a:r>
          </a:p>
        </p:txBody>
      </p:sp>
      <p:graphicFrame>
        <p:nvGraphicFramePr>
          <p:cNvPr id="5" name="Content Placeholder 2">
            <a:extLst>
              <a:ext uri="{FF2B5EF4-FFF2-40B4-BE49-F238E27FC236}">
                <a16:creationId xmlns:a16="http://schemas.microsoft.com/office/drawing/2014/main" id="{D97B1F9E-4EC7-CEDB-4305-3CF54D29AB7B}"/>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262027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529A08-9107-FE68-772E-ECE6CC439125}"/>
              </a:ext>
            </a:extLst>
          </p:cNvPr>
          <p:cNvSpPr>
            <a:spLocks noGrp="1"/>
          </p:cNvSpPr>
          <p:nvPr>
            <p:ph type="title"/>
          </p:nvPr>
        </p:nvSpPr>
        <p:spPr>
          <a:xfrm>
            <a:off x="630936" y="640080"/>
            <a:ext cx="4818888" cy="1481328"/>
          </a:xfrm>
        </p:spPr>
        <p:txBody>
          <a:bodyPr anchor="b">
            <a:normAutofit/>
          </a:bodyPr>
          <a:lstStyle/>
          <a:p>
            <a:r>
              <a:rPr lang="en-GB" sz="5000"/>
              <a:t>Children Act 1989</a:t>
            </a:r>
          </a:p>
        </p:txBody>
      </p:sp>
      <p:sp>
        <p:nvSpPr>
          <p:cNvPr id="1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64A39D2-B054-C11A-BA91-BA76EF33EF0A}"/>
              </a:ext>
            </a:extLst>
          </p:cNvPr>
          <p:cNvSpPr>
            <a:spLocks noGrp="1"/>
          </p:cNvSpPr>
          <p:nvPr>
            <p:ph idx="1"/>
          </p:nvPr>
        </p:nvSpPr>
        <p:spPr>
          <a:xfrm>
            <a:off x="630936" y="2660904"/>
            <a:ext cx="4818888" cy="3547872"/>
          </a:xfrm>
        </p:spPr>
        <p:txBody>
          <a:bodyPr anchor="t">
            <a:normAutofit/>
          </a:bodyPr>
          <a:lstStyle/>
          <a:p>
            <a:r>
              <a:rPr lang="en-GB" sz="2000" b="0" i="0">
                <a:effectLst/>
                <a:highlight>
                  <a:srgbClr val="FFFFFF"/>
                </a:highlight>
                <a:latin typeface="arial" panose="020B0604020202020204" pitchFamily="34" charset="0"/>
              </a:rPr>
              <a:t>An Act to reform the law relating to children; to provide for local authority services for children in need and others; to amend the law with respect to children’s homes, community homes, voluntary homes and voluntary organisations; to make provision with respect to fostering, child minding and day care for young children and adoption; and for connected purposes.</a:t>
            </a:r>
            <a:endParaRPr lang="en-GB" sz="2000"/>
          </a:p>
        </p:txBody>
      </p:sp>
      <p:pic>
        <p:nvPicPr>
          <p:cNvPr id="5" name="Picture 4">
            <a:extLst>
              <a:ext uri="{FF2B5EF4-FFF2-40B4-BE49-F238E27FC236}">
                <a16:creationId xmlns:a16="http://schemas.microsoft.com/office/drawing/2014/main" id="{03A757C6-4D93-234B-BADE-5C791F6B3431}"/>
              </a:ext>
            </a:extLst>
          </p:cNvPr>
          <p:cNvPicPr>
            <a:picLocks noChangeAspect="1"/>
          </p:cNvPicPr>
          <p:nvPr/>
        </p:nvPicPr>
        <p:blipFill>
          <a:blip r:embed="rId2"/>
          <a:stretch>
            <a:fillRect/>
          </a:stretch>
        </p:blipFill>
        <p:spPr>
          <a:xfrm>
            <a:off x="6099048" y="987842"/>
            <a:ext cx="5458968" cy="4882316"/>
          </a:xfrm>
          <a:prstGeom prst="rect">
            <a:avLst/>
          </a:prstGeom>
        </p:spPr>
      </p:pic>
    </p:spTree>
    <p:extLst>
      <p:ext uri="{BB962C8B-B14F-4D97-AF65-F5344CB8AC3E}">
        <p14:creationId xmlns:p14="http://schemas.microsoft.com/office/powerpoint/2010/main" val="30744623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hild sitting on the floor&#10;&#10;Description automatically generated">
            <a:extLst>
              <a:ext uri="{FF2B5EF4-FFF2-40B4-BE49-F238E27FC236}">
                <a16:creationId xmlns:a16="http://schemas.microsoft.com/office/drawing/2014/main" id="{24CC758B-1827-F9FA-7465-4CBE5CD802C3}"/>
              </a:ext>
            </a:extLst>
          </p:cNvPr>
          <p:cNvPicPr>
            <a:picLocks noChangeAspect="1"/>
          </p:cNvPicPr>
          <p:nvPr/>
        </p:nvPicPr>
        <p:blipFill>
          <a:blip r:embed="rId3"/>
          <a:srcRect t="2197" b="2284"/>
          <a:stretch/>
        </p:blipFill>
        <p:spPr>
          <a:xfrm>
            <a:off x="2522356" y="10"/>
            <a:ext cx="9669642" cy="6857990"/>
          </a:xfrm>
          <a:prstGeom prst="rect">
            <a:avLst/>
          </a:prstGeom>
        </p:spPr>
      </p:pic>
      <p:sp>
        <p:nvSpPr>
          <p:cNvPr id="17" name="Rectangle 1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47BACF0-B1E4-396F-9822-348A887D0682}"/>
              </a:ext>
            </a:extLst>
          </p:cNvPr>
          <p:cNvSpPr>
            <a:spLocks noGrp="1"/>
          </p:cNvSpPr>
          <p:nvPr>
            <p:ph type="title"/>
          </p:nvPr>
        </p:nvSpPr>
        <p:spPr>
          <a:xfrm>
            <a:off x="838200" y="365125"/>
            <a:ext cx="3822189" cy="1899912"/>
          </a:xfrm>
        </p:spPr>
        <p:txBody>
          <a:bodyPr>
            <a:normAutofit/>
          </a:bodyPr>
          <a:lstStyle/>
          <a:p>
            <a:r>
              <a:rPr lang="en-GB" sz="4000"/>
              <a:t>Children Act 1989</a:t>
            </a:r>
          </a:p>
        </p:txBody>
      </p:sp>
      <p:sp>
        <p:nvSpPr>
          <p:cNvPr id="3" name="Content Placeholder 2">
            <a:extLst>
              <a:ext uri="{FF2B5EF4-FFF2-40B4-BE49-F238E27FC236}">
                <a16:creationId xmlns:a16="http://schemas.microsoft.com/office/drawing/2014/main" id="{C127ED9E-FE1B-AF73-7B22-418E550F9EAD}"/>
              </a:ext>
            </a:extLst>
          </p:cNvPr>
          <p:cNvSpPr>
            <a:spLocks noGrp="1"/>
          </p:cNvSpPr>
          <p:nvPr>
            <p:ph idx="1"/>
          </p:nvPr>
        </p:nvSpPr>
        <p:spPr>
          <a:xfrm>
            <a:off x="838200" y="2434201"/>
            <a:ext cx="3822189" cy="3742762"/>
          </a:xfrm>
        </p:spPr>
        <p:txBody>
          <a:bodyPr>
            <a:normAutofit/>
          </a:bodyPr>
          <a:lstStyle/>
          <a:p>
            <a:pPr marL="0" indent="0">
              <a:buNone/>
            </a:pPr>
            <a:r>
              <a:rPr lang="en-GB" sz="2000"/>
              <a:t>In what situations are you likely to encounter children who are in urgent need of protection?</a:t>
            </a:r>
          </a:p>
          <a:p>
            <a:pPr marL="0" indent="0">
              <a:buNone/>
            </a:pPr>
            <a:endParaRPr lang="en-GB" sz="2000"/>
          </a:p>
          <a:p>
            <a:pPr marL="0" indent="0">
              <a:buNone/>
            </a:pPr>
            <a:endParaRPr lang="en-GB" sz="2000"/>
          </a:p>
        </p:txBody>
      </p:sp>
    </p:spTree>
    <p:extLst>
      <p:ext uri="{BB962C8B-B14F-4D97-AF65-F5344CB8AC3E}">
        <p14:creationId xmlns:p14="http://schemas.microsoft.com/office/powerpoint/2010/main" val="20752586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FA45F-BD4D-59CE-FF62-E2EA8037C820}"/>
              </a:ext>
            </a:extLst>
          </p:cNvPr>
          <p:cNvSpPr>
            <a:spLocks noGrp="1"/>
          </p:cNvSpPr>
          <p:nvPr>
            <p:ph type="title"/>
          </p:nvPr>
        </p:nvSpPr>
        <p:spPr/>
        <p:txBody>
          <a:bodyPr/>
          <a:lstStyle/>
          <a:p>
            <a:r>
              <a:rPr lang="en-GB" dirty="0"/>
              <a:t>Sec 46 Children Act 1989</a:t>
            </a:r>
          </a:p>
        </p:txBody>
      </p:sp>
      <p:graphicFrame>
        <p:nvGraphicFramePr>
          <p:cNvPr id="5" name="Content Placeholder 2">
            <a:extLst>
              <a:ext uri="{FF2B5EF4-FFF2-40B4-BE49-F238E27FC236}">
                <a16:creationId xmlns:a16="http://schemas.microsoft.com/office/drawing/2014/main" id="{F9A8DD33-D25B-737C-4ED3-9F3EA72733AA}"/>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895028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355F5C-8E3A-CB1F-15DE-A12EE1065445}"/>
              </a:ext>
            </a:extLst>
          </p:cNvPr>
          <p:cNvSpPr>
            <a:spLocks noGrp="1"/>
          </p:cNvSpPr>
          <p:nvPr>
            <p:ph type="title"/>
          </p:nvPr>
        </p:nvSpPr>
        <p:spPr/>
        <p:txBody>
          <a:bodyPr/>
          <a:lstStyle/>
          <a:p>
            <a:r>
              <a:rPr lang="en-GB" dirty="0"/>
              <a:t>Sec 46 Children Act 1989 – cont.</a:t>
            </a:r>
          </a:p>
        </p:txBody>
      </p:sp>
      <p:graphicFrame>
        <p:nvGraphicFramePr>
          <p:cNvPr id="20" name="Content Placeholder 2">
            <a:extLst>
              <a:ext uri="{FF2B5EF4-FFF2-40B4-BE49-F238E27FC236}">
                <a16:creationId xmlns:a16="http://schemas.microsoft.com/office/drawing/2014/main" id="{219BF4A2-7718-2969-3230-CF8C9AF28DA9}"/>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089929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937D066-ED08-6559-E8D8-DE6B82671B2C}"/>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Significant Harm</a:t>
            </a:r>
          </a:p>
        </p:txBody>
      </p:sp>
      <p:graphicFrame>
        <p:nvGraphicFramePr>
          <p:cNvPr id="5" name="Content Placeholder 2">
            <a:extLst>
              <a:ext uri="{FF2B5EF4-FFF2-40B4-BE49-F238E27FC236}">
                <a16:creationId xmlns:a16="http://schemas.microsoft.com/office/drawing/2014/main" id="{9696F2DE-4CAE-2269-692C-30B634B413E6}"/>
              </a:ext>
            </a:extLst>
          </p:cNvPr>
          <p:cNvGraphicFramePr>
            <a:graphicFrameLocks noGrp="1"/>
          </p:cNvGraphicFramePr>
          <p:nvPr>
            <p:ph idx="1"/>
            <p:extLst>
              <p:ext uri="{D42A27DB-BD31-4B8C-83A1-F6EECF244321}">
                <p14:modId xmlns:p14="http://schemas.microsoft.com/office/powerpoint/2010/main" val="1430726887"/>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442036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D4AF819E-0F73-D96A-7547-C3E7A509930C}"/>
              </a:ext>
            </a:extLst>
          </p:cNvPr>
          <p:cNvPicPr>
            <a:picLocks noGrp="1" noChangeAspect="1"/>
          </p:cNvPicPr>
          <p:nvPr>
            <p:ph idx="1"/>
          </p:nvPr>
        </p:nvPicPr>
        <p:blipFill>
          <a:blip r:embed="rId2"/>
          <a:stretch>
            <a:fillRect/>
          </a:stretch>
        </p:blipFill>
        <p:spPr>
          <a:xfrm>
            <a:off x="643467" y="852678"/>
            <a:ext cx="10905066" cy="5152642"/>
          </a:xfrm>
          <a:prstGeom prst="rect">
            <a:avLst/>
          </a:prstGeom>
        </p:spPr>
      </p:pic>
    </p:spTree>
    <p:extLst>
      <p:ext uri="{BB962C8B-B14F-4D97-AF65-F5344CB8AC3E}">
        <p14:creationId xmlns:p14="http://schemas.microsoft.com/office/powerpoint/2010/main" val="37856916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509DA0-CB00-CD06-7B56-E4BC55324E02}"/>
              </a:ext>
            </a:extLst>
          </p:cNvPr>
          <p:cNvSpPr>
            <a:spLocks noGrp="1"/>
          </p:cNvSpPr>
          <p:nvPr>
            <p:ph type="title"/>
          </p:nvPr>
        </p:nvSpPr>
        <p:spPr>
          <a:xfrm>
            <a:off x="1136397" y="502020"/>
            <a:ext cx="5323715" cy="1642970"/>
          </a:xfrm>
        </p:spPr>
        <p:txBody>
          <a:bodyPr anchor="b">
            <a:normAutofit/>
          </a:bodyPr>
          <a:lstStyle/>
          <a:p>
            <a:r>
              <a:rPr lang="en-GB" sz="4000"/>
              <a:t>Police Protection Powers</a:t>
            </a:r>
          </a:p>
        </p:txBody>
      </p:sp>
      <p:sp>
        <p:nvSpPr>
          <p:cNvPr id="3" name="Content Placeholder 2">
            <a:extLst>
              <a:ext uri="{FF2B5EF4-FFF2-40B4-BE49-F238E27FC236}">
                <a16:creationId xmlns:a16="http://schemas.microsoft.com/office/drawing/2014/main" id="{CE683152-CA8B-6C24-1940-03C363E6CB55}"/>
              </a:ext>
            </a:extLst>
          </p:cNvPr>
          <p:cNvSpPr>
            <a:spLocks noGrp="1"/>
          </p:cNvSpPr>
          <p:nvPr>
            <p:ph idx="1"/>
          </p:nvPr>
        </p:nvSpPr>
        <p:spPr>
          <a:xfrm>
            <a:off x="1144923" y="2405894"/>
            <a:ext cx="5315189" cy="3535083"/>
          </a:xfrm>
        </p:spPr>
        <p:txBody>
          <a:bodyPr anchor="t">
            <a:normAutofit/>
          </a:bodyPr>
          <a:lstStyle/>
          <a:p>
            <a:r>
              <a:rPr lang="en-GB" sz="2000"/>
              <a:t>S46 states that under no circumstances may a child be kept in police protection for more than 72 hours </a:t>
            </a:r>
          </a:p>
          <a:p>
            <a:endParaRPr lang="en-GB" sz="2000"/>
          </a:p>
          <a:p>
            <a:r>
              <a:rPr lang="en-GB" sz="2000"/>
              <a:t>A police station is not suitable medium to long term</a:t>
            </a:r>
          </a:p>
          <a:p>
            <a:endParaRPr lang="en-GB" sz="2000"/>
          </a:p>
          <a:p>
            <a:r>
              <a:rPr lang="en-GB" sz="2000"/>
              <a:t>The Children Act does not give a POE. Consider S17 PACE to enter &amp; search if necessary to save life &amp; limb</a:t>
            </a:r>
          </a:p>
          <a:p>
            <a:endParaRPr lang="en-GB" sz="2000"/>
          </a:p>
        </p:txBody>
      </p:sp>
      <p:sp>
        <p:nvSpPr>
          <p:cNvPr id="12" name="Rectangle 1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silhouette of a hand reaching for a child's hand&#10;&#10;Description automatically generated">
            <a:extLst>
              <a:ext uri="{FF2B5EF4-FFF2-40B4-BE49-F238E27FC236}">
                <a16:creationId xmlns:a16="http://schemas.microsoft.com/office/drawing/2014/main" id="{4B03912B-0774-80D5-B867-8B5991F0E247}"/>
              </a:ext>
            </a:extLst>
          </p:cNvPr>
          <p:cNvPicPr>
            <a:picLocks noChangeAspect="1"/>
          </p:cNvPicPr>
          <p:nvPr/>
        </p:nvPicPr>
        <p:blipFill>
          <a:blip r:embed="rId2"/>
          <a:stretch>
            <a:fillRect/>
          </a:stretch>
        </p:blipFill>
        <p:spPr>
          <a:xfrm>
            <a:off x="7075967" y="1953982"/>
            <a:ext cx="4170530" cy="2981928"/>
          </a:xfrm>
          <a:prstGeom prst="rect">
            <a:avLst/>
          </a:prstGeom>
        </p:spPr>
      </p:pic>
    </p:spTree>
    <p:extLst>
      <p:ext uri="{BB962C8B-B14F-4D97-AF65-F5344CB8AC3E}">
        <p14:creationId xmlns:p14="http://schemas.microsoft.com/office/powerpoint/2010/main" val="23492419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0F9B93DC-32B2-ADAB-F376-A1E8B6239155}"/>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3400" kern="1200">
                <a:solidFill>
                  <a:srgbClr val="FFFFFF"/>
                </a:solidFill>
                <a:latin typeface="+mj-lt"/>
                <a:ea typeface="+mj-ea"/>
                <a:cs typeface="+mj-cs"/>
              </a:rPr>
              <a:t>Role and Responsibilites</a:t>
            </a:r>
          </a:p>
        </p:txBody>
      </p:sp>
      <p:pic>
        <p:nvPicPr>
          <p:cNvPr id="5" name="Content Placeholder 4" descr="A diagram of a police officer&#10;&#10;Description automatically generated">
            <a:extLst>
              <a:ext uri="{FF2B5EF4-FFF2-40B4-BE49-F238E27FC236}">
                <a16:creationId xmlns:a16="http://schemas.microsoft.com/office/drawing/2014/main" id="{DF2D48EE-9EA2-15E2-5CC2-984B965A59AF}"/>
              </a:ext>
            </a:extLst>
          </p:cNvPr>
          <p:cNvPicPr>
            <a:picLocks noGrp="1" noChangeAspect="1"/>
          </p:cNvPicPr>
          <p:nvPr>
            <p:ph idx="1"/>
          </p:nvPr>
        </p:nvPicPr>
        <p:blipFill>
          <a:blip r:embed="rId2"/>
          <a:stretch>
            <a:fillRect/>
          </a:stretch>
        </p:blipFill>
        <p:spPr>
          <a:xfrm>
            <a:off x="4502428" y="1424209"/>
            <a:ext cx="7225748" cy="4009581"/>
          </a:xfrm>
          <a:prstGeom prst="rect">
            <a:avLst/>
          </a:prstGeom>
        </p:spPr>
      </p:pic>
    </p:spTree>
    <p:extLst>
      <p:ext uri="{BB962C8B-B14F-4D97-AF65-F5344CB8AC3E}">
        <p14:creationId xmlns:p14="http://schemas.microsoft.com/office/powerpoint/2010/main" val="38862926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child protection plan with a blue arrow pointing to the right&#10;&#10;Description automatically generated">
            <a:extLst>
              <a:ext uri="{FF2B5EF4-FFF2-40B4-BE49-F238E27FC236}">
                <a16:creationId xmlns:a16="http://schemas.microsoft.com/office/drawing/2014/main" id="{4F298F37-3037-17C2-CE38-3D8BA79524DD}"/>
              </a:ext>
            </a:extLst>
          </p:cNvPr>
          <p:cNvPicPr>
            <a:picLocks noGrp="1" noChangeAspect="1"/>
          </p:cNvPicPr>
          <p:nvPr>
            <p:ph idx="1"/>
          </p:nvPr>
        </p:nvPicPr>
        <p:blipFill>
          <a:blip r:embed="rId3"/>
          <a:stretch>
            <a:fillRect/>
          </a:stretch>
        </p:blipFill>
        <p:spPr>
          <a:xfrm>
            <a:off x="643467" y="743627"/>
            <a:ext cx="10905066" cy="5370744"/>
          </a:xfrm>
          <a:prstGeom prst="rect">
            <a:avLst/>
          </a:prstGeom>
        </p:spPr>
      </p:pic>
    </p:spTree>
    <p:extLst>
      <p:ext uri="{BB962C8B-B14F-4D97-AF65-F5344CB8AC3E}">
        <p14:creationId xmlns:p14="http://schemas.microsoft.com/office/powerpoint/2010/main" val="28243493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C3F3A-984D-A6D5-E293-A83964DDFA05}"/>
              </a:ext>
            </a:extLst>
          </p:cNvPr>
          <p:cNvSpPr>
            <a:spLocks noGrp="1"/>
          </p:cNvSpPr>
          <p:nvPr>
            <p:ph type="title"/>
          </p:nvPr>
        </p:nvSpPr>
        <p:spPr/>
        <p:txBody>
          <a:bodyPr/>
          <a:lstStyle/>
          <a:p>
            <a:r>
              <a:rPr lang="en-GB" dirty="0"/>
              <a:t>Directed reading</a:t>
            </a:r>
          </a:p>
        </p:txBody>
      </p:sp>
      <p:sp>
        <p:nvSpPr>
          <p:cNvPr id="3" name="Content Placeholder 2">
            <a:extLst>
              <a:ext uri="{FF2B5EF4-FFF2-40B4-BE49-F238E27FC236}">
                <a16:creationId xmlns:a16="http://schemas.microsoft.com/office/drawing/2014/main" id="{DCE3AFF6-6BD9-8FE9-AC0D-50680CE984B8}"/>
              </a:ext>
            </a:extLst>
          </p:cNvPr>
          <p:cNvSpPr>
            <a:spLocks noGrp="1"/>
          </p:cNvSpPr>
          <p:nvPr>
            <p:ph idx="1"/>
          </p:nvPr>
        </p:nvSpPr>
        <p:spPr/>
        <p:txBody>
          <a:bodyPr/>
          <a:lstStyle/>
          <a:p>
            <a:r>
              <a:rPr lang="en-GB" dirty="0"/>
              <a:t>See page 9 of The Children Act 1989 </a:t>
            </a:r>
            <a:r>
              <a:rPr lang="en-GB" dirty="0">
                <a:hlinkClick r:id="rId2"/>
              </a:rPr>
              <a:t>Guidance</a:t>
            </a:r>
            <a:r>
              <a:rPr lang="en-GB" dirty="0"/>
              <a:t> and regulations </a:t>
            </a:r>
          </a:p>
          <a:p>
            <a:endParaRPr lang="en-GB" dirty="0"/>
          </a:p>
          <a:p>
            <a:endParaRPr lang="en-GB" dirty="0"/>
          </a:p>
        </p:txBody>
      </p:sp>
      <p:pic>
        <p:nvPicPr>
          <p:cNvPr id="5" name="Picture 4">
            <a:extLst>
              <a:ext uri="{FF2B5EF4-FFF2-40B4-BE49-F238E27FC236}">
                <a16:creationId xmlns:a16="http://schemas.microsoft.com/office/drawing/2014/main" id="{918999A8-232A-9391-0351-716F8622C8E3}"/>
              </a:ext>
            </a:extLst>
          </p:cNvPr>
          <p:cNvPicPr>
            <a:picLocks noChangeAspect="1"/>
          </p:cNvPicPr>
          <p:nvPr/>
        </p:nvPicPr>
        <p:blipFill>
          <a:blip r:embed="rId3"/>
          <a:stretch>
            <a:fillRect/>
          </a:stretch>
        </p:blipFill>
        <p:spPr>
          <a:xfrm>
            <a:off x="3271482" y="2836530"/>
            <a:ext cx="5867400" cy="3095625"/>
          </a:xfrm>
          <a:prstGeom prst="rect">
            <a:avLst/>
          </a:prstGeom>
        </p:spPr>
      </p:pic>
    </p:spTree>
    <p:extLst>
      <p:ext uri="{BB962C8B-B14F-4D97-AF65-F5344CB8AC3E}">
        <p14:creationId xmlns:p14="http://schemas.microsoft.com/office/powerpoint/2010/main" val="17661067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38F8B-7290-15B7-AD4C-6D187B5E55D2}"/>
              </a:ext>
            </a:extLst>
          </p:cNvPr>
          <p:cNvSpPr>
            <a:spLocks noGrp="1"/>
          </p:cNvSpPr>
          <p:nvPr>
            <p:ph type="title"/>
          </p:nvPr>
        </p:nvSpPr>
        <p:spPr/>
        <p:txBody>
          <a:bodyPr>
            <a:normAutofit/>
          </a:bodyPr>
          <a:lstStyle/>
          <a:p>
            <a:r>
              <a:rPr lang="en-GB" sz="4000" dirty="0"/>
              <a:t>Sec 5 Domestic Violence, Crime and Victims Act 2004</a:t>
            </a:r>
          </a:p>
        </p:txBody>
      </p:sp>
      <p:graphicFrame>
        <p:nvGraphicFramePr>
          <p:cNvPr id="5" name="Content Placeholder 2">
            <a:extLst>
              <a:ext uri="{FF2B5EF4-FFF2-40B4-BE49-F238E27FC236}">
                <a16:creationId xmlns:a16="http://schemas.microsoft.com/office/drawing/2014/main" id="{251053CF-058B-ABF4-68F7-35656951C8A6}"/>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9014296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0E9A6ED-B880-44EA-8D60-C9D3C82CC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ACEE61-EE26-A6A7-9A71-BBAF6A296A4A}"/>
              </a:ext>
            </a:extLst>
          </p:cNvPr>
          <p:cNvSpPr>
            <a:spLocks noGrp="1"/>
          </p:cNvSpPr>
          <p:nvPr>
            <p:ph type="title"/>
          </p:nvPr>
        </p:nvSpPr>
        <p:spPr>
          <a:xfrm>
            <a:off x="648929" y="557190"/>
            <a:ext cx="5170852" cy="1671564"/>
          </a:xfrm>
        </p:spPr>
        <p:txBody>
          <a:bodyPr vert="horz" lIns="91440" tIns="45720" rIns="91440" bIns="45720" rtlCol="0" anchor="ctr">
            <a:normAutofit/>
          </a:bodyPr>
          <a:lstStyle/>
          <a:p>
            <a:br>
              <a:rPr lang="en-US" sz="3400" b="0" i="0">
                <a:effectLst/>
                <a:highlight>
                  <a:srgbClr val="FFFFFF"/>
                </a:highlight>
              </a:rPr>
            </a:br>
            <a:r>
              <a:rPr lang="en-US" sz="3400" b="0" i="0">
                <a:effectLst/>
                <a:highlight>
                  <a:srgbClr val="FFFFFF"/>
                </a:highlight>
              </a:rPr>
              <a:t>Levi-Blu Cassin Case 2013.</a:t>
            </a:r>
            <a:br>
              <a:rPr lang="en-US" sz="3400" b="0" i="0">
                <a:effectLst/>
                <a:highlight>
                  <a:srgbClr val="FFFFFF"/>
                </a:highlight>
              </a:rPr>
            </a:br>
            <a:endParaRPr lang="en-US" sz="3400"/>
          </a:p>
        </p:txBody>
      </p:sp>
      <p:sp>
        <p:nvSpPr>
          <p:cNvPr id="7" name="TextBox 6">
            <a:extLst>
              <a:ext uri="{FF2B5EF4-FFF2-40B4-BE49-F238E27FC236}">
                <a16:creationId xmlns:a16="http://schemas.microsoft.com/office/drawing/2014/main" id="{69F90D23-1615-0444-83C8-7C20F883A1C5}"/>
              </a:ext>
            </a:extLst>
          </p:cNvPr>
          <p:cNvSpPr txBox="1"/>
          <p:nvPr/>
        </p:nvSpPr>
        <p:spPr>
          <a:xfrm>
            <a:off x="648930" y="2398030"/>
            <a:ext cx="5180245" cy="373105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b="0" i="0">
                <a:effectLst/>
                <a:highlight>
                  <a:srgbClr val="FFFFFF"/>
                </a:highlight>
              </a:rPr>
              <a:t>Parents Danielle Cassin and Mark Piper were convicted of causing or allowing his death - but cleared of murder.</a:t>
            </a:r>
          </a:p>
          <a:p>
            <a:pPr indent="-228600">
              <a:lnSpc>
                <a:spcPct val="90000"/>
              </a:lnSpc>
              <a:spcAft>
                <a:spcPts val="600"/>
              </a:spcAft>
              <a:buFont typeface="Arial" panose="020B0604020202020204" pitchFamily="34" charset="0"/>
              <a:buChar char="•"/>
            </a:pPr>
            <a:endParaRPr lang="en-US" sz="2000">
              <a:highlight>
                <a:srgbClr val="FFFFFF"/>
              </a:highlight>
            </a:endParaRPr>
          </a:p>
          <a:p>
            <a:pPr indent="-228600">
              <a:lnSpc>
                <a:spcPct val="90000"/>
              </a:lnSpc>
              <a:spcAft>
                <a:spcPts val="600"/>
              </a:spcAft>
              <a:buFont typeface="Arial" panose="020B0604020202020204" pitchFamily="34" charset="0"/>
              <a:buChar char="•"/>
            </a:pPr>
            <a:r>
              <a:rPr lang="en-US" sz="2000" b="0" i="0">
                <a:effectLst/>
                <a:highlight>
                  <a:srgbClr val="FFFFFF"/>
                </a:highlight>
              </a:rPr>
              <a:t>Both gave differing accounts of what happened in the hours leading up to Levi-Blu's death and effectively blamed each other for his injuries.</a:t>
            </a:r>
          </a:p>
          <a:p>
            <a:pPr indent="-228600">
              <a:lnSpc>
                <a:spcPct val="90000"/>
              </a:lnSpc>
              <a:spcAft>
                <a:spcPts val="600"/>
              </a:spcAft>
              <a:buFont typeface="Arial" panose="020B0604020202020204" pitchFamily="34" charset="0"/>
              <a:buChar char="•"/>
            </a:pPr>
            <a:endParaRPr lang="en-US" sz="2000">
              <a:highlight>
                <a:srgbClr val="FFFFFF"/>
              </a:highlight>
            </a:endParaRPr>
          </a:p>
          <a:p>
            <a:pPr indent="-228600">
              <a:lnSpc>
                <a:spcPct val="90000"/>
              </a:lnSpc>
              <a:spcAft>
                <a:spcPts val="600"/>
              </a:spcAft>
              <a:buFont typeface="Arial" panose="020B0604020202020204" pitchFamily="34" charset="0"/>
              <a:buChar char="•"/>
            </a:pPr>
            <a:r>
              <a:rPr lang="en-US" sz="2000">
                <a:hlinkClick r:id="rId3"/>
              </a:rPr>
              <a:t>Levi-Blu Cassin: Parents jailed over toddler's death - BBC News</a:t>
            </a:r>
            <a:endParaRPr lang="en-US" sz="2000"/>
          </a:p>
        </p:txBody>
      </p:sp>
      <p:pic>
        <p:nvPicPr>
          <p:cNvPr id="5" name="Content Placeholder 4">
            <a:extLst>
              <a:ext uri="{FF2B5EF4-FFF2-40B4-BE49-F238E27FC236}">
                <a16:creationId xmlns:a16="http://schemas.microsoft.com/office/drawing/2014/main" id="{EAC1696B-3627-F9D7-3157-D0A56DC847C3}"/>
              </a:ext>
            </a:extLst>
          </p:cNvPr>
          <p:cNvPicPr>
            <a:picLocks noGrp="1" noChangeAspect="1"/>
          </p:cNvPicPr>
          <p:nvPr>
            <p:ph idx="1"/>
          </p:nvPr>
        </p:nvPicPr>
        <p:blipFill>
          <a:blip r:embed="rId4"/>
          <a:srcRect l="10364" r="35114" b="-1"/>
          <a:stretch/>
        </p:blipFill>
        <p:spPr>
          <a:xfrm>
            <a:off x="6182944" y="557189"/>
            <a:ext cx="5170852" cy="5571898"/>
          </a:xfrm>
          <a:prstGeom prst="rect">
            <a:avLst/>
          </a:prstGeom>
          <a:effectLst/>
        </p:spPr>
      </p:pic>
    </p:spTree>
    <p:extLst>
      <p:ext uri="{BB962C8B-B14F-4D97-AF65-F5344CB8AC3E}">
        <p14:creationId xmlns:p14="http://schemas.microsoft.com/office/powerpoint/2010/main" val="15551881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64C4DBF0-4AC2-7EA3-1EF8-B46CBB6A17D1}"/>
              </a:ext>
            </a:extLst>
          </p:cNvPr>
          <p:cNvPicPr>
            <a:picLocks noGrp="1" noChangeAspect="1"/>
          </p:cNvPicPr>
          <p:nvPr>
            <p:ph idx="1"/>
          </p:nvPr>
        </p:nvPicPr>
        <p:blipFill>
          <a:blip r:embed="rId3"/>
          <a:stretch>
            <a:fillRect/>
          </a:stretch>
        </p:blipFill>
        <p:spPr>
          <a:xfrm>
            <a:off x="765416" y="457200"/>
            <a:ext cx="10661168" cy="5943600"/>
          </a:xfrm>
          <a:prstGeom prst="rect">
            <a:avLst/>
          </a:prstGeom>
        </p:spPr>
      </p:pic>
    </p:spTree>
    <p:extLst>
      <p:ext uri="{BB962C8B-B14F-4D97-AF65-F5344CB8AC3E}">
        <p14:creationId xmlns:p14="http://schemas.microsoft.com/office/powerpoint/2010/main" val="263556341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87F4F1C-8D3D-4EC1-B72D-A0470A5A0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D1E3DD61-64DB-46AD-B249-E273CD86B0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96011"/>
            <a:ext cx="12192000" cy="3561989"/>
            <a:chOff x="0" y="3296011"/>
            <a:chExt cx="12192000" cy="3561989"/>
          </a:xfrm>
          <a:effectLst>
            <a:outerShdw blurRad="254000" dist="152400" dir="16200000" rotWithShape="0">
              <a:prstClr val="black">
                <a:alpha val="10000"/>
              </a:prstClr>
            </a:outerShdw>
          </a:effectLst>
        </p:grpSpPr>
        <p:grpSp>
          <p:nvGrpSpPr>
            <p:cNvPr id="18" name="Group 17">
              <a:extLst>
                <a:ext uri="{FF2B5EF4-FFF2-40B4-BE49-F238E27FC236}">
                  <a16:creationId xmlns:a16="http://schemas.microsoft.com/office/drawing/2014/main" id="{0D7053D3-590A-4E94-B092-C96EAF744C3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681702"/>
              <a:ext cx="12192000" cy="3176298"/>
              <a:chOff x="0" y="3681702"/>
              <a:chExt cx="12192000" cy="3176298"/>
            </a:xfrm>
          </p:grpSpPr>
          <p:sp>
            <p:nvSpPr>
              <p:cNvPr id="15" name="Freeform: Shape 14">
                <a:extLst>
                  <a:ext uri="{FF2B5EF4-FFF2-40B4-BE49-F238E27FC236}">
                    <a16:creationId xmlns:a16="http://schemas.microsoft.com/office/drawing/2014/main" id="{2EB67199-6FF0-4DED-89D1-BAEA95F9F5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D1A0BEEB-C008-4150-A935-C6AAF537D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2" name="Group 11">
              <a:extLst>
                <a:ext uri="{FF2B5EF4-FFF2-40B4-BE49-F238E27FC236}">
                  <a16:creationId xmlns:a16="http://schemas.microsoft.com/office/drawing/2014/main" id="{05148B0F-801C-45A1-80C1-EEC25A22A7C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4" y="3296011"/>
              <a:ext cx="12191456" cy="2849975"/>
              <a:chOff x="544" y="3296011"/>
              <a:chExt cx="12191456" cy="2849975"/>
            </a:xfrm>
          </p:grpSpPr>
          <p:sp>
            <p:nvSpPr>
              <p:cNvPr id="13" name="Freeform: Shape 12">
                <a:extLst>
                  <a:ext uri="{FF2B5EF4-FFF2-40B4-BE49-F238E27FC236}">
                    <a16:creationId xmlns:a16="http://schemas.microsoft.com/office/drawing/2014/main" id="{E7715ED9-C8CE-4651-82AA-1C4B5F14A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B911230A-EF3B-4760-9087-E4FBE05BD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a:blip r:embed="rId2">
                  <a:alphaModFix amt="57000"/>
                </a:blip>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sp>
        <p:nvSpPr>
          <p:cNvPr id="2" name="Title 1">
            <a:extLst>
              <a:ext uri="{FF2B5EF4-FFF2-40B4-BE49-F238E27FC236}">
                <a16:creationId xmlns:a16="http://schemas.microsoft.com/office/drawing/2014/main" id="{FED86443-B88E-2537-FEEB-5594B8C808D5}"/>
              </a:ext>
            </a:extLst>
          </p:cNvPr>
          <p:cNvSpPr>
            <a:spLocks noGrp="1"/>
          </p:cNvSpPr>
          <p:nvPr>
            <p:ph type="title"/>
          </p:nvPr>
        </p:nvSpPr>
        <p:spPr>
          <a:xfrm>
            <a:off x="838199" y="1120676"/>
            <a:ext cx="7021513" cy="2308324"/>
          </a:xfrm>
        </p:spPr>
        <p:txBody>
          <a:bodyPr vert="horz" lIns="91440" tIns="45720" rIns="91440" bIns="45720" rtlCol="0" anchor="b">
            <a:normAutofit/>
          </a:bodyPr>
          <a:lstStyle/>
          <a:p>
            <a:r>
              <a:rPr lang="en-US" sz="7200" kern="1200">
                <a:solidFill>
                  <a:schemeClr val="bg1"/>
                </a:solidFill>
                <a:latin typeface="+mj-lt"/>
                <a:ea typeface="+mj-ea"/>
                <a:cs typeface="+mj-cs"/>
              </a:rPr>
              <a:t>Any Questions?</a:t>
            </a:r>
          </a:p>
        </p:txBody>
      </p:sp>
    </p:spTree>
    <p:extLst>
      <p:ext uri="{BB962C8B-B14F-4D97-AF65-F5344CB8AC3E}">
        <p14:creationId xmlns:p14="http://schemas.microsoft.com/office/powerpoint/2010/main" val="23053993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241</TotalTime>
  <Words>1847</Words>
  <Application>Microsoft Office PowerPoint</Application>
  <PresentationFormat>Widescreen</PresentationFormat>
  <Paragraphs>133</Paragraphs>
  <Slides>30</Slides>
  <Notes>14</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30</vt:i4>
      </vt:variant>
    </vt:vector>
  </HeadingPairs>
  <TitlesOfParts>
    <vt:vector size="39" baseType="lpstr">
      <vt:lpstr>Aptos</vt:lpstr>
      <vt:lpstr>Aptos Display</vt:lpstr>
      <vt:lpstr>Arial</vt:lpstr>
      <vt:lpstr>Arial</vt:lpstr>
      <vt:lpstr>Calibri</vt:lpstr>
      <vt:lpstr>inherit</vt:lpstr>
      <vt:lpstr>lato-regular</vt:lpstr>
      <vt:lpstr>ReithSans</vt:lpstr>
      <vt:lpstr>Office Theme</vt:lpstr>
      <vt:lpstr>Safeguarding children</vt:lpstr>
      <vt:lpstr>PowerPoint Presentation</vt:lpstr>
      <vt:lpstr>Health Warning</vt:lpstr>
      <vt:lpstr>Task</vt:lpstr>
      <vt:lpstr>Neglect</vt:lpstr>
      <vt:lpstr>So, what is neglect?</vt:lpstr>
      <vt:lpstr>Lauren Wade Case 2015</vt:lpstr>
      <vt:lpstr>Lack of professional curiosity</vt:lpstr>
      <vt:lpstr>Physical Abuse</vt:lpstr>
      <vt:lpstr>Signs and symptoms of physical abuse in children can include:</vt:lpstr>
      <vt:lpstr>Daniel Pelka Case 2012</vt:lpstr>
      <vt:lpstr>Emotional Abuse</vt:lpstr>
      <vt:lpstr>Sexual Abuse</vt:lpstr>
      <vt:lpstr>Children and Young Persons Act 1933</vt:lpstr>
      <vt:lpstr>S1 Children &amp; Young Persons Act 1933</vt:lpstr>
      <vt:lpstr>What does this mean?</vt:lpstr>
      <vt:lpstr>Children Act 1989</vt:lpstr>
      <vt:lpstr>Children Act 1989</vt:lpstr>
      <vt:lpstr>Sec 46 Children Act 1989</vt:lpstr>
      <vt:lpstr>Sec 46 Children Act 1989 – cont.</vt:lpstr>
      <vt:lpstr>Significant Harm</vt:lpstr>
      <vt:lpstr>PowerPoint Presentation</vt:lpstr>
      <vt:lpstr>Police Protection Powers</vt:lpstr>
      <vt:lpstr>Role and Responsibilites</vt:lpstr>
      <vt:lpstr>PowerPoint Presentation</vt:lpstr>
      <vt:lpstr>Directed reading</vt:lpstr>
      <vt:lpstr>Sec 5 Domestic Violence, Crime and Victims Act 2004</vt:lpstr>
      <vt:lpstr> Levi-Blu Cassin Case 2013. </vt:lpstr>
      <vt:lpstr>PowerPoint Presentation</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Kelly Andrews</dc:creator>
  <cp:lastModifiedBy>Kelly Andrews</cp:lastModifiedBy>
  <cp:revision>8</cp:revision>
  <dcterms:created xsi:type="dcterms:W3CDTF">2024-07-29T09:16:16Z</dcterms:created>
  <dcterms:modified xsi:type="dcterms:W3CDTF">2024-10-29T13:26:16Z</dcterms:modified>
</cp:coreProperties>
</file>